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gif" ContentType="image/gif"/>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3"/>
  </p:notesMasterIdLst>
  <p:sldIdLst>
    <p:sldId id="256" r:id="rId3"/>
    <p:sldId id="390" r:id="rId4"/>
    <p:sldId id="320" r:id="rId5"/>
    <p:sldId id="321" r:id="rId6"/>
    <p:sldId id="332" r:id="rId7"/>
    <p:sldId id="376" r:id="rId8"/>
    <p:sldId id="383" r:id="rId9"/>
    <p:sldId id="325" r:id="rId10"/>
    <p:sldId id="324" r:id="rId11"/>
    <p:sldId id="327" r:id="rId12"/>
    <p:sldId id="322" r:id="rId13"/>
    <p:sldId id="403" r:id="rId14"/>
    <p:sldId id="330" r:id="rId15"/>
    <p:sldId id="408" r:id="rId16"/>
    <p:sldId id="380" r:id="rId17"/>
    <p:sldId id="333" r:id="rId18"/>
    <p:sldId id="334" r:id="rId19"/>
    <p:sldId id="335" r:id="rId20"/>
    <p:sldId id="336" r:id="rId21"/>
    <p:sldId id="337" r:id="rId22"/>
    <p:sldId id="404" r:id="rId23"/>
    <p:sldId id="338" r:id="rId24"/>
    <p:sldId id="340" r:id="rId25"/>
    <p:sldId id="386" r:id="rId26"/>
    <p:sldId id="409" r:id="rId27"/>
    <p:sldId id="343" r:id="rId28"/>
    <p:sldId id="344" r:id="rId29"/>
    <p:sldId id="345" r:id="rId30"/>
    <p:sldId id="346" r:id="rId31"/>
    <p:sldId id="391" r:id="rId32"/>
    <p:sldId id="347" r:id="rId33"/>
    <p:sldId id="349" r:id="rId34"/>
    <p:sldId id="350" r:id="rId35"/>
    <p:sldId id="348" r:id="rId36"/>
    <p:sldId id="398" r:id="rId37"/>
    <p:sldId id="384" r:id="rId38"/>
    <p:sldId id="399" r:id="rId39"/>
    <p:sldId id="355" r:id="rId40"/>
    <p:sldId id="356" r:id="rId41"/>
    <p:sldId id="357" r:id="rId42"/>
    <p:sldId id="358" r:id="rId43"/>
    <p:sldId id="379" r:id="rId44"/>
    <p:sldId id="360" r:id="rId45"/>
    <p:sldId id="352" r:id="rId46"/>
    <p:sldId id="392" r:id="rId47"/>
    <p:sldId id="363" r:id="rId48"/>
    <p:sldId id="410" r:id="rId49"/>
    <p:sldId id="365" r:id="rId50"/>
    <p:sldId id="378" r:id="rId51"/>
    <p:sldId id="405" r:id="rId52"/>
    <p:sldId id="368" r:id="rId53"/>
    <p:sldId id="369" r:id="rId54"/>
    <p:sldId id="370" r:id="rId55"/>
    <p:sldId id="371" r:id="rId56"/>
    <p:sldId id="372" r:id="rId57"/>
    <p:sldId id="373" r:id="rId58"/>
    <p:sldId id="374" r:id="rId59"/>
    <p:sldId id="375" r:id="rId60"/>
    <p:sldId id="296" r:id="rId61"/>
    <p:sldId id="318" r:id="rId62"/>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p3Ya7+qESytjkYx6eqEb7g==" hashData="0VskfLth6BSsmWEp70ptyZFOPlU="/>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FF6600"/>
    <a:srgbClr val="3309E7"/>
    <a:srgbClr val="33CC33"/>
    <a:srgbClr val="99FF33"/>
    <a:srgbClr val="00FF00"/>
    <a:srgbClr val="00FF99"/>
    <a:srgbClr val="FFFC56"/>
    <a:srgbClr val="66FF33"/>
    <a:srgbClr val="CCF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937" autoAdjust="0"/>
    <p:restoredTop sz="94660"/>
  </p:normalViewPr>
  <p:slideViewPr>
    <p:cSldViewPr>
      <p:cViewPr>
        <p:scale>
          <a:sx n="59" d="100"/>
          <a:sy n="59" d="100"/>
        </p:scale>
        <p:origin x="-1362" y="-1278"/>
      </p:cViewPr>
      <p:guideLst>
        <p:guide orient="horz" pos="1620"/>
        <p:guide pos="2880"/>
      </p:guideLst>
    </p:cSldViewPr>
  </p:slideViewPr>
  <p:notesTextViewPr>
    <p:cViewPr>
      <p:scale>
        <a:sx n="1" d="1"/>
        <a:sy n="1" d="1"/>
      </p:scale>
      <p:origin x="0" y="0"/>
    </p:cViewPr>
  </p:notesTextViewPr>
  <p:sorterViewPr>
    <p:cViewPr>
      <p:scale>
        <a:sx n="47" d="100"/>
        <a:sy n="47"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notesMaster" Target="notesMasters/notesMaster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181E48AB-5127-4606-9DD7-FA5B69CC1D66}" type="datetimeFigureOut">
              <a:rPr lang="es-ES" smtClean="0"/>
              <a:t>07/03/2017</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AFAE71-A681-4C65-A658-A4D53711AE99}" type="slidenum">
              <a:rPr lang="es-ES" smtClean="0"/>
              <a:t>‹Nº›</a:t>
            </a:fld>
            <a:endParaRPr lang="es-ES"/>
          </a:p>
        </p:txBody>
      </p:sp>
    </p:spTree>
    <p:extLst>
      <p:ext uri="{BB962C8B-B14F-4D97-AF65-F5344CB8AC3E}">
        <p14:creationId xmlns:p14="http://schemas.microsoft.com/office/powerpoint/2010/main" val="258170293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11</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15</a:t>
            </a:fld>
            <a:endParaRPr lang="es-ES"/>
          </a:p>
        </p:txBody>
      </p:sp>
    </p:spTree>
    <p:extLst>
      <p:ext uri="{BB962C8B-B14F-4D97-AF65-F5344CB8AC3E}">
        <p14:creationId xmlns:p14="http://schemas.microsoft.com/office/powerpoint/2010/main" val="188456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18</a:t>
            </a:fld>
            <a:endParaRPr lang="es-ES"/>
          </a:p>
        </p:txBody>
      </p:sp>
    </p:spTree>
    <p:extLst>
      <p:ext uri="{BB962C8B-B14F-4D97-AF65-F5344CB8AC3E}">
        <p14:creationId xmlns:p14="http://schemas.microsoft.com/office/powerpoint/2010/main" val="32474227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20</a:t>
            </a:fld>
            <a:endParaRPr lang="es-ES"/>
          </a:p>
        </p:txBody>
      </p:sp>
    </p:spTree>
    <p:extLst>
      <p:ext uri="{BB962C8B-B14F-4D97-AF65-F5344CB8AC3E}">
        <p14:creationId xmlns:p14="http://schemas.microsoft.com/office/powerpoint/2010/main" val="354028483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24</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29</a:t>
            </a:fld>
            <a:endParaRPr lang="es-ES"/>
          </a:p>
        </p:txBody>
      </p:sp>
    </p:spTree>
    <p:extLst>
      <p:ext uri="{BB962C8B-B14F-4D97-AF65-F5344CB8AC3E}">
        <p14:creationId xmlns:p14="http://schemas.microsoft.com/office/powerpoint/2010/main" val="8953821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30</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32</a:t>
            </a:fld>
            <a:endParaRPr lang="es-ES"/>
          </a:p>
        </p:txBody>
      </p:sp>
    </p:spTree>
    <p:extLst>
      <p:ext uri="{BB962C8B-B14F-4D97-AF65-F5344CB8AC3E}">
        <p14:creationId xmlns:p14="http://schemas.microsoft.com/office/powerpoint/2010/main" val="373773848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36</a:t>
            </a:fld>
            <a:endParaRPr lang="es-ES"/>
          </a:p>
        </p:txBody>
      </p:sp>
    </p:spTree>
    <p:extLst>
      <p:ext uri="{BB962C8B-B14F-4D97-AF65-F5344CB8AC3E}">
        <p14:creationId xmlns:p14="http://schemas.microsoft.com/office/powerpoint/2010/main" val="7949472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46</a:t>
            </a:fld>
            <a:endParaRPr lang="es-ES"/>
          </a:p>
        </p:txBody>
      </p:sp>
    </p:spTree>
    <p:extLst>
      <p:ext uri="{BB962C8B-B14F-4D97-AF65-F5344CB8AC3E}">
        <p14:creationId xmlns:p14="http://schemas.microsoft.com/office/powerpoint/2010/main" val="37377384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47</a:t>
            </a:fld>
            <a:endParaRPr lang="es-ES"/>
          </a:p>
        </p:txBody>
      </p:sp>
    </p:spTree>
    <p:extLst>
      <p:ext uri="{BB962C8B-B14F-4D97-AF65-F5344CB8AC3E}">
        <p14:creationId xmlns:p14="http://schemas.microsoft.com/office/powerpoint/2010/main" val="1884566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49</a:t>
            </a:fld>
            <a:endParaRPr lang="es-ES"/>
          </a:p>
        </p:txBody>
      </p:sp>
    </p:spTree>
    <p:extLst>
      <p:ext uri="{BB962C8B-B14F-4D97-AF65-F5344CB8AC3E}">
        <p14:creationId xmlns:p14="http://schemas.microsoft.com/office/powerpoint/2010/main" val="35402848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t>54</a:t>
            </a:fld>
            <a:endParaRPr lang="es-ES"/>
          </a:p>
        </p:txBody>
      </p:sp>
    </p:spTree>
    <p:extLst>
      <p:ext uri="{BB962C8B-B14F-4D97-AF65-F5344CB8AC3E}">
        <p14:creationId xmlns:p14="http://schemas.microsoft.com/office/powerpoint/2010/main" val="15394333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7B1C03F-6C4F-4FF8-AE18-4B3D0B746E46}" type="slidenum">
              <a:rPr lang="es-ES" smtClean="0"/>
              <a:pPr/>
              <a:t>59</a:t>
            </a:fld>
            <a:endParaRPr lang="es-ES"/>
          </a:p>
        </p:txBody>
      </p:sp>
    </p:spTree>
    <p:extLst>
      <p:ext uri="{BB962C8B-B14F-4D97-AF65-F5344CB8AC3E}">
        <p14:creationId xmlns:p14="http://schemas.microsoft.com/office/powerpoint/2010/main" val="7949472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16888725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40637900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82168601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13108766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05979"/>
            <a:ext cx="8229600" cy="85725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20179549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410642311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389632134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13177350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19787998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9379565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154781"/>
            <a:ext cx="2057400" cy="3290888"/>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154781"/>
            <a:ext cx="6019800" cy="329088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72590DB1-F597-4D19-887D-B396B4003677}" type="datetimeFigureOut">
              <a:rPr lang="es-ES" smtClean="0"/>
              <a:t>07/03/2017</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7685EBB-73DC-4AD8-9A85-08DDA61663CE}" type="slidenum">
              <a:rPr lang="es-ES" smtClean="0"/>
              <a:t>‹Nº›</a:t>
            </a:fld>
            <a:endParaRPr lang="es-ES"/>
          </a:p>
        </p:txBody>
      </p:sp>
    </p:spTree>
    <p:extLst>
      <p:ext uri="{BB962C8B-B14F-4D97-AF65-F5344CB8AC3E}">
        <p14:creationId xmlns:p14="http://schemas.microsoft.com/office/powerpoint/2010/main" val="1718776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08628747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72590DB1-F597-4D19-887D-B396B4003677}" type="datetimeFigureOut">
              <a:rPr lang="es-ES" smtClean="0"/>
              <a:t>07/03/2017</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87685EBB-73DC-4AD8-9A85-08DDA61663CE}" type="slidenum">
              <a:rPr lang="es-ES" smtClean="0"/>
              <a:t>‹Nº›</a:t>
            </a:fld>
            <a:endParaRPr lang="es-ES"/>
          </a:p>
        </p:txBody>
      </p:sp>
    </p:spTree>
    <p:extLst>
      <p:ext uri="{BB962C8B-B14F-4D97-AF65-F5344CB8AC3E}">
        <p14:creationId xmlns:p14="http://schemas.microsoft.com/office/powerpoint/2010/main" val="3928092739"/>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audio" Target="../media/audio1.wav"/><Relationship Id="rId2" Type="http://schemas.openxmlformats.org/officeDocument/2006/relationships/audio" Target="../media/audio1.wav"/><Relationship Id="rId1" Type="http://schemas.openxmlformats.org/officeDocument/2006/relationships/slideLayout" Target="../slideLayouts/slideLayout7.xml"/><Relationship Id="rId6" Type="http://schemas.microsoft.com/office/2007/relationships/hdphoto" Target="../media/hdphoto1.wdp"/><Relationship Id="rId5" Type="http://schemas.openxmlformats.org/officeDocument/2006/relationships/image" Target="../media/image3.png"/><Relationship Id="rId4" Type="http://schemas.openxmlformats.org/officeDocument/2006/relationships/image" Target="../media/image2.gif"/></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6.png"/></Relationships>
</file>

<file path=ppt/slides/_rels/slide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27.jpe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42.jpe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microsoft.com/office/2007/relationships/hdphoto" Target="../media/hdphoto7.wdp"/><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65.png"/><Relationship Id="rId4" Type="http://schemas.openxmlformats.org/officeDocument/2006/relationships/image" Target="../media/image64.png"/></Relationships>
</file>

<file path=ppt/slides/_rels/slide60.xml.rels><?xml version="1.0" encoding="UTF-8" standalone="yes"?>
<Relationships xmlns="http://schemas.openxmlformats.org/package/2006/relationships"><Relationship Id="rId8" Type="http://schemas.openxmlformats.org/officeDocument/2006/relationships/image" Target="../media/image68.png"/><Relationship Id="rId13" Type="http://schemas.openxmlformats.org/officeDocument/2006/relationships/image" Target="../media/image71.png"/><Relationship Id="rId18" Type="http://schemas.openxmlformats.org/officeDocument/2006/relationships/image" Target="../media/image74.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3.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7.png"/><Relationship Id="rId11" Type="http://schemas.openxmlformats.org/officeDocument/2006/relationships/image" Target="../media/image70.png"/><Relationship Id="rId5" Type="http://schemas.openxmlformats.org/officeDocument/2006/relationships/hyperlink" Target="http://www.mispps.com/" TargetMode="External"/><Relationship Id="rId15" Type="http://schemas.openxmlformats.org/officeDocument/2006/relationships/image" Target="../media/image72.png"/><Relationship Id="rId10" Type="http://schemas.openxmlformats.org/officeDocument/2006/relationships/hyperlink" Target="https://www.facebook.com/mispps" TargetMode="External"/><Relationship Id="rId4" Type="http://schemas.openxmlformats.org/officeDocument/2006/relationships/image" Target="../media/image66.png"/><Relationship Id="rId9" Type="http://schemas.openxmlformats.org/officeDocument/2006/relationships/image" Target="../media/image69.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26 Rectángulo"/>
          <p:cNvSpPr/>
          <p:nvPr/>
        </p:nvSpPr>
        <p:spPr>
          <a:xfrm>
            <a:off x="-28657" y="0"/>
            <a:ext cx="9172657" cy="5143500"/>
          </a:xfrm>
          <a:prstGeom prst="rect">
            <a:avLst/>
          </a:prstGeom>
          <a:gradFill flip="none" rotWithShape="1">
            <a:gsLst>
              <a:gs pos="75000">
                <a:srgbClr val="FF0000"/>
              </a:gs>
              <a:gs pos="100000">
                <a:srgbClr val="341902">
                  <a:lumMod val="13000"/>
                </a:srgbClr>
              </a:gs>
              <a:gs pos="14000">
                <a:srgbClr val="9C0000">
                  <a:lumMod val="0"/>
                </a:srgbClr>
              </a:gs>
              <a:gs pos="0">
                <a:srgbClr val="FF6600"/>
              </a:gs>
              <a:gs pos="13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5"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flipH="1">
            <a:off x="1619672" y="-164554"/>
            <a:ext cx="5616624" cy="5522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23 Rectángulo"/>
          <p:cNvSpPr/>
          <p:nvPr/>
        </p:nvSpPr>
        <p:spPr>
          <a:xfrm>
            <a:off x="-13257" y="-1894"/>
            <a:ext cx="9144000" cy="5145394"/>
          </a:xfrm>
          <a:prstGeom prst="rect">
            <a:avLst/>
          </a:prstGeom>
          <a:gradFill flip="none" rotWithShape="1">
            <a:gsLst>
              <a:gs pos="57000">
                <a:srgbClr val="341902">
                  <a:lumMod val="13000"/>
                  <a:alpha val="0"/>
                </a:srgbClr>
              </a:gs>
              <a:gs pos="14000">
                <a:srgbClr val="9C0000">
                  <a:lumMod val="0"/>
                </a:srgbClr>
              </a:gs>
              <a:gs pos="0">
                <a:srgbClr val="FF6600"/>
              </a:gs>
              <a:gs pos="22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 name="4 Imagen" descr="fgfgfgfgfgfgfgf"/>
          <p:cNvPicPr>
            <a:picLocks noGrp="1" noChangeAspect="1"/>
          </p:cNvPicPr>
          <p:nvPr isPhoto="1"/>
        </p:nvPicPr>
        <p:blipFill>
          <a:blip r:embed="rId4" cstate="print">
            <a:lum/>
            <a:extLst>
              <a:ext uri="{28A0092B-C50C-407E-A947-70E740481C1C}">
                <a14:useLocalDpi xmlns:a14="http://schemas.microsoft.com/office/drawing/2010/main"/>
              </a:ext>
            </a:extLst>
          </a:blip>
          <a:stretch>
            <a:fillRect/>
          </a:stretch>
        </p:blipFill>
        <p:spPr>
          <a:xfrm>
            <a:off x="-31594" y="5683"/>
            <a:ext cx="9175594" cy="5178934"/>
          </a:xfrm>
          <a:prstGeom prst="rect">
            <a:avLst/>
          </a:prstGeom>
          <a:noFill/>
          <a:ln>
            <a:noFill/>
          </a:ln>
        </p:spPr>
      </p:pic>
      <p:sp>
        <p:nvSpPr>
          <p:cNvPr id="4" name="3 CuadroTexto"/>
          <p:cNvSpPr txBox="1"/>
          <p:nvPr/>
        </p:nvSpPr>
        <p:spPr>
          <a:xfrm>
            <a:off x="7812000" y="4788000"/>
            <a:ext cx="1232306" cy="284693"/>
          </a:xfrm>
          <a:prstGeom prst="rect">
            <a:avLst/>
          </a:prstGeom>
          <a:noFill/>
        </p:spPr>
        <p:txBody>
          <a:bodyPr lIns="68580" tIns="34290" rIns="68580" bIns="34290">
            <a:spAutoFit/>
            <a:scene3d>
              <a:camera prst="obliqueBottomLeft"/>
              <a:lightRig rig="threePt" dir="t"/>
            </a:scene3d>
            <a:sp3d extrusionH="69850">
              <a:extrusionClr>
                <a:schemeClr val="bg1"/>
              </a:extrusionClr>
            </a:sp3d>
          </a:bodyPr>
          <a:lstStyle/>
          <a:p>
            <a:pPr algn="ctr">
              <a:defRPr/>
            </a:pPr>
            <a:r>
              <a:rPr lang="es-ES" sz="700" b="1" i="1" dirty="0">
                <a:ln w="0">
                  <a:noFill/>
                </a:ln>
                <a:solidFill>
                  <a:srgbClr val="FF0000"/>
                </a:solidFill>
                <a:latin typeface="Arial Black" panose="020B0A04020102020204" pitchFamily="34" charset="0"/>
                <a:ea typeface="Adobe Gothic Std B" pitchFamily="34" charset="-128"/>
                <a:cs typeface="Aharoni" pitchFamily="2" charset="-79"/>
              </a:rPr>
              <a:t>CON REPRODUCCIÓN</a:t>
            </a:r>
          </a:p>
          <a:p>
            <a:pPr algn="ctr">
              <a:defRPr/>
            </a:pPr>
            <a:r>
              <a:rPr lang="es-ES" sz="700" b="1" i="1" dirty="0">
                <a:ln w="0">
                  <a:noFill/>
                </a:ln>
                <a:solidFill>
                  <a:srgbClr val="FF0000"/>
                </a:solidFill>
                <a:latin typeface="Arial Black" panose="020B0A04020102020204" pitchFamily="34" charset="0"/>
                <a:ea typeface="Adobe Gothic Std B" pitchFamily="34" charset="-128"/>
                <a:cs typeface="Aharoni" pitchFamily="2" charset="-79"/>
              </a:rPr>
              <a:t> MANUAL Y MÚSICA </a:t>
            </a:r>
          </a:p>
        </p:txBody>
      </p:sp>
      <p:sp>
        <p:nvSpPr>
          <p:cNvPr id="8" name="7 Anillo"/>
          <p:cNvSpPr/>
          <p:nvPr/>
        </p:nvSpPr>
        <p:spPr>
          <a:xfrm rot="1879333">
            <a:off x="4420201" y="2279061"/>
            <a:ext cx="240942" cy="585334"/>
          </a:xfrm>
          <a:prstGeom prst="donut">
            <a:avLst>
              <a:gd name="adj" fmla="val 10215"/>
            </a:avLst>
          </a:prstGeom>
          <a:solidFill>
            <a:srgbClr val="00FF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286244">
            <a:off x="4337345" y="1904969"/>
            <a:ext cx="535631" cy="1280570"/>
          </a:xfrm>
          <a:prstGeom prst="donut">
            <a:avLst>
              <a:gd name="adj" fmla="val 5471"/>
            </a:avLst>
          </a:prstGeom>
          <a:solidFill>
            <a:srgbClr val="FFC0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555219">
            <a:off x="4155192" y="1600481"/>
            <a:ext cx="837808" cy="1920188"/>
          </a:xfrm>
          <a:prstGeom prst="donut">
            <a:avLst>
              <a:gd name="adj" fmla="val 2934"/>
            </a:avLst>
          </a:prstGeom>
          <a:solidFill>
            <a:srgbClr val="00FF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2867814">
            <a:off x="4027233" y="1304805"/>
            <a:ext cx="1080681" cy="2550285"/>
          </a:xfrm>
          <a:prstGeom prst="donut">
            <a:avLst>
              <a:gd name="adj" fmla="val 2438"/>
            </a:avLst>
          </a:prstGeom>
          <a:solidFill>
            <a:srgbClr val="00FF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3122054">
            <a:off x="3862597" y="1022734"/>
            <a:ext cx="1433007" cy="3123459"/>
          </a:xfrm>
          <a:prstGeom prst="donut">
            <a:avLst>
              <a:gd name="adj" fmla="val 1919"/>
            </a:avLst>
          </a:prstGeom>
          <a:solidFill>
            <a:srgbClr val="FF00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3561794">
            <a:off x="3651182" y="780892"/>
            <a:ext cx="1811909" cy="3539833"/>
          </a:xfrm>
          <a:prstGeom prst="donut">
            <a:avLst>
              <a:gd name="adj" fmla="val 1707"/>
            </a:avLst>
          </a:prstGeom>
          <a:solidFill>
            <a:srgbClr val="FF00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3746402">
            <a:off x="3466917" y="518466"/>
            <a:ext cx="2133520" cy="4053738"/>
          </a:xfrm>
          <a:prstGeom prst="donut">
            <a:avLst>
              <a:gd name="adj" fmla="val 1457"/>
            </a:avLst>
          </a:prstGeom>
          <a:solidFill>
            <a:srgbClr val="0000FF"/>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4020080">
            <a:off x="3326611" y="393750"/>
            <a:ext cx="2478902" cy="4344223"/>
          </a:xfrm>
          <a:prstGeom prst="donut">
            <a:avLst>
              <a:gd name="adj" fmla="val 1095"/>
            </a:avLst>
          </a:prstGeom>
          <a:solidFill>
            <a:srgbClr val="66FFFF"/>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4627392">
            <a:off x="3097445" y="261865"/>
            <a:ext cx="2983329" cy="4634208"/>
          </a:xfrm>
          <a:prstGeom prst="donut">
            <a:avLst>
              <a:gd name="adj" fmla="val 1087"/>
            </a:avLst>
          </a:prstGeom>
          <a:solidFill>
            <a:srgbClr val="FFC0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4914132">
            <a:off x="2837613" y="138801"/>
            <a:ext cx="3469890" cy="4860451"/>
          </a:xfrm>
          <a:prstGeom prst="donut">
            <a:avLst>
              <a:gd name="adj" fmla="val 1185"/>
            </a:avLst>
          </a:prstGeom>
          <a:solidFill>
            <a:srgbClr val="FFFF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5400000">
            <a:off x="2487166" y="71593"/>
            <a:ext cx="4173819" cy="5033965"/>
          </a:xfrm>
          <a:prstGeom prst="donut">
            <a:avLst>
              <a:gd name="adj" fmla="val 988"/>
            </a:avLst>
          </a:prstGeom>
          <a:solidFill>
            <a:srgbClr val="FF6600"/>
          </a:solidFill>
          <a:ln>
            <a:gradFill>
              <a:gsLst>
                <a:gs pos="0">
                  <a:srgbClr val="FF6600"/>
                </a:gs>
                <a:gs pos="50000">
                  <a:srgbClr val="FF0000"/>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5604145">
            <a:off x="2149232" y="25966"/>
            <a:ext cx="4853090" cy="5048114"/>
          </a:xfrm>
          <a:prstGeom prst="donut">
            <a:avLst>
              <a:gd name="adj" fmla="val 1007"/>
            </a:avLst>
          </a:prstGeom>
          <a:solidFill>
            <a:srgbClr val="ED1380"/>
          </a:solidFill>
          <a:ln>
            <a:gradFill>
              <a:gsLst>
                <a:gs pos="0">
                  <a:srgbClr val="FF6600"/>
                </a:gs>
                <a:gs pos="50000">
                  <a:srgbClr val="FF0000"/>
                </a:gs>
                <a:gs pos="100000">
                  <a:srgbClr val="FF0000"/>
                </a:gs>
              </a:gsLst>
              <a:lin ang="5400000" scaled="0"/>
            </a:gra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23" name="22 Imagen" descr="fgfgfgfgfgfgfgf"/>
          <p:cNvPicPr>
            <a:picLocks noGrp="1" noChangeAspect="1"/>
          </p:cNvPicPr>
          <p:nvPr isPhoto="1"/>
        </p:nvPicPr>
        <p:blipFill>
          <a:blip r:embed="rId4" cstate="print">
            <a:lum/>
            <a:extLst>
              <a:ext uri="{28A0092B-C50C-407E-A947-70E740481C1C}">
                <a14:useLocalDpi xmlns:a14="http://schemas.microsoft.com/office/drawing/2010/main"/>
              </a:ext>
            </a:extLst>
          </a:blip>
          <a:stretch>
            <a:fillRect/>
          </a:stretch>
        </p:blipFill>
        <p:spPr>
          <a:xfrm>
            <a:off x="-31594" y="-35434"/>
            <a:ext cx="9175594" cy="5178934"/>
          </a:xfrm>
          <a:prstGeom prst="rect">
            <a:avLst/>
          </a:prstGeom>
          <a:noFill/>
          <a:ln>
            <a:noFill/>
          </a:ln>
        </p:spPr>
      </p:pic>
      <p:pic>
        <p:nvPicPr>
          <p:cNvPr id="26" name="Picture 2"/>
          <p:cNvPicPr>
            <a:picLocks noChangeAspect="1" noChangeArrowheads="1"/>
          </p:cNvPicPr>
          <p:nvPr/>
        </p:nvPicPr>
        <p:blipFill rotWithShape="1">
          <a:blip r:embed="rId5" cstate="email">
            <a:extLst>
              <a:ext uri="{BEBA8EAE-BF5A-486C-A8C5-ECC9F3942E4B}">
                <a14:imgProps xmlns:a14="http://schemas.microsoft.com/office/drawing/2010/main">
                  <a14:imgLayer r:embed="rId6">
                    <a14:imgEffect>
                      <a14:colorTemperature colorTemp="11500"/>
                    </a14:imgEffect>
                  </a14:imgLayer>
                </a14:imgProps>
              </a:ext>
              <a:ext uri="{28A0092B-C50C-407E-A947-70E740481C1C}">
                <a14:useLocalDpi xmlns:a14="http://schemas.microsoft.com/office/drawing/2010/main"/>
              </a:ext>
            </a:extLst>
          </a:blip>
          <a:srcRect/>
          <a:stretch/>
        </p:blipFill>
        <p:spPr bwMode="auto">
          <a:xfrm>
            <a:off x="971600" y="339502"/>
            <a:ext cx="7291387" cy="991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46279937"/>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Armik   Tango Flamenco.wav"/>
          </p:stSnd>
        </p:sndAc>
      </p:transition>
    </mc:Choice>
    <mc:Fallback xmlns="">
      <p:transition spd="slow">
        <p:sndAc>
          <p:stSnd loop="1">
            <p:snd r:embed="rId7" name="Armik   Tango Flamenco.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3" presetClass="entr" presetSubtype="528"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 calcmode="lin" valueType="num">
                                      <p:cBhvr>
                                        <p:cTn id="10" dur="5750" fill="hold"/>
                                        <p:tgtEl>
                                          <p:spTgt spid="19"/>
                                        </p:tgtEl>
                                        <p:attrNameLst>
                                          <p:attrName>ppt_w</p:attrName>
                                        </p:attrNameLst>
                                      </p:cBhvr>
                                      <p:tavLst>
                                        <p:tav tm="0">
                                          <p:val>
                                            <p:fltVal val="0"/>
                                          </p:val>
                                        </p:tav>
                                        <p:tav tm="100000">
                                          <p:val>
                                            <p:strVal val="#ppt_w"/>
                                          </p:val>
                                        </p:tav>
                                      </p:tavLst>
                                    </p:anim>
                                    <p:anim calcmode="lin" valueType="num">
                                      <p:cBhvr>
                                        <p:cTn id="11" dur="5750" fill="hold"/>
                                        <p:tgtEl>
                                          <p:spTgt spid="19"/>
                                        </p:tgtEl>
                                        <p:attrNameLst>
                                          <p:attrName>ppt_h</p:attrName>
                                        </p:attrNameLst>
                                      </p:cBhvr>
                                      <p:tavLst>
                                        <p:tav tm="0">
                                          <p:val>
                                            <p:fltVal val="0"/>
                                          </p:val>
                                        </p:tav>
                                        <p:tav tm="100000">
                                          <p:val>
                                            <p:strVal val="#ppt_h"/>
                                          </p:val>
                                        </p:tav>
                                      </p:tavLst>
                                    </p:anim>
                                    <p:anim calcmode="lin" valueType="num">
                                      <p:cBhvr>
                                        <p:cTn id="12" dur="5750" fill="hold"/>
                                        <p:tgtEl>
                                          <p:spTgt spid="19"/>
                                        </p:tgtEl>
                                        <p:attrNameLst>
                                          <p:attrName>ppt_x</p:attrName>
                                        </p:attrNameLst>
                                      </p:cBhvr>
                                      <p:tavLst>
                                        <p:tav tm="0">
                                          <p:val>
                                            <p:fltVal val="0.5"/>
                                          </p:val>
                                        </p:tav>
                                        <p:tav tm="100000">
                                          <p:val>
                                            <p:strVal val="#ppt_x"/>
                                          </p:val>
                                        </p:tav>
                                      </p:tavLst>
                                    </p:anim>
                                    <p:anim calcmode="lin" valueType="num">
                                      <p:cBhvr>
                                        <p:cTn id="13" dur="5750" fill="hold"/>
                                        <p:tgtEl>
                                          <p:spTgt spid="19"/>
                                        </p:tgtEl>
                                        <p:attrNameLst>
                                          <p:attrName>ppt_y</p:attrName>
                                        </p:attrNameLst>
                                      </p:cBhvr>
                                      <p:tavLst>
                                        <p:tav tm="0">
                                          <p:val>
                                            <p:fltVal val="0.5"/>
                                          </p:val>
                                        </p:tav>
                                        <p:tav tm="100000">
                                          <p:val>
                                            <p:strVal val="#ppt_y"/>
                                          </p:val>
                                        </p:tav>
                                      </p:tavLst>
                                    </p:anim>
                                  </p:childTnLst>
                                </p:cTn>
                              </p:par>
                              <p:par>
                                <p:cTn id="14" presetID="8" presetClass="emph" presetSubtype="0" repeatCount="indefinite" fill="hold" grpId="1" nodeType="withEffect">
                                  <p:stCondLst>
                                    <p:cond delay="0"/>
                                  </p:stCondLst>
                                  <p:childTnLst>
                                    <p:animRot by="21600000">
                                      <p:cBhvr>
                                        <p:cTn id="15" dur="5750" fill="hold"/>
                                        <p:tgtEl>
                                          <p:spTgt spid="19"/>
                                        </p:tgtEl>
                                        <p:attrNameLst>
                                          <p:attrName>r</p:attrName>
                                        </p:attrNameLst>
                                      </p:cBhvr>
                                    </p:animRot>
                                  </p:childTnLst>
                                </p:cTn>
                              </p:par>
                              <p:par>
                                <p:cTn id="16" presetID="23" presetClass="exit" presetSubtype="544" fill="hold" grpId="2" nodeType="withEffect">
                                  <p:stCondLst>
                                    <p:cond delay="0"/>
                                  </p:stCondLst>
                                  <p:childTnLst>
                                    <p:anim calcmode="lin" valueType="num">
                                      <p:cBhvr>
                                        <p:cTn id="17" dur="5750"/>
                                        <p:tgtEl>
                                          <p:spTgt spid="19"/>
                                        </p:tgtEl>
                                        <p:attrNameLst>
                                          <p:attrName>ppt_w</p:attrName>
                                        </p:attrNameLst>
                                      </p:cBhvr>
                                      <p:tavLst>
                                        <p:tav tm="0">
                                          <p:val>
                                            <p:strVal val="ppt_w"/>
                                          </p:val>
                                        </p:tav>
                                        <p:tav tm="100000">
                                          <p:val>
                                            <p:fltVal val="0"/>
                                          </p:val>
                                        </p:tav>
                                      </p:tavLst>
                                    </p:anim>
                                    <p:anim calcmode="lin" valueType="num">
                                      <p:cBhvr>
                                        <p:cTn id="18" dur="5750"/>
                                        <p:tgtEl>
                                          <p:spTgt spid="19"/>
                                        </p:tgtEl>
                                        <p:attrNameLst>
                                          <p:attrName>ppt_h</p:attrName>
                                        </p:attrNameLst>
                                      </p:cBhvr>
                                      <p:tavLst>
                                        <p:tav tm="0">
                                          <p:val>
                                            <p:strVal val="ppt_h"/>
                                          </p:val>
                                        </p:tav>
                                        <p:tav tm="100000">
                                          <p:val>
                                            <p:fltVal val="0"/>
                                          </p:val>
                                        </p:tav>
                                      </p:tavLst>
                                    </p:anim>
                                    <p:anim calcmode="lin" valueType="num">
                                      <p:cBhvr>
                                        <p:cTn id="19" dur="5750"/>
                                        <p:tgtEl>
                                          <p:spTgt spid="19"/>
                                        </p:tgtEl>
                                        <p:attrNameLst>
                                          <p:attrName>ppt_x</p:attrName>
                                        </p:attrNameLst>
                                      </p:cBhvr>
                                      <p:tavLst>
                                        <p:tav tm="0">
                                          <p:val>
                                            <p:strVal val="ppt_x"/>
                                          </p:val>
                                        </p:tav>
                                        <p:tav tm="100000">
                                          <p:val>
                                            <p:fltVal val="0.5"/>
                                          </p:val>
                                        </p:tav>
                                      </p:tavLst>
                                    </p:anim>
                                    <p:anim calcmode="lin" valueType="num">
                                      <p:cBhvr>
                                        <p:cTn id="20" dur="5750"/>
                                        <p:tgtEl>
                                          <p:spTgt spid="19"/>
                                        </p:tgtEl>
                                        <p:attrNameLst>
                                          <p:attrName>ppt_y</p:attrName>
                                        </p:attrNameLst>
                                      </p:cBhvr>
                                      <p:tavLst>
                                        <p:tav tm="0">
                                          <p:val>
                                            <p:strVal val="ppt_y"/>
                                          </p:val>
                                        </p:tav>
                                        <p:tav tm="100000">
                                          <p:val>
                                            <p:fltVal val="0.5"/>
                                          </p:val>
                                        </p:tav>
                                      </p:tavLst>
                                    </p:anim>
                                    <p:set>
                                      <p:cBhvr>
                                        <p:cTn id="21" dur="1" fill="hold">
                                          <p:stCondLst>
                                            <p:cond delay="5749"/>
                                          </p:stCondLst>
                                        </p:cTn>
                                        <p:tgtEl>
                                          <p:spTgt spid="19"/>
                                        </p:tgtEl>
                                        <p:attrNameLst>
                                          <p:attrName>style.visibility</p:attrName>
                                        </p:attrNameLst>
                                      </p:cBhvr>
                                      <p:to>
                                        <p:strVal val="hidden"/>
                                      </p:to>
                                    </p:set>
                                  </p:childTnLst>
                                </p:cTn>
                              </p:par>
                              <p:par>
                                <p:cTn id="22" presetID="23" presetClass="entr" presetSubtype="528"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p:cTn id="24" dur="5500" fill="hold"/>
                                        <p:tgtEl>
                                          <p:spTgt spid="18"/>
                                        </p:tgtEl>
                                        <p:attrNameLst>
                                          <p:attrName>ppt_w</p:attrName>
                                        </p:attrNameLst>
                                      </p:cBhvr>
                                      <p:tavLst>
                                        <p:tav tm="0">
                                          <p:val>
                                            <p:fltVal val="0"/>
                                          </p:val>
                                        </p:tav>
                                        <p:tav tm="100000">
                                          <p:val>
                                            <p:strVal val="#ppt_w"/>
                                          </p:val>
                                        </p:tav>
                                      </p:tavLst>
                                    </p:anim>
                                    <p:anim calcmode="lin" valueType="num">
                                      <p:cBhvr>
                                        <p:cTn id="25" dur="5500" fill="hold"/>
                                        <p:tgtEl>
                                          <p:spTgt spid="18"/>
                                        </p:tgtEl>
                                        <p:attrNameLst>
                                          <p:attrName>ppt_h</p:attrName>
                                        </p:attrNameLst>
                                      </p:cBhvr>
                                      <p:tavLst>
                                        <p:tav tm="0">
                                          <p:val>
                                            <p:fltVal val="0"/>
                                          </p:val>
                                        </p:tav>
                                        <p:tav tm="100000">
                                          <p:val>
                                            <p:strVal val="#ppt_h"/>
                                          </p:val>
                                        </p:tav>
                                      </p:tavLst>
                                    </p:anim>
                                    <p:anim calcmode="lin" valueType="num">
                                      <p:cBhvr>
                                        <p:cTn id="26" dur="5500" fill="hold"/>
                                        <p:tgtEl>
                                          <p:spTgt spid="18"/>
                                        </p:tgtEl>
                                        <p:attrNameLst>
                                          <p:attrName>ppt_x</p:attrName>
                                        </p:attrNameLst>
                                      </p:cBhvr>
                                      <p:tavLst>
                                        <p:tav tm="0">
                                          <p:val>
                                            <p:fltVal val="0.5"/>
                                          </p:val>
                                        </p:tav>
                                        <p:tav tm="100000">
                                          <p:val>
                                            <p:strVal val="#ppt_x"/>
                                          </p:val>
                                        </p:tav>
                                      </p:tavLst>
                                    </p:anim>
                                    <p:anim calcmode="lin" valueType="num">
                                      <p:cBhvr>
                                        <p:cTn id="27" dur="5500" fill="hold"/>
                                        <p:tgtEl>
                                          <p:spTgt spid="18"/>
                                        </p:tgtEl>
                                        <p:attrNameLst>
                                          <p:attrName>ppt_y</p:attrName>
                                        </p:attrNameLst>
                                      </p:cBhvr>
                                      <p:tavLst>
                                        <p:tav tm="0">
                                          <p:val>
                                            <p:fltVal val="0.5"/>
                                          </p:val>
                                        </p:tav>
                                        <p:tav tm="100000">
                                          <p:val>
                                            <p:strVal val="#ppt_y"/>
                                          </p:val>
                                        </p:tav>
                                      </p:tavLst>
                                    </p:anim>
                                  </p:childTnLst>
                                </p:cTn>
                              </p:par>
                              <p:par>
                                <p:cTn id="28" presetID="8" presetClass="emph" presetSubtype="0" repeatCount="indefinite" fill="hold" grpId="1" nodeType="withEffect">
                                  <p:stCondLst>
                                    <p:cond delay="0"/>
                                  </p:stCondLst>
                                  <p:childTnLst>
                                    <p:animRot by="21600000">
                                      <p:cBhvr>
                                        <p:cTn id="29" dur="5500" fill="hold"/>
                                        <p:tgtEl>
                                          <p:spTgt spid="18"/>
                                        </p:tgtEl>
                                        <p:attrNameLst>
                                          <p:attrName>r</p:attrName>
                                        </p:attrNameLst>
                                      </p:cBhvr>
                                    </p:animRot>
                                  </p:childTnLst>
                                </p:cTn>
                              </p:par>
                              <p:par>
                                <p:cTn id="30" presetID="23" presetClass="exit" presetSubtype="544" fill="hold" grpId="2" nodeType="withEffect">
                                  <p:stCondLst>
                                    <p:cond delay="0"/>
                                  </p:stCondLst>
                                  <p:childTnLst>
                                    <p:anim calcmode="lin" valueType="num">
                                      <p:cBhvr>
                                        <p:cTn id="31" dur="5500"/>
                                        <p:tgtEl>
                                          <p:spTgt spid="18"/>
                                        </p:tgtEl>
                                        <p:attrNameLst>
                                          <p:attrName>ppt_w</p:attrName>
                                        </p:attrNameLst>
                                      </p:cBhvr>
                                      <p:tavLst>
                                        <p:tav tm="0">
                                          <p:val>
                                            <p:strVal val="ppt_w"/>
                                          </p:val>
                                        </p:tav>
                                        <p:tav tm="100000">
                                          <p:val>
                                            <p:fltVal val="0"/>
                                          </p:val>
                                        </p:tav>
                                      </p:tavLst>
                                    </p:anim>
                                    <p:anim calcmode="lin" valueType="num">
                                      <p:cBhvr>
                                        <p:cTn id="32" dur="5500"/>
                                        <p:tgtEl>
                                          <p:spTgt spid="18"/>
                                        </p:tgtEl>
                                        <p:attrNameLst>
                                          <p:attrName>ppt_h</p:attrName>
                                        </p:attrNameLst>
                                      </p:cBhvr>
                                      <p:tavLst>
                                        <p:tav tm="0">
                                          <p:val>
                                            <p:strVal val="ppt_h"/>
                                          </p:val>
                                        </p:tav>
                                        <p:tav tm="100000">
                                          <p:val>
                                            <p:fltVal val="0"/>
                                          </p:val>
                                        </p:tav>
                                      </p:tavLst>
                                    </p:anim>
                                    <p:anim calcmode="lin" valueType="num">
                                      <p:cBhvr>
                                        <p:cTn id="33" dur="5500"/>
                                        <p:tgtEl>
                                          <p:spTgt spid="18"/>
                                        </p:tgtEl>
                                        <p:attrNameLst>
                                          <p:attrName>ppt_x</p:attrName>
                                        </p:attrNameLst>
                                      </p:cBhvr>
                                      <p:tavLst>
                                        <p:tav tm="0">
                                          <p:val>
                                            <p:strVal val="ppt_x"/>
                                          </p:val>
                                        </p:tav>
                                        <p:tav tm="100000">
                                          <p:val>
                                            <p:fltVal val="0.5"/>
                                          </p:val>
                                        </p:tav>
                                      </p:tavLst>
                                    </p:anim>
                                    <p:anim calcmode="lin" valueType="num">
                                      <p:cBhvr>
                                        <p:cTn id="34" dur="5500"/>
                                        <p:tgtEl>
                                          <p:spTgt spid="18"/>
                                        </p:tgtEl>
                                        <p:attrNameLst>
                                          <p:attrName>ppt_y</p:attrName>
                                        </p:attrNameLst>
                                      </p:cBhvr>
                                      <p:tavLst>
                                        <p:tav tm="0">
                                          <p:val>
                                            <p:strVal val="ppt_y"/>
                                          </p:val>
                                        </p:tav>
                                        <p:tav tm="100000">
                                          <p:val>
                                            <p:fltVal val="0.5"/>
                                          </p:val>
                                        </p:tav>
                                      </p:tavLst>
                                    </p:anim>
                                    <p:set>
                                      <p:cBhvr>
                                        <p:cTn id="35" dur="1" fill="hold">
                                          <p:stCondLst>
                                            <p:cond delay="5499"/>
                                          </p:stCondLst>
                                        </p:cTn>
                                        <p:tgtEl>
                                          <p:spTgt spid="18"/>
                                        </p:tgtEl>
                                        <p:attrNameLst>
                                          <p:attrName>style.visibility</p:attrName>
                                        </p:attrNameLst>
                                      </p:cBhvr>
                                      <p:to>
                                        <p:strVal val="hidden"/>
                                      </p:to>
                                    </p:set>
                                  </p:childTnLst>
                                </p:cTn>
                              </p:par>
                              <p:par>
                                <p:cTn id="36" presetID="23" presetClass="entr" presetSubtype="528"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p:cTn id="38" dur="5250" fill="hold"/>
                                        <p:tgtEl>
                                          <p:spTgt spid="17"/>
                                        </p:tgtEl>
                                        <p:attrNameLst>
                                          <p:attrName>ppt_w</p:attrName>
                                        </p:attrNameLst>
                                      </p:cBhvr>
                                      <p:tavLst>
                                        <p:tav tm="0">
                                          <p:val>
                                            <p:fltVal val="0"/>
                                          </p:val>
                                        </p:tav>
                                        <p:tav tm="100000">
                                          <p:val>
                                            <p:strVal val="#ppt_w"/>
                                          </p:val>
                                        </p:tav>
                                      </p:tavLst>
                                    </p:anim>
                                    <p:anim calcmode="lin" valueType="num">
                                      <p:cBhvr>
                                        <p:cTn id="39" dur="5250" fill="hold"/>
                                        <p:tgtEl>
                                          <p:spTgt spid="17"/>
                                        </p:tgtEl>
                                        <p:attrNameLst>
                                          <p:attrName>ppt_h</p:attrName>
                                        </p:attrNameLst>
                                      </p:cBhvr>
                                      <p:tavLst>
                                        <p:tav tm="0">
                                          <p:val>
                                            <p:fltVal val="0"/>
                                          </p:val>
                                        </p:tav>
                                        <p:tav tm="100000">
                                          <p:val>
                                            <p:strVal val="#ppt_h"/>
                                          </p:val>
                                        </p:tav>
                                      </p:tavLst>
                                    </p:anim>
                                    <p:anim calcmode="lin" valueType="num">
                                      <p:cBhvr>
                                        <p:cTn id="40" dur="5250" fill="hold"/>
                                        <p:tgtEl>
                                          <p:spTgt spid="17"/>
                                        </p:tgtEl>
                                        <p:attrNameLst>
                                          <p:attrName>ppt_x</p:attrName>
                                        </p:attrNameLst>
                                      </p:cBhvr>
                                      <p:tavLst>
                                        <p:tav tm="0">
                                          <p:val>
                                            <p:fltVal val="0.5"/>
                                          </p:val>
                                        </p:tav>
                                        <p:tav tm="100000">
                                          <p:val>
                                            <p:strVal val="#ppt_x"/>
                                          </p:val>
                                        </p:tav>
                                      </p:tavLst>
                                    </p:anim>
                                    <p:anim calcmode="lin" valueType="num">
                                      <p:cBhvr>
                                        <p:cTn id="41" dur="5250" fill="hold"/>
                                        <p:tgtEl>
                                          <p:spTgt spid="17"/>
                                        </p:tgtEl>
                                        <p:attrNameLst>
                                          <p:attrName>ppt_y</p:attrName>
                                        </p:attrNameLst>
                                      </p:cBhvr>
                                      <p:tavLst>
                                        <p:tav tm="0">
                                          <p:val>
                                            <p:fltVal val="0.5"/>
                                          </p:val>
                                        </p:tav>
                                        <p:tav tm="100000">
                                          <p:val>
                                            <p:strVal val="#ppt_y"/>
                                          </p:val>
                                        </p:tav>
                                      </p:tavLst>
                                    </p:anim>
                                  </p:childTnLst>
                                </p:cTn>
                              </p:par>
                              <p:par>
                                <p:cTn id="42" presetID="8" presetClass="emph" presetSubtype="0" repeatCount="indefinite" fill="hold" grpId="1" nodeType="withEffect">
                                  <p:stCondLst>
                                    <p:cond delay="0"/>
                                  </p:stCondLst>
                                  <p:childTnLst>
                                    <p:animRot by="21600000">
                                      <p:cBhvr>
                                        <p:cTn id="43" dur="5250" fill="hold"/>
                                        <p:tgtEl>
                                          <p:spTgt spid="17"/>
                                        </p:tgtEl>
                                        <p:attrNameLst>
                                          <p:attrName>r</p:attrName>
                                        </p:attrNameLst>
                                      </p:cBhvr>
                                    </p:animRot>
                                  </p:childTnLst>
                                </p:cTn>
                              </p:par>
                              <p:par>
                                <p:cTn id="44" presetID="23" presetClass="exit" presetSubtype="544" fill="hold" grpId="2" nodeType="withEffect">
                                  <p:stCondLst>
                                    <p:cond delay="0"/>
                                  </p:stCondLst>
                                  <p:childTnLst>
                                    <p:anim calcmode="lin" valueType="num">
                                      <p:cBhvr>
                                        <p:cTn id="45" dur="5250"/>
                                        <p:tgtEl>
                                          <p:spTgt spid="17"/>
                                        </p:tgtEl>
                                        <p:attrNameLst>
                                          <p:attrName>ppt_w</p:attrName>
                                        </p:attrNameLst>
                                      </p:cBhvr>
                                      <p:tavLst>
                                        <p:tav tm="0">
                                          <p:val>
                                            <p:strVal val="ppt_w"/>
                                          </p:val>
                                        </p:tav>
                                        <p:tav tm="100000">
                                          <p:val>
                                            <p:fltVal val="0"/>
                                          </p:val>
                                        </p:tav>
                                      </p:tavLst>
                                    </p:anim>
                                    <p:anim calcmode="lin" valueType="num">
                                      <p:cBhvr>
                                        <p:cTn id="46" dur="5250"/>
                                        <p:tgtEl>
                                          <p:spTgt spid="17"/>
                                        </p:tgtEl>
                                        <p:attrNameLst>
                                          <p:attrName>ppt_h</p:attrName>
                                        </p:attrNameLst>
                                      </p:cBhvr>
                                      <p:tavLst>
                                        <p:tav tm="0">
                                          <p:val>
                                            <p:strVal val="ppt_h"/>
                                          </p:val>
                                        </p:tav>
                                        <p:tav tm="100000">
                                          <p:val>
                                            <p:fltVal val="0"/>
                                          </p:val>
                                        </p:tav>
                                      </p:tavLst>
                                    </p:anim>
                                    <p:anim calcmode="lin" valueType="num">
                                      <p:cBhvr>
                                        <p:cTn id="47" dur="5250"/>
                                        <p:tgtEl>
                                          <p:spTgt spid="17"/>
                                        </p:tgtEl>
                                        <p:attrNameLst>
                                          <p:attrName>ppt_x</p:attrName>
                                        </p:attrNameLst>
                                      </p:cBhvr>
                                      <p:tavLst>
                                        <p:tav tm="0">
                                          <p:val>
                                            <p:strVal val="ppt_x"/>
                                          </p:val>
                                        </p:tav>
                                        <p:tav tm="100000">
                                          <p:val>
                                            <p:fltVal val="0.5"/>
                                          </p:val>
                                        </p:tav>
                                      </p:tavLst>
                                    </p:anim>
                                    <p:anim calcmode="lin" valueType="num">
                                      <p:cBhvr>
                                        <p:cTn id="48" dur="5250"/>
                                        <p:tgtEl>
                                          <p:spTgt spid="17"/>
                                        </p:tgtEl>
                                        <p:attrNameLst>
                                          <p:attrName>ppt_y</p:attrName>
                                        </p:attrNameLst>
                                      </p:cBhvr>
                                      <p:tavLst>
                                        <p:tav tm="0">
                                          <p:val>
                                            <p:strVal val="ppt_y"/>
                                          </p:val>
                                        </p:tav>
                                        <p:tav tm="100000">
                                          <p:val>
                                            <p:fltVal val="0.5"/>
                                          </p:val>
                                        </p:tav>
                                      </p:tavLst>
                                    </p:anim>
                                    <p:set>
                                      <p:cBhvr>
                                        <p:cTn id="49" dur="1" fill="hold">
                                          <p:stCondLst>
                                            <p:cond delay="5249"/>
                                          </p:stCondLst>
                                        </p:cTn>
                                        <p:tgtEl>
                                          <p:spTgt spid="17"/>
                                        </p:tgtEl>
                                        <p:attrNameLst>
                                          <p:attrName>style.visibility</p:attrName>
                                        </p:attrNameLst>
                                      </p:cBhvr>
                                      <p:to>
                                        <p:strVal val="hidden"/>
                                      </p:to>
                                    </p:set>
                                  </p:childTnLst>
                                </p:cTn>
                              </p:par>
                              <p:par>
                                <p:cTn id="50" presetID="23" presetClass="entr" presetSubtype="528"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p:cTn id="52" dur="5000" fill="hold"/>
                                        <p:tgtEl>
                                          <p:spTgt spid="16"/>
                                        </p:tgtEl>
                                        <p:attrNameLst>
                                          <p:attrName>ppt_w</p:attrName>
                                        </p:attrNameLst>
                                      </p:cBhvr>
                                      <p:tavLst>
                                        <p:tav tm="0">
                                          <p:val>
                                            <p:fltVal val="0"/>
                                          </p:val>
                                        </p:tav>
                                        <p:tav tm="100000">
                                          <p:val>
                                            <p:strVal val="#ppt_w"/>
                                          </p:val>
                                        </p:tav>
                                      </p:tavLst>
                                    </p:anim>
                                    <p:anim calcmode="lin" valueType="num">
                                      <p:cBhvr>
                                        <p:cTn id="53" dur="5000" fill="hold"/>
                                        <p:tgtEl>
                                          <p:spTgt spid="16"/>
                                        </p:tgtEl>
                                        <p:attrNameLst>
                                          <p:attrName>ppt_h</p:attrName>
                                        </p:attrNameLst>
                                      </p:cBhvr>
                                      <p:tavLst>
                                        <p:tav tm="0">
                                          <p:val>
                                            <p:fltVal val="0"/>
                                          </p:val>
                                        </p:tav>
                                        <p:tav tm="100000">
                                          <p:val>
                                            <p:strVal val="#ppt_h"/>
                                          </p:val>
                                        </p:tav>
                                      </p:tavLst>
                                    </p:anim>
                                    <p:anim calcmode="lin" valueType="num">
                                      <p:cBhvr>
                                        <p:cTn id="54" dur="5000" fill="hold"/>
                                        <p:tgtEl>
                                          <p:spTgt spid="16"/>
                                        </p:tgtEl>
                                        <p:attrNameLst>
                                          <p:attrName>ppt_x</p:attrName>
                                        </p:attrNameLst>
                                      </p:cBhvr>
                                      <p:tavLst>
                                        <p:tav tm="0">
                                          <p:val>
                                            <p:fltVal val="0.5"/>
                                          </p:val>
                                        </p:tav>
                                        <p:tav tm="100000">
                                          <p:val>
                                            <p:strVal val="#ppt_x"/>
                                          </p:val>
                                        </p:tav>
                                      </p:tavLst>
                                    </p:anim>
                                    <p:anim calcmode="lin" valueType="num">
                                      <p:cBhvr>
                                        <p:cTn id="55" dur="5000" fill="hold"/>
                                        <p:tgtEl>
                                          <p:spTgt spid="16"/>
                                        </p:tgtEl>
                                        <p:attrNameLst>
                                          <p:attrName>ppt_y</p:attrName>
                                        </p:attrNameLst>
                                      </p:cBhvr>
                                      <p:tavLst>
                                        <p:tav tm="0">
                                          <p:val>
                                            <p:fltVal val="0.5"/>
                                          </p:val>
                                        </p:tav>
                                        <p:tav tm="100000">
                                          <p:val>
                                            <p:strVal val="#ppt_y"/>
                                          </p:val>
                                        </p:tav>
                                      </p:tavLst>
                                    </p:anim>
                                  </p:childTnLst>
                                </p:cTn>
                              </p:par>
                              <p:par>
                                <p:cTn id="56" presetID="8" presetClass="emph" presetSubtype="0" repeatCount="indefinite" fill="hold" grpId="1" nodeType="withEffect">
                                  <p:stCondLst>
                                    <p:cond delay="0"/>
                                  </p:stCondLst>
                                  <p:childTnLst>
                                    <p:animRot by="21600000">
                                      <p:cBhvr>
                                        <p:cTn id="57" dur="5000" fill="hold"/>
                                        <p:tgtEl>
                                          <p:spTgt spid="16"/>
                                        </p:tgtEl>
                                        <p:attrNameLst>
                                          <p:attrName>r</p:attrName>
                                        </p:attrNameLst>
                                      </p:cBhvr>
                                    </p:animRot>
                                  </p:childTnLst>
                                </p:cTn>
                              </p:par>
                              <p:par>
                                <p:cTn id="58" presetID="23" presetClass="exit" presetSubtype="544" fill="hold" grpId="2" nodeType="withEffect">
                                  <p:stCondLst>
                                    <p:cond delay="0"/>
                                  </p:stCondLst>
                                  <p:childTnLst>
                                    <p:anim calcmode="lin" valueType="num">
                                      <p:cBhvr>
                                        <p:cTn id="59" dur="5000"/>
                                        <p:tgtEl>
                                          <p:spTgt spid="16"/>
                                        </p:tgtEl>
                                        <p:attrNameLst>
                                          <p:attrName>ppt_w</p:attrName>
                                        </p:attrNameLst>
                                      </p:cBhvr>
                                      <p:tavLst>
                                        <p:tav tm="0">
                                          <p:val>
                                            <p:strVal val="ppt_w"/>
                                          </p:val>
                                        </p:tav>
                                        <p:tav tm="100000">
                                          <p:val>
                                            <p:fltVal val="0"/>
                                          </p:val>
                                        </p:tav>
                                      </p:tavLst>
                                    </p:anim>
                                    <p:anim calcmode="lin" valueType="num">
                                      <p:cBhvr>
                                        <p:cTn id="60" dur="5000"/>
                                        <p:tgtEl>
                                          <p:spTgt spid="16"/>
                                        </p:tgtEl>
                                        <p:attrNameLst>
                                          <p:attrName>ppt_h</p:attrName>
                                        </p:attrNameLst>
                                      </p:cBhvr>
                                      <p:tavLst>
                                        <p:tav tm="0">
                                          <p:val>
                                            <p:strVal val="ppt_h"/>
                                          </p:val>
                                        </p:tav>
                                        <p:tav tm="100000">
                                          <p:val>
                                            <p:fltVal val="0"/>
                                          </p:val>
                                        </p:tav>
                                      </p:tavLst>
                                    </p:anim>
                                    <p:anim calcmode="lin" valueType="num">
                                      <p:cBhvr>
                                        <p:cTn id="61" dur="5000"/>
                                        <p:tgtEl>
                                          <p:spTgt spid="16"/>
                                        </p:tgtEl>
                                        <p:attrNameLst>
                                          <p:attrName>ppt_x</p:attrName>
                                        </p:attrNameLst>
                                      </p:cBhvr>
                                      <p:tavLst>
                                        <p:tav tm="0">
                                          <p:val>
                                            <p:strVal val="ppt_x"/>
                                          </p:val>
                                        </p:tav>
                                        <p:tav tm="100000">
                                          <p:val>
                                            <p:fltVal val="0.5"/>
                                          </p:val>
                                        </p:tav>
                                      </p:tavLst>
                                    </p:anim>
                                    <p:anim calcmode="lin" valueType="num">
                                      <p:cBhvr>
                                        <p:cTn id="62" dur="5000"/>
                                        <p:tgtEl>
                                          <p:spTgt spid="16"/>
                                        </p:tgtEl>
                                        <p:attrNameLst>
                                          <p:attrName>ppt_y</p:attrName>
                                        </p:attrNameLst>
                                      </p:cBhvr>
                                      <p:tavLst>
                                        <p:tav tm="0">
                                          <p:val>
                                            <p:strVal val="ppt_y"/>
                                          </p:val>
                                        </p:tav>
                                        <p:tav tm="100000">
                                          <p:val>
                                            <p:fltVal val="0.5"/>
                                          </p:val>
                                        </p:tav>
                                      </p:tavLst>
                                    </p:anim>
                                    <p:set>
                                      <p:cBhvr>
                                        <p:cTn id="63" dur="1" fill="hold">
                                          <p:stCondLst>
                                            <p:cond delay="4999"/>
                                          </p:stCondLst>
                                        </p:cTn>
                                        <p:tgtEl>
                                          <p:spTgt spid="16"/>
                                        </p:tgtEl>
                                        <p:attrNameLst>
                                          <p:attrName>style.visibility</p:attrName>
                                        </p:attrNameLst>
                                      </p:cBhvr>
                                      <p:to>
                                        <p:strVal val="hidden"/>
                                      </p:to>
                                    </p:set>
                                  </p:childTnLst>
                                </p:cTn>
                              </p:par>
                              <p:par>
                                <p:cTn id="64" presetID="23" presetClass="entr" presetSubtype="528" fill="hold" grpId="0" nodeType="withEffect">
                                  <p:stCondLst>
                                    <p:cond delay="0"/>
                                  </p:stCondLst>
                                  <p:childTnLst>
                                    <p:set>
                                      <p:cBhvr>
                                        <p:cTn id="65" dur="1" fill="hold">
                                          <p:stCondLst>
                                            <p:cond delay="0"/>
                                          </p:stCondLst>
                                        </p:cTn>
                                        <p:tgtEl>
                                          <p:spTgt spid="15"/>
                                        </p:tgtEl>
                                        <p:attrNameLst>
                                          <p:attrName>style.visibility</p:attrName>
                                        </p:attrNameLst>
                                      </p:cBhvr>
                                      <p:to>
                                        <p:strVal val="visible"/>
                                      </p:to>
                                    </p:set>
                                    <p:anim calcmode="lin" valueType="num">
                                      <p:cBhvr>
                                        <p:cTn id="66" dur="4750" fill="hold"/>
                                        <p:tgtEl>
                                          <p:spTgt spid="15"/>
                                        </p:tgtEl>
                                        <p:attrNameLst>
                                          <p:attrName>ppt_w</p:attrName>
                                        </p:attrNameLst>
                                      </p:cBhvr>
                                      <p:tavLst>
                                        <p:tav tm="0">
                                          <p:val>
                                            <p:fltVal val="0"/>
                                          </p:val>
                                        </p:tav>
                                        <p:tav tm="100000">
                                          <p:val>
                                            <p:strVal val="#ppt_w"/>
                                          </p:val>
                                        </p:tav>
                                      </p:tavLst>
                                    </p:anim>
                                    <p:anim calcmode="lin" valueType="num">
                                      <p:cBhvr>
                                        <p:cTn id="67" dur="4750" fill="hold"/>
                                        <p:tgtEl>
                                          <p:spTgt spid="15"/>
                                        </p:tgtEl>
                                        <p:attrNameLst>
                                          <p:attrName>ppt_h</p:attrName>
                                        </p:attrNameLst>
                                      </p:cBhvr>
                                      <p:tavLst>
                                        <p:tav tm="0">
                                          <p:val>
                                            <p:fltVal val="0"/>
                                          </p:val>
                                        </p:tav>
                                        <p:tav tm="100000">
                                          <p:val>
                                            <p:strVal val="#ppt_h"/>
                                          </p:val>
                                        </p:tav>
                                      </p:tavLst>
                                    </p:anim>
                                    <p:anim calcmode="lin" valueType="num">
                                      <p:cBhvr>
                                        <p:cTn id="68" dur="4750" fill="hold"/>
                                        <p:tgtEl>
                                          <p:spTgt spid="15"/>
                                        </p:tgtEl>
                                        <p:attrNameLst>
                                          <p:attrName>ppt_x</p:attrName>
                                        </p:attrNameLst>
                                      </p:cBhvr>
                                      <p:tavLst>
                                        <p:tav tm="0">
                                          <p:val>
                                            <p:fltVal val="0.5"/>
                                          </p:val>
                                        </p:tav>
                                        <p:tav tm="100000">
                                          <p:val>
                                            <p:strVal val="#ppt_x"/>
                                          </p:val>
                                        </p:tav>
                                      </p:tavLst>
                                    </p:anim>
                                    <p:anim calcmode="lin" valueType="num">
                                      <p:cBhvr>
                                        <p:cTn id="69" dur="4750" fill="hold"/>
                                        <p:tgtEl>
                                          <p:spTgt spid="15"/>
                                        </p:tgtEl>
                                        <p:attrNameLst>
                                          <p:attrName>ppt_y</p:attrName>
                                        </p:attrNameLst>
                                      </p:cBhvr>
                                      <p:tavLst>
                                        <p:tav tm="0">
                                          <p:val>
                                            <p:fltVal val="0.5"/>
                                          </p:val>
                                        </p:tav>
                                        <p:tav tm="100000">
                                          <p:val>
                                            <p:strVal val="#ppt_y"/>
                                          </p:val>
                                        </p:tav>
                                      </p:tavLst>
                                    </p:anim>
                                  </p:childTnLst>
                                </p:cTn>
                              </p:par>
                              <p:par>
                                <p:cTn id="70" presetID="8" presetClass="emph" presetSubtype="0" repeatCount="indefinite" fill="hold" grpId="1" nodeType="withEffect">
                                  <p:stCondLst>
                                    <p:cond delay="0"/>
                                  </p:stCondLst>
                                  <p:childTnLst>
                                    <p:animRot by="21600000">
                                      <p:cBhvr>
                                        <p:cTn id="71" dur="4750" fill="hold"/>
                                        <p:tgtEl>
                                          <p:spTgt spid="15"/>
                                        </p:tgtEl>
                                        <p:attrNameLst>
                                          <p:attrName>r</p:attrName>
                                        </p:attrNameLst>
                                      </p:cBhvr>
                                    </p:animRot>
                                  </p:childTnLst>
                                </p:cTn>
                              </p:par>
                              <p:par>
                                <p:cTn id="72" presetID="23" presetClass="exit" presetSubtype="544" fill="hold" grpId="2" nodeType="withEffect">
                                  <p:stCondLst>
                                    <p:cond delay="0"/>
                                  </p:stCondLst>
                                  <p:childTnLst>
                                    <p:anim calcmode="lin" valueType="num">
                                      <p:cBhvr>
                                        <p:cTn id="73" dur="4750"/>
                                        <p:tgtEl>
                                          <p:spTgt spid="15"/>
                                        </p:tgtEl>
                                        <p:attrNameLst>
                                          <p:attrName>ppt_w</p:attrName>
                                        </p:attrNameLst>
                                      </p:cBhvr>
                                      <p:tavLst>
                                        <p:tav tm="0">
                                          <p:val>
                                            <p:strVal val="ppt_w"/>
                                          </p:val>
                                        </p:tav>
                                        <p:tav tm="100000">
                                          <p:val>
                                            <p:fltVal val="0"/>
                                          </p:val>
                                        </p:tav>
                                      </p:tavLst>
                                    </p:anim>
                                    <p:anim calcmode="lin" valueType="num">
                                      <p:cBhvr>
                                        <p:cTn id="74" dur="4750"/>
                                        <p:tgtEl>
                                          <p:spTgt spid="15"/>
                                        </p:tgtEl>
                                        <p:attrNameLst>
                                          <p:attrName>ppt_h</p:attrName>
                                        </p:attrNameLst>
                                      </p:cBhvr>
                                      <p:tavLst>
                                        <p:tav tm="0">
                                          <p:val>
                                            <p:strVal val="ppt_h"/>
                                          </p:val>
                                        </p:tav>
                                        <p:tav tm="100000">
                                          <p:val>
                                            <p:fltVal val="0"/>
                                          </p:val>
                                        </p:tav>
                                      </p:tavLst>
                                    </p:anim>
                                    <p:anim calcmode="lin" valueType="num">
                                      <p:cBhvr>
                                        <p:cTn id="75" dur="4750"/>
                                        <p:tgtEl>
                                          <p:spTgt spid="15"/>
                                        </p:tgtEl>
                                        <p:attrNameLst>
                                          <p:attrName>ppt_x</p:attrName>
                                        </p:attrNameLst>
                                      </p:cBhvr>
                                      <p:tavLst>
                                        <p:tav tm="0">
                                          <p:val>
                                            <p:strVal val="ppt_x"/>
                                          </p:val>
                                        </p:tav>
                                        <p:tav tm="100000">
                                          <p:val>
                                            <p:fltVal val="0.5"/>
                                          </p:val>
                                        </p:tav>
                                      </p:tavLst>
                                    </p:anim>
                                    <p:anim calcmode="lin" valueType="num">
                                      <p:cBhvr>
                                        <p:cTn id="76" dur="4750"/>
                                        <p:tgtEl>
                                          <p:spTgt spid="15"/>
                                        </p:tgtEl>
                                        <p:attrNameLst>
                                          <p:attrName>ppt_y</p:attrName>
                                        </p:attrNameLst>
                                      </p:cBhvr>
                                      <p:tavLst>
                                        <p:tav tm="0">
                                          <p:val>
                                            <p:strVal val="ppt_y"/>
                                          </p:val>
                                        </p:tav>
                                        <p:tav tm="100000">
                                          <p:val>
                                            <p:fltVal val="0.5"/>
                                          </p:val>
                                        </p:tav>
                                      </p:tavLst>
                                    </p:anim>
                                    <p:set>
                                      <p:cBhvr>
                                        <p:cTn id="77" dur="1" fill="hold">
                                          <p:stCondLst>
                                            <p:cond delay="4749"/>
                                          </p:stCondLst>
                                        </p:cTn>
                                        <p:tgtEl>
                                          <p:spTgt spid="15"/>
                                        </p:tgtEl>
                                        <p:attrNameLst>
                                          <p:attrName>style.visibility</p:attrName>
                                        </p:attrNameLst>
                                      </p:cBhvr>
                                      <p:to>
                                        <p:strVal val="hidden"/>
                                      </p:to>
                                    </p:set>
                                  </p:childTnLst>
                                </p:cTn>
                              </p:par>
                              <p:par>
                                <p:cTn id="78" presetID="23" presetClass="entr" presetSubtype="528"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 calcmode="lin" valueType="num">
                                      <p:cBhvr>
                                        <p:cTn id="80" dur="4500" fill="hold"/>
                                        <p:tgtEl>
                                          <p:spTgt spid="14"/>
                                        </p:tgtEl>
                                        <p:attrNameLst>
                                          <p:attrName>ppt_w</p:attrName>
                                        </p:attrNameLst>
                                      </p:cBhvr>
                                      <p:tavLst>
                                        <p:tav tm="0">
                                          <p:val>
                                            <p:fltVal val="0"/>
                                          </p:val>
                                        </p:tav>
                                        <p:tav tm="100000">
                                          <p:val>
                                            <p:strVal val="#ppt_w"/>
                                          </p:val>
                                        </p:tav>
                                      </p:tavLst>
                                    </p:anim>
                                    <p:anim calcmode="lin" valueType="num">
                                      <p:cBhvr>
                                        <p:cTn id="81" dur="4500" fill="hold"/>
                                        <p:tgtEl>
                                          <p:spTgt spid="14"/>
                                        </p:tgtEl>
                                        <p:attrNameLst>
                                          <p:attrName>ppt_h</p:attrName>
                                        </p:attrNameLst>
                                      </p:cBhvr>
                                      <p:tavLst>
                                        <p:tav tm="0">
                                          <p:val>
                                            <p:fltVal val="0"/>
                                          </p:val>
                                        </p:tav>
                                        <p:tav tm="100000">
                                          <p:val>
                                            <p:strVal val="#ppt_h"/>
                                          </p:val>
                                        </p:tav>
                                      </p:tavLst>
                                    </p:anim>
                                    <p:anim calcmode="lin" valueType="num">
                                      <p:cBhvr>
                                        <p:cTn id="82" dur="4500" fill="hold"/>
                                        <p:tgtEl>
                                          <p:spTgt spid="14"/>
                                        </p:tgtEl>
                                        <p:attrNameLst>
                                          <p:attrName>ppt_x</p:attrName>
                                        </p:attrNameLst>
                                      </p:cBhvr>
                                      <p:tavLst>
                                        <p:tav tm="0">
                                          <p:val>
                                            <p:fltVal val="0.5"/>
                                          </p:val>
                                        </p:tav>
                                        <p:tav tm="100000">
                                          <p:val>
                                            <p:strVal val="#ppt_x"/>
                                          </p:val>
                                        </p:tav>
                                      </p:tavLst>
                                    </p:anim>
                                    <p:anim calcmode="lin" valueType="num">
                                      <p:cBhvr>
                                        <p:cTn id="83" dur="4500" fill="hold"/>
                                        <p:tgtEl>
                                          <p:spTgt spid="14"/>
                                        </p:tgtEl>
                                        <p:attrNameLst>
                                          <p:attrName>ppt_y</p:attrName>
                                        </p:attrNameLst>
                                      </p:cBhvr>
                                      <p:tavLst>
                                        <p:tav tm="0">
                                          <p:val>
                                            <p:fltVal val="0.5"/>
                                          </p:val>
                                        </p:tav>
                                        <p:tav tm="100000">
                                          <p:val>
                                            <p:strVal val="#ppt_y"/>
                                          </p:val>
                                        </p:tav>
                                      </p:tavLst>
                                    </p:anim>
                                  </p:childTnLst>
                                </p:cTn>
                              </p:par>
                              <p:par>
                                <p:cTn id="84" presetID="8" presetClass="emph" presetSubtype="0" repeatCount="indefinite" fill="hold" grpId="1" nodeType="withEffect">
                                  <p:stCondLst>
                                    <p:cond delay="0"/>
                                  </p:stCondLst>
                                  <p:childTnLst>
                                    <p:animRot by="21600000">
                                      <p:cBhvr>
                                        <p:cTn id="85" dur="4500" fill="hold"/>
                                        <p:tgtEl>
                                          <p:spTgt spid="14"/>
                                        </p:tgtEl>
                                        <p:attrNameLst>
                                          <p:attrName>r</p:attrName>
                                        </p:attrNameLst>
                                      </p:cBhvr>
                                    </p:animRot>
                                  </p:childTnLst>
                                </p:cTn>
                              </p:par>
                              <p:par>
                                <p:cTn id="86" presetID="23" presetClass="exit" presetSubtype="544" fill="hold" grpId="2" nodeType="withEffect">
                                  <p:stCondLst>
                                    <p:cond delay="0"/>
                                  </p:stCondLst>
                                  <p:childTnLst>
                                    <p:anim calcmode="lin" valueType="num">
                                      <p:cBhvr>
                                        <p:cTn id="87" dur="4500"/>
                                        <p:tgtEl>
                                          <p:spTgt spid="14"/>
                                        </p:tgtEl>
                                        <p:attrNameLst>
                                          <p:attrName>ppt_w</p:attrName>
                                        </p:attrNameLst>
                                      </p:cBhvr>
                                      <p:tavLst>
                                        <p:tav tm="0">
                                          <p:val>
                                            <p:strVal val="ppt_w"/>
                                          </p:val>
                                        </p:tav>
                                        <p:tav tm="100000">
                                          <p:val>
                                            <p:fltVal val="0"/>
                                          </p:val>
                                        </p:tav>
                                      </p:tavLst>
                                    </p:anim>
                                    <p:anim calcmode="lin" valueType="num">
                                      <p:cBhvr>
                                        <p:cTn id="88" dur="4500"/>
                                        <p:tgtEl>
                                          <p:spTgt spid="14"/>
                                        </p:tgtEl>
                                        <p:attrNameLst>
                                          <p:attrName>ppt_h</p:attrName>
                                        </p:attrNameLst>
                                      </p:cBhvr>
                                      <p:tavLst>
                                        <p:tav tm="0">
                                          <p:val>
                                            <p:strVal val="ppt_h"/>
                                          </p:val>
                                        </p:tav>
                                        <p:tav tm="100000">
                                          <p:val>
                                            <p:fltVal val="0"/>
                                          </p:val>
                                        </p:tav>
                                      </p:tavLst>
                                    </p:anim>
                                    <p:anim calcmode="lin" valueType="num">
                                      <p:cBhvr>
                                        <p:cTn id="89" dur="4500"/>
                                        <p:tgtEl>
                                          <p:spTgt spid="14"/>
                                        </p:tgtEl>
                                        <p:attrNameLst>
                                          <p:attrName>ppt_x</p:attrName>
                                        </p:attrNameLst>
                                      </p:cBhvr>
                                      <p:tavLst>
                                        <p:tav tm="0">
                                          <p:val>
                                            <p:strVal val="ppt_x"/>
                                          </p:val>
                                        </p:tav>
                                        <p:tav tm="100000">
                                          <p:val>
                                            <p:fltVal val="0.5"/>
                                          </p:val>
                                        </p:tav>
                                      </p:tavLst>
                                    </p:anim>
                                    <p:anim calcmode="lin" valueType="num">
                                      <p:cBhvr>
                                        <p:cTn id="90" dur="4500"/>
                                        <p:tgtEl>
                                          <p:spTgt spid="14"/>
                                        </p:tgtEl>
                                        <p:attrNameLst>
                                          <p:attrName>ppt_y</p:attrName>
                                        </p:attrNameLst>
                                      </p:cBhvr>
                                      <p:tavLst>
                                        <p:tav tm="0">
                                          <p:val>
                                            <p:strVal val="ppt_y"/>
                                          </p:val>
                                        </p:tav>
                                        <p:tav tm="100000">
                                          <p:val>
                                            <p:fltVal val="0.5"/>
                                          </p:val>
                                        </p:tav>
                                      </p:tavLst>
                                    </p:anim>
                                    <p:set>
                                      <p:cBhvr>
                                        <p:cTn id="91" dur="1" fill="hold">
                                          <p:stCondLst>
                                            <p:cond delay="4499"/>
                                          </p:stCondLst>
                                        </p:cTn>
                                        <p:tgtEl>
                                          <p:spTgt spid="14"/>
                                        </p:tgtEl>
                                        <p:attrNameLst>
                                          <p:attrName>style.visibility</p:attrName>
                                        </p:attrNameLst>
                                      </p:cBhvr>
                                      <p:to>
                                        <p:strVal val="hidden"/>
                                      </p:to>
                                    </p:set>
                                  </p:childTnLst>
                                </p:cTn>
                              </p:par>
                              <p:par>
                                <p:cTn id="92" presetID="23" presetClass="entr" presetSubtype="528" fill="hold" grpId="0" nodeType="withEffect">
                                  <p:stCondLst>
                                    <p:cond delay="0"/>
                                  </p:stCondLst>
                                  <p:childTnLst>
                                    <p:set>
                                      <p:cBhvr>
                                        <p:cTn id="93" dur="1" fill="hold">
                                          <p:stCondLst>
                                            <p:cond delay="0"/>
                                          </p:stCondLst>
                                        </p:cTn>
                                        <p:tgtEl>
                                          <p:spTgt spid="13"/>
                                        </p:tgtEl>
                                        <p:attrNameLst>
                                          <p:attrName>style.visibility</p:attrName>
                                        </p:attrNameLst>
                                      </p:cBhvr>
                                      <p:to>
                                        <p:strVal val="visible"/>
                                      </p:to>
                                    </p:set>
                                    <p:anim calcmode="lin" valueType="num">
                                      <p:cBhvr>
                                        <p:cTn id="94" dur="4250" fill="hold"/>
                                        <p:tgtEl>
                                          <p:spTgt spid="13"/>
                                        </p:tgtEl>
                                        <p:attrNameLst>
                                          <p:attrName>ppt_w</p:attrName>
                                        </p:attrNameLst>
                                      </p:cBhvr>
                                      <p:tavLst>
                                        <p:tav tm="0">
                                          <p:val>
                                            <p:fltVal val="0"/>
                                          </p:val>
                                        </p:tav>
                                        <p:tav tm="100000">
                                          <p:val>
                                            <p:strVal val="#ppt_w"/>
                                          </p:val>
                                        </p:tav>
                                      </p:tavLst>
                                    </p:anim>
                                    <p:anim calcmode="lin" valueType="num">
                                      <p:cBhvr>
                                        <p:cTn id="95" dur="4250" fill="hold"/>
                                        <p:tgtEl>
                                          <p:spTgt spid="13"/>
                                        </p:tgtEl>
                                        <p:attrNameLst>
                                          <p:attrName>ppt_h</p:attrName>
                                        </p:attrNameLst>
                                      </p:cBhvr>
                                      <p:tavLst>
                                        <p:tav tm="0">
                                          <p:val>
                                            <p:fltVal val="0"/>
                                          </p:val>
                                        </p:tav>
                                        <p:tav tm="100000">
                                          <p:val>
                                            <p:strVal val="#ppt_h"/>
                                          </p:val>
                                        </p:tav>
                                      </p:tavLst>
                                    </p:anim>
                                    <p:anim calcmode="lin" valueType="num">
                                      <p:cBhvr>
                                        <p:cTn id="96" dur="4250" fill="hold"/>
                                        <p:tgtEl>
                                          <p:spTgt spid="13"/>
                                        </p:tgtEl>
                                        <p:attrNameLst>
                                          <p:attrName>ppt_x</p:attrName>
                                        </p:attrNameLst>
                                      </p:cBhvr>
                                      <p:tavLst>
                                        <p:tav tm="0">
                                          <p:val>
                                            <p:fltVal val="0.5"/>
                                          </p:val>
                                        </p:tav>
                                        <p:tav tm="100000">
                                          <p:val>
                                            <p:strVal val="#ppt_x"/>
                                          </p:val>
                                        </p:tav>
                                      </p:tavLst>
                                    </p:anim>
                                    <p:anim calcmode="lin" valueType="num">
                                      <p:cBhvr>
                                        <p:cTn id="97" dur="4250" fill="hold"/>
                                        <p:tgtEl>
                                          <p:spTgt spid="13"/>
                                        </p:tgtEl>
                                        <p:attrNameLst>
                                          <p:attrName>ppt_y</p:attrName>
                                        </p:attrNameLst>
                                      </p:cBhvr>
                                      <p:tavLst>
                                        <p:tav tm="0">
                                          <p:val>
                                            <p:fltVal val="0.5"/>
                                          </p:val>
                                        </p:tav>
                                        <p:tav tm="100000">
                                          <p:val>
                                            <p:strVal val="#ppt_y"/>
                                          </p:val>
                                        </p:tav>
                                      </p:tavLst>
                                    </p:anim>
                                  </p:childTnLst>
                                </p:cTn>
                              </p:par>
                              <p:par>
                                <p:cTn id="98" presetID="8" presetClass="emph" presetSubtype="0" repeatCount="indefinite" fill="hold" grpId="1" nodeType="withEffect">
                                  <p:stCondLst>
                                    <p:cond delay="0"/>
                                  </p:stCondLst>
                                  <p:childTnLst>
                                    <p:animRot by="21600000">
                                      <p:cBhvr>
                                        <p:cTn id="99" dur="4250" fill="hold"/>
                                        <p:tgtEl>
                                          <p:spTgt spid="13"/>
                                        </p:tgtEl>
                                        <p:attrNameLst>
                                          <p:attrName>r</p:attrName>
                                        </p:attrNameLst>
                                      </p:cBhvr>
                                    </p:animRot>
                                  </p:childTnLst>
                                </p:cTn>
                              </p:par>
                              <p:par>
                                <p:cTn id="100" presetID="23" presetClass="exit" presetSubtype="544" fill="hold" grpId="2" nodeType="withEffect">
                                  <p:stCondLst>
                                    <p:cond delay="0"/>
                                  </p:stCondLst>
                                  <p:childTnLst>
                                    <p:anim calcmode="lin" valueType="num">
                                      <p:cBhvr>
                                        <p:cTn id="101" dur="4250"/>
                                        <p:tgtEl>
                                          <p:spTgt spid="13"/>
                                        </p:tgtEl>
                                        <p:attrNameLst>
                                          <p:attrName>ppt_w</p:attrName>
                                        </p:attrNameLst>
                                      </p:cBhvr>
                                      <p:tavLst>
                                        <p:tav tm="0">
                                          <p:val>
                                            <p:strVal val="ppt_w"/>
                                          </p:val>
                                        </p:tav>
                                        <p:tav tm="100000">
                                          <p:val>
                                            <p:fltVal val="0"/>
                                          </p:val>
                                        </p:tav>
                                      </p:tavLst>
                                    </p:anim>
                                    <p:anim calcmode="lin" valueType="num">
                                      <p:cBhvr>
                                        <p:cTn id="102" dur="4250"/>
                                        <p:tgtEl>
                                          <p:spTgt spid="13"/>
                                        </p:tgtEl>
                                        <p:attrNameLst>
                                          <p:attrName>ppt_h</p:attrName>
                                        </p:attrNameLst>
                                      </p:cBhvr>
                                      <p:tavLst>
                                        <p:tav tm="0">
                                          <p:val>
                                            <p:strVal val="ppt_h"/>
                                          </p:val>
                                        </p:tav>
                                        <p:tav tm="100000">
                                          <p:val>
                                            <p:fltVal val="0"/>
                                          </p:val>
                                        </p:tav>
                                      </p:tavLst>
                                    </p:anim>
                                    <p:anim calcmode="lin" valueType="num">
                                      <p:cBhvr>
                                        <p:cTn id="103" dur="4250"/>
                                        <p:tgtEl>
                                          <p:spTgt spid="13"/>
                                        </p:tgtEl>
                                        <p:attrNameLst>
                                          <p:attrName>ppt_x</p:attrName>
                                        </p:attrNameLst>
                                      </p:cBhvr>
                                      <p:tavLst>
                                        <p:tav tm="0">
                                          <p:val>
                                            <p:strVal val="ppt_x"/>
                                          </p:val>
                                        </p:tav>
                                        <p:tav tm="100000">
                                          <p:val>
                                            <p:fltVal val="0.5"/>
                                          </p:val>
                                        </p:tav>
                                      </p:tavLst>
                                    </p:anim>
                                    <p:anim calcmode="lin" valueType="num">
                                      <p:cBhvr>
                                        <p:cTn id="104" dur="4250"/>
                                        <p:tgtEl>
                                          <p:spTgt spid="13"/>
                                        </p:tgtEl>
                                        <p:attrNameLst>
                                          <p:attrName>ppt_y</p:attrName>
                                        </p:attrNameLst>
                                      </p:cBhvr>
                                      <p:tavLst>
                                        <p:tav tm="0">
                                          <p:val>
                                            <p:strVal val="ppt_y"/>
                                          </p:val>
                                        </p:tav>
                                        <p:tav tm="100000">
                                          <p:val>
                                            <p:fltVal val="0.5"/>
                                          </p:val>
                                        </p:tav>
                                      </p:tavLst>
                                    </p:anim>
                                    <p:set>
                                      <p:cBhvr>
                                        <p:cTn id="105" dur="1" fill="hold">
                                          <p:stCondLst>
                                            <p:cond delay="4249"/>
                                          </p:stCondLst>
                                        </p:cTn>
                                        <p:tgtEl>
                                          <p:spTgt spid="13"/>
                                        </p:tgtEl>
                                        <p:attrNameLst>
                                          <p:attrName>style.visibility</p:attrName>
                                        </p:attrNameLst>
                                      </p:cBhvr>
                                      <p:to>
                                        <p:strVal val="hidden"/>
                                      </p:to>
                                    </p:set>
                                  </p:childTnLst>
                                </p:cTn>
                              </p:par>
                              <p:par>
                                <p:cTn id="106" presetID="23" presetClass="entr" presetSubtype="528" fill="hold" grpId="0" nodeType="withEffect">
                                  <p:stCondLst>
                                    <p:cond delay="0"/>
                                  </p:stCondLst>
                                  <p:childTnLst>
                                    <p:set>
                                      <p:cBhvr>
                                        <p:cTn id="107" dur="1" fill="hold">
                                          <p:stCondLst>
                                            <p:cond delay="0"/>
                                          </p:stCondLst>
                                        </p:cTn>
                                        <p:tgtEl>
                                          <p:spTgt spid="12"/>
                                        </p:tgtEl>
                                        <p:attrNameLst>
                                          <p:attrName>style.visibility</p:attrName>
                                        </p:attrNameLst>
                                      </p:cBhvr>
                                      <p:to>
                                        <p:strVal val="visible"/>
                                      </p:to>
                                    </p:set>
                                    <p:anim calcmode="lin" valueType="num">
                                      <p:cBhvr>
                                        <p:cTn id="108" dur="4000" fill="hold"/>
                                        <p:tgtEl>
                                          <p:spTgt spid="12"/>
                                        </p:tgtEl>
                                        <p:attrNameLst>
                                          <p:attrName>ppt_w</p:attrName>
                                        </p:attrNameLst>
                                      </p:cBhvr>
                                      <p:tavLst>
                                        <p:tav tm="0">
                                          <p:val>
                                            <p:fltVal val="0"/>
                                          </p:val>
                                        </p:tav>
                                        <p:tav tm="100000">
                                          <p:val>
                                            <p:strVal val="#ppt_w"/>
                                          </p:val>
                                        </p:tav>
                                      </p:tavLst>
                                    </p:anim>
                                    <p:anim calcmode="lin" valueType="num">
                                      <p:cBhvr>
                                        <p:cTn id="109" dur="4000" fill="hold"/>
                                        <p:tgtEl>
                                          <p:spTgt spid="12"/>
                                        </p:tgtEl>
                                        <p:attrNameLst>
                                          <p:attrName>ppt_h</p:attrName>
                                        </p:attrNameLst>
                                      </p:cBhvr>
                                      <p:tavLst>
                                        <p:tav tm="0">
                                          <p:val>
                                            <p:fltVal val="0"/>
                                          </p:val>
                                        </p:tav>
                                        <p:tav tm="100000">
                                          <p:val>
                                            <p:strVal val="#ppt_h"/>
                                          </p:val>
                                        </p:tav>
                                      </p:tavLst>
                                    </p:anim>
                                    <p:anim calcmode="lin" valueType="num">
                                      <p:cBhvr>
                                        <p:cTn id="110" dur="4000" fill="hold"/>
                                        <p:tgtEl>
                                          <p:spTgt spid="12"/>
                                        </p:tgtEl>
                                        <p:attrNameLst>
                                          <p:attrName>ppt_x</p:attrName>
                                        </p:attrNameLst>
                                      </p:cBhvr>
                                      <p:tavLst>
                                        <p:tav tm="0">
                                          <p:val>
                                            <p:fltVal val="0.5"/>
                                          </p:val>
                                        </p:tav>
                                        <p:tav tm="100000">
                                          <p:val>
                                            <p:strVal val="#ppt_x"/>
                                          </p:val>
                                        </p:tav>
                                      </p:tavLst>
                                    </p:anim>
                                    <p:anim calcmode="lin" valueType="num">
                                      <p:cBhvr>
                                        <p:cTn id="111" dur="4000" fill="hold"/>
                                        <p:tgtEl>
                                          <p:spTgt spid="12"/>
                                        </p:tgtEl>
                                        <p:attrNameLst>
                                          <p:attrName>ppt_y</p:attrName>
                                        </p:attrNameLst>
                                      </p:cBhvr>
                                      <p:tavLst>
                                        <p:tav tm="0">
                                          <p:val>
                                            <p:fltVal val="0.5"/>
                                          </p:val>
                                        </p:tav>
                                        <p:tav tm="100000">
                                          <p:val>
                                            <p:strVal val="#ppt_y"/>
                                          </p:val>
                                        </p:tav>
                                      </p:tavLst>
                                    </p:anim>
                                  </p:childTnLst>
                                </p:cTn>
                              </p:par>
                              <p:par>
                                <p:cTn id="112" presetID="8" presetClass="emph" presetSubtype="0" repeatCount="indefinite" fill="hold" grpId="1" nodeType="withEffect">
                                  <p:stCondLst>
                                    <p:cond delay="0"/>
                                  </p:stCondLst>
                                  <p:childTnLst>
                                    <p:animRot by="21600000">
                                      <p:cBhvr>
                                        <p:cTn id="113" dur="4000" fill="hold"/>
                                        <p:tgtEl>
                                          <p:spTgt spid="12"/>
                                        </p:tgtEl>
                                        <p:attrNameLst>
                                          <p:attrName>r</p:attrName>
                                        </p:attrNameLst>
                                      </p:cBhvr>
                                    </p:animRot>
                                  </p:childTnLst>
                                </p:cTn>
                              </p:par>
                              <p:par>
                                <p:cTn id="114" presetID="23" presetClass="exit" presetSubtype="544" fill="hold" grpId="2" nodeType="withEffect">
                                  <p:stCondLst>
                                    <p:cond delay="0"/>
                                  </p:stCondLst>
                                  <p:childTnLst>
                                    <p:anim calcmode="lin" valueType="num">
                                      <p:cBhvr>
                                        <p:cTn id="115" dur="4000"/>
                                        <p:tgtEl>
                                          <p:spTgt spid="12"/>
                                        </p:tgtEl>
                                        <p:attrNameLst>
                                          <p:attrName>ppt_w</p:attrName>
                                        </p:attrNameLst>
                                      </p:cBhvr>
                                      <p:tavLst>
                                        <p:tav tm="0">
                                          <p:val>
                                            <p:strVal val="ppt_w"/>
                                          </p:val>
                                        </p:tav>
                                        <p:tav tm="100000">
                                          <p:val>
                                            <p:fltVal val="0"/>
                                          </p:val>
                                        </p:tav>
                                      </p:tavLst>
                                    </p:anim>
                                    <p:anim calcmode="lin" valueType="num">
                                      <p:cBhvr>
                                        <p:cTn id="116" dur="4000"/>
                                        <p:tgtEl>
                                          <p:spTgt spid="12"/>
                                        </p:tgtEl>
                                        <p:attrNameLst>
                                          <p:attrName>ppt_h</p:attrName>
                                        </p:attrNameLst>
                                      </p:cBhvr>
                                      <p:tavLst>
                                        <p:tav tm="0">
                                          <p:val>
                                            <p:strVal val="ppt_h"/>
                                          </p:val>
                                        </p:tav>
                                        <p:tav tm="100000">
                                          <p:val>
                                            <p:fltVal val="0"/>
                                          </p:val>
                                        </p:tav>
                                      </p:tavLst>
                                    </p:anim>
                                    <p:anim calcmode="lin" valueType="num">
                                      <p:cBhvr>
                                        <p:cTn id="117" dur="4000"/>
                                        <p:tgtEl>
                                          <p:spTgt spid="12"/>
                                        </p:tgtEl>
                                        <p:attrNameLst>
                                          <p:attrName>ppt_x</p:attrName>
                                        </p:attrNameLst>
                                      </p:cBhvr>
                                      <p:tavLst>
                                        <p:tav tm="0">
                                          <p:val>
                                            <p:strVal val="ppt_x"/>
                                          </p:val>
                                        </p:tav>
                                        <p:tav tm="100000">
                                          <p:val>
                                            <p:fltVal val="0.5"/>
                                          </p:val>
                                        </p:tav>
                                      </p:tavLst>
                                    </p:anim>
                                    <p:anim calcmode="lin" valueType="num">
                                      <p:cBhvr>
                                        <p:cTn id="118" dur="4000"/>
                                        <p:tgtEl>
                                          <p:spTgt spid="12"/>
                                        </p:tgtEl>
                                        <p:attrNameLst>
                                          <p:attrName>ppt_y</p:attrName>
                                        </p:attrNameLst>
                                      </p:cBhvr>
                                      <p:tavLst>
                                        <p:tav tm="0">
                                          <p:val>
                                            <p:strVal val="ppt_y"/>
                                          </p:val>
                                        </p:tav>
                                        <p:tav tm="100000">
                                          <p:val>
                                            <p:fltVal val="0.5"/>
                                          </p:val>
                                        </p:tav>
                                      </p:tavLst>
                                    </p:anim>
                                    <p:set>
                                      <p:cBhvr>
                                        <p:cTn id="119" dur="1" fill="hold">
                                          <p:stCondLst>
                                            <p:cond delay="3999"/>
                                          </p:stCondLst>
                                        </p:cTn>
                                        <p:tgtEl>
                                          <p:spTgt spid="12"/>
                                        </p:tgtEl>
                                        <p:attrNameLst>
                                          <p:attrName>style.visibility</p:attrName>
                                        </p:attrNameLst>
                                      </p:cBhvr>
                                      <p:to>
                                        <p:strVal val="hidden"/>
                                      </p:to>
                                    </p:set>
                                  </p:childTnLst>
                                </p:cTn>
                              </p:par>
                              <p:par>
                                <p:cTn id="120" presetID="23" presetClass="entr" presetSubtype="528" fill="hold" grpId="0" nodeType="withEffect">
                                  <p:stCondLst>
                                    <p:cond delay="0"/>
                                  </p:stCondLst>
                                  <p:childTnLst>
                                    <p:set>
                                      <p:cBhvr>
                                        <p:cTn id="121" dur="1" fill="hold">
                                          <p:stCondLst>
                                            <p:cond delay="0"/>
                                          </p:stCondLst>
                                        </p:cTn>
                                        <p:tgtEl>
                                          <p:spTgt spid="11"/>
                                        </p:tgtEl>
                                        <p:attrNameLst>
                                          <p:attrName>style.visibility</p:attrName>
                                        </p:attrNameLst>
                                      </p:cBhvr>
                                      <p:to>
                                        <p:strVal val="visible"/>
                                      </p:to>
                                    </p:set>
                                    <p:anim calcmode="lin" valueType="num">
                                      <p:cBhvr>
                                        <p:cTn id="122" dur="3750" fill="hold"/>
                                        <p:tgtEl>
                                          <p:spTgt spid="11"/>
                                        </p:tgtEl>
                                        <p:attrNameLst>
                                          <p:attrName>ppt_w</p:attrName>
                                        </p:attrNameLst>
                                      </p:cBhvr>
                                      <p:tavLst>
                                        <p:tav tm="0">
                                          <p:val>
                                            <p:fltVal val="0"/>
                                          </p:val>
                                        </p:tav>
                                        <p:tav tm="100000">
                                          <p:val>
                                            <p:strVal val="#ppt_w"/>
                                          </p:val>
                                        </p:tav>
                                      </p:tavLst>
                                    </p:anim>
                                    <p:anim calcmode="lin" valueType="num">
                                      <p:cBhvr>
                                        <p:cTn id="123" dur="3750" fill="hold"/>
                                        <p:tgtEl>
                                          <p:spTgt spid="11"/>
                                        </p:tgtEl>
                                        <p:attrNameLst>
                                          <p:attrName>ppt_h</p:attrName>
                                        </p:attrNameLst>
                                      </p:cBhvr>
                                      <p:tavLst>
                                        <p:tav tm="0">
                                          <p:val>
                                            <p:fltVal val="0"/>
                                          </p:val>
                                        </p:tav>
                                        <p:tav tm="100000">
                                          <p:val>
                                            <p:strVal val="#ppt_h"/>
                                          </p:val>
                                        </p:tav>
                                      </p:tavLst>
                                    </p:anim>
                                    <p:anim calcmode="lin" valueType="num">
                                      <p:cBhvr>
                                        <p:cTn id="124" dur="3750" fill="hold"/>
                                        <p:tgtEl>
                                          <p:spTgt spid="11"/>
                                        </p:tgtEl>
                                        <p:attrNameLst>
                                          <p:attrName>ppt_x</p:attrName>
                                        </p:attrNameLst>
                                      </p:cBhvr>
                                      <p:tavLst>
                                        <p:tav tm="0">
                                          <p:val>
                                            <p:fltVal val="0.5"/>
                                          </p:val>
                                        </p:tav>
                                        <p:tav tm="100000">
                                          <p:val>
                                            <p:strVal val="#ppt_x"/>
                                          </p:val>
                                        </p:tav>
                                      </p:tavLst>
                                    </p:anim>
                                    <p:anim calcmode="lin" valueType="num">
                                      <p:cBhvr>
                                        <p:cTn id="125" dur="3750" fill="hold"/>
                                        <p:tgtEl>
                                          <p:spTgt spid="11"/>
                                        </p:tgtEl>
                                        <p:attrNameLst>
                                          <p:attrName>ppt_y</p:attrName>
                                        </p:attrNameLst>
                                      </p:cBhvr>
                                      <p:tavLst>
                                        <p:tav tm="0">
                                          <p:val>
                                            <p:fltVal val="0.5"/>
                                          </p:val>
                                        </p:tav>
                                        <p:tav tm="100000">
                                          <p:val>
                                            <p:strVal val="#ppt_y"/>
                                          </p:val>
                                        </p:tav>
                                      </p:tavLst>
                                    </p:anim>
                                  </p:childTnLst>
                                </p:cTn>
                              </p:par>
                              <p:par>
                                <p:cTn id="126" presetID="8" presetClass="emph" presetSubtype="0" repeatCount="indefinite" fill="hold" grpId="1" nodeType="withEffect">
                                  <p:stCondLst>
                                    <p:cond delay="0"/>
                                  </p:stCondLst>
                                  <p:childTnLst>
                                    <p:animRot by="21600000">
                                      <p:cBhvr>
                                        <p:cTn id="127" dur="3750" fill="hold"/>
                                        <p:tgtEl>
                                          <p:spTgt spid="11"/>
                                        </p:tgtEl>
                                        <p:attrNameLst>
                                          <p:attrName>r</p:attrName>
                                        </p:attrNameLst>
                                      </p:cBhvr>
                                    </p:animRot>
                                  </p:childTnLst>
                                </p:cTn>
                              </p:par>
                              <p:par>
                                <p:cTn id="128" presetID="23" presetClass="exit" presetSubtype="544" fill="hold" grpId="2" nodeType="withEffect">
                                  <p:stCondLst>
                                    <p:cond delay="0"/>
                                  </p:stCondLst>
                                  <p:childTnLst>
                                    <p:anim calcmode="lin" valueType="num">
                                      <p:cBhvr>
                                        <p:cTn id="129" dur="3750"/>
                                        <p:tgtEl>
                                          <p:spTgt spid="11"/>
                                        </p:tgtEl>
                                        <p:attrNameLst>
                                          <p:attrName>ppt_w</p:attrName>
                                        </p:attrNameLst>
                                      </p:cBhvr>
                                      <p:tavLst>
                                        <p:tav tm="0">
                                          <p:val>
                                            <p:strVal val="ppt_w"/>
                                          </p:val>
                                        </p:tav>
                                        <p:tav tm="100000">
                                          <p:val>
                                            <p:fltVal val="0"/>
                                          </p:val>
                                        </p:tav>
                                      </p:tavLst>
                                    </p:anim>
                                    <p:anim calcmode="lin" valueType="num">
                                      <p:cBhvr>
                                        <p:cTn id="130" dur="3750"/>
                                        <p:tgtEl>
                                          <p:spTgt spid="11"/>
                                        </p:tgtEl>
                                        <p:attrNameLst>
                                          <p:attrName>ppt_h</p:attrName>
                                        </p:attrNameLst>
                                      </p:cBhvr>
                                      <p:tavLst>
                                        <p:tav tm="0">
                                          <p:val>
                                            <p:strVal val="ppt_h"/>
                                          </p:val>
                                        </p:tav>
                                        <p:tav tm="100000">
                                          <p:val>
                                            <p:fltVal val="0"/>
                                          </p:val>
                                        </p:tav>
                                      </p:tavLst>
                                    </p:anim>
                                    <p:anim calcmode="lin" valueType="num">
                                      <p:cBhvr>
                                        <p:cTn id="131" dur="3750"/>
                                        <p:tgtEl>
                                          <p:spTgt spid="11"/>
                                        </p:tgtEl>
                                        <p:attrNameLst>
                                          <p:attrName>ppt_x</p:attrName>
                                        </p:attrNameLst>
                                      </p:cBhvr>
                                      <p:tavLst>
                                        <p:tav tm="0">
                                          <p:val>
                                            <p:strVal val="ppt_x"/>
                                          </p:val>
                                        </p:tav>
                                        <p:tav tm="100000">
                                          <p:val>
                                            <p:fltVal val="0.5"/>
                                          </p:val>
                                        </p:tav>
                                      </p:tavLst>
                                    </p:anim>
                                    <p:anim calcmode="lin" valueType="num">
                                      <p:cBhvr>
                                        <p:cTn id="132" dur="3750"/>
                                        <p:tgtEl>
                                          <p:spTgt spid="11"/>
                                        </p:tgtEl>
                                        <p:attrNameLst>
                                          <p:attrName>ppt_y</p:attrName>
                                        </p:attrNameLst>
                                      </p:cBhvr>
                                      <p:tavLst>
                                        <p:tav tm="0">
                                          <p:val>
                                            <p:strVal val="ppt_y"/>
                                          </p:val>
                                        </p:tav>
                                        <p:tav tm="100000">
                                          <p:val>
                                            <p:fltVal val="0.5"/>
                                          </p:val>
                                        </p:tav>
                                      </p:tavLst>
                                    </p:anim>
                                    <p:set>
                                      <p:cBhvr>
                                        <p:cTn id="133" dur="1" fill="hold">
                                          <p:stCondLst>
                                            <p:cond delay="3749"/>
                                          </p:stCondLst>
                                        </p:cTn>
                                        <p:tgtEl>
                                          <p:spTgt spid="11"/>
                                        </p:tgtEl>
                                        <p:attrNameLst>
                                          <p:attrName>style.visibility</p:attrName>
                                        </p:attrNameLst>
                                      </p:cBhvr>
                                      <p:to>
                                        <p:strVal val="hidden"/>
                                      </p:to>
                                    </p:set>
                                  </p:childTnLst>
                                </p:cTn>
                              </p:par>
                              <p:par>
                                <p:cTn id="134" presetID="23" presetClass="entr" presetSubtype="528" fill="hold" grpId="0" nodeType="withEffect">
                                  <p:stCondLst>
                                    <p:cond delay="0"/>
                                  </p:stCondLst>
                                  <p:childTnLst>
                                    <p:set>
                                      <p:cBhvr>
                                        <p:cTn id="135" dur="1" fill="hold">
                                          <p:stCondLst>
                                            <p:cond delay="0"/>
                                          </p:stCondLst>
                                        </p:cTn>
                                        <p:tgtEl>
                                          <p:spTgt spid="10"/>
                                        </p:tgtEl>
                                        <p:attrNameLst>
                                          <p:attrName>style.visibility</p:attrName>
                                        </p:attrNameLst>
                                      </p:cBhvr>
                                      <p:to>
                                        <p:strVal val="visible"/>
                                      </p:to>
                                    </p:set>
                                    <p:anim calcmode="lin" valueType="num">
                                      <p:cBhvr>
                                        <p:cTn id="136" dur="3500" fill="hold"/>
                                        <p:tgtEl>
                                          <p:spTgt spid="10"/>
                                        </p:tgtEl>
                                        <p:attrNameLst>
                                          <p:attrName>ppt_w</p:attrName>
                                        </p:attrNameLst>
                                      </p:cBhvr>
                                      <p:tavLst>
                                        <p:tav tm="0">
                                          <p:val>
                                            <p:fltVal val="0"/>
                                          </p:val>
                                        </p:tav>
                                        <p:tav tm="100000">
                                          <p:val>
                                            <p:strVal val="#ppt_w"/>
                                          </p:val>
                                        </p:tav>
                                      </p:tavLst>
                                    </p:anim>
                                    <p:anim calcmode="lin" valueType="num">
                                      <p:cBhvr>
                                        <p:cTn id="137" dur="3500" fill="hold"/>
                                        <p:tgtEl>
                                          <p:spTgt spid="10"/>
                                        </p:tgtEl>
                                        <p:attrNameLst>
                                          <p:attrName>ppt_h</p:attrName>
                                        </p:attrNameLst>
                                      </p:cBhvr>
                                      <p:tavLst>
                                        <p:tav tm="0">
                                          <p:val>
                                            <p:fltVal val="0"/>
                                          </p:val>
                                        </p:tav>
                                        <p:tav tm="100000">
                                          <p:val>
                                            <p:strVal val="#ppt_h"/>
                                          </p:val>
                                        </p:tav>
                                      </p:tavLst>
                                    </p:anim>
                                    <p:anim calcmode="lin" valueType="num">
                                      <p:cBhvr>
                                        <p:cTn id="138" dur="3500" fill="hold"/>
                                        <p:tgtEl>
                                          <p:spTgt spid="10"/>
                                        </p:tgtEl>
                                        <p:attrNameLst>
                                          <p:attrName>ppt_x</p:attrName>
                                        </p:attrNameLst>
                                      </p:cBhvr>
                                      <p:tavLst>
                                        <p:tav tm="0">
                                          <p:val>
                                            <p:fltVal val="0.5"/>
                                          </p:val>
                                        </p:tav>
                                        <p:tav tm="100000">
                                          <p:val>
                                            <p:strVal val="#ppt_x"/>
                                          </p:val>
                                        </p:tav>
                                      </p:tavLst>
                                    </p:anim>
                                    <p:anim calcmode="lin" valueType="num">
                                      <p:cBhvr>
                                        <p:cTn id="139" dur="3500" fill="hold"/>
                                        <p:tgtEl>
                                          <p:spTgt spid="10"/>
                                        </p:tgtEl>
                                        <p:attrNameLst>
                                          <p:attrName>ppt_y</p:attrName>
                                        </p:attrNameLst>
                                      </p:cBhvr>
                                      <p:tavLst>
                                        <p:tav tm="0">
                                          <p:val>
                                            <p:fltVal val="0.5"/>
                                          </p:val>
                                        </p:tav>
                                        <p:tav tm="100000">
                                          <p:val>
                                            <p:strVal val="#ppt_y"/>
                                          </p:val>
                                        </p:tav>
                                      </p:tavLst>
                                    </p:anim>
                                  </p:childTnLst>
                                </p:cTn>
                              </p:par>
                              <p:par>
                                <p:cTn id="140" presetID="8" presetClass="emph" presetSubtype="0" repeatCount="indefinite" fill="hold" grpId="1" nodeType="withEffect">
                                  <p:stCondLst>
                                    <p:cond delay="0"/>
                                  </p:stCondLst>
                                  <p:childTnLst>
                                    <p:animRot by="21600000">
                                      <p:cBhvr>
                                        <p:cTn id="141" dur="3500" fill="hold"/>
                                        <p:tgtEl>
                                          <p:spTgt spid="10"/>
                                        </p:tgtEl>
                                        <p:attrNameLst>
                                          <p:attrName>r</p:attrName>
                                        </p:attrNameLst>
                                      </p:cBhvr>
                                    </p:animRot>
                                  </p:childTnLst>
                                </p:cTn>
                              </p:par>
                              <p:par>
                                <p:cTn id="142" presetID="23" presetClass="exit" presetSubtype="544" fill="hold" grpId="2" nodeType="withEffect">
                                  <p:stCondLst>
                                    <p:cond delay="0"/>
                                  </p:stCondLst>
                                  <p:childTnLst>
                                    <p:anim calcmode="lin" valueType="num">
                                      <p:cBhvr>
                                        <p:cTn id="143" dur="3500"/>
                                        <p:tgtEl>
                                          <p:spTgt spid="10"/>
                                        </p:tgtEl>
                                        <p:attrNameLst>
                                          <p:attrName>ppt_w</p:attrName>
                                        </p:attrNameLst>
                                      </p:cBhvr>
                                      <p:tavLst>
                                        <p:tav tm="0">
                                          <p:val>
                                            <p:strVal val="ppt_w"/>
                                          </p:val>
                                        </p:tav>
                                        <p:tav tm="100000">
                                          <p:val>
                                            <p:fltVal val="0"/>
                                          </p:val>
                                        </p:tav>
                                      </p:tavLst>
                                    </p:anim>
                                    <p:anim calcmode="lin" valueType="num">
                                      <p:cBhvr>
                                        <p:cTn id="144" dur="3500"/>
                                        <p:tgtEl>
                                          <p:spTgt spid="10"/>
                                        </p:tgtEl>
                                        <p:attrNameLst>
                                          <p:attrName>ppt_h</p:attrName>
                                        </p:attrNameLst>
                                      </p:cBhvr>
                                      <p:tavLst>
                                        <p:tav tm="0">
                                          <p:val>
                                            <p:strVal val="ppt_h"/>
                                          </p:val>
                                        </p:tav>
                                        <p:tav tm="100000">
                                          <p:val>
                                            <p:fltVal val="0"/>
                                          </p:val>
                                        </p:tav>
                                      </p:tavLst>
                                    </p:anim>
                                    <p:anim calcmode="lin" valueType="num">
                                      <p:cBhvr>
                                        <p:cTn id="145" dur="3500"/>
                                        <p:tgtEl>
                                          <p:spTgt spid="10"/>
                                        </p:tgtEl>
                                        <p:attrNameLst>
                                          <p:attrName>ppt_x</p:attrName>
                                        </p:attrNameLst>
                                      </p:cBhvr>
                                      <p:tavLst>
                                        <p:tav tm="0">
                                          <p:val>
                                            <p:strVal val="ppt_x"/>
                                          </p:val>
                                        </p:tav>
                                        <p:tav tm="100000">
                                          <p:val>
                                            <p:fltVal val="0.5"/>
                                          </p:val>
                                        </p:tav>
                                      </p:tavLst>
                                    </p:anim>
                                    <p:anim calcmode="lin" valueType="num">
                                      <p:cBhvr>
                                        <p:cTn id="146" dur="3500"/>
                                        <p:tgtEl>
                                          <p:spTgt spid="10"/>
                                        </p:tgtEl>
                                        <p:attrNameLst>
                                          <p:attrName>ppt_y</p:attrName>
                                        </p:attrNameLst>
                                      </p:cBhvr>
                                      <p:tavLst>
                                        <p:tav tm="0">
                                          <p:val>
                                            <p:strVal val="ppt_y"/>
                                          </p:val>
                                        </p:tav>
                                        <p:tav tm="100000">
                                          <p:val>
                                            <p:fltVal val="0.5"/>
                                          </p:val>
                                        </p:tav>
                                      </p:tavLst>
                                    </p:anim>
                                    <p:set>
                                      <p:cBhvr>
                                        <p:cTn id="147" dur="1" fill="hold">
                                          <p:stCondLst>
                                            <p:cond delay="3499"/>
                                          </p:stCondLst>
                                        </p:cTn>
                                        <p:tgtEl>
                                          <p:spTgt spid="10"/>
                                        </p:tgtEl>
                                        <p:attrNameLst>
                                          <p:attrName>style.visibility</p:attrName>
                                        </p:attrNameLst>
                                      </p:cBhvr>
                                      <p:to>
                                        <p:strVal val="hidden"/>
                                      </p:to>
                                    </p:set>
                                  </p:childTnLst>
                                </p:cTn>
                              </p:par>
                              <p:par>
                                <p:cTn id="148" presetID="23" presetClass="entr" presetSubtype="528" fill="hold" grpId="0" nodeType="withEffect">
                                  <p:stCondLst>
                                    <p:cond delay="0"/>
                                  </p:stCondLst>
                                  <p:childTnLst>
                                    <p:set>
                                      <p:cBhvr>
                                        <p:cTn id="149" dur="1" fill="hold">
                                          <p:stCondLst>
                                            <p:cond delay="0"/>
                                          </p:stCondLst>
                                        </p:cTn>
                                        <p:tgtEl>
                                          <p:spTgt spid="9"/>
                                        </p:tgtEl>
                                        <p:attrNameLst>
                                          <p:attrName>style.visibility</p:attrName>
                                        </p:attrNameLst>
                                      </p:cBhvr>
                                      <p:to>
                                        <p:strVal val="visible"/>
                                      </p:to>
                                    </p:set>
                                    <p:anim calcmode="lin" valueType="num">
                                      <p:cBhvr>
                                        <p:cTn id="150" dur="3250" fill="hold"/>
                                        <p:tgtEl>
                                          <p:spTgt spid="9"/>
                                        </p:tgtEl>
                                        <p:attrNameLst>
                                          <p:attrName>ppt_w</p:attrName>
                                        </p:attrNameLst>
                                      </p:cBhvr>
                                      <p:tavLst>
                                        <p:tav tm="0">
                                          <p:val>
                                            <p:fltVal val="0"/>
                                          </p:val>
                                        </p:tav>
                                        <p:tav tm="100000">
                                          <p:val>
                                            <p:strVal val="#ppt_w"/>
                                          </p:val>
                                        </p:tav>
                                      </p:tavLst>
                                    </p:anim>
                                    <p:anim calcmode="lin" valueType="num">
                                      <p:cBhvr>
                                        <p:cTn id="151" dur="3250" fill="hold"/>
                                        <p:tgtEl>
                                          <p:spTgt spid="9"/>
                                        </p:tgtEl>
                                        <p:attrNameLst>
                                          <p:attrName>ppt_h</p:attrName>
                                        </p:attrNameLst>
                                      </p:cBhvr>
                                      <p:tavLst>
                                        <p:tav tm="0">
                                          <p:val>
                                            <p:fltVal val="0"/>
                                          </p:val>
                                        </p:tav>
                                        <p:tav tm="100000">
                                          <p:val>
                                            <p:strVal val="#ppt_h"/>
                                          </p:val>
                                        </p:tav>
                                      </p:tavLst>
                                    </p:anim>
                                    <p:anim calcmode="lin" valueType="num">
                                      <p:cBhvr>
                                        <p:cTn id="152" dur="3250" fill="hold"/>
                                        <p:tgtEl>
                                          <p:spTgt spid="9"/>
                                        </p:tgtEl>
                                        <p:attrNameLst>
                                          <p:attrName>ppt_x</p:attrName>
                                        </p:attrNameLst>
                                      </p:cBhvr>
                                      <p:tavLst>
                                        <p:tav tm="0">
                                          <p:val>
                                            <p:fltVal val="0.5"/>
                                          </p:val>
                                        </p:tav>
                                        <p:tav tm="100000">
                                          <p:val>
                                            <p:strVal val="#ppt_x"/>
                                          </p:val>
                                        </p:tav>
                                      </p:tavLst>
                                    </p:anim>
                                    <p:anim calcmode="lin" valueType="num">
                                      <p:cBhvr>
                                        <p:cTn id="153" dur="3250" fill="hold"/>
                                        <p:tgtEl>
                                          <p:spTgt spid="9"/>
                                        </p:tgtEl>
                                        <p:attrNameLst>
                                          <p:attrName>ppt_y</p:attrName>
                                        </p:attrNameLst>
                                      </p:cBhvr>
                                      <p:tavLst>
                                        <p:tav tm="0">
                                          <p:val>
                                            <p:fltVal val="0.5"/>
                                          </p:val>
                                        </p:tav>
                                        <p:tav tm="100000">
                                          <p:val>
                                            <p:strVal val="#ppt_y"/>
                                          </p:val>
                                        </p:tav>
                                      </p:tavLst>
                                    </p:anim>
                                  </p:childTnLst>
                                </p:cTn>
                              </p:par>
                              <p:par>
                                <p:cTn id="154" presetID="8" presetClass="emph" presetSubtype="0" repeatCount="indefinite" fill="hold" grpId="1" nodeType="withEffect">
                                  <p:stCondLst>
                                    <p:cond delay="0"/>
                                  </p:stCondLst>
                                  <p:childTnLst>
                                    <p:animRot by="21600000">
                                      <p:cBhvr>
                                        <p:cTn id="155" dur="3250" fill="hold"/>
                                        <p:tgtEl>
                                          <p:spTgt spid="9"/>
                                        </p:tgtEl>
                                        <p:attrNameLst>
                                          <p:attrName>r</p:attrName>
                                        </p:attrNameLst>
                                      </p:cBhvr>
                                    </p:animRot>
                                  </p:childTnLst>
                                </p:cTn>
                              </p:par>
                              <p:par>
                                <p:cTn id="156" presetID="23" presetClass="exit" presetSubtype="544" fill="hold" grpId="2" nodeType="withEffect">
                                  <p:stCondLst>
                                    <p:cond delay="0"/>
                                  </p:stCondLst>
                                  <p:childTnLst>
                                    <p:anim calcmode="lin" valueType="num">
                                      <p:cBhvr>
                                        <p:cTn id="157" dur="3250"/>
                                        <p:tgtEl>
                                          <p:spTgt spid="9"/>
                                        </p:tgtEl>
                                        <p:attrNameLst>
                                          <p:attrName>ppt_w</p:attrName>
                                        </p:attrNameLst>
                                      </p:cBhvr>
                                      <p:tavLst>
                                        <p:tav tm="0">
                                          <p:val>
                                            <p:strVal val="ppt_w"/>
                                          </p:val>
                                        </p:tav>
                                        <p:tav tm="100000">
                                          <p:val>
                                            <p:fltVal val="0"/>
                                          </p:val>
                                        </p:tav>
                                      </p:tavLst>
                                    </p:anim>
                                    <p:anim calcmode="lin" valueType="num">
                                      <p:cBhvr>
                                        <p:cTn id="158" dur="3250"/>
                                        <p:tgtEl>
                                          <p:spTgt spid="9"/>
                                        </p:tgtEl>
                                        <p:attrNameLst>
                                          <p:attrName>ppt_h</p:attrName>
                                        </p:attrNameLst>
                                      </p:cBhvr>
                                      <p:tavLst>
                                        <p:tav tm="0">
                                          <p:val>
                                            <p:strVal val="ppt_h"/>
                                          </p:val>
                                        </p:tav>
                                        <p:tav tm="100000">
                                          <p:val>
                                            <p:fltVal val="0"/>
                                          </p:val>
                                        </p:tav>
                                      </p:tavLst>
                                    </p:anim>
                                    <p:anim calcmode="lin" valueType="num">
                                      <p:cBhvr>
                                        <p:cTn id="159" dur="3250"/>
                                        <p:tgtEl>
                                          <p:spTgt spid="9"/>
                                        </p:tgtEl>
                                        <p:attrNameLst>
                                          <p:attrName>ppt_x</p:attrName>
                                        </p:attrNameLst>
                                      </p:cBhvr>
                                      <p:tavLst>
                                        <p:tav tm="0">
                                          <p:val>
                                            <p:strVal val="ppt_x"/>
                                          </p:val>
                                        </p:tav>
                                        <p:tav tm="100000">
                                          <p:val>
                                            <p:fltVal val="0.5"/>
                                          </p:val>
                                        </p:tav>
                                      </p:tavLst>
                                    </p:anim>
                                    <p:anim calcmode="lin" valueType="num">
                                      <p:cBhvr>
                                        <p:cTn id="160" dur="3250"/>
                                        <p:tgtEl>
                                          <p:spTgt spid="9"/>
                                        </p:tgtEl>
                                        <p:attrNameLst>
                                          <p:attrName>ppt_y</p:attrName>
                                        </p:attrNameLst>
                                      </p:cBhvr>
                                      <p:tavLst>
                                        <p:tav tm="0">
                                          <p:val>
                                            <p:strVal val="ppt_y"/>
                                          </p:val>
                                        </p:tav>
                                        <p:tav tm="100000">
                                          <p:val>
                                            <p:fltVal val="0.5"/>
                                          </p:val>
                                        </p:tav>
                                      </p:tavLst>
                                    </p:anim>
                                    <p:set>
                                      <p:cBhvr>
                                        <p:cTn id="161" dur="1" fill="hold">
                                          <p:stCondLst>
                                            <p:cond delay="3249"/>
                                          </p:stCondLst>
                                        </p:cTn>
                                        <p:tgtEl>
                                          <p:spTgt spid="9"/>
                                        </p:tgtEl>
                                        <p:attrNameLst>
                                          <p:attrName>style.visibility</p:attrName>
                                        </p:attrNameLst>
                                      </p:cBhvr>
                                      <p:to>
                                        <p:strVal val="hidden"/>
                                      </p:to>
                                    </p:set>
                                  </p:childTnLst>
                                </p:cTn>
                              </p:par>
                              <p:par>
                                <p:cTn id="162" presetID="23" presetClass="entr" presetSubtype="528" fill="hold" grpId="0" nodeType="withEffect">
                                  <p:stCondLst>
                                    <p:cond delay="0"/>
                                  </p:stCondLst>
                                  <p:childTnLst>
                                    <p:set>
                                      <p:cBhvr>
                                        <p:cTn id="163" dur="1" fill="hold">
                                          <p:stCondLst>
                                            <p:cond delay="0"/>
                                          </p:stCondLst>
                                        </p:cTn>
                                        <p:tgtEl>
                                          <p:spTgt spid="8"/>
                                        </p:tgtEl>
                                        <p:attrNameLst>
                                          <p:attrName>style.visibility</p:attrName>
                                        </p:attrNameLst>
                                      </p:cBhvr>
                                      <p:to>
                                        <p:strVal val="visible"/>
                                      </p:to>
                                    </p:set>
                                    <p:anim calcmode="lin" valueType="num">
                                      <p:cBhvr>
                                        <p:cTn id="164" dur="3000" fill="hold"/>
                                        <p:tgtEl>
                                          <p:spTgt spid="8"/>
                                        </p:tgtEl>
                                        <p:attrNameLst>
                                          <p:attrName>ppt_w</p:attrName>
                                        </p:attrNameLst>
                                      </p:cBhvr>
                                      <p:tavLst>
                                        <p:tav tm="0">
                                          <p:val>
                                            <p:fltVal val="0"/>
                                          </p:val>
                                        </p:tav>
                                        <p:tav tm="100000">
                                          <p:val>
                                            <p:strVal val="#ppt_w"/>
                                          </p:val>
                                        </p:tav>
                                      </p:tavLst>
                                    </p:anim>
                                    <p:anim calcmode="lin" valueType="num">
                                      <p:cBhvr>
                                        <p:cTn id="165" dur="3000" fill="hold"/>
                                        <p:tgtEl>
                                          <p:spTgt spid="8"/>
                                        </p:tgtEl>
                                        <p:attrNameLst>
                                          <p:attrName>ppt_h</p:attrName>
                                        </p:attrNameLst>
                                      </p:cBhvr>
                                      <p:tavLst>
                                        <p:tav tm="0">
                                          <p:val>
                                            <p:fltVal val="0"/>
                                          </p:val>
                                        </p:tav>
                                        <p:tav tm="100000">
                                          <p:val>
                                            <p:strVal val="#ppt_h"/>
                                          </p:val>
                                        </p:tav>
                                      </p:tavLst>
                                    </p:anim>
                                    <p:anim calcmode="lin" valueType="num">
                                      <p:cBhvr>
                                        <p:cTn id="166" dur="3000" fill="hold"/>
                                        <p:tgtEl>
                                          <p:spTgt spid="8"/>
                                        </p:tgtEl>
                                        <p:attrNameLst>
                                          <p:attrName>ppt_x</p:attrName>
                                        </p:attrNameLst>
                                      </p:cBhvr>
                                      <p:tavLst>
                                        <p:tav tm="0">
                                          <p:val>
                                            <p:fltVal val="0.5"/>
                                          </p:val>
                                        </p:tav>
                                        <p:tav tm="100000">
                                          <p:val>
                                            <p:strVal val="#ppt_x"/>
                                          </p:val>
                                        </p:tav>
                                      </p:tavLst>
                                    </p:anim>
                                    <p:anim calcmode="lin" valueType="num">
                                      <p:cBhvr>
                                        <p:cTn id="167" dur="3000" fill="hold"/>
                                        <p:tgtEl>
                                          <p:spTgt spid="8"/>
                                        </p:tgtEl>
                                        <p:attrNameLst>
                                          <p:attrName>ppt_y</p:attrName>
                                        </p:attrNameLst>
                                      </p:cBhvr>
                                      <p:tavLst>
                                        <p:tav tm="0">
                                          <p:val>
                                            <p:fltVal val="0.5"/>
                                          </p:val>
                                        </p:tav>
                                        <p:tav tm="100000">
                                          <p:val>
                                            <p:strVal val="#ppt_y"/>
                                          </p:val>
                                        </p:tav>
                                      </p:tavLst>
                                    </p:anim>
                                  </p:childTnLst>
                                </p:cTn>
                              </p:par>
                              <p:par>
                                <p:cTn id="168" presetID="8" presetClass="emph" presetSubtype="0" repeatCount="indefinite" fill="hold" grpId="1" nodeType="withEffect">
                                  <p:stCondLst>
                                    <p:cond delay="0"/>
                                  </p:stCondLst>
                                  <p:childTnLst>
                                    <p:animRot by="21600000">
                                      <p:cBhvr>
                                        <p:cTn id="169" dur="3000" fill="hold"/>
                                        <p:tgtEl>
                                          <p:spTgt spid="8"/>
                                        </p:tgtEl>
                                        <p:attrNameLst>
                                          <p:attrName>r</p:attrName>
                                        </p:attrNameLst>
                                      </p:cBhvr>
                                    </p:animRot>
                                  </p:childTnLst>
                                </p:cTn>
                              </p:par>
                              <p:par>
                                <p:cTn id="170" presetID="23" presetClass="exit" presetSubtype="544" fill="hold" grpId="2" nodeType="withEffect">
                                  <p:stCondLst>
                                    <p:cond delay="0"/>
                                  </p:stCondLst>
                                  <p:childTnLst>
                                    <p:anim calcmode="lin" valueType="num">
                                      <p:cBhvr>
                                        <p:cTn id="171" dur="3000"/>
                                        <p:tgtEl>
                                          <p:spTgt spid="8"/>
                                        </p:tgtEl>
                                        <p:attrNameLst>
                                          <p:attrName>ppt_w</p:attrName>
                                        </p:attrNameLst>
                                      </p:cBhvr>
                                      <p:tavLst>
                                        <p:tav tm="0">
                                          <p:val>
                                            <p:strVal val="ppt_w"/>
                                          </p:val>
                                        </p:tav>
                                        <p:tav tm="100000">
                                          <p:val>
                                            <p:fltVal val="0"/>
                                          </p:val>
                                        </p:tav>
                                      </p:tavLst>
                                    </p:anim>
                                    <p:anim calcmode="lin" valueType="num">
                                      <p:cBhvr>
                                        <p:cTn id="172" dur="3000"/>
                                        <p:tgtEl>
                                          <p:spTgt spid="8"/>
                                        </p:tgtEl>
                                        <p:attrNameLst>
                                          <p:attrName>ppt_h</p:attrName>
                                        </p:attrNameLst>
                                      </p:cBhvr>
                                      <p:tavLst>
                                        <p:tav tm="0">
                                          <p:val>
                                            <p:strVal val="ppt_h"/>
                                          </p:val>
                                        </p:tav>
                                        <p:tav tm="100000">
                                          <p:val>
                                            <p:fltVal val="0"/>
                                          </p:val>
                                        </p:tav>
                                      </p:tavLst>
                                    </p:anim>
                                    <p:anim calcmode="lin" valueType="num">
                                      <p:cBhvr>
                                        <p:cTn id="173" dur="3000"/>
                                        <p:tgtEl>
                                          <p:spTgt spid="8"/>
                                        </p:tgtEl>
                                        <p:attrNameLst>
                                          <p:attrName>ppt_x</p:attrName>
                                        </p:attrNameLst>
                                      </p:cBhvr>
                                      <p:tavLst>
                                        <p:tav tm="0">
                                          <p:val>
                                            <p:strVal val="ppt_x"/>
                                          </p:val>
                                        </p:tav>
                                        <p:tav tm="100000">
                                          <p:val>
                                            <p:fltVal val="0.5"/>
                                          </p:val>
                                        </p:tav>
                                      </p:tavLst>
                                    </p:anim>
                                    <p:anim calcmode="lin" valueType="num">
                                      <p:cBhvr>
                                        <p:cTn id="174" dur="3000"/>
                                        <p:tgtEl>
                                          <p:spTgt spid="8"/>
                                        </p:tgtEl>
                                        <p:attrNameLst>
                                          <p:attrName>ppt_y</p:attrName>
                                        </p:attrNameLst>
                                      </p:cBhvr>
                                      <p:tavLst>
                                        <p:tav tm="0">
                                          <p:val>
                                            <p:strVal val="ppt_y"/>
                                          </p:val>
                                        </p:tav>
                                        <p:tav tm="100000">
                                          <p:val>
                                            <p:fltVal val="0.5"/>
                                          </p:val>
                                        </p:tav>
                                      </p:tavLst>
                                    </p:anim>
                                    <p:set>
                                      <p:cBhvr>
                                        <p:cTn id="175" dur="1" fill="hold">
                                          <p:stCondLst>
                                            <p:cond delay="2999"/>
                                          </p:stCondLst>
                                        </p:cTn>
                                        <p:tgtEl>
                                          <p:spTgt spid="8"/>
                                        </p:tgtEl>
                                        <p:attrNameLst>
                                          <p:attrName>style.visibility</p:attrName>
                                        </p:attrNameLst>
                                      </p:cBhvr>
                                      <p:to>
                                        <p:strVal val="hidden"/>
                                      </p:to>
                                    </p:set>
                                  </p:childTnLst>
                                </p:cTn>
                              </p:par>
                              <p:par>
                                <p:cTn id="176" presetID="23" presetClass="entr" presetSubtype="288" fill="hold" nodeType="withEffect">
                                  <p:stCondLst>
                                    <p:cond delay="2500"/>
                                  </p:stCondLst>
                                  <p:childTnLst>
                                    <p:set>
                                      <p:cBhvr>
                                        <p:cTn id="177" dur="1" fill="hold">
                                          <p:stCondLst>
                                            <p:cond delay="0"/>
                                          </p:stCondLst>
                                        </p:cTn>
                                        <p:tgtEl>
                                          <p:spTgt spid="5"/>
                                        </p:tgtEl>
                                        <p:attrNameLst>
                                          <p:attrName>style.visibility</p:attrName>
                                        </p:attrNameLst>
                                      </p:cBhvr>
                                      <p:to>
                                        <p:strVal val="visible"/>
                                      </p:to>
                                    </p:set>
                                    <p:anim calcmode="lin" valueType="num">
                                      <p:cBhvr>
                                        <p:cTn id="178" dur="3750" fill="hold"/>
                                        <p:tgtEl>
                                          <p:spTgt spid="5"/>
                                        </p:tgtEl>
                                        <p:attrNameLst>
                                          <p:attrName>ppt_w</p:attrName>
                                        </p:attrNameLst>
                                      </p:cBhvr>
                                      <p:tavLst>
                                        <p:tav tm="0">
                                          <p:val>
                                            <p:strVal val="4/3*#ppt_w"/>
                                          </p:val>
                                        </p:tav>
                                        <p:tav tm="100000">
                                          <p:val>
                                            <p:strVal val="#ppt_w"/>
                                          </p:val>
                                        </p:tav>
                                      </p:tavLst>
                                    </p:anim>
                                    <p:anim calcmode="lin" valueType="num">
                                      <p:cBhvr>
                                        <p:cTn id="179" dur="3750" fill="hold"/>
                                        <p:tgtEl>
                                          <p:spTgt spid="5"/>
                                        </p:tgtEl>
                                        <p:attrNameLst>
                                          <p:attrName>ppt_h</p:attrName>
                                        </p:attrNameLst>
                                      </p:cBhvr>
                                      <p:tavLst>
                                        <p:tav tm="0">
                                          <p:val>
                                            <p:strVal val="4/3*#ppt_h"/>
                                          </p:val>
                                        </p:tav>
                                        <p:tav tm="100000">
                                          <p:val>
                                            <p:strVal val="#ppt_h"/>
                                          </p:val>
                                        </p:tav>
                                      </p:tavLst>
                                    </p:anim>
                                  </p:childTnLst>
                                </p:cTn>
                              </p:par>
                              <p:par>
                                <p:cTn id="180" presetID="6" presetClass="entr" presetSubtype="32" fill="hold" nodeType="withEffect">
                                  <p:stCondLst>
                                    <p:cond delay="2500"/>
                                  </p:stCondLst>
                                  <p:childTnLst>
                                    <p:set>
                                      <p:cBhvr>
                                        <p:cTn id="181" dur="1" fill="hold">
                                          <p:stCondLst>
                                            <p:cond delay="0"/>
                                          </p:stCondLst>
                                        </p:cTn>
                                        <p:tgtEl>
                                          <p:spTgt spid="5"/>
                                        </p:tgtEl>
                                        <p:attrNameLst>
                                          <p:attrName>style.visibility</p:attrName>
                                        </p:attrNameLst>
                                      </p:cBhvr>
                                      <p:to>
                                        <p:strVal val="visible"/>
                                      </p:to>
                                    </p:set>
                                    <p:animEffect transition="in" filter="circle(out)">
                                      <p:cBhvr>
                                        <p:cTn id="182" dur="3750"/>
                                        <p:tgtEl>
                                          <p:spTgt spid="5"/>
                                        </p:tgtEl>
                                      </p:cBhvr>
                                    </p:animEffect>
                                  </p:childTnLst>
                                </p:cTn>
                              </p:par>
                              <p:par>
                                <p:cTn id="183" presetID="23" presetClass="entr" presetSubtype="16" fill="hold" nodeType="withEffect">
                                  <p:stCondLst>
                                    <p:cond delay="0"/>
                                  </p:stCondLst>
                                  <p:childTnLst>
                                    <p:set>
                                      <p:cBhvr>
                                        <p:cTn id="184" dur="1" fill="hold">
                                          <p:stCondLst>
                                            <p:cond delay="0"/>
                                          </p:stCondLst>
                                        </p:cTn>
                                        <p:tgtEl>
                                          <p:spTgt spid="25"/>
                                        </p:tgtEl>
                                        <p:attrNameLst>
                                          <p:attrName>style.visibility</p:attrName>
                                        </p:attrNameLst>
                                      </p:cBhvr>
                                      <p:to>
                                        <p:strVal val="visible"/>
                                      </p:to>
                                    </p:set>
                                    <p:anim calcmode="lin" valueType="num">
                                      <p:cBhvr>
                                        <p:cTn id="185" dur="4000" fill="hold"/>
                                        <p:tgtEl>
                                          <p:spTgt spid="25"/>
                                        </p:tgtEl>
                                        <p:attrNameLst>
                                          <p:attrName>ppt_w</p:attrName>
                                        </p:attrNameLst>
                                      </p:cBhvr>
                                      <p:tavLst>
                                        <p:tav tm="0">
                                          <p:val>
                                            <p:fltVal val="0"/>
                                          </p:val>
                                        </p:tav>
                                        <p:tav tm="100000">
                                          <p:val>
                                            <p:strVal val="#ppt_w"/>
                                          </p:val>
                                        </p:tav>
                                      </p:tavLst>
                                    </p:anim>
                                    <p:anim calcmode="lin" valueType="num">
                                      <p:cBhvr>
                                        <p:cTn id="186" dur="4000" fill="hold"/>
                                        <p:tgtEl>
                                          <p:spTgt spid="25"/>
                                        </p:tgtEl>
                                        <p:attrNameLst>
                                          <p:attrName>ppt_h</p:attrName>
                                        </p:attrNameLst>
                                      </p:cBhvr>
                                      <p:tavLst>
                                        <p:tav tm="0">
                                          <p:val>
                                            <p:fltVal val="0"/>
                                          </p:val>
                                        </p:tav>
                                        <p:tav tm="100000">
                                          <p:val>
                                            <p:strVal val="#ppt_h"/>
                                          </p:val>
                                        </p:tav>
                                      </p:tavLst>
                                    </p:anim>
                                  </p:childTnLst>
                                </p:cTn>
                              </p:par>
                              <p:par>
                                <p:cTn id="187" presetID="23" presetClass="exit" presetSubtype="16" fill="hold" nodeType="withEffect">
                                  <p:stCondLst>
                                    <p:cond delay="0"/>
                                  </p:stCondLst>
                                  <p:childTnLst>
                                    <p:anim calcmode="lin" valueType="num">
                                      <p:cBhvr>
                                        <p:cTn id="188" dur="6000"/>
                                        <p:tgtEl>
                                          <p:spTgt spid="25"/>
                                        </p:tgtEl>
                                        <p:attrNameLst>
                                          <p:attrName>ppt_w</p:attrName>
                                        </p:attrNameLst>
                                      </p:cBhvr>
                                      <p:tavLst>
                                        <p:tav tm="0">
                                          <p:val>
                                            <p:strVal val="ppt_w"/>
                                          </p:val>
                                        </p:tav>
                                        <p:tav tm="100000">
                                          <p:val>
                                            <p:strVal val="4*ppt_w"/>
                                          </p:val>
                                        </p:tav>
                                      </p:tavLst>
                                    </p:anim>
                                    <p:anim calcmode="lin" valueType="num">
                                      <p:cBhvr>
                                        <p:cTn id="189" dur="6000"/>
                                        <p:tgtEl>
                                          <p:spTgt spid="25"/>
                                        </p:tgtEl>
                                        <p:attrNameLst>
                                          <p:attrName>ppt_h</p:attrName>
                                        </p:attrNameLst>
                                      </p:cBhvr>
                                      <p:tavLst>
                                        <p:tav tm="0">
                                          <p:val>
                                            <p:strVal val="ppt_h"/>
                                          </p:val>
                                        </p:tav>
                                        <p:tav tm="100000">
                                          <p:val>
                                            <p:strVal val="4*ppt_h"/>
                                          </p:val>
                                        </p:tav>
                                      </p:tavLst>
                                    </p:anim>
                                    <p:set>
                                      <p:cBhvr>
                                        <p:cTn id="190" dur="1" fill="hold">
                                          <p:stCondLst>
                                            <p:cond delay="5999"/>
                                          </p:stCondLst>
                                        </p:cTn>
                                        <p:tgtEl>
                                          <p:spTgt spid="25"/>
                                        </p:tgtEl>
                                        <p:attrNameLst>
                                          <p:attrName>style.visibility</p:attrName>
                                        </p:attrNameLst>
                                      </p:cBhvr>
                                      <p:to>
                                        <p:strVal val="hidden"/>
                                      </p:to>
                                    </p:set>
                                  </p:childTnLst>
                                </p:cTn>
                              </p:par>
                              <p:par>
                                <p:cTn id="191" presetID="8" presetClass="emph" presetSubtype="0" fill="hold" nodeType="withEffect">
                                  <p:stCondLst>
                                    <p:cond delay="0"/>
                                  </p:stCondLst>
                                  <p:childTnLst>
                                    <p:animRot by="21600000">
                                      <p:cBhvr>
                                        <p:cTn id="192" dur="6000" fill="hold"/>
                                        <p:tgtEl>
                                          <p:spTgt spid="25"/>
                                        </p:tgtEl>
                                        <p:attrNameLst>
                                          <p:attrName>r</p:attrName>
                                        </p:attrNameLst>
                                      </p:cBhvr>
                                    </p:animRot>
                                  </p:childTnLst>
                                </p:cTn>
                              </p:par>
                              <p:par>
                                <p:cTn id="193" presetID="23" presetClass="entr" presetSubtype="528" fill="hold" nodeType="withEffect">
                                  <p:stCondLst>
                                    <p:cond delay="3000"/>
                                  </p:stCondLst>
                                  <p:childTnLst>
                                    <p:set>
                                      <p:cBhvr>
                                        <p:cTn id="194" dur="1" fill="hold">
                                          <p:stCondLst>
                                            <p:cond delay="0"/>
                                          </p:stCondLst>
                                        </p:cTn>
                                        <p:tgtEl>
                                          <p:spTgt spid="26"/>
                                        </p:tgtEl>
                                        <p:attrNameLst>
                                          <p:attrName>style.visibility</p:attrName>
                                        </p:attrNameLst>
                                      </p:cBhvr>
                                      <p:to>
                                        <p:strVal val="visible"/>
                                      </p:to>
                                    </p:set>
                                    <p:anim calcmode="lin" valueType="num">
                                      <p:cBhvr>
                                        <p:cTn id="195" dur="3250" fill="hold"/>
                                        <p:tgtEl>
                                          <p:spTgt spid="26"/>
                                        </p:tgtEl>
                                        <p:attrNameLst>
                                          <p:attrName>ppt_w</p:attrName>
                                        </p:attrNameLst>
                                      </p:cBhvr>
                                      <p:tavLst>
                                        <p:tav tm="0">
                                          <p:val>
                                            <p:fltVal val="0"/>
                                          </p:val>
                                        </p:tav>
                                        <p:tav tm="100000">
                                          <p:val>
                                            <p:strVal val="#ppt_w"/>
                                          </p:val>
                                        </p:tav>
                                      </p:tavLst>
                                    </p:anim>
                                    <p:anim calcmode="lin" valueType="num">
                                      <p:cBhvr>
                                        <p:cTn id="196" dur="3250" fill="hold"/>
                                        <p:tgtEl>
                                          <p:spTgt spid="26"/>
                                        </p:tgtEl>
                                        <p:attrNameLst>
                                          <p:attrName>ppt_h</p:attrName>
                                        </p:attrNameLst>
                                      </p:cBhvr>
                                      <p:tavLst>
                                        <p:tav tm="0">
                                          <p:val>
                                            <p:fltVal val="0"/>
                                          </p:val>
                                        </p:tav>
                                        <p:tav tm="100000">
                                          <p:val>
                                            <p:strVal val="#ppt_h"/>
                                          </p:val>
                                        </p:tav>
                                      </p:tavLst>
                                    </p:anim>
                                    <p:anim calcmode="lin" valueType="num">
                                      <p:cBhvr>
                                        <p:cTn id="197" dur="3250" fill="hold"/>
                                        <p:tgtEl>
                                          <p:spTgt spid="26"/>
                                        </p:tgtEl>
                                        <p:attrNameLst>
                                          <p:attrName>ppt_x</p:attrName>
                                        </p:attrNameLst>
                                      </p:cBhvr>
                                      <p:tavLst>
                                        <p:tav tm="0">
                                          <p:val>
                                            <p:fltVal val="0.5"/>
                                          </p:val>
                                        </p:tav>
                                        <p:tav tm="100000">
                                          <p:val>
                                            <p:strVal val="#ppt_x"/>
                                          </p:val>
                                        </p:tav>
                                      </p:tavLst>
                                    </p:anim>
                                    <p:anim calcmode="lin" valueType="num">
                                      <p:cBhvr>
                                        <p:cTn id="198" dur="3250" fill="hold"/>
                                        <p:tgtEl>
                                          <p:spTgt spid="26"/>
                                        </p:tgtEl>
                                        <p:attrNameLst>
                                          <p:attrName>ppt_y</p:attrName>
                                        </p:attrNameLst>
                                      </p:cBhvr>
                                      <p:tavLst>
                                        <p:tav tm="0">
                                          <p:val>
                                            <p:fltVal val="0.5"/>
                                          </p:val>
                                        </p:tav>
                                        <p:tav tm="100000">
                                          <p:val>
                                            <p:strVal val="#ppt_y"/>
                                          </p:val>
                                        </p:tav>
                                      </p:tavLst>
                                    </p:anim>
                                  </p:childTnLst>
                                </p:cTn>
                              </p:par>
                              <p:par>
                                <p:cTn id="199" presetID="23" presetClass="exit" presetSubtype="272" fill="hold" grpId="0" nodeType="withEffect">
                                  <p:stCondLst>
                                    <p:cond delay="0"/>
                                  </p:stCondLst>
                                  <p:childTnLst>
                                    <p:anim calcmode="lin" valueType="num">
                                      <p:cBhvr>
                                        <p:cTn id="200" dur="6000"/>
                                        <p:tgtEl>
                                          <p:spTgt spid="27"/>
                                        </p:tgtEl>
                                        <p:attrNameLst>
                                          <p:attrName>ppt_w</p:attrName>
                                        </p:attrNameLst>
                                      </p:cBhvr>
                                      <p:tavLst>
                                        <p:tav tm="0">
                                          <p:val>
                                            <p:strVal val="ppt_w"/>
                                          </p:val>
                                        </p:tav>
                                        <p:tav tm="100000">
                                          <p:val>
                                            <p:strVal val="4/3*ppt_w"/>
                                          </p:val>
                                        </p:tav>
                                      </p:tavLst>
                                    </p:anim>
                                    <p:anim calcmode="lin" valueType="num">
                                      <p:cBhvr>
                                        <p:cTn id="201" dur="6000"/>
                                        <p:tgtEl>
                                          <p:spTgt spid="27"/>
                                        </p:tgtEl>
                                        <p:attrNameLst>
                                          <p:attrName>ppt_h</p:attrName>
                                        </p:attrNameLst>
                                      </p:cBhvr>
                                      <p:tavLst>
                                        <p:tav tm="0">
                                          <p:val>
                                            <p:strVal val="ppt_h"/>
                                          </p:val>
                                        </p:tav>
                                        <p:tav tm="100000">
                                          <p:val>
                                            <p:strVal val="4/3*ppt_h"/>
                                          </p:val>
                                        </p:tav>
                                      </p:tavLst>
                                    </p:anim>
                                    <p:set>
                                      <p:cBhvr>
                                        <p:cTn id="202" dur="1" fill="hold">
                                          <p:stCondLst>
                                            <p:cond delay="5999"/>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17 Grupo"/>
          <p:cNvGrpSpPr/>
          <p:nvPr/>
        </p:nvGrpSpPr>
        <p:grpSpPr>
          <a:xfrm>
            <a:off x="0" y="603"/>
            <a:ext cx="9144000" cy="5189290"/>
            <a:chOff x="0" y="603"/>
            <a:chExt cx="9144000" cy="5189290"/>
          </a:xfrm>
        </p:grpSpPr>
        <p:sp>
          <p:nvSpPr>
            <p:cNvPr id="19" name="18 Rectángulo"/>
            <p:cNvSpPr/>
            <p:nvPr/>
          </p:nvSpPr>
          <p:spPr>
            <a:xfrm rot="5400000" flipH="1" flipV="1">
              <a:off x="5536121" y="-1035526"/>
              <a:ext cx="2571750" cy="4644008"/>
            </a:xfrm>
            <a:prstGeom prst="rect">
              <a:avLst/>
            </a:prstGeom>
            <a:gradFill>
              <a:gsLst>
                <a:gs pos="55000">
                  <a:srgbClr val="800000"/>
                </a:gs>
                <a:gs pos="42000">
                  <a:srgbClr val="B30000"/>
                </a:gs>
                <a:gs pos="78000">
                  <a:srgbClr val="FF0000">
                    <a:lumMod val="35000"/>
                  </a:srgbClr>
                </a:gs>
                <a:gs pos="33000">
                  <a:srgbClr val="FF0000">
                    <a:lumMod val="91000"/>
                  </a:srgbClr>
                </a:gs>
                <a:gs pos="2083">
                  <a:srgbClr val="99FF33">
                    <a:lumMod val="46000"/>
                  </a:srgbClr>
                </a:gs>
                <a:gs pos="11000">
                  <a:srgbClr val="99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flipH="1">
              <a:off x="5487177" y="1512557"/>
              <a:ext cx="2669638" cy="4644008"/>
            </a:xfrm>
            <a:prstGeom prst="rect">
              <a:avLst/>
            </a:prstGeom>
            <a:gradFill flip="none" rotWithShape="1">
              <a:gsLst>
                <a:gs pos="55000">
                  <a:srgbClr val="800000"/>
                </a:gs>
                <a:gs pos="42000">
                  <a:srgbClr val="B30000"/>
                </a:gs>
                <a:gs pos="78000">
                  <a:srgbClr val="FF0000">
                    <a:lumMod val="35000"/>
                  </a:srgbClr>
                </a:gs>
                <a:gs pos="33000">
                  <a:srgbClr val="FF0000">
                    <a:lumMod val="91000"/>
                  </a:srgbClr>
                </a:gs>
                <a:gs pos="2083">
                  <a:srgbClr val="99FF33">
                    <a:lumMod val="46000"/>
                  </a:srgbClr>
                </a:gs>
                <a:gs pos="11000">
                  <a:srgbClr val="99FF33"/>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6200000" flipV="1">
              <a:off x="1036129" y="-1015013"/>
              <a:ext cx="2571750" cy="4644008"/>
            </a:xfrm>
            <a:prstGeom prst="rect">
              <a:avLst/>
            </a:prstGeom>
            <a:gradFill>
              <a:gsLst>
                <a:gs pos="55000">
                  <a:srgbClr val="800000"/>
                </a:gs>
                <a:gs pos="42000">
                  <a:srgbClr val="B30000"/>
                </a:gs>
                <a:gs pos="78000">
                  <a:srgbClr val="FF0000">
                    <a:lumMod val="35000"/>
                  </a:srgbClr>
                </a:gs>
                <a:gs pos="33000">
                  <a:srgbClr val="FF0000">
                    <a:lumMod val="91000"/>
                  </a:srgbClr>
                </a:gs>
                <a:gs pos="2083">
                  <a:srgbClr val="99FF33">
                    <a:lumMod val="46000"/>
                  </a:srgbClr>
                </a:gs>
                <a:gs pos="11000">
                  <a:srgbClr val="99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987185" y="1533070"/>
              <a:ext cx="2669638" cy="4644008"/>
            </a:xfrm>
            <a:prstGeom prst="rect">
              <a:avLst/>
            </a:prstGeom>
            <a:gradFill>
              <a:gsLst>
                <a:gs pos="55000">
                  <a:srgbClr val="800000"/>
                </a:gs>
                <a:gs pos="42000">
                  <a:srgbClr val="B30000"/>
                </a:gs>
                <a:gs pos="78000">
                  <a:srgbClr val="FF0000">
                    <a:lumMod val="35000"/>
                  </a:srgbClr>
                </a:gs>
                <a:gs pos="33000">
                  <a:srgbClr val="FF0000">
                    <a:lumMod val="91000"/>
                  </a:srgbClr>
                </a:gs>
                <a:gs pos="2083">
                  <a:srgbClr val="99FF33">
                    <a:lumMod val="46000"/>
                  </a:srgbClr>
                </a:gs>
                <a:gs pos="11000">
                  <a:srgbClr val="99FF33"/>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 name="3 Imagen" descr="Diapositiva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b="-2"/>
          <a:stretch/>
        </p:blipFill>
        <p:spPr>
          <a:xfrm>
            <a:off x="0" y="-18461"/>
            <a:ext cx="9144000" cy="5169878"/>
          </a:xfrm>
          <a:prstGeom prst="rect">
            <a:avLst/>
          </a:prstGeom>
          <a:noFill/>
          <a:ln>
            <a:noFill/>
          </a:ln>
        </p:spPr>
      </p:pic>
      <p:pic>
        <p:nvPicPr>
          <p:cNvPr id="5" name="Picture 2"/>
          <p:cNvPicPr>
            <a:picLocks noChangeAspect="1" noChangeArrowheads="1"/>
          </p:cNvPicPr>
          <p:nvPr/>
        </p:nvPicPr>
        <p:blipFill>
          <a:blip r:embed="rId3" cstate="email">
            <a:lum contrast="40000"/>
            <a:extLst>
              <a:ext uri="{28A0092B-C50C-407E-A947-70E740481C1C}">
                <a14:useLocalDpi xmlns:a14="http://schemas.microsoft.com/office/drawing/2010/main"/>
              </a:ext>
            </a:extLst>
          </a:blip>
          <a:srcRect/>
          <a:stretch>
            <a:fillRect/>
          </a:stretch>
        </p:blipFill>
        <p:spPr bwMode="auto">
          <a:xfrm rot="10800000" flipH="1">
            <a:off x="-828600" y="2715766"/>
            <a:ext cx="5588520" cy="5184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0" name="Picture 2"/>
          <p:cNvPicPr>
            <a:picLocks noChangeAspect="1" noChangeArrowheads="1"/>
          </p:cNvPicPr>
          <p:nvPr/>
        </p:nvPicPr>
        <p:blipFill>
          <a:blip r:embed="rId4" cstate="email">
            <a:lum contrast="40000"/>
            <a:extLst>
              <a:ext uri="{28A0092B-C50C-407E-A947-70E740481C1C}">
                <a14:useLocalDpi xmlns:a14="http://schemas.microsoft.com/office/drawing/2010/main"/>
              </a:ext>
            </a:extLst>
          </a:blip>
          <a:srcRect/>
          <a:stretch>
            <a:fillRect/>
          </a:stretch>
        </p:blipFill>
        <p:spPr bwMode="auto">
          <a:xfrm>
            <a:off x="-828600" y="-2684834"/>
            <a:ext cx="5632025" cy="5164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p:cNvPicPr>
            <a:picLocks noChangeAspect="1" noChangeArrowheads="1"/>
          </p:cNvPicPr>
          <p:nvPr/>
        </p:nvPicPr>
        <p:blipFill>
          <a:blip r:embed="rId3" cstate="email">
            <a:lum contrast="40000"/>
            <a:extLst>
              <a:ext uri="{28A0092B-C50C-407E-A947-70E740481C1C}">
                <a14:useLocalDpi xmlns:a14="http://schemas.microsoft.com/office/drawing/2010/main"/>
              </a:ext>
            </a:extLst>
          </a:blip>
          <a:srcRect/>
          <a:stretch>
            <a:fillRect/>
          </a:stretch>
        </p:blipFill>
        <p:spPr bwMode="auto">
          <a:xfrm rot="10800000">
            <a:off x="4363036" y="2715766"/>
            <a:ext cx="5609564" cy="51845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16 CuadroTexto"/>
          <p:cNvSpPr txBox="1"/>
          <p:nvPr/>
        </p:nvSpPr>
        <p:spPr>
          <a:xfrm>
            <a:off x="368354" y="483519"/>
            <a:ext cx="3358611" cy="830997"/>
          </a:xfrm>
          <a:prstGeom prst="rect">
            <a:avLst/>
          </a:prstGeom>
          <a:noFill/>
        </p:spPr>
        <p:txBody>
          <a:bodyPr wrap="square" rtlCol="0">
            <a:spAutoFit/>
            <a:scene3d>
              <a:camera prst="obliqueBottomLeft"/>
              <a:lightRig rig="threePt" dir="t"/>
            </a:scene3d>
            <a:sp3d extrusionH="38100">
              <a:extrusionClr>
                <a:srgbClr val="FF6600"/>
              </a:extrusionClr>
            </a:sp3d>
          </a:bodyPr>
          <a:lstStyle/>
          <a:p>
            <a:pPr algn="ctr"/>
            <a:r>
              <a:rPr lang="es-ES" sz="2400" dirty="0" smtClean="0">
                <a:solidFill>
                  <a:srgbClr val="FF0000"/>
                </a:solidFill>
                <a:latin typeface="AR BERKLEY" panose="02000000000000000000" pitchFamily="2" charset="0"/>
              </a:rPr>
              <a:t>Conoce aquí los beneficios </a:t>
            </a:r>
          </a:p>
          <a:p>
            <a:pPr algn="ctr"/>
            <a:r>
              <a:rPr lang="es-ES" sz="2400" dirty="0" smtClean="0">
                <a:solidFill>
                  <a:srgbClr val="FF0000"/>
                </a:solidFill>
                <a:latin typeface="AR BERKLEY" panose="02000000000000000000" pitchFamily="2" charset="0"/>
              </a:rPr>
              <a:t>del tomate</a:t>
            </a:r>
            <a:endParaRPr lang="es-ES" sz="2400" dirty="0">
              <a:solidFill>
                <a:srgbClr val="FF0000"/>
              </a:solidFill>
              <a:latin typeface="AR BERKLEY" panose="02000000000000000000" pitchFamily="2" charset="0"/>
            </a:endParaRPr>
          </a:p>
        </p:txBody>
      </p:sp>
      <p:pic>
        <p:nvPicPr>
          <p:cNvPr id="3" name="Picture 2"/>
          <p:cNvPicPr>
            <a:picLocks noChangeAspect="1" noChangeArrowheads="1"/>
          </p:cNvPicPr>
          <p:nvPr/>
        </p:nvPicPr>
        <p:blipFill>
          <a:blip r:embed="rId3" cstate="email">
            <a:lum contrast="40000"/>
            <a:extLst>
              <a:ext uri="{28A0092B-C50C-407E-A947-70E740481C1C}">
                <a14:useLocalDpi xmlns:a14="http://schemas.microsoft.com/office/drawing/2010/main"/>
              </a:ext>
            </a:extLst>
          </a:blip>
          <a:srcRect/>
          <a:stretch>
            <a:fillRect/>
          </a:stretch>
        </p:blipFill>
        <p:spPr bwMode="auto">
          <a:xfrm flipH="1">
            <a:off x="4283967" y="-2684834"/>
            <a:ext cx="5553328" cy="5164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12 Rectángulo"/>
          <p:cNvSpPr/>
          <p:nvPr/>
        </p:nvSpPr>
        <p:spPr>
          <a:xfrm>
            <a:off x="-828600" y="-2612826"/>
            <a:ext cx="10801200" cy="1065718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73924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
                                        </p:tgtEl>
                                        <p:attrNameLst>
                                          <p:attrName>style.opacity</p:attrName>
                                        </p:attrNameLst>
                                      </p:cBhvr>
                                      <p:to>
                                        <p:strVal val="0"/>
                                      </p:to>
                                    </p:set>
                                    <p:animEffect filter="image" prLst="opacity: 0">
                                      <p:cBhvr rctx="IE">
                                        <p:cTn id="7" dur="indefinite"/>
                                        <p:tgtEl>
                                          <p:spTgt spid="13"/>
                                        </p:tgtEl>
                                      </p:cBhvr>
                                    </p:animEffect>
                                  </p:childTnLst>
                                </p:cTn>
                              </p:par>
                              <p:par>
                                <p:cTn id="8" presetID="17" presetClass="entr" presetSubtype="1" fill="hold" nodeType="withEffect">
                                  <p:stCondLst>
                                    <p:cond delay="0"/>
                                  </p:stCondLst>
                                  <p:childTnLst>
                                    <p:set>
                                      <p:cBhvr>
                                        <p:cTn id="9" dur="1" fill="hold">
                                          <p:stCondLst>
                                            <p:cond delay="0"/>
                                          </p:stCondLst>
                                        </p:cTn>
                                        <p:tgtEl>
                                          <p:spTgt spid="2050"/>
                                        </p:tgtEl>
                                        <p:attrNameLst>
                                          <p:attrName>style.visibility</p:attrName>
                                        </p:attrNameLst>
                                      </p:cBhvr>
                                      <p:to>
                                        <p:strVal val="visible"/>
                                      </p:to>
                                    </p:set>
                                    <p:anim calcmode="lin" valueType="num">
                                      <p:cBhvr>
                                        <p:cTn id="10" dur="2500" fill="hold"/>
                                        <p:tgtEl>
                                          <p:spTgt spid="2050"/>
                                        </p:tgtEl>
                                        <p:attrNameLst>
                                          <p:attrName>ppt_x</p:attrName>
                                        </p:attrNameLst>
                                      </p:cBhvr>
                                      <p:tavLst>
                                        <p:tav tm="0">
                                          <p:val>
                                            <p:strVal val="#ppt_x"/>
                                          </p:val>
                                        </p:tav>
                                        <p:tav tm="100000">
                                          <p:val>
                                            <p:strVal val="#ppt_x"/>
                                          </p:val>
                                        </p:tav>
                                      </p:tavLst>
                                    </p:anim>
                                    <p:anim calcmode="lin" valueType="num">
                                      <p:cBhvr>
                                        <p:cTn id="11" dur="2500" fill="hold"/>
                                        <p:tgtEl>
                                          <p:spTgt spid="2050"/>
                                        </p:tgtEl>
                                        <p:attrNameLst>
                                          <p:attrName>ppt_y</p:attrName>
                                        </p:attrNameLst>
                                      </p:cBhvr>
                                      <p:tavLst>
                                        <p:tav tm="0">
                                          <p:val>
                                            <p:strVal val="#ppt_y-#ppt_h/2"/>
                                          </p:val>
                                        </p:tav>
                                        <p:tav tm="100000">
                                          <p:val>
                                            <p:strVal val="#ppt_y"/>
                                          </p:val>
                                        </p:tav>
                                      </p:tavLst>
                                    </p:anim>
                                    <p:anim calcmode="lin" valueType="num">
                                      <p:cBhvr>
                                        <p:cTn id="12" dur="2500" fill="hold"/>
                                        <p:tgtEl>
                                          <p:spTgt spid="2050"/>
                                        </p:tgtEl>
                                        <p:attrNameLst>
                                          <p:attrName>ppt_w</p:attrName>
                                        </p:attrNameLst>
                                      </p:cBhvr>
                                      <p:tavLst>
                                        <p:tav tm="0">
                                          <p:val>
                                            <p:strVal val="#ppt_w"/>
                                          </p:val>
                                        </p:tav>
                                        <p:tav tm="100000">
                                          <p:val>
                                            <p:strVal val="#ppt_w"/>
                                          </p:val>
                                        </p:tav>
                                      </p:tavLst>
                                    </p:anim>
                                    <p:anim calcmode="lin" valueType="num">
                                      <p:cBhvr>
                                        <p:cTn id="13" dur="2500" fill="hold"/>
                                        <p:tgtEl>
                                          <p:spTgt spid="2050"/>
                                        </p:tgtEl>
                                        <p:attrNameLst>
                                          <p:attrName>ppt_h</p:attrName>
                                        </p:attrNameLst>
                                      </p:cBhvr>
                                      <p:tavLst>
                                        <p:tav tm="0">
                                          <p:val>
                                            <p:fltVal val="0"/>
                                          </p:val>
                                        </p:tav>
                                        <p:tav tm="100000">
                                          <p:val>
                                            <p:strVal val="#ppt_h"/>
                                          </p:val>
                                        </p:tav>
                                      </p:tavLst>
                                    </p:anim>
                                  </p:childTnLst>
                                </p:cTn>
                              </p:par>
                              <p:par>
                                <p:cTn id="14" presetID="17" presetClass="entr" presetSubtype="1" fill="hold"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2500" fill="hold"/>
                                        <p:tgtEl>
                                          <p:spTgt spid="3"/>
                                        </p:tgtEl>
                                        <p:attrNameLst>
                                          <p:attrName>ppt_x</p:attrName>
                                        </p:attrNameLst>
                                      </p:cBhvr>
                                      <p:tavLst>
                                        <p:tav tm="0">
                                          <p:val>
                                            <p:strVal val="#ppt_x"/>
                                          </p:val>
                                        </p:tav>
                                        <p:tav tm="100000">
                                          <p:val>
                                            <p:strVal val="#ppt_x"/>
                                          </p:val>
                                        </p:tav>
                                      </p:tavLst>
                                    </p:anim>
                                    <p:anim calcmode="lin" valueType="num">
                                      <p:cBhvr>
                                        <p:cTn id="17" dur="2500" fill="hold"/>
                                        <p:tgtEl>
                                          <p:spTgt spid="3"/>
                                        </p:tgtEl>
                                        <p:attrNameLst>
                                          <p:attrName>ppt_y</p:attrName>
                                        </p:attrNameLst>
                                      </p:cBhvr>
                                      <p:tavLst>
                                        <p:tav tm="0">
                                          <p:val>
                                            <p:strVal val="#ppt_y-#ppt_h/2"/>
                                          </p:val>
                                        </p:tav>
                                        <p:tav tm="100000">
                                          <p:val>
                                            <p:strVal val="#ppt_y"/>
                                          </p:val>
                                        </p:tav>
                                      </p:tavLst>
                                    </p:anim>
                                    <p:anim calcmode="lin" valueType="num">
                                      <p:cBhvr>
                                        <p:cTn id="18" dur="2500" fill="hold"/>
                                        <p:tgtEl>
                                          <p:spTgt spid="3"/>
                                        </p:tgtEl>
                                        <p:attrNameLst>
                                          <p:attrName>ppt_w</p:attrName>
                                        </p:attrNameLst>
                                      </p:cBhvr>
                                      <p:tavLst>
                                        <p:tav tm="0">
                                          <p:val>
                                            <p:strVal val="#ppt_w"/>
                                          </p:val>
                                        </p:tav>
                                        <p:tav tm="100000">
                                          <p:val>
                                            <p:strVal val="#ppt_w"/>
                                          </p:val>
                                        </p:tav>
                                      </p:tavLst>
                                    </p:anim>
                                    <p:anim calcmode="lin" valueType="num">
                                      <p:cBhvr>
                                        <p:cTn id="19" dur="2500" fill="hold"/>
                                        <p:tgtEl>
                                          <p:spTgt spid="3"/>
                                        </p:tgtEl>
                                        <p:attrNameLst>
                                          <p:attrName>ppt_h</p:attrName>
                                        </p:attrNameLst>
                                      </p:cBhvr>
                                      <p:tavLst>
                                        <p:tav tm="0">
                                          <p:val>
                                            <p:fltVal val="0"/>
                                          </p:val>
                                        </p:tav>
                                        <p:tav tm="100000">
                                          <p:val>
                                            <p:strVal val="#ppt_h"/>
                                          </p:val>
                                        </p:tav>
                                      </p:tavLst>
                                    </p:anim>
                                  </p:childTnLst>
                                </p:cTn>
                              </p:par>
                              <p:par>
                                <p:cTn id="20" presetID="17" presetClass="entr" presetSubtype="4"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2500" fill="hold"/>
                                        <p:tgtEl>
                                          <p:spTgt spid="5"/>
                                        </p:tgtEl>
                                        <p:attrNameLst>
                                          <p:attrName>ppt_x</p:attrName>
                                        </p:attrNameLst>
                                      </p:cBhvr>
                                      <p:tavLst>
                                        <p:tav tm="0">
                                          <p:val>
                                            <p:strVal val="#ppt_x"/>
                                          </p:val>
                                        </p:tav>
                                        <p:tav tm="100000">
                                          <p:val>
                                            <p:strVal val="#ppt_x"/>
                                          </p:val>
                                        </p:tav>
                                      </p:tavLst>
                                    </p:anim>
                                    <p:anim calcmode="lin" valueType="num">
                                      <p:cBhvr>
                                        <p:cTn id="23" dur="2500" fill="hold"/>
                                        <p:tgtEl>
                                          <p:spTgt spid="5"/>
                                        </p:tgtEl>
                                        <p:attrNameLst>
                                          <p:attrName>ppt_y</p:attrName>
                                        </p:attrNameLst>
                                      </p:cBhvr>
                                      <p:tavLst>
                                        <p:tav tm="0">
                                          <p:val>
                                            <p:strVal val="#ppt_y+#ppt_h/2"/>
                                          </p:val>
                                        </p:tav>
                                        <p:tav tm="100000">
                                          <p:val>
                                            <p:strVal val="#ppt_y"/>
                                          </p:val>
                                        </p:tav>
                                      </p:tavLst>
                                    </p:anim>
                                    <p:anim calcmode="lin" valueType="num">
                                      <p:cBhvr>
                                        <p:cTn id="24" dur="2500" fill="hold"/>
                                        <p:tgtEl>
                                          <p:spTgt spid="5"/>
                                        </p:tgtEl>
                                        <p:attrNameLst>
                                          <p:attrName>ppt_w</p:attrName>
                                        </p:attrNameLst>
                                      </p:cBhvr>
                                      <p:tavLst>
                                        <p:tav tm="0">
                                          <p:val>
                                            <p:strVal val="#ppt_w"/>
                                          </p:val>
                                        </p:tav>
                                        <p:tav tm="100000">
                                          <p:val>
                                            <p:strVal val="#ppt_w"/>
                                          </p:val>
                                        </p:tav>
                                      </p:tavLst>
                                    </p:anim>
                                    <p:anim calcmode="lin" valueType="num">
                                      <p:cBhvr>
                                        <p:cTn id="25" dur="2500" fill="hold"/>
                                        <p:tgtEl>
                                          <p:spTgt spid="5"/>
                                        </p:tgtEl>
                                        <p:attrNameLst>
                                          <p:attrName>ppt_h</p:attrName>
                                        </p:attrNameLst>
                                      </p:cBhvr>
                                      <p:tavLst>
                                        <p:tav tm="0">
                                          <p:val>
                                            <p:fltVal val="0"/>
                                          </p:val>
                                        </p:tav>
                                        <p:tav tm="100000">
                                          <p:val>
                                            <p:strVal val="#ppt_h"/>
                                          </p:val>
                                        </p:tav>
                                      </p:tavLst>
                                    </p:anim>
                                  </p:childTnLst>
                                </p:cTn>
                              </p:par>
                              <p:par>
                                <p:cTn id="26" presetID="17" presetClass="entr" presetSubtype="4"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2500" fill="hold"/>
                                        <p:tgtEl>
                                          <p:spTgt spid="6"/>
                                        </p:tgtEl>
                                        <p:attrNameLst>
                                          <p:attrName>ppt_x</p:attrName>
                                        </p:attrNameLst>
                                      </p:cBhvr>
                                      <p:tavLst>
                                        <p:tav tm="0">
                                          <p:val>
                                            <p:strVal val="#ppt_x"/>
                                          </p:val>
                                        </p:tav>
                                        <p:tav tm="100000">
                                          <p:val>
                                            <p:strVal val="#ppt_x"/>
                                          </p:val>
                                        </p:tav>
                                      </p:tavLst>
                                    </p:anim>
                                    <p:anim calcmode="lin" valueType="num">
                                      <p:cBhvr>
                                        <p:cTn id="29" dur="2500" fill="hold"/>
                                        <p:tgtEl>
                                          <p:spTgt spid="6"/>
                                        </p:tgtEl>
                                        <p:attrNameLst>
                                          <p:attrName>ppt_y</p:attrName>
                                        </p:attrNameLst>
                                      </p:cBhvr>
                                      <p:tavLst>
                                        <p:tav tm="0">
                                          <p:val>
                                            <p:strVal val="#ppt_y+#ppt_h/2"/>
                                          </p:val>
                                        </p:tav>
                                        <p:tav tm="100000">
                                          <p:val>
                                            <p:strVal val="#ppt_y"/>
                                          </p:val>
                                        </p:tav>
                                      </p:tavLst>
                                    </p:anim>
                                    <p:anim calcmode="lin" valueType="num">
                                      <p:cBhvr>
                                        <p:cTn id="30" dur="2500" fill="hold"/>
                                        <p:tgtEl>
                                          <p:spTgt spid="6"/>
                                        </p:tgtEl>
                                        <p:attrNameLst>
                                          <p:attrName>ppt_w</p:attrName>
                                        </p:attrNameLst>
                                      </p:cBhvr>
                                      <p:tavLst>
                                        <p:tav tm="0">
                                          <p:val>
                                            <p:strVal val="#ppt_w"/>
                                          </p:val>
                                        </p:tav>
                                        <p:tav tm="100000">
                                          <p:val>
                                            <p:strVal val="#ppt_w"/>
                                          </p:val>
                                        </p:tav>
                                      </p:tavLst>
                                    </p:anim>
                                    <p:anim calcmode="lin" valueType="num">
                                      <p:cBhvr>
                                        <p:cTn id="31" dur="2500" fill="hold"/>
                                        <p:tgtEl>
                                          <p:spTgt spid="6"/>
                                        </p:tgtEl>
                                        <p:attrNameLst>
                                          <p:attrName>ppt_h</p:attrName>
                                        </p:attrNameLst>
                                      </p:cBhvr>
                                      <p:tavLst>
                                        <p:tav tm="0">
                                          <p:val>
                                            <p:fltVal val="0"/>
                                          </p:val>
                                        </p:tav>
                                        <p:tav tm="100000">
                                          <p:val>
                                            <p:strVal val="#ppt_h"/>
                                          </p:val>
                                        </p:tav>
                                      </p:tavLst>
                                    </p:anim>
                                  </p:childTnLst>
                                </p:cTn>
                              </p:par>
                              <p:par>
                                <p:cTn id="32" presetID="2" presetClass="exit" presetSubtype="6" fill="hold" nodeType="withEffect">
                                  <p:stCondLst>
                                    <p:cond delay="0"/>
                                  </p:stCondLst>
                                  <p:childTnLst>
                                    <p:anim calcmode="lin" valueType="num">
                                      <p:cBhvr additive="base">
                                        <p:cTn id="33" dur="4500"/>
                                        <p:tgtEl>
                                          <p:spTgt spid="2050"/>
                                        </p:tgtEl>
                                        <p:attrNameLst>
                                          <p:attrName>ppt_x</p:attrName>
                                        </p:attrNameLst>
                                      </p:cBhvr>
                                      <p:tavLst>
                                        <p:tav tm="0">
                                          <p:val>
                                            <p:strVal val="ppt_x"/>
                                          </p:val>
                                        </p:tav>
                                        <p:tav tm="100000">
                                          <p:val>
                                            <p:strVal val="1+ppt_w/2"/>
                                          </p:val>
                                        </p:tav>
                                      </p:tavLst>
                                    </p:anim>
                                    <p:anim calcmode="lin" valueType="num">
                                      <p:cBhvr additive="base">
                                        <p:cTn id="34" dur="4500"/>
                                        <p:tgtEl>
                                          <p:spTgt spid="2050"/>
                                        </p:tgtEl>
                                        <p:attrNameLst>
                                          <p:attrName>ppt_y</p:attrName>
                                        </p:attrNameLst>
                                      </p:cBhvr>
                                      <p:tavLst>
                                        <p:tav tm="0">
                                          <p:val>
                                            <p:strVal val="ppt_y"/>
                                          </p:val>
                                        </p:tav>
                                        <p:tav tm="100000">
                                          <p:val>
                                            <p:strVal val="1+ppt_h/2"/>
                                          </p:val>
                                        </p:tav>
                                      </p:tavLst>
                                    </p:anim>
                                    <p:set>
                                      <p:cBhvr>
                                        <p:cTn id="35" dur="1" fill="hold">
                                          <p:stCondLst>
                                            <p:cond delay="4499"/>
                                          </p:stCondLst>
                                        </p:cTn>
                                        <p:tgtEl>
                                          <p:spTgt spid="2050"/>
                                        </p:tgtEl>
                                        <p:attrNameLst>
                                          <p:attrName>style.visibility</p:attrName>
                                        </p:attrNameLst>
                                      </p:cBhvr>
                                      <p:to>
                                        <p:strVal val="hidden"/>
                                      </p:to>
                                    </p:set>
                                  </p:childTnLst>
                                </p:cTn>
                              </p:par>
                              <p:par>
                                <p:cTn id="36" presetID="2" presetClass="exit" presetSubtype="12" fill="hold" nodeType="withEffect">
                                  <p:stCondLst>
                                    <p:cond delay="0"/>
                                  </p:stCondLst>
                                  <p:childTnLst>
                                    <p:anim calcmode="lin" valueType="num">
                                      <p:cBhvr additive="base">
                                        <p:cTn id="37" dur="4500"/>
                                        <p:tgtEl>
                                          <p:spTgt spid="3"/>
                                        </p:tgtEl>
                                        <p:attrNameLst>
                                          <p:attrName>ppt_x</p:attrName>
                                        </p:attrNameLst>
                                      </p:cBhvr>
                                      <p:tavLst>
                                        <p:tav tm="0">
                                          <p:val>
                                            <p:strVal val="ppt_x"/>
                                          </p:val>
                                        </p:tav>
                                        <p:tav tm="100000">
                                          <p:val>
                                            <p:strVal val="0-ppt_w/2"/>
                                          </p:val>
                                        </p:tav>
                                      </p:tavLst>
                                    </p:anim>
                                    <p:anim calcmode="lin" valueType="num">
                                      <p:cBhvr additive="base">
                                        <p:cTn id="38" dur="4500"/>
                                        <p:tgtEl>
                                          <p:spTgt spid="3"/>
                                        </p:tgtEl>
                                        <p:attrNameLst>
                                          <p:attrName>ppt_y</p:attrName>
                                        </p:attrNameLst>
                                      </p:cBhvr>
                                      <p:tavLst>
                                        <p:tav tm="0">
                                          <p:val>
                                            <p:strVal val="ppt_y"/>
                                          </p:val>
                                        </p:tav>
                                        <p:tav tm="100000">
                                          <p:val>
                                            <p:strVal val="1+ppt_h/2"/>
                                          </p:val>
                                        </p:tav>
                                      </p:tavLst>
                                    </p:anim>
                                    <p:set>
                                      <p:cBhvr>
                                        <p:cTn id="39" dur="1" fill="hold">
                                          <p:stCondLst>
                                            <p:cond delay="4499"/>
                                          </p:stCondLst>
                                        </p:cTn>
                                        <p:tgtEl>
                                          <p:spTgt spid="3"/>
                                        </p:tgtEl>
                                        <p:attrNameLst>
                                          <p:attrName>style.visibility</p:attrName>
                                        </p:attrNameLst>
                                      </p:cBhvr>
                                      <p:to>
                                        <p:strVal val="hidden"/>
                                      </p:to>
                                    </p:set>
                                  </p:childTnLst>
                                </p:cTn>
                              </p:par>
                              <p:par>
                                <p:cTn id="40" presetID="2" presetClass="exit" presetSubtype="3" fill="hold" nodeType="withEffect">
                                  <p:stCondLst>
                                    <p:cond delay="0"/>
                                  </p:stCondLst>
                                  <p:childTnLst>
                                    <p:anim calcmode="lin" valueType="num">
                                      <p:cBhvr additive="base">
                                        <p:cTn id="41" dur="4500"/>
                                        <p:tgtEl>
                                          <p:spTgt spid="5"/>
                                        </p:tgtEl>
                                        <p:attrNameLst>
                                          <p:attrName>ppt_x</p:attrName>
                                        </p:attrNameLst>
                                      </p:cBhvr>
                                      <p:tavLst>
                                        <p:tav tm="0">
                                          <p:val>
                                            <p:strVal val="ppt_x"/>
                                          </p:val>
                                        </p:tav>
                                        <p:tav tm="100000">
                                          <p:val>
                                            <p:strVal val="1+ppt_w/2"/>
                                          </p:val>
                                        </p:tav>
                                      </p:tavLst>
                                    </p:anim>
                                    <p:anim calcmode="lin" valueType="num">
                                      <p:cBhvr additive="base">
                                        <p:cTn id="42" dur="4500"/>
                                        <p:tgtEl>
                                          <p:spTgt spid="5"/>
                                        </p:tgtEl>
                                        <p:attrNameLst>
                                          <p:attrName>ppt_y</p:attrName>
                                        </p:attrNameLst>
                                      </p:cBhvr>
                                      <p:tavLst>
                                        <p:tav tm="0">
                                          <p:val>
                                            <p:strVal val="ppt_y"/>
                                          </p:val>
                                        </p:tav>
                                        <p:tav tm="100000">
                                          <p:val>
                                            <p:strVal val="0-ppt_h/2"/>
                                          </p:val>
                                        </p:tav>
                                      </p:tavLst>
                                    </p:anim>
                                    <p:set>
                                      <p:cBhvr>
                                        <p:cTn id="43" dur="1" fill="hold">
                                          <p:stCondLst>
                                            <p:cond delay="4499"/>
                                          </p:stCondLst>
                                        </p:cTn>
                                        <p:tgtEl>
                                          <p:spTgt spid="5"/>
                                        </p:tgtEl>
                                        <p:attrNameLst>
                                          <p:attrName>style.visibility</p:attrName>
                                        </p:attrNameLst>
                                      </p:cBhvr>
                                      <p:to>
                                        <p:strVal val="hidden"/>
                                      </p:to>
                                    </p:set>
                                  </p:childTnLst>
                                </p:cTn>
                              </p:par>
                              <p:par>
                                <p:cTn id="44" presetID="2" presetClass="exit" presetSubtype="9" fill="hold" nodeType="withEffect">
                                  <p:stCondLst>
                                    <p:cond delay="0"/>
                                  </p:stCondLst>
                                  <p:childTnLst>
                                    <p:anim calcmode="lin" valueType="num">
                                      <p:cBhvr additive="base">
                                        <p:cTn id="45" dur="4500"/>
                                        <p:tgtEl>
                                          <p:spTgt spid="6"/>
                                        </p:tgtEl>
                                        <p:attrNameLst>
                                          <p:attrName>ppt_x</p:attrName>
                                        </p:attrNameLst>
                                      </p:cBhvr>
                                      <p:tavLst>
                                        <p:tav tm="0">
                                          <p:val>
                                            <p:strVal val="ppt_x"/>
                                          </p:val>
                                        </p:tav>
                                        <p:tav tm="100000">
                                          <p:val>
                                            <p:strVal val="0-ppt_w/2"/>
                                          </p:val>
                                        </p:tav>
                                      </p:tavLst>
                                    </p:anim>
                                    <p:anim calcmode="lin" valueType="num">
                                      <p:cBhvr additive="base">
                                        <p:cTn id="46" dur="4500"/>
                                        <p:tgtEl>
                                          <p:spTgt spid="6"/>
                                        </p:tgtEl>
                                        <p:attrNameLst>
                                          <p:attrName>ppt_y</p:attrName>
                                        </p:attrNameLst>
                                      </p:cBhvr>
                                      <p:tavLst>
                                        <p:tav tm="0">
                                          <p:val>
                                            <p:strVal val="ppt_y"/>
                                          </p:val>
                                        </p:tav>
                                        <p:tav tm="100000">
                                          <p:val>
                                            <p:strVal val="0-ppt_h/2"/>
                                          </p:val>
                                        </p:tav>
                                      </p:tavLst>
                                    </p:anim>
                                    <p:set>
                                      <p:cBhvr>
                                        <p:cTn id="47" dur="1" fill="hold">
                                          <p:stCondLst>
                                            <p:cond delay="4499"/>
                                          </p:stCondLst>
                                        </p:cTn>
                                        <p:tgtEl>
                                          <p:spTgt spid="6"/>
                                        </p:tgtEl>
                                        <p:attrNameLst>
                                          <p:attrName>style.visibility</p:attrName>
                                        </p:attrNameLst>
                                      </p:cBhvr>
                                      <p:to>
                                        <p:strVal val="hidden"/>
                                      </p:to>
                                    </p:set>
                                  </p:childTnLst>
                                </p:cTn>
                              </p:par>
                              <p:par>
                                <p:cTn id="48" presetID="23" presetClass="entr" presetSubtype="528" fill="hold" grpId="0" nodeType="withEffect">
                                  <p:stCondLst>
                                    <p:cond delay="2250"/>
                                  </p:stCondLst>
                                  <p:childTnLst>
                                    <p:set>
                                      <p:cBhvr>
                                        <p:cTn id="49" dur="1" fill="hold">
                                          <p:stCondLst>
                                            <p:cond delay="0"/>
                                          </p:stCondLst>
                                        </p:cTn>
                                        <p:tgtEl>
                                          <p:spTgt spid="17"/>
                                        </p:tgtEl>
                                        <p:attrNameLst>
                                          <p:attrName>style.visibility</p:attrName>
                                        </p:attrNameLst>
                                      </p:cBhvr>
                                      <p:to>
                                        <p:strVal val="visible"/>
                                      </p:to>
                                    </p:set>
                                    <p:anim calcmode="lin" valueType="num">
                                      <p:cBhvr>
                                        <p:cTn id="50" dur="2500" fill="hold"/>
                                        <p:tgtEl>
                                          <p:spTgt spid="17"/>
                                        </p:tgtEl>
                                        <p:attrNameLst>
                                          <p:attrName>ppt_w</p:attrName>
                                        </p:attrNameLst>
                                      </p:cBhvr>
                                      <p:tavLst>
                                        <p:tav tm="0">
                                          <p:val>
                                            <p:fltVal val="0"/>
                                          </p:val>
                                        </p:tav>
                                        <p:tav tm="100000">
                                          <p:val>
                                            <p:strVal val="#ppt_w"/>
                                          </p:val>
                                        </p:tav>
                                      </p:tavLst>
                                    </p:anim>
                                    <p:anim calcmode="lin" valueType="num">
                                      <p:cBhvr>
                                        <p:cTn id="51" dur="2500" fill="hold"/>
                                        <p:tgtEl>
                                          <p:spTgt spid="17"/>
                                        </p:tgtEl>
                                        <p:attrNameLst>
                                          <p:attrName>ppt_h</p:attrName>
                                        </p:attrNameLst>
                                      </p:cBhvr>
                                      <p:tavLst>
                                        <p:tav tm="0">
                                          <p:val>
                                            <p:fltVal val="0"/>
                                          </p:val>
                                        </p:tav>
                                        <p:tav tm="100000">
                                          <p:val>
                                            <p:strVal val="#ppt_h"/>
                                          </p:val>
                                        </p:tav>
                                      </p:tavLst>
                                    </p:anim>
                                    <p:anim calcmode="lin" valueType="num">
                                      <p:cBhvr>
                                        <p:cTn id="52" dur="2500" fill="hold"/>
                                        <p:tgtEl>
                                          <p:spTgt spid="17"/>
                                        </p:tgtEl>
                                        <p:attrNameLst>
                                          <p:attrName>ppt_x</p:attrName>
                                        </p:attrNameLst>
                                      </p:cBhvr>
                                      <p:tavLst>
                                        <p:tav tm="0">
                                          <p:val>
                                            <p:fltVal val="0.5"/>
                                          </p:val>
                                        </p:tav>
                                        <p:tav tm="100000">
                                          <p:val>
                                            <p:strVal val="#ppt_x"/>
                                          </p:val>
                                        </p:tav>
                                      </p:tavLst>
                                    </p:anim>
                                    <p:anim calcmode="lin" valueType="num">
                                      <p:cBhvr>
                                        <p:cTn id="53" dur="2500" fill="hold"/>
                                        <p:tgtEl>
                                          <p:spTgt spid="17"/>
                                        </p:tgtEl>
                                        <p:attrNameLst>
                                          <p:attrName>ppt_y</p:attrName>
                                        </p:attrNameLst>
                                      </p:cBhvr>
                                      <p:tavLst>
                                        <p:tav tm="0">
                                          <p:val>
                                            <p:fltVal val="0.5"/>
                                          </p:val>
                                        </p:tav>
                                        <p:tav tm="100000">
                                          <p:val>
                                            <p:strVal val="#ppt_y"/>
                                          </p:val>
                                        </p:tav>
                                      </p:tavLst>
                                    </p:anim>
                                  </p:childTnLst>
                                </p:cTn>
                              </p:par>
                              <p:par>
                                <p:cTn id="54" presetID="23" presetClass="entr" presetSubtype="272" fill="hold" nodeType="withEffect">
                                  <p:stCondLst>
                                    <p:cond delay="1000"/>
                                  </p:stCondLst>
                                  <p:childTnLst>
                                    <p:set>
                                      <p:cBhvr>
                                        <p:cTn id="55" dur="1" fill="hold">
                                          <p:stCondLst>
                                            <p:cond delay="0"/>
                                          </p:stCondLst>
                                        </p:cTn>
                                        <p:tgtEl>
                                          <p:spTgt spid="4"/>
                                        </p:tgtEl>
                                        <p:attrNameLst>
                                          <p:attrName>style.visibility</p:attrName>
                                        </p:attrNameLst>
                                      </p:cBhvr>
                                      <p:to>
                                        <p:strVal val="visible"/>
                                      </p:to>
                                    </p:set>
                                    <p:anim calcmode="lin" valueType="num">
                                      <p:cBhvr>
                                        <p:cTn id="56" dur="3500" fill="hold"/>
                                        <p:tgtEl>
                                          <p:spTgt spid="4"/>
                                        </p:tgtEl>
                                        <p:attrNameLst>
                                          <p:attrName>ppt_w</p:attrName>
                                        </p:attrNameLst>
                                      </p:cBhvr>
                                      <p:tavLst>
                                        <p:tav tm="0">
                                          <p:val>
                                            <p:strVal val="2/3*#ppt_w"/>
                                          </p:val>
                                        </p:tav>
                                        <p:tav tm="100000">
                                          <p:val>
                                            <p:strVal val="#ppt_w"/>
                                          </p:val>
                                        </p:tav>
                                      </p:tavLst>
                                    </p:anim>
                                    <p:anim calcmode="lin" valueType="num">
                                      <p:cBhvr>
                                        <p:cTn id="57" dur="3500" fill="hold"/>
                                        <p:tgtEl>
                                          <p:spTgt spid="4"/>
                                        </p:tgtEl>
                                        <p:attrNameLst>
                                          <p:attrName>ppt_h</p:attrName>
                                        </p:attrNameLst>
                                      </p:cBhvr>
                                      <p:tavLst>
                                        <p:tav tm="0">
                                          <p:val>
                                            <p:strVal val="2/3*#ppt_h"/>
                                          </p:val>
                                        </p:tav>
                                        <p:tav tm="100000">
                                          <p:val>
                                            <p:strVal val="#ppt_h"/>
                                          </p:val>
                                        </p:tav>
                                      </p:tavLst>
                                    </p:anim>
                                  </p:childTnLst>
                                </p:cTn>
                              </p:par>
                              <p:par>
                                <p:cTn id="58" presetID="8" presetClass="entr" presetSubtype="32" fill="hold" nodeType="withEffect">
                                  <p:stCondLst>
                                    <p:cond delay="1000"/>
                                  </p:stCondLst>
                                  <p:childTnLst>
                                    <p:set>
                                      <p:cBhvr>
                                        <p:cTn id="59" dur="1" fill="hold">
                                          <p:stCondLst>
                                            <p:cond delay="0"/>
                                          </p:stCondLst>
                                        </p:cTn>
                                        <p:tgtEl>
                                          <p:spTgt spid="4"/>
                                        </p:tgtEl>
                                        <p:attrNameLst>
                                          <p:attrName>style.visibility</p:attrName>
                                        </p:attrNameLst>
                                      </p:cBhvr>
                                      <p:to>
                                        <p:strVal val="visible"/>
                                      </p:to>
                                    </p:set>
                                    <p:animEffect transition="in" filter="diamond(out)">
                                      <p:cBhvr>
                                        <p:cTn id="60" dur="3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5 Imagen" descr="Diapositiva7"/>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5000"/>
                    </a14:imgEffect>
                  </a14:imgLayer>
                </a14:imgProps>
              </a:ext>
              <a:ext uri="{28A0092B-C50C-407E-A947-70E740481C1C}">
                <a14:useLocalDpi xmlns:a14="http://schemas.microsoft.com/office/drawing/2010/main"/>
              </a:ext>
            </a:extLst>
          </a:blip>
          <a:stretch>
            <a:fillRect/>
          </a:stretch>
        </p:blipFill>
        <p:spPr>
          <a:xfrm>
            <a:off x="0" y="0"/>
            <a:ext cx="9144000" cy="5148940"/>
          </a:xfrm>
          <a:prstGeom prst="rect">
            <a:avLst/>
          </a:prstGeom>
          <a:noFill/>
          <a:ln>
            <a:noFill/>
          </a:ln>
        </p:spPr>
      </p:pic>
      <p:sp>
        <p:nvSpPr>
          <p:cNvPr id="4" name="3 Rectángulo"/>
          <p:cNvSpPr/>
          <p:nvPr/>
        </p:nvSpPr>
        <p:spPr>
          <a:xfrm>
            <a:off x="683568" y="1131590"/>
            <a:ext cx="5760640" cy="2739211"/>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sz="2400" dirty="0" smtClean="0">
                <a:solidFill>
                  <a:schemeClr val="bg1"/>
                </a:solidFill>
                <a:latin typeface="Hobo Std" pitchFamily="34" charset="0"/>
              </a:rPr>
              <a:t>E L   T O M A T E</a:t>
            </a:r>
            <a:endParaRPr lang="es-ES" sz="3200" dirty="0" smtClean="0">
              <a:solidFill>
                <a:schemeClr val="bg1"/>
              </a:solidFill>
              <a:latin typeface="Hobo Std" pitchFamily="34" charset="0"/>
            </a:endParaRPr>
          </a:p>
          <a:p>
            <a:pPr algn="ctr"/>
            <a:r>
              <a:rPr lang="es-ES" sz="2800" dirty="0" smtClean="0">
                <a:solidFill>
                  <a:schemeClr val="bg1"/>
                </a:solidFill>
                <a:latin typeface="Hobo Std" pitchFamily="34" charset="0"/>
              </a:rPr>
              <a:t>e</a:t>
            </a:r>
            <a:r>
              <a:rPr lang="es-ES" sz="2000" dirty="0" smtClean="0">
                <a:solidFill>
                  <a:schemeClr val="bg1"/>
                </a:solidFill>
                <a:latin typeface="Hobo Std" pitchFamily="34" charset="0"/>
              </a:rPr>
              <a:t>s </a:t>
            </a:r>
            <a:r>
              <a:rPr lang="es-ES" sz="2000" dirty="0">
                <a:solidFill>
                  <a:schemeClr val="bg1"/>
                </a:solidFill>
                <a:latin typeface="Hobo Std" pitchFamily="34" charset="0"/>
              </a:rPr>
              <a:t>una de las hortalizas más consumida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en </a:t>
            </a:r>
            <a:r>
              <a:rPr lang="es-ES" sz="2000" dirty="0">
                <a:solidFill>
                  <a:schemeClr val="bg1"/>
                </a:solidFill>
                <a:latin typeface="Hobo Std" pitchFamily="34" charset="0"/>
              </a:rPr>
              <a:t>el mundo y tiñe de rojo multitud de platos de nuestra gastronomía. Sabroso e indispensable en la cocina, el tomate encierra en su interior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un </a:t>
            </a:r>
            <a:r>
              <a:rPr lang="es-ES" sz="2000" dirty="0">
                <a:solidFill>
                  <a:schemeClr val="bg1"/>
                </a:solidFill>
                <a:latin typeface="Hobo Std" pitchFamily="34" charset="0"/>
              </a:rPr>
              <a:t>dechado de virtudes para la salud. </a:t>
            </a:r>
            <a:endParaRPr lang="es-ES" sz="2000" dirty="0" smtClean="0">
              <a:solidFill>
                <a:schemeClr val="bg1"/>
              </a:solidFill>
              <a:latin typeface="Hobo Std" pitchFamily="34" charset="0"/>
            </a:endParaRPr>
          </a:p>
          <a:p>
            <a:pPr algn="ctr"/>
            <a:r>
              <a:rPr lang="es-ES" sz="2400" dirty="0" smtClean="0">
                <a:solidFill>
                  <a:schemeClr val="bg1"/>
                </a:solidFill>
                <a:latin typeface="Hobo Std" pitchFamily="34" charset="0"/>
              </a:rPr>
              <a:t>Descúbrelas</a:t>
            </a:r>
            <a:r>
              <a:rPr lang="es-ES" sz="2400" dirty="0">
                <a:solidFill>
                  <a:schemeClr val="bg1"/>
                </a:solidFill>
                <a:latin typeface="Hobo Std" pitchFamily="34" charset="0"/>
              </a:rPr>
              <a:t>.</a:t>
            </a:r>
          </a:p>
          <a:p>
            <a:pPr algn="ctr"/>
            <a:endParaRPr lang="es-ES" sz="1600" dirty="0">
              <a:solidFill>
                <a:schemeClr val="bg1"/>
              </a:solidFill>
              <a:latin typeface="Hobo Std" pitchFamily="34" charset="0"/>
            </a:endParaRPr>
          </a:p>
        </p:txBody>
      </p:sp>
    </p:spTree>
    <p:extLst>
      <p:ext uri="{BB962C8B-B14F-4D97-AF65-F5344CB8AC3E}">
        <p14:creationId xmlns:p14="http://schemas.microsoft.com/office/powerpoint/2010/main" val="2764486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112 Grupo"/>
          <p:cNvGrpSpPr/>
          <p:nvPr/>
        </p:nvGrpSpPr>
        <p:grpSpPr>
          <a:xfrm>
            <a:off x="0" y="0"/>
            <a:ext cx="9144000" cy="5143500"/>
            <a:chOff x="0" y="0"/>
            <a:chExt cx="9144000" cy="5143500"/>
          </a:xfrm>
        </p:grpSpPr>
        <p:sp>
          <p:nvSpPr>
            <p:cNvPr id="114" name="113 Rectángulo"/>
            <p:cNvSpPr/>
            <p:nvPr/>
          </p:nvSpPr>
          <p:spPr>
            <a:xfrm>
              <a:off x="457200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10800000" flipH="1">
              <a:off x="4572000" y="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flipH="1">
              <a:off x="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0" y="0"/>
              <a:ext cx="4572000" cy="2571750"/>
            </a:xfrm>
            <a:prstGeom prst="rect">
              <a:avLst/>
            </a:prstGeom>
            <a:gradFill flip="none" rotWithShape="1">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1" name="110 Imagen" descr="Diapositiva33"/>
          <p:cNvPicPr>
            <a:picLocks noGrp="1" noChangeAspect="1"/>
          </p:cNvPicPr>
          <p:nvPr isPhoto="1"/>
        </p:nvPicPr>
        <p:blipFill rotWithShape="1">
          <a:blip r:embed="rId2" cstate="email">
            <a:extLst>
              <a:ext uri="{28A0092B-C50C-407E-A947-70E740481C1C}">
                <a14:useLocalDpi xmlns:a14="http://schemas.microsoft.com/office/drawing/2010/main"/>
              </a:ext>
            </a:extLst>
          </a:blip>
          <a:srcRect t="-1"/>
          <a:stretch/>
        </p:blipFill>
        <p:spPr>
          <a:xfrm>
            <a:off x="0" y="0"/>
            <a:ext cx="9144000" cy="5143500"/>
          </a:xfrm>
          <a:prstGeom prst="rect">
            <a:avLst/>
          </a:prstGeom>
          <a:noFill/>
          <a:ln>
            <a:noFill/>
          </a:ln>
        </p:spPr>
      </p:pic>
      <p:sp>
        <p:nvSpPr>
          <p:cNvPr id="49" name="48 Rectángulo"/>
          <p:cNvSpPr/>
          <p:nvPr/>
        </p:nvSpPr>
        <p:spPr>
          <a:xfrm rot="16200000" flipH="1">
            <a:off x="699048" y="-36446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2199422" y="-21147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2199422" y="-51745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3682037" y="-36446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3681740" y="-5848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3687825" y="-67044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670447" y="514904"/>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2170821" y="66789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2170821" y="36191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3653436" y="514904"/>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3653140" y="82088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3659224" y="20892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697024" y="139959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2197398" y="155258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2197398" y="124661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3680013" y="139959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3679717" y="1705576"/>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3685801" y="109362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735676" y="226128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2236050" y="241427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2236050" y="210830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3718665" y="226128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3718369" y="256726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3724453" y="1955313"/>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707075" y="314066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2207449" y="3293648"/>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2207449" y="298767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3690064" y="314066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3689768" y="344663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3695852" y="2834683"/>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733652" y="402535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2234026" y="4178343"/>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2234026" y="3872366"/>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3716641" y="402535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3716345" y="433133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3722429" y="3719378"/>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a:off x="8303231" y="-33746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a:off x="6802857" y="-18448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a:off x="6802857" y="-49045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a:off x="5320242" y="-33746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a:off x="5320538" y="-3149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a:off x="5314454" y="-64344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a:off x="8331832" y="541903"/>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a:off x="6831458" y="69489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a:off x="6831458" y="388914"/>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a:off x="5348843" y="541903"/>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a:off x="5349139" y="84788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a:off x="5343055" y="235926"/>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a:off x="8305255" y="1426598"/>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a:off x="6804881" y="1579586"/>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a:off x="6804881" y="127360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a:off x="5322266" y="1426598"/>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a:off x="5322562" y="173257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a:off x="5316478" y="112062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8266603" y="228828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6766229" y="244127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6766229" y="213530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5283614" y="228828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5283910" y="2594266"/>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5277826" y="198231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8295204" y="316765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6794830" y="332064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6794830" y="3014670"/>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a:off x="5312215" y="3167659"/>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5312511" y="347363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a:off x="5306427" y="286168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a:off x="8268627" y="4052354"/>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a:off x="6768253" y="4205342"/>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a:off x="6768253" y="3899365"/>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a:off x="5285638" y="4052354"/>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5285934" y="4358331"/>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a:off x="5279850" y="3746377"/>
            <a:ext cx="141724" cy="148261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0" y="0"/>
            <a:ext cx="9144000" cy="5143500"/>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81213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2"/>
                                        </p:tgtEl>
                                        <p:attrNameLst>
                                          <p:attrName>style.opacity</p:attrName>
                                        </p:attrNameLst>
                                      </p:cBhvr>
                                      <p:to>
                                        <p:strVal val="0"/>
                                      </p:to>
                                    </p:set>
                                    <p:animEffect filter="image" prLst="opacity: 0">
                                      <p:cBhvr rctx="IE">
                                        <p:cTn id="7" dur="indefinite"/>
                                        <p:tgtEl>
                                          <p:spTgt spid="112"/>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9"/>
                                        </p:tgtEl>
                                        <p:attrNameLst>
                                          <p:attrName>style.visibility</p:attrName>
                                        </p:attrNameLst>
                                      </p:cBhvr>
                                      <p:to>
                                        <p:strVal val="visible"/>
                                      </p:to>
                                    </p:set>
                                    <p:anim calcmode="lin" valueType="num">
                                      <p:cBhvr additive="base">
                                        <p:cTn id="10" dur="4000" fill="hold"/>
                                        <p:tgtEl>
                                          <p:spTgt spid="49"/>
                                        </p:tgtEl>
                                        <p:attrNameLst>
                                          <p:attrName>ppt_x</p:attrName>
                                        </p:attrNameLst>
                                      </p:cBhvr>
                                      <p:tavLst>
                                        <p:tav tm="0">
                                          <p:val>
                                            <p:strVal val="0-#ppt_w/2"/>
                                          </p:val>
                                        </p:tav>
                                        <p:tav tm="100000">
                                          <p:val>
                                            <p:strVal val="#ppt_x"/>
                                          </p:val>
                                        </p:tav>
                                      </p:tavLst>
                                    </p:anim>
                                    <p:anim calcmode="lin" valueType="num">
                                      <p:cBhvr additive="base">
                                        <p:cTn id="11" dur="4000" fill="hold"/>
                                        <p:tgtEl>
                                          <p:spTgt spid="49"/>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49"/>
                                        </p:tgtEl>
                                        <p:attrNameLst>
                                          <p:attrName>style.visibility</p:attrName>
                                        </p:attrNameLst>
                                      </p:cBhvr>
                                      <p:to>
                                        <p:strVal val="visible"/>
                                      </p:to>
                                    </p:set>
                                    <p:anim calcmode="lin" valueType="num">
                                      <p:cBhvr>
                                        <p:cTn id="14" dur="4000" fill="hold"/>
                                        <p:tgtEl>
                                          <p:spTgt spid="49"/>
                                        </p:tgtEl>
                                        <p:attrNameLst>
                                          <p:attrName>ppt_w</p:attrName>
                                        </p:attrNameLst>
                                      </p:cBhvr>
                                      <p:tavLst>
                                        <p:tav tm="0" fmla="#ppt_w*sin(2.5*pi*$)">
                                          <p:val>
                                            <p:fltVal val="0"/>
                                          </p:val>
                                        </p:tav>
                                        <p:tav tm="100000">
                                          <p:val>
                                            <p:fltVal val="1"/>
                                          </p:val>
                                        </p:tav>
                                      </p:tavLst>
                                    </p:anim>
                                    <p:anim calcmode="lin" valueType="num">
                                      <p:cBhvr>
                                        <p:cTn id="15" dur="4000" fill="hold"/>
                                        <p:tgtEl>
                                          <p:spTgt spid="49"/>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49"/>
                                        </p:tgtEl>
                                        <p:attrNameLst>
                                          <p:attrName>ppt_x</p:attrName>
                                        </p:attrNameLst>
                                      </p:cBhvr>
                                      <p:tavLst>
                                        <p:tav tm="0">
                                          <p:val>
                                            <p:strVal val="ppt_x"/>
                                          </p:val>
                                        </p:tav>
                                        <p:tav tm="100000">
                                          <p:val>
                                            <p:strVal val="1+ppt_w/2"/>
                                          </p:val>
                                        </p:tav>
                                      </p:tavLst>
                                    </p:anim>
                                    <p:anim calcmode="lin" valueType="num">
                                      <p:cBhvr additive="base">
                                        <p:cTn id="18" dur="4500"/>
                                        <p:tgtEl>
                                          <p:spTgt spid="49"/>
                                        </p:tgtEl>
                                        <p:attrNameLst>
                                          <p:attrName>ppt_y</p:attrName>
                                        </p:attrNameLst>
                                      </p:cBhvr>
                                      <p:tavLst>
                                        <p:tav tm="0">
                                          <p:val>
                                            <p:strVal val="ppt_y"/>
                                          </p:val>
                                        </p:tav>
                                        <p:tav tm="100000">
                                          <p:val>
                                            <p:strVal val="ppt_y"/>
                                          </p:val>
                                        </p:tav>
                                      </p:tavLst>
                                    </p:anim>
                                    <p:set>
                                      <p:cBhvr>
                                        <p:cTn id="19" dur="1" fill="hold">
                                          <p:stCondLst>
                                            <p:cond delay="4499"/>
                                          </p:stCondLst>
                                        </p:cTn>
                                        <p:tgtEl>
                                          <p:spTgt spid="49"/>
                                        </p:tgtEl>
                                        <p:attrNameLst>
                                          <p:attrName>style.visibility</p:attrName>
                                        </p:attrNameLst>
                                      </p:cBhvr>
                                      <p:to>
                                        <p:strVal val="hidden"/>
                                      </p:to>
                                    </p:set>
                                  </p:childTnLst>
                                </p:cTn>
                              </p:par>
                              <p:par>
                                <p:cTn id="20" presetID="3" presetClass="exit" presetSubtype="5" fill="hold" grpId="3" nodeType="withEffect">
                                  <p:stCondLst>
                                    <p:cond delay="0"/>
                                  </p:stCondLst>
                                  <p:childTnLst>
                                    <p:animEffect transition="out" filter="blinds(vertical)">
                                      <p:cBhvr>
                                        <p:cTn id="21" dur="5500"/>
                                        <p:tgtEl>
                                          <p:spTgt spid="49"/>
                                        </p:tgtEl>
                                      </p:cBhvr>
                                    </p:animEffect>
                                    <p:set>
                                      <p:cBhvr>
                                        <p:cTn id="22" dur="1" fill="hold">
                                          <p:stCondLst>
                                            <p:cond delay="5499"/>
                                          </p:stCondLst>
                                        </p:cTn>
                                        <p:tgtEl>
                                          <p:spTgt spid="49"/>
                                        </p:tgtEl>
                                        <p:attrNameLst>
                                          <p:attrName>style.visibility</p:attrName>
                                        </p:attrNameLst>
                                      </p:cBhvr>
                                      <p:to>
                                        <p:strVal val="hidden"/>
                                      </p:to>
                                    </p:set>
                                  </p:childTnLst>
                                </p:cTn>
                              </p:par>
                              <p:par>
                                <p:cTn id="23" presetID="2" presetClass="entr" presetSubtype="8"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4000" fill="hold"/>
                                        <p:tgtEl>
                                          <p:spTgt spid="40"/>
                                        </p:tgtEl>
                                        <p:attrNameLst>
                                          <p:attrName>ppt_x</p:attrName>
                                        </p:attrNameLst>
                                      </p:cBhvr>
                                      <p:tavLst>
                                        <p:tav tm="0">
                                          <p:val>
                                            <p:strVal val="0-#ppt_w/2"/>
                                          </p:val>
                                        </p:tav>
                                        <p:tav tm="100000">
                                          <p:val>
                                            <p:strVal val="#ppt_x"/>
                                          </p:val>
                                        </p:tav>
                                      </p:tavLst>
                                    </p:anim>
                                    <p:anim calcmode="lin" valueType="num">
                                      <p:cBhvr additive="base">
                                        <p:cTn id="26" dur="4000" fill="hold"/>
                                        <p:tgtEl>
                                          <p:spTgt spid="40"/>
                                        </p:tgtEl>
                                        <p:attrNameLst>
                                          <p:attrName>ppt_y</p:attrName>
                                        </p:attrNameLst>
                                      </p:cBhvr>
                                      <p:tavLst>
                                        <p:tav tm="0">
                                          <p:val>
                                            <p:strVal val="#ppt_y"/>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40"/>
                                        </p:tgtEl>
                                        <p:attrNameLst>
                                          <p:attrName>style.visibility</p:attrName>
                                        </p:attrNameLst>
                                      </p:cBhvr>
                                      <p:to>
                                        <p:strVal val="visible"/>
                                      </p:to>
                                    </p:set>
                                    <p:anim calcmode="lin" valueType="num">
                                      <p:cBhvr>
                                        <p:cTn id="29" dur="4000" fill="hold"/>
                                        <p:tgtEl>
                                          <p:spTgt spid="40"/>
                                        </p:tgtEl>
                                        <p:attrNameLst>
                                          <p:attrName>ppt_w</p:attrName>
                                        </p:attrNameLst>
                                      </p:cBhvr>
                                      <p:tavLst>
                                        <p:tav tm="0" fmla="#ppt_w*sin(2.5*pi*$)">
                                          <p:val>
                                            <p:fltVal val="0"/>
                                          </p:val>
                                        </p:tav>
                                        <p:tav tm="100000">
                                          <p:val>
                                            <p:fltVal val="1"/>
                                          </p:val>
                                        </p:tav>
                                      </p:tavLst>
                                    </p:anim>
                                    <p:anim calcmode="lin" valueType="num">
                                      <p:cBhvr>
                                        <p:cTn id="30" dur="4000" fill="hold"/>
                                        <p:tgtEl>
                                          <p:spTgt spid="40"/>
                                        </p:tgtEl>
                                        <p:attrNameLst>
                                          <p:attrName>ppt_h</p:attrName>
                                        </p:attrNameLst>
                                      </p:cBhvr>
                                      <p:tavLst>
                                        <p:tav tm="0">
                                          <p:val>
                                            <p:strVal val="#ppt_h"/>
                                          </p:val>
                                        </p:tav>
                                        <p:tav tm="100000">
                                          <p:val>
                                            <p:strVal val="#ppt_h"/>
                                          </p:val>
                                        </p:tav>
                                      </p:tavLst>
                                    </p:anim>
                                  </p:childTnLst>
                                </p:cTn>
                              </p:par>
                              <p:par>
                                <p:cTn id="31" presetID="2" presetClass="exit" presetSubtype="8" fill="hold" grpId="2" nodeType="withEffect">
                                  <p:stCondLst>
                                    <p:cond delay="0"/>
                                  </p:stCondLst>
                                  <p:childTnLst>
                                    <p:anim calcmode="lin" valueType="num">
                                      <p:cBhvr additive="base">
                                        <p:cTn id="32" dur="4500"/>
                                        <p:tgtEl>
                                          <p:spTgt spid="40"/>
                                        </p:tgtEl>
                                        <p:attrNameLst>
                                          <p:attrName>ppt_x</p:attrName>
                                        </p:attrNameLst>
                                      </p:cBhvr>
                                      <p:tavLst>
                                        <p:tav tm="0">
                                          <p:val>
                                            <p:strVal val="ppt_x"/>
                                          </p:val>
                                        </p:tav>
                                        <p:tav tm="100000">
                                          <p:val>
                                            <p:strVal val="0-ppt_w/2"/>
                                          </p:val>
                                        </p:tav>
                                      </p:tavLst>
                                    </p:anim>
                                    <p:anim calcmode="lin" valueType="num">
                                      <p:cBhvr additive="base">
                                        <p:cTn id="33" dur="4500"/>
                                        <p:tgtEl>
                                          <p:spTgt spid="40"/>
                                        </p:tgtEl>
                                        <p:attrNameLst>
                                          <p:attrName>ppt_y</p:attrName>
                                        </p:attrNameLst>
                                      </p:cBhvr>
                                      <p:tavLst>
                                        <p:tav tm="0">
                                          <p:val>
                                            <p:strVal val="ppt_y"/>
                                          </p:val>
                                        </p:tav>
                                        <p:tav tm="100000">
                                          <p:val>
                                            <p:strVal val="ppt_y"/>
                                          </p:val>
                                        </p:tav>
                                      </p:tavLst>
                                    </p:anim>
                                    <p:set>
                                      <p:cBhvr>
                                        <p:cTn id="34" dur="1" fill="hold">
                                          <p:stCondLst>
                                            <p:cond delay="4499"/>
                                          </p:stCondLst>
                                        </p:cTn>
                                        <p:tgtEl>
                                          <p:spTgt spid="40"/>
                                        </p:tgtEl>
                                        <p:attrNameLst>
                                          <p:attrName>style.visibility</p:attrName>
                                        </p:attrNameLst>
                                      </p:cBhvr>
                                      <p:to>
                                        <p:strVal val="hidden"/>
                                      </p:to>
                                    </p:set>
                                  </p:childTnLst>
                                </p:cTn>
                              </p:par>
                              <p:par>
                                <p:cTn id="35" presetID="3" presetClass="exit" presetSubtype="5" fill="hold" grpId="3" nodeType="withEffect">
                                  <p:stCondLst>
                                    <p:cond delay="0"/>
                                  </p:stCondLst>
                                  <p:childTnLst>
                                    <p:animEffect transition="out" filter="blinds(vertical)">
                                      <p:cBhvr>
                                        <p:cTn id="36" dur="5500"/>
                                        <p:tgtEl>
                                          <p:spTgt spid="40"/>
                                        </p:tgtEl>
                                      </p:cBhvr>
                                    </p:animEffect>
                                    <p:set>
                                      <p:cBhvr>
                                        <p:cTn id="37" dur="1" fill="hold">
                                          <p:stCondLst>
                                            <p:cond delay="5499"/>
                                          </p:stCondLst>
                                        </p:cTn>
                                        <p:tgtEl>
                                          <p:spTgt spid="40"/>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4000" fill="hold"/>
                                        <p:tgtEl>
                                          <p:spTgt spid="47"/>
                                        </p:tgtEl>
                                        <p:attrNameLst>
                                          <p:attrName>ppt_x</p:attrName>
                                        </p:attrNameLst>
                                      </p:cBhvr>
                                      <p:tavLst>
                                        <p:tav tm="0">
                                          <p:val>
                                            <p:strVal val="0-#ppt_w/2"/>
                                          </p:val>
                                        </p:tav>
                                        <p:tav tm="100000">
                                          <p:val>
                                            <p:strVal val="#ppt_x"/>
                                          </p:val>
                                        </p:tav>
                                      </p:tavLst>
                                    </p:anim>
                                    <p:anim calcmode="lin" valueType="num">
                                      <p:cBhvr additive="base">
                                        <p:cTn id="41" dur="4000" fill="hold"/>
                                        <p:tgtEl>
                                          <p:spTgt spid="47"/>
                                        </p:tgtEl>
                                        <p:attrNameLst>
                                          <p:attrName>ppt_y</p:attrName>
                                        </p:attrNameLst>
                                      </p:cBhvr>
                                      <p:tavLst>
                                        <p:tav tm="0">
                                          <p:val>
                                            <p:strVal val="#ppt_y"/>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47"/>
                                        </p:tgtEl>
                                        <p:attrNameLst>
                                          <p:attrName>style.visibility</p:attrName>
                                        </p:attrNameLst>
                                      </p:cBhvr>
                                      <p:to>
                                        <p:strVal val="visible"/>
                                      </p:to>
                                    </p:set>
                                    <p:anim calcmode="lin" valueType="num">
                                      <p:cBhvr>
                                        <p:cTn id="44" dur="4000" fill="hold"/>
                                        <p:tgtEl>
                                          <p:spTgt spid="47"/>
                                        </p:tgtEl>
                                        <p:attrNameLst>
                                          <p:attrName>ppt_w</p:attrName>
                                        </p:attrNameLst>
                                      </p:cBhvr>
                                      <p:tavLst>
                                        <p:tav tm="0" fmla="#ppt_w*sin(2.5*pi*$)">
                                          <p:val>
                                            <p:fltVal val="0"/>
                                          </p:val>
                                        </p:tav>
                                        <p:tav tm="100000">
                                          <p:val>
                                            <p:fltVal val="1"/>
                                          </p:val>
                                        </p:tav>
                                      </p:tavLst>
                                    </p:anim>
                                    <p:anim calcmode="lin" valueType="num">
                                      <p:cBhvr>
                                        <p:cTn id="45" dur="4000" fill="hold"/>
                                        <p:tgtEl>
                                          <p:spTgt spid="47"/>
                                        </p:tgtEl>
                                        <p:attrNameLst>
                                          <p:attrName>ppt_h</p:attrName>
                                        </p:attrNameLst>
                                      </p:cBhvr>
                                      <p:tavLst>
                                        <p:tav tm="0">
                                          <p:val>
                                            <p:strVal val="#ppt_h"/>
                                          </p:val>
                                        </p:tav>
                                        <p:tav tm="100000">
                                          <p:val>
                                            <p:strVal val="#ppt_h"/>
                                          </p:val>
                                        </p:tav>
                                      </p:tavLst>
                                    </p:anim>
                                  </p:childTnLst>
                                </p:cTn>
                              </p:par>
                              <p:par>
                                <p:cTn id="46" presetID="2" presetClass="exit" presetSubtype="8" fill="hold" grpId="2" nodeType="withEffect">
                                  <p:stCondLst>
                                    <p:cond delay="0"/>
                                  </p:stCondLst>
                                  <p:childTnLst>
                                    <p:anim calcmode="lin" valueType="num">
                                      <p:cBhvr additive="base">
                                        <p:cTn id="47" dur="4500"/>
                                        <p:tgtEl>
                                          <p:spTgt spid="47"/>
                                        </p:tgtEl>
                                        <p:attrNameLst>
                                          <p:attrName>ppt_x</p:attrName>
                                        </p:attrNameLst>
                                      </p:cBhvr>
                                      <p:tavLst>
                                        <p:tav tm="0">
                                          <p:val>
                                            <p:strVal val="ppt_x"/>
                                          </p:val>
                                        </p:tav>
                                        <p:tav tm="100000">
                                          <p:val>
                                            <p:strVal val="0-ppt_w/2"/>
                                          </p:val>
                                        </p:tav>
                                      </p:tavLst>
                                    </p:anim>
                                    <p:anim calcmode="lin" valueType="num">
                                      <p:cBhvr additive="base">
                                        <p:cTn id="48" dur="4500"/>
                                        <p:tgtEl>
                                          <p:spTgt spid="47"/>
                                        </p:tgtEl>
                                        <p:attrNameLst>
                                          <p:attrName>ppt_y</p:attrName>
                                        </p:attrNameLst>
                                      </p:cBhvr>
                                      <p:tavLst>
                                        <p:tav tm="0">
                                          <p:val>
                                            <p:strVal val="ppt_y"/>
                                          </p:val>
                                        </p:tav>
                                        <p:tav tm="100000">
                                          <p:val>
                                            <p:strVal val="ppt_y"/>
                                          </p:val>
                                        </p:tav>
                                      </p:tavLst>
                                    </p:anim>
                                    <p:set>
                                      <p:cBhvr>
                                        <p:cTn id="49" dur="1" fill="hold">
                                          <p:stCondLst>
                                            <p:cond delay="4499"/>
                                          </p:stCondLst>
                                        </p:cTn>
                                        <p:tgtEl>
                                          <p:spTgt spid="47"/>
                                        </p:tgtEl>
                                        <p:attrNameLst>
                                          <p:attrName>style.visibility</p:attrName>
                                        </p:attrNameLst>
                                      </p:cBhvr>
                                      <p:to>
                                        <p:strVal val="hidden"/>
                                      </p:to>
                                    </p:set>
                                  </p:childTnLst>
                                </p:cTn>
                              </p:par>
                              <p:par>
                                <p:cTn id="50" presetID="3" presetClass="exit" presetSubtype="5" fill="hold" grpId="3" nodeType="withEffect">
                                  <p:stCondLst>
                                    <p:cond delay="0"/>
                                  </p:stCondLst>
                                  <p:childTnLst>
                                    <p:animEffect transition="out" filter="blinds(vertical)">
                                      <p:cBhvr>
                                        <p:cTn id="51" dur="5500"/>
                                        <p:tgtEl>
                                          <p:spTgt spid="47"/>
                                        </p:tgtEl>
                                      </p:cBhvr>
                                    </p:animEffect>
                                    <p:set>
                                      <p:cBhvr>
                                        <p:cTn id="52" dur="1" fill="hold">
                                          <p:stCondLst>
                                            <p:cond delay="5499"/>
                                          </p:stCondLst>
                                        </p:cTn>
                                        <p:tgtEl>
                                          <p:spTgt spid="47"/>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4000" fill="hold"/>
                                        <p:tgtEl>
                                          <p:spTgt spid="61"/>
                                        </p:tgtEl>
                                        <p:attrNameLst>
                                          <p:attrName>ppt_x</p:attrName>
                                        </p:attrNameLst>
                                      </p:cBhvr>
                                      <p:tavLst>
                                        <p:tav tm="0">
                                          <p:val>
                                            <p:strVal val="0-#ppt_w/2"/>
                                          </p:val>
                                        </p:tav>
                                        <p:tav tm="100000">
                                          <p:val>
                                            <p:strVal val="#ppt_x"/>
                                          </p:val>
                                        </p:tav>
                                      </p:tavLst>
                                    </p:anim>
                                    <p:anim calcmode="lin" valueType="num">
                                      <p:cBhvr additive="base">
                                        <p:cTn id="56" dur="4000" fill="hold"/>
                                        <p:tgtEl>
                                          <p:spTgt spid="61"/>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61"/>
                                        </p:tgtEl>
                                        <p:attrNameLst>
                                          <p:attrName>style.visibility</p:attrName>
                                        </p:attrNameLst>
                                      </p:cBhvr>
                                      <p:to>
                                        <p:strVal val="visible"/>
                                      </p:to>
                                    </p:set>
                                    <p:anim calcmode="lin" valueType="num">
                                      <p:cBhvr>
                                        <p:cTn id="59" dur="4000" fill="hold"/>
                                        <p:tgtEl>
                                          <p:spTgt spid="61"/>
                                        </p:tgtEl>
                                        <p:attrNameLst>
                                          <p:attrName>ppt_w</p:attrName>
                                        </p:attrNameLst>
                                      </p:cBhvr>
                                      <p:tavLst>
                                        <p:tav tm="0" fmla="#ppt_w*sin(2.5*pi*$)">
                                          <p:val>
                                            <p:fltVal val="0"/>
                                          </p:val>
                                        </p:tav>
                                        <p:tav tm="100000">
                                          <p:val>
                                            <p:fltVal val="1"/>
                                          </p:val>
                                        </p:tav>
                                      </p:tavLst>
                                    </p:anim>
                                    <p:anim calcmode="lin" valueType="num">
                                      <p:cBhvr>
                                        <p:cTn id="60" dur="4000" fill="hold"/>
                                        <p:tgtEl>
                                          <p:spTgt spid="61"/>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0"/>
                                  </p:stCondLst>
                                  <p:childTnLst>
                                    <p:anim calcmode="lin" valueType="num">
                                      <p:cBhvr additive="base">
                                        <p:cTn id="62" dur="4500"/>
                                        <p:tgtEl>
                                          <p:spTgt spid="61"/>
                                        </p:tgtEl>
                                        <p:attrNameLst>
                                          <p:attrName>ppt_x</p:attrName>
                                        </p:attrNameLst>
                                      </p:cBhvr>
                                      <p:tavLst>
                                        <p:tav tm="0">
                                          <p:val>
                                            <p:strVal val="ppt_x"/>
                                          </p:val>
                                        </p:tav>
                                        <p:tav tm="100000">
                                          <p:val>
                                            <p:strVal val="0-ppt_w/2"/>
                                          </p:val>
                                        </p:tav>
                                      </p:tavLst>
                                    </p:anim>
                                    <p:anim calcmode="lin" valueType="num">
                                      <p:cBhvr additive="base">
                                        <p:cTn id="63" dur="4500"/>
                                        <p:tgtEl>
                                          <p:spTgt spid="61"/>
                                        </p:tgtEl>
                                        <p:attrNameLst>
                                          <p:attrName>ppt_y</p:attrName>
                                        </p:attrNameLst>
                                      </p:cBhvr>
                                      <p:tavLst>
                                        <p:tav tm="0">
                                          <p:val>
                                            <p:strVal val="ppt_y"/>
                                          </p:val>
                                        </p:tav>
                                        <p:tav tm="100000">
                                          <p:val>
                                            <p:strVal val="ppt_y"/>
                                          </p:val>
                                        </p:tav>
                                      </p:tavLst>
                                    </p:anim>
                                    <p:set>
                                      <p:cBhvr>
                                        <p:cTn id="64" dur="1" fill="hold">
                                          <p:stCondLst>
                                            <p:cond delay="4499"/>
                                          </p:stCondLst>
                                        </p:cTn>
                                        <p:tgtEl>
                                          <p:spTgt spid="61"/>
                                        </p:tgtEl>
                                        <p:attrNameLst>
                                          <p:attrName>style.visibility</p:attrName>
                                        </p:attrNameLst>
                                      </p:cBhvr>
                                      <p:to>
                                        <p:strVal val="hidden"/>
                                      </p:to>
                                    </p:set>
                                  </p:childTnLst>
                                </p:cTn>
                              </p:par>
                              <p:par>
                                <p:cTn id="65" presetID="3" presetClass="exit" presetSubtype="5" fill="hold" grpId="3" nodeType="withEffect">
                                  <p:stCondLst>
                                    <p:cond delay="0"/>
                                  </p:stCondLst>
                                  <p:childTnLst>
                                    <p:animEffect transition="out" filter="blinds(vertical)">
                                      <p:cBhvr>
                                        <p:cTn id="66" dur="5500"/>
                                        <p:tgtEl>
                                          <p:spTgt spid="61"/>
                                        </p:tgtEl>
                                      </p:cBhvr>
                                    </p:animEffect>
                                    <p:set>
                                      <p:cBhvr>
                                        <p:cTn id="67" dur="1" fill="hold">
                                          <p:stCondLst>
                                            <p:cond delay="5499"/>
                                          </p:stCondLst>
                                        </p:cTn>
                                        <p:tgtEl>
                                          <p:spTgt spid="61"/>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93"/>
                                        </p:tgtEl>
                                        <p:attrNameLst>
                                          <p:attrName>style.visibility</p:attrName>
                                        </p:attrNameLst>
                                      </p:cBhvr>
                                      <p:to>
                                        <p:strVal val="visible"/>
                                      </p:to>
                                    </p:set>
                                    <p:anim calcmode="lin" valueType="num">
                                      <p:cBhvr additive="base">
                                        <p:cTn id="70" dur="4000" fill="hold"/>
                                        <p:tgtEl>
                                          <p:spTgt spid="93"/>
                                        </p:tgtEl>
                                        <p:attrNameLst>
                                          <p:attrName>ppt_x</p:attrName>
                                        </p:attrNameLst>
                                      </p:cBhvr>
                                      <p:tavLst>
                                        <p:tav tm="0">
                                          <p:val>
                                            <p:strVal val="0-#ppt_w/2"/>
                                          </p:val>
                                        </p:tav>
                                        <p:tav tm="100000">
                                          <p:val>
                                            <p:strVal val="#ppt_x"/>
                                          </p:val>
                                        </p:tav>
                                      </p:tavLst>
                                    </p:anim>
                                    <p:anim calcmode="lin" valueType="num">
                                      <p:cBhvr additive="base">
                                        <p:cTn id="71" dur="4000" fill="hold"/>
                                        <p:tgtEl>
                                          <p:spTgt spid="93"/>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3"/>
                                        </p:tgtEl>
                                        <p:attrNameLst>
                                          <p:attrName>style.visibility</p:attrName>
                                        </p:attrNameLst>
                                      </p:cBhvr>
                                      <p:to>
                                        <p:strVal val="visible"/>
                                      </p:to>
                                    </p:set>
                                    <p:anim calcmode="lin" valueType="num">
                                      <p:cBhvr>
                                        <p:cTn id="74" dur="4000" fill="hold"/>
                                        <p:tgtEl>
                                          <p:spTgt spid="93"/>
                                        </p:tgtEl>
                                        <p:attrNameLst>
                                          <p:attrName>ppt_w</p:attrName>
                                        </p:attrNameLst>
                                      </p:cBhvr>
                                      <p:tavLst>
                                        <p:tav tm="0" fmla="#ppt_w*sin(2.5*pi*$)">
                                          <p:val>
                                            <p:fltVal val="0"/>
                                          </p:val>
                                        </p:tav>
                                        <p:tav tm="100000">
                                          <p:val>
                                            <p:fltVal val="1"/>
                                          </p:val>
                                        </p:tav>
                                      </p:tavLst>
                                    </p:anim>
                                    <p:anim calcmode="lin" valueType="num">
                                      <p:cBhvr>
                                        <p:cTn id="75" dur="4000" fill="hold"/>
                                        <p:tgtEl>
                                          <p:spTgt spid="93"/>
                                        </p:tgtEl>
                                        <p:attrNameLst>
                                          <p:attrName>ppt_h</p:attrName>
                                        </p:attrNameLst>
                                      </p:cBhvr>
                                      <p:tavLst>
                                        <p:tav tm="0">
                                          <p:val>
                                            <p:strVal val="#ppt_h"/>
                                          </p:val>
                                        </p:tav>
                                        <p:tav tm="100000">
                                          <p:val>
                                            <p:strVal val="#ppt_h"/>
                                          </p:val>
                                        </p:tav>
                                      </p:tavLst>
                                    </p:anim>
                                  </p:childTnLst>
                                </p:cTn>
                              </p:par>
                              <p:par>
                                <p:cTn id="76" presetID="2" presetClass="exit" presetSubtype="8" fill="hold" grpId="2" nodeType="withEffect">
                                  <p:stCondLst>
                                    <p:cond delay="0"/>
                                  </p:stCondLst>
                                  <p:childTnLst>
                                    <p:anim calcmode="lin" valueType="num">
                                      <p:cBhvr additive="base">
                                        <p:cTn id="77" dur="4500"/>
                                        <p:tgtEl>
                                          <p:spTgt spid="93"/>
                                        </p:tgtEl>
                                        <p:attrNameLst>
                                          <p:attrName>ppt_x</p:attrName>
                                        </p:attrNameLst>
                                      </p:cBhvr>
                                      <p:tavLst>
                                        <p:tav tm="0">
                                          <p:val>
                                            <p:strVal val="ppt_x"/>
                                          </p:val>
                                        </p:tav>
                                        <p:tav tm="100000">
                                          <p:val>
                                            <p:strVal val="0-ppt_w/2"/>
                                          </p:val>
                                        </p:tav>
                                      </p:tavLst>
                                    </p:anim>
                                    <p:anim calcmode="lin" valueType="num">
                                      <p:cBhvr additive="base">
                                        <p:cTn id="78" dur="4500"/>
                                        <p:tgtEl>
                                          <p:spTgt spid="93"/>
                                        </p:tgtEl>
                                        <p:attrNameLst>
                                          <p:attrName>ppt_y</p:attrName>
                                        </p:attrNameLst>
                                      </p:cBhvr>
                                      <p:tavLst>
                                        <p:tav tm="0">
                                          <p:val>
                                            <p:strVal val="ppt_y"/>
                                          </p:val>
                                        </p:tav>
                                        <p:tav tm="100000">
                                          <p:val>
                                            <p:strVal val="ppt_y"/>
                                          </p:val>
                                        </p:tav>
                                      </p:tavLst>
                                    </p:anim>
                                    <p:set>
                                      <p:cBhvr>
                                        <p:cTn id="79" dur="1" fill="hold">
                                          <p:stCondLst>
                                            <p:cond delay="4499"/>
                                          </p:stCondLst>
                                        </p:cTn>
                                        <p:tgtEl>
                                          <p:spTgt spid="93"/>
                                        </p:tgtEl>
                                        <p:attrNameLst>
                                          <p:attrName>style.visibility</p:attrName>
                                        </p:attrNameLst>
                                      </p:cBhvr>
                                      <p:to>
                                        <p:strVal val="hidden"/>
                                      </p:to>
                                    </p:set>
                                  </p:childTnLst>
                                </p:cTn>
                              </p:par>
                              <p:par>
                                <p:cTn id="80" presetID="3" presetClass="exit" presetSubtype="5" fill="hold" grpId="3" nodeType="withEffect">
                                  <p:stCondLst>
                                    <p:cond delay="0"/>
                                  </p:stCondLst>
                                  <p:childTnLst>
                                    <p:animEffect transition="out" filter="blinds(vertical)">
                                      <p:cBhvr>
                                        <p:cTn id="81" dur="5500"/>
                                        <p:tgtEl>
                                          <p:spTgt spid="93"/>
                                        </p:tgtEl>
                                      </p:cBhvr>
                                    </p:animEffect>
                                    <p:set>
                                      <p:cBhvr>
                                        <p:cTn id="82" dur="1" fill="hold">
                                          <p:stCondLst>
                                            <p:cond delay="5499"/>
                                          </p:stCondLst>
                                        </p:cTn>
                                        <p:tgtEl>
                                          <p:spTgt spid="93"/>
                                        </p:tgtEl>
                                        <p:attrNameLst>
                                          <p:attrName>style.visibility</p:attrName>
                                        </p:attrNameLst>
                                      </p:cBhvr>
                                      <p:to>
                                        <p:strVal val="hidden"/>
                                      </p:to>
                                    </p:set>
                                  </p:childTnLst>
                                </p:cTn>
                              </p:par>
                              <p:par>
                                <p:cTn id="83" presetID="2" presetClass="entr" presetSubtype="8" fill="hold" grpId="0" nodeType="withEffect">
                                  <p:stCondLst>
                                    <p:cond delay="0"/>
                                  </p:stCondLst>
                                  <p:childTnLst>
                                    <p:set>
                                      <p:cBhvr>
                                        <p:cTn id="84" dur="1" fill="hold">
                                          <p:stCondLst>
                                            <p:cond delay="0"/>
                                          </p:stCondLst>
                                        </p:cTn>
                                        <p:tgtEl>
                                          <p:spTgt spid="99"/>
                                        </p:tgtEl>
                                        <p:attrNameLst>
                                          <p:attrName>style.visibility</p:attrName>
                                        </p:attrNameLst>
                                      </p:cBhvr>
                                      <p:to>
                                        <p:strVal val="visible"/>
                                      </p:to>
                                    </p:set>
                                    <p:anim calcmode="lin" valueType="num">
                                      <p:cBhvr additive="base">
                                        <p:cTn id="85" dur="4000" fill="hold"/>
                                        <p:tgtEl>
                                          <p:spTgt spid="99"/>
                                        </p:tgtEl>
                                        <p:attrNameLst>
                                          <p:attrName>ppt_x</p:attrName>
                                        </p:attrNameLst>
                                      </p:cBhvr>
                                      <p:tavLst>
                                        <p:tav tm="0">
                                          <p:val>
                                            <p:strVal val="0-#ppt_w/2"/>
                                          </p:val>
                                        </p:tav>
                                        <p:tav tm="100000">
                                          <p:val>
                                            <p:strVal val="#ppt_x"/>
                                          </p:val>
                                        </p:tav>
                                      </p:tavLst>
                                    </p:anim>
                                    <p:anim calcmode="lin" valueType="num">
                                      <p:cBhvr additive="base">
                                        <p:cTn id="86" dur="4000" fill="hold"/>
                                        <p:tgtEl>
                                          <p:spTgt spid="99"/>
                                        </p:tgtEl>
                                        <p:attrNameLst>
                                          <p:attrName>ppt_y</p:attrName>
                                        </p:attrNameLst>
                                      </p:cBhvr>
                                      <p:tavLst>
                                        <p:tav tm="0">
                                          <p:val>
                                            <p:strVal val="#ppt_y"/>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99"/>
                                        </p:tgtEl>
                                        <p:attrNameLst>
                                          <p:attrName>style.visibility</p:attrName>
                                        </p:attrNameLst>
                                      </p:cBhvr>
                                      <p:to>
                                        <p:strVal val="visible"/>
                                      </p:to>
                                    </p:set>
                                    <p:anim calcmode="lin" valueType="num">
                                      <p:cBhvr>
                                        <p:cTn id="89" dur="4000" fill="hold"/>
                                        <p:tgtEl>
                                          <p:spTgt spid="99"/>
                                        </p:tgtEl>
                                        <p:attrNameLst>
                                          <p:attrName>ppt_w</p:attrName>
                                        </p:attrNameLst>
                                      </p:cBhvr>
                                      <p:tavLst>
                                        <p:tav tm="0" fmla="#ppt_w*sin(2.5*pi*$)">
                                          <p:val>
                                            <p:fltVal val="0"/>
                                          </p:val>
                                        </p:tav>
                                        <p:tav tm="100000">
                                          <p:val>
                                            <p:fltVal val="1"/>
                                          </p:val>
                                        </p:tav>
                                      </p:tavLst>
                                    </p:anim>
                                    <p:anim calcmode="lin" valueType="num">
                                      <p:cBhvr>
                                        <p:cTn id="90" dur="4000" fill="hold"/>
                                        <p:tgtEl>
                                          <p:spTgt spid="99"/>
                                        </p:tgtEl>
                                        <p:attrNameLst>
                                          <p:attrName>ppt_h</p:attrName>
                                        </p:attrNameLst>
                                      </p:cBhvr>
                                      <p:tavLst>
                                        <p:tav tm="0">
                                          <p:val>
                                            <p:strVal val="#ppt_h"/>
                                          </p:val>
                                        </p:tav>
                                        <p:tav tm="100000">
                                          <p:val>
                                            <p:strVal val="#ppt_h"/>
                                          </p:val>
                                        </p:tav>
                                      </p:tavLst>
                                    </p:anim>
                                  </p:childTnLst>
                                </p:cTn>
                              </p:par>
                              <p:par>
                                <p:cTn id="91" presetID="2" presetClass="exit" presetSubtype="8" fill="hold" grpId="2" nodeType="withEffect">
                                  <p:stCondLst>
                                    <p:cond delay="0"/>
                                  </p:stCondLst>
                                  <p:childTnLst>
                                    <p:anim calcmode="lin" valueType="num">
                                      <p:cBhvr additive="base">
                                        <p:cTn id="92" dur="4500"/>
                                        <p:tgtEl>
                                          <p:spTgt spid="99"/>
                                        </p:tgtEl>
                                        <p:attrNameLst>
                                          <p:attrName>ppt_x</p:attrName>
                                        </p:attrNameLst>
                                      </p:cBhvr>
                                      <p:tavLst>
                                        <p:tav tm="0">
                                          <p:val>
                                            <p:strVal val="ppt_x"/>
                                          </p:val>
                                        </p:tav>
                                        <p:tav tm="100000">
                                          <p:val>
                                            <p:strVal val="0-ppt_w/2"/>
                                          </p:val>
                                        </p:tav>
                                      </p:tavLst>
                                    </p:anim>
                                    <p:anim calcmode="lin" valueType="num">
                                      <p:cBhvr additive="base">
                                        <p:cTn id="93" dur="4500"/>
                                        <p:tgtEl>
                                          <p:spTgt spid="99"/>
                                        </p:tgtEl>
                                        <p:attrNameLst>
                                          <p:attrName>ppt_y</p:attrName>
                                        </p:attrNameLst>
                                      </p:cBhvr>
                                      <p:tavLst>
                                        <p:tav tm="0">
                                          <p:val>
                                            <p:strVal val="ppt_y"/>
                                          </p:val>
                                        </p:tav>
                                        <p:tav tm="100000">
                                          <p:val>
                                            <p:strVal val="ppt_y"/>
                                          </p:val>
                                        </p:tav>
                                      </p:tavLst>
                                    </p:anim>
                                    <p:set>
                                      <p:cBhvr>
                                        <p:cTn id="94" dur="1" fill="hold">
                                          <p:stCondLst>
                                            <p:cond delay="4499"/>
                                          </p:stCondLst>
                                        </p:cTn>
                                        <p:tgtEl>
                                          <p:spTgt spid="99"/>
                                        </p:tgtEl>
                                        <p:attrNameLst>
                                          <p:attrName>style.visibility</p:attrName>
                                        </p:attrNameLst>
                                      </p:cBhvr>
                                      <p:to>
                                        <p:strVal val="hidden"/>
                                      </p:to>
                                    </p:set>
                                  </p:childTnLst>
                                </p:cTn>
                              </p:par>
                              <p:par>
                                <p:cTn id="95" presetID="3" presetClass="exit" presetSubtype="5" fill="hold" grpId="3" nodeType="withEffect">
                                  <p:stCondLst>
                                    <p:cond delay="0"/>
                                  </p:stCondLst>
                                  <p:childTnLst>
                                    <p:animEffect transition="out" filter="blinds(vertical)">
                                      <p:cBhvr>
                                        <p:cTn id="96" dur="5500"/>
                                        <p:tgtEl>
                                          <p:spTgt spid="99"/>
                                        </p:tgtEl>
                                      </p:cBhvr>
                                    </p:animEffect>
                                    <p:set>
                                      <p:cBhvr>
                                        <p:cTn id="97" dur="1" fill="hold">
                                          <p:stCondLst>
                                            <p:cond delay="5499"/>
                                          </p:stCondLst>
                                        </p:cTn>
                                        <p:tgtEl>
                                          <p:spTgt spid="99"/>
                                        </p:tgtEl>
                                        <p:attrNameLst>
                                          <p:attrName>style.visibility</p:attrName>
                                        </p:attrNameLst>
                                      </p:cBhvr>
                                      <p:to>
                                        <p:strVal val="hidden"/>
                                      </p:to>
                                    </p:set>
                                  </p:childTnLst>
                                </p:cTn>
                              </p:par>
                              <p:par>
                                <p:cTn id="98" presetID="2" presetClass="entr" presetSubtype="8" fill="hold" grpId="0" nodeType="withEffect">
                                  <p:stCondLst>
                                    <p:cond delay="0"/>
                                  </p:stCondLst>
                                  <p:childTnLst>
                                    <p:set>
                                      <p:cBhvr>
                                        <p:cTn id="99" dur="1" fill="hold">
                                          <p:stCondLst>
                                            <p:cond delay="0"/>
                                          </p:stCondLst>
                                        </p:cTn>
                                        <p:tgtEl>
                                          <p:spTgt spid="105"/>
                                        </p:tgtEl>
                                        <p:attrNameLst>
                                          <p:attrName>style.visibility</p:attrName>
                                        </p:attrNameLst>
                                      </p:cBhvr>
                                      <p:to>
                                        <p:strVal val="visible"/>
                                      </p:to>
                                    </p:set>
                                    <p:anim calcmode="lin" valueType="num">
                                      <p:cBhvr additive="base">
                                        <p:cTn id="100" dur="4000" fill="hold"/>
                                        <p:tgtEl>
                                          <p:spTgt spid="105"/>
                                        </p:tgtEl>
                                        <p:attrNameLst>
                                          <p:attrName>ppt_x</p:attrName>
                                        </p:attrNameLst>
                                      </p:cBhvr>
                                      <p:tavLst>
                                        <p:tav tm="0">
                                          <p:val>
                                            <p:strVal val="0-#ppt_w/2"/>
                                          </p:val>
                                        </p:tav>
                                        <p:tav tm="100000">
                                          <p:val>
                                            <p:strVal val="#ppt_x"/>
                                          </p:val>
                                        </p:tav>
                                      </p:tavLst>
                                    </p:anim>
                                    <p:anim calcmode="lin" valueType="num">
                                      <p:cBhvr additive="base">
                                        <p:cTn id="101" dur="4000" fill="hold"/>
                                        <p:tgtEl>
                                          <p:spTgt spid="105"/>
                                        </p:tgtEl>
                                        <p:attrNameLst>
                                          <p:attrName>ppt_y</p:attrName>
                                        </p:attrNameLst>
                                      </p:cBhvr>
                                      <p:tavLst>
                                        <p:tav tm="0">
                                          <p:val>
                                            <p:strVal val="#ppt_y"/>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105"/>
                                        </p:tgtEl>
                                        <p:attrNameLst>
                                          <p:attrName>style.visibility</p:attrName>
                                        </p:attrNameLst>
                                      </p:cBhvr>
                                      <p:to>
                                        <p:strVal val="visible"/>
                                      </p:to>
                                    </p:set>
                                    <p:anim calcmode="lin" valueType="num">
                                      <p:cBhvr>
                                        <p:cTn id="104" dur="4000" fill="hold"/>
                                        <p:tgtEl>
                                          <p:spTgt spid="105"/>
                                        </p:tgtEl>
                                        <p:attrNameLst>
                                          <p:attrName>ppt_w</p:attrName>
                                        </p:attrNameLst>
                                      </p:cBhvr>
                                      <p:tavLst>
                                        <p:tav tm="0" fmla="#ppt_w*sin(2.5*pi*$)">
                                          <p:val>
                                            <p:fltVal val="0"/>
                                          </p:val>
                                        </p:tav>
                                        <p:tav tm="100000">
                                          <p:val>
                                            <p:fltVal val="1"/>
                                          </p:val>
                                        </p:tav>
                                      </p:tavLst>
                                    </p:anim>
                                    <p:anim calcmode="lin" valueType="num">
                                      <p:cBhvr>
                                        <p:cTn id="105" dur="4000" fill="hold"/>
                                        <p:tgtEl>
                                          <p:spTgt spid="105"/>
                                        </p:tgtEl>
                                        <p:attrNameLst>
                                          <p:attrName>ppt_h</p:attrName>
                                        </p:attrNameLst>
                                      </p:cBhvr>
                                      <p:tavLst>
                                        <p:tav tm="0">
                                          <p:val>
                                            <p:strVal val="#ppt_h"/>
                                          </p:val>
                                        </p:tav>
                                        <p:tav tm="100000">
                                          <p:val>
                                            <p:strVal val="#ppt_h"/>
                                          </p:val>
                                        </p:tav>
                                      </p:tavLst>
                                    </p:anim>
                                  </p:childTnLst>
                                </p:cTn>
                              </p:par>
                              <p:par>
                                <p:cTn id="106" presetID="2" presetClass="exit" presetSubtype="8" fill="hold" grpId="2" nodeType="withEffect">
                                  <p:stCondLst>
                                    <p:cond delay="0"/>
                                  </p:stCondLst>
                                  <p:childTnLst>
                                    <p:anim calcmode="lin" valueType="num">
                                      <p:cBhvr additive="base">
                                        <p:cTn id="107" dur="4500"/>
                                        <p:tgtEl>
                                          <p:spTgt spid="105"/>
                                        </p:tgtEl>
                                        <p:attrNameLst>
                                          <p:attrName>ppt_x</p:attrName>
                                        </p:attrNameLst>
                                      </p:cBhvr>
                                      <p:tavLst>
                                        <p:tav tm="0">
                                          <p:val>
                                            <p:strVal val="ppt_x"/>
                                          </p:val>
                                        </p:tav>
                                        <p:tav tm="100000">
                                          <p:val>
                                            <p:strVal val="0-ppt_w/2"/>
                                          </p:val>
                                        </p:tav>
                                      </p:tavLst>
                                    </p:anim>
                                    <p:anim calcmode="lin" valueType="num">
                                      <p:cBhvr additive="base">
                                        <p:cTn id="108" dur="4500"/>
                                        <p:tgtEl>
                                          <p:spTgt spid="105"/>
                                        </p:tgtEl>
                                        <p:attrNameLst>
                                          <p:attrName>ppt_y</p:attrName>
                                        </p:attrNameLst>
                                      </p:cBhvr>
                                      <p:tavLst>
                                        <p:tav tm="0">
                                          <p:val>
                                            <p:strVal val="ppt_y"/>
                                          </p:val>
                                        </p:tav>
                                        <p:tav tm="100000">
                                          <p:val>
                                            <p:strVal val="ppt_y"/>
                                          </p:val>
                                        </p:tav>
                                      </p:tavLst>
                                    </p:anim>
                                    <p:set>
                                      <p:cBhvr>
                                        <p:cTn id="109" dur="1" fill="hold">
                                          <p:stCondLst>
                                            <p:cond delay="4499"/>
                                          </p:stCondLst>
                                        </p:cTn>
                                        <p:tgtEl>
                                          <p:spTgt spid="105"/>
                                        </p:tgtEl>
                                        <p:attrNameLst>
                                          <p:attrName>style.visibility</p:attrName>
                                        </p:attrNameLst>
                                      </p:cBhvr>
                                      <p:to>
                                        <p:strVal val="hidden"/>
                                      </p:to>
                                    </p:set>
                                  </p:childTnLst>
                                </p:cTn>
                              </p:par>
                              <p:par>
                                <p:cTn id="110" presetID="3" presetClass="exit" presetSubtype="5" fill="hold" grpId="3" nodeType="withEffect">
                                  <p:stCondLst>
                                    <p:cond delay="0"/>
                                  </p:stCondLst>
                                  <p:childTnLst>
                                    <p:animEffect transition="out" filter="blinds(vertical)">
                                      <p:cBhvr>
                                        <p:cTn id="111" dur="5500"/>
                                        <p:tgtEl>
                                          <p:spTgt spid="105"/>
                                        </p:tgtEl>
                                      </p:cBhvr>
                                    </p:animEffect>
                                    <p:set>
                                      <p:cBhvr>
                                        <p:cTn id="112" dur="1" fill="hold">
                                          <p:stCondLst>
                                            <p:cond delay="5499"/>
                                          </p:stCondLst>
                                        </p:cTn>
                                        <p:tgtEl>
                                          <p:spTgt spid="105"/>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43"/>
                                        </p:tgtEl>
                                        <p:attrNameLst>
                                          <p:attrName>style.visibility</p:attrName>
                                        </p:attrNameLst>
                                      </p:cBhvr>
                                      <p:to>
                                        <p:strVal val="visible"/>
                                      </p:to>
                                    </p:set>
                                    <p:anim calcmode="lin" valueType="num">
                                      <p:cBhvr additive="base">
                                        <p:cTn id="115" dur="4000" fill="hold"/>
                                        <p:tgtEl>
                                          <p:spTgt spid="43"/>
                                        </p:tgtEl>
                                        <p:attrNameLst>
                                          <p:attrName>ppt_x</p:attrName>
                                        </p:attrNameLst>
                                      </p:cBhvr>
                                      <p:tavLst>
                                        <p:tav tm="0">
                                          <p:val>
                                            <p:strVal val="0-#ppt_w/2"/>
                                          </p:val>
                                        </p:tav>
                                        <p:tav tm="100000">
                                          <p:val>
                                            <p:strVal val="#ppt_x"/>
                                          </p:val>
                                        </p:tav>
                                      </p:tavLst>
                                    </p:anim>
                                    <p:anim calcmode="lin" valueType="num">
                                      <p:cBhvr additive="base">
                                        <p:cTn id="116" dur="4000" fill="hold"/>
                                        <p:tgtEl>
                                          <p:spTgt spid="43"/>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43"/>
                                        </p:tgtEl>
                                        <p:attrNameLst>
                                          <p:attrName>style.visibility</p:attrName>
                                        </p:attrNameLst>
                                      </p:cBhvr>
                                      <p:to>
                                        <p:strVal val="visible"/>
                                      </p:to>
                                    </p:set>
                                    <p:anim calcmode="lin" valueType="num">
                                      <p:cBhvr>
                                        <p:cTn id="119" dur="4000" fill="hold"/>
                                        <p:tgtEl>
                                          <p:spTgt spid="43"/>
                                        </p:tgtEl>
                                        <p:attrNameLst>
                                          <p:attrName>ppt_w</p:attrName>
                                        </p:attrNameLst>
                                      </p:cBhvr>
                                      <p:tavLst>
                                        <p:tav tm="0" fmla="#ppt_w*sin(2.5*pi*$)">
                                          <p:val>
                                            <p:fltVal val="0"/>
                                          </p:val>
                                        </p:tav>
                                        <p:tav tm="100000">
                                          <p:val>
                                            <p:fltVal val="1"/>
                                          </p:val>
                                        </p:tav>
                                      </p:tavLst>
                                    </p:anim>
                                    <p:anim calcmode="lin" valueType="num">
                                      <p:cBhvr>
                                        <p:cTn id="120" dur="4000" fill="hold"/>
                                        <p:tgtEl>
                                          <p:spTgt spid="43"/>
                                        </p:tgtEl>
                                        <p:attrNameLst>
                                          <p:attrName>ppt_h</p:attrName>
                                        </p:attrNameLst>
                                      </p:cBhvr>
                                      <p:tavLst>
                                        <p:tav tm="0">
                                          <p:val>
                                            <p:strVal val="#ppt_h"/>
                                          </p:val>
                                        </p:tav>
                                        <p:tav tm="100000">
                                          <p:val>
                                            <p:strVal val="#ppt_h"/>
                                          </p:val>
                                        </p:tav>
                                      </p:tavLst>
                                    </p:anim>
                                  </p:childTnLst>
                                </p:cTn>
                              </p:par>
                              <p:par>
                                <p:cTn id="121" presetID="2" presetClass="exit" presetSubtype="8" fill="hold" grpId="2" nodeType="withEffect">
                                  <p:stCondLst>
                                    <p:cond delay="0"/>
                                  </p:stCondLst>
                                  <p:childTnLst>
                                    <p:anim calcmode="lin" valueType="num">
                                      <p:cBhvr additive="base">
                                        <p:cTn id="122" dur="4500"/>
                                        <p:tgtEl>
                                          <p:spTgt spid="43"/>
                                        </p:tgtEl>
                                        <p:attrNameLst>
                                          <p:attrName>ppt_x</p:attrName>
                                        </p:attrNameLst>
                                      </p:cBhvr>
                                      <p:tavLst>
                                        <p:tav tm="0">
                                          <p:val>
                                            <p:strVal val="ppt_x"/>
                                          </p:val>
                                        </p:tav>
                                        <p:tav tm="100000">
                                          <p:val>
                                            <p:strVal val="0-ppt_w/2"/>
                                          </p:val>
                                        </p:tav>
                                      </p:tavLst>
                                    </p:anim>
                                    <p:anim calcmode="lin" valueType="num">
                                      <p:cBhvr additive="base">
                                        <p:cTn id="123" dur="4500"/>
                                        <p:tgtEl>
                                          <p:spTgt spid="43"/>
                                        </p:tgtEl>
                                        <p:attrNameLst>
                                          <p:attrName>ppt_y</p:attrName>
                                        </p:attrNameLst>
                                      </p:cBhvr>
                                      <p:tavLst>
                                        <p:tav tm="0">
                                          <p:val>
                                            <p:strVal val="ppt_y"/>
                                          </p:val>
                                        </p:tav>
                                        <p:tav tm="100000">
                                          <p:val>
                                            <p:strVal val="ppt_y"/>
                                          </p:val>
                                        </p:tav>
                                      </p:tavLst>
                                    </p:anim>
                                    <p:set>
                                      <p:cBhvr>
                                        <p:cTn id="124" dur="1" fill="hold">
                                          <p:stCondLst>
                                            <p:cond delay="4499"/>
                                          </p:stCondLst>
                                        </p:cTn>
                                        <p:tgtEl>
                                          <p:spTgt spid="43"/>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5500"/>
                                        <p:tgtEl>
                                          <p:spTgt spid="43"/>
                                        </p:tgtEl>
                                      </p:cBhvr>
                                    </p:animEffect>
                                    <p:set>
                                      <p:cBhvr>
                                        <p:cTn id="127" dur="1" fill="hold">
                                          <p:stCondLst>
                                            <p:cond delay="5499"/>
                                          </p:stCondLst>
                                        </p:cTn>
                                        <p:tgtEl>
                                          <p:spTgt spid="43"/>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42"/>
                                        </p:tgtEl>
                                        <p:attrNameLst>
                                          <p:attrName>style.visibility</p:attrName>
                                        </p:attrNameLst>
                                      </p:cBhvr>
                                      <p:to>
                                        <p:strVal val="visible"/>
                                      </p:to>
                                    </p:set>
                                    <p:anim calcmode="lin" valueType="num">
                                      <p:cBhvr additive="base">
                                        <p:cTn id="130" dur="4000" fill="hold"/>
                                        <p:tgtEl>
                                          <p:spTgt spid="42"/>
                                        </p:tgtEl>
                                        <p:attrNameLst>
                                          <p:attrName>ppt_x</p:attrName>
                                        </p:attrNameLst>
                                      </p:cBhvr>
                                      <p:tavLst>
                                        <p:tav tm="0">
                                          <p:val>
                                            <p:strVal val="0-#ppt_w/2"/>
                                          </p:val>
                                        </p:tav>
                                        <p:tav tm="100000">
                                          <p:val>
                                            <p:strVal val="#ppt_x"/>
                                          </p:val>
                                        </p:tav>
                                      </p:tavLst>
                                    </p:anim>
                                    <p:anim calcmode="lin" valueType="num">
                                      <p:cBhvr additive="base">
                                        <p:cTn id="131" dur="4000" fill="hold"/>
                                        <p:tgtEl>
                                          <p:spTgt spid="42"/>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42"/>
                                        </p:tgtEl>
                                        <p:attrNameLst>
                                          <p:attrName>style.visibility</p:attrName>
                                        </p:attrNameLst>
                                      </p:cBhvr>
                                      <p:to>
                                        <p:strVal val="visible"/>
                                      </p:to>
                                    </p:set>
                                    <p:anim calcmode="lin" valueType="num">
                                      <p:cBhvr>
                                        <p:cTn id="134" dur="4000" fill="hold"/>
                                        <p:tgtEl>
                                          <p:spTgt spid="42"/>
                                        </p:tgtEl>
                                        <p:attrNameLst>
                                          <p:attrName>ppt_w</p:attrName>
                                        </p:attrNameLst>
                                      </p:cBhvr>
                                      <p:tavLst>
                                        <p:tav tm="0" fmla="#ppt_w*sin(2.5*pi*$)">
                                          <p:val>
                                            <p:fltVal val="0"/>
                                          </p:val>
                                        </p:tav>
                                        <p:tav tm="100000">
                                          <p:val>
                                            <p:fltVal val="1"/>
                                          </p:val>
                                        </p:tav>
                                      </p:tavLst>
                                    </p:anim>
                                    <p:anim calcmode="lin" valueType="num">
                                      <p:cBhvr>
                                        <p:cTn id="135" dur="4000" fill="hold"/>
                                        <p:tgtEl>
                                          <p:spTgt spid="42"/>
                                        </p:tgtEl>
                                        <p:attrNameLst>
                                          <p:attrName>ppt_h</p:attrName>
                                        </p:attrNameLst>
                                      </p:cBhvr>
                                      <p:tavLst>
                                        <p:tav tm="0">
                                          <p:val>
                                            <p:strVal val="#ppt_h"/>
                                          </p:val>
                                        </p:tav>
                                        <p:tav tm="100000">
                                          <p:val>
                                            <p:strVal val="#ppt_h"/>
                                          </p:val>
                                        </p:tav>
                                      </p:tavLst>
                                    </p:anim>
                                  </p:childTnLst>
                                </p:cTn>
                              </p:par>
                              <p:par>
                                <p:cTn id="136" presetID="2" presetClass="exit" presetSubtype="8" fill="hold" grpId="2" nodeType="withEffect">
                                  <p:stCondLst>
                                    <p:cond delay="0"/>
                                  </p:stCondLst>
                                  <p:childTnLst>
                                    <p:anim calcmode="lin" valueType="num">
                                      <p:cBhvr additive="base">
                                        <p:cTn id="137" dur="4500"/>
                                        <p:tgtEl>
                                          <p:spTgt spid="42"/>
                                        </p:tgtEl>
                                        <p:attrNameLst>
                                          <p:attrName>ppt_x</p:attrName>
                                        </p:attrNameLst>
                                      </p:cBhvr>
                                      <p:tavLst>
                                        <p:tav tm="0">
                                          <p:val>
                                            <p:strVal val="ppt_x"/>
                                          </p:val>
                                        </p:tav>
                                        <p:tav tm="100000">
                                          <p:val>
                                            <p:strVal val="0-ppt_w/2"/>
                                          </p:val>
                                        </p:tav>
                                      </p:tavLst>
                                    </p:anim>
                                    <p:anim calcmode="lin" valueType="num">
                                      <p:cBhvr additive="base">
                                        <p:cTn id="138" dur="4500"/>
                                        <p:tgtEl>
                                          <p:spTgt spid="42"/>
                                        </p:tgtEl>
                                        <p:attrNameLst>
                                          <p:attrName>ppt_y</p:attrName>
                                        </p:attrNameLst>
                                      </p:cBhvr>
                                      <p:tavLst>
                                        <p:tav tm="0">
                                          <p:val>
                                            <p:strVal val="ppt_y"/>
                                          </p:val>
                                        </p:tav>
                                        <p:tav tm="100000">
                                          <p:val>
                                            <p:strVal val="ppt_y"/>
                                          </p:val>
                                        </p:tav>
                                      </p:tavLst>
                                    </p:anim>
                                    <p:set>
                                      <p:cBhvr>
                                        <p:cTn id="139" dur="1" fill="hold">
                                          <p:stCondLst>
                                            <p:cond delay="4499"/>
                                          </p:stCondLst>
                                        </p:cTn>
                                        <p:tgtEl>
                                          <p:spTgt spid="42"/>
                                        </p:tgtEl>
                                        <p:attrNameLst>
                                          <p:attrName>style.visibility</p:attrName>
                                        </p:attrNameLst>
                                      </p:cBhvr>
                                      <p:to>
                                        <p:strVal val="hidden"/>
                                      </p:to>
                                    </p:set>
                                  </p:childTnLst>
                                </p:cTn>
                              </p:par>
                              <p:par>
                                <p:cTn id="140" presetID="3" presetClass="exit" presetSubtype="5" fill="hold" grpId="3" nodeType="withEffect">
                                  <p:stCondLst>
                                    <p:cond delay="0"/>
                                  </p:stCondLst>
                                  <p:childTnLst>
                                    <p:animEffect transition="out" filter="blinds(vertical)">
                                      <p:cBhvr>
                                        <p:cTn id="141" dur="5500"/>
                                        <p:tgtEl>
                                          <p:spTgt spid="42"/>
                                        </p:tgtEl>
                                      </p:cBhvr>
                                    </p:animEffect>
                                    <p:set>
                                      <p:cBhvr>
                                        <p:cTn id="142" dur="1" fill="hold">
                                          <p:stCondLst>
                                            <p:cond delay="5499"/>
                                          </p:stCondLst>
                                        </p:cTn>
                                        <p:tgtEl>
                                          <p:spTgt spid="42"/>
                                        </p:tgtEl>
                                        <p:attrNameLst>
                                          <p:attrName>style.visibility</p:attrName>
                                        </p:attrNameLst>
                                      </p:cBhvr>
                                      <p:to>
                                        <p:strVal val="hidden"/>
                                      </p:to>
                                    </p:set>
                                  </p:childTnLst>
                                </p:cTn>
                              </p:par>
                              <p:par>
                                <p:cTn id="143" presetID="2" presetClass="entr" presetSubtype="8" fill="hold" grpId="0" nodeType="withEffect">
                                  <p:stCondLst>
                                    <p:cond delay="0"/>
                                  </p:stCondLst>
                                  <p:childTnLst>
                                    <p:set>
                                      <p:cBhvr>
                                        <p:cTn id="144" dur="1" fill="hold">
                                          <p:stCondLst>
                                            <p:cond delay="0"/>
                                          </p:stCondLst>
                                        </p:cTn>
                                        <p:tgtEl>
                                          <p:spTgt spid="57"/>
                                        </p:tgtEl>
                                        <p:attrNameLst>
                                          <p:attrName>style.visibility</p:attrName>
                                        </p:attrNameLst>
                                      </p:cBhvr>
                                      <p:to>
                                        <p:strVal val="visible"/>
                                      </p:to>
                                    </p:set>
                                    <p:anim calcmode="lin" valueType="num">
                                      <p:cBhvr additive="base">
                                        <p:cTn id="145" dur="4000" fill="hold"/>
                                        <p:tgtEl>
                                          <p:spTgt spid="57"/>
                                        </p:tgtEl>
                                        <p:attrNameLst>
                                          <p:attrName>ppt_x</p:attrName>
                                        </p:attrNameLst>
                                      </p:cBhvr>
                                      <p:tavLst>
                                        <p:tav tm="0">
                                          <p:val>
                                            <p:strVal val="0-#ppt_w/2"/>
                                          </p:val>
                                        </p:tav>
                                        <p:tav tm="100000">
                                          <p:val>
                                            <p:strVal val="#ppt_x"/>
                                          </p:val>
                                        </p:tav>
                                      </p:tavLst>
                                    </p:anim>
                                    <p:anim calcmode="lin" valueType="num">
                                      <p:cBhvr additive="base">
                                        <p:cTn id="146" dur="4000" fill="hold"/>
                                        <p:tgtEl>
                                          <p:spTgt spid="57"/>
                                        </p:tgtEl>
                                        <p:attrNameLst>
                                          <p:attrName>ppt_y</p:attrName>
                                        </p:attrNameLst>
                                      </p:cBhvr>
                                      <p:tavLst>
                                        <p:tav tm="0">
                                          <p:val>
                                            <p:strVal val="#ppt_y"/>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57"/>
                                        </p:tgtEl>
                                        <p:attrNameLst>
                                          <p:attrName>style.visibility</p:attrName>
                                        </p:attrNameLst>
                                      </p:cBhvr>
                                      <p:to>
                                        <p:strVal val="visible"/>
                                      </p:to>
                                    </p:set>
                                    <p:anim calcmode="lin" valueType="num">
                                      <p:cBhvr>
                                        <p:cTn id="149" dur="4000" fill="hold"/>
                                        <p:tgtEl>
                                          <p:spTgt spid="57"/>
                                        </p:tgtEl>
                                        <p:attrNameLst>
                                          <p:attrName>ppt_w</p:attrName>
                                        </p:attrNameLst>
                                      </p:cBhvr>
                                      <p:tavLst>
                                        <p:tav tm="0" fmla="#ppt_w*sin(2.5*pi*$)">
                                          <p:val>
                                            <p:fltVal val="0"/>
                                          </p:val>
                                        </p:tav>
                                        <p:tav tm="100000">
                                          <p:val>
                                            <p:fltVal val="1"/>
                                          </p:val>
                                        </p:tav>
                                      </p:tavLst>
                                    </p:anim>
                                    <p:anim calcmode="lin" valueType="num">
                                      <p:cBhvr>
                                        <p:cTn id="150" dur="4000" fill="hold"/>
                                        <p:tgtEl>
                                          <p:spTgt spid="57"/>
                                        </p:tgtEl>
                                        <p:attrNameLst>
                                          <p:attrName>ppt_h</p:attrName>
                                        </p:attrNameLst>
                                      </p:cBhvr>
                                      <p:tavLst>
                                        <p:tav tm="0">
                                          <p:val>
                                            <p:strVal val="#ppt_h"/>
                                          </p:val>
                                        </p:tav>
                                        <p:tav tm="100000">
                                          <p:val>
                                            <p:strVal val="#ppt_h"/>
                                          </p:val>
                                        </p:tav>
                                      </p:tavLst>
                                    </p:anim>
                                  </p:childTnLst>
                                </p:cTn>
                              </p:par>
                              <p:par>
                                <p:cTn id="151" presetID="2" presetClass="exit" presetSubtype="8" fill="hold" grpId="2" nodeType="withEffect">
                                  <p:stCondLst>
                                    <p:cond delay="0"/>
                                  </p:stCondLst>
                                  <p:childTnLst>
                                    <p:anim calcmode="lin" valueType="num">
                                      <p:cBhvr additive="base">
                                        <p:cTn id="152" dur="4500"/>
                                        <p:tgtEl>
                                          <p:spTgt spid="57"/>
                                        </p:tgtEl>
                                        <p:attrNameLst>
                                          <p:attrName>ppt_x</p:attrName>
                                        </p:attrNameLst>
                                      </p:cBhvr>
                                      <p:tavLst>
                                        <p:tav tm="0">
                                          <p:val>
                                            <p:strVal val="ppt_x"/>
                                          </p:val>
                                        </p:tav>
                                        <p:tav tm="100000">
                                          <p:val>
                                            <p:strVal val="0-ppt_w/2"/>
                                          </p:val>
                                        </p:tav>
                                      </p:tavLst>
                                    </p:anim>
                                    <p:anim calcmode="lin" valueType="num">
                                      <p:cBhvr additive="base">
                                        <p:cTn id="153" dur="4500"/>
                                        <p:tgtEl>
                                          <p:spTgt spid="57"/>
                                        </p:tgtEl>
                                        <p:attrNameLst>
                                          <p:attrName>ppt_y</p:attrName>
                                        </p:attrNameLst>
                                      </p:cBhvr>
                                      <p:tavLst>
                                        <p:tav tm="0">
                                          <p:val>
                                            <p:strVal val="ppt_y"/>
                                          </p:val>
                                        </p:tav>
                                        <p:tav tm="100000">
                                          <p:val>
                                            <p:strVal val="ppt_y"/>
                                          </p:val>
                                        </p:tav>
                                      </p:tavLst>
                                    </p:anim>
                                    <p:set>
                                      <p:cBhvr>
                                        <p:cTn id="154" dur="1" fill="hold">
                                          <p:stCondLst>
                                            <p:cond delay="4499"/>
                                          </p:stCondLst>
                                        </p:cTn>
                                        <p:tgtEl>
                                          <p:spTgt spid="57"/>
                                        </p:tgtEl>
                                        <p:attrNameLst>
                                          <p:attrName>style.visibility</p:attrName>
                                        </p:attrNameLst>
                                      </p:cBhvr>
                                      <p:to>
                                        <p:strVal val="hidden"/>
                                      </p:to>
                                    </p:set>
                                  </p:childTnLst>
                                </p:cTn>
                              </p:par>
                              <p:par>
                                <p:cTn id="155" presetID="3" presetClass="exit" presetSubtype="5" fill="hold" grpId="3" nodeType="withEffect">
                                  <p:stCondLst>
                                    <p:cond delay="0"/>
                                  </p:stCondLst>
                                  <p:childTnLst>
                                    <p:animEffect transition="out" filter="blinds(vertical)">
                                      <p:cBhvr>
                                        <p:cTn id="156" dur="5500"/>
                                        <p:tgtEl>
                                          <p:spTgt spid="57"/>
                                        </p:tgtEl>
                                      </p:cBhvr>
                                    </p:animEffect>
                                    <p:set>
                                      <p:cBhvr>
                                        <p:cTn id="157" dur="1" fill="hold">
                                          <p:stCondLst>
                                            <p:cond delay="5499"/>
                                          </p:stCondLst>
                                        </p:cTn>
                                        <p:tgtEl>
                                          <p:spTgt spid="57"/>
                                        </p:tgtEl>
                                        <p:attrNameLst>
                                          <p:attrName>style.visibility</p:attrName>
                                        </p:attrNameLst>
                                      </p:cBhvr>
                                      <p:to>
                                        <p:strVal val="hidden"/>
                                      </p:to>
                                    </p:set>
                                  </p:childTnLst>
                                </p:cTn>
                              </p:par>
                              <p:par>
                                <p:cTn id="158" presetID="2" presetClass="entr" presetSubtype="8" fill="hold" grpId="0" nodeType="withEffect">
                                  <p:stCondLst>
                                    <p:cond delay="0"/>
                                  </p:stCondLst>
                                  <p:childTnLst>
                                    <p:set>
                                      <p:cBhvr>
                                        <p:cTn id="159" dur="1" fill="hold">
                                          <p:stCondLst>
                                            <p:cond delay="0"/>
                                          </p:stCondLst>
                                        </p:cTn>
                                        <p:tgtEl>
                                          <p:spTgt spid="56"/>
                                        </p:tgtEl>
                                        <p:attrNameLst>
                                          <p:attrName>style.visibility</p:attrName>
                                        </p:attrNameLst>
                                      </p:cBhvr>
                                      <p:to>
                                        <p:strVal val="visible"/>
                                      </p:to>
                                    </p:set>
                                    <p:anim calcmode="lin" valueType="num">
                                      <p:cBhvr additive="base">
                                        <p:cTn id="160" dur="4000" fill="hold"/>
                                        <p:tgtEl>
                                          <p:spTgt spid="56"/>
                                        </p:tgtEl>
                                        <p:attrNameLst>
                                          <p:attrName>ppt_x</p:attrName>
                                        </p:attrNameLst>
                                      </p:cBhvr>
                                      <p:tavLst>
                                        <p:tav tm="0">
                                          <p:val>
                                            <p:strVal val="0-#ppt_w/2"/>
                                          </p:val>
                                        </p:tav>
                                        <p:tav tm="100000">
                                          <p:val>
                                            <p:strVal val="#ppt_x"/>
                                          </p:val>
                                        </p:tav>
                                      </p:tavLst>
                                    </p:anim>
                                    <p:anim calcmode="lin" valueType="num">
                                      <p:cBhvr additive="base">
                                        <p:cTn id="161" dur="4000" fill="hold"/>
                                        <p:tgtEl>
                                          <p:spTgt spid="56"/>
                                        </p:tgtEl>
                                        <p:attrNameLst>
                                          <p:attrName>ppt_y</p:attrName>
                                        </p:attrNameLst>
                                      </p:cBhvr>
                                      <p:tavLst>
                                        <p:tav tm="0">
                                          <p:val>
                                            <p:strVal val="#ppt_y"/>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56"/>
                                        </p:tgtEl>
                                        <p:attrNameLst>
                                          <p:attrName>style.visibility</p:attrName>
                                        </p:attrNameLst>
                                      </p:cBhvr>
                                      <p:to>
                                        <p:strVal val="visible"/>
                                      </p:to>
                                    </p:set>
                                    <p:anim calcmode="lin" valueType="num">
                                      <p:cBhvr>
                                        <p:cTn id="164" dur="4000" fill="hold"/>
                                        <p:tgtEl>
                                          <p:spTgt spid="56"/>
                                        </p:tgtEl>
                                        <p:attrNameLst>
                                          <p:attrName>ppt_w</p:attrName>
                                        </p:attrNameLst>
                                      </p:cBhvr>
                                      <p:tavLst>
                                        <p:tav tm="0" fmla="#ppt_w*sin(2.5*pi*$)">
                                          <p:val>
                                            <p:fltVal val="0"/>
                                          </p:val>
                                        </p:tav>
                                        <p:tav tm="100000">
                                          <p:val>
                                            <p:fltVal val="1"/>
                                          </p:val>
                                        </p:tav>
                                      </p:tavLst>
                                    </p:anim>
                                    <p:anim calcmode="lin" valueType="num">
                                      <p:cBhvr>
                                        <p:cTn id="165" dur="4000" fill="hold"/>
                                        <p:tgtEl>
                                          <p:spTgt spid="56"/>
                                        </p:tgtEl>
                                        <p:attrNameLst>
                                          <p:attrName>ppt_h</p:attrName>
                                        </p:attrNameLst>
                                      </p:cBhvr>
                                      <p:tavLst>
                                        <p:tav tm="0">
                                          <p:val>
                                            <p:strVal val="#ppt_h"/>
                                          </p:val>
                                        </p:tav>
                                        <p:tav tm="100000">
                                          <p:val>
                                            <p:strVal val="#ppt_h"/>
                                          </p:val>
                                        </p:tav>
                                      </p:tavLst>
                                    </p:anim>
                                  </p:childTnLst>
                                </p:cTn>
                              </p:par>
                              <p:par>
                                <p:cTn id="166" presetID="2" presetClass="exit" presetSubtype="8" fill="hold" grpId="2" nodeType="withEffect">
                                  <p:stCondLst>
                                    <p:cond delay="0"/>
                                  </p:stCondLst>
                                  <p:childTnLst>
                                    <p:anim calcmode="lin" valueType="num">
                                      <p:cBhvr additive="base">
                                        <p:cTn id="167" dur="4500"/>
                                        <p:tgtEl>
                                          <p:spTgt spid="56"/>
                                        </p:tgtEl>
                                        <p:attrNameLst>
                                          <p:attrName>ppt_x</p:attrName>
                                        </p:attrNameLst>
                                      </p:cBhvr>
                                      <p:tavLst>
                                        <p:tav tm="0">
                                          <p:val>
                                            <p:strVal val="ppt_x"/>
                                          </p:val>
                                        </p:tav>
                                        <p:tav tm="100000">
                                          <p:val>
                                            <p:strVal val="0-ppt_w/2"/>
                                          </p:val>
                                        </p:tav>
                                      </p:tavLst>
                                    </p:anim>
                                    <p:anim calcmode="lin" valueType="num">
                                      <p:cBhvr additive="base">
                                        <p:cTn id="168" dur="4500"/>
                                        <p:tgtEl>
                                          <p:spTgt spid="56"/>
                                        </p:tgtEl>
                                        <p:attrNameLst>
                                          <p:attrName>ppt_y</p:attrName>
                                        </p:attrNameLst>
                                      </p:cBhvr>
                                      <p:tavLst>
                                        <p:tav tm="0">
                                          <p:val>
                                            <p:strVal val="ppt_y"/>
                                          </p:val>
                                        </p:tav>
                                        <p:tav tm="100000">
                                          <p:val>
                                            <p:strVal val="ppt_y"/>
                                          </p:val>
                                        </p:tav>
                                      </p:tavLst>
                                    </p:anim>
                                    <p:set>
                                      <p:cBhvr>
                                        <p:cTn id="169" dur="1" fill="hold">
                                          <p:stCondLst>
                                            <p:cond delay="4499"/>
                                          </p:stCondLst>
                                        </p:cTn>
                                        <p:tgtEl>
                                          <p:spTgt spid="56"/>
                                        </p:tgtEl>
                                        <p:attrNameLst>
                                          <p:attrName>style.visibility</p:attrName>
                                        </p:attrNameLst>
                                      </p:cBhvr>
                                      <p:to>
                                        <p:strVal val="hidden"/>
                                      </p:to>
                                    </p:set>
                                  </p:childTnLst>
                                </p:cTn>
                              </p:par>
                              <p:par>
                                <p:cTn id="170" presetID="3" presetClass="exit" presetSubtype="5" fill="hold" grpId="3" nodeType="withEffect">
                                  <p:stCondLst>
                                    <p:cond delay="0"/>
                                  </p:stCondLst>
                                  <p:childTnLst>
                                    <p:animEffect transition="out" filter="blinds(vertical)">
                                      <p:cBhvr>
                                        <p:cTn id="171" dur="5500"/>
                                        <p:tgtEl>
                                          <p:spTgt spid="56"/>
                                        </p:tgtEl>
                                      </p:cBhvr>
                                    </p:animEffect>
                                    <p:set>
                                      <p:cBhvr>
                                        <p:cTn id="172" dur="1" fill="hold">
                                          <p:stCondLst>
                                            <p:cond delay="5499"/>
                                          </p:stCondLst>
                                        </p:cTn>
                                        <p:tgtEl>
                                          <p:spTgt spid="56"/>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71"/>
                                        </p:tgtEl>
                                        <p:attrNameLst>
                                          <p:attrName>style.visibility</p:attrName>
                                        </p:attrNameLst>
                                      </p:cBhvr>
                                      <p:to>
                                        <p:strVal val="visible"/>
                                      </p:to>
                                    </p:set>
                                    <p:anim calcmode="lin" valueType="num">
                                      <p:cBhvr additive="base">
                                        <p:cTn id="175" dur="4000" fill="hold"/>
                                        <p:tgtEl>
                                          <p:spTgt spid="71"/>
                                        </p:tgtEl>
                                        <p:attrNameLst>
                                          <p:attrName>ppt_x</p:attrName>
                                        </p:attrNameLst>
                                      </p:cBhvr>
                                      <p:tavLst>
                                        <p:tav tm="0">
                                          <p:val>
                                            <p:strVal val="0-#ppt_w/2"/>
                                          </p:val>
                                        </p:tav>
                                        <p:tav tm="100000">
                                          <p:val>
                                            <p:strVal val="#ppt_x"/>
                                          </p:val>
                                        </p:tav>
                                      </p:tavLst>
                                    </p:anim>
                                    <p:anim calcmode="lin" valueType="num">
                                      <p:cBhvr additive="base">
                                        <p:cTn id="176" dur="4000" fill="hold"/>
                                        <p:tgtEl>
                                          <p:spTgt spid="71"/>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71"/>
                                        </p:tgtEl>
                                        <p:attrNameLst>
                                          <p:attrName>style.visibility</p:attrName>
                                        </p:attrNameLst>
                                      </p:cBhvr>
                                      <p:to>
                                        <p:strVal val="visible"/>
                                      </p:to>
                                    </p:set>
                                    <p:anim calcmode="lin" valueType="num">
                                      <p:cBhvr>
                                        <p:cTn id="179" dur="4000" fill="hold"/>
                                        <p:tgtEl>
                                          <p:spTgt spid="71"/>
                                        </p:tgtEl>
                                        <p:attrNameLst>
                                          <p:attrName>ppt_w</p:attrName>
                                        </p:attrNameLst>
                                      </p:cBhvr>
                                      <p:tavLst>
                                        <p:tav tm="0" fmla="#ppt_w*sin(2.5*pi*$)">
                                          <p:val>
                                            <p:fltVal val="0"/>
                                          </p:val>
                                        </p:tav>
                                        <p:tav tm="100000">
                                          <p:val>
                                            <p:fltVal val="1"/>
                                          </p:val>
                                        </p:tav>
                                      </p:tavLst>
                                    </p:anim>
                                    <p:anim calcmode="lin" valueType="num">
                                      <p:cBhvr>
                                        <p:cTn id="180" dur="4000" fill="hold"/>
                                        <p:tgtEl>
                                          <p:spTgt spid="71"/>
                                        </p:tgtEl>
                                        <p:attrNameLst>
                                          <p:attrName>ppt_h</p:attrName>
                                        </p:attrNameLst>
                                      </p:cBhvr>
                                      <p:tavLst>
                                        <p:tav tm="0">
                                          <p:val>
                                            <p:strVal val="#ppt_h"/>
                                          </p:val>
                                        </p:tav>
                                        <p:tav tm="100000">
                                          <p:val>
                                            <p:strVal val="#ppt_h"/>
                                          </p:val>
                                        </p:tav>
                                      </p:tavLst>
                                    </p:anim>
                                  </p:childTnLst>
                                </p:cTn>
                              </p:par>
                              <p:par>
                                <p:cTn id="181" presetID="2" presetClass="exit" presetSubtype="8" fill="hold" grpId="2" nodeType="withEffect">
                                  <p:stCondLst>
                                    <p:cond delay="0"/>
                                  </p:stCondLst>
                                  <p:childTnLst>
                                    <p:anim calcmode="lin" valueType="num">
                                      <p:cBhvr additive="base">
                                        <p:cTn id="182" dur="4500"/>
                                        <p:tgtEl>
                                          <p:spTgt spid="71"/>
                                        </p:tgtEl>
                                        <p:attrNameLst>
                                          <p:attrName>ppt_x</p:attrName>
                                        </p:attrNameLst>
                                      </p:cBhvr>
                                      <p:tavLst>
                                        <p:tav tm="0">
                                          <p:val>
                                            <p:strVal val="ppt_x"/>
                                          </p:val>
                                        </p:tav>
                                        <p:tav tm="100000">
                                          <p:val>
                                            <p:strVal val="0-ppt_w/2"/>
                                          </p:val>
                                        </p:tav>
                                      </p:tavLst>
                                    </p:anim>
                                    <p:anim calcmode="lin" valueType="num">
                                      <p:cBhvr additive="base">
                                        <p:cTn id="183" dur="4500"/>
                                        <p:tgtEl>
                                          <p:spTgt spid="71"/>
                                        </p:tgtEl>
                                        <p:attrNameLst>
                                          <p:attrName>ppt_y</p:attrName>
                                        </p:attrNameLst>
                                      </p:cBhvr>
                                      <p:tavLst>
                                        <p:tav tm="0">
                                          <p:val>
                                            <p:strVal val="ppt_y"/>
                                          </p:val>
                                        </p:tav>
                                        <p:tav tm="100000">
                                          <p:val>
                                            <p:strVal val="ppt_y"/>
                                          </p:val>
                                        </p:tav>
                                      </p:tavLst>
                                    </p:anim>
                                    <p:set>
                                      <p:cBhvr>
                                        <p:cTn id="184" dur="1" fill="hold">
                                          <p:stCondLst>
                                            <p:cond delay="4499"/>
                                          </p:stCondLst>
                                        </p:cTn>
                                        <p:tgtEl>
                                          <p:spTgt spid="71"/>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5500"/>
                                        <p:tgtEl>
                                          <p:spTgt spid="71"/>
                                        </p:tgtEl>
                                      </p:cBhvr>
                                    </p:animEffect>
                                    <p:set>
                                      <p:cBhvr>
                                        <p:cTn id="187" dur="1" fill="hold">
                                          <p:stCondLst>
                                            <p:cond delay="5499"/>
                                          </p:stCondLst>
                                        </p:cTn>
                                        <p:tgtEl>
                                          <p:spTgt spid="71"/>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64"/>
                                        </p:tgtEl>
                                        <p:attrNameLst>
                                          <p:attrName>style.visibility</p:attrName>
                                        </p:attrNameLst>
                                      </p:cBhvr>
                                      <p:to>
                                        <p:strVal val="visible"/>
                                      </p:to>
                                    </p:set>
                                    <p:anim calcmode="lin" valueType="num">
                                      <p:cBhvr additive="base">
                                        <p:cTn id="190" dur="4000" fill="hold"/>
                                        <p:tgtEl>
                                          <p:spTgt spid="64"/>
                                        </p:tgtEl>
                                        <p:attrNameLst>
                                          <p:attrName>ppt_x</p:attrName>
                                        </p:attrNameLst>
                                      </p:cBhvr>
                                      <p:tavLst>
                                        <p:tav tm="0">
                                          <p:val>
                                            <p:strVal val="0-#ppt_w/2"/>
                                          </p:val>
                                        </p:tav>
                                        <p:tav tm="100000">
                                          <p:val>
                                            <p:strVal val="#ppt_x"/>
                                          </p:val>
                                        </p:tav>
                                      </p:tavLst>
                                    </p:anim>
                                    <p:anim calcmode="lin" valueType="num">
                                      <p:cBhvr additive="base">
                                        <p:cTn id="191" dur="4000" fill="hold"/>
                                        <p:tgtEl>
                                          <p:spTgt spid="64"/>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64"/>
                                        </p:tgtEl>
                                        <p:attrNameLst>
                                          <p:attrName>style.visibility</p:attrName>
                                        </p:attrNameLst>
                                      </p:cBhvr>
                                      <p:to>
                                        <p:strVal val="visible"/>
                                      </p:to>
                                    </p:set>
                                    <p:anim calcmode="lin" valueType="num">
                                      <p:cBhvr>
                                        <p:cTn id="194" dur="4000" fill="hold"/>
                                        <p:tgtEl>
                                          <p:spTgt spid="64"/>
                                        </p:tgtEl>
                                        <p:attrNameLst>
                                          <p:attrName>ppt_w</p:attrName>
                                        </p:attrNameLst>
                                      </p:cBhvr>
                                      <p:tavLst>
                                        <p:tav tm="0" fmla="#ppt_w*sin(2.5*pi*$)">
                                          <p:val>
                                            <p:fltVal val="0"/>
                                          </p:val>
                                        </p:tav>
                                        <p:tav tm="100000">
                                          <p:val>
                                            <p:fltVal val="1"/>
                                          </p:val>
                                        </p:tav>
                                      </p:tavLst>
                                    </p:anim>
                                    <p:anim calcmode="lin" valueType="num">
                                      <p:cBhvr>
                                        <p:cTn id="195" dur="4000" fill="hold"/>
                                        <p:tgtEl>
                                          <p:spTgt spid="64"/>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64"/>
                                        </p:tgtEl>
                                        <p:attrNameLst>
                                          <p:attrName>ppt_x</p:attrName>
                                        </p:attrNameLst>
                                      </p:cBhvr>
                                      <p:tavLst>
                                        <p:tav tm="0">
                                          <p:val>
                                            <p:strVal val="ppt_x"/>
                                          </p:val>
                                        </p:tav>
                                        <p:tav tm="100000">
                                          <p:val>
                                            <p:strVal val="0-ppt_w/2"/>
                                          </p:val>
                                        </p:tav>
                                      </p:tavLst>
                                    </p:anim>
                                    <p:anim calcmode="lin" valueType="num">
                                      <p:cBhvr additive="base">
                                        <p:cTn id="198" dur="4500"/>
                                        <p:tgtEl>
                                          <p:spTgt spid="64"/>
                                        </p:tgtEl>
                                        <p:attrNameLst>
                                          <p:attrName>ppt_y</p:attrName>
                                        </p:attrNameLst>
                                      </p:cBhvr>
                                      <p:tavLst>
                                        <p:tav tm="0">
                                          <p:val>
                                            <p:strVal val="ppt_y"/>
                                          </p:val>
                                        </p:tav>
                                        <p:tav tm="100000">
                                          <p:val>
                                            <p:strVal val="ppt_y"/>
                                          </p:val>
                                        </p:tav>
                                      </p:tavLst>
                                    </p:anim>
                                    <p:set>
                                      <p:cBhvr>
                                        <p:cTn id="199" dur="1" fill="hold">
                                          <p:stCondLst>
                                            <p:cond delay="4499"/>
                                          </p:stCondLst>
                                        </p:cTn>
                                        <p:tgtEl>
                                          <p:spTgt spid="64"/>
                                        </p:tgtEl>
                                        <p:attrNameLst>
                                          <p:attrName>style.visibility</p:attrName>
                                        </p:attrNameLst>
                                      </p:cBhvr>
                                      <p:to>
                                        <p:strVal val="hidden"/>
                                      </p:to>
                                    </p:set>
                                  </p:childTnLst>
                                </p:cTn>
                              </p:par>
                              <p:par>
                                <p:cTn id="200" presetID="3" presetClass="exit" presetSubtype="5" fill="hold" grpId="3" nodeType="withEffect">
                                  <p:stCondLst>
                                    <p:cond delay="0"/>
                                  </p:stCondLst>
                                  <p:childTnLst>
                                    <p:animEffect transition="out" filter="blinds(vertical)">
                                      <p:cBhvr>
                                        <p:cTn id="201" dur="5500"/>
                                        <p:tgtEl>
                                          <p:spTgt spid="64"/>
                                        </p:tgtEl>
                                      </p:cBhvr>
                                    </p:animEffect>
                                    <p:set>
                                      <p:cBhvr>
                                        <p:cTn id="202" dur="1" fill="hold">
                                          <p:stCondLst>
                                            <p:cond delay="5499"/>
                                          </p:stCondLst>
                                        </p:cTn>
                                        <p:tgtEl>
                                          <p:spTgt spid="64"/>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95"/>
                                        </p:tgtEl>
                                        <p:attrNameLst>
                                          <p:attrName>style.visibility</p:attrName>
                                        </p:attrNameLst>
                                      </p:cBhvr>
                                      <p:to>
                                        <p:strVal val="visible"/>
                                      </p:to>
                                    </p:set>
                                    <p:anim calcmode="lin" valueType="num">
                                      <p:cBhvr additive="base">
                                        <p:cTn id="205" dur="4000" fill="hold"/>
                                        <p:tgtEl>
                                          <p:spTgt spid="95"/>
                                        </p:tgtEl>
                                        <p:attrNameLst>
                                          <p:attrName>ppt_x</p:attrName>
                                        </p:attrNameLst>
                                      </p:cBhvr>
                                      <p:tavLst>
                                        <p:tav tm="0">
                                          <p:val>
                                            <p:strVal val="0-#ppt_w/2"/>
                                          </p:val>
                                        </p:tav>
                                        <p:tav tm="100000">
                                          <p:val>
                                            <p:strVal val="#ppt_x"/>
                                          </p:val>
                                        </p:tav>
                                      </p:tavLst>
                                    </p:anim>
                                    <p:anim calcmode="lin" valueType="num">
                                      <p:cBhvr additive="base">
                                        <p:cTn id="206" dur="4000" fill="hold"/>
                                        <p:tgtEl>
                                          <p:spTgt spid="95"/>
                                        </p:tgtEl>
                                        <p:attrNameLst>
                                          <p:attrName>ppt_y</p:attrName>
                                        </p:attrNameLst>
                                      </p:cBhvr>
                                      <p:tavLst>
                                        <p:tav tm="0">
                                          <p:val>
                                            <p:strVal val="#ppt_y"/>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95"/>
                                        </p:tgtEl>
                                        <p:attrNameLst>
                                          <p:attrName>style.visibility</p:attrName>
                                        </p:attrNameLst>
                                      </p:cBhvr>
                                      <p:to>
                                        <p:strVal val="visible"/>
                                      </p:to>
                                    </p:set>
                                    <p:anim calcmode="lin" valueType="num">
                                      <p:cBhvr>
                                        <p:cTn id="209" dur="4000" fill="hold"/>
                                        <p:tgtEl>
                                          <p:spTgt spid="95"/>
                                        </p:tgtEl>
                                        <p:attrNameLst>
                                          <p:attrName>ppt_w</p:attrName>
                                        </p:attrNameLst>
                                      </p:cBhvr>
                                      <p:tavLst>
                                        <p:tav tm="0" fmla="#ppt_w*sin(2.5*pi*$)">
                                          <p:val>
                                            <p:fltVal val="0"/>
                                          </p:val>
                                        </p:tav>
                                        <p:tav tm="100000">
                                          <p:val>
                                            <p:fltVal val="1"/>
                                          </p:val>
                                        </p:tav>
                                      </p:tavLst>
                                    </p:anim>
                                    <p:anim calcmode="lin" valueType="num">
                                      <p:cBhvr>
                                        <p:cTn id="210" dur="4000" fill="hold"/>
                                        <p:tgtEl>
                                          <p:spTgt spid="95"/>
                                        </p:tgtEl>
                                        <p:attrNameLst>
                                          <p:attrName>ppt_h</p:attrName>
                                        </p:attrNameLst>
                                      </p:cBhvr>
                                      <p:tavLst>
                                        <p:tav tm="0">
                                          <p:val>
                                            <p:strVal val="#ppt_h"/>
                                          </p:val>
                                        </p:tav>
                                        <p:tav tm="100000">
                                          <p:val>
                                            <p:strVal val="#ppt_h"/>
                                          </p:val>
                                        </p:tav>
                                      </p:tavLst>
                                    </p:anim>
                                  </p:childTnLst>
                                </p:cTn>
                              </p:par>
                              <p:par>
                                <p:cTn id="211" presetID="2" presetClass="exit" presetSubtype="8" fill="hold" grpId="2" nodeType="withEffect">
                                  <p:stCondLst>
                                    <p:cond delay="0"/>
                                  </p:stCondLst>
                                  <p:childTnLst>
                                    <p:anim calcmode="lin" valueType="num">
                                      <p:cBhvr additive="base">
                                        <p:cTn id="212" dur="4500"/>
                                        <p:tgtEl>
                                          <p:spTgt spid="95"/>
                                        </p:tgtEl>
                                        <p:attrNameLst>
                                          <p:attrName>ppt_x</p:attrName>
                                        </p:attrNameLst>
                                      </p:cBhvr>
                                      <p:tavLst>
                                        <p:tav tm="0">
                                          <p:val>
                                            <p:strVal val="ppt_x"/>
                                          </p:val>
                                        </p:tav>
                                        <p:tav tm="100000">
                                          <p:val>
                                            <p:strVal val="0-ppt_w/2"/>
                                          </p:val>
                                        </p:tav>
                                      </p:tavLst>
                                    </p:anim>
                                    <p:anim calcmode="lin" valueType="num">
                                      <p:cBhvr additive="base">
                                        <p:cTn id="213" dur="4500"/>
                                        <p:tgtEl>
                                          <p:spTgt spid="95"/>
                                        </p:tgtEl>
                                        <p:attrNameLst>
                                          <p:attrName>ppt_y</p:attrName>
                                        </p:attrNameLst>
                                      </p:cBhvr>
                                      <p:tavLst>
                                        <p:tav tm="0">
                                          <p:val>
                                            <p:strVal val="ppt_y"/>
                                          </p:val>
                                        </p:tav>
                                        <p:tav tm="100000">
                                          <p:val>
                                            <p:strVal val="ppt_y"/>
                                          </p:val>
                                        </p:tav>
                                      </p:tavLst>
                                    </p:anim>
                                    <p:set>
                                      <p:cBhvr>
                                        <p:cTn id="214" dur="1" fill="hold">
                                          <p:stCondLst>
                                            <p:cond delay="4499"/>
                                          </p:stCondLst>
                                        </p:cTn>
                                        <p:tgtEl>
                                          <p:spTgt spid="95"/>
                                        </p:tgtEl>
                                        <p:attrNameLst>
                                          <p:attrName>style.visibility</p:attrName>
                                        </p:attrNameLst>
                                      </p:cBhvr>
                                      <p:to>
                                        <p:strVal val="hidden"/>
                                      </p:to>
                                    </p:set>
                                  </p:childTnLst>
                                </p:cTn>
                              </p:par>
                              <p:par>
                                <p:cTn id="215" presetID="3" presetClass="exit" presetSubtype="5" fill="hold" grpId="3" nodeType="withEffect">
                                  <p:stCondLst>
                                    <p:cond delay="0"/>
                                  </p:stCondLst>
                                  <p:childTnLst>
                                    <p:animEffect transition="out" filter="blinds(vertical)">
                                      <p:cBhvr>
                                        <p:cTn id="216" dur="5500"/>
                                        <p:tgtEl>
                                          <p:spTgt spid="95"/>
                                        </p:tgtEl>
                                      </p:cBhvr>
                                    </p:animEffect>
                                    <p:set>
                                      <p:cBhvr>
                                        <p:cTn id="217" dur="1" fill="hold">
                                          <p:stCondLst>
                                            <p:cond delay="5499"/>
                                          </p:stCondLst>
                                        </p:cTn>
                                        <p:tgtEl>
                                          <p:spTgt spid="95"/>
                                        </p:tgtEl>
                                        <p:attrNameLst>
                                          <p:attrName>style.visibility</p:attrName>
                                        </p:attrNameLst>
                                      </p:cBhvr>
                                      <p:to>
                                        <p:strVal val="hidden"/>
                                      </p:to>
                                    </p:set>
                                  </p:childTnLst>
                                </p:cTn>
                              </p:par>
                              <p:par>
                                <p:cTn id="218" presetID="2" presetClass="entr" presetSubtype="8" fill="hold" grpId="0" nodeType="withEffect">
                                  <p:stCondLst>
                                    <p:cond delay="0"/>
                                  </p:stCondLst>
                                  <p:childTnLst>
                                    <p:set>
                                      <p:cBhvr>
                                        <p:cTn id="219" dur="1" fill="hold">
                                          <p:stCondLst>
                                            <p:cond delay="0"/>
                                          </p:stCondLst>
                                        </p:cTn>
                                        <p:tgtEl>
                                          <p:spTgt spid="94"/>
                                        </p:tgtEl>
                                        <p:attrNameLst>
                                          <p:attrName>style.visibility</p:attrName>
                                        </p:attrNameLst>
                                      </p:cBhvr>
                                      <p:to>
                                        <p:strVal val="visible"/>
                                      </p:to>
                                    </p:set>
                                    <p:anim calcmode="lin" valueType="num">
                                      <p:cBhvr additive="base">
                                        <p:cTn id="220" dur="4000" fill="hold"/>
                                        <p:tgtEl>
                                          <p:spTgt spid="94"/>
                                        </p:tgtEl>
                                        <p:attrNameLst>
                                          <p:attrName>ppt_x</p:attrName>
                                        </p:attrNameLst>
                                      </p:cBhvr>
                                      <p:tavLst>
                                        <p:tav tm="0">
                                          <p:val>
                                            <p:strVal val="0-#ppt_w/2"/>
                                          </p:val>
                                        </p:tav>
                                        <p:tav tm="100000">
                                          <p:val>
                                            <p:strVal val="#ppt_x"/>
                                          </p:val>
                                        </p:tav>
                                      </p:tavLst>
                                    </p:anim>
                                    <p:anim calcmode="lin" valueType="num">
                                      <p:cBhvr additive="base">
                                        <p:cTn id="221" dur="4000" fill="hold"/>
                                        <p:tgtEl>
                                          <p:spTgt spid="94"/>
                                        </p:tgtEl>
                                        <p:attrNameLst>
                                          <p:attrName>ppt_y</p:attrName>
                                        </p:attrNameLst>
                                      </p:cBhvr>
                                      <p:tavLst>
                                        <p:tav tm="0">
                                          <p:val>
                                            <p:strVal val="#ppt_y"/>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94"/>
                                        </p:tgtEl>
                                        <p:attrNameLst>
                                          <p:attrName>style.visibility</p:attrName>
                                        </p:attrNameLst>
                                      </p:cBhvr>
                                      <p:to>
                                        <p:strVal val="visible"/>
                                      </p:to>
                                    </p:set>
                                    <p:anim calcmode="lin" valueType="num">
                                      <p:cBhvr>
                                        <p:cTn id="224" dur="4000" fill="hold"/>
                                        <p:tgtEl>
                                          <p:spTgt spid="94"/>
                                        </p:tgtEl>
                                        <p:attrNameLst>
                                          <p:attrName>ppt_w</p:attrName>
                                        </p:attrNameLst>
                                      </p:cBhvr>
                                      <p:tavLst>
                                        <p:tav tm="0" fmla="#ppt_w*sin(2.5*pi*$)">
                                          <p:val>
                                            <p:fltVal val="0"/>
                                          </p:val>
                                        </p:tav>
                                        <p:tav tm="100000">
                                          <p:val>
                                            <p:fltVal val="1"/>
                                          </p:val>
                                        </p:tav>
                                      </p:tavLst>
                                    </p:anim>
                                    <p:anim calcmode="lin" valueType="num">
                                      <p:cBhvr>
                                        <p:cTn id="225" dur="4000" fill="hold"/>
                                        <p:tgtEl>
                                          <p:spTgt spid="94"/>
                                        </p:tgtEl>
                                        <p:attrNameLst>
                                          <p:attrName>ppt_h</p:attrName>
                                        </p:attrNameLst>
                                      </p:cBhvr>
                                      <p:tavLst>
                                        <p:tav tm="0">
                                          <p:val>
                                            <p:strVal val="#ppt_h"/>
                                          </p:val>
                                        </p:tav>
                                        <p:tav tm="100000">
                                          <p:val>
                                            <p:strVal val="#ppt_h"/>
                                          </p:val>
                                        </p:tav>
                                      </p:tavLst>
                                    </p:anim>
                                  </p:childTnLst>
                                </p:cTn>
                              </p:par>
                              <p:par>
                                <p:cTn id="226" presetID="2" presetClass="exit" presetSubtype="8" fill="hold" grpId="2" nodeType="withEffect">
                                  <p:stCondLst>
                                    <p:cond delay="0"/>
                                  </p:stCondLst>
                                  <p:childTnLst>
                                    <p:anim calcmode="lin" valueType="num">
                                      <p:cBhvr additive="base">
                                        <p:cTn id="227" dur="4500"/>
                                        <p:tgtEl>
                                          <p:spTgt spid="94"/>
                                        </p:tgtEl>
                                        <p:attrNameLst>
                                          <p:attrName>ppt_x</p:attrName>
                                        </p:attrNameLst>
                                      </p:cBhvr>
                                      <p:tavLst>
                                        <p:tav tm="0">
                                          <p:val>
                                            <p:strVal val="ppt_x"/>
                                          </p:val>
                                        </p:tav>
                                        <p:tav tm="100000">
                                          <p:val>
                                            <p:strVal val="0-ppt_w/2"/>
                                          </p:val>
                                        </p:tav>
                                      </p:tavLst>
                                    </p:anim>
                                    <p:anim calcmode="lin" valueType="num">
                                      <p:cBhvr additive="base">
                                        <p:cTn id="228" dur="4500"/>
                                        <p:tgtEl>
                                          <p:spTgt spid="94"/>
                                        </p:tgtEl>
                                        <p:attrNameLst>
                                          <p:attrName>ppt_y</p:attrName>
                                        </p:attrNameLst>
                                      </p:cBhvr>
                                      <p:tavLst>
                                        <p:tav tm="0">
                                          <p:val>
                                            <p:strVal val="ppt_y"/>
                                          </p:val>
                                        </p:tav>
                                        <p:tav tm="100000">
                                          <p:val>
                                            <p:strVal val="ppt_y"/>
                                          </p:val>
                                        </p:tav>
                                      </p:tavLst>
                                    </p:anim>
                                    <p:set>
                                      <p:cBhvr>
                                        <p:cTn id="229" dur="1" fill="hold">
                                          <p:stCondLst>
                                            <p:cond delay="4499"/>
                                          </p:stCondLst>
                                        </p:cTn>
                                        <p:tgtEl>
                                          <p:spTgt spid="94"/>
                                        </p:tgtEl>
                                        <p:attrNameLst>
                                          <p:attrName>style.visibility</p:attrName>
                                        </p:attrNameLst>
                                      </p:cBhvr>
                                      <p:to>
                                        <p:strVal val="hidden"/>
                                      </p:to>
                                    </p:set>
                                  </p:childTnLst>
                                </p:cTn>
                              </p:par>
                              <p:par>
                                <p:cTn id="230" presetID="3" presetClass="exit" presetSubtype="5" fill="hold" grpId="3" nodeType="withEffect">
                                  <p:stCondLst>
                                    <p:cond delay="0"/>
                                  </p:stCondLst>
                                  <p:childTnLst>
                                    <p:animEffect transition="out" filter="blinds(vertical)">
                                      <p:cBhvr>
                                        <p:cTn id="231" dur="5500"/>
                                        <p:tgtEl>
                                          <p:spTgt spid="94"/>
                                        </p:tgtEl>
                                      </p:cBhvr>
                                    </p:animEffect>
                                    <p:set>
                                      <p:cBhvr>
                                        <p:cTn id="232" dur="1" fill="hold">
                                          <p:stCondLst>
                                            <p:cond delay="5499"/>
                                          </p:stCondLst>
                                        </p:cTn>
                                        <p:tgtEl>
                                          <p:spTgt spid="94"/>
                                        </p:tgtEl>
                                        <p:attrNameLst>
                                          <p:attrName>style.visibility</p:attrName>
                                        </p:attrNameLst>
                                      </p:cBhvr>
                                      <p:to>
                                        <p:strVal val="hidden"/>
                                      </p:to>
                                    </p:set>
                                  </p:childTnLst>
                                </p:cTn>
                              </p:par>
                              <p:par>
                                <p:cTn id="233" presetID="2" presetClass="entr" presetSubtype="8" fill="hold" grpId="0" nodeType="withEffect">
                                  <p:stCondLst>
                                    <p:cond delay="0"/>
                                  </p:stCondLst>
                                  <p:childTnLst>
                                    <p:set>
                                      <p:cBhvr>
                                        <p:cTn id="234" dur="1" fill="hold">
                                          <p:stCondLst>
                                            <p:cond delay="0"/>
                                          </p:stCondLst>
                                        </p:cTn>
                                        <p:tgtEl>
                                          <p:spTgt spid="101"/>
                                        </p:tgtEl>
                                        <p:attrNameLst>
                                          <p:attrName>style.visibility</p:attrName>
                                        </p:attrNameLst>
                                      </p:cBhvr>
                                      <p:to>
                                        <p:strVal val="visible"/>
                                      </p:to>
                                    </p:set>
                                    <p:anim calcmode="lin" valueType="num">
                                      <p:cBhvr additive="base">
                                        <p:cTn id="235" dur="4000" fill="hold"/>
                                        <p:tgtEl>
                                          <p:spTgt spid="101"/>
                                        </p:tgtEl>
                                        <p:attrNameLst>
                                          <p:attrName>ppt_x</p:attrName>
                                        </p:attrNameLst>
                                      </p:cBhvr>
                                      <p:tavLst>
                                        <p:tav tm="0">
                                          <p:val>
                                            <p:strVal val="0-#ppt_w/2"/>
                                          </p:val>
                                        </p:tav>
                                        <p:tav tm="100000">
                                          <p:val>
                                            <p:strVal val="#ppt_x"/>
                                          </p:val>
                                        </p:tav>
                                      </p:tavLst>
                                    </p:anim>
                                    <p:anim calcmode="lin" valueType="num">
                                      <p:cBhvr additive="base">
                                        <p:cTn id="236" dur="4000" fill="hold"/>
                                        <p:tgtEl>
                                          <p:spTgt spid="101"/>
                                        </p:tgtEl>
                                        <p:attrNameLst>
                                          <p:attrName>ppt_y</p:attrName>
                                        </p:attrNameLst>
                                      </p:cBhvr>
                                      <p:tavLst>
                                        <p:tav tm="0">
                                          <p:val>
                                            <p:strVal val="#ppt_y"/>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01"/>
                                        </p:tgtEl>
                                        <p:attrNameLst>
                                          <p:attrName>style.visibility</p:attrName>
                                        </p:attrNameLst>
                                      </p:cBhvr>
                                      <p:to>
                                        <p:strVal val="visible"/>
                                      </p:to>
                                    </p:set>
                                    <p:anim calcmode="lin" valueType="num">
                                      <p:cBhvr>
                                        <p:cTn id="239" dur="4000" fill="hold"/>
                                        <p:tgtEl>
                                          <p:spTgt spid="101"/>
                                        </p:tgtEl>
                                        <p:attrNameLst>
                                          <p:attrName>ppt_w</p:attrName>
                                        </p:attrNameLst>
                                      </p:cBhvr>
                                      <p:tavLst>
                                        <p:tav tm="0" fmla="#ppt_w*sin(2.5*pi*$)">
                                          <p:val>
                                            <p:fltVal val="0"/>
                                          </p:val>
                                        </p:tav>
                                        <p:tav tm="100000">
                                          <p:val>
                                            <p:fltVal val="1"/>
                                          </p:val>
                                        </p:tav>
                                      </p:tavLst>
                                    </p:anim>
                                    <p:anim calcmode="lin" valueType="num">
                                      <p:cBhvr>
                                        <p:cTn id="240" dur="4000" fill="hold"/>
                                        <p:tgtEl>
                                          <p:spTgt spid="101"/>
                                        </p:tgtEl>
                                        <p:attrNameLst>
                                          <p:attrName>ppt_h</p:attrName>
                                        </p:attrNameLst>
                                      </p:cBhvr>
                                      <p:tavLst>
                                        <p:tav tm="0">
                                          <p:val>
                                            <p:strVal val="#ppt_h"/>
                                          </p:val>
                                        </p:tav>
                                        <p:tav tm="100000">
                                          <p:val>
                                            <p:strVal val="#ppt_h"/>
                                          </p:val>
                                        </p:tav>
                                      </p:tavLst>
                                    </p:anim>
                                  </p:childTnLst>
                                </p:cTn>
                              </p:par>
                              <p:par>
                                <p:cTn id="241" presetID="2" presetClass="exit" presetSubtype="8" fill="hold" grpId="2" nodeType="withEffect">
                                  <p:stCondLst>
                                    <p:cond delay="0"/>
                                  </p:stCondLst>
                                  <p:childTnLst>
                                    <p:anim calcmode="lin" valueType="num">
                                      <p:cBhvr additive="base">
                                        <p:cTn id="242" dur="4500"/>
                                        <p:tgtEl>
                                          <p:spTgt spid="101"/>
                                        </p:tgtEl>
                                        <p:attrNameLst>
                                          <p:attrName>ppt_x</p:attrName>
                                        </p:attrNameLst>
                                      </p:cBhvr>
                                      <p:tavLst>
                                        <p:tav tm="0">
                                          <p:val>
                                            <p:strVal val="ppt_x"/>
                                          </p:val>
                                        </p:tav>
                                        <p:tav tm="100000">
                                          <p:val>
                                            <p:strVal val="0-ppt_w/2"/>
                                          </p:val>
                                        </p:tav>
                                      </p:tavLst>
                                    </p:anim>
                                    <p:anim calcmode="lin" valueType="num">
                                      <p:cBhvr additive="base">
                                        <p:cTn id="243" dur="4500"/>
                                        <p:tgtEl>
                                          <p:spTgt spid="101"/>
                                        </p:tgtEl>
                                        <p:attrNameLst>
                                          <p:attrName>ppt_y</p:attrName>
                                        </p:attrNameLst>
                                      </p:cBhvr>
                                      <p:tavLst>
                                        <p:tav tm="0">
                                          <p:val>
                                            <p:strVal val="ppt_y"/>
                                          </p:val>
                                        </p:tav>
                                        <p:tav tm="100000">
                                          <p:val>
                                            <p:strVal val="ppt_y"/>
                                          </p:val>
                                        </p:tav>
                                      </p:tavLst>
                                    </p:anim>
                                    <p:set>
                                      <p:cBhvr>
                                        <p:cTn id="244" dur="1" fill="hold">
                                          <p:stCondLst>
                                            <p:cond delay="4499"/>
                                          </p:stCondLst>
                                        </p:cTn>
                                        <p:tgtEl>
                                          <p:spTgt spid="101"/>
                                        </p:tgtEl>
                                        <p:attrNameLst>
                                          <p:attrName>style.visibility</p:attrName>
                                        </p:attrNameLst>
                                      </p:cBhvr>
                                      <p:to>
                                        <p:strVal val="hidden"/>
                                      </p:to>
                                    </p:set>
                                  </p:childTnLst>
                                </p:cTn>
                              </p:par>
                              <p:par>
                                <p:cTn id="245" presetID="3" presetClass="exit" presetSubtype="5" fill="hold" grpId="3" nodeType="withEffect">
                                  <p:stCondLst>
                                    <p:cond delay="0"/>
                                  </p:stCondLst>
                                  <p:childTnLst>
                                    <p:animEffect transition="out" filter="blinds(vertical)">
                                      <p:cBhvr>
                                        <p:cTn id="246" dur="5500"/>
                                        <p:tgtEl>
                                          <p:spTgt spid="101"/>
                                        </p:tgtEl>
                                      </p:cBhvr>
                                    </p:animEffect>
                                    <p:set>
                                      <p:cBhvr>
                                        <p:cTn id="247" dur="1" fill="hold">
                                          <p:stCondLst>
                                            <p:cond delay="5499"/>
                                          </p:stCondLst>
                                        </p:cTn>
                                        <p:tgtEl>
                                          <p:spTgt spid="101"/>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100"/>
                                        </p:tgtEl>
                                        <p:attrNameLst>
                                          <p:attrName>style.visibility</p:attrName>
                                        </p:attrNameLst>
                                      </p:cBhvr>
                                      <p:to>
                                        <p:strVal val="visible"/>
                                      </p:to>
                                    </p:set>
                                    <p:anim calcmode="lin" valueType="num">
                                      <p:cBhvr additive="base">
                                        <p:cTn id="250" dur="4000" fill="hold"/>
                                        <p:tgtEl>
                                          <p:spTgt spid="100"/>
                                        </p:tgtEl>
                                        <p:attrNameLst>
                                          <p:attrName>ppt_x</p:attrName>
                                        </p:attrNameLst>
                                      </p:cBhvr>
                                      <p:tavLst>
                                        <p:tav tm="0">
                                          <p:val>
                                            <p:strVal val="0-#ppt_w/2"/>
                                          </p:val>
                                        </p:tav>
                                        <p:tav tm="100000">
                                          <p:val>
                                            <p:strVal val="#ppt_x"/>
                                          </p:val>
                                        </p:tav>
                                      </p:tavLst>
                                    </p:anim>
                                    <p:anim calcmode="lin" valueType="num">
                                      <p:cBhvr additive="base">
                                        <p:cTn id="251" dur="4000" fill="hold"/>
                                        <p:tgtEl>
                                          <p:spTgt spid="100"/>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100"/>
                                        </p:tgtEl>
                                        <p:attrNameLst>
                                          <p:attrName>style.visibility</p:attrName>
                                        </p:attrNameLst>
                                      </p:cBhvr>
                                      <p:to>
                                        <p:strVal val="visible"/>
                                      </p:to>
                                    </p:set>
                                    <p:anim calcmode="lin" valueType="num">
                                      <p:cBhvr>
                                        <p:cTn id="254" dur="4000" fill="hold"/>
                                        <p:tgtEl>
                                          <p:spTgt spid="100"/>
                                        </p:tgtEl>
                                        <p:attrNameLst>
                                          <p:attrName>ppt_w</p:attrName>
                                        </p:attrNameLst>
                                      </p:cBhvr>
                                      <p:tavLst>
                                        <p:tav tm="0" fmla="#ppt_w*sin(2.5*pi*$)">
                                          <p:val>
                                            <p:fltVal val="0"/>
                                          </p:val>
                                        </p:tav>
                                        <p:tav tm="100000">
                                          <p:val>
                                            <p:fltVal val="1"/>
                                          </p:val>
                                        </p:tav>
                                      </p:tavLst>
                                    </p:anim>
                                    <p:anim calcmode="lin" valueType="num">
                                      <p:cBhvr>
                                        <p:cTn id="255" dur="4000" fill="hold"/>
                                        <p:tgtEl>
                                          <p:spTgt spid="100"/>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100"/>
                                        </p:tgtEl>
                                        <p:attrNameLst>
                                          <p:attrName>ppt_x</p:attrName>
                                        </p:attrNameLst>
                                      </p:cBhvr>
                                      <p:tavLst>
                                        <p:tav tm="0">
                                          <p:val>
                                            <p:strVal val="ppt_x"/>
                                          </p:val>
                                        </p:tav>
                                        <p:tav tm="100000">
                                          <p:val>
                                            <p:strVal val="0-ppt_w/2"/>
                                          </p:val>
                                        </p:tav>
                                      </p:tavLst>
                                    </p:anim>
                                    <p:anim calcmode="lin" valueType="num">
                                      <p:cBhvr additive="base">
                                        <p:cTn id="258" dur="4500"/>
                                        <p:tgtEl>
                                          <p:spTgt spid="100"/>
                                        </p:tgtEl>
                                        <p:attrNameLst>
                                          <p:attrName>ppt_y</p:attrName>
                                        </p:attrNameLst>
                                      </p:cBhvr>
                                      <p:tavLst>
                                        <p:tav tm="0">
                                          <p:val>
                                            <p:strVal val="ppt_y"/>
                                          </p:val>
                                        </p:tav>
                                        <p:tav tm="100000">
                                          <p:val>
                                            <p:strVal val="ppt_y"/>
                                          </p:val>
                                        </p:tav>
                                      </p:tavLst>
                                    </p:anim>
                                    <p:set>
                                      <p:cBhvr>
                                        <p:cTn id="259" dur="1" fill="hold">
                                          <p:stCondLst>
                                            <p:cond delay="4499"/>
                                          </p:stCondLst>
                                        </p:cTn>
                                        <p:tgtEl>
                                          <p:spTgt spid="100"/>
                                        </p:tgtEl>
                                        <p:attrNameLst>
                                          <p:attrName>style.visibility</p:attrName>
                                        </p:attrNameLst>
                                      </p:cBhvr>
                                      <p:to>
                                        <p:strVal val="hidden"/>
                                      </p:to>
                                    </p:set>
                                  </p:childTnLst>
                                </p:cTn>
                              </p:par>
                              <p:par>
                                <p:cTn id="260" presetID="3" presetClass="exit" presetSubtype="5" fill="hold" grpId="3" nodeType="withEffect">
                                  <p:stCondLst>
                                    <p:cond delay="0"/>
                                  </p:stCondLst>
                                  <p:childTnLst>
                                    <p:animEffect transition="out" filter="blinds(vertical)">
                                      <p:cBhvr>
                                        <p:cTn id="261" dur="5500"/>
                                        <p:tgtEl>
                                          <p:spTgt spid="100"/>
                                        </p:tgtEl>
                                      </p:cBhvr>
                                    </p:animEffect>
                                    <p:set>
                                      <p:cBhvr>
                                        <p:cTn id="262" dur="1" fill="hold">
                                          <p:stCondLst>
                                            <p:cond delay="5499"/>
                                          </p:stCondLst>
                                        </p:cTn>
                                        <p:tgtEl>
                                          <p:spTgt spid="100"/>
                                        </p:tgtEl>
                                        <p:attrNameLst>
                                          <p:attrName>style.visibility</p:attrName>
                                        </p:attrNameLst>
                                      </p:cBhvr>
                                      <p:to>
                                        <p:strVal val="hidden"/>
                                      </p:to>
                                    </p:set>
                                  </p:childTnLst>
                                </p:cTn>
                              </p:par>
                              <p:par>
                                <p:cTn id="263" presetID="2" presetClass="entr" presetSubtype="8" fill="hold" grpId="0" nodeType="withEffect">
                                  <p:stCondLst>
                                    <p:cond delay="0"/>
                                  </p:stCondLst>
                                  <p:childTnLst>
                                    <p:set>
                                      <p:cBhvr>
                                        <p:cTn id="264" dur="1" fill="hold">
                                          <p:stCondLst>
                                            <p:cond delay="0"/>
                                          </p:stCondLst>
                                        </p:cTn>
                                        <p:tgtEl>
                                          <p:spTgt spid="107"/>
                                        </p:tgtEl>
                                        <p:attrNameLst>
                                          <p:attrName>style.visibility</p:attrName>
                                        </p:attrNameLst>
                                      </p:cBhvr>
                                      <p:to>
                                        <p:strVal val="visible"/>
                                      </p:to>
                                    </p:set>
                                    <p:anim calcmode="lin" valueType="num">
                                      <p:cBhvr additive="base">
                                        <p:cTn id="265" dur="4000" fill="hold"/>
                                        <p:tgtEl>
                                          <p:spTgt spid="107"/>
                                        </p:tgtEl>
                                        <p:attrNameLst>
                                          <p:attrName>ppt_x</p:attrName>
                                        </p:attrNameLst>
                                      </p:cBhvr>
                                      <p:tavLst>
                                        <p:tav tm="0">
                                          <p:val>
                                            <p:strVal val="0-#ppt_w/2"/>
                                          </p:val>
                                        </p:tav>
                                        <p:tav tm="100000">
                                          <p:val>
                                            <p:strVal val="#ppt_x"/>
                                          </p:val>
                                        </p:tav>
                                      </p:tavLst>
                                    </p:anim>
                                    <p:anim calcmode="lin" valueType="num">
                                      <p:cBhvr additive="base">
                                        <p:cTn id="266" dur="4000" fill="hold"/>
                                        <p:tgtEl>
                                          <p:spTgt spid="107"/>
                                        </p:tgtEl>
                                        <p:attrNameLst>
                                          <p:attrName>ppt_y</p:attrName>
                                        </p:attrNameLst>
                                      </p:cBhvr>
                                      <p:tavLst>
                                        <p:tav tm="0">
                                          <p:val>
                                            <p:strVal val="#ppt_y"/>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107"/>
                                        </p:tgtEl>
                                        <p:attrNameLst>
                                          <p:attrName>style.visibility</p:attrName>
                                        </p:attrNameLst>
                                      </p:cBhvr>
                                      <p:to>
                                        <p:strVal val="visible"/>
                                      </p:to>
                                    </p:set>
                                    <p:anim calcmode="lin" valueType="num">
                                      <p:cBhvr>
                                        <p:cTn id="269" dur="4000" fill="hold"/>
                                        <p:tgtEl>
                                          <p:spTgt spid="107"/>
                                        </p:tgtEl>
                                        <p:attrNameLst>
                                          <p:attrName>ppt_w</p:attrName>
                                        </p:attrNameLst>
                                      </p:cBhvr>
                                      <p:tavLst>
                                        <p:tav tm="0" fmla="#ppt_w*sin(2.5*pi*$)">
                                          <p:val>
                                            <p:fltVal val="0"/>
                                          </p:val>
                                        </p:tav>
                                        <p:tav tm="100000">
                                          <p:val>
                                            <p:fltVal val="1"/>
                                          </p:val>
                                        </p:tav>
                                      </p:tavLst>
                                    </p:anim>
                                    <p:anim calcmode="lin" valueType="num">
                                      <p:cBhvr>
                                        <p:cTn id="270" dur="4000" fill="hold"/>
                                        <p:tgtEl>
                                          <p:spTgt spid="107"/>
                                        </p:tgtEl>
                                        <p:attrNameLst>
                                          <p:attrName>ppt_h</p:attrName>
                                        </p:attrNameLst>
                                      </p:cBhvr>
                                      <p:tavLst>
                                        <p:tav tm="0">
                                          <p:val>
                                            <p:strVal val="#ppt_h"/>
                                          </p:val>
                                        </p:tav>
                                        <p:tav tm="100000">
                                          <p:val>
                                            <p:strVal val="#ppt_h"/>
                                          </p:val>
                                        </p:tav>
                                      </p:tavLst>
                                    </p:anim>
                                  </p:childTnLst>
                                </p:cTn>
                              </p:par>
                              <p:par>
                                <p:cTn id="271" presetID="2" presetClass="exit" presetSubtype="8" fill="hold" grpId="2" nodeType="withEffect">
                                  <p:stCondLst>
                                    <p:cond delay="0"/>
                                  </p:stCondLst>
                                  <p:childTnLst>
                                    <p:anim calcmode="lin" valueType="num">
                                      <p:cBhvr additive="base">
                                        <p:cTn id="272" dur="4500"/>
                                        <p:tgtEl>
                                          <p:spTgt spid="107"/>
                                        </p:tgtEl>
                                        <p:attrNameLst>
                                          <p:attrName>ppt_x</p:attrName>
                                        </p:attrNameLst>
                                      </p:cBhvr>
                                      <p:tavLst>
                                        <p:tav tm="0">
                                          <p:val>
                                            <p:strVal val="ppt_x"/>
                                          </p:val>
                                        </p:tav>
                                        <p:tav tm="100000">
                                          <p:val>
                                            <p:strVal val="0-ppt_w/2"/>
                                          </p:val>
                                        </p:tav>
                                      </p:tavLst>
                                    </p:anim>
                                    <p:anim calcmode="lin" valueType="num">
                                      <p:cBhvr additive="base">
                                        <p:cTn id="273" dur="4500"/>
                                        <p:tgtEl>
                                          <p:spTgt spid="107"/>
                                        </p:tgtEl>
                                        <p:attrNameLst>
                                          <p:attrName>ppt_y</p:attrName>
                                        </p:attrNameLst>
                                      </p:cBhvr>
                                      <p:tavLst>
                                        <p:tav tm="0">
                                          <p:val>
                                            <p:strVal val="ppt_y"/>
                                          </p:val>
                                        </p:tav>
                                        <p:tav tm="100000">
                                          <p:val>
                                            <p:strVal val="ppt_y"/>
                                          </p:val>
                                        </p:tav>
                                      </p:tavLst>
                                    </p:anim>
                                    <p:set>
                                      <p:cBhvr>
                                        <p:cTn id="274" dur="1" fill="hold">
                                          <p:stCondLst>
                                            <p:cond delay="4499"/>
                                          </p:stCondLst>
                                        </p:cTn>
                                        <p:tgtEl>
                                          <p:spTgt spid="107"/>
                                        </p:tgtEl>
                                        <p:attrNameLst>
                                          <p:attrName>style.visibility</p:attrName>
                                        </p:attrNameLst>
                                      </p:cBhvr>
                                      <p:to>
                                        <p:strVal val="hidden"/>
                                      </p:to>
                                    </p:set>
                                  </p:childTnLst>
                                </p:cTn>
                              </p:par>
                              <p:par>
                                <p:cTn id="275" presetID="3" presetClass="exit" presetSubtype="5" fill="hold" grpId="3" nodeType="withEffect">
                                  <p:stCondLst>
                                    <p:cond delay="0"/>
                                  </p:stCondLst>
                                  <p:childTnLst>
                                    <p:animEffect transition="out" filter="blinds(vertical)">
                                      <p:cBhvr>
                                        <p:cTn id="276" dur="5500"/>
                                        <p:tgtEl>
                                          <p:spTgt spid="107"/>
                                        </p:tgtEl>
                                      </p:cBhvr>
                                    </p:animEffect>
                                    <p:set>
                                      <p:cBhvr>
                                        <p:cTn id="277" dur="1" fill="hold">
                                          <p:stCondLst>
                                            <p:cond delay="5499"/>
                                          </p:stCondLst>
                                        </p:cTn>
                                        <p:tgtEl>
                                          <p:spTgt spid="107"/>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106"/>
                                        </p:tgtEl>
                                        <p:attrNameLst>
                                          <p:attrName>style.visibility</p:attrName>
                                        </p:attrNameLst>
                                      </p:cBhvr>
                                      <p:to>
                                        <p:strVal val="visible"/>
                                      </p:to>
                                    </p:set>
                                    <p:anim calcmode="lin" valueType="num">
                                      <p:cBhvr additive="base">
                                        <p:cTn id="280" dur="4000" fill="hold"/>
                                        <p:tgtEl>
                                          <p:spTgt spid="106"/>
                                        </p:tgtEl>
                                        <p:attrNameLst>
                                          <p:attrName>ppt_x</p:attrName>
                                        </p:attrNameLst>
                                      </p:cBhvr>
                                      <p:tavLst>
                                        <p:tav tm="0">
                                          <p:val>
                                            <p:strVal val="0-#ppt_w/2"/>
                                          </p:val>
                                        </p:tav>
                                        <p:tav tm="100000">
                                          <p:val>
                                            <p:strVal val="#ppt_x"/>
                                          </p:val>
                                        </p:tav>
                                      </p:tavLst>
                                    </p:anim>
                                    <p:anim calcmode="lin" valueType="num">
                                      <p:cBhvr additive="base">
                                        <p:cTn id="281" dur="4000" fill="hold"/>
                                        <p:tgtEl>
                                          <p:spTgt spid="106"/>
                                        </p:tgtEl>
                                        <p:attrNameLst>
                                          <p:attrName>ppt_y</p:attrName>
                                        </p:attrNameLst>
                                      </p:cBhvr>
                                      <p:tavLst>
                                        <p:tav tm="0">
                                          <p:val>
                                            <p:strVal val="#ppt_y"/>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106"/>
                                        </p:tgtEl>
                                        <p:attrNameLst>
                                          <p:attrName>style.visibility</p:attrName>
                                        </p:attrNameLst>
                                      </p:cBhvr>
                                      <p:to>
                                        <p:strVal val="visible"/>
                                      </p:to>
                                    </p:set>
                                    <p:anim calcmode="lin" valueType="num">
                                      <p:cBhvr>
                                        <p:cTn id="284" dur="4000" fill="hold"/>
                                        <p:tgtEl>
                                          <p:spTgt spid="106"/>
                                        </p:tgtEl>
                                        <p:attrNameLst>
                                          <p:attrName>ppt_w</p:attrName>
                                        </p:attrNameLst>
                                      </p:cBhvr>
                                      <p:tavLst>
                                        <p:tav tm="0" fmla="#ppt_w*sin(2.5*pi*$)">
                                          <p:val>
                                            <p:fltVal val="0"/>
                                          </p:val>
                                        </p:tav>
                                        <p:tav tm="100000">
                                          <p:val>
                                            <p:fltVal val="1"/>
                                          </p:val>
                                        </p:tav>
                                      </p:tavLst>
                                    </p:anim>
                                    <p:anim calcmode="lin" valueType="num">
                                      <p:cBhvr>
                                        <p:cTn id="285" dur="4000" fill="hold"/>
                                        <p:tgtEl>
                                          <p:spTgt spid="106"/>
                                        </p:tgtEl>
                                        <p:attrNameLst>
                                          <p:attrName>ppt_h</p:attrName>
                                        </p:attrNameLst>
                                      </p:cBhvr>
                                      <p:tavLst>
                                        <p:tav tm="0">
                                          <p:val>
                                            <p:strVal val="#ppt_h"/>
                                          </p:val>
                                        </p:tav>
                                        <p:tav tm="100000">
                                          <p:val>
                                            <p:strVal val="#ppt_h"/>
                                          </p:val>
                                        </p:tav>
                                      </p:tavLst>
                                    </p:anim>
                                  </p:childTnLst>
                                </p:cTn>
                              </p:par>
                              <p:par>
                                <p:cTn id="286" presetID="2" presetClass="exit" presetSubtype="8" fill="hold" grpId="2" nodeType="withEffect">
                                  <p:stCondLst>
                                    <p:cond delay="0"/>
                                  </p:stCondLst>
                                  <p:childTnLst>
                                    <p:anim calcmode="lin" valueType="num">
                                      <p:cBhvr additive="base">
                                        <p:cTn id="287" dur="4500"/>
                                        <p:tgtEl>
                                          <p:spTgt spid="106"/>
                                        </p:tgtEl>
                                        <p:attrNameLst>
                                          <p:attrName>ppt_x</p:attrName>
                                        </p:attrNameLst>
                                      </p:cBhvr>
                                      <p:tavLst>
                                        <p:tav tm="0">
                                          <p:val>
                                            <p:strVal val="ppt_x"/>
                                          </p:val>
                                        </p:tav>
                                        <p:tav tm="100000">
                                          <p:val>
                                            <p:strVal val="0-ppt_w/2"/>
                                          </p:val>
                                        </p:tav>
                                      </p:tavLst>
                                    </p:anim>
                                    <p:anim calcmode="lin" valueType="num">
                                      <p:cBhvr additive="base">
                                        <p:cTn id="288" dur="4500"/>
                                        <p:tgtEl>
                                          <p:spTgt spid="106"/>
                                        </p:tgtEl>
                                        <p:attrNameLst>
                                          <p:attrName>ppt_y</p:attrName>
                                        </p:attrNameLst>
                                      </p:cBhvr>
                                      <p:tavLst>
                                        <p:tav tm="0">
                                          <p:val>
                                            <p:strVal val="ppt_y"/>
                                          </p:val>
                                        </p:tav>
                                        <p:tav tm="100000">
                                          <p:val>
                                            <p:strVal val="ppt_y"/>
                                          </p:val>
                                        </p:tav>
                                      </p:tavLst>
                                    </p:anim>
                                    <p:set>
                                      <p:cBhvr>
                                        <p:cTn id="289" dur="1" fill="hold">
                                          <p:stCondLst>
                                            <p:cond delay="4499"/>
                                          </p:stCondLst>
                                        </p:cTn>
                                        <p:tgtEl>
                                          <p:spTgt spid="106"/>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5500"/>
                                        <p:tgtEl>
                                          <p:spTgt spid="106"/>
                                        </p:tgtEl>
                                      </p:cBhvr>
                                    </p:animEffect>
                                    <p:set>
                                      <p:cBhvr>
                                        <p:cTn id="292" dur="1" fill="hold">
                                          <p:stCondLst>
                                            <p:cond delay="5499"/>
                                          </p:stCondLst>
                                        </p:cTn>
                                        <p:tgtEl>
                                          <p:spTgt spid="106"/>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46"/>
                                        </p:tgtEl>
                                        <p:attrNameLst>
                                          <p:attrName>style.visibility</p:attrName>
                                        </p:attrNameLst>
                                      </p:cBhvr>
                                      <p:to>
                                        <p:strVal val="visible"/>
                                      </p:to>
                                    </p:set>
                                    <p:anim calcmode="lin" valueType="num">
                                      <p:cBhvr additive="base">
                                        <p:cTn id="295" dur="4000" fill="hold"/>
                                        <p:tgtEl>
                                          <p:spTgt spid="46"/>
                                        </p:tgtEl>
                                        <p:attrNameLst>
                                          <p:attrName>ppt_x</p:attrName>
                                        </p:attrNameLst>
                                      </p:cBhvr>
                                      <p:tavLst>
                                        <p:tav tm="0">
                                          <p:val>
                                            <p:strVal val="0-#ppt_w/2"/>
                                          </p:val>
                                        </p:tav>
                                        <p:tav tm="100000">
                                          <p:val>
                                            <p:strVal val="#ppt_x"/>
                                          </p:val>
                                        </p:tav>
                                      </p:tavLst>
                                    </p:anim>
                                    <p:anim calcmode="lin" valueType="num">
                                      <p:cBhvr additive="base">
                                        <p:cTn id="296" dur="4000" fill="hold"/>
                                        <p:tgtEl>
                                          <p:spTgt spid="46"/>
                                        </p:tgtEl>
                                        <p:attrNameLst>
                                          <p:attrName>ppt_y</p:attrName>
                                        </p:attrNameLst>
                                      </p:cBhvr>
                                      <p:tavLst>
                                        <p:tav tm="0">
                                          <p:val>
                                            <p:strVal val="#ppt_y"/>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46"/>
                                        </p:tgtEl>
                                        <p:attrNameLst>
                                          <p:attrName>style.visibility</p:attrName>
                                        </p:attrNameLst>
                                      </p:cBhvr>
                                      <p:to>
                                        <p:strVal val="visible"/>
                                      </p:to>
                                    </p:set>
                                    <p:anim calcmode="lin" valueType="num">
                                      <p:cBhvr>
                                        <p:cTn id="299" dur="4000" fill="hold"/>
                                        <p:tgtEl>
                                          <p:spTgt spid="46"/>
                                        </p:tgtEl>
                                        <p:attrNameLst>
                                          <p:attrName>ppt_w</p:attrName>
                                        </p:attrNameLst>
                                      </p:cBhvr>
                                      <p:tavLst>
                                        <p:tav tm="0" fmla="#ppt_w*sin(2.5*pi*$)">
                                          <p:val>
                                            <p:fltVal val="0"/>
                                          </p:val>
                                        </p:tav>
                                        <p:tav tm="100000">
                                          <p:val>
                                            <p:fltVal val="1"/>
                                          </p:val>
                                        </p:tav>
                                      </p:tavLst>
                                    </p:anim>
                                    <p:anim calcmode="lin" valueType="num">
                                      <p:cBhvr>
                                        <p:cTn id="300" dur="4000" fill="hold"/>
                                        <p:tgtEl>
                                          <p:spTgt spid="46"/>
                                        </p:tgtEl>
                                        <p:attrNameLst>
                                          <p:attrName>ppt_h</p:attrName>
                                        </p:attrNameLst>
                                      </p:cBhvr>
                                      <p:tavLst>
                                        <p:tav tm="0">
                                          <p:val>
                                            <p:strVal val="#ppt_h"/>
                                          </p:val>
                                        </p:tav>
                                        <p:tav tm="100000">
                                          <p:val>
                                            <p:strVal val="#ppt_h"/>
                                          </p:val>
                                        </p:tav>
                                      </p:tavLst>
                                    </p:anim>
                                  </p:childTnLst>
                                </p:cTn>
                              </p:par>
                              <p:par>
                                <p:cTn id="301" presetID="2" presetClass="exit" presetSubtype="8" fill="hold" grpId="2" nodeType="withEffect">
                                  <p:stCondLst>
                                    <p:cond delay="0"/>
                                  </p:stCondLst>
                                  <p:childTnLst>
                                    <p:anim calcmode="lin" valueType="num">
                                      <p:cBhvr additive="base">
                                        <p:cTn id="302" dur="4500"/>
                                        <p:tgtEl>
                                          <p:spTgt spid="46"/>
                                        </p:tgtEl>
                                        <p:attrNameLst>
                                          <p:attrName>ppt_x</p:attrName>
                                        </p:attrNameLst>
                                      </p:cBhvr>
                                      <p:tavLst>
                                        <p:tav tm="0">
                                          <p:val>
                                            <p:strVal val="ppt_x"/>
                                          </p:val>
                                        </p:tav>
                                        <p:tav tm="100000">
                                          <p:val>
                                            <p:strVal val="0-ppt_w/2"/>
                                          </p:val>
                                        </p:tav>
                                      </p:tavLst>
                                    </p:anim>
                                    <p:anim calcmode="lin" valueType="num">
                                      <p:cBhvr additive="base">
                                        <p:cTn id="303" dur="4500"/>
                                        <p:tgtEl>
                                          <p:spTgt spid="46"/>
                                        </p:tgtEl>
                                        <p:attrNameLst>
                                          <p:attrName>ppt_y</p:attrName>
                                        </p:attrNameLst>
                                      </p:cBhvr>
                                      <p:tavLst>
                                        <p:tav tm="0">
                                          <p:val>
                                            <p:strVal val="ppt_y"/>
                                          </p:val>
                                        </p:tav>
                                        <p:tav tm="100000">
                                          <p:val>
                                            <p:strVal val="ppt_y"/>
                                          </p:val>
                                        </p:tav>
                                      </p:tavLst>
                                    </p:anim>
                                    <p:set>
                                      <p:cBhvr>
                                        <p:cTn id="304" dur="1" fill="hold">
                                          <p:stCondLst>
                                            <p:cond delay="4499"/>
                                          </p:stCondLst>
                                        </p:cTn>
                                        <p:tgtEl>
                                          <p:spTgt spid="46"/>
                                        </p:tgtEl>
                                        <p:attrNameLst>
                                          <p:attrName>style.visibility</p:attrName>
                                        </p:attrNameLst>
                                      </p:cBhvr>
                                      <p:to>
                                        <p:strVal val="hidden"/>
                                      </p:to>
                                    </p:set>
                                  </p:childTnLst>
                                </p:cTn>
                              </p:par>
                              <p:par>
                                <p:cTn id="305" presetID="3" presetClass="exit" presetSubtype="5" fill="hold" grpId="3" nodeType="withEffect">
                                  <p:stCondLst>
                                    <p:cond delay="0"/>
                                  </p:stCondLst>
                                  <p:childTnLst>
                                    <p:animEffect transition="out" filter="blinds(vertical)">
                                      <p:cBhvr>
                                        <p:cTn id="306" dur="5500"/>
                                        <p:tgtEl>
                                          <p:spTgt spid="46"/>
                                        </p:tgtEl>
                                      </p:cBhvr>
                                    </p:animEffect>
                                    <p:set>
                                      <p:cBhvr>
                                        <p:cTn id="307" dur="1" fill="hold">
                                          <p:stCondLst>
                                            <p:cond delay="5499"/>
                                          </p:stCondLst>
                                        </p:cTn>
                                        <p:tgtEl>
                                          <p:spTgt spid="46"/>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44"/>
                                        </p:tgtEl>
                                        <p:attrNameLst>
                                          <p:attrName>style.visibility</p:attrName>
                                        </p:attrNameLst>
                                      </p:cBhvr>
                                      <p:to>
                                        <p:strVal val="visible"/>
                                      </p:to>
                                    </p:set>
                                    <p:anim calcmode="lin" valueType="num">
                                      <p:cBhvr additive="base">
                                        <p:cTn id="310" dur="4000" fill="hold"/>
                                        <p:tgtEl>
                                          <p:spTgt spid="44"/>
                                        </p:tgtEl>
                                        <p:attrNameLst>
                                          <p:attrName>ppt_x</p:attrName>
                                        </p:attrNameLst>
                                      </p:cBhvr>
                                      <p:tavLst>
                                        <p:tav tm="0">
                                          <p:val>
                                            <p:strVal val="0-#ppt_w/2"/>
                                          </p:val>
                                        </p:tav>
                                        <p:tav tm="100000">
                                          <p:val>
                                            <p:strVal val="#ppt_x"/>
                                          </p:val>
                                        </p:tav>
                                      </p:tavLst>
                                    </p:anim>
                                    <p:anim calcmode="lin" valueType="num">
                                      <p:cBhvr additive="base">
                                        <p:cTn id="311" dur="4000" fill="hold"/>
                                        <p:tgtEl>
                                          <p:spTgt spid="44"/>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44"/>
                                        </p:tgtEl>
                                        <p:attrNameLst>
                                          <p:attrName>style.visibility</p:attrName>
                                        </p:attrNameLst>
                                      </p:cBhvr>
                                      <p:to>
                                        <p:strVal val="visible"/>
                                      </p:to>
                                    </p:set>
                                    <p:anim calcmode="lin" valueType="num">
                                      <p:cBhvr>
                                        <p:cTn id="314" dur="4000" fill="hold"/>
                                        <p:tgtEl>
                                          <p:spTgt spid="44"/>
                                        </p:tgtEl>
                                        <p:attrNameLst>
                                          <p:attrName>ppt_w</p:attrName>
                                        </p:attrNameLst>
                                      </p:cBhvr>
                                      <p:tavLst>
                                        <p:tav tm="0" fmla="#ppt_w*sin(2.5*pi*$)">
                                          <p:val>
                                            <p:fltVal val="0"/>
                                          </p:val>
                                        </p:tav>
                                        <p:tav tm="100000">
                                          <p:val>
                                            <p:fltVal val="1"/>
                                          </p:val>
                                        </p:tav>
                                      </p:tavLst>
                                    </p:anim>
                                    <p:anim calcmode="lin" valueType="num">
                                      <p:cBhvr>
                                        <p:cTn id="315" dur="4000" fill="hold"/>
                                        <p:tgtEl>
                                          <p:spTgt spid="44"/>
                                        </p:tgtEl>
                                        <p:attrNameLst>
                                          <p:attrName>ppt_h</p:attrName>
                                        </p:attrNameLst>
                                      </p:cBhvr>
                                      <p:tavLst>
                                        <p:tav tm="0">
                                          <p:val>
                                            <p:strVal val="#ppt_h"/>
                                          </p:val>
                                        </p:tav>
                                        <p:tav tm="100000">
                                          <p:val>
                                            <p:strVal val="#ppt_h"/>
                                          </p:val>
                                        </p:tav>
                                      </p:tavLst>
                                    </p:anim>
                                  </p:childTnLst>
                                </p:cTn>
                              </p:par>
                              <p:par>
                                <p:cTn id="316" presetID="2" presetClass="exit" presetSubtype="8" fill="hold" grpId="2" nodeType="withEffect">
                                  <p:stCondLst>
                                    <p:cond delay="0"/>
                                  </p:stCondLst>
                                  <p:childTnLst>
                                    <p:anim calcmode="lin" valueType="num">
                                      <p:cBhvr additive="base">
                                        <p:cTn id="317" dur="4500"/>
                                        <p:tgtEl>
                                          <p:spTgt spid="44"/>
                                        </p:tgtEl>
                                        <p:attrNameLst>
                                          <p:attrName>ppt_x</p:attrName>
                                        </p:attrNameLst>
                                      </p:cBhvr>
                                      <p:tavLst>
                                        <p:tav tm="0">
                                          <p:val>
                                            <p:strVal val="ppt_x"/>
                                          </p:val>
                                        </p:tav>
                                        <p:tav tm="100000">
                                          <p:val>
                                            <p:strVal val="0-ppt_w/2"/>
                                          </p:val>
                                        </p:tav>
                                      </p:tavLst>
                                    </p:anim>
                                    <p:anim calcmode="lin" valueType="num">
                                      <p:cBhvr additive="base">
                                        <p:cTn id="318" dur="4500"/>
                                        <p:tgtEl>
                                          <p:spTgt spid="44"/>
                                        </p:tgtEl>
                                        <p:attrNameLst>
                                          <p:attrName>ppt_y</p:attrName>
                                        </p:attrNameLst>
                                      </p:cBhvr>
                                      <p:tavLst>
                                        <p:tav tm="0">
                                          <p:val>
                                            <p:strVal val="ppt_y"/>
                                          </p:val>
                                        </p:tav>
                                        <p:tav tm="100000">
                                          <p:val>
                                            <p:strVal val="ppt_y"/>
                                          </p:val>
                                        </p:tav>
                                      </p:tavLst>
                                    </p:anim>
                                    <p:set>
                                      <p:cBhvr>
                                        <p:cTn id="319" dur="1" fill="hold">
                                          <p:stCondLst>
                                            <p:cond delay="4499"/>
                                          </p:stCondLst>
                                        </p:cTn>
                                        <p:tgtEl>
                                          <p:spTgt spid="44"/>
                                        </p:tgtEl>
                                        <p:attrNameLst>
                                          <p:attrName>style.visibility</p:attrName>
                                        </p:attrNameLst>
                                      </p:cBhvr>
                                      <p:to>
                                        <p:strVal val="hidden"/>
                                      </p:to>
                                    </p:set>
                                  </p:childTnLst>
                                </p:cTn>
                              </p:par>
                              <p:par>
                                <p:cTn id="320" presetID="3" presetClass="exit" presetSubtype="5" fill="hold" grpId="3" nodeType="withEffect">
                                  <p:stCondLst>
                                    <p:cond delay="0"/>
                                  </p:stCondLst>
                                  <p:childTnLst>
                                    <p:animEffect transition="out" filter="blinds(vertical)">
                                      <p:cBhvr>
                                        <p:cTn id="321" dur="5500"/>
                                        <p:tgtEl>
                                          <p:spTgt spid="44"/>
                                        </p:tgtEl>
                                      </p:cBhvr>
                                    </p:animEffect>
                                    <p:set>
                                      <p:cBhvr>
                                        <p:cTn id="322" dur="1" fill="hold">
                                          <p:stCondLst>
                                            <p:cond delay="5499"/>
                                          </p:stCondLst>
                                        </p:cTn>
                                        <p:tgtEl>
                                          <p:spTgt spid="44"/>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45"/>
                                        </p:tgtEl>
                                        <p:attrNameLst>
                                          <p:attrName>style.visibility</p:attrName>
                                        </p:attrNameLst>
                                      </p:cBhvr>
                                      <p:to>
                                        <p:strVal val="visible"/>
                                      </p:to>
                                    </p:set>
                                    <p:anim calcmode="lin" valueType="num">
                                      <p:cBhvr additive="base">
                                        <p:cTn id="325" dur="4000" fill="hold"/>
                                        <p:tgtEl>
                                          <p:spTgt spid="45"/>
                                        </p:tgtEl>
                                        <p:attrNameLst>
                                          <p:attrName>ppt_x</p:attrName>
                                        </p:attrNameLst>
                                      </p:cBhvr>
                                      <p:tavLst>
                                        <p:tav tm="0">
                                          <p:val>
                                            <p:strVal val="0-#ppt_w/2"/>
                                          </p:val>
                                        </p:tav>
                                        <p:tav tm="100000">
                                          <p:val>
                                            <p:strVal val="#ppt_x"/>
                                          </p:val>
                                        </p:tav>
                                      </p:tavLst>
                                    </p:anim>
                                    <p:anim calcmode="lin" valueType="num">
                                      <p:cBhvr additive="base">
                                        <p:cTn id="326" dur="4000" fill="hold"/>
                                        <p:tgtEl>
                                          <p:spTgt spid="45"/>
                                        </p:tgtEl>
                                        <p:attrNameLst>
                                          <p:attrName>ppt_y</p:attrName>
                                        </p:attrNameLst>
                                      </p:cBhvr>
                                      <p:tavLst>
                                        <p:tav tm="0">
                                          <p:val>
                                            <p:strVal val="#ppt_y"/>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45"/>
                                        </p:tgtEl>
                                        <p:attrNameLst>
                                          <p:attrName>style.visibility</p:attrName>
                                        </p:attrNameLst>
                                      </p:cBhvr>
                                      <p:to>
                                        <p:strVal val="visible"/>
                                      </p:to>
                                    </p:set>
                                    <p:anim calcmode="lin" valueType="num">
                                      <p:cBhvr>
                                        <p:cTn id="329" dur="4000" fill="hold"/>
                                        <p:tgtEl>
                                          <p:spTgt spid="45"/>
                                        </p:tgtEl>
                                        <p:attrNameLst>
                                          <p:attrName>ppt_w</p:attrName>
                                        </p:attrNameLst>
                                      </p:cBhvr>
                                      <p:tavLst>
                                        <p:tav tm="0" fmla="#ppt_w*sin(2.5*pi*$)">
                                          <p:val>
                                            <p:fltVal val="0"/>
                                          </p:val>
                                        </p:tav>
                                        <p:tav tm="100000">
                                          <p:val>
                                            <p:fltVal val="1"/>
                                          </p:val>
                                        </p:tav>
                                      </p:tavLst>
                                    </p:anim>
                                    <p:anim calcmode="lin" valueType="num">
                                      <p:cBhvr>
                                        <p:cTn id="330" dur="4000" fill="hold"/>
                                        <p:tgtEl>
                                          <p:spTgt spid="45"/>
                                        </p:tgtEl>
                                        <p:attrNameLst>
                                          <p:attrName>ppt_h</p:attrName>
                                        </p:attrNameLst>
                                      </p:cBhvr>
                                      <p:tavLst>
                                        <p:tav tm="0">
                                          <p:val>
                                            <p:strVal val="#ppt_h"/>
                                          </p:val>
                                        </p:tav>
                                        <p:tav tm="100000">
                                          <p:val>
                                            <p:strVal val="#ppt_h"/>
                                          </p:val>
                                        </p:tav>
                                      </p:tavLst>
                                    </p:anim>
                                  </p:childTnLst>
                                </p:cTn>
                              </p:par>
                              <p:par>
                                <p:cTn id="331" presetID="2" presetClass="exit" presetSubtype="8" fill="hold" grpId="2" nodeType="withEffect">
                                  <p:stCondLst>
                                    <p:cond delay="0"/>
                                  </p:stCondLst>
                                  <p:childTnLst>
                                    <p:anim calcmode="lin" valueType="num">
                                      <p:cBhvr additive="base">
                                        <p:cTn id="332" dur="4500"/>
                                        <p:tgtEl>
                                          <p:spTgt spid="45"/>
                                        </p:tgtEl>
                                        <p:attrNameLst>
                                          <p:attrName>ppt_x</p:attrName>
                                        </p:attrNameLst>
                                      </p:cBhvr>
                                      <p:tavLst>
                                        <p:tav tm="0">
                                          <p:val>
                                            <p:strVal val="ppt_x"/>
                                          </p:val>
                                        </p:tav>
                                        <p:tav tm="100000">
                                          <p:val>
                                            <p:strVal val="0-ppt_w/2"/>
                                          </p:val>
                                        </p:tav>
                                      </p:tavLst>
                                    </p:anim>
                                    <p:anim calcmode="lin" valueType="num">
                                      <p:cBhvr additive="base">
                                        <p:cTn id="333" dur="4500"/>
                                        <p:tgtEl>
                                          <p:spTgt spid="45"/>
                                        </p:tgtEl>
                                        <p:attrNameLst>
                                          <p:attrName>ppt_y</p:attrName>
                                        </p:attrNameLst>
                                      </p:cBhvr>
                                      <p:tavLst>
                                        <p:tav tm="0">
                                          <p:val>
                                            <p:strVal val="ppt_y"/>
                                          </p:val>
                                        </p:tav>
                                        <p:tav tm="100000">
                                          <p:val>
                                            <p:strVal val="ppt_y"/>
                                          </p:val>
                                        </p:tav>
                                      </p:tavLst>
                                    </p:anim>
                                    <p:set>
                                      <p:cBhvr>
                                        <p:cTn id="334" dur="1" fill="hold">
                                          <p:stCondLst>
                                            <p:cond delay="4499"/>
                                          </p:stCondLst>
                                        </p:cTn>
                                        <p:tgtEl>
                                          <p:spTgt spid="45"/>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5500"/>
                                        <p:tgtEl>
                                          <p:spTgt spid="45"/>
                                        </p:tgtEl>
                                      </p:cBhvr>
                                    </p:animEffect>
                                    <p:set>
                                      <p:cBhvr>
                                        <p:cTn id="337" dur="1" fill="hold">
                                          <p:stCondLst>
                                            <p:cond delay="5499"/>
                                          </p:stCondLst>
                                        </p:cTn>
                                        <p:tgtEl>
                                          <p:spTgt spid="45"/>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60"/>
                                        </p:tgtEl>
                                        <p:attrNameLst>
                                          <p:attrName>style.visibility</p:attrName>
                                        </p:attrNameLst>
                                      </p:cBhvr>
                                      <p:to>
                                        <p:strVal val="visible"/>
                                      </p:to>
                                    </p:set>
                                    <p:anim calcmode="lin" valueType="num">
                                      <p:cBhvr additive="base">
                                        <p:cTn id="340" dur="4000" fill="hold"/>
                                        <p:tgtEl>
                                          <p:spTgt spid="60"/>
                                        </p:tgtEl>
                                        <p:attrNameLst>
                                          <p:attrName>ppt_x</p:attrName>
                                        </p:attrNameLst>
                                      </p:cBhvr>
                                      <p:tavLst>
                                        <p:tav tm="0">
                                          <p:val>
                                            <p:strVal val="0-#ppt_w/2"/>
                                          </p:val>
                                        </p:tav>
                                        <p:tav tm="100000">
                                          <p:val>
                                            <p:strVal val="#ppt_x"/>
                                          </p:val>
                                        </p:tav>
                                      </p:tavLst>
                                    </p:anim>
                                    <p:anim calcmode="lin" valueType="num">
                                      <p:cBhvr additive="base">
                                        <p:cTn id="341" dur="4000" fill="hold"/>
                                        <p:tgtEl>
                                          <p:spTgt spid="60"/>
                                        </p:tgtEl>
                                        <p:attrNameLst>
                                          <p:attrName>ppt_y</p:attrName>
                                        </p:attrNameLst>
                                      </p:cBhvr>
                                      <p:tavLst>
                                        <p:tav tm="0">
                                          <p:val>
                                            <p:strVal val="#ppt_y"/>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60"/>
                                        </p:tgtEl>
                                        <p:attrNameLst>
                                          <p:attrName>style.visibility</p:attrName>
                                        </p:attrNameLst>
                                      </p:cBhvr>
                                      <p:to>
                                        <p:strVal val="visible"/>
                                      </p:to>
                                    </p:set>
                                    <p:anim calcmode="lin" valueType="num">
                                      <p:cBhvr>
                                        <p:cTn id="344" dur="4000" fill="hold"/>
                                        <p:tgtEl>
                                          <p:spTgt spid="60"/>
                                        </p:tgtEl>
                                        <p:attrNameLst>
                                          <p:attrName>ppt_w</p:attrName>
                                        </p:attrNameLst>
                                      </p:cBhvr>
                                      <p:tavLst>
                                        <p:tav tm="0" fmla="#ppt_w*sin(2.5*pi*$)">
                                          <p:val>
                                            <p:fltVal val="0"/>
                                          </p:val>
                                        </p:tav>
                                        <p:tav tm="100000">
                                          <p:val>
                                            <p:fltVal val="1"/>
                                          </p:val>
                                        </p:tav>
                                      </p:tavLst>
                                    </p:anim>
                                    <p:anim calcmode="lin" valueType="num">
                                      <p:cBhvr>
                                        <p:cTn id="345" dur="4000" fill="hold"/>
                                        <p:tgtEl>
                                          <p:spTgt spid="60"/>
                                        </p:tgtEl>
                                        <p:attrNameLst>
                                          <p:attrName>ppt_h</p:attrName>
                                        </p:attrNameLst>
                                      </p:cBhvr>
                                      <p:tavLst>
                                        <p:tav tm="0">
                                          <p:val>
                                            <p:strVal val="#ppt_h"/>
                                          </p:val>
                                        </p:tav>
                                        <p:tav tm="100000">
                                          <p:val>
                                            <p:strVal val="#ppt_h"/>
                                          </p:val>
                                        </p:tav>
                                      </p:tavLst>
                                    </p:anim>
                                  </p:childTnLst>
                                </p:cTn>
                              </p:par>
                              <p:par>
                                <p:cTn id="346" presetID="2" presetClass="exit" presetSubtype="8" fill="hold" grpId="2" nodeType="withEffect">
                                  <p:stCondLst>
                                    <p:cond delay="0"/>
                                  </p:stCondLst>
                                  <p:childTnLst>
                                    <p:anim calcmode="lin" valueType="num">
                                      <p:cBhvr additive="base">
                                        <p:cTn id="347" dur="4500"/>
                                        <p:tgtEl>
                                          <p:spTgt spid="60"/>
                                        </p:tgtEl>
                                        <p:attrNameLst>
                                          <p:attrName>ppt_x</p:attrName>
                                        </p:attrNameLst>
                                      </p:cBhvr>
                                      <p:tavLst>
                                        <p:tav tm="0">
                                          <p:val>
                                            <p:strVal val="ppt_x"/>
                                          </p:val>
                                        </p:tav>
                                        <p:tav tm="100000">
                                          <p:val>
                                            <p:strVal val="0-ppt_w/2"/>
                                          </p:val>
                                        </p:tav>
                                      </p:tavLst>
                                    </p:anim>
                                    <p:anim calcmode="lin" valueType="num">
                                      <p:cBhvr additive="base">
                                        <p:cTn id="348" dur="4500"/>
                                        <p:tgtEl>
                                          <p:spTgt spid="60"/>
                                        </p:tgtEl>
                                        <p:attrNameLst>
                                          <p:attrName>ppt_y</p:attrName>
                                        </p:attrNameLst>
                                      </p:cBhvr>
                                      <p:tavLst>
                                        <p:tav tm="0">
                                          <p:val>
                                            <p:strVal val="ppt_y"/>
                                          </p:val>
                                        </p:tav>
                                        <p:tav tm="100000">
                                          <p:val>
                                            <p:strVal val="ppt_y"/>
                                          </p:val>
                                        </p:tav>
                                      </p:tavLst>
                                    </p:anim>
                                    <p:set>
                                      <p:cBhvr>
                                        <p:cTn id="349" dur="1" fill="hold">
                                          <p:stCondLst>
                                            <p:cond delay="4499"/>
                                          </p:stCondLst>
                                        </p:cTn>
                                        <p:tgtEl>
                                          <p:spTgt spid="60"/>
                                        </p:tgtEl>
                                        <p:attrNameLst>
                                          <p:attrName>style.visibility</p:attrName>
                                        </p:attrNameLst>
                                      </p:cBhvr>
                                      <p:to>
                                        <p:strVal val="hidden"/>
                                      </p:to>
                                    </p:set>
                                  </p:childTnLst>
                                </p:cTn>
                              </p:par>
                              <p:par>
                                <p:cTn id="350" presetID="3" presetClass="exit" presetSubtype="5" fill="hold" grpId="3" nodeType="withEffect">
                                  <p:stCondLst>
                                    <p:cond delay="0"/>
                                  </p:stCondLst>
                                  <p:childTnLst>
                                    <p:animEffect transition="out" filter="blinds(vertical)">
                                      <p:cBhvr>
                                        <p:cTn id="351" dur="5500"/>
                                        <p:tgtEl>
                                          <p:spTgt spid="60"/>
                                        </p:tgtEl>
                                      </p:cBhvr>
                                    </p:animEffect>
                                    <p:set>
                                      <p:cBhvr>
                                        <p:cTn id="352" dur="1" fill="hold">
                                          <p:stCondLst>
                                            <p:cond delay="5499"/>
                                          </p:stCondLst>
                                        </p:cTn>
                                        <p:tgtEl>
                                          <p:spTgt spid="60"/>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58"/>
                                        </p:tgtEl>
                                        <p:attrNameLst>
                                          <p:attrName>style.visibility</p:attrName>
                                        </p:attrNameLst>
                                      </p:cBhvr>
                                      <p:to>
                                        <p:strVal val="visible"/>
                                      </p:to>
                                    </p:set>
                                    <p:anim calcmode="lin" valueType="num">
                                      <p:cBhvr additive="base">
                                        <p:cTn id="355" dur="4000" fill="hold"/>
                                        <p:tgtEl>
                                          <p:spTgt spid="58"/>
                                        </p:tgtEl>
                                        <p:attrNameLst>
                                          <p:attrName>ppt_x</p:attrName>
                                        </p:attrNameLst>
                                      </p:cBhvr>
                                      <p:tavLst>
                                        <p:tav tm="0">
                                          <p:val>
                                            <p:strVal val="0-#ppt_w/2"/>
                                          </p:val>
                                        </p:tav>
                                        <p:tav tm="100000">
                                          <p:val>
                                            <p:strVal val="#ppt_x"/>
                                          </p:val>
                                        </p:tav>
                                      </p:tavLst>
                                    </p:anim>
                                    <p:anim calcmode="lin" valueType="num">
                                      <p:cBhvr additive="base">
                                        <p:cTn id="356" dur="4000" fill="hold"/>
                                        <p:tgtEl>
                                          <p:spTgt spid="58"/>
                                        </p:tgtEl>
                                        <p:attrNameLst>
                                          <p:attrName>ppt_y</p:attrName>
                                        </p:attrNameLst>
                                      </p:cBhvr>
                                      <p:tavLst>
                                        <p:tav tm="0">
                                          <p:val>
                                            <p:strVal val="#ppt_y"/>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58"/>
                                        </p:tgtEl>
                                        <p:attrNameLst>
                                          <p:attrName>style.visibility</p:attrName>
                                        </p:attrNameLst>
                                      </p:cBhvr>
                                      <p:to>
                                        <p:strVal val="visible"/>
                                      </p:to>
                                    </p:set>
                                    <p:anim calcmode="lin" valueType="num">
                                      <p:cBhvr>
                                        <p:cTn id="359" dur="4000" fill="hold"/>
                                        <p:tgtEl>
                                          <p:spTgt spid="58"/>
                                        </p:tgtEl>
                                        <p:attrNameLst>
                                          <p:attrName>ppt_w</p:attrName>
                                        </p:attrNameLst>
                                      </p:cBhvr>
                                      <p:tavLst>
                                        <p:tav tm="0" fmla="#ppt_w*sin(2.5*pi*$)">
                                          <p:val>
                                            <p:fltVal val="0"/>
                                          </p:val>
                                        </p:tav>
                                        <p:tav tm="100000">
                                          <p:val>
                                            <p:fltVal val="1"/>
                                          </p:val>
                                        </p:tav>
                                      </p:tavLst>
                                    </p:anim>
                                    <p:anim calcmode="lin" valueType="num">
                                      <p:cBhvr>
                                        <p:cTn id="360" dur="4000" fill="hold"/>
                                        <p:tgtEl>
                                          <p:spTgt spid="58"/>
                                        </p:tgtEl>
                                        <p:attrNameLst>
                                          <p:attrName>ppt_h</p:attrName>
                                        </p:attrNameLst>
                                      </p:cBhvr>
                                      <p:tavLst>
                                        <p:tav tm="0">
                                          <p:val>
                                            <p:strVal val="#ppt_h"/>
                                          </p:val>
                                        </p:tav>
                                        <p:tav tm="100000">
                                          <p:val>
                                            <p:strVal val="#ppt_h"/>
                                          </p:val>
                                        </p:tav>
                                      </p:tavLst>
                                    </p:anim>
                                  </p:childTnLst>
                                </p:cTn>
                              </p:par>
                              <p:par>
                                <p:cTn id="361" presetID="2" presetClass="exit" presetSubtype="8" fill="hold" grpId="2" nodeType="withEffect">
                                  <p:stCondLst>
                                    <p:cond delay="0"/>
                                  </p:stCondLst>
                                  <p:childTnLst>
                                    <p:anim calcmode="lin" valueType="num">
                                      <p:cBhvr additive="base">
                                        <p:cTn id="362" dur="4500"/>
                                        <p:tgtEl>
                                          <p:spTgt spid="58"/>
                                        </p:tgtEl>
                                        <p:attrNameLst>
                                          <p:attrName>ppt_x</p:attrName>
                                        </p:attrNameLst>
                                      </p:cBhvr>
                                      <p:tavLst>
                                        <p:tav tm="0">
                                          <p:val>
                                            <p:strVal val="ppt_x"/>
                                          </p:val>
                                        </p:tav>
                                        <p:tav tm="100000">
                                          <p:val>
                                            <p:strVal val="0-ppt_w/2"/>
                                          </p:val>
                                        </p:tav>
                                      </p:tavLst>
                                    </p:anim>
                                    <p:anim calcmode="lin" valueType="num">
                                      <p:cBhvr additive="base">
                                        <p:cTn id="363" dur="4500"/>
                                        <p:tgtEl>
                                          <p:spTgt spid="58"/>
                                        </p:tgtEl>
                                        <p:attrNameLst>
                                          <p:attrName>ppt_y</p:attrName>
                                        </p:attrNameLst>
                                      </p:cBhvr>
                                      <p:tavLst>
                                        <p:tav tm="0">
                                          <p:val>
                                            <p:strVal val="ppt_y"/>
                                          </p:val>
                                        </p:tav>
                                        <p:tav tm="100000">
                                          <p:val>
                                            <p:strVal val="ppt_y"/>
                                          </p:val>
                                        </p:tav>
                                      </p:tavLst>
                                    </p:anim>
                                    <p:set>
                                      <p:cBhvr>
                                        <p:cTn id="364" dur="1" fill="hold">
                                          <p:stCondLst>
                                            <p:cond delay="4499"/>
                                          </p:stCondLst>
                                        </p:cTn>
                                        <p:tgtEl>
                                          <p:spTgt spid="58"/>
                                        </p:tgtEl>
                                        <p:attrNameLst>
                                          <p:attrName>style.visibility</p:attrName>
                                        </p:attrNameLst>
                                      </p:cBhvr>
                                      <p:to>
                                        <p:strVal val="hidden"/>
                                      </p:to>
                                    </p:set>
                                  </p:childTnLst>
                                </p:cTn>
                              </p:par>
                              <p:par>
                                <p:cTn id="365" presetID="3" presetClass="exit" presetSubtype="5" fill="hold" grpId="3" nodeType="withEffect">
                                  <p:stCondLst>
                                    <p:cond delay="0"/>
                                  </p:stCondLst>
                                  <p:childTnLst>
                                    <p:animEffect transition="out" filter="blinds(vertical)">
                                      <p:cBhvr>
                                        <p:cTn id="366" dur="5500"/>
                                        <p:tgtEl>
                                          <p:spTgt spid="58"/>
                                        </p:tgtEl>
                                      </p:cBhvr>
                                    </p:animEffect>
                                    <p:set>
                                      <p:cBhvr>
                                        <p:cTn id="367" dur="1" fill="hold">
                                          <p:stCondLst>
                                            <p:cond delay="5499"/>
                                          </p:stCondLst>
                                        </p:cTn>
                                        <p:tgtEl>
                                          <p:spTgt spid="58"/>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59"/>
                                        </p:tgtEl>
                                        <p:attrNameLst>
                                          <p:attrName>style.visibility</p:attrName>
                                        </p:attrNameLst>
                                      </p:cBhvr>
                                      <p:to>
                                        <p:strVal val="visible"/>
                                      </p:to>
                                    </p:set>
                                    <p:anim calcmode="lin" valueType="num">
                                      <p:cBhvr additive="base">
                                        <p:cTn id="370" dur="4000" fill="hold"/>
                                        <p:tgtEl>
                                          <p:spTgt spid="59"/>
                                        </p:tgtEl>
                                        <p:attrNameLst>
                                          <p:attrName>ppt_x</p:attrName>
                                        </p:attrNameLst>
                                      </p:cBhvr>
                                      <p:tavLst>
                                        <p:tav tm="0">
                                          <p:val>
                                            <p:strVal val="0-#ppt_w/2"/>
                                          </p:val>
                                        </p:tav>
                                        <p:tav tm="100000">
                                          <p:val>
                                            <p:strVal val="#ppt_x"/>
                                          </p:val>
                                        </p:tav>
                                      </p:tavLst>
                                    </p:anim>
                                    <p:anim calcmode="lin" valueType="num">
                                      <p:cBhvr additive="base">
                                        <p:cTn id="371" dur="4000" fill="hold"/>
                                        <p:tgtEl>
                                          <p:spTgt spid="59"/>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59"/>
                                        </p:tgtEl>
                                        <p:attrNameLst>
                                          <p:attrName>style.visibility</p:attrName>
                                        </p:attrNameLst>
                                      </p:cBhvr>
                                      <p:to>
                                        <p:strVal val="visible"/>
                                      </p:to>
                                    </p:set>
                                    <p:anim calcmode="lin" valueType="num">
                                      <p:cBhvr>
                                        <p:cTn id="374" dur="4000" fill="hold"/>
                                        <p:tgtEl>
                                          <p:spTgt spid="59"/>
                                        </p:tgtEl>
                                        <p:attrNameLst>
                                          <p:attrName>ppt_w</p:attrName>
                                        </p:attrNameLst>
                                      </p:cBhvr>
                                      <p:tavLst>
                                        <p:tav tm="0" fmla="#ppt_w*sin(2.5*pi*$)">
                                          <p:val>
                                            <p:fltVal val="0"/>
                                          </p:val>
                                        </p:tav>
                                        <p:tav tm="100000">
                                          <p:val>
                                            <p:fltVal val="1"/>
                                          </p:val>
                                        </p:tav>
                                      </p:tavLst>
                                    </p:anim>
                                    <p:anim calcmode="lin" valueType="num">
                                      <p:cBhvr>
                                        <p:cTn id="375" dur="4000" fill="hold"/>
                                        <p:tgtEl>
                                          <p:spTgt spid="59"/>
                                        </p:tgtEl>
                                        <p:attrNameLst>
                                          <p:attrName>ppt_h</p:attrName>
                                        </p:attrNameLst>
                                      </p:cBhvr>
                                      <p:tavLst>
                                        <p:tav tm="0">
                                          <p:val>
                                            <p:strVal val="#ppt_h"/>
                                          </p:val>
                                        </p:tav>
                                        <p:tav tm="100000">
                                          <p:val>
                                            <p:strVal val="#ppt_h"/>
                                          </p:val>
                                        </p:tav>
                                      </p:tavLst>
                                    </p:anim>
                                  </p:childTnLst>
                                </p:cTn>
                              </p:par>
                              <p:par>
                                <p:cTn id="376" presetID="2" presetClass="exit" presetSubtype="8" fill="hold" grpId="2" nodeType="withEffect">
                                  <p:stCondLst>
                                    <p:cond delay="0"/>
                                  </p:stCondLst>
                                  <p:childTnLst>
                                    <p:anim calcmode="lin" valueType="num">
                                      <p:cBhvr additive="base">
                                        <p:cTn id="377" dur="4500"/>
                                        <p:tgtEl>
                                          <p:spTgt spid="59"/>
                                        </p:tgtEl>
                                        <p:attrNameLst>
                                          <p:attrName>ppt_x</p:attrName>
                                        </p:attrNameLst>
                                      </p:cBhvr>
                                      <p:tavLst>
                                        <p:tav tm="0">
                                          <p:val>
                                            <p:strVal val="ppt_x"/>
                                          </p:val>
                                        </p:tav>
                                        <p:tav tm="100000">
                                          <p:val>
                                            <p:strVal val="0-ppt_w/2"/>
                                          </p:val>
                                        </p:tav>
                                      </p:tavLst>
                                    </p:anim>
                                    <p:anim calcmode="lin" valueType="num">
                                      <p:cBhvr additive="base">
                                        <p:cTn id="378" dur="4500"/>
                                        <p:tgtEl>
                                          <p:spTgt spid="59"/>
                                        </p:tgtEl>
                                        <p:attrNameLst>
                                          <p:attrName>ppt_y</p:attrName>
                                        </p:attrNameLst>
                                      </p:cBhvr>
                                      <p:tavLst>
                                        <p:tav tm="0">
                                          <p:val>
                                            <p:strVal val="ppt_y"/>
                                          </p:val>
                                        </p:tav>
                                        <p:tav tm="100000">
                                          <p:val>
                                            <p:strVal val="ppt_y"/>
                                          </p:val>
                                        </p:tav>
                                      </p:tavLst>
                                    </p:anim>
                                    <p:set>
                                      <p:cBhvr>
                                        <p:cTn id="379" dur="1" fill="hold">
                                          <p:stCondLst>
                                            <p:cond delay="4499"/>
                                          </p:stCondLst>
                                        </p:cTn>
                                        <p:tgtEl>
                                          <p:spTgt spid="59"/>
                                        </p:tgtEl>
                                        <p:attrNameLst>
                                          <p:attrName>style.visibility</p:attrName>
                                        </p:attrNameLst>
                                      </p:cBhvr>
                                      <p:to>
                                        <p:strVal val="hidden"/>
                                      </p:to>
                                    </p:set>
                                  </p:childTnLst>
                                </p:cTn>
                              </p:par>
                              <p:par>
                                <p:cTn id="380" presetID="3" presetClass="exit" presetSubtype="5" fill="hold" grpId="3" nodeType="withEffect">
                                  <p:stCondLst>
                                    <p:cond delay="0"/>
                                  </p:stCondLst>
                                  <p:childTnLst>
                                    <p:animEffect transition="out" filter="blinds(vertical)">
                                      <p:cBhvr>
                                        <p:cTn id="381" dur="5500"/>
                                        <p:tgtEl>
                                          <p:spTgt spid="59"/>
                                        </p:tgtEl>
                                      </p:cBhvr>
                                    </p:animEffect>
                                    <p:set>
                                      <p:cBhvr>
                                        <p:cTn id="382" dur="1" fill="hold">
                                          <p:stCondLst>
                                            <p:cond delay="5499"/>
                                          </p:stCondLst>
                                        </p:cTn>
                                        <p:tgtEl>
                                          <p:spTgt spid="59"/>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74"/>
                                        </p:tgtEl>
                                        <p:attrNameLst>
                                          <p:attrName>style.visibility</p:attrName>
                                        </p:attrNameLst>
                                      </p:cBhvr>
                                      <p:to>
                                        <p:strVal val="visible"/>
                                      </p:to>
                                    </p:set>
                                    <p:anim calcmode="lin" valueType="num">
                                      <p:cBhvr additive="base">
                                        <p:cTn id="385" dur="4000" fill="hold"/>
                                        <p:tgtEl>
                                          <p:spTgt spid="74"/>
                                        </p:tgtEl>
                                        <p:attrNameLst>
                                          <p:attrName>ppt_x</p:attrName>
                                        </p:attrNameLst>
                                      </p:cBhvr>
                                      <p:tavLst>
                                        <p:tav tm="0">
                                          <p:val>
                                            <p:strVal val="0-#ppt_w/2"/>
                                          </p:val>
                                        </p:tav>
                                        <p:tav tm="100000">
                                          <p:val>
                                            <p:strVal val="#ppt_x"/>
                                          </p:val>
                                        </p:tav>
                                      </p:tavLst>
                                    </p:anim>
                                    <p:anim calcmode="lin" valueType="num">
                                      <p:cBhvr additive="base">
                                        <p:cTn id="386" dur="4000" fill="hold"/>
                                        <p:tgtEl>
                                          <p:spTgt spid="74"/>
                                        </p:tgtEl>
                                        <p:attrNameLst>
                                          <p:attrName>ppt_y</p:attrName>
                                        </p:attrNameLst>
                                      </p:cBhvr>
                                      <p:tavLst>
                                        <p:tav tm="0">
                                          <p:val>
                                            <p:strVal val="#ppt_y"/>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74"/>
                                        </p:tgtEl>
                                        <p:attrNameLst>
                                          <p:attrName>style.visibility</p:attrName>
                                        </p:attrNameLst>
                                      </p:cBhvr>
                                      <p:to>
                                        <p:strVal val="visible"/>
                                      </p:to>
                                    </p:set>
                                    <p:anim calcmode="lin" valueType="num">
                                      <p:cBhvr>
                                        <p:cTn id="389" dur="4000" fill="hold"/>
                                        <p:tgtEl>
                                          <p:spTgt spid="74"/>
                                        </p:tgtEl>
                                        <p:attrNameLst>
                                          <p:attrName>ppt_w</p:attrName>
                                        </p:attrNameLst>
                                      </p:cBhvr>
                                      <p:tavLst>
                                        <p:tav tm="0" fmla="#ppt_w*sin(2.5*pi*$)">
                                          <p:val>
                                            <p:fltVal val="0"/>
                                          </p:val>
                                        </p:tav>
                                        <p:tav tm="100000">
                                          <p:val>
                                            <p:fltVal val="1"/>
                                          </p:val>
                                        </p:tav>
                                      </p:tavLst>
                                    </p:anim>
                                    <p:anim calcmode="lin" valueType="num">
                                      <p:cBhvr>
                                        <p:cTn id="390" dur="4000" fill="hold"/>
                                        <p:tgtEl>
                                          <p:spTgt spid="74"/>
                                        </p:tgtEl>
                                        <p:attrNameLst>
                                          <p:attrName>ppt_h</p:attrName>
                                        </p:attrNameLst>
                                      </p:cBhvr>
                                      <p:tavLst>
                                        <p:tav tm="0">
                                          <p:val>
                                            <p:strVal val="#ppt_h"/>
                                          </p:val>
                                        </p:tav>
                                        <p:tav tm="100000">
                                          <p:val>
                                            <p:strVal val="#ppt_h"/>
                                          </p:val>
                                        </p:tav>
                                      </p:tavLst>
                                    </p:anim>
                                  </p:childTnLst>
                                </p:cTn>
                              </p:par>
                              <p:par>
                                <p:cTn id="391" presetID="2" presetClass="exit" presetSubtype="8" fill="hold" grpId="2" nodeType="withEffect">
                                  <p:stCondLst>
                                    <p:cond delay="0"/>
                                  </p:stCondLst>
                                  <p:childTnLst>
                                    <p:anim calcmode="lin" valueType="num">
                                      <p:cBhvr additive="base">
                                        <p:cTn id="392" dur="4500"/>
                                        <p:tgtEl>
                                          <p:spTgt spid="74"/>
                                        </p:tgtEl>
                                        <p:attrNameLst>
                                          <p:attrName>ppt_x</p:attrName>
                                        </p:attrNameLst>
                                      </p:cBhvr>
                                      <p:tavLst>
                                        <p:tav tm="0">
                                          <p:val>
                                            <p:strVal val="ppt_x"/>
                                          </p:val>
                                        </p:tav>
                                        <p:tav tm="100000">
                                          <p:val>
                                            <p:strVal val="0-ppt_w/2"/>
                                          </p:val>
                                        </p:tav>
                                      </p:tavLst>
                                    </p:anim>
                                    <p:anim calcmode="lin" valueType="num">
                                      <p:cBhvr additive="base">
                                        <p:cTn id="393" dur="4500"/>
                                        <p:tgtEl>
                                          <p:spTgt spid="74"/>
                                        </p:tgtEl>
                                        <p:attrNameLst>
                                          <p:attrName>ppt_y</p:attrName>
                                        </p:attrNameLst>
                                      </p:cBhvr>
                                      <p:tavLst>
                                        <p:tav tm="0">
                                          <p:val>
                                            <p:strVal val="ppt_y"/>
                                          </p:val>
                                        </p:tav>
                                        <p:tav tm="100000">
                                          <p:val>
                                            <p:strVal val="ppt_y"/>
                                          </p:val>
                                        </p:tav>
                                      </p:tavLst>
                                    </p:anim>
                                    <p:set>
                                      <p:cBhvr>
                                        <p:cTn id="394" dur="1" fill="hold">
                                          <p:stCondLst>
                                            <p:cond delay="4499"/>
                                          </p:stCondLst>
                                        </p:cTn>
                                        <p:tgtEl>
                                          <p:spTgt spid="74"/>
                                        </p:tgtEl>
                                        <p:attrNameLst>
                                          <p:attrName>style.visibility</p:attrName>
                                        </p:attrNameLst>
                                      </p:cBhvr>
                                      <p:to>
                                        <p:strVal val="hidden"/>
                                      </p:to>
                                    </p:set>
                                  </p:childTnLst>
                                </p:cTn>
                              </p:par>
                              <p:par>
                                <p:cTn id="395" presetID="3" presetClass="exit" presetSubtype="5" fill="hold" grpId="3" nodeType="withEffect">
                                  <p:stCondLst>
                                    <p:cond delay="0"/>
                                  </p:stCondLst>
                                  <p:childTnLst>
                                    <p:animEffect transition="out" filter="blinds(vertical)">
                                      <p:cBhvr>
                                        <p:cTn id="396" dur="5500"/>
                                        <p:tgtEl>
                                          <p:spTgt spid="74"/>
                                        </p:tgtEl>
                                      </p:cBhvr>
                                    </p:animEffect>
                                    <p:set>
                                      <p:cBhvr>
                                        <p:cTn id="397" dur="1" fill="hold">
                                          <p:stCondLst>
                                            <p:cond delay="5499"/>
                                          </p:stCondLst>
                                        </p:cTn>
                                        <p:tgtEl>
                                          <p:spTgt spid="74"/>
                                        </p:tgtEl>
                                        <p:attrNameLst>
                                          <p:attrName>style.visibility</p:attrName>
                                        </p:attrNameLst>
                                      </p:cBhvr>
                                      <p:to>
                                        <p:strVal val="hidden"/>
                                      </p:to>
                                    </p:set>
                                  </p:childTnLst>
                                </p:cTn>
                              </p:par>
                              <p:par>
                                <p:cTn id="398" presetID="2" presetClass="entr" presetSubtype="8" fill="hold" grpId="0" nodeType="withEffect">
                                  <p:stCondLst>
                                    <p:cond delay="0"/>
                                  </p:stCondLst>
                                  <p:childTnLst>
                                    <p:set>
                                      <p:cBhvr>
                                        <p:cTn id="399" dur="1" fill="hold">
                                          <p:stCondLst>
                                            <p:cond delay="0"/>
                                          </p:stCondLst>
                                        </p:cTn>
                                        <p:tgtEl>
                                          <p:spTgt spid="72"/>
                                        </p:tgtEl>
                                        <p:attrNameLst>
                                          <p:attrName>style.visibility</p:attrName>
                                        </p:attrNameLst>
                                      </p:cBhvr>
                                      <p:to>
                                        <p:strVal val="visible"/>
                                      </p:to>
                                    </p:set>
                                    <p:anim calcmode="lin" valueType="num">
                                      <p:cBhvr additive="base">
                                        <p:cTn id="400" dur="4000" fill="hold"/>
                                        <p:tgtEl>
                                          <p:spTgt spid="72"/>
                                        </p:tgtEl>
                                        <p:attrNameLst>
                                          <p:attrName>ppt_x</p:attrName>
                                        </p:attrNameLst>
                                      </p:cBhvr>
                                      <p:tavLst>
                                        <p:tav tm="0">
                                          <p:val>
                                            <p:strVal val="0-#ppt_w/2"/>
                                          </p:val>
                                        </p:tav>
                                        <p:tav tm="100000">
                                          <p:val>
                                            <p:strVal val="#ppt_x"/>
                                          </p:val>
                                        </p:tav>
                                      </p:tavLst>
                                    </p:anim>
                                    <p:anim calcmode="lin" valueType="num">
                                      <p:cBhvr additive="base">
                                        <p:cTn id="401" dur="4000" fill="hold"/>
                                        <p:tgtEl>
                                          <p:spTgt spid="72"/>
                                        </p:tgtEl>
                                        <p:attrNameLst>
                                          <p:attrName>ppt_y</p:attrName>
                                        </p:attrNameLst>
                                      </p:cBhvr>
                                      <p:tavLst>
                                        <p:tav tm="0">
                                          <p:val>
                                            <p:strVal val="#ppt_y"/>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72"/>
                                        </p:tgtEl>
                                        <p:attrNameLst>
                                          <p:attrName>style.visibility</p:attrName>
                                        </p:attrNameLst>
                                      </p:cBhvr>
                                      <p:to>
                                        <p:strVal val="visible"/>
                                      </p:to>
                                    </p:set>
                                    <p:anim calcmode="lin" valueType="num">
                                      <p:cBhvr>
                                        <p:cTn id="404" dur="4000" fill="hold"/>
                                        <p:tgtEl>
                                          <p:spTgt spid="72"/>
                                        </p:tgtEl>
                                        <p:attrNameLst>
                                          <p:attrName>ppt_w</p:attrName>
                                        </p:attrNameLst>
                                      </p:cBhvr>
                                      <p:tavLst>
                                        <p:tav tm="0" fmla="#ppt_w*sin(2.5*pi*$)">
                                          <p:val>
                                            <p:fltVal val="0"/>
                                          </p:val>
                                        </p:tav>
                                        <p:tav tm="100000">
                                          <p:val>
                                            <p:fltVal val="1"/>
                                          </p:val>
                                        </p:tav>
                                      </p:tavLst>
                                    </p:anim>
                                    <p:anim calcmode="lin" valueType="num">
                                      <p:cBhvr>
                                        <p:cTn id="405" dur="4000" fill="hold"/>
                                        <p:tgtEl>
                                          <p:spTgt spid="72"/>
                                        </p:tgtEl>
                                        <p:attrNameLst>
                                          <p:attrName>ppt_h</p:attrName>
                                        </p:attrNameLst>
                                      </p:cBhvr>
                                      <p:tavLst>
                                        <p:tav tm="0">
                                          <p:val>
                                            <p:strVal val="#ppt_h"/>
                                          </p:val>
                                        </p:tav>
                                        <p:tav tm="100000">
                                          <p:val>
                                            <p:strVal val="#ppt_h"/>
                                          </p:val>
                                        </p:tav>
                                      </p:tavLst>
                                    </p:anim>
                                  </p:childTnLst>
                                </p:cTn>
                              </p:par>
                              <p:par>
                                <p:cTn id="406" presetID="2" presetClass="exit" presetSubtype="8" fill="hold" grpId="2" nodeType="withEffect">
                                  <p:stCondLst>
                                    <p:cond delay="0"/>
                                  </p:stCondLst>
                                  <p:childTnLst>
                                    <p:anim calcmode="lin" valueType="num">
                                      <p:cBhvr additive="base">
                                        <p:cTn id="407" dur="4500"/>
                                        <p:tgtEl>
                                          <p:spTgt spid="72"/>
                                        </p:tgtEl>
                                        <p:attrNameLst>
                                          <p:attrName>ppt_x</p:attrName>
                                        </p:attrNameLst>
                                      </p:cBhvr>
                                      <p:tavLst>
                                        <p:tav tm="0">
                                          <p:val>
                                            <p:strVal val="ppt_x"/>
                                          </p:val>
                                        </p:tav>
                                        <p:tav tm="100000">
                                          <p:val>
                                            <p:strVal val="0-ppt_w/2"/>
                                          </p:val>
                                        </p:tav>
                                      </p:tavLst>
                                    </p:anim>
                                    <p:anim calcmode="lin" valueType="num">
                                      <p:cBhvr additive="base">
                                        <p:cTn id="408" dur="4500"/>
                                        <p:tgtEl>
                                          <p:spTgt spid="72"/>
                                        </p:tgtEl>
                                        <p:attrNameLst>
                                          <p:attrName>ppt_y</p:attrName>
                                        </p:attrNameLst>
                                      </p:cBhvr>
                                      <p:tavLst>
                                        <p:tav tm="0">
                                          <p:val>
                                            <p:strVal val="ppt_y"/>
                                          </p:val>
                                        </p:tav>
                                        <p:tav tm="100000">
                                          <p:val>
                                            <p:strVal val="ppt_y"/>
                                          </p:val>
                                        </p:tav>
                                      </p:tavLst>
                                    </p:anim>
                                    <p:set>
                                      <p:cBhvr>
                                        <p:cTn id="409" dur="1" fill="hold">
                                          <p:stCondLst>
                                            <p:cond delay="4499"/>
                                          </p:stCondLst>
                                        </p:cTn>
                                        <p:tgtEl>
                                          <p:spTgt spid="72"/>
                                        </p:tgtEl>
                                        <p:attrNameLst>
                                          <p:attrName>style.visibility</p:attrName>
                                        </p:attrNameLst>
                                      </p:cBhvr>
                                      <p:to>
                                        <p:strVal val="hidden"/>
                                      </p:to>
                                    </p:set>
                                  </p:childTnLst>
                                </p:cTn>
                              </p:par>
                              <p:par>
                                <p:cTn id="410" presetID="3" presetClass="exit" presetSubtype="5" fill="hold" grpId="3" nodeType="withEffect">
                                  <p:stCondLst>
                                    <p:cond delay="0"/>
                                  </p:stCondLst>
                                  <p:childTnLst>
                                    <p:animEffect transition="out" filter="blinds(vertical)">
                                      <p:cBhvr>
                                        <p:cTn id="411" dur="5500"/>
                                        <p:tgtEl>
                                          <p:spTgt spid="72"/>
                                        </p:tgtEl>
                                      </p:cBhvr>
                                    </p:animEffect>
                                    <p:set>
                                      <p:cBhvr>
                                        <p:cTn id="412" dur="1" fill="hold">
                                          <p:stCondLst>
                                            <p:cond delay="5499"/>
                                          </p:stCondLst>
                                        </p:cTn>
                                        <p:tgtEl>
                                          <p:spTgt spid="72"/>
                                        </p:tgtEl>
                                        <p:attrNameLst>
                                          <p:attrName>style.visibility</p:attrName>
                                        </p:attrNameLst>
                                      </p:cBhvr>
                                      <p:to>
                                        <p:strVal val="hidden"/>
                                      </p:to>
                                    </p:set>
                                  </p:childTnLst>
                                </p:cTn>
                              </p:par>
                              <p:par>
                                <p:cTn id="413" presetID="2" presetClass="entr" presetSubtype="8" fill="hold" grpId="0" nodeType="withEffect">
                                  <p:stCondLst>
                                    <p:cond delay="0"/>
                                  </p:stCondLst>
                                  <p:childTnLst>
                                    <p:set>
                                      <p:cBhvr>
                                        <p:cTn id="414" dur="1" fill="hold">
                                          <p:stCondLst>
                                            <p:cond delay="0"/>
                                          </p:stCondLst>
                                        </p:cTn>
                                        <p:tgtEl>
                                          <p:spTgt spid="73"/>
                                        </p:tgtEl>
                                        <p:attrNameLst>
                                          <p:attrName>style.visibility</p:attrName>
                                        </p:attrNameLst>
                                      </p:cBhvr>
                                      <p:to>
                                        <p:strVal val="visible"/>
                                      </p:to>
                                    </p:set>
                                    <p:anim calcmode="lin" valueType="num">
                                      <p:cBhvr additive="base">
                                        <p:cTn id="415" dur="4000" fill="hold"/>
                                        <p:tgtEl>
                                          <p:spTgt spid="73"/>
                                        </p:tgtEl>
                                        <p:attrNameLst>
                                          <p:attrName>ppt_x</p:attrName>
                                        </p:attrNameLst>
                                      </p:cBhvr>
                                      <p:tavLst>
                                        <p:tav tm="0">
                                          <p:val>
                                            <p:strVal val="0-#ppt_w/2"/>
                                          </p:val>
                                        </p:tav>
                                        <p:tav tm="100000">
                                          <p:val>
                                            <p:strVal val="#ppt_x"/>
                                          </p:val>
                                        </p:tav>
                                      </p:tavLst>
                                    </p:anim>
                                    <p:anim calcmode="lin" valueType="num">
                                      <p:cBhvr additive="base">
                                        <p:cTn id="416" dur="4000" fill="hold"/>
                                        <p:tgtEl>
                                          <p:spTgt spid="73"/>
                                        </p:tgtEl>
                                        <p:attrNameLst>
                                          <p:attrName>ppt_y</p:attrName>
                                        </p:attrNameLst>
                                      </p:cBhvr>
                                      <p:tavLst>
                                        <p:tav tm="0">
                                          <p:val>
                                            <p:strVal val="#ppt_y"/>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73"/>
                                        </p:tgtEl>
                                        <p:attrNameLst>
                                          <p:attrName>style.visibility</p:attrName>
                                        </p:attrNameLst>
                                      </p:cBhvr>
                                      <p:to>
                                        <p:strVal val="visible"/>
                                      </p:to>
                                    </p:set>
                                    <p:anim calcmode="lin" valueType="num">
                                      <p:cBhvr>
                                        <p:cTn id="419" dur="4000" fill="hold"/>
                                        <p:tgtEl>
                                          <p:spTgt spid="73"/>
                                        </p:tgtEl>
                                        <p:attrNameLst>
                                          <p:attrName>ppt_w</p:attrName>
                                        </p:attrNameLst>
                                      </p:cBhvr>
                                      <p:tavLst>
                                        <p:tav tm="0" fmla="#ppt_w*sin(2.5*pi*$)">
                                          <p:val>
                                            <p:fltVal val="0"/>
                                          </p:val>
                                        </p:tav>
                                        <p:tav tm="100000">
                                          <p:val>
                                            <p:fltVal val="1"/>
                                          </p:val>
                                        </p:tav>
                                      </p:tavLst>
                                    </p:anim>
                                    <p:anim calcmode="lin" valueType="num">
                                      <p:cBhvr>
                                        <p:cTn id="420" dur="4000" fill="hold"/>
                                        <p:tgtEl>
                                          <p:spTgt spid="73"/>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4500"/>
                                        <p:tgtEl>
                                          <p:spTgt spid="73"/>
                                        </p:tgtEl>
                                        <p:attrNameLst>
                                          <p:attrName>ppt_x</p:attrName>
                                        </p:attrNameLst>
                                      </p:cBhvr>
                                      <p:tavLst>
                                        <p:tav tm="0">
                                          <p:val>
                                            <p:strVal val="ppt_x"/>
                                          </p:val>
                                        </p:tav>
                                        <p:tav tm="100000">
                                          <p:val>
                                            <p:strVal val="0-ppt_w/2"/>
                                          </p:val>
                                        </p:tav>
                                      </p:tavLst>
                                    </p:anim>
                                    <p:anim calcmode="lin" valueType="num">
                                      <p:cBhvr additive="base">
                                        <p:cTn id="423" dur="4500"/>
                                        <p:tgtEl>
                                          <p:spTgt spid="73"/>
                                        </p:tgtEl>
                                        <p:attrNameLst>
                                          <p:attrName>ppt_y</p:attrName>
                                        </p:attrNameLst>
                                      </p:cBhvr>
                                      <p:tavLst>
                                        <p:tav tm="0">
                                          <p:val>
                                            <p:strVal val="ppt_y"/>
                                          </p:val>
                                        </p:tav>
                                        <p:tav tm="100000">
                                          <p:val>
                                            <p:strVal val="ppt_y"/>
                                          </p:val>
                                        </p:tav>
                                      </p:tavLst>
                                    </p:anim>
                                    <p:set>
                                      <p:cBhvr>
                                        <p:cTn id="424" dur="1" fill="hold">
                                          <p:stCondLst>
                                            <p:cond delay="4499"/>
                                          </p:stCondLst>
                                        </p:cTn>
                                        <p:tgtEl>
                                          <p:spTgt spid="73"/>
                                        </p:tgtEl>
                                        <p:attrNameLst>
                                          <p:attrName>style.visibility</p:attrName>
                                        </p:attrNameLst>
                                      </p:cBhvr>
                                      <p:to>
                                        <p:strVal val="hidden"/>
                                      </p:to>
                                    </p:set>
                                  </p:childTnLst>
                                </p:cTn>
                              </p:par>
                              <p:par>
                                <p:cTn id="425" presetID="3" presetClass="exit" presetSubtype="5" fill="hold" grpId="3" nodeType="withEffect">
                                  <p:stCondLst>
                                    <p:cond delay="0"/>
                                  </p:stCondLst>
                                  <p:childTnLst>
                                    <p:animEffect transition="out" filter="blinds(vertical)">
                                      <p:cBhvr>
                                        <p:cTn id="426" dur="5500"/>
                                        <p:tgtEl>
                                          <p:spTgt spid="73"/>
                                        </p:tgtEl>
                                      </p:cBhvr>
                                    </p:animEffect>
                                    <p:set>
                                      <p:cBhvr>
                                        <p:cTn id="427" dur="1" fill="hold">
                                          <p:stCondLst>
                                            <p:cond delay="5499"/>
                                          </p:stCondLst>
                                        </p:cTn>
                                        <p:tgtEl>
                                          <p:spTgt spid="73"/>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98"/>
                                        </p:tgtEl>
                                        <p:attrNameLst>
                                          <p:attrName>style.visibility</p:attrName>
                                        </p:attrNameLst>
                                      </p:cBhvr>
                                      <p:to>
                                        <p:strVal val="visible"/>
                                      </p:to>
                                    </p:set>
                                    <p:anim calcmode="lin" valueType="num">
                                      <p:cBhvr additive="base">
                                        <p:cTn id="430" dur="4000" fill="hold"/>
                                        <p:tgtEl>
                                          <p:spTgt spid="98"/>
                                        </p:tgtEl>
                                        <p:attrNameLst>
                                          <p:attrName>ppt_x</p:attrName>
                                        </p:attrNameLst>
                                      </p:cBhvr>
                                      <p:tavLst>
                                        <p:tav tm="0">
                                          <p:val>
                                            <p:strVal val="0-#ppt_w/2"/>
                                          </p:val>
                                        </p:tav>
                                        <p:tav tm="100000">
                                          <p:val>
                                            <p:strVal val="#ppt_x"/>
                                          </p:val>
                                        </p:tav>
                                      </p:tavLst>
                                    </p:anim>
                                    <p:anim calcmode="lin" valueType="num">
                                      <p:cBhvr additive="base">
                                        <p:cTn id="431" dur="4000" fill="hold"/>
                                        <p:tgtEl>
                                          <p:spTgt spid="98"/>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98"/>
                                        </p:tgtEl>
                                        <p:attrNameLst>
                                          <p:attrName>style.visibility</p:attrName>
                                        </p:attrNameLst>
                                      </p:cBhvr>
                                      <p:to>
                                        <p:strVal val="visible"/>
                                      </p:to>
                                    </p:set>
                                    <p:anim calcmode="lin" valueType="num">
                                      <p:cBhvr>
                                        <p:cTn id="434" dur="4000" fill="hold"/>
                                        <p:tgtEl>
                                          <p:spTgt spid="98"/>
                                        </p:tgtEl>
                                        <p:attrNameLst>
                                          <p:attrName>ppt_w</p:attrName>
                                        </p:attrNameLst>
                                      </p:cBhvr>
                                      <p:tavLst>
                                        <p:tav tm="0" fmla="#ppt_w*sin(2.5*pi*$)">
                                          <p:val>
                                            <p:fltVal val="0"/>
                                          </p:val>
                                        </p:tav>
                                        <p:tav tm="100000">
                                          <p:val>
                                            <p:fltVal val="1"/>
                                          </p:val>
                                        </p:tav>
                                      </p:tavLst>
                                    </p:anim>
                                    <p:anim calcmode="lin" valueType="num">
                                      <p:cBhvr>
                                        <p:cTn id="435" dur="4000" fill="hold"/>
                                        <p:tgtEl>
                                          <p:spTgt spid="98"/>
                                        </p:tgtEl>
                                        <p:attrNameLst>
                                          <p:attrName>ppt_h</p:attrName>
                                        </p:attrNameLst>
                                      </p:cBhvr>
                                      <p:tavLst>
                                        <p:tav tm="0">
                                          <p:val>
                                            <p:strVal val="#ppt_h"/>
                                          </p:val>
                                        </p:tav>
                                        <p:tav tm="100000">
                                          <p:val>
                                            <p:strVal val="#ppt_h"/>
                                          </p:val>
                                        </p:tav>
                                      </p:tavLst>
                                    </p:anim>
                                  </p:childTnLst>
                                </p:cTn>
                              </p:par>
                              <p:par>
                                <p:cTn id="436" presetID="2" presetClass="exit" presetSubtype="8" fill="hold" grpId="2" nodeType="withEffect">
                                  <p:stCondLst>
                                    <p:cond delay="0"/>
                                  </p:stCondLst>
                                  <p:childTnLst>
                                    <p:anim calcmode="lin" valueType="num">
                                      <p:cBhvr additive="base">
                                        <p:cTn id="437" dur="4500"/>
                                        <p:tgtEl>
                                          <p:spTgt spid="98"/>
                                        </p:tgtEl>
                                        <p:attrNameLst>
                                          <p:attrName>ppt_x</p:attrName>
                                        </p:attrNameLst>
                                      </p:cBhvr>
                                      <p:tavLst>
                                        <p:tav tm="0">
                                          <p:val>
                                            <p:strVal val="ppt_x"/>
                                          </p:val>
                                        </p:tav>
                                        <p:tav tm="100000">
                                          <p:val>
                                            <p:strVal val="0-ppt_w/2"/>
                                          </p:val>
                                        </p:tav>
                                      </p:tavLst>
                                    </p:anim>
                                    <p:anim calcmode="lin" valueType="num">
                                      <p:cBhvr additive="base">
                                        <p:cTn id="438" dur="4500"/>
                                        <p:tgtEl>
                                          <p:spTgt spid="98"/>
                                        </p:tgtEl>
                                        <p:attrNameLst>
                                          <p:attrName>ppt_y</p:attrName>
                                        </p:attrNameLst>
                                      </p:cBhvr>
                                      <p:tavLst>
                                        <p:tav tm="0">
                                          <p:val>
                                            <p:strVal val="ppt_y"/>
                                          </p:val>
                                        </p:tav>
                                        <p:tav tm="100000">
                                          <p:val>
                                            <p:strVal val="ppt_y"/>
                                          </p:val>
                                        </p:tav>
                                      </p:tavLst>
                                    </p:anim>
                                    <p:set>
                                      <p:cBhvr>
                                        <p:cTn id="439" dur="1" fill="hold">
                                          <p:stCondLst>
                                            <p:cond delay="4499"/>
                                          </p:stCondLst>
                                        </p:cTn>
                                        <p:tgtEl>
                                          <p:spTgt spid="98"/>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5500"/>
                                        <p:tgtEl>
                                          <p:spTgt spid="98"/>
                                        </p:tgtEl>
                                      </p:cBhvr>
                                    </p:animEffect>
                                    <p:set>
                                      <p:cBhvr>
                                        <p:cTn id="442" dur="1" fill="hold">
                                          <p:stCondLst>
                                            <p:cond delay="5499"/>
                                          </p:stCondLst>
                                        </p:cTn>
                                        <p:tgtEl>
                                          <p:spTgt spid="98"/>
                                        </p:tgtEl>
                                        <p:attrNameLst>
                                          <p:attrName>style.visibility</p:attrName>
                                        </p:attrNameLst>
                                      </p:cBhvr>
                                      <p:to>
                                        <p:strVal val="hidden"/>
                                      </p:to>
                                    </p:set>
                                  </p:childTnLst>
                                </p:cTn>
                              </p:par>
                              <p:par>
                                <p:cTn id="443" presetID="2" presetClass="entr" presetSubtype="8" fill="hold" grpId="0" nodeType="withEffect">
                                  <p:stCondLst>
                                    <p:cond delay="0"/>
                                  </p:stCondLst>
                                  <p:childTnLst>
                                    <p:set>
                                      <p:cBhvr>
                                        <p:cTn id="444" dur="1" fill="hold">
                                          <p:stCondLst>
                                            <p:cond delay="0"/>
                                          </p:stCondLst>
                                        </p:cTn>
                                        <p:tgtEl>
                                          <p:spTgt spid="96"/>
                                        </p:tgtEl>
                                        <p:attrNameLst>
                                          <p:attrName>style.visibility</p:attrName>
                                        </p:attrNameLst>
                                      </p:cBhvr>
                                      <p:to>
                                        <p:strVal val="visible"/>
                                      </p:to>
                                    </p:set>
                                    <p:anim calcmode="lin" valueType="num">
                                      <p:cBhvr additive="base">
                                        <p:cTn id="445" dur="4000" fill="hold"/>
                                        <p:tgtEl>
                                          <p:spTgt spid="96"/>
                                        </p:tgtEl>
                                        <p:attrNameLst>
                                          <p:attrName>ppt_x</p:attrName>
                                        </p:attrNameLst>
                                      </p:cBhvr>
                                      <p:tavLst>
                                        <p:tav tm="0">
                                          <p:val>
                                            <p:strVal val="0-#ppt_w/2"/>
                                          </p:val>
                                        </p:tav>
                                        <p:tav tm="100000">
                                          <p:val>
                                            <p:strVal val="#ppt_x"/>
                                          </p:val>
                                        </p:tav>
                                      </p:tavLst>
                                    </p:anim>
                                    <p:anim calcmode="lin" valueType="num">
                                      <p:cBhvr additive="base">
                                        <p:cTn id="446" dur="4000" fill="hold"/>
                                        <p:tgtEl>
                                          <p:spTgt spid="96"/>
                                        </p:tgtEl>
                                        <p:attrNameLst>
                                          <p:attrName>ppt_y</p:attrName>
                                        </p:attrNameLst>
                                      </p:cBhvr>
                                      <p:tavLst>
                                        <p:tav tm="0">
                                          <p:val>
                                            <p:strVal val="#ppt_y"/>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96"/>
                                        </p:tgtEl>
                                        <p:attrNameLst>
                                          <p:attrName>style.visibility</p:attrName>
                                        </p:attrNameLst>
                                      </p:cBhvr>
                                      <p:to>
                                        <p:strVal val="visible"/>
                                      </p:to>
                                    </p:set>
                                    <p:anim calcmode="lin" valueType="num">
                                      <p:cBhvr>
                                        <p:cTn id="449" dur="4000" fill="hold"/>
                                        <p:tgtEl>
                                          <p:spTgt spid="96"/>
                                        </p:tgtEl>
                                        <p:attrNameLst>
                                          <p:attrName>ppt_w</p:attrName>
                                        </p:attrNameLst>
                                      </p:cBhvr>
                                      <p:tavLst>
                                        <p:tav tm="0" fmla="#ppt_w*sin(2.5*pi*$)">
                                          <p:val>
                                            <p:fltVal val="0"/>
                                          </p:val>
                                        </p:tav>
                                        <p:tav tm="100000">
                                          <p:val>
                                            <p:fltVal val="1"/>
                                          </p:val>
                                        </p:tav>
                                      </p:tavLst>
                                    </p:anim>
                                    <p:anim calcmode="lin" valueType="num">
                                      <p:cBhvr>
                                        <p:cTn id="450" dur="4000" fill="hold"/>
                                        <p:tgtEl>
                                          <p:spTgt spid="96"/>
                                        </p:tgtEl>
                                        <p:attrNameLst>
                                          <p:attrName>ppt_h</p:attrName>
                                        </p:attrNameLst>
                                      </p:cBhvr>
                                      <p:tavLst>
                                        <p:tav tm="0">
                                          <p:val>
                                            <p:strVal val="#ppt_h"/>
                                          </p:val>
                                        </p:tav>
                                        <p:tav tm="100000">
                                          <p:val>
                                            <p:strVal val="#ppt_h"/>
                                          </p:val>
                                        </p:tav>
                                      </p:tavLst>
                                    </p:anim>
                                  </p:childTnLst>
                                </p:cTn>
                              </p:par>
                              <p:par>
                                <p:cTn id="451" presetID="2" presetClass="exit" presetSubtype="8" fill="hold" grpId="2" nodeType="withEffect">
                                  <p:stCondLst>
                                    <p:cond delay="0"/>
                                  </p:stCondLst>
                                  <p:childTnLst>
                                    <p:anim calcmode="lin" valueType="num">
                                      <p:cBhvr additive="base">
                                        <p:cTn id="452" dur="4500"/>
                                        <p:tgtEl>
                                          <p:spTgt spid="96"/>
                                        </p:tgtEl>
                                        <p:attrNameLst>
                                          <p:attrName>ppt_x</p:attrName>
                                        </p:attrNameLst>
                                      </p:cBhvr>
                                      <p:tavLst>
                                        <p:tav tm="0">
                                          <p:val>
                                            <p:strVal val="ppt_x"/>
                                          </p:val>
                                        </p:tav>
                                        <p:tav tm="100000">
                                          <p:val>
                                            <p:strVal val="0-ppt_w/2"/>
                                          </p:val>
                                        </p:tav>
                                      </p:tavLst>
                                    </p:anim>
                                    <p:anim calcmode="lin" valueType="num">
                                      <p:cBhvr additive="base">
                                        <p:cTn id="453" dur="4500"/>
                                        <p:tgtEl>
                                          <p:spTgt spid="96"/>
                                        </p:tgtEl>
                                        <p:attrNameLst>
                                          <p:attrName>ppt_y</p:attrName>
                                        </p:attrNameLst>
                                      </p:cBhvr>
                                      <p:tavLst>
                                        <p:tav tm="0">
                                          <p:val>
                                            <p:strVal val="ppt_y"/>
                                          </p:val>
                                        </p:tav>
                                        <p:tav tm="100000">
                                          <p:val>
                                            <p:strVal val="ppt_y"/>
                                          </p:val>
                                        </p:tav>
                                      </p:tavLst>
                                    </p:anim>
                                    <p:set>
                                      <p:cBhvr>
                                        <p:cTn id="454" dur="1" fill="hold">
                                          <p:stCondLst>
                                            <p:cond delay="4499"/>
                                          </p:stCondLst>
                                        </p:cTn>
                                        <p:tgtEl>
                                          <p:spTgt spid="96"/>
                                        </p:tgtEl>
                                        <p:attrNameLst>
                                          <p:attrName>style.visibility</p:attrName>
                                        </p:attrNameLst>
                                      </p:cBhvr>
                                      <p:to>
                                        <p:strVal val="hidden"/>
                                      </p:to>
                                    </p:set>
                                  </p:childTnLst>
                                </p:cTn>
                              </p:par>
                              <p:par>
                                <p:cTn id="455" presetID="3" presetClass="exit" presetSubtype="5" fill="hold" grpId="3" nodeType="withEffect">
                                  <p:stCondLst>
                                    <p:cond delay="0"/>
                                  </p:stCondLst>
                                  <p:childTnLst>
                                    <p:animEffect transition="out" filter="blinds(vertical)">
                                      <p:cBhvr>
                                        <p:cTn id="456" dur="5500"/>
                                        <p:tgtEl>
                                          <p:spTgt spid="96"/>
                                        </p:tgtEl>
                                      </p:cBhvr>
                                    </p:animEffect>
                                    <p:set>
                                      <p:cBhvr>
                                        <p:cTn id="457" dur="1" fill="hold">
                                          <p:stCondLst>
                                            <p:cond delay="5499"/>
                                          </p:stCondLst>
                                        </p:cTn>
                                        <p:tgtEl>
                                          <p:spTgt spid="96"/>
                                        </p:tgtEl>
                                        <p:attrNameLst>
                                          <p:attrName>style.visibility</p:attrName>
                                        </p:attrNameLst>
                                      </p:cBhvr>
                                      <p:to>
                                        <p:strVal val="hidden"/>
                                      </p:to>
                                    </p:set>
                                  </p:childTnLst>
                                </p:cTn>
                              </p:par>
                              <p:par>
                                <p:cTn id="458" presetID="2" presetClass="entr" presetSubtype="8" fill="hold" grpId="0" nodeType="withEffect">
                                  <p:stCondLst>
                                    <p:cond delay="0"/>
                                  </p:stCondLst>
                                  <p:childTnLst>
                                    <p:set>
                                      <p:cBhvr>
                                        <p:cTn id="459" dur="1" fill="hold">
                                          <p:stCondLst>
                                            <p:cond delay="0"/>
                                          </p:stCondLst>
                                        </p:cTn>
                                        <p:tgtEl>
                                          <p:spTgt spid="97"/>
                                        </p:tgtEl>
                                        <p:attrNameLst>
                                          <p:attrName>style.visibility</p:attrName>
                                        </p:attrNameLst>
                                      </p:cBhvr>
                                      <p:to>
                                        <p:strVal val="visible"/>
                                      </p:to>
                                    </p:set>
                                    <p:anim calcmode="lin" valueType="num">
                                      <p:cBhvr additive="base">
                                        <p:cTn id="460" dur="4000" fill="hold"/>
                                        <p:tgtEl>
                                          <p:spTgt spid="97"/>
                                        </p:tgtEl>
                                        <p:attrNameLst>
                                          <p:attrName>ppt_x</p:attrName>
                                        </p:attrNameLst>
                                      </p:cBhvr>
                                      <p:tavLst>
                                        <p:tav tm="0">
                                          <p:val>
                                            <p:strVal val="0-#ppt_w/2"/>
                                          </p:val>
                                        </p:tav>
                                        <p:tav tm="100000">
                                          <p:val>
                                            <p:strVal val="#ppt_x"/>
                                          </p:val>
                                        </p:tav>
                                      </p:tavLst>
                                    </p:anim>
                                    <p:anim calcmode="lin" valueType="num">
                                      <p:cBhvr additive="base">
                                        <p:cTn id="461" dur="4000" fill="hold"/>
                                        <p:tgtEl>
                                          <p:spTgt spid="97"/>
                                        </p:tgtEl>
                                        <p:attrNameLst>
                                          <p:attrName>ppt_y</p:attrName>
                                        </p:attrNameLst>
                                      </p:cBhvr>
                                      <p:tavLst>
                                        <p:tav tm="0">
                                          <p:val>
                                            <p:strVal val="#ppt_y"/>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97"/>
                                        </p:tgtEl>
                                        <p:attrNameLst>
                                          <p:attrName>style.visibility</p:attrName>
                                        </p:attrNameLst>
                                      </p:cBhvr>
                                      <p:to>
                                        <p:strVal val="visible"/>
                                      </p:to>
                                    </p:set>
                                    <p:anim calcmode="lin" valueType="num">
                                      <p:cBhvr>
                                        <p:cTn id="464" dur="4000" fill="hold"/>
                                        <p:tgtEl>
                                          <p:spTgt spid="97"/>
                                        </p:tgtEl>
                                        <p:attrNameLst>
                                          <p:attrName>ppt_w</p:attrName>
                                        </p:attrNameLst>
                                      </p:cBhvr>
                                      <p:tavLst>
                                        <p:tav tm="0" fmla="#ppt_w*sin(2.5*pi*$)">
                                          <p:val>
                                            <p:fltVal val="0"/>
                                          </p:val>
                                        </p:tav>
                                        <p:tav tm="100000">
                                          <p:val>
                                            <p:fltVal val="1"/>
                                          </p:val>
                                        </p:tav>
                                      </p:tavLst>
                                    </p:anim>
                                    <p:anim calcmode="lin" valueType="num">
                                      <p:cBhvr>
                                        <p:cTn id="465" dur="4000" fill="hold"/>
                                        <p:tgtEl>
                                          <p:spTgt spid="97"/>
                                        </p:tgtEl>
                                        <p:attrNameLst>
                                          <p:attrName>ppt_h</p:attrName>
                                        </p:attrNameLst>
                                      </p:cBhvr>
                                      <p:tavLst>
                                        <p:tav tm="0">
                                          <p:val>
                                            <p:strVal val="#ppt_h"/>
                                          </p:val>
                                        </p:tav>
                                        <p:tav tm="100000">
                                          <p:val>
                                            <p:strVal val="#ppt_h"/>
                                          </p:val>
                                        </p:tav>
                                      </p:tavLst>
                                    </p:anim>
                                  </p:childTnLst>
                                </p:cTn>
                              </p:par>
                              <p:par>
                                <p:cTn id="466" presetID="2" presetClass="exit" presetSubtype="8" fill="hold" grpId="2" nodeType="withEffect">
                                  <p:stCondLst>
                                    <p:cond delay="0"/>
                                  </p:stCondLst>
                                  <p:childTnLst>
                                    <p:anim calcmode="lin" valueType="num">
                                      <p:cBhvr additive="base">
                                        <p:cTn id="467" dur="4500"/>
                                        <p:tgtEl>
                                          <p:spTgt spid="97"/>
                                        </p:tgtEl>
                                        <p:attrNameLst>
                                          <p:attrName>ppt_x</p:attrName>
                                        </p:attrNameLst>
                                      </p:cBhvr>
                                      <p:tavLst>
                                        <p:tav tm="0">
                                          <p:val>
                                            <p:strVal val="ppt_x"/>
                                          </p:val>
                                        </p:tav>
                                        <p:tav tm="100000">
                                          <p:val>
                                            <p:strVal val="0-ppt_w/2"/>
                                          </p:val>
                                        </p:tav>
                                      </p:tavLst>
                                    </p:anim>
                                    <p:anim calcmode="lin" valueType="num">
                                      <p:cBhvr additive="base">
                                        <p:cTn id="468" dur="4500"/>
                                        <p:tgtEl>
                                          <p:spTgt spid="97"/>
                                        </p:tgtEl>
                                        <p:attrNameLst>
                                          <p:attrName>ppt_y</p:attrName>
                                        </p:attrNameLst>
                                      </p:cBhvr>
                                      <p:tavLst>
                                        <p:tav tm="0">
                                          <p:val>
                                            <p:strVal val="ppt_y"/>
                                          </p:val>
                                        </p:tav>
                                        <p:tav tm="100000">
                                          <p:val>
                                            <p:strVal val="ppt_y"/>
                                          </p:val>
                                        </p:tav>
                                      </p:tavLst>
                                    </p:anim>
                                    <p:set>
                                      <p:cBhvr>
                                        <p:cTn id="469" dur="1" fill="hold">
                                          <p:stCondLst>
                                            <p:cond delay="4499"/>
                                          </p:stCondLst>
                                        </p:cTn>
                                        <p:tgtEl>
                                          <p:spTgt spid="97"/>
                                        </p:tgtEl>
                                        <p:attrNameLst>
                                          <p:attrName>style.visibility</p:attrName>
                                        </p:attrNameLst>
                                      </p:cBhvr>
                                      <p:to>
                                        <p:strVal val="hidden"/>
                                      </p:to>
                                    </p:set>
                                  </p:childTnLst>
                                </p:cTn>
                              </p:par>
                              <p:par>
                                <p:cTn id="470" presetID="3" presetClass="exit" presetSubtype="5" fill="hold" grpId="3" nodeType="withEffect">
                                  <p:stCondLst>
                                    <p:cond delay="0"/>
                                  </p:stCondLst>
                                  <p:childTnLst>
                                    <p:animEffect transition="out" filter="blinds(vertical)">
                                      <p:cBhvr>
                                        <p:cTn id="471" dur="5500"/>
                                        <p:tgtEl>
                                          <p:spTgt spid="97"/>
                                        </p:tgtEl>
                                      </p:cBhvr>
                                    </p:animEffect>
                                    <p:set>
                                      <p:cBhvr>
                                        <p:cTn id="472" dur="1" fill="hold">
                                          <p:stCondLst>
                                            <p:cond delay="5499"/>
                                          </p:stCondLst>
                                        </p:cTn>
                                        <p:tgtEl>
                                          <p:spTgt spid="97"/>
                                        </p:tgtEl>
                                        <p:attrNameLst>
                                          <p:attrName>style.visibility</p:attrName>
                                        </p:attrNameLst>
                                      </p:cBhvr>
                                      <p:to>
                                        <p:strVal val="hidden"/>
                                      </p:to>
                                    </p:set>
                                  </p:childTnLst>
                                </p:cTn>
                              </p:par>
                              <p:par>
                                <p:cTn id="473" presetID="2" presetClass="entr" presetSubtype="8" fill="hold" grpId="0" nodeType="withEffect">
                                  <p:stCondLst>
                                    <p:cond delay="0"/>
                                  </p:stCondLst>
                                  <p:childTnLst>
                                    <p:set>
                                      <p:cBhvr>
                                        <p:cTn id="474" dur="1" fill="hold">
                                          <p:stCondLst>
                                            <p:cond delay="0"/>
                                          </p:stCondLst>
                                        </p:cTn>
                                        <p:tgtEl>
                                          <p:spTgt spid="104"/>
                                        </p:tgtEl>
                                        <p:attrNameLst>
                                          <p:attrName>style.visibility</p:attrName>
                                        </p:attrNameLst>
                                      </p:cBhvr>
                                      <p:to>
                                        <p:strVal val="visible"/>
                                      </p:to>
                                    </p:set>
                                    <p:anim calcmode="lin" valueType="num">
                                      <p:cBhvr additive="base">
                                        <p:cTn id="475" dur="4000" fill="hold"/>
                                        <p:tgtEl>
                                          <p:spTgt spid="104"/>
                                        </p:tgtEl>
                                        <p:attrNameLst>
                                          <p:attrName>ppt_x</p:attrName>
                                        </p:attrNameLst>
                                      </p:cBhvr>
                                      <p:tavLst>
                                        <p:tav tm="0">
                                          <p:val>
                                            <p:strVal val="0-#ppt_w/2"/>
                                          </p:val>
                                        </p:tav>
                                        <p:tav tm="100000">
                                          <p:val>
                                            <p:strVal val="#ppt_x"/>
                                          </p:val>
                                        </p:tav>
                                      </p:tavLst>
                                    </p:anim>
                                    <p:anim calcmode="lin" valueType="num">
                                      <p:cBhvr additive="base">
                                        <p:cTn id="476" dur="4000" fill="hold"/>
                                        <p:tgtEl>
                                          <p:spTgt spid="104"/>
                                        </p:tgtEl>
                                        <p:attrNameLst>
                                          <p:attrName>ppt_y</p:attrName>
                                        </p:attrNameLst>
                                      </p:cBhvr>
                                      <p:tavLst>
                                        <p:tav tm="0">
                                          <p:val>
                                            <p:strVal val="#ppt_y"/>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104"/>
                                        </p:tgtEl>
                                        <p:attrNameLst>
                                          <p:attrName>style.visibility</p:attrName>
                                        </p:attrNameLst>
                                      </p:cBhvr>
                                      <p:to>
                                        <p:strVal val="visible"/>
                                      </p:to>
                                    </p:set>
                                    <p:anim calcmode="lin" valueType="num">
                                      <p:cBhvr>
                                        <p:cTn id="479" dur="4000" fill="hold"/>
                                        <p:tgtEl>
                                          <p:spTgt spid="104"/>
                                        </p:tgtEl>
                                        <p:attrNameLst>
                                          <p:attrName>ppt_w</p:attrName>
                                        </p:attrNameLst>
                                      </p:cBhvr>
                                      <p:tavLst>
                                        <p:tav tm="0" fmla="#ppt_w*sin(2.5*pi*$)">
                                          <p:val>
                                            <p:fltVal val="0"/>
                                          </p:val>
                                        </p:tav>
                                        <p:tav tm="100000">
                                          <p:val>
                                            <p:fltVal val="1"/>
                                          </p:val>
                                        </p:tav>
                                      </p:tavLst>
                                    </p:anim>
                                    <p:anim calcmode="lin" valueType="num">
                                      <p:cBhvr>
                                        <p:cTn id="480" dur="4000" fill="hold"/>
                                        <p:tgtEl>
                                          <p:spTgt spid="104"/>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4500"/>
                                        <p:tgtEl>
                                          <p:spTgt spid="104"/>
                                        </p:tgtEl>
                                        <p:attrNameLst>
                                          <p:attrName>ppt_x</p:attrName>
                                        </p:attrNameLst>
                                      </p:cBhvr>
                                      <p:tavLst>
                                        <p:tav tm="0">
                                          <p:val>
                                            <p:strVal val="ppt_x"/>
                                          </p:val>
                                        </p:tav>
                                        <p:tav tm="100000">
                                          <p:val>
                                            <p:strVal val="0-ppt_w/2"/>
                                          </p:val>
                                        </p:tav>
                                      </p:tavLst>
                                    </p:anim>
                                    <p:anim calcmode="lin" valueType="num">
                                      <p:cBhvr additive="base">
                                        <p:cTn id="483" dur="4500"/>
                                        <p:tgtEl>
                                          <p:spTgt spid="104"/>
                                        </p:tgtEl>
                                        <p:attrNameLst>
                                          <p:attrName>ppt_y</p:attrName>
                                        </p:attrNameLst>
                                      </p:cBhvr>
                                      <p:tavLst>
                                        <p:tav tm="0">
                                          <p:val>
                                            <p:strVal val="ppt_y"/>
                                          </p:val>
                                        </p:tav>
                                        <p:tav tm="100000">
                                          <p:val>
                                            <p:strVal val="ppt_y"/>
                                          </p:val>
                                        </p:tav>
                                      </p:tavLst>
                                    </p:anim>
                                    <p:set>
                                      <p:cBhvr>
                                        <p:cTn id="484" dur="1" fill="hold">
                                          <p:stCondLst>
                                            <p:cond delay="4499"/>
                                          </p:stCondLst>
                                        </p:cTn>
                                        <p:tgtEl>
                                          <p:spTgt spid="104"/>
                                        </p:tgtEl>
                                        <p:attrNameLst>
                                          <p:attrName>style.visibility</p:attrName>
                                        </p:attrNameLst>
                                      </p:cBhvr>
                                      <p:to>
                                        <p:strVal val="hidden"/>
                                      </p:to>
                                    </p:set>
                                  </p:childTnLst>
                                </p:cTn>
                              </p:par>
                              <p:par>
                                <p:cTn id="485" presetID="3" presetClass="exit" presetSubtype="5" fill="hold" grpId="3" nodeType="withEffect">
                                  <p:stCondLst>
                                    <p:cond delay="0"/>
                                  </p:stCondLst>
                                  <p:childTnLst>
                                    <p:animEffect transition="out" filter="blinds(vertical)">
                                      <p:cBhvr>
                                        <p:cTn id="486" dur="5500"/>
                                        <p:tgtEl>
                                          <p:spTgt spid="104"/>
                                        </p:tgtEl>
                                      </p:cBhvr>
                                    </p:animEffect>
                                    <p:set>
                                      <p:cBhvr>
                                        <p:cTn id="487" dur="1" fill="hold">
                                          <p:stCondLst>
                                            <p:cond delay="5499"/>
                                          </p:stCondLst>
                                        </p:cTn>
                                        <p:tgtEl>
                                          <p:spTgt spid="104"/>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102"/>
                                        </p:tgtEl>
                                        <p:attrNameLst>
                                          <p:attrName>style.visibility</p:attrName>
                                        </p:attrNameLst>
                                      </p:cBhvr>
                                      <p:to>
                                        <p:strVal val="visible"/>
                                      </p:to>
                                    </p:set>
                                    <p:anim calcmode="lin" valueType="num">
                                      <p:cBhvr additive="base">
                                        <p:cTn id="490" dur="4000" fill="hold"/>
                                        <p:tgtEl>
                                          <p:spTgt spid="102"/>
                                        </p:tgtEl>
                                        <p:attrNameLst>
                                          <p:attrName>ppt_x</p:attrName>
                                        </p:attrNameLst>
                                      </p:cBhvr>
                                      <p:tavLst>
                                        <p:tav tm="0">
                                          <p:val>
                                            <p:strVal val="0-#ppt_w/2"/>
                                          </p:val>
                                        </p:tav>
                                        <p:tav tm="100000">
                                          <p:val>
                                            <p:strVal val="#ppt_x"/>
                                          </p:val>
                                        </p:tav>
                                      </p:tavLst>
                                    </p:anim>
                                    <p:anim calcmode="lin" valueType="num">
                                      <p:cBhvr additive="base">
                                        <p:cTn id="491" dur="4000" fill="hold"/>
                                        <p:tgtEl>
                                          <p:spTgt spid="102"/>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102"/>
                                        </p:tgtEl>
                                        <p:attrNameLst>
                                          <p:attrName>style.visibility</p:attrName>
                                        </p:attrNameLst>
                                      </p:cBhvr>
                                      <p:to>
                                        <p:strVal val="visible"/>
                                      </p:to>
                                    </p:set>
                                    <p:anim calcmode="lin" valueType="num">
                                      <p:cBhvr>
                                        <p:cTn id="494" dur="4000" fill="hold"/>
                                        <p:tgtEl>
                                          <p:spTgt spid="102"/>
                                        </p:tgtEl>
                                        <p:attrNameLst>
                                          <p:attrName>ppt_w</p:attrName>
                                        </p:attrNameLst>
                                      </p:cBhvr>
                                      <p:tavLst>
                                        <p:tav tm="0" fmla="#ppt_w*sin(2.5*pi*$)">
                                          <p:val>
                                            <p:fltVal val="0"/>
                                          </p:val>
                                        </p:tav>
                                        <p:tav tm="100000">
                                          <p:val>
                                            <p:fltVal val="1"/>
                                          </p:val>
                                        </p:tav>
                                      </p:tavLst>
                                    </p:anim>
                                    <p:anim calcmode="lin" valueType="num">
                                      <p:cBhvr>
                                        <p:cTn id="495" dur="4000" fill="hold"/>
                                        <p:tgtEl>
                                          <p:spTgt spid="102"/>
                                        </p:tgtEl>
                                        <p:attrNameLst>
                                          <p:attrName>ppt_h</p:attrName>
                                        </p:attrNameLst>
                                      </p:cBhvr>
                                      <p:tavLst>
                                        <p:tav tm="0">
                                          <p:val>
                                            <p:strVal val="#ppt_h"/>
                                          </p:val>
                                        </p:tav>
                                        <p:tav tm="100000">
                                          <p:val>
                                            <p:strVal val="#ppt_h"/>
                                          </p:val>
                                        </p:tav>
                                      </p:tavLst>
                                    </p:anim>
                                  </p:childTnLst>
                                </p:cTn>
                              </p:par>
                              <p:par>
                                <p:cTn id="496" presetID="2" presetClass="exit" presetSubtype="8" fill="hold" grpId="2" nodeType="withEffect">
                                  <p:stCondLst>
                                    <p:cond delay="0"/>
                                  </p:stCondLst>
                                  <p:childTnLst>
                                    <p:anim calcmode="lin" valueType="num">
                                      <p:cBhvr additive="base">
                                        <p:cTn id="497" dur="4500"/>
                                        <p:tgtEl>
                                          <p:spTgt spid="102"/>
                                        </p:tgtEl>
                                        <p:attrNameLst>
                                          <p:attrName>ppt_x</p:attrName>
                                        </p:attrNameLst>
                                      </p:cBhvr>
                                      <p:tavLst>
                                        <p:tav tm="0">
                                          <p:val>
                                            <p:strVal val="ppt_x"/>
                                          </p:val>
                                        </p:tav>
                                        <p:tav tm="100000">
                                          <p:val>
                                            <p:strVal val="0-ppt_w/2"/>
                                          </p:val>
                                        </p:tav>
                                      </p:tavLst>
                                    </p:anim>
                                    <p:anim calcmode="lin" valueType="num">
                                      <p:cBhvr additive="base">
                                        <p:cTn id="498" dur="4500"/>
                                        <p:tgtEl>
                                          <p:spTgt spid="102"/>
                                        </p:tgtEl>
                                        <p:attrNameLst>
                                          <p:attrName>ppt_y</p:attrName>
                                        </p:attrNameLst>
                                      </p:cBhvr>
                                      <p:tavLst>
                                        <p:tav tm="0">
                                          <p:val>
                                            <p:strVal val="ppt_y"/>
                                          </p:val>
                                        </p:tav>
                                        <p:tav tm="100000">
                                          <p:val>
                                            <p:strVal val="ppt_y"/>
                                          </p:val>
                                        </p:tav>
                                      </p:tavLst>
                                    </p:anim>
                                    <p:set>
                                      <p:cBhvr>
                                        <p:cTn id="499" dur="1" fill="hold">
                                          <p:stCondLst>
                                            <p:cond delay="4499"/>
                                          </p:stCondLst>
                                        </p:cTn>
                                        <p:tgtEl>
                                          <p:spTgt spid="102"/>
                                        </p:tgtEl>
                                        <p:attrNameLst>
                                          <p:attrName>style.visibility</p:attrName>
                                        </p:attrNameLst>
                                      </p:cBhvr>
                                      <p:to>
                                        <p:strVal val="hidden"/>
                                      </p:to>
                                    </p:set>
                                  </p:childTnLst>
                                </p:cTn>
                              </p:par>
                              <p:par>
                                <p:cTn id="500" presetID="3" presetClass="exit" presetSubtype="5" fill="hold" grpId="3" nodeType="withEffect">
                                  <p:stCondLst>
                                    <p:cond delay="0"/>
                                  </p:stCondLst>
                                  <p:childTnLst>
                                    <p:animEffect transition="out" filter="blinds(vertical)">
                                      <p:cBhvr>
                                        <p:cTn id="501" dur="5500"/>
                                        <p:tgtEl>
                                          <p:spTgt spid="102"/>
                                        </p:tgtEl>
                                      </p:cBhvr>
                                    </p:animEffect>
                                    <p:set>
                                      <p:cBhvr>
                                        <p:cTn id="502" dur="1" fill="hold">
                                          <p:stCondLst>
                                            <p:cond delay="5499"/>
                                          </p:stCondLst>
                                        </p:cTn>
                                        <p:tgtEl>
                                          <p:spTgt spid="102"/>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103"/>
                                        </p:tgtEl>
                                        <p:attrNameLst>
                                          <p:attrName>style.visibility</p:attrName>
                                        </p:attrNameLst>
                                      </p:cBhvr>
                                      <p:to>
                                        <p:strVal val="visible"/>
                                      </p:to>
                                    </p:set>
                                    <p:anim calcmode="lin" valueType="num">
                                      <p:cBhvr additive="base">
                                        <p:cTn id="505" dur="4000" fill="hold"/>
                                        <p:tgtEl>
                                          <p:spTgt spid="103"/>
                                        </p:tgtEl>
                                        <p:attrNameLst>
                                          <p:attrName>ppt_x</p:attrName>
                                        </p:attrNameLst>
                                      </p:cBhvr>
                                      <p:tavLst>
                                        <p:tav tm="0">
                                          <p:val>
                                            <p:strVal val="0-#ppt_w/2"/>
                                          </p:val>
                                        </p:tav>
                                        <p:tav tm="100000">
                                          <p:val>
                                            <p:strVal val="#ppt_x"/>
                                          </p:val>
                                        </p:tav>
                                      </p:tavLst>
                                    </p:anim>
                                    <p:anim calcmode="lin" valueType="num">
                                      <p:cBhvr additive="base">
                                        <p:cTn id="506" dur="4000" fill="hold"/>
                                        <p:tgtEl>
                                          <p:spTgt spid="103"/>
                                        </p:tgtEl>
                                        <p:attrNameLst>
                                          <p:attrName>ppt_y</p:attrName>
                                        </p:attrNameLst>
                                      </p:cBhvr>
                                      <p:tavLst>
                                        <p:tav tm="0">
                                          <p:val>
                                            <p:strVal val="#ppt_y"/>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103"/>
                                        </p:tgtEl>
                                        <p:attrNameLst>
                                          <p:attrName>style.visibility</p:attrName>
                                        </p:attrNameLst>
                                      </p:cBhvr>
                                      <p:to>
                                        <p:strVal val="visible"/>
                                      </p:to>
                                    </p:set>
                                    <p:anim calcmode="lin" valueType="num">
                                      <p:cBhvr>
                                        <p:cTn id="509" dur="4000" fill="hold"/>
                                        <p:tgtEl>
                                          <p:spTgt spid="103"/>
                                        </p:tgtEl>
                                        <p:attrNameLst>
                                          <p:attrName>ppt_w</p:attrName>
                                        </p:attrNameLst>
                                      </p:cBhvr>
                                      <p:tavLst>
                                        <p:tav tm="0" fmla="#ppt_w*sin(2.5*pi*$)">
                                          <p:val>
                                            <p:fltVal val="0"/>
                                          </p:val>
                                        </p:tav>
                                        <p:tav tm="100000">
                                          <p:val>
                                            <p:fltVal val="1"/>
                                          </p:val>
                                        </p:tav>
                                      </p:tavLst>
                                    </p:anim>
                                    <p:anim calcmode="lin" valueType="num">
                                      <p:cBhvr>
                                        <p:cTn id="510" dur="4000" fill="hold"/>
                                        <p:tgtEl>
                                          <p:spTgt spid="103"/>
                                        </p:tgtEl>
                                        <p:attrNameLst>
                                          <p:attrName>ppt_h</p:attrName>
                                        </p:attrNameLst>
                                      </p:cBhvr>
                                      <p:tavLst>
                                        <p:tav tm="0">
                                          <p:val>
                                            <p:strVal val="#ppt_h"/>
                                          </p:val>
                                        </p:tav>
                                        <p:tav tm="100000">
                                          <p:val>
                                            <p:strVal val="#ppt_h"/>
                                          </p:val>
                                        </p:tav>
                                      </p:tavLst>
                                    </p:anim>
                                  </p:childTnLst>
                                </p:cTn>
                              </p:par>
                              <p:par>
                                <p:cTn id="511" presetID="2" presetClass="exit" presetSubtype="8" fill="hold" grpId="2" nodeType="withEffect">
                                  <p:stCondLst>
                                    <p:cond delay="0"/>
                                  </p:stCondLst>
                                  <p:childTnLst>
                                    <p:anim calcmode="lin" valueType="num">
                                      <p:cBhvr additive="base">
                                        <p:cTn id="512" dur="4500"/>
                                        <p:tgtEl>
                                          <p:spTgt spid="103"/>
                                        </p:tgtEl>
                                        <p:attrNameLst>
                                          <p:attrName>ppt_x</p:attrName>
                                        </p:attrNameLst>
                                      </p:cBhvr>
                                      <p:tavLst>
                                        <p:tav tm="0">
                                          <p:val>
                                            <p:strVal val="ppt_x"/>
                                          </p:val>
                                        </p:tav>
                                        <p:tav tm="100000">
                                          <p:val>
                                            <p:strVal val="0-ppt_w/2"/>
                                          </p:val>
                                        </p:tav>
                                      </p:tavLst>
                                    </p:anim>
                                    <p:anim calcmode="lin" valueType="num">
                                      <p:cBhvr additive="base">
                                        <p:cTn id="513" dur="4500"/>
                                        <p:tgtEl>
                                          <p:spTgt spid="103"/>
                                        </p:tgtEl>
                                        <p:attrNameLst>
                                          <p:attrName>ppt_y</p:attrName>
                                        </p:attrNameLst>
                                      </p:cBhvr>
                                      <p:tavLst>
                                        <p:tav tm="0">
                                          <p:val>
                                            <p:strVal val="ppt_y"/>
                                          </p:val>
                                        </p:tav>
                                        <p:tav tm="100000">
                                          <p:val>
                                            <p:strVal val="ppt_y"/>
                                          </p:val>
                                        </p:tav>
                                      </p:tavLst>
                                    </p:anim>
                                    <p:set>
                                      <p:cBhvr>
                                        <p:cTn id="514" dur="1" fill="hold">
                                          <p:stCondLst>
                                            <p:cond delay="4499"/>
                                          </p:stCondLst>
                                        </p:cTn>
                                        <p:tgtEl>
                                          <p:spTgt spid="103"/>
                                        </p:tgtEl>
                                        <p:attrNameLst>
                                          <p:attrName>style.visibility</p:attrName>
                                        </p:attrNameLst>
                                      </p:cBhvr>
                                      <p:to>
                                        <p:strVal val="hidden"/>
                                      </p:to>
                                    </p:set>
                                  </p:childTnLst>
                                </p:cTn>
                              </p:par>
                              <p:par>
                                <p:cTn id="515" presetID="3" presetClass="exit" presetSubtype="5" fill="hold" grpId="3" nodeType="withEffect">
                                  <p:stCondLst>
                                    <p:cond delay="0"/>
                                  </p:stCondLst>
                                  <p:childTnLst>
                                    <p:animEffect transition="out" filter="blinds(vertical)">
                                      <p:cBhvr>
                                        <p:cTn id="516" dur="5500"/>
                                        <p:tgtEl>
                                          <p:spTgt spid="103"/>
                                        </p:tgtEl>
                                      </p:cBhvr>
                                    </p:animEffect>
                                    <p:set>
                                      <p:cBhvr>
                                        <p:cTn id="517" dur="1" fill="hold">
                                          <p:stCondLst>
                                            <p:cond delay="5499"/>
                                          </p:stCondLst>
                                        </p:cTn>
                                        <p:tgtEl>
                                          <p:spTgt spid="103"/>
                                        </p:tgtEl>
                                        <p:attrNameLst>
                                          <p:attrName>style.visibility</p:attrName>
                                        </p:attrNameLst>
                                      </p:cBhvr>
                                      <p:to>
                                        <p:strVal val="hidden"/>
                                      </p:to>
                                    </p:set>
                                  </p:childTnLst>
                                </p:cTn>
                              </p:par>
                              <p:par>
                                <p:cTn id="518" presetID="2" presetClass="entr" presetSubtype="8" fill="hold" grpId="0" nodeType="withEffect">
                                  <p:stCondLst>
                                    <p:cond delay="0"/>
                                  </p:stCondLst>
                                  <p:childTnLst>
                                    <p:set>
                                      <p:cBhvr>
                                        <p:cTn id="519" dur="1" fill="hold">
                                          <p:stCondLst>
                                            <p:cond delay="0"/>
                                          </p:stCondLst>
                                        </p:cTn>
                                        <p:tgtEl>
                                          <p:spTgt spid="110"/>
                                        </p:tgtEl>
                                        <p:attrNameLst>
                                          <p:attrName>style.visibility</p:attrName>
                                        </p:attrNameLst>
                                      </p:cBhvr>
                                      <p:to>
                                        <p:strVal val="visible"/>
                                      </p:to>
                                    </p:set>
                                    <p:anim calcmode="lin" valueType="num">
                                      <p:cBhvr additive="base">
                                        <p:cTn id="520" dur="4000" fill="hold"/>
                                        <p:tgtEl>
                                          <p:spTgt spid="110"/>
                                        </p:tgtEl>
                                        <p:attrNameLst>
                                          <p:attrName>ppt_x</p:attrName>
                                        </p:attrNameLst>
                                      </p:cBhvr>
                                      <p:tavLst>
                                        <p:tav tm="0">
                                          <p:val>
                                            <p:strVal val="0-#ppt_w/2"/>
                                          </p:val>
                                        </p:tav>
                                        <p:tav tm="100000">
                                          <p:val>
                                            <p:strVal val="#ppt_x"/>
                                          </p:val>
                                        </p:tav>
                                      </p:tavLst>
                                    </p:anim>
                                    <p:anim calcmode="lin" valueType="num">
                                      <p:cBhvr additive="base">
                                        <p:cTn id="521" dur="4000" fill="hold"/>
                                        <p:tgtEl>
                                          <p:spTgt spid="110"/>
                                        </p:tgtEl>
                                        <p:attrNameLst>
                                          <p:attrName>ppt_y</p:attrName>
                                        </p:attrNameLst>
                                      </p:cBhvr>
                                      <p:tavLst>
                                        <p:tav tm="0">
                                          <p:val>
                                            <p:strVal val="#ppt_y"/>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110"/>
                                        </p:tgtEl>
                                        <p:attrNameLst>
                                          <p:attrName>style.visibility</p:attrName>
                                        </p:attrNameLst>
                                      </p:cBhvr>
                                      <p:to>
                                        <p:strVal val="visible"/>
                                      </p:to>
                                    </p:set>
                                    <p:anim calcmode="lin" valueType="num">
                                      <p:cBhvr>
                                        <p:cTn id="524" dur="4000" fill="hold"/>
                                        <p:tgtEl>
                                          <p:spTgt spid="110"/>
                                        </p:tgtEl>
                                        <p:attrNameLst>
                                          <p:attrName>ppt_w</p:attrName>
                                        </p:attrNameLst>
                                      </p:cBhvr>
                                      <p:tavLst>
                                        <p:tav tm="0" fmla="#ppt_w*sin(2.5*pi*$)">
                                          <p:val>
                                            <p:fltVal val="0"/>
                                          </p:val>
                                        </p:tav>
                                        <p:tav tm="100000">
                                          <p:val>
                                            <p:fltVal val="1"/>
                                          </p:val>
                                        </p:tav>
                                      </p:tavLst>
                                    </p:anim>
                                    <p:anim calcmode="lin" valueType="num">
                                      <p:cBhvr>
                                        <p:cTn id="525" dur="4000" fill="hold"/>
                                        <p:tgtEl>
                                          <p:spTgt spid="110"/>
                                        </p:tgtEl>
                                        <p:attrNameLst>
                                          <p:attrName>ppt_h</p:attrName>
                                        </p:attrNameLst>
                                      </p:cBhvr>
                                      <p:tavLst>
                                        <p:tav tm="0">
                                          <p:val>
                                            <p:strVal val="#ppt_h"/>
                                          </p:val>
                                        </p:tav>
                                        <p:tav tm="100000">
                                          <p:val>
                                            <p:strVal val="#ppt_h"/>
                                          </p:val>
                                        </p:tav>
                                      </p:tavLst>
                                    </p:anim>
                                  </p:childTnLst>
                                </p:cTn>
                              </p:par>
                              <p:par>
                                <p:cTn id="526" presetID="2" presetClass="exit" presetSubtype="8" fill="hold" grpId="2" nodeType="withEffect">
                                  <p:stCondLst>
                                    <p:cond delay="0"/>
                                  </p:stCondLst>
                                  <p:childTnLst>
                                    <p:anim calcmode="lin" valueType="num">
                                      <p:cBhvr additive="base">
                                        <p:cTn id="527" dur="4500"/>
                                        <p:tgtEl>
                                          <p:spTgt spid="110"/>
                                        </p:tgtEl>
                                        <p:attrNameLst>
                                          <p:attrName>ppt_x</p:attrName>
                                        </p:attrNameLst>
                                      </p:cBhvr>
                                      <p:tavLst>
                                        <p:tav tm="0">
                                          <p:val>
                                            <p:strVal val="ppt_x"/>
                                          </p:val>
                                        </p:tav>
                                        <p:tav tm="100000">
                                          <p:val>
                                            <p:strVal val="0-ppt_w/2"/>
                                          </p:val>
                                        </p:tav>
                                      </p:tavLst>
                                    </p:anim>
                                    <p:anim calcmode="lin" valueType="num">
                                      <p:cBhvr additive="base">
                                        <p:cTn id="528" dur="4500"/>
                                        <p:tgtEl>
                                          <p:spTgt spid="110"/>
                                        </p:tgtEl>
                                        <p:attrNameLst>
                                          <p:attrName>ppt_y</p:attrName>
                                        </p:attrNameLst>
                                      </p:cBhvr>
                                      <p:tavLst>
                                        <p:tav tm="0">
                                          <p:val>
                                            <p:strVal val="ppt_y"/>
                                          </p:val>
                                        </p:tav>
                                        <p:tav tm="100000">
                                          <p:val>
                                            <p:strVal val="ppt_y"/>
                                          </p:val>
                                        </p:tav>
                                      </p:tavLst>
                                    </p:anim>
                                    <p:set>
                                      <p:cBhvr>
                                        <p:cTn id="529" dur="1" fill="hold">
                                          <p:stCondLst>
                                            <p:cond delay="4499"/>
                                          </p:stCondLst>
                                        </p:cTn>
                                        <p:tgtEl>
                                          <p:spTgt spid="110"/>
                                        </p:tgtEl>
                                        <p:attrNameLst>
                                          <p:attrName>style.visibility</p:attrName>
                                        </p:attrNameLst>
                                      </p:cBhvr>
                                      <p:to>
                                        <p:strVal val="hidden"/>
                                      </p:to>
                                    </p:set>
                                  </p:childTnLst>
                                </p:cTn>
                              </p:par>
                              <p:par>
                                <p:cTn id="530" presetID="3" presetClass="exit" presetSubtype="5" fill="hold" grpId="3" nodeType="withEffect">
                                  <p:stCondLst>
                                    <p:cond delay="0"/>
                                  </p:stCondLst>
                                  <p:childTnLst>
                                    <p:animEffect transition="out" filter="blinds(vertical)">
                                      <p:cBhvr>
                                        <p:cTn id="531" dur="5500"/>
                                        <p:tgtEl>
                                          <p:spTgt spid="110"/>
                                        </p:tgtEl>
                                      </p:cBhvr>
                                    </p:animEffect>
                                    <p:set>
                                      <p:cBhvr>
                                        <p:cTn id="532" dur="1" fill="hold">
                                          <p:stCondLst>
                                            <p:cond delay="5499"/>
                                          </p:stCondLst>
                                        </p:cTn>
                                        <p:tgtEl>
                                          <p:spTgt spid="110"/>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108"/>
                                        </p:tgtEl>
                                        <p:attrNameLst>
                                          <p:attrName>style.visibility</p:attrName>
                                        </p:attrNameLst>
                                      </p:cBhvr>
                                      <p:to>
                                        <p:strVal val="visible"/>
                                      </p:to>
                                    </p:set>
                                    <p:anim calcmode="lin" valueType="num">
                                      <p:cBhvr additive="base">
                                        <p:cTn id="535" dur="4000" fill="hold"/>
                                        <p:tgtEl>
                                          <p:spTgt spid="108"/>
                                        </p:tgtEl>
                                        <p:attrNameLst>
                                          <p:attrName>ppt_x</p:attrName>
                                        </p:attrNameLst>
                                      </p:cBhvr>
                                      <p:tavLst>
                                        <p:tav tm="0">
                                          <p:val>
                                            <p:strVal val="0-#ppt_w/2"/>
                                          </p:val>
                                        </p:tav>
                                        <p:tav tm="100000">
                                          <p:val>
                                            <p:strVal val="#ppt_x"/>
                                          </p:val>
                                        </p:tav>
                                      </p:tavLst>
                                    </p:anim>
                                    <p:anim calcmode="lin" valueType="num">
                                      <p:cBhvr additive="base">
                                        <p:cTn id="536" dur="4000" fill="hold"/>
                                        <p:tgtEl>
                                          <p:spTgt spid="108"/>
                                        </p:tgtEl>
                                        <p:attrNameLst>
                                          <p:attrName>ppt_y</p:attrName>
                                        </p:attrNameLst>
                                      </p:cBhvr>
                                      <p:tavLst>
                                        <p:tav tm="0">
                                          <p:val>
                                            <p:strVal val="#ppt_y"/>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108"/>
                                        </p:tgtEl>
                                        <p:attrNameLst>
                                          <p:attrName>style.visibility</p:attrName>
                                        </p:attrNameLst>
                                      </p:cBhvr>
                                      <p:to>
                                        <p:strVal val="visible"/>
                                      </p:to>
                                    </p:set>
                                    <p:anim calcmode="lin" valueType="num">
                                      <p:cBhvr>
                                        <p:cTn id="539" dur="4000" fill="hold"/>
                                        <p:tgtEl>
                                          <p:spTgt spid="108"/>
                                        </p:tgtEl>
                                        <p:attrNameLst>
                                          <p:attrName>ppt_w</p:attrName>
                                        </p:attrNameLst>
                                      </p:cBhvr>
                                      <p:tavLst>
                                        <p:tav tm="0" fmla="#ppt_w*sin(2.5*pi*$)">
                                          <p:val>
                                            <p:fltVal val="0"/>
                                          </p:val>
                                        </p:tav>
                                        <p:tav tm="100000">
                                          <p:val>
                                            <p:fltVal val="1"/>
                                          </p:val>
                                        </p:tav>
                                      </p:tavLst>
                                    </p:anim>
                                    <p:anim calcmode="lin" valueType="num">
                                      <p:cBhvr>
                                        <p:cTn id="540" dur="4000" fill="hold"/>
                                        <p:tgtEl>
                                          <p:spTgt spid="108"/>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4500"/>
                                        <p:tgtEl>
                                          <p:spTgt spid="108"/>
                                        </p:tgtEl>
                                        <p:attrNameLst>
                                          <p:attrName>ppt_x</p:attrName>
                                        </p:attrNameLst>
                                      </p:cBhvr>
                                      <p:tavLst>
                                        <p:tav tm="0">
                                          <p:val>
                                            <p:strVal val="ppt_x"/>
                                          </p:val>
                                        </p:tav>
                                        <p:tav tm="100000">
                                          <p:val>
                                            <p:strVal val="0-ppt_w/2"/>
                                          </p:val>
                                        </p:tav>
                                      </p:tavLst>
                                    </p:anim>
                                    <p:anim calcmode="lin" valueType="num">
                                      <p:cBhvr additive="base">
                                        <p:cTn id="543" dur="4500"/>
                                        <p:tgtEl>
                                          <p:spTgt spid="108"/>
                                        </p:tgtEl>
                                        <p:attrNameLst>
                                          <p:attrName>ppt_y</p:attrName>
                                        </p:attrNameLst>
                                      </p:cBhvr>
                                      <p:tavLst>
                                        <p:tav tm="0">
                                          <p:val>
                                            <p:strVal val="ppt_y"/>
                                          </p:val>
                                        </p:tav>
                                        <p:tav tm="100000">
                                          <p:val>
                                            <p:strVal val="ppt_y"/>
                                          </p:val>
                                        </p:tav>
                                      </p:tavLst>
                                    </p:anim>
                                    <p:set>
                                      <p:cBhvr>
                                        <p:cTn id="544" dur="1" fill="hold">
                                          <p:stCondLst>
                                            <p:cond delay="4499"/>
                                          </p:stCondLst>
                                        </p:cTn>
                                        <p:tgtEl>
                                          <p:spTgt spid="108"/>
                                        </p:tgtEl>
                                        <p:attrNameLst>
                                          <p:attrName>style.visibility</p:attrName>
                                        </p:attrNameLst>
                                      </p:cBhvr>
                                      <p:to>
                                        <p:strVal val="hidden"/>
                                      </p:to>
                                    </p:set>
                                  </p:childTnLst>
                                </p:cTn>
                              </p:par>
                              <p:par>
                                <p:cTn id="545" presetID="3" presetClass="exit" presetSubtype="5" fill="hold" grpId="3" nodeType="withEffect">
                                  <p:stCondLst>
                                    <p:cond delay="0"/>
                                  </p:stCondLst>
                                  <p:childTnLst>
                                    <p:animEffect transition="out" filter="blinds(vertical)">
                                      <p:cBhvr>
                                        <p:cTn id="546" dur="5500"/>
                                        <p:tgtEl>
                                          <p:spTgt spid="108"/>
                                        </p:tgtEl>
                                      </p:cBhvr>
                                    </p:animEffect>
                                    <p:set>
                                      <p:cBhvr>
                                        <p:cTn id="547" dur="1" fill="hold">
                                          <p:stCondLst>
                                            <p:cond delay="5499"/>
                                          </p:stCondLst>
                                        </p:cTn>
                                        <p:tgtEl>
                                          <p:spTgt spid="10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109"/>
                                        </p:tgtEl>
                                        <p:attrNameLst>
                                          <p:attrName>style.visibility</p:attrName>
                                        </p:attrNameLst>
                                      </p:cBhvr>
                                      <p:to>
                                        <p:strVal val="visible"/>
                                      </p:to>
                                    </p:set>
                                    <p:anim calcmode="lin" valueType="num">
                                      <p:cBhvr additive="base">
                                        <p:cTn id="550" dur="4000" fill="hold"/>
                                        <p:tgtEl>
                                          <p:spTgt spid="109"/>
                                        </p:tgtEl>
                                        <p:attrNameLst>
                                          <p:attrName>ppt_x</p:attrName>
                                        </p:attrNameLst>
                                      </p:cBhvr>
                                      <p:tavLst>
                                        <p:tav tm="0">
                                          <p:val>
                                            <p:strVal val="0-#ppt_w/2"/>
                                          </p:val>
                                        </p:tav>
                                        <p:tav tm="100000">
                                          <p:val>
                                            <p:strVal val="#ppt_x"/>
                                          </p:val>
                                        </p:tav>
                                      </p:tavLst>
                                    </p:anim>
                                    <p:anim calcmode="lin" valueType="num">
                                      <p:cBhvr additive="base">
                                        <p:cTn id="551" dur="4000" fill="hold"/>
                                        <p:tgtEl>
                                          <p:spTgt spid="109"/>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109"/>
                                        </p:tgtEl>
                                        <p:attrNameLst>
                                          <p:attrName>style.visibility</p:attrName>
                                        </p:attrNameLst>
                                      </p:cBhvr>
                                      <p:to>
                                        <p:strVal val="visible"/>
                                      </p:to>
                                    </p:set>
                                    <p:anim calcmode="lin" valueType="num">
                                      <p:cBhvr>
                                        <p:cTn id="554" dur="4000" fill="hold"/>
                                        <p:tgtEl>
                                          <p:spTgt spid="109"/>
                                        </p:tgtEl>
                                        <p:attrNameLst>
                                          <p:attrName>ppt_w</p:attrName>
                                        </p:attrNameLst>
                                      </p:cBhvr>
                                      <p:tavLst>
                                        <p:tav tm="0" fmla="#ppt_w*sin(2.5*pi*$)">
                                          <p:val>
                                            <p:fltVal val="0"/>
                                          </p:val>
                                        </p:tav>
                                        <p:tav tm="100000">
                                          <p:val>
                                            <p:fltVal val="1"/>
                                          </p:val>
                                        </p:tav>
                                      </p:tavLst>
                                    </p:anim>
                                    <p:anim calcmode="lin" valueType="num">
                                      <p:cBhvr>
                                        <p:cTn id="555" dur="4000" fill="hold"/>
                                        <p:tgtEl>
                                          <p:spTgt spid="109"/>
                                        </p:tgtEl>
                                        <p:attrNameLst>
                                          <p:attrName>ppt_h</p:attrName>
                                        </p:attrNameLst>
                                      </p:cBhvr>
                                      <p:tavLst>
                                        <p:tav tm="0">
                                          <p:val>
                                            <p:strVal val="#ppt_h"/>
                                          </p:val>
                                        </p:tav>
                                        <p:tav tm="100000">
                                          <p:val>
                                            <p:strVal val="#ppt_h"/>
                                          </p:val>
                                        </p:tav>
                                      </p:tavLst>
                                    </p:anim>
                                  </p:childTnLst>
                                </p:cTn>
                              </p:par>
                              <p:par>
                                <p:cTn id="556" presetID="2" presetClass="exit" presetSubtype="8" fill="hold" grpId="2" nodeType="withEffect">
                                  <p:stCondLst>
                                    <p:cond delay="0"/>
                                  </p:stCondLst>
                                  <p:childTnLst>
                                    <p:anim calcmode="lin" valueType="num">
                                      <p:cBhvr additive="base">
                                        <p:cTn id="557" dur="4500"/>
                                        <p:tgtEl>
                                          <p:spTgt spid="109"/>
                                        </p:tgtEl>
                                        <p:attrNameLst>
                                          <p:attrName>ppt_x</p:attrName>
                                        </p:attrNameLst>
                                      </p:cBhvr>
                                      <p:tavLst>
                                        <p:tav tm="0">
                                          <p:val>
                                            <p:strVal val="ppt_x"/>
                                          </p:val>
                                        </p:tav>
                                        <p:tav tm="100000">
                                          <p:val>
                                            <p:strVal val="0-ppt_w/2"/>
                                          </p:val>
                                        </p:tav>
                                      </p:tavLst>
                                    </p:anim>
                                    <p:anim calcmode="lin" valueType="num">
                                      <p:cBhvr additive="base">
                                        <p:cTn id="558" dur="4500"/>
                                        <p:tgtEl>
                                          <p:spTgt spid="109"/>
                                        </p:tgtEl>
                                        <p:attrNameLst>
                                          <p:attrName>ppt_y</p:attrName>
                                        </p:attrNameLst>
                                      </p:cBhvr>
                                      <p:tavLst>
                                        <p:tav tm="0">
                                          <p:val>
                                            <p:strVal val="ppt_y"/>
                                          </p:val>
                                        </p:tav>
                                        <p:tav tm="100000">
                                          <p:val>
                                            <p:strVal val="ppt_y"/>
                                          </p:val>
                                        </p:tav>
                                      </p:tavLst>
                                    </p:anim>
                                    <p:set>
                                      <p:cBhvr>
                                        <p:cTn id="559" dur="1" fill="hold">
                                          <p:stCondLst>
                                            <p:cond delay="4499"/>
                                          </p:stCondLst>
                                        </p:cTn>
                                        <p:tgtEl>
                                          <p:spTgt spid="109"/>
                                        </p:tgtEl>
                                        <p:attrNameLst>
                                          <p:attrName>style.visibility</p:attrName>
                                        </p:attrNameLst>
                                      </p:cBhvr>
                                      <p:to>
                                        <p:strVal val="hidden"/>
                                      </p:to>
                                    </p:set>
                                  </p:childTnLst>
                                </p:cTn>
                              </p:par>
                              <p:par>
                                <p:cTn id="560" presetID="3" presetClass="exit" presetSubtype="5" fill="hold" grpId="3" nodeType="withEffect">
                                  <p:stCondLst>
                                    <p:cond delay="0"/>
                                  </p:stCondLst>
                                  <p:childTnLst>
                                    <p:animEffect transition="out" filter="blinds(vertical)">
                                      <p:cBhvr>
                                        <p:cTn id="561" dur="5500"/>
                                        <p:tgtEl>
                                          <p:spTgt spid="109"/>
                                        </p:tgtEl>
                                      </p:cBhvr>
                                    </p:animEffect>
                                    <p:set>
                                      <p:cBhvr>
                                        <p:cTn id="562" dur="1" fill="hold">
                                          <p:stCondLst>
                                            <p:cond delay="5499"/>
                                          </p:stCondLst>
                                        </p:cTn>
                                        <p:tgtEl>
                                          <p:spTgt spid="109"/>
                                        </p:tgtEl>
                                        <p:attrNameLst>
                                          <p:attrName>style.visibility</p:attrName>
                                        </p:attrNameLst>
                                      </p:cBhvr>
                                      <p:to>
                                        <p:strVal val="hidden"/>
                                      </p:to>
                                    </p:set>
                                  </p:childTnLst>
                                </p:cTn>
                              </p:par>
                              <p:par>
                                <p:cTn id="563" presetID="2" presetClass="entr" presetSubtype="8" fill="hold" grpId="0" nodeType="withEffect">
                                  <p:stCondLst>
                                    <p:cond delay="0"/>
                                  </p:stCondLst>
                                  <p:childTnLst>
                                    <p:set>
                                      <p:cBhvr>
                                        <p:cTn id="564" dur="1" fill="hold">
                                          <p:stCondLst>
                                            <p:cond delay="0"/>
                                          </p:stCondLst>
                                        </p:cTn>
                                        <p:tgtEl>
                                          <p:spTgt spid="34"/>
                                        </p:tgtEl>
                                        <p:attrNameLst>
                                          <p:attrName>style.visibility</p:attrName>
                                        </p:attrNameLst>
                                      </p:cBhvr>
                                      <p:to>
                                        <p:strVal val="visible"/>
                                      </p:to>
                                    </p:set>
                                    <p:anim calcmode="lin" valueType="num">
                                      <p:cBhvr additive="base">
                                        <p:cTn id="565" dur="4000" fill="hold"/>
                                        <p:tgtEl>
                                          <p:spTgt spid="34"/>
                                        </p:tgtEl>
                                        <p:attrNameLst>
                                          <p:attrName>ppt_x</p:attrName>
                                        </p:attrNameLst>
                                      </p:cBhvr>
                                      <p:tavLst>
                                        <p:tav tm="0">
                                          <p:val>
                                            <p:strVal val="0-#ppt_w/2"/>
                                          </p:val>
                                        </p:tav>
                                        <p:tav tm="100000">
                                          <p:val>
                                            <p:strVal val="#ppt_x"/>
                                          </p:val>
                                        </p:tav>
                                      </p:tavLst>
                                    </p:anim>
                                    <p:anim calcmode="lin" valueType="num">
                                      <p:cBhvr additive="base">
                                        <p:cTn id="566" dur="4000" fill="hold"/>
                                        <p:tgtEl>
                                          <p:spTgt spid="34"/>
                                        </p:tgtEl>
                                        <p:attrNameLst>
                                          <p:attrName>ppt_y</p:attrName>
                                        </p:attrNameLst>
                                      </p:cBhvr>
                                      <p:tavLst>
                                        <p:tav tm="0">
                                          <p:val>
                                            <p:strVal val="#ppt_y"/>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34"/>
                                        </p:tgtEl>
                                        <p:attrNameLst>
                                          <p:attrName>style.visibility</p:attrName>
                                        </p:attrNameLst>
                                      </p:cBhvr>
                                      <p:to>
                                        <p:strVal val="visible"/>
                                      </p:to>
                                    </p:set>
                                    <p:anim calcmode="lin" valueType="num">
                                      <p:cBhvr>
                                        <p:cTn id="569" dur="4000" fill="hold"/>
                                        <p:tgtEl>
                                          <p:spTgt spid="34"/>
                                        </p:tgtEl>
                                        <p:attrNameLst>
                                          <p:attrName>ppt_w</p:attrName>
                                        </p:attrNameLst>
                                      </p:cBhvr>
                                      <p:tavLst>
                                        <p:tav tm="0" fmla="#ppt_w*sin(2.5*pi*$)">
                                          <p:val>
                                            <p:fltVal val="0"/>
                                          </p:val>
                                        </p:tav>
                                        <p:tav tm="100000">
                                          <p:val>
                                            <p:fltVal val="1"/>
                                          </p:val>
                                        </p:tav>
                                      </p:tavLst>
                                    </p:anim>
                                    <p:anim calcmode="lin" valueType="num">
                                      <p:cBhvr>
                                        <p:cTn id="570" dur="4000" fill="hold"/>
                                        <p:tgtEl>
                                          <p:spTgt spid="34"/>
                                        </p:tgtEl>
                                        <p:attrNameLst>
                                          <p:attrName>ppt_h</p:attrName>
                                        </p:attrNameLst>
                                      </p:cBhvr>
                                      <p:tavLst>
                                        <p:tav tm="0">
                                          <p:val>
                                            <p:strVal val="#ppt_h"/>
                                          </p:val>
                                        </p:tav>
                                        <p:tav tm="100000">
                                          <p:val>
                                            <p:strVal val="#ppt_h"/>
                                          </p:val>
                                        </p:tav>
                                      </p:tavLst>
                                    </p:anim>
                                  </p:childTnLst>
                                </p:cTn>
                              </p:par>
                              <p:par>
                                <p:cTn id="571" presetID="2" presetClass="exit" presetSubtype="2" fill="hold" grpId="2" nodeType="withEffect">
                                  <p:stCondLst>
                                    <p:cond delay="0"/>
                                  </p:stCondLst>
                                  <p:childTnLst>
                                    <p:anim calcmode="lin" valueType="num">
                                      <p:cBhvr additive="base">
                                        <p:cTn id="572" dur="4500"/>
                                        <p:tgtEl>
                                          <p:spTgt spid="34"/>
                                        </p:tgtEl>
                                        <p:attrNameLst>
                                          <p:attrName>ppt_x</p:attrName>
                                        </p:attrNameLst>
                                      </p:cBhvr>
                                      <p:tavLst>
                                        <p:tav tm="0">
                                          <p:val>
                                            <p:strVal val="ppt_x"/>
                                          </p:val>
                                        </p:tav>
                                        <p:tav tm="100000">
                                          <p:val>
                                            <p:strVal val="1+ppt_w/2"/>
                                          </p:val>
                                        </p:tav>
                                      </p:tavLst>
                                    </p:anim>
                                    <p:anim calcmode="lin" valueType="num">
                                      <p:cBhvr additive="base">
                                        <p:cTn id="573" dur="4500"/>
                                        <p:tgtEl>
                                          <p:spTgt spid="34"/>
                                        </p:tgtEl>
                                        <p:attrNameLst>
                                          <p:attrName>ppt_y</p:attrName>
                                        </p:attrNameLst>
                                      </p:cBhvr>
                                      <p:tavLst>
                                        <p:tav tm="0">
                                          <p:val>
                                            <p:strVal val="ppt_y"/>
                                          </p:val>
                                        </p:tav>
                                        <p:tav tm="100000">
                                          <p:val>
                                            <p:strVal val="ppt_y"/>
                                          </p:val>
                                        </p:tav>
                                      </p:tavLst>
                                    </p:anim>
                                    <p:set>
                                      <p:cBhvr>
                                        <p:cTn id="574" dur="1" fill="hold">
                                          <p:stCondLst>
                                            <p:cond delay="4499"/>
                                          </p:stCondLst>
                                        </p:cTn>
                                        <p:tgtEl>
                                          <p:spTgt spid="34"/>
                                        </p:tgtEl>
                                        <p:attrNameLst>
                                          <p:attrName>style.visibility</p:attrName>
                                        </p:attrNameLst>
                                      </p:cBhvr>
                                      <p:to>
                                        <p:strVal val="hidden"/>
                                      </p:to>
                                    </p:set>
                                  </p:childTnLst>
                                </p:cTn>
                              </p:par>
                              <p:par>
                                <p:cTn id="575" presetID="3" presetClass="exit" presetSubtype="5" fill="hold" grpId="3" nodeType="withEffect">
                                  <p:stCondLst>
                                    <p:cond delay="0"/>
                                  </p:stCondLst>
                                  <p:childTnLst>
                                    <p:animEffect transition="out" filter="blinds(vertical)">
                                      <p:cBhvr>
                                        <p:cTn id="576" dur="5500"/>
                                        <p:tgtEl>
                                          <p:spTgt spid="34"/>
                                        </p:tgtEl>
                                      </p:cBhvr>
                                    </p:animEffect>
                                    <p:set>
                                      <p:cBhvr>
                                        <p:cTn id="577" dur="1" fill="hold">
                                          <p:stCondLst>
                                            <p:cond delay="5499"/>
                                          </p:stCondLst>
                                        </p:cTn>
                                        <p:tgtEl>
                                          <p:spTgt spid="34"/>
                                        </p:tgtEl>
                                        <p:attrNameLst>
                                          <p:attrName>style.visibility</p:attrName>
                                        </p:attrNameLst>
                                      </p:cBhvr>
                                      <p:to>
                                        <p:strVal val="hidden"/>
                                      </p:to>
                                    </p:set>
                                  </p:childTnLst>
                                </p:cTn>
                              </p:par>
                              <p:par>
                                <p:cTn id="578" presetID="2" presetClass="entr" presetSubtype="8" fill="hold" grpId="0" nodeType="withEffect">
                                  <p:stCondLst>
                                    <p:cond delay="0"/>
                                  </p:stCondLst>
                                  <p:childTnLst>
                                    <p:set>
                                      <p:cBhvr>
                                        <p:cTn id="579" dur="1" fill="hold">
                                          <p:stCondLst>
                                            <p:cond delay="0"/>
                                          </p:stCondLst>
                                        </p:cTn>
                                        <p:tgtEl>
                                          <p:spTgt spid="65"/>
                                        </p:tgtEl>
                                        <p:attrNameLst>
                                          <p:attrName>style.visibility</p:attrName>
                                        </p:attrNameLst>
                                      </p:cBhvr>
                                      <p:to>
                                        <p:strVal val="visible"/>
                                      </p:to>
                                    </p:set>
                                    <p:anim calcmode="lin" valueType="num">
                                      <p:cBhvr additive="base">
                                        <p:cTn id="580" dur="4000" fill="hold"/>
                                        <p:tgtEl>
                                          <p:spTgt spid="65"/>
                                        </p:tgtEl>
                                        <p:attrNameLst>
                                          <p:attrName>ppt_x</p:attrName>
                                        </p:attrNameLst>
                                      </p:cBhvr>
                                      <p:tavLst>
                                        <p:tav tm="0">
                                          <p:val>
                                            <p:strVal val="0-#ppt_w/2"/>
                                          </p:val>
                                        </p:tav>
                                        <p:tav tm="100000">
                                          <p:val>
                                            <p:strVal val="#ppt_x"/>
                                          </p:val>
                                        </p:tav>
                                      </p:tavLst>
                                    </p:anim>
                                    <p:anim calcmode="lin" valueType="num">
                                      <p:cBhvr additive="base">
                                        <p:cTn id="581" dur="4000" fill="hold"/>
                                        <p:tgtEl>
                                          <p:spTgt spid="65"/>
                                        </p:tgtEl>
                                        <p:attrNameLst>
                                          <p:attrName>ppt_y</p:attrName>
                                        </p:attrNameLst>
                                      </p:cBhvr>
                                      <p:tavLst>
                                        <p:tav tm="0">
                                          <p:val>
                                            <p:strVal val="#ppt_y"/>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65"/>
                                        </p:tgtEl>
                                        <p:attrNameLst>
                                          <p:attrName>style.visibility</p:attrName>
                                        </p:attrNameLst>
                                      </p:cBhvr>
                                      <p:to>
                                        <p:strVal val="visible"/>
                                      </p:to>
                                    </p:set>
                                    <p:anim calcmode="lin" valueType="num">
                                      <p:cBhvr>
                                        <p:cTn id="584" dur="4000" fill="hold"/>
                                        <p:tgtEl>
                                          <p:spTgt spid="65"/>
                                        </p:tgtEl>
                                        <p:attrNameLst>
                                          <p:attrName>ppt_w</p:attrName>
                                        </p:attrNameLst>
                                      </p:cBhvr>
                                      <p:tavLst>
                                        <p:tav tm="0" fmla="#ppt_w*sin(2.5*pi*$)">
                                          <p:val>
                                            <p:fltVal val="0"/>
                                          </p:val>
                                        </p:tav>
                                        <p:tav tm="100000">
                                          <p:val>
                                            <p:fltVal val="1"/>
                                          </p:val>
                                        </p:tav>
                                      </p:tavLst>
                                    </p:anim>
                                    <p:anim calcmode="lin" valueType="num">
                                      <p:cBhvr>
                                        <p:cTn id="585" dur="4000" fill="hold"/>
                                        <p:tgtEl>
                                          <p:spTgt spid="65"/>
                                        </p:tgtEl>
                                        <p:attrNameLst>
                                          <p:attrName>ppt_h</p:attrName>
                                        </p:attrNameLst>
                                      </p:cBhvr>
                                      <p:tavLst>
                                        <p:tav tm="0">
                                          <p:val>
                                            <p:strVal val="#ppt_h"/>
                                          </p:val>
                                        </p:tav>
                                        <p:tav tm="100000">
                                          <p:val>
                                            <p:strVal val="#ppt_h"/>
                                          </p:val>
                                        </p:tav>
                                      </p:tavLst>
                                    </p:anim>
                                  </p:childTnLst>
                                </p:cTn>
                              </p:par>
                              <p:par>
                                <p:cTn id="586" presetID="2" presetClass="exit" presetSubtype="2" fill="hold" grpId="2" nodeType="withEffect">
                                  <p:stCondLst>
                                    <p:cond delay="0"/>
                                  </p:stCondLst>
                                  <p:childTnLst>
                                    <p:anim calcmode="lin" valueType="num">
                                      <p:cBhvr additive="base">
                                        <p:cTn id="587" dur="4500"/>
                                        <p:tgtEl>
                                          <p:spTgt spid="65"/>
                                        </p:tgtEl>
                                        <p:attrNameLst>
                                          <p:attrName>ppt_x</p:attrName>
                                        </p:attrNameLst>
                                      </p:cBhvr>
                                      <p:tavLst>
                                        <p:tav tm="0">
                                          <p:val>
                                            <p:strVal val="ppt_x"/>
                                          </p:val>
                                        </p:tav>
                                        <p:tav tm="100000">
                                          <p:val>
                                            <p:strVal val="1+ppt_w/2"/>
                                          </p:val>
                                        </p:tav>
                                      </p:tavLst>
                                    </p:anim>
                                    <p:anim calcmode="lin" valueType="num">
                                      <p:cBhvr additive="base">
                                        <p:cTn id="588" dur="4500"/>
                                        <p:tgtEl>
                                          <p:spTgt spid="65"/>
                                        </p:tgtEl>
                                        <p:attrNameLst>
                                          <p:attrName>ppt_y</p:attrName>
                                        </p:attrNameLst>
                                      </p:cBhvr>
                                      <p:tavLst>
                                        <p:tav tm="0">
                                          <p:val>
                                            <p:strVal val="ppt_y"/>
                                          </p:val>
                                        </p:tav>
                                        <p:tav tm="100000">
                                          <p:val>
                                            <p:strVal val="ppt_y"/>
                                          </p:val>
                                        </p:tav>
                                      </p:tavLst>
                                    </p:anim>
                                    <p:set>
                                      <p:cBhvr>
                                        <p:cTn id="589" dur="1" fill="hold">
                                          <p:stCondLst>
                                            <p:cond delay="4499"/>
                                          </p:stCondLst>
                                        </p:cTn>
                                        <p:tgtEl>
                                          <p:spTgt spid="65"/>
                                        </p:tgtEl>
                                        <p:attrNameLst>
                                          <p:attrName>style.visibility</p:attrName>
                                        </p:attrNameLst>
                                      </p:cBhvr>
                                      <p:to>
                                        <p:strVal val="hidden"/>
                                      </p:to>
                                    </p:set>
                                  </p:childTnLst>
                                </p:cTn>
                              </p:par>
                              <p:par>
                                <p:cTn id="590" presetID="3" presetClass="exit" presetSubtype="5" fill="hold" grpId="3" nodeType="withEffect">
                                  <p:stCondLst>
                                    <p:cond delay="0"/>
                                  </p:stCondLst>
                                  <p:childTnLst>
                                    <p:animEffect transition="out" filter="blinds(vertical)">
                                      <p:cBhvr>
                                        <p:cTn id="591" dur="5500"/>
                                        <p:tgtEl>
                                          <p:spTgt spid="65"/>
                                        </p:tgtEl>
                                      </p:cBhvr>
                                    </p:animEffect>
                                    <p:set>
                                      <p:cBhvr>
                                        <p:cTn id="592" dur="1" fill="hold">
                                          <p:stCondLst>
                                            <p:cond delay="5499"/>
                                          </p:stCondLst>
                                        </p:cTn>
                                        <p:tgtEl>
                                          <p:spTgt spid="65"/>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87"/>
                                        </p:tgtEl>
                                        <p:attrNameLst>
                                          <p:attrName>style.visibility</p:attrName>
                                        </p:attrNameLst>
                                      </p:cBhvr>
                                      <p:to>
                                        <p:strVal val="visible"/>
                                      </p:to>
                                    </p:set>
                                    <p:anim calcmode="lin" valueType="num">
                                      <p:cBhvr additive="base">
                                        <p:cTn id="595" dur="4000" fill="hold"/>
                                        <p:tgtEl>
                                          <p:spTgt spid="87"/>
                                        </p:tgtEl>
                                        <p:attrNameLst>
                                          <p:attrName>ppt_x</p:attrName>
                                        </p:attrNameLst>
                                      </p:cBhvr>
                                      <p:tavLst>
                                        <p:tav tm="0">
                                          <p:val>
                                            <p:strVal val="0-#ppt_w/2"/>
                                          </p:val>
                                        </p:tav>
                                        <p:tav tm="100000">
                                          <p:val>
                                            <p:strVal val="#ppt_x"/>
                                          </p:val>
                                        </p:tav>
                                      </p:tavLst>
                                    </p:anim>
                                    <p:anim calcmode="lin" valueType="num">
                                      <p:cBhvr additive="base">
                                        <p:cTn id="596" dur="4000" fill="hold"/>
                                        <p:tgtEl>
                                          <p:spTgt spid="87"/>
                                        </p:tgtEl>
                                        <p:attrNameLst>
                                          <p:attrName>ppt_y</p:attrName>
                                        </p:attrNameLst>
                                      </p:cBhvr>
                                      <p:tavLst>
                                        <p:tav tm="0">
                                          <p:val>
                                            <p:strVal val="#ppt_y"/>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87"/>
                                        </p:tgtEl>
                                        <p:attrNameLst>
                                          <p:attrName>style.visibility</p:attrName>
                                        </p:attrNameLst>
                                      </p:cBhvr>
                                      <p:to>
                                        <p:strVal val="visible"/>
                                      </p:to>
                                    </p:set>
                                    <p:anim calcmode="lin" valueType="num">
                                      <p:cBhvr>
                                        <p:cTn id="599" dur="4000" fill="hold"/>
                                        <p:tgtEl>
                                          <p:spTgt spid="87"/>
                                        </p:tgtEl>
                                        <p:attrNameLst>
                                          <p:attrName>ppt_w</p:attrName>
                                        </p:attrNameLst>
                                      </p:cBhvr>
                                      <p:tavLst>
                                        <p:tav tm="0" fmla="#ppt_w*sin(2.5*pi*$)">
                                          <p:val>
                                            <p:fltVal val="0"/>
                                          </p:val>
                                        </p:tav>
                                        <p:tav tm="100000">
                                          <p:val>
                                            <p:fltVal val="1"/>
                                          </p:val>
                                        </p:tav>
                                      </p:tavLst>
                                    </p:anim>
                                    <p:anim calcmode="lin" valueType="num">
                                      <p:cBhvr>
                                        <p:cTn id="600" dur="4000" fill="hold"/>
                                        <p:tgtEl>
                                          <p:spTgt spid="87"/>
                                        </p:tgtEl>
                                        <p:attrNameLst>
                                          <p:attrName>ppt_h</p:attrName>
                                        </p:attrNameLst>
                                      </p:cBhvr>
                                      <p:tavLst>
                                        <p:tav tm="0">
                                          <p:val>
                                            <p:strVal val="#ppt_h"/>
                                          </p:val>
                                        </p:tav>
                                        <p:tav tm="100000">
                                          <p:val>
                                            <p:strVal val="#ppt_h"/>
                                          </p:val>
                                        </p:tav>
                                      </p:tavLst>
                                    </p:anim>
                                  </p:childTnLst>
                                </p:cTn>
                              </p:par>
                              <p:par>
                                <p:cTn id="601" presetID="2" presetClass="exit" presetSubtype="2" fill="hold" grpId="2" nodeType="withEffect">
                                  <p:stCondLst>
                                    <p:cond delay="0"/>
                                  </p:stCondLst>
                                  <p:childTnLst>
                                    <p:anim calcmode="lin" valueType="num">
                                      <p:cBhvr additive="base">
                                        <p:cTn id="602" dur="4500"/>
                                        <p:tgtEl>
                                          <p:spTgt spid="87"/>
                                        </p:tgtEl>
                                        <p:attrNameLst>
                                          <p:attrName>ppt_x</p:attrName>
                                        </p:attrNameLst>
                                      </p:cBhvr>
                                      <p:tavLst>
                                        <p:tav tm="0">
                                          <p:val>
                                            <p:strVal val="ppt_x"/>
                                          </p:val>
                                        </p:tav>
                                        <p:tav tm="100000">
                                          <p:val>
                                            <p:strVal val="1+ppt_w/2"/>
                                          </p:val>
                                        </p:tav>
                                      </p:tavLst>
                                    </p:anim>
                                    <p:anim calcmode="lin" valueType="num">
                                      <p:cBhvr additive="base">
                                        <p:cTn id="603" dur="4500"/>
                                        <p:tgtEl>
                                          <p:spTgt spid="87"/>
                                        </p:tgtEl>
                                        <p:attrNameLst>
                                          <p:attrName>ppt_y</p:attrName>
                                        </p:attrNameLst>
                                      </p:cBhvr>
                                      <p:tavLst>
                                        <p:tav tm="0">
                                          <p:val>
                                            <p:strVal val="ppt_y"/>
                                          </p:val>
                                        </p:tav>
                                        <p:tav tm="100000">
                                          <p:val>
                                            <p:strVal val="ppt_y"/>
                                          </p:val>
                                        </p:tav>
                                      </p:tavLst>
                                    </p:anim>
                                    <p:set>
                                      <p:cBhvr>
                                        <p:cTn id="604" dur="1" fill="hold">
                                          <p:stCondLst>
                                            <p:cond delay="4499"/>
                                          </p:stCondLst>
                                        </p:cTn>
                                        <p:tgtEl>
                                          <p:spTgt spid="87"/>
                                        </p:tgtEl>
                                        <p:attrNameLst>
                                          <p:attrName>style.visibility</p:attrName>
                                        </p:attrNameLst>
                                      </p:cBhvr>
                                      <p:to>
                                        <p:strVal val="hidden"/>
                                      </p:to>
                                    </p:set>
                                  </p:childTnLst>
                                </p:cTn>
                              </p:par>
                              <p:par>
                                <p:cTn id="605" presetID="3" presetClass="exit" presetSubtype="5" fill="hold" grpId="3" nodeType="withEffect">
                                  <p:stCondLst>
                                    <p:cond delay="0"/>
                                  </p:stCondLst>
                                  <p:childTnLst>
                                    <p:animEffect transition="out" filter="blinds(vertical)">
                                      <p:cBhvr>
                                        <p:cTn id="606" dur="5500"/>
                                        <p:tgtEl>
                                          <p:spTgt spid="87"/>
                                        </p:tgtEl>
                                      </p:cBhvr>
                                    </p:animEffect>
                                    <p:set>
                                      <p:cBhvr>
                                        <p:cTn id="607" dur="1" fill="hold">
                                          <p:stCondLst>
                                            <p:cond delay="5499"/>
                                          </p:stCondLst>
                                        </p:cTn>
                                        <p:tgtEl>
                                          <p:spTgt spid="87"/>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81"/>
                                        </p:tgtEl>
                                        <p:attrNameLst>
                                          <p:attrName>style.visibility</p:attrName>
                                        </p:attrNameLst>
                                      </p:cBhvr>
                                      <p:to>
                                        <p:strVal val="visible"/>
                                      </p:to>
                                    </p:set>
                                    <p:anim calcmode="lin" valueType="num">
                                      <p:cBhvr additive="base">
                                        <p:cTn id="610" dur="4000" fill="hold"/>
                                        <p:tgtEl>
                                          <p:spTgt spid="81"/>
                                        </p:tgtEl>
                                        <p:attrNameLst>
                                          <p:attrName>ppt_x</p:attrName>
                                        </p:attrNameLst>
                                      </p:cBhvr>
                                      <p:tavLst>
                                        <p:tav tm="0">
                                          <p:val>
                                            <p:strVal val="0-#ppt_w/2"/>
                                          </p:val>
                                        </p:tav>
                                        <p:tav tm="100000">
                                          <p:val>
                                            <p:strVal val="#ppt_x"/>
                                          </p:val>
                                        </p:tav>
                                      </p:tavLst>
                                    </p:anim>
                                    <p:anim calcmode="lin" valueType="num">
                                      <p:cBhvr additive="base">
                                        <p:cTn id="611" dur="4000" fill="hold"/>
                                        <p:tgtEl>
                                          <p:spTgt spid="81"/>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81"/>
                                        </p:tgtEl>
                                        <p:attrNameLst>
                                          <p:attrName>style.visibility</p:attrName>
                                        </p:attrNameLst>
                                      </p:cBhvr>
                                      <p:to>
                                        <p:strVal val="visible"/>
                                      </p:to>
                                    </p:set>
                                    <p:anim calcmode="lin" valueType="num">
                                      <p:cBhvr>
                                        <p:cTn id="614" dur="4000" fill="hold"/>
                                        <p:tgtEl>
                                          <p:spTgt spid="81"/>
                                        </p:tgtEl>
                                        <p:attrNameLst>
                                          <p:attrName>ppt_w</p:attrName>
                                        </p:attrNameLst>
                                      </p:cBhvr>
                                      <p:tavLst>
                                        <p:tav tm="0" fmla="#ppt_w*sin(2.5*pi*$)">
                                          <p:val>
                                            <p:fltVal val="0"/>
                                          </p:val>
                                        </p:tav>
                                        <p:tav tm="100000">
                                          <p:val>
                                            <p:fltVal val="1"/>
                                          </p:val>
                                        </p:tav>
                                      </p:tavLst>
                                    </p:anim>
                                    <p:anim calcmode="lin" valueType="num">
                                      <p:cBhvr>
                                        <p:cTn id="615" dur="4000" fill="hold"/>
                                        <p:tgtEl>
                                          <p:spTgt spid="81"/>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81"/>
                                        </p:tgtEl>
                                        <p:attrNameLst>
                                          <p:attrName>ppt_x</p:attrName>
                                        </p:attrNameLst>
                                      </p:cBhvr>
                                      <p:tavLst>
                                        <p:tav tm="0">
                                          <p:val>
                                            <p:strVal val="ppt_x"/>
                                          </p:val>
                                        </p:tav>
                                        <p:tav tm="100000">
                                          <p:val>
                                            <p:strVal val="1+ppt_w/2"/>
                                          </p:val>
                                        </p:tav>
                                      </p:tavLst>
                                    </p:anim>
                                    <p:anim calcmode="lin" valueType="num">
                                      <p:cBhvr additive="base">
                                        <p:cTn id="618" dur="4500"/>
                                        <p:tgtEl>
                                          <p:spTgt spid="81"/>
                                        </p:tgtEl>
                                        <p:attrNameLst>
                                          <p:attrName>ppt_y</p:attrName>
                                        </p:attrNameLst>
                                      </p:cBhvr>
                                      <p:tavLst>
                                        <p:tav tm="0">
                                          <p:val>
                                            <p:strVal val="ppt_y"/>
                                          </p:val>
                                        </p:tav>
                                        <p:tav tm="100000">
                                          <p:val>
                                            <p:strVal val="ppt_y"/>
                                          </p:val>
                                        </p:tav>
                                      </p:tavLst>
                                    </p:anim>
                                    <p:set>
                                      <p:cBhvr>
                                        <p:cTn id="619" dur="1" fill="hold">
                                          <p:stCondLst>
                                            <p:cond delay="4499"/>
                                          </p:stCondLst>
                                        </p:cTn>
                                        <p:tgtEl>
                                          <p:spTgt spid="81"/>
                                        </p:tgtEl>
                                        <p:attrNameLst>
                                          <p:attrName>style.visibility</p:attrName>
                                        </p:attrNameLst>
                                      </p:cBhvr>
                                      <p:to>
                                        <p:strVal val="hidden"/>
                                      </p:to>
                                    </p:set>
                                  </p:childTnLst>
                                </p:cTn>
                              </p:par>
                              <p:par>
                                <p:cTn id="620" presetID="3" presetClass="exit" presetSubtype="5" fill="hold" grpId="3" nodeType="withEffect">
                                  <p:stCondLst>
                                    <p:cond delay="0"/>
                                  </p:stCondLst>
                                  <p:childTnLst>
                                    <p:animEffect transition="out" filter="blinds(vertical)">
                                      <p:cBhvr>
                                        <p:cTn id="621" dur="5500"/>
                                        <p:tgtEl>
                                          <p:spTgt spid="81"/>
                                        </p:tgtEl>
                                      </p:cBhvr>
                                    </p:animEffect>
                                    <p:set>
                                      <p:cBhvr>
                                        <p:cTn id="622" dur="1" fill="hold">
                                          <p:stCondLst>
                                            <p:cond delay="5499"/>
                                          </p:stCondLst>
                                        </p:cTn>
                                        <p:tgtEl>
                                          <p:spTgt spid="81"/>
                                        </p:tgtEl>
                                        <p:attrNameLst>
                                          <p:attrName>style.visibility</p:attrName>
                                        </p:attrNameLst>
                                      </p:cBhvr>
                                      <p:to>
                                        <p:strVal val="hidden"/>
                                      </p:to>
                                    </p:set>
                                  </p:childTnLst>
                                </p:cTn>
                              </p:par>
                              <p:par>
                                <p:cTn id="623" presetID="2" presetClass="entr" presetSubtype="8" fill="hold" grpId="0" nodeType="withEffect">
                                  <p:stCondLst>
                                    <p:cond delay="0"/>
                                  </p:stCondLst>
                                  <p:childTnLst>
                                    <p:set>
                                      <p:cBhvr>
                                        <p:cTn id="624" dur="1" fill="hold">
                                          <p:stCondLst>
                                            <p:cond delay="0"/>
                                          </p:stCondLst>
                                        </p:cTn>
                                        <p:tgtEl>
                                          <p:spTgt spid="75"/>
                                        </p:tgtEl>
                                        <p:attrNameLst>
                                          <p:attrName>style.visibility</p:attrName>
                                        </p:attrNameLst>
                                      </p:cBhvr>
                                      <p:to>
                                        <p:strVal val="visible"/>
                                      </p:to>
                                    </p:set>
                                    <p:anim calcmode="lin" valueType="num">
                                      <p:cBhvr additive="base">
                                        <p:cTn id="625" dur="4000" fill="hold"/>
                                        <p:tgtEl>
                                          <p:spTgt spid="75"/>
                                        </p:tgtEl>
                                        <p:attrNameLst>
                                          <p:attrName>ppt_x</p:attrName>
                                        </p:attrNameLst>
                                      </p:cBhvr>
                                      <p:tavLst>
                                        <p:tav tm="0">
                                          <p:val>
                                            <p:strVal val="0-#ppt_w/2"/>
                                          </p:val>
                                        </p:tav>
                                        <p:tav tm="100000">
                                          <p:val>
                                            <p:strVal val="#ppt_x"/>
                                          </p:val>
                                        </p:tav>
                                      </p:tavLst>
                                    </p:anim>
                                    <p:anim calcmode="lin" valueType="num">
                                      <p:cBhvr additive="base">
                                        <p:cTn id="626" dur="4000" fill="hold"/>
                                        <p:tgtEl>
                                          <p:spTgt spid="75"/>
                                        </p:tgtEl>
                                        <p:attrNameLst>
                                          <p:attrName>ppt_y</p:attrName>
                                        </p:attrNameLst>
                                      </p:cBhvr>
                                      <p:tavLst>
                                        <p:tav tm="0">
                                          <p:val>
                                            <p:strVal val="#ppt_y"/>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75"/>
                                        </p:tgtEl>
                                        <p:attrNameLst>
                                          <p:attrName>style.visibility</p:attrName>
                                        </p:attrNameLst>
                                      </p:cBhvr>
                                      <p:to>
                                        <p:strVal val="visible"/>
                                      </p:to>
                                    </p:set>
                                    <p:anim calcmode="lin" valueType="num">
                                      <p:cBhvr>
                                        <p:cTn id="629" dur="4000" fill="hold"/>
                                        <p:tgtEl>
                                          <p:spTgt spid="75"/>
                                        </p:tgtEl>
                                        <p:attrNameLst>
                                          <p:attrName>ppt_w</p:attrName>
                                        </p:attrNameLst>
                                      </p:cBhvr>
                                      <p:tavLst>
                                        <p:tav tm="0" fmla="#ppt_w*sin(2.5*pi*$)">
                                          <p:val>
                                            <p:fltVal val="0"/>
                                          </p:val>
                                        </p:tav>
                                        <p:tav tm="100000">
                                          <p:val>
                                            <p:fltVal val="1"/>
                                          </p:val>
                                        </p:tav>
                                      </p:tavLst>
                                    </p:anim>
                                    <p:anim calcmode="lin" valueType="num">
                                      <p:cBhvr>
                                        <p:cTn id="630" dur="4000" fill="hold"/>
                                        <p:tgtEl>
                                          <p:spTgt spid="75"/>
                                        </p:tgtEl>
                                        <p:attrNameLst>
                                          <p:attrName>ppt_h</p:attrName>
                                        </p:attrNameLst>
                                      </p:cBhvr>
                                      <p:tavLst>
                                        <p:tav tm="0">
                                          <p:val>
                                            <p:strVal val="#ppt_h"/>
                                          </p:val>
                                        </p:tav>
                                        <p:tav tm="100000">
                                          <p:val>
                                            <p:strVal val="#ppt_h"/>
                                          </p:val>
                                        </p:tav>
                                      </p:tavLst>
                                    </p:anim>
                                  </p:childTnLst>
                                </p:cTn>
                              </p:par>
                              <p:par>
                                <p:cTn id="631" presetID="2" presetClass="exit" presetSubtype="2" fill="hold" grpId="2" nodeType="withEffect">
                                  <p:stCondLst>
                                    <p:cond delay="0"/>
                                  </p:stCondLst>
                                  <p:childTnLst>
                                    <p:anim calcmode="lin" valueType="num">
                                      <p:cBhvr additive="base">
                                        <p:cTn id="632" dur="4500"/>
                                        <p:tgtEl>
                                          <p:spTgt spid="75"/>
                                        </p:tgtEl>
                                        <p:attrNameLst>
                                          <p:attrName>ppt_x</p:attrName>
                                        </p:attrNameLst>
                                      </p:cBhvr>
                                      <p:tavLst>
                                        <p:tav tm="0">
                                          <p:val>
                                            <p:strVal val="ppt_x"/>
                                          </p:val>
                                        </p:tav>
                                        <p:tav tm="100000">
                                          <p:val>
                                            <p:strVal val="1+ppt_w/2"/>
                                          </p:val>
                                        </p:tav>
                                      </p:tavLst>
                                    </p:anim>
                                    <p:anim calcmode="lin" valueType="num">
                                      <p:cBhvr additive="base">
                                        <p:cTn id="633" dur="4500"/>
                                        <p:tgtEl>
                                          <p:spTgt spid="75"/>
                                        </p:tgtEl>
                                        <p:attrNameLst>
                                          <p:attrName>ppt_y</p:attrName>
                                        </p:attrNameLst>
                                      </p:cBhvr>
                                      <p:tavLst>
                                        <p:tav tm="0">
                                          <p:val>
                                            <p:strVal val="ppt_y"/>
                                          </p:val>
                                        </p:tav>
                                        <p:tav tm="100000">
                                          <p:val>
                                            <p:strVal val="ppt_y"/>
                                          </p:val>
                                        </p:tav>
                                      </p:tavLst>
                                    </p:anim>
                                    <p:set>
                                      <p:cBhvr>
                                        <p:cTn id="634" dur="1" fill="hold">
                                          <p:stCondLst>
                                            <p:cond delay="4499"/>
                                          </p:stCondLst>
                                        </p:cTn>
                                        <p:tgtEl>
                                          <p:spTgt spid="75"/>
                                        </p:tgtEl>
                                        <p:attrNameLst>
                                          <p:attrName>style.visibility</p:attrName>
                                        </p:attrNameLst>
                                      </p:cBhvr>
                                      <p:to>
                                        <p:strVal val="hidden"/>
                                      </p:to>
                                    </p:set>
                                  </p:childTnLst>
                                </p:cTn>
                              </p:par>
                              <p:par>
                                <p:cTn id="635" presetID="3" presetClass="exit" presetSubtype="5" fill="hold" grpId="3" nodeType="withEffect">
                                  <p:stCondLst>
                                    <p:cond delay="0"/>
                                  </p:stCondLst>
                                  <p:childTnLst>
                                    <p:animEffect transition="out" filter="blinds(vertical)">
                                      <p:cBhvr>
                                        <p:cTn id="636" dur="5500"/>
                                        <p:tgtEl>
                                          <p:spTgt spid="75"/>
                                        </p:tgtEl>
                                      </p:cBhvr>
                                    </p:animEffect>
                                    <p:set>
                                      <p:cBhvr>
                                        <p:cTn id="637" dur="1" fill="hold">
                                          <p:stCondLst>
                                            <p:cond delay="5499"/>
                                          </p:stCondLst>
                                        </p:cTn>
                                        <p:tgtEl>
                                          <p:spTgt spid="75"/>
                                        </p:tgtEl>
                                        <p:attrNameLst>
                                          <p:attrName>style.visibility</p:attrName>
                                        </p:attrNameLst>
                                      </p:cBhvr>
                                      <p:to>
                                        <p:strVal val="hidden"/>
                                      </p:to>
                                    </p:set>
                                  </p:childTnLst>
                                </p:cTn>
                              </p:par>
                              <p:par>
                                <p:cTn id="638" presetID="2" presetClass="entr" presetSubtype="8" fill="hold" grpId="0" nodeType="withEffect">
                                  <p:stCondLst>
                                    <p:cond delay="0"/>
                                  </p:stCondLst>
                                  <p:childTnLst>
                                    <p:set>
                                      <p:cBhvr>
                                        <p:cTn id="639" dur="1" fill="hold">
                                          <p:stCondLst>
                                            <p:cond delay="0"/>
                                          </p:stCondLst>
                                        </p:cTn>
                                        <p:tgtEl>
                                          <p:spTgt spid="51"/>
                                        </p:tgtEl>
                                        <p:attrNameLst>
                                          <p:attrName>style.visibility</p:attrName>
                                        </p:attrNameLst>
                                      </p:cBhvr>
                                      <p:to>
                                        <p:strVal val="visible"/>
                                      </p:to>
                                    </p:set>
                                    <p:anim calcmode="lin" valueType="num">
                                      <p:cBhvr additive="base">
                                        <p:cTn id="640" dur="4000" fill="hold"/>
                                        <p:tgtEl>
                                          <p:spTgt spid="51"/>
                                        </p:tgtEl>
                                        <p:attrNameLst>
                                          <p:attrName>ppt_x</p:attrName>
                                        </p:attrNameLst>
                                      </p:cBhvr>
                                      <p:tavLst>
                                        <p:tav tm="0">
                                          <p:val>
                                            <p:strVal val="0-#ppt_w/2"/>
                                          </p:val>
                                        </p:tav>
                                        <p:tav tm="100000">
                                          <p:val>
                                            <p:strVal val="#ppt_x"/>
                                          </p:val>
                                        </p:tav>
                                      </p:tavLst>
                                    </p:anim>
                                    <p:anim calcmode="lin" valueType="num">
                                      <p:cBhvr additive="base">
                                        <p:cTn id="641" dur="4000" fill="hold"/>
                                        <p:tgtEl>
                                          <p:spTgt spid="51"/>
                                        </p:tgtEl>
                                        <p:attrNameLst>
                                          <p:attrName>ppt_y</p:attrName>
                                        </p:attrNameLst>
                                      </p:cBhvr>
                                      <p:tavLst>
                                        <p:tav tm="0">
                                          <p:val>
                                            <p:strVal val="#ppt_y"/>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51"/>
                                        </p:tgtEl>
                                        <p:attrNameLst>
                                          <p:attrName>style.visibility</p:attrName>
                                        </p:attrNameLst>
                                      </p:cBhvr>
                                      <p:to>
                                        <p:strVal val="visible"/>
                                      </p:to>
                                    </p:set>
                                    <p:anim calcmode="lin" valueType="num">
                                      <p:cBhvr>
                                        <p:cTn id="644" dur="4000" fill="hold"/>
                                        <p:tgtEl>
                                          <p:spTgt spid="51"/>
                                        </p:tgtEl>
                                        <p:attrNameLst>
                                          <p:attrName>ppt_w</p:attrName>
                                        </p:attrNameLst>
                                      </p:cBhvr>
                                      <p:tavLst>
                                        <p:tav tm="0" fmla="#ppt_w*sin(2.5*pi*$)">
                                          <p:val>
                                            <p:fltVal val="0"/>
                                          </p:val>
                                        </p:tav>
                                        <p:tav tm="100000">
                                          <p:val>
                                            <p:fltVal val="1"/>
                                          </p:val>
                                        </p:tav>
                                      </p:tavLst>
                                    </p:anim>
                                    <p:anim calcmode="lin" valueType="num">
                                      <p:cBhvr>
                                        <p:cTn id="645" dur="4000" fill="hold"/>
                                        <p:tgtEl>
                                          <p:spTgt spid="51"/>
                                        </p:tgtEl>
                                        <p:attrNameLst>
                                          <p:attrName>ppt_h</p:attrName>
                                        </p:attrNameLst>
                                      </p:cBhvr>
                                      <p:tavLst>
                                        <p:tav tm="0">
                                          <p:val>
                                            <p:strVal val="#ppt_h"/>
                                          </p:val>
                                        </p:tav>
                                        <p:tav tm="100000">
                                          <p:val>
                                            <p:strVal val="#ppt_h"/>
                                          </p:val>
                                        </p:tav>
                                      </p:tavLst>
                                    </p:anim>
                                  </p:childTnLst>
                                </p:cTn>
                              </p:par>
                              <p:par>
                                <p:cTn id="646" presetID="2" presetClass="exit" presetSubtype="2" fill="hold" grpId="2" nodeType="withEffect">
                                  <p:stCondLst>
                                    <p:cond delay="0"/>
                                  </p:stCondLst>
                                  <p:childTnLst>
                                    <p:anim calcmode="lin" valueType="num">
                                      <p:cBhvr additive="base">
                                        <p:cTn id="647" dur="4500"/>
                                        <p:tgtEl>
                                          <p:spTgt spid="51"/>
                                        </p:tgtEl>
                                        <p:attrNameLst>
                                          <p:attrName>ppt_x</p:attrName>
                                        </p:attrNameLst>
                                      </p:cBhvr>
                                      <p:tavLst>
                                        <p:tav tm="0">
                                          <p:val>
                                            <p:strVal val="ppt_x"/>
                                          </p:val>
                                        </p:tav>
                                        <p:tav tm="100000">
                                          <p:val>
                                            <p:strVal val="1+ppt_w/2"/>
                                          </p:val>
                                        </p:tav>
                                      </p:tavLst>
                                    </p:anim>
                                    <p:anim calcmode="lin" valueType="num">
                                      <p:cBhvr additive="base">
                                        <p:cTn id="648" dur="4500"/>
                                        <p:tgtEl>
                                          <p:spTgt spid="51"/>
                                        </p:tgtEl>
                                        <p:attrNameLst>
                                          <p:attrName>ppt_y</p:attrName>
                                        </p:attrNameLst>
                                      </p:cBhvr>
                                      <p:tavLst>
                                        <p:tav tm="0">
                                          <p:val>
                                            <p:strVal val="ppt_y"/>
                                          </p:val>
                                        </p:tav>
                                        <p:tav tm="100000">
                                          <p:val>
                                            <p:strVal val="ppt_y"/>
                                          </p:val>
                                        </p:tav>
                                      </p:tavLst>
                                    </p:anim>
                                    <p:set>
                                      <p:cBhvr>
                                        <p:cTn id="649" dur="1" fill="hold">
                                          <p:stCondLst>
                                            <p:cond delay="4499"/>
                                          </p:stCondLst>
                                        </p:cTn>
                                        <p:tgtEl>
                                          <p:spTgt spid="51"/>
                                        </p:tgtEl>
                                        <p:attrNameLst>
                                          <p:attrName>style.visibility</p:attrName>
                                        </p:attrNameLst>
                                      </p:cBhvr>
                                      <p:to>
                                        <p:strVal val="hidden"/>
                                      </p:to>
                                    </p:set>
                                  </p:childTnLst>
                                </p:cTn>
                              </p:par>
                              <p:par>
                                <p:cTn id="650" presetID="3" presetClass="exit" presetSubtype="5" fill="hold" grpId="3" nodeType="withEffect">
                                  <p:stCondLst>
                                    <p:cond delay="0"/>
                                  </p:stCondLst>
                                  <p:childTnLst>
                                    <p:animEffect transition="out" filter="blinds(vertical)">
                                      <p:cBhvr>
                                        <p:cTn id="651" dur="5500"/>
                                        <p:tgtEl>
                                          <p:spTgt spid="51"/>
                                        </p:tgtEl>
                                      </p:cBhvr>
                                    </p:animEffect>
                                    <p:set>
                                      <p:cBhvr>
                                        <p:cTn id="652" dur="1" fill="hold">
                                          <p:stCondLst>
                                            <p:cond delay="5499"/>
                                          </p:stCondLst>
                                        </p:cTn>
                                        <p:tgtEl>
                                          <p:spTgt spid="51"/>
                                        </p:tgtEl>
                                        <p:attrNameLst>
                                          <p:attrName>style.visibility</p:attrName>
                                        </p:attrNameLst>
                                      </p:cBhvr>
                                      <p:to>
                                        <p:strVal val="hidden"/>
                                      </p:to>
                                    </p:set>
                                  </p:childTnLst>
                                </p:cTn>
                              </p:par>
                              <p:par>
                                <p:cTn id="653" presetID="2" presetClass="entr" presetSubtype="8" fill="hold" grpId="0" nodeType="withEffect">
                                  <p:stCondLst>
                                    <p:cond delay="0"/>
                                  </p:stCondLst>
                                  <p:childTnLst>
                                    <p:set>
                                      <p:cBhvr>
                                        <p:cTn id="654" dur="1" fill="hold">
                                          <p:stCondLst>
                                            <p:cond delay="0"/>
                                          </p:stCondLst>
                                        </p:cTn>
                                        <p:tgtEl>
                                          <p:spTgt spid="50"/>
                                        </p:tgtEl>
                                        <p:attrNameLst>
                                          <p:attrName>style.visibility</p:attrName>
                                        </p:attrNameLst>
                                      </p:cBhvr>
                                      <p:to>
                                        <p:strVal val="visible"/>
                                      </p:to>
                                    </p:set>
                                    <p:anim calcmode="lin" valueType="num">
                                      <p:cBhvr additive="base">
                                        <p:cTn id="655" dur="4000" fill="hold"/>
                                        <p:tgtEl>
                                          <p:spTgt spid="50"/>
                                        </p:tgtEl>
                                        <p:attrNameLst>
                                          <p:attrName>ppt_x</p:attrName>
                                        </p:attrNameLst>
                                      </p:cBhvr>
                                      <p:tavLst>
                                        <p:tav tm="0">
                                          <p:val>
                                            <p:strVal val="0-#ppt_w/2"/>
                                          </p:val>
                                        </p:tav>
                                        <p:tav tm="100000">
                                          <p:val>
                                            <p:strVal val="#ppt_x"/>
                                          </p:val>
                                        </p:tav>
                                      </p:tavLst>
                                    </p:anim>
                                    <p:anim calcmode="lin" valueType="num">
                                      <p:cBhvr additive="base">
                                        <p:cTn id="656" dur="4000" fill="hold"/>
                                        <p:tgtEl>
                                          <p:spTgt spid="50"/>
                                        </p:tgtEl>
                                        <p:attrNameLst>
                                          <p:attrName>ppt_y</p:attrName>
                                        </p:attrNameLst>
                                      </p:cBhvr>
                                      <p:tavLst>
                                        <p:tav tm="0">
                                          <p:val>
                                            <p:strVal val="#ppt_y"/>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0"/>
                                        </p:tgtEl>
                                        <p:attrNameLst>
                                          <p:attrName>style.visibility</p:attrName>
                                        </p:attrNameLst>
                                      </p:cBhvr>
                                      <p:to>
                                        <p:strVal val="visible"/>
                                      </p:to>
                                    </p:set>
                                    <p:anim calcmode="lin" valueType="num">
                                      <p:cBhvr>
                                        <p:cTn id="659" dur="4000" fill="hold"/>
                                        <p:tgtEl>
                                          <p:spTgt spid="50"/>
                                        </p:tgtEl>
                                        <p:attrNameLst>
                                          <p:attrName>ppt_w</p:attrName>
                                        </p:attrNameLst>
                                      </p:cBhvr>
                                      <p:tavLst>
                                        <p:tav tm="0" fmla="#ppt_w*sin(2.5*pi*$)">
                                          <p:val>
                                            <p:fltVal val="0"/>
                                          </p:val>
                                        </p:tav>
                                        <p:tav tm="100000">
                                          <p:val>
                                            <p:fltVal val="1"/>
                                          </p:val>
                                        </p:tav>
                                      </p:tavLst>
                                    </p:anim>
                                    <p:anim calcmode="lin" valueType="num">
                                      <p:cBhvr>
                                        <p:cTn id="660" dur="4000" fill="hold"/>
                                        <p:tgtEl>
                                          <p:spTgt spid="50"/>
                                        </p:tgtEl>
                                        <p:attrNameLst>
                                          <p:attrName>ppt_h</p:attrName>
                                        </p:attrNameLst>
                                      </p:cBhvr>
                                      <p:tavLst>
                                        <p:tav tm="0">
                                          <p:val>
                                            <p:strVal val="#ppt_h"/>
                                          </p:val>
                                        </p:tav>
                                        <p:tav tm="100000">
                                          <p:val>
                                            <p:strVal val="#ppt_h"/>
                                          </p:val>
                                        </p:tav>
                                      </p:tavLst>
                                    </p:anim>
                                  </p:childTnLst>
                                </p:cTn>
                              </p:par>
                              <p:par>
                                <p:cTn id="661" presetID="2" presetClass="exit" presetSubtype="2" fill="hold" grpId="2" nodeType="withEffect">
                                  <p:stCondLst>
                                    <p:cond delay="0"/>
                                  </p:stCondLst>
                                  <p:childTnLst>
                                    <p:anim calcmode="lin" valueType="num">
                                      <p:cBhvr additive="base">
                                        <p:cTn id="662" dur="4500"/>
                                        <p:tgtEl>
                                          <p:spTgt spid="50"/>
                                        </p:tgtEl>
                                        <p:attrNameLst>
                                          <p:attrName>ppt_x</p:attrName>
                                        </p:attrNameLst>
                                      </p:cBhvr>
                                      <p:tavLst>
                                        <p:tav tm="0">
                                          <p:val>
                                            <p:strVal val="ppt_x"/>
                                          </p:val>
                                        </p:tav>
                                        <p:tav tm="100000">
                                          <p:val>
                                            <p:strVal val="1+ppt_w/2"/>
                                          </p:val>
                                        </p:tav>
                                      </p:tavLst>
                                    </p:anim>
                                    <p:anim calcmode="lin" valueType="num">
                                      <p:cBhvr additive="base">
                                        <p:cTn id="663" dur="4500"/>
                                        <p:tgtEl>
                                          <p:spTgt spid="50"/>
                                        </p:tgtEl>
                                        <p:attrNameLst>
                                          <p:attrName>ppt_y</p:attrName>
                                        </p:attrNameLst>
                                      </p:cBhvr>
                                      <p:tavLst>
                                        <p:tav tm="0">
                                          <p:val>
                                            <p:strVal val="ppt_y"/>
                                          </p:val>
                                        </p:tav>
                                        <p:tav tm="100000">
                                          <p:val>
                                            <p:strVal val="ppt_y"/>
                                          </p:val>
                                        </p:tav>
                                      </p:tavLst>
                                    </p:anim>
                                    <p:set>
                                      <p:cBhvr>
                                        <p:cTn id="664" dur="1" fill="hold">
                                          <p:stCondLst>
                                            <p:cond delay="4499"/>
                                          </p:stCondLst>
                                        </p:cTn>
                                        <p:tgtEl>
                                          <p:spTgt spid="50"/>
                                        </p:tgtEl>
                                        <p:attrNameLst>
                                          <p:attrName>style.visibility</p:attrName>
                                        </p:attrNameLst>
                                      </p:cBhvr>
                                      <p:to>
                                        <p:strVal val="hidden"/>
                                      </p:to>
                                    </p:set>
                                  </p:childTnLst>
                                </p:cTn>
                              </p:par>
                              <p:par>
                                <p:cTn id="665" presetID="3" presetClass="exit" presetSubtype="5" fill="hold" grpId="3" nodeType="withEffect">
                                  <p:stCondLst>
                                    <p:cond delay="0"/>
                                  </p:stCondLst>
                                  <p:childTnLst>
                                    <p:animEffect transition="out" filter="blinds(vertical)">
                                      <p:cBhvr>
                                        <p:cTn id="666" dur="5500"/>
                                        <p:tgtEl>
                                          <p:spTgt spid="50"/>
                                        </p:tgtEl>
                                      </p:cBhvr>
                                    </p:animEffect>
                                    <p:set>
                                      <p:cBhvr>
                                        <p:cTn id="667" dur="1" fill="hold">
                                          <p:stCondLst>
                                            <p:cond delay="5499"/>
                                          </p:stCondLst>
                                        </p:cTn>
                                        <p:tgtEl>
                                          <p:spTgt spid="50"/>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48"/>
                                        </p:tgtEl>
                                        <p:attrNameLst>
                                          <p:attrName>style.visibility</p:attrName>
                                        </p:attrNameLst>
                                      </p:cBhvr>
                                      <p:to>
                                        <p:strVal val="visible"/>
                                      </p:to>
                                    </p:set>
                                    <p:anim calcmode="lin" valueType="num">
                                      <p:cBhvr additive="base">
                                        <p:cTn id="670" dur="4000" fill="hold"/>
                                        <p:tgtEl>
                                          <p:spTgt spid="48"/>
                                        </p:tgtEl>
                                        <p:attrNameLst>
                                          <p:attrName>ppt_x</p:attrName>
                                        </p:attrNameLst>
                                      </p:cBhvr>
                                      <p:tavLst>
                                        <p:tav tm="0">
                                          <p:val>
                                            <p:strVal val="0-#ppt_w/2"/>
                                          </p:val>
                                        </p:tav>
                                        <p:tav tm="100000">
                                          <p:val>
                                            <p:strVal val="#ppt_x"/>
                                          </p:val>
                                        </p:tav>
                                      </p:tavLst>
                                    </p:anim>
                                    <p:anim calcmode="lin" valueType="num">
                                      <p:cBhvr additive="base">
                                        <p:cTn id="671" dur="4000" fill="hold"/>
                                        <p:tgtEl>
                                          <p:spTgt spid="48"/>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48"/>
                                        </p:tgtEl>
                                        <p:attrNameLst>
                                          <p:attrName>style.visibility</p:attrName>
                                        </p:attrNameLst>
                                      </p:cBhvr>
                                      <p:to>
                                        <p:strVal val="visible"/>
                                      </p:to>
                                    </p:set>
                                    <p:anim calcmode="lin" valueType="num">
                                      <p:cBhvr>
                                        <p:cTn id="674" dur="4000" fill="hold"/>
                                        <p:tgtEl>
                                          <p:spTgt spid="48"/>
                                        </p:tgtEl>
                                        <p:attrNameLst>
                                          <p:attrName>ppt_w</p:attrName>
                                        </p:attrNameLst>
                                      </p:cBhvr>
                                      <p:tavLst>
                                        <p:tav tm="0" fmla="#ppt_w*sin(2.5*pi*$)">
                                          <p:val>
                                            <p:fltVal val="0"/>
                                          </p:val>
                                        </p:tav>
                                        <p:tav tm="100000">
                                          <p:val>
                                            <p:fltVal val="1"/>
                                          </p:val>
                                        </p:tav>
                                      </p:tavLst>
                                    </p:anim>
                                    <p:anim calcmode="lin" valueType="num">
                                      <p:cBhvr>
                                        <p:cTn id="675" dur="4000" fill="hold"/>
                                        <p:tgtEl>
                                          <p:spTgt spid="48"/>
                                        </p:tgtEl>
                                        <p:attrNameLst>
                                          <p:attrName>ppt_h</p:attrName>
                                        </p:attrNameLst>
                                      </p:cBhvr>
                                      <p:tavLst>
                                        <p:tav tm="0">
                                          <p:val>
                                            <p:strVal val="#ppt_h"/>
                                          </p:val>
                                        </p:tav>
                                        <p:tav tm="100000">
                                          <p:val>
                                            <p:strVal val="#ppt_h"/>
                                          </p:val>
                                        </p:tav>
                                      </p:tavLst>
                                    </p:anim>
                                  </p:childTnLst>
                                </p:cTn>
                              </p:par>
                              <p:par>
                                <p:cTn id="676" presetID="2" presetClass="exit" presetSubtype="2" fill="hold" grpId="2" nodeType="withEffect">
                                  <p:stCondLst>
                                    <p:cond delay="0"/>
                                  </p:stCondLst>
                                  <p:childTnLst>
                                    <p:anim calcmode="lin" valueType="num">
                                      <p:cBhvr additive="base">
                                        <p:cTn id="677" dur="4500"/>
                                        <p:tgtEl>
                                          <p:spTgt spid="48"/>
                                        </p:tgtEl>
                                        <p:attrNameLst>
                                          <p:attrName>ppt_x</p:attrName>
                                        </p:attrNameLst>
                                      </p:cBhvr>
                                      <p:tavLst>
                                        <p:tav tm="0">
                                          <p:val>
                                            <p:strVal val="ppt_x"/>
                                          </p:val>
                                        </p:tav>
                                        <p:tav tm="100000">
                                          <p:val>
                                            <p:strVal val="1+ppt_w/2"/>
                                          </p:val>
                                        </p:tav>
                                      </p:tavLst>
                                    </p:anim>
                                    <p:anim calcmode="lin" valueType="num">
                                      <p:cBhvr additive="base">
                                        <p:cTn id="678" dur="4500"/>
                                        <p:tgtEl>
                                          <p:spTgt spid="48"/>
                                        </p:tgtEl>
                                        <p:attrNameLst>
                                          <p:attrName>ppt_y</p:attrName>
                                        </p:attrNameLst>
                                      </p:cBhvr>
                                      <p:tavLst>
                                        <p:tav tm="0">
                                          <p:val>
                                            <p:strVal val="ppt_y"/>
                                          </p:val>
                                        </p:tav>
                                        <p:tav tm="100000">
                                          <p:val>
                                            <p:strVal val="ppt_y"/>
                                          </p:val>
                                        </p:tav>
                                      </p:tavLst>
                                    </p:anim>
                                    <p:set>
                                      <p:cBhvr>
                                        <p:cTn id="679" dur="1" fill="hold">
                                          <p:stCondLst>
                                            <p:cond delay="4499"/>
                                          </p:stCondLst>
                                        </p:cTn>
                                        <p:tgtEl>
                                          <p:spTgt spid="48"/>
                                        </p:tgtEl>
                                        <p:attrNameLst>
                                          <p:attrName>style.visibility</p:attrName>
                                        </p:attrNameLst>
                                      </p:cBhvr>
                                      <p:to>
                                        <p:strVal val="hidden"/>
                                      </p:to>
                                    </p:set>
                                  </p:childTnLst>
                                </p:cTn>
                              </p:par>
                              <p:par>
                                <p:cTn id="680" presetID="3" presetClass="exit" presetSubtype="5" fill="hold" grpId="3" nodeType="withEffect">
                                  <p:stCondLst>
                                    <p:cond delay="0"/>
                                  </p:stCondLst>
                                  <p:childTnLst>
                                    <p:animEffect transition="out" filter="blinds(vertical)">
                                      <p:cBhvr>
                                        <p:cTn id="681" dur="5500"/>
                                        <p:tgtEl>
                                          <p:spTgt spid="48"/>
                                        </p:tgtEl>
                                      </p:cBhvr>
                                    </p:animEffect>
                                    <p:set>
                                      <p:cBhvr>
                                        <p:cTn id="682" dur="1" fill="hold">
                                          <p:stCondLst>
                                            <p:cond delay="5499"/>
                                          </p:stCondLst>
                                        </p:cTn>
                                        <p:tgtEl>
                                          <p:spTgt spid="48"/>
                                        </p:tgtEl>
                                        <p:attrNameLst>
                                          <p:attrName>style.visibility</p:attrName>
                                        </p:attrNameLst>
                                      </p:cBhvr>
                                      <p:to>
                                        <p:strVal val="hidden"/>
                                      </p:to>
                                    </p:set>
                                  </p:childTnLst>
                                </p:cTn>
                              </p:par>
                              <p:par>
                                <p:cTn id="683" presetID="2" presetClass="entr" presetSubtype="8" fill="hold" grpId="0" nodeType="withEffect">
                                  <p:stCondLst>
                                    <p:cond delay="0"/>
                                  </p:stCondLst>
                                  <p:childTnLst>
                                    <p:set>
                                      <p:cBhvr>
                                        <p:cTn id="684" dur="1" fill="hold">
                                          <p:stCondLst>
                                            <p:cond delay="0"/>
                                          </p:stCondLst>
                                        </p:cTn>
                                        <p:tgtEl>
                                          <p:spTgt spid="41"/>
                                        </p:tgtEl>
                                        <p:attrNameLst>
                                          <p:attrName>style.visibility</p:attrName>
                                        </p:attrNameLst>
                                      </p:cBhvr>
                                      <p:to>
                                        <p:strVal val="visible"/>
                                      </p:to>
                                    </p:set>
                                    <p:anim calcmode="lin" valueType="num">
                                      <p:cBhvr additive="base">
                                        <p:cTn id="685" dur="4000" fill="hold"/>
                                        <p:tgtEl>
                                          <p:spTgt spid="41"/>
                                        </p:tgtEl>
                                        <p:attrNameLst>
                                          <p:attrName>ppt_x</p:attrName>
                                        </p:attrNameLst>
                                      </p:cBhvr>
                                      <p:tavLst>
                                        <p:tav tm="0">
                                          <p:val>
                                            <p:strVal val="0-#ppt_w/2"/>
                                          </p:val>
                                        </p:tav>
                                        <p:tav tm="100000">
                                          <p:val>
                                            <p:strVal val="#ppt_x"/>
                                          </p:val>
                                        </p:tav>
                                      </p:tavLst>
                                    </p:anim>
                                    <p:anim calcmode="lin" valueType="num">
                                      <p:cBhvr additive="base">
                                        <p:cTn id="686" dur="4000" fill="hold"/>
                                        <p:tgtEl>
                                          <p:spTgt spid="41"/>
                                        </p:tgtEl>
                                        <p:attrNameLst>
                                          <p:attrName>ppt_y</p:attrName>
                                        </p:attrNameLst>
                                      </p:cBhvr>
                                      <p:tavLst>
                                        <p:tav tm="0">
                                          <p:val>
                                            <p:strVal val="#ppt_y"/>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41"/>
                                        </p:tgtEl>
                                        <p:attrNameLst>
                                          <p:attrName>style.visibility</p:attrName>
                                        </p:attrNameLst>
                                      </p:cBhvr>
                                      <p:to>
                                        <p:strVal val="visible"/>
                                      </p:to>
                                    </p:set>
                                    <p:anim calcmode="lin" valueType="num">
                                      <p:cBhvr>
                                        <p:cTn id="689" dur="4000" fill="hold"/>
                                        <p:tgtEl>
                                          <p:spTgt spid="41"/>
                                        </p:tgtEl>
                                        <p:attrNameLst>
                                          <p:attrName>ppt_w</p:attrName>
                                        </p:attrNameLst>
                                      </p:cBhvr>
                                      <p:tavLst>
                                        <p:tav tm="0" fmla="#ppt_w*sin(2.5*pi*$)">
                                          <p:val>
                                            <p:fltVal val="0"/>
                                          </p:val>
                                        </p:tav>
                                        <p:tav tm="100000">
                                          <p:val>
                                            <p:fltVal val="1"/>
                                          </p:val>
                                        </p:tav>
                                      </p:tavLst>
                                    </p:anim>
                                    <p:anim calcmode="lin" valueType="num">
                                      <p:cBhvr>
                                        <p:cTn id="690" dur="4000" fill="hold"/>
                                        <p:tgtEl>
                                          <p:spTgt spid="41"/>
                                        </p:tgtEl>
                                        <p:attrNameLst>
                                          <p:attrName>ppt_h</p:attrName>
                                        </p:attrNameLst>
                                      </p:cBhvr>
                                      <p:tavLst>
                                        <p:tav tm="0">
                                          <p:val>
                                            <p:strVal val="#ppt_h"/>
                                          </p:val>
                                        </p:tav>
                                        <p:tav tm="100000">
                                          <p:val>
                                            <p:strVal val="#ppt_h"/>
                                          </p:val>
                                        </p:tav>
                                      </p:tavLst>
                                    </p:anim>
                                  </p:childTnLst>
                                </p:cTn>
                              </p:par>
                              <p:par>
                                <p:cTn id="691" presetID="2" presetClass="exit" presetSubtype="2" fill="hold" grpId="2" nodeType="withEffect">
                                  <p:stCondLst>
                                    <p:cond delay="0"/>
                                  </p:stCondLst>
                                  <p:childTnLst>
                                    <p:anim calcmode="lin" valueType="num">
                                      <p:cBhvr additive="base">
                                        <p:cTn id="692" dur="4500"/>
                                        <p:tgtEl>
                                          <p:spTgt spid="41"/>
                                        </p:tgtEl>
                                        <p:attrNameLst>
                                          <p:attrName>ppt_x</p:attrName>
                                        </p:attrNameLst>
                                      </p:cBhvr>
                                      <p:tavLst>
                                        <p:tav tm="0">
                                          <p:val>
                                            <p:strVal val="ppt_x"/>
                                          </p:val>
                                        </p:tav>
                                        <p:tav tm="100000">
                                          <p:val>
                                            <p:strVal val="1+ppt_w/2"/>
                                          </p:val>
                                        </p:tav>
                                      </p:tavLst>
                                    </p:anim>
                                    <p:anim calcmode="lin" valueType="num">
                                      <p:cBhvr additive="base">
                                        <p:cTn id="693" dur="4500"/>
                                        <p:tgtEl>
                                          <p:spTgt spid="41"/>
                                        </p:tgtEl>
                                        <p:attrNameLst>
                                          <p:attrName>ppt_y</p:attrName>
                                        </p:attrNameLst>
                                      </p:cBhvr>
                                      <p:tavLst>
                                        <p:tav tm="0">
                                          <p:val>
                                            <p:strVal val="ppt_y"/>
                                          </p:val>
                                        </p:tav>
                                        <p:tav tm="100000">
                                          <p:val>
                                            <p:strVal val="ppt_y"/>
                                          </p:val>
                                        </p:tav>
                                      </p:tavLst>
                                    </p:anim>
                                    <p:set>
                                      <p:cBhvr>
                                        <p:cTn id="694" dur="1" fill="hold">
                                          <p:stCondLst>
                                            <p:cond delay="4499"/>
                                          </p:stCondLst>
                                        </p:cTn>
                                        <p:tgtEl>
                                          <p:spTgt spid="41"/>
                                        </p:tgtEl>
                                        <p:attrNameLst>
                                          <p:attrName>style.visibility</p:attrName>
                                        </p:attrNameLst>
                                      </p:cBhvr>
                                      <p:to>
                                        <p:strVal val="hidden"/>
                                      </p:to>
                                    </p:set>
                                  </p:childTnLst>
                                </p:cTn>
                              </p:par>
                              <p:par>
                                <p:cTn id="695" presetID="3" presetClass="exit" presetSubtype="5" fill="hold" grpId="3" nodeType="withEffect">
                                  <p:stCondLst>
                                    <p:cond delay="0"/>
                                  </p:stCondLst>
                                  <p:childTnLst>
                                    <p:animEffect transition="out" filter="blinds(vertical)">
                                      <p:cBhvr>
                                        <p:cTn id="696" dur="5500"/>
                                        <p:tgtEl>
                                          <p:spTgt spid="41"/>
                                        </p:tgtEl>
                                      </p:cBhvr>
                                    </p:animEffect>
                                    <p:set>
                                      <p:cBhvr>
                                        <p:cTn id="697" dur="1" fill="hold">
                                          <p:stCondLst>
                                            <p:cond delay="5499"/>
                                          </p:stCondLst>
                                        </p:cTn>
                                        <p:tgtEl>
                                          <p:spTgt spid="41"/>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7"/>
                                        </p:tgtEl>
                                        <p:attrNameLst>
                                          <p:attrName>style.visibility</p:attrName>
                                        </p:attrNameLst>
                                      </p:cBhvr>
                                      <p:to>
                                        <p:strVal val="visible"/>
                                      </p:to>
                                    </p:set>
                                    <p:anim calcmode="lin" valueType="num">
                                      <p:cBhvr additive="base">
                                        <p:cTn id="700" dur="4000" fill="hold"/>
                                        <p:tgtEl>
                                          <p:spTgt spid="67"/>
                                        </p:tgtEl>
                                        <p:attrNameLst>
                                          <p:attrName>ppt_x</p:attrName>
                                        </p:attrNameLst>
                                      </p:cBhvr>
                                      <p:tavLst>
                                        <p:tav tm="0">
                                          <p:val>
                                            <p:strVal val="0-#ppt_w/2"/>
                                          </p:val>
                                        </p:tav>
                                        <p:tav tm="100000">
                                          <p:val>
                                            <p:strVal val="#ppt_x"/>
                                          </p:val>
                                        </p:tav>
                                      </p:tavLst>
                                    </p:anim>
                                    <p:anim calcmode="lin" valueType="num">
                                      <p:cBhvr additive="base">
                                        <p:cTn id="701" dur="4000" fill="hold"/>
                                        <p:tgtEl>
                                          <p:spTgt spid="67"/>
                                        </p:tgtEl>
                                        <p:attrNameLst>
                                          <p:attrName>ppt_y</p:attrName>
                                        </p:attrNameLst>
                                      </p:cBhvr>
                                      <p:tavLst>
                                        <p:tav tm="0">
                                          <p:val>
                                            <p:strVal val="#ppt_y"/>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67"/>
                                        </p:tgtEl>
                                        <p:attrNameLst>
                                          <p:attrName>style.visibility</p:attrName>
                                        </p:attrNameLst>
                                      </p:cBhvr>
                                      <p:to>
                                        <p:strVal val="visible"/>
                                      </p:to>
                                    </p:set>
                                    <p:anim calcmode="lin" valueType="num">
                                      <p:cBhvr>
                                        <p:cTn id="704" dur="4000" fill="hold"/>
                                        <p:tgtEl>
                                          <p:spTgt spid="67"/>
                                        </p:tgtEl>
                                        <p:attrNameLst>
                                          <p:attrName>ppt_w</p:attrName>
                                        </p:attrNameLst>
                                      </p:cBhvr>
                                      <p:tavLst>
                                        <p:tav tm="0" fmla="#ppt_w*sin(2.5*pi*$)">
                                          <p:val>
                                            <p:fltVal val="0"/>
                                          </p:val>
                                        </p:tav>
                                        <p:tav tm="100000">
                                          <p:val>
                                            <p:fltVal val="1"/>
                                          </p:val>
                                        </p:tav>
                                      </p:tavLst>
                                    </p:anim>
                                    <p:anim calcmode="lin" valueType="num">
                                      <p:cBhvr>
                                        <p:cTn id="705" dur="4000" fill="hold"/>
                                        <p:tgtEl>
                                          <p:spTgt spid="67"/>
                                        </p:tgtEl>
                                        <p:attrNameLst>
                                          <p:attrName>ppt_h</p:attrName>
                                        </p:attrNameLst>
                                      </p:cBhvr>
                                      <p:tavLst>
                                        <p:tav tm="0">
                                          <p:val>
                                            <p:strVal val="#ppt_h"/>
                                          </p:val>
                                        </p:tav>
                                        <p:tav tm="100000">
                                          <p:val>
                                            <p:strVal val="#ppt_h"/>
                                          </p:val>
                                        </p:tav>
                                      </p:tavLst>
                                    </p:anim>
                                  </p:childTnLst>
                                </p:cTn>
                              </p:par>
                              <p:par>
                                <p:cTn id="706" presetID="2" presetClass="exit" presetSubtype="2" fill="hold" grpId="2" nodeType="withEffect">
                                  <p:stCondLst>
                                    <p:cond delay="0"/>
                                  </p:stCondLst>
                                  <p:childTnLst>
                                    <p:anim calcmode="lin" valueType="num">
                                      <p:cBhvr additive="base">
                                        <p:cTn id="707" dur="4500"/>
                                        <p:tgtEl>
                                          <p:spTgt spid="67"/>
                                        </p:tgtEl>
                                        <p:attrNameLst>
                                          <p:attrName>ppt_x</p:attrName>
                                        </p:attrNameLst>
                                      </p:cBhvr>
                                      <p:tavLst>
                                        <p:tav tm="0">
                                          <p:val>
                                            <p:strVal val="ppt_x"/>
                                          </p:val>
                                        </p:tav>
                                        <p:tav tm="100000">
                                          <p:val>
                                            <p:strVal val="1+ppt_w/2"/>
                                          </p:val>
                                        </p:tav>
                                      </p:tavLst>
                                    </p:anim>
                                    <p:anim calcmode="lin" valueType="num">
                                      <p:cBhvr additive="base">
                                        <p:cTn id="708" dur="4500"/>
                                        <p:tgtEl>
                                          <p:spTgt spid="67"/>
                                        </p:tgtEl>
                                        <p:attrNameLst>
                                          <p:attrName>ppt_y</p:attrName>
                                        </p:attrNameLst>
                                      </p:cBhvr>
                                      <p:tavLst>
                                        <p:tav tm="0">
                                          <p:val>
                                            <p:strVal val="ppt_y"/>
                                          </p:val>
                                        </p:tav>
                                        <p:tav tm="100000">
                                          <p:val>
                                            <p:strVal val="ppt_y"/>
                                          </p:val>
                                        </p:tav>
                                      </p:tavLst>
                                    </p:anim>
                                    <p:set>
                                      <p:cBhvr>
                                        <p:cTn id="709" dur="1" fill="hold">
                                          <p:stCondLst>
                                            <p:cond delay="4499"/>
                                          </p:stCondLst>
                                        </p:cTn>
                                        <p:tgtEl>
                                          <p:spTgt spid="67"/>
                                        </p:tgtEl>
                                        <p:attrNameLst>
                                          <p:attrName>style.visibility</p:attrName>
                                        </p:attrNameLst>
                                      </p:cBhvr>
                                      <p:to>
                                        <p:strVal val="hidden"/>
                                      </p:to>
                                    </p:set>
                                  </p:childTnLst>
                                </p:cTn>
                              </p:par>
                              <p:par>
                                <p:cTn id="710" presetID="3" presetClass="exit" presetSubtype="5" fill="hold" grpId="3" nodeType="withEffect">
                                  <p:stCondLst>
                                    <p:cond delay="0"/>
                                  </p:stCondLst>
                                  <p:childTnLst>
                                    <p:animEffect transition="out" filter="blinds(vertical)">
                                      <p:cBhvr>
                                        <p:cTn id="711" dur="5500"/>
                                        <p:tgtEl>
                                          <p:spTgt spid="67"/>
                                        </p:tgtEl>
                                      </p:cBhvr>
                                    </p:animEffect>
                                    <p:set>
                                      <p:cBhvr>
                                        <p:cTn id="712" dur="1" fill="hold">
                                          <p:stCondLst>
                                            <p:cond delay="5499"/>
                                          </p:stCondLst>
                                        </p:cTn>
                                        <p:tgtEl>
                                          <p:spTgt spid="67"/>
                                        </p:tgtEl>
                                        <p:attrNameLst>
                                          <p:attrName>style.visibility</p:attrName>
                                        </p:attrNameLst>
                                      </p:cBhvr>
                                      <p:to>
                                        <p:strVal val="hidden"/>
                                      </p:to>
                                    </p:set>
                                  </p:childTnLst>
                                </p:cTn>
                              </p:par>
                              <p:par>
                                <p:cTn id="713" presetID="2" presetClass="entr" presetSubtype="8" fill="hold" grpId="0" nodeType="withEffect">
                                  <p:stCondLst>
                                    <p:cond delay="0"/>
                                  </p:stCondLst>
                                  <p:childTnLst>
                                    <p:set>
                                      <p:cBhvr>
                                        <p:cTn id="714" dur="1" fill="hold">
                                          <p:stCondLst>
                                            <p:cond delay="0"/>
                                          </p:stCondLst>
                                        </p:cTn>
                                        <p:tgtEl>
                                          <p:spTgt spid="66"/>
                                        </p:tgtEl>
                                        <p:attrNameLst>
                                          <p:attrName>style.visibility</p:attrName>
                                        </p:attrNameLst>
                                      </p:cBhvr>
                                      <p:to>
                                        <p:strVal val="visible"/>
                                      </p:to>
                                    </p:set>
                                    <p:anim calcmode="lin" valueType="num">
                                      <p:cBhvr additive="base">
                                        <p:cTn id="715" dur="4000" fill="hold"/>
                                        <p:tgtEl>
                                          <p:spTgt spid="66"/>
                                        </p:tgtEl>
                                        <p:attrNameLst>
                                          <p:attrName>ppt_x</p:attrName>
                                        </p:attrNameLst>
                                      </p:cBhvr>
                                      <p:tavLst>
                                        <p:tav tm="0">
                                          <p:val>
                                            <p:strVal val="0-#ppt_w/2"/>
                                          </p:val>
                                        </p:tav>
                                        <p:tav tm="100000">
                                          <p:val>
                                            <p:strVal val="#ppt_x"/>
                                          </p:val>
                                        </p:tav>
                                      </p:tavLst>
                                    </p:anim>
                                    <p:anim calcmode="lin" valueType="num">
                                      <p:cBhvr additive="base">
                                        <p:cTn id="716" dur="4000" fill="hold"/>
                                        <p:tgtEl>
                                          <p:spTgt spid="66"/>
                                        </p:tgtEl>
                                        <p:attrNameLst>
                                          <p:attrName>ppt_y</p:attrName>
                                        </p:attrNameLst>
                                      </p:cBhvr>
                                      <p:tavLst>
                                        <p:tav tm="0">
                                          <p:val>
                                            <p:strVal val="#ppt_y"/>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6"/>
                                        </p:tgtEl>
                                        <p:attrNameLst>
                                          <p:attrName>style.visibility</p:attrName>
                                        </p:attrNameLst>
                                      </p:cBhvr>
                                      <p:to>
                                        <p:strVal val="visible"/>
                                      </p:to>
                                    </p:set>
                                    <p:anim calcmode="lin" valueType="num">
                                      <p:cBhvr>
                                        <p:cTn id="719" dur="4000" fill="hold"/>
                                        <p:tgtEl>
                                          <p:spTgt spid="66"/>
                                        </p:tgtEl>
                                        <p:attrNameLst>
                                          <p:attrName>ppt_w</p:attrName>
                                        </p:attrNameLst>
                                      </p:cBhvr>
                                      <p:tavLst>
                                        <p:tav tm="0" fmla="#ppt_w*sin(2.5*pi*$)">
                                          <p:val>
                                            <p:fltVal val="0"/>
                                          </p:val>
                                        </p:tav>
                                        <p:tav tm="100000">
                                          <p:val>
                                            <p:fltVal val="1"/>
                                          </p:val>
                                        </p:tav>
                                      </p:tavLst>
                                    </p:anim>
                                    <p:anim calcmode="lin" valueType="num">
                                      <p:cBhvr>
                                        <p:cTn id="720" dur="4000" fill="hold"/>
                                        <p:tgtEl>
                                          <p:spTgt spid="66"/>
                                        </p:tgtEl>
                                        <p:attrNameLst>
                                          <p:attrName>ppt_h</p:attrName>
                                        </p:attrNameLst>
                                      </p:cBhvr>
                                      <p:tavLst>
                                        <p:tav tm="0">
                                          <p:val>
                                            <p:strVal val="#ppt_h"/>
                                          </p:val>
                                        </p:tav>
                                        <p:tav tm="100000">
                                          <p:val>
                                            <p:strVal val="#ppt_h"/>
                                          </p:val>
                                        </p:tav>
                                      </p:tavLst>
                                    </p:anim>
                                  </p:childTnLst>
                                </p:cTn>
                              </p:par>
                              <p:par>
                                <p:cTn id="721" presetID="2" presetClass="exit" presetSubtype="2" fill="hold" grpId="2" nodeType="withEffect">
                                  <p:stCondLst>
                                    <p:cond delay="0"/>
                                  </p:stCondLst>
                                  <p:childTnLst>
                                    <p:anim calcmode="lin" valueType="num">
                                      <p:cBhvr additive="base">
                                        <p:cTn id="722" dur="4500"/>
                                        <p:tgtEl>
                                          <p:spTgt spid="66"/>
                                        </p:tgtEl>
                                        <p:attrNameLst>
                                          <p:attrName>ppt_x</p:attrName>
                                        </p:attrNameLst>
                                      </p:cBhvr>
                                      <p:tavLst>
                                        <p:tav tm="0">
                                          <p:val>
                                            <p:strVal val="ppt_x"/>
                                          </p:val>
                                        </p:tav>
                                        <p:tav tm="100000">
                                          <p:val>
                                            <p:strVal val="1+ppt_w/2"/>
                                          </p:val>
                                        </p:tav>
                                      </p:tavLst>
                                    </p:anim>
                                    <p:anim calcmode="lin" valueType="num">
                                      <p:cBhvr additive="base">
                                        <p:cTn id="723" dur="4500"/>
                                        <p:tgtEl>
                                          <p:spTgt spid="66"/>
                                        </p:tgtEl>
                                        <p:attrNameLst>
                                          <p:attrName>ppt_y</p:attrName>
                                        </p:attrNameLst>
                                      </p:cBhvr>
                                      <p:tavLst>
                                        <p:tav tm="0">
                                          <p:val>
                                            <p:strVal val="ppt_y"/>
                                          </p:val>
                                        </p:tav>
                                        <p:tav tm="100000">
                                          <p:val>
                                            <p:strVal val="ppt_y"/>
                                          </p:val>
                                        </p:tav>
                                      </p:tavLst>
                                    </p:anim>
                                    <p:set>
                                      <p:cBhvr>
                                        <p:cTn id="724" dur="1" fill="hold">
                                          <p:stCondLst>
                                            <p:cond delay="4499"/>
                                          </p:stCondLst>
                                        </p:cTn>
                                        <p:tgtEl>
                                          <p:spTgt spid="66"/>
                                        </p:tgtEl>
                                        <p:attrNameLst>
                                          <p:attrName>style.visibility</p:attrName>
                                        </p:attrNameLst>
                                      </p:cBhvr>
                                      <p:to>
                                        <p:strVal val="hidden"/>
                                      </p:to>
                                    </p:set>
                                  </p:childTnLst>
                                </p:cTn>
                              </p:par>
                              <p:par>
                                <p:cTn id="725" presetID="3" presetClass="exit" presetSubtype="5" fill="hold" grpId="3" nodeType="withEffect">
                                  <p:stCondLst>
                                    <p:cond delay="0"/>
                                  </p:stCondLst>
                                  <p:childTnLst>
                                    <p:animEffect transition="out" filter="blinds(vertical)">
                                      <p:cBhvr>
                                        <p:cTn id="726" dur="5500"/>
                                        <p:tgtEl>
                                          <p:spTgt spid="66"/>
                                        </p:tgtEl>
                                      </p:cBhvr>
                                    </p:animEffect>
                                    <p:set>
                                      <p:cBhvr>
                                        <p:cTn id="727" dur="1" fill="hold">
                                          <p:stCondLst>
                                            <p:cond delay="5499"/>
                                          </p:stCondLst>
                                        </p:cTn>
                                        <p:tgtEl>
                                          <p:spTgt spid="66"/>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89"/>
                                        </p:tgtEl>
                                        <p:attrNameLst>
                                          <p:attrName>style.visibility</p:attrName>
                                        </p:attrNameLst>
                                      </p:cBhvr>
                                      <p:to>
                                        <p:strVal val="visible"/>
                                      </p:to>
                                    </p:set>
                                    <p:anim calcmode="lin" valueType="num">
                                      <p:cBhvr additive="base">
                                        <p:cTn id="730" dur="4000" fill="hold"/>
                                        <p:tgtEl>
                                          <p:spTgt spid="89"/>
                                        </p:tgtEl>
                                        <p:attrNameLst>
                                          <p:attrName>ppt_x</p:attrName>
                                        </p:attrNameLst>
                                      </p:cBhvr>
                                      <p:tavLst>
                                        <p:tav tm="0">
                                          <p:val>
                                            <p:strVal val="0-#ppt_w/2"/>
                                          </p:val>
                                        </p:tav>
                                        <p:tav tm="100000">
                                          <p:val>
                                            <p:strVal val="#ppt_x"/>
                                          </p:val>
                                        </p:tav>
                                      </p:tavLst>
                                    </p:anim>
                                    <p:anim calcmode="lin" valueType="num">
                                      <p:cBhvr additive="base">
                                        <p:cTn id="731" dur="4000" fill="hold"/>
                                        <p:tgtEl>
                                          <p:spTgt spid="89"/>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89"/>
                                        </p:tgtEl>
                                        <p:attrNameLst>
                                          <p:attrName>style.visibility</p:attrName>
                                        </p:attrNameLst>
                                      </p:cBhvr>
                                      <p:to>
                                        <p:strVal val="visible"/>
                                      </p:to>
                                    </p:set>
                                    <p:anim calcmode="lin" valueType="num">
                                      <p:cBhvr>
                                        <p:cTn id="734" dur="4000" fill="hold"/>
                                        <p:tgtEl>
                                          <p:spTgt spid="89"/>
                                        </p:tgtEl>
                                        <p:attrNameLst>
                                          <p:attrName>ppt_w</p:attrName>
                                        </p:attrNameLst>
                                      </p:cBhvr>
                                      <p:tavLst>
                                        <p:tav tm="0" fmla="#ppt_w*sin(2.5*pi*$)">
                                          <p:val>
                                            <p:fltVal val="0"/>
                                          </p:val>
                                        </p:tav>
                                        <p:tav tm="100000">
                                          <p:val>
                                            <p:fltVal val="1"/>
                                          </p:val>
                                        </p:tav>
                                      </p:tavLst>
                                    </p:anim>
                                    <p:anim calcmode="lin" valueType="num">
                                      <p:cBhvr>
                                        <p:cTn id="735" dur="4000" fill="hold"/>
                                        <p:tgtEl>
                                          <p:spTgt spid="89"/>
                                        </p:tgtEl>
                                        <p:attrNameLst>
                                          <p:attrName>ppt_h</p:attrName>
                                        </p:attrNameLst>
                                      </p:cBhvr>
                                      <p:tavLst>
                                        <p:tav tm="0">
                                          <p:val>
                                            <p:strVal val="#ppt_h"/>
                                          </p:val>
                                        </p:tav>
                                        <p:tav tm="100000">
                                          <p:val>
                                            <p:strVal val="#ppt_h"/>
                                          </p:val>
                                        </p:tav>
                                      </p:tavLst>
                                    </p:anim>
                                  </p:childTnLst>
                                </p:cTn>
                              </p:par>
                              <p:par>
                                <p:cTn id="736" presetID="2" presetClass="exit" presetSubtype="2" fill="hold" grpId="2" nodeType="withEffect">
                                  <p:stCondLst>
                                    <p:cond delay="0"/>
                                  </p:stCondLst>
                                  <p:childTnLst>
                                    <p:anim calcmode="lin" valueType="num">
                                      <p:cBhvr additive="base">
                                        <p:cTn id="737" dur="4500"/>
                                        <p:tgtEl>
                                          <p:spTgt spid="89"/>
                                        </p:tgtEl>
                                        <p:attrNameLst>
                                          <p:attrName>ppt_x</p:attrName>
                                        </p:attrNameLst>
                                      </p:cBhvr>
                                      <p:tavLst>
                                        <p:tav tm="0">
                                          <p:val>
                                            <p:strVal val="ppt_x"/>
                                          </p:val>
                                        </p:tav>
                                        <p:tav tm="100000">
                                          <p:val>
                                            <p:strVal val="1+ppt_w/2"/>
                                          </p:val>
                                        </p:tav>
                                      </p:tavLst>
                                    </p:anim>
                                    <p:anim calcmode="lin" valueType="num">
                                      <p:cBhvr additive="base">
                                        <p:cTn id="738" dur="4500"/>
                                        <p:tgtEl>
                                          <p:spTgt spid="89"/>
                                        </p:tgtEl>
                                        <p:attrNameLst>
                                          <p:attrName>ppt_y</p:attrName>
                                        </p:attrNameLst>
                                      </p:cBhvr>
                                      <p:tavLst>
                                        <p:tav tm="0">
                                          <p:val>
                                            <p:strVal val="ppt_y"/>
                                          </p:val>
                                        </p:tav>
                                        <p:tav tm="100000">
                                          <p:val>
                                            <p:strVal val="ppt_y"/>
                                          </p:val>
                                        </p:tav>
                                      </p:tavLst>
                                    </p:anim>
                                    <p:set>
                                      <p:cBhvr>
                                        <p:cTn id="739" dur="1" fill="hold">
                                          <p:stCondLst>
                                            <p:cond delay="4499"/>
                                          </p:stCondLst>
                                        </p:cTn>
                                        <p:tgtEl>
                                          <p:spTgt spid="89"/>
                                        </p:tgtEl>
                                        <p:attrNameLst>
                                          <p:attrName>style.visibility</p:attrName>
                                        </p:attrNameLst>
                                      </p:cBhvr>
                                      <p:to>
                                        <p:strVal val="hidden"/>
                                      </p:to>
                                    </p:set>
                                  </p:childTnLst>
                                </p:cTn>
                              </p:par>
                              <p:par>
                                <p:cTn id="740" presetID="3" presetClass="exit" presetSubtype="5" fill="hold" grpId="3" nodeType="withEffect">
                                  <p:stCondLst>
                                    <p:cond delay="0"/>
                                  </p:stCondLst>
                                  <p:childTnLst>
                                    <p:animEffect transition="out" filter="blinds(vertical)">
                                      <p:cBhvr>
                                        <p:cTn id="741" dur="5500"/>
                                        <p:tgtEl>
                                          <p:spTgt spid="89"/>
                                        </p:tgtEl>
                                      </p:cBhvr>
                                    </p:animEffect>
                                    <p:set>
                                      <p:cBhvr>
                                        <p:cTn id="742" dur="1" fill="hold">
                                          <p:stCondLst>
                                            <p:cond delay="5499"/>
                                          </p:stCondLst>
                                        </p:cTn>
                                        <p:tgtEl>
                                          <p:spTgt spid="89"/>
                                        </p:tgtEl>
                                        <p:attrNameLst>
                                          <p:attrName>style.visibility</p:attrName>
                                        </p:attrNameLst>
                                      </p:cBhvr>
                                      <p:to>
                                        <p:strVal val="hidden"/>
                                      </p:to>
                                    </p:set>
                                  </p:childTnLst>
                                </p:cTn>
                              </p:par>
                              <p:par>
                                <p:cTn id="743" presetID="2" presetClass="entr" presetSubtype="8" fill="hold" grpId="0" nodeType="withEffect">
                                  <p:stCondLst>
                                    <p:cond delay="0"/>
                                  </p:stCondLst>
                                  <p:childTnLst>
                                    <p:set>
                                      <p:cBhvr>
                                        <p:cTn id="744" dur="1" fill="hold">
                                          <p:stCondLst>
                                            <p:cond delay="0"/>
                                          </p:stCondLst>
                                        </p:cTn>
                                        <p:tgtEl>
                                          <p:spTgt spid="88"/>
                                        </p:tgtEl>
                                        <p:attrNameLst>
                                          <p:attrName>style.visibility</p:attrName>
                                        </p:attrNameLst>
                                      </p:cBhvr>
                                      <p:to>
                                        <p:strVal val="visible"/>
                                      </p:to>
                                    </p:set>
                                    <p:anim calcmode="lin" valueType="num">
                                      <p:cBhvr additive="base">
                                        <p:cTn id="745" dur="4000" fill="hold"/>
                                        <p:tgtEl>
                                          <p:spTgt spid="88"/>
                                        </p:tgtEl>
                                        <p:attrNameLst>
                                          <p:attrName>ppt_x</p:attrName>
                                        </p:attrNameLst>
                                      </p:cBhvr>
                                      <p:tavLst>
                                        <p:tav tm="0">
                                          <p:val>
                                            <p:strVal val="0-#ppt_w/2"/>
                                          </p:val>
                                        </p:tav>
                                        <p:tav tm="100000">
                                          <p:val>
                                            <p:strVal val="#ppt_x"/>
                                          </p:val>
                                        </p:tav>
                                      </p:tavLst>
                                    </p:anim>
                                    <p:anim calcmode="lin" valueType="num">
                                      <p:cBhvr additive="base">
                                        <p:cTn id="746" dur="4000" fill="hold"/>
                                        <p:tgtEl>
                                          <p:spTgt spid="88"/>
                                        </p:tgtEl>
                                        <p:attrNameLst>
                                          <p:attrName>ppt_y</p:attrName>
                                        </p:attrNameLst>
                                      </p:cBhvr>
                                      <p:tavLst>
                                        <p:tav tm="0">
                                          <p:val>
                                            <p:strVal val="#ppt_y"/>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88"/>
                                        </p:tgtEl>
                                        <p:attrNameLst>
                                          <p:attrName>style.visibility</p:attrName>
                                        </p:attrNameLst>
                                      </p:cBhvr>
                                      <p:to>
                                        <p:strVal val="visible"/>
                                      </p:to>
                                    </p:set>
                                    <p:anim calcmode="lin" valueType="num">
                                      <p:cBhvr>
                                        <p:cTn id="749" dur="4000" fill="hold"/>
                                        <p:tgtEl>
                                          <p:spTgt spid="88"/>
                                        </p:tgtEl>
                                        <p:attrNameLst>
                                          <p:attrName>ppt_w</p:attrName>
                                        </p:attrNameLst>
                                      </p:cBhvr>
                                      <p:tavLst>
                                        <p:tav tm="0" fmla="#ppt_w*sin(2.5*pi*$)">
                                          <p:val>
                                            <p:fltVal val="0"/>
                                          </p:val>
                                        </p:tav>
                                        <p:tav tm="100000">
                                          <p:val>
                                            <p:fltVal val="1"/>
                                          </p:val>
                                        </p:tav>
                                      </p:tavLst>
                                    </p:anim>
                                    <p:anim calcmode="lin" valueType="num">
                                      <p:cBhvr>
                                        <p:cTn id="750" dur="4000" fill="hold"/>
                                        <p:tgtEl>
                                          <p:spTgt spid="88"/>
                                        </p:tgtEl>
                                        <p:attrNameLst>
                                          <p:attrName>ppt_h</p:attrName>
                                        </p:attrNameLst>
                                      </p:cBhvr>
                                      <p:tavLst>
                                        <p:tav tm="0">
                                          <p:val>
                                            <p:strVal val="#ppt_h"/>
                                          </p:val>
                                        </p:tav>
                                        <p:tav tm="100000">
                                          <p:val>
                                            <p:strVal val="#ppt_h"/>
                                          </p:val>
                                        </p:tav>
                                      </p:tavLst>
                                    </p:anim>
                                  </p:childTnLst>
                                </p:cTn>
                              </p:par>
                              <p:par>
                                <p:cTn id="751" presetID="2" presetClass="exit" presetSubtype="2" fill="hold" grpId="2" nodeType="withEffect">
                                  <p:stCondLst>
                                    <p:cond delay="0"/>
                                  </p:stCondLst>
                                  <p:childTnLst>
                                    <p:anim calcmode="lin" valueType="num">
                                      <p:cBhvr additive="base">
                                        <p:cTn id="752" dur="4500"/>
                                        <p:tgtEl>
                                          <p:spTgt spid="88"/>
                                        </p:tgtEl>
                                        <p:attrNameLst>
                                          <p:attrName>ppt_x</p:attrName>
                                        </p:attrNameLst>
                                      </p:cBhvr>
                                      <p:tavLst>
                                        <p:tav tm="0">
                                          <p:val>
                                            <p:strVal val="ppt_x"/>
                                          </p:val>
                                        </p:tav>
                                        <p:tav tm="100000">
                                          <p:val>
                                            <p:strVal val="1+ppt_w/2"/>
                                          </p:val>
                                        </p:tav>
                                      </p:tavLst>
                                    </p:anim>
                                    <p:anim calcmode="lin" valueType="num">
                                      <p:cBhvr additive="base">
                                        <p:cTn id="753" dur="4500"/>
                                        <p:tgtEl>
                                          <p:spTgt spid="88"/>
                                        </p:tgtEl>
                                        <p:attrNameLst>
                                          <p:attrName>ppt_y</p:attrName>
                                        </p:attrNameLst>
                                      </p:cBhvr>
                                      <p:tavLst>
                                        <p:tav tm="0">
                                          <p:val>
                                            <p:strVal val="ppt_y"/>
                                          </p:val>
                                        </p:tav>
                                        <p:tav tm="100000">
                                          <p:val>
                                            <p:strVal val="ppt_y"/>
                                          </p:val>
                                        </p:tav>
                                      </p:tavLst>
                                    </p:anim>
                                    <p:set>
                                      <p:cBhvr>
                                        <p:cTn id="754" dur="1" fill="hold">
                                          <p:stCondLst>
                                            <p:cond delay="4499"/>
                                          </p:stCondLst>
                                        </p:cTn>
                                        <p:tgtEl>
                                          <p:spTgt spid="88"/>
                                        </p:tgtEl>
                                        <p:attrNameLst>
                                          <p:attrName>style.visibility</p:attrName>
                                        </p:attrNameLst>
                                      </p:cBhvr>
                                      <p:to>
                                        <p:strVal val="hidden"/>
                                      </p:to>
                                    </p:set>
                                  </p:childTnLst>
                                </p:cTn>
                              </p:par>
                              <p:par>
                                <p:cTn id="755" presetID="3" presetClass="exit" presetSubtype="5" fill="hold" grpId="3" nodeType="withEffect">
                                  <p:stCondLst>
                                    <p:cond delay="0"/>
                                  </p:stCondLst>
                                  <p:childTnLst>
                                    <p:animEffect transition="out" filter="blinds(vertical)">
                                      <p:cBhvr>
                                        <p:cTn id="756" dur="5500"/>
                                        <p:tgtEl>
                                          <p:spTgt spid="88"/>
                                        </p:tgtEl>
                                      </p:cBhvr>
                                    </p:animEffect>
                                    <p:set>
                                      <p:cBhvr>
                                        <p:cTn id="757" dur="1" fill="hold">
                                          <p:stCondLst>
                                            <p:cond delay="5499"/>
                                          </p:stCondLst>
                                        </p:cTn>
                                        <p:tgtEl>
                                          <p:spTgt spid="88"/>
                                        </p:tgtEl>
                                        <p:attrNameLst>
                                          <p:attrName>style.visibility</p:attrName>
                                        </p:attrNameLst>
                                      </p:cBhvr>
                                      <p:to>
                                        <p:strVal val="hidden"/>
                                      </p:to>
                                    </p:set>
                                  </p:childTnLst>
                                </p:cTn>
                              </p:par>
                              <p:par>
                                <p:cTn id="758" presetID="2" presetClass="entr" presetSubtype="8" fill="hold" grpId="0" nodeType="withEffect">
                                  <p:stCondLst>
                                    <p:cond delay="0"/>
                                  </p:stCondLst>
                                  <p:childTnLst>
                                    <p:set>
                                      <p:cBhvr>
                                        <p:cTn id="759" dur="1" fill="hold">
                                          <p:stCondLst>
                                            <p:cond delay="0"/>
                                          </p:stCondLst>
                                        </p:cTn>
                                        <p:tgtEl>
                                          <p:spTgt spid="83"/>
                                        </p:tgtEl>
                                        <p:attrNameLst>
                                          <p:attrName>style.visibility</p:attrName>
                                        </p:attrNameLst>
                                      </p:cBhvr>
                                      <p:to>
                                        <p:strVal val="visible"/>
                                      </p:to>
                                    </p:set>
                                    <p:anim calcmode="lin" valueType="num">
                                      <p:cBhvr additive="base">
                                        <p:cTn id="760" dur="4000" fill="hold"/>
                                        <p:tgtEl>
                                          <p:spTgt spid="83"/>
                                        </p:tgtEl>
                                        <p:attrNameLst>
                                          <p:attrName>ppt_x</p:attrName>
                                        </p:attrNameLst>
                                      </p:cBhvr>
                                      <p:tavLst>
                                        <p:tav tm="0">
                                          <p:val>
                                            <p:strVal val="0-#ppt_w/2"/>
                                          </p:val>
                                        </p:tav>
                                        <p:tav tm="100000">
                                          <p:val>
                                            <p:strVal val="#ppt_x"/>
                                          </p:val>
                                        </p:tav>
                                      </p:tavLst>
                                    </p:anim>
                                    <p:anim calcmode="lin" valueType="num">
                                      <p:cBhvr additive="base">
                                        <p:cTn id="761" dur="4000" fill="hold"/>
                                        <p:tgtEl>
                                          <p:spTgt spid="83"/>
                                        </p:tgtEl>
                                        <p:attrNameLst>
                                          <p:attrName>ppt_y</p:attrName>
                                        </p:attrNameLst>
                                      </p:cBhvr>
                                      <p:tavLst>
                                        <p:tav tm="0">
                                          <p:val>
                                            <p:strVal val="#ppt_y"/>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83"/>
                                        </p:tgtEl>
                                        <p:attrNameLst>
                                          <p:attrName>style.visibility</p:attrName>
                                        </p:attrNameLst>
                                      </p:cBhvr>
                                      <p:to>
                                        <p:strVal val="visible"/>
                                      </p:to>
                                    </p:set>
                                    <p:anim calcmode="lin" valueType="num">
                                      <p:cBhvr>
                                        <p:cTn id="764" dur="4000" fill="hold"/>
                                        <p:tgtEl>
                                          <p:spTgt spid="83"/>
                                        </p:tgtEl>
                                        <p:attrNameLst>
                                          <p:attrName>ppt_w</p:attrName>
                                        </p:attrNameLst>
                                      </p:cBhvr>
                                      <p:tavLst>
                                        <p:tav tm="0" fmla="#ppt_w*sin(2.5*pi*$)">
                                          <p:val>
                                            <p:fltVal val="0"/>
                                          </p:val>
                                        </p:tav>
                                        <p:tav tm="100000">
                                          <p:val>
                                            <p:fltVal val="1"/>
                                          </p:val>
                                        </p:tav>
                                      </p:tavLst>
                                    </p:anim>
                                    <p:anim calcmode="lin" valueType="num">
                                      <p:cBhvr>
                                        <p:cTn id="765" dur="4000" fill="hold"/>
                                        <p:tgtEl>
                                          <p:spTgt spid="83"/>
                                        </p:tgtEl>
                                        <p:attrNameLst>
                                          <p:attrName>ppt_h</p:attrName>
                                        </p:attrNameLst>
                                      </p:cBhvr>
                                      <p:tavLst>
                                        <p:tav tm="0">
                                          <p:val>
                                            <p:strVal val="#ppt_h"/>
                                          </p:val>
                                        </p:tav>
                                        <p:tav tm="100000">
                                          <p:val>
                                            <p:strVal val="#ppt_h"/>
                                          </p:val>
                                        </p:tav>
                                      </p:tavLst>
                                    </p:anim>
                                  </p:childTnLst>
                                </p:cTn>
                              </p:par>
                              <p:par>
                                <p:cTn id="766" presetID="2" presetClass="exit" presetSubtype="2" fill="hold" grpId="2" nodeType="withEffect">
                                  <p:stCondLst>
                                    <p:cond delay="0"/>
                                  </p:stCondLst>
                                  <p:childTnLst>
                                    <p:anim calcmode="lin" valueType="num">
                                      <p:cBhvr additive="base">
                                        <p:cTn id="767" dur="4500"/>
                                        <p:tgtEl>
                                          <p:spTgt spid="83"/>
                                        </p:tgtEl>
                                        <p:attrNameLst>
                                          <p:attrName>ppt_x</p:attrName>
                                        </p:attrNameLst>
                                      </p:cBhvr>
                                      <p:tavLst>
                                        <p:tav tm="0">
                                          <p:val>
                                            <p:strVal val="ppt_x"/>
                                          </p:val>
                                        </p:tav>
                                        <p:tav tm="100000">
                                          <p:val>
                                            <p:strVal val="1+ppt_w/2"/>
                                          </p:val>
                                        </p:tav>
                                      </p:tavLst>
                                    </p:anim>
                                    <p:anim calcmode="lin" valueType="num">
                                      <p:cBhvr additive="base">
                                        <p:cTn id="768" dur="4500"/>
                                        <p:tgtEl>
                                          <p:spTgt spid="83"/>
                                        </p:tgtEl>
                                        <p:attrNameLst>
                                          <p:attrName>ppt_y</p:attrName>
                                        </p:attrNameLst>
                                      </p:cBhvr>
                                      <p:tavLst>
                                        <p:tav tm="0">
                                          <p:val>
                                            <p:strVal val="ppt_y"/>
                                          </p:val>
                                        </p:tav>
                                        <p:tav tm="100000">
                                          <p:val>
                                            <p:strVal val="ppt_y"/>
                                          </p:val>
                                        </p:tav>
                                      </p:tavLst>
                                    </p:anim>
                                    <p:set>
                                      <p:cBhvr>
                                        <p:cTn id="769" dur="1" fill="hold">
                                          <p:stCondLst>
                                            <p:cond delay="4499"/>
                                          </p:stCondLst>
                                        </p:cTn>
                                        <p:tgtEl>
                                          <p:spTgt spid="83"/>
                                        </p:tgtEl>
                                        <p:attrNameLst>
                                          <p:attrName>style.visibility</p:attrName>
                                        </p:attrNameLst>
                                      </p:cBhvr>
                                      <p:to>
                                        <p:strVal val="hidden"/>
                                      </p:to>
                                    </p:set>
                                  </p:childTnLst>
                                </p:cTn>
                              </p:par>
                              <p:par>
                                <p:cTn id="770" presetID="3" presetClass="exit" presetSubtype="5" fill="hold" grpId="3" nodeType="withEffect">
                                  <p:stCondLst>
                                    <p:cond delay="0"/>
                                  </p:stCondLst>
                                  <p:childTnLst>
                                    <p:animEffect transition="out" filter="blinds(vertical)">
                                      <p:cBhvr>
                                        <p:cTn id="771" dur="5500"/>
                                        <p:tgtEl>
                                          <p:spTgt spid="83"/>
                                        </p:tgtEl>
                                      </p:cBhvr>
                                    </p:animEffect>
                                    <p:set>
                                      <p:cBhvr>
                                        <p:cTn id="772" dur="1" fill="hold">
                                          <p:stCondLst>
                                            <p:cond delay="5499"/>
                                          </p:stCondLst>
                                        </p:cTn>
                                        <p:tgtEl>
                                          <p:spTgt spid="83"/>
                                        </p:tgtEl>
                                        <p:attrNameLst>
                                          <p:attrName>style.visibility</p:attrName>
                                        </p:attrNameLst>
                                      </p:cBhvr>
                                      <p:to>
                                        <p:strVal val="hidden"/>
                                      </p:to>
                                    </p:set>
                                  </p:childTnLst>
                                </p:cTn>
                              </p:par>
                              <p:par>
                                <p:cTn id="773" presetID="2" presetClass="entr" presetSubtype="8" fill="hold" grpId="0" nodeType="withEffect">
                                  <p:stCondLst>
                                    <p:cond delay="0"/>
                                  </p:stCondLst>
                                  <p:childTnLst>
                                    <p:set>
                                      <p:cBhvr>
                                        <p:cTn id="774" dur="1" fill="hold">
                                          <p:stCondLst>
                                            <p:cond delay="0"/>
                                          </p:stCondLst>
                                        </p:cTn>
                                        <p:tgtEl>
                                          <p:spTgt spid="82"/>
                                        </p:tgtEl>
                                        <p:attrNameLst>
                                          <p:attrName>style.visibility</p:attrName>
                                        </p:attrNameLst>
                                      </p:cBhvr>
                                      <p:to>
                                        <p:strVal val="visible"/>
                                      </p:to>
                                    </p:set>
                                    <p:anim calcmode="lin" valueType="num">
                                      <p:cBhvr additive="base">
                                        <p:cTn id="775" dur="4000" fill="hold"/>
                                        <p:tgtEl>
                                          <p:spTgt spid="82"/>
                                        </p:tgtEl>
                                        <p:attrNameLst>
                                          <p:attrName>ppt_x</p:attrName>
                                        </p:attrNameLst>
                                      </p:cBhvr>
                                      <p:tavLst>
                                        <p:tav tm="0">
                                          <p:val>
                                            <p:strVal val="0-#ppt_w/2"/>
                                          </p:val>
                                        </p:tav>
                                        <p:tav tm="100000">
                                          <p:val>
                                            <p:strVal val="#ppt_x"/>
                                          </p:val>
                                        </p:tav>
                                      </p:tavLst>
                                    </p:anim>
                                    <p:anim calcmode="lin" valueType="num">
                                      <p:cBhvr additive="base">
                                        <p:cTn id="776" dur="4000" fill="hold"/>
                                        <p:tgtEl>
                                          <p:spTgt spid="82"/>
                                        </p:tgtEl>
                                        <p:attrNameLst>
                                          <p:attrName>ppt_y</p:attrName>
                                        </p:attrNameLst>
                                      </p:cBhvr>
                                      <p:tavLst>
                                        <p:tav tm="0">
                                          <p:val>
                                            <p:strVal val="#ppt_y"/>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82"/>
                                        </p:tgtEl>
                                        <p:attrNameLst>
                                          <p:attrName>style.visibility</p:attrName>
                                        </p:attrNameLst>
                                      </p:cBhvr>
                                      <p:to>
                                        <p:strVal val="visible"/>
                                      </p:to>
                                    </p:set>
                                    <p:anim calcmode="lin" valueType="num">
                                      <p:cBhvr>
                                        <p:cTn id="779" dur="4000" fill="hold"/>
                                        <p:tgtEl>
                                          <p:spTgt spid="82"/>
                                        </p:tgtEl>
                                        <p:attrNameLst>
                                          <p:attrName>ppt_w</p:attrName>
                                        </p:attrNameLst>
                                      </p:cBhvr>
                                      <p:tavLst>
                                        <p:tav tm="0" fmla="#ppt_w*sin(2.5*pi*$)">
                                          <p:val>
                                            <p:fltVal val="0"/>
                                          </p:val>
                                        </p:tav>
                                        <p:tav tm="100000">
                                          <p:val>
                                            <p:fltVal val="1"/>
                                          </p:val>
                                        </p:tav>
                                      </p:tavLst>
                                    </p:anim>
                                    <p:anim calcmode="lin" valueType="num">
                                      <p:cBhvr>
                                        <p:cTn id="780" dur="4000" fill="hold"/>
                                        <p:tgtEl>
                                          <p:spTgt spid="82"/>
                                        </p:tgtEl>
                                        <p:attrNameLst>
                                          <p:attrName>ppt_h</p:attrName>
                                        </p:attrNameLst>
                                      </p:cBhvr>
                                      <p:tavLst>
                                        <p:tav tm="0">
                                          <p:val>
                                            <p:strVal val="#ppt_h"/>
                                          </p:val>
                                        </p:tav>
                                        <p:tav tm="100000">
                                          <p:val>
                                            <p:strVal val="#ppt_h"/>
                                          </p:val>
                                        </p:tav>
                                      </p:tavLst>
                                    </p:anim>
                                  </p:childTnLst>
                                </p:cTn>
                              </p:par>
                              <p:par>
                                <p:cTn id="781" presetID="2" presetClass="exit" presetSubtype="2" fill="hold" grpId="2" nodeType="withEffect">
                                  <p:stCondLst>
                                    <p:cond delay="0"/>
                                  </p:stCondLst>
                                  <p:childTnLst>
                                    <p:anim calcmode="lin" valueType="num">
                                      <p:cBhvr additive="base">
                                        <p:cTn id="782" dur="4500"/>
                                        <p:tgtEl>
                                          <p:spTgt spid="82"/>
                                        </p:tgtEl>
                                        <p:attrNameLst>
                                          <p:attrName>ppt_x</p:attrName>
                                        </p:attrNameLst>
                                      </p:cBhvr>
                                      <p:tavLst>
                                        <p:tav tm="0">
                                          <p:val>
                                            <p:strVal val="ppt_x"/>
                                          </p:val>
                                        </p:tav>
                                        <p:tav tm="100000">
                                          <p:val>
                                            <p:strVal val="1+ppt_w/2"/>
                                          </p:val>
                                        </p:tav>
                                      </p:tavLst>
                                    </p:anim>
                                    <p:anim calcmode="lin" valueType="num">
                                      <p:cBhvr additive="base">
                                        <p:cTn id="783" dur="4500"/>
                                        <p:tgtEl>
                                          <p:spTgt spid="82"/>
                                        </p:tgtEl>
                                        <p:attrNameLst>
                                          <p:attrName>ppt_y</p:attrName>
                                        </p:attrNameLst>
                                      </p:cBhvr>
                                      <p:tavLst>
                                        <p:tav tm="0">
                                          <p:val>
                                            <p:strVal val="ppt_y"/>
                                          </p:val>
                                        </p:tav>
                                        <p:tav tm="100000">
                                          <p:val>
                                            <p:strVal val="ppt_y"/>
                                          </p:val>
                                        </p:tav>
                                      </p:tavLst>
                                    </p:anim>
                                    <p:set>
                                      <p:cBhvr>
                                        <p:cTn id="784" dur="1" fill="hold">
                                          <p:stCondLst>
                                            <p:cond delay="4499"/>
                                          </p:stCondLst>
                                        </p:cTn>
                                        <p:tgtEl>
                                          <p:spTgt spid="82"/>
                                        </p:tgtEl>
                                        <p:attrNameLst>
                                          <p:attrName>style.visibility</p:attrName>
                                        </p:attrNameLst>
                                      </p:cBhvr>
                                      <p:to>
                                        <p:strVal val="hidden"/>
                                      </p:to>
                                    </p:set>
                                  </p:childTnLst>
                                </p:cTn>
                              </p:par>
                              <p:par>
                                <p:cTn id="785" presetID="3" presetClass="exit" presetSubtype="5" fill="hold" grpId="3" nodeType="withEffect">
                                  <p:stCondLst>
                                    <p:cond delay="0"/>
                                  </p:stCondLst>
                                  <p:childTnLst>
                                    <p:animEffect transition="out" filter="blinds(vertical)">
                                      <p:cBhvr>
                                        <p:cTn id="786" dur="5500"/>
                                        <p:tgtEl>
                                          <p:spTgt spid="82"/>
                                        </p:tgtEl>
                                      </p:cBhvr>
                                    </p:animEffect>
                                    <p:set>
                                      <p:cBhvr>
                                        <p:cTn id="787" dur="1" fill="hold">
                                          <p:stCondLst>
                                            <p:cond delay="5499"/>
                                          </p:stCondLst>
                                        </p:cTn>
                                        <p:tgtEl>
                                          <p:spTgt spid="82"/>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 calcmode="lin" valueType="num">
                                      <p:cBhvr additive="base">
                                        <p:cTn id="790" dur="4000" fill="hold"/>
                                        <p:tgtEl>
                                          <p:spTgt spid="77"/>
                                        </p:tgtEl>
                                        <p:attrNameLst>
                                          <p:attrName>ppt_x</p:attrName>
                                        </p:attrNameLst>
                                      </p:cBhvr>
                                      <p:tavLst>
                                        <p:tav tm="0">
                                          <p:val>
                                            <p:strVal val="0-#ppt_w/2"/>
                                          </p:val>
                                        </p:tav>
                                        <p:tav tm="100000">
                                          <p:val>
                                            <p:strVal val="#ppt_x"/>
                                          </p:val>
                                        </p:tav>
                                      </p:tavLst>
                                    </p:anim>
                                    <p:anim calcmode="lin" valueType="num">
                                      <p:cBhvr additive="base">
                                        <p:cTn id="791" dur="4000" fill="hold"/>
                                        <p:tgtEl>
                                          <p:spTgt spid="77"/>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77"/>
                                        </p:tgtEl>
                                        <p:attrNameLst>
                                          <p:attrName>style.visibility</p:attrName>
                                        </p:attrNameLst>
                                      </p:cBhvr>
                                      <p:to>
                                        <p:strVal val="visible"/>
                                      </p:to>
                                    </p:set>
                                    <p:anim calcmode="lin" valueType="num">
                                      <p:cBhvr>
                                        <p:cTn id="794" dur="4000" fill="hold"/>
                                        <p:tgtEl>
                                          <p:spTgt spid="77"/>
                                        </p:tgtEl>
                                        <p:attrNameLst>
                                          <p:attrName>ppt_w</p:attrName>
                                        </p:attrNameLst>
                                      </p:cBhvr>
                                      <p:tavLst>
                                        <p:tav tm="0" fmla="#ppt_w*sin(2.5*pi*$)">
                                          <p:val>
                                            <p:fltVal val="0"/>
                                          </p:val>
                                        </p:tav>
                                        <p:tav tm="100000">
                                          <p:val>
                                            <p:fltVal val="1"/>
                                          </p:val>
                                        </p:tav>
                                      </p:tavLst>
                                    </p:anim>
                                    <p:anim calcmode="lin" valueType="num">
                                      <p:cBhvr>
                                        <p:cTn id="795" dur="4000" fill="hold"/>
                                        <p:tgtEl>
                                          <p:spTgt spid="77"/>
                                        </p:tgtEl>
                                        <p:attrNameLst>
                                          <p:attrName>ppt_h</p:attrName>
                                        </p:attrNameLst>
                                      </p:cBhvr>
                                      <p:tavLst>
                                        <p:tav tm="0">
                                          <p:val>
                                            <p:strVal val="#ppt_h"/>
                                          </p:val>
                                        </p:tav>
                                        <p:tav tm="100000">
                                          <p:val>
                                            <p:strVal val="#ppt_h"/>
                                          </p:val>
                                        </p:tav>
                                      </p:tavLst>
                                    </p:anim>
                                  </p:childTnLst>
                                </p:cTn>
                              </p:par>
                              <p:par>
                                <p:cTn id="796" presetID="2" presetClass="exit" presetSubtype="2" fill="hold" grpId="2" nodeType="withEffect">
                                  <p:stCondLst>
                                    <p:cond delay="0"/>
                                  </p:stCondLst>
                                  <p:childTnLst>
                                    <p:anim calcmode="lin" valueType="num">
                                      <p:cBhvr additive="base">
                                        <p:cTn id="797" dur="4500"/>
                                        <p:tgtEl>
                                          <p:spTgt spid="77"/>
                                        </p:tgtEl>
                                        <p:attrNameLst>
                                          <p:attrName>ppt_x</p:attrName>
                                        </p:attrNameLst>
                                      </p:cBhvr>
                                      <p:tavLst>
                                        <p:tav tm="0">
                                          <p:val>
                                            <p:strVal val="ppt_x"/>
                                          </p:val>
                                        </p:tav>
                                        <p:tav tm="100000">
                                          <p:val>
                                            <p:strVal val="1+ppt_w/2"/>
                                          </p:val>
                                        </p:tav>
                                      </p:tavLst>
                                    </p:anim>
                                    <p:anim calcmode="lin" valueType="num">
                                      <p:cBhvr additive="base">
                                        <p:cTn id="798" dur="4500"/>
                                        <p:tgtEl>
                                          <p:spTgt spid="77"/>
                                        </p:tgtEl>
                                        <p:attrNameLst>
                                          <p:attrName>ppt_y</p:attrName>
                                        </p:attrNameLst>
                                      </p:cBhvr>
                                      <p:tavLst>
                                        <p:tav tm="0">
                                          <p:val>
                                            <p:strVal val="ppt_y"/>
                                          </p:val>
                                        </p:tav>
                                        <p:tav tm="100000">
                                          <p:val>
                                            <p:strVal val="ppt_y"/>
                                          </p:val>
                                        </p:tav>
                                      </p:tavLst>
                                    </p:anim>
                                    <p:set>
                                      <p:cBhvr>
                                        <p:cTn id="799" dur="1" fill="hold">
                                          <p:stCondLst>
                                            <p:cond delay="4499"/>
                                          </p:stCondLst>
                                        </p:cTn>
                                        <p:tgtEl>
                                          <p:spTgt spid="77"/>
                                        </p:tgtEl>
                                        <p:attrNameLst>
                                          <p:attrName>style.visibility</p:attrName>
                                        </p:attrNameLst>
                                      </p:cBhvr>
                                      <p:to>
                                        <p:strVal val="hidden"/>
                                      </p:to>
                                    </p:set>
                                  </p:childTnLst>
                                </p:cTn>
                              </p:par>
                              <p:par>
                                <p:cTn id="800" presetID="3" presetClass="exit" presetSubtype="5" fill="hold" grpId="3" nodeType="withEffect">
                                  <p:stCondLst>
                                    <p:cond delay="0"/>
                                  </p:stCondLst>
                                  <p:childTnLst>
                                    <p:animEffect transition="out" filter="blinds(vertical)">
                                      <p:cBhvr>
                                        <p:cTn id="801" dur="5500"/>
                                        <p:tgtEl>
                                          <p:spTgt spid="77"/>
                                        </p:tgtEl>
                                      </p:cBhvr>
                                    </p:animEffect>
                                    <p:set>
                                      <p:cBhvr>
                                        <p:cTn id="802" dur="1" fill="hold">
                                          <p:stCondLst>
                                            <p:cond delay="5499"/>
                                          </p:stCondLst>
                                        </p:cTn>
                                        <p:tgtEl>
                                          <p:spTgt spid="77"/>
                                        </p:tgtEl>
                                        <p:attrNameLst>
                                          <p:attrName>style.visibility</p:attrName>
                                        </p:attrNameLst>
                                      </p:cBhvr>
                                      <p:to>
                                        <p:strVal val="hidden"/>
                                      </p:to>
                                    </p:set>
                                  </p:childTnLst>
                                </p:cTn>
                              </p:par>
                              <p:par>
                                <p:cTn id="803" presetID="2" presetClass="entr" presetSubtype="8" fill="hold" grpId="0" nodeType="withEffect">
                                  <p:stCondLst>
                                    <p:cond delay="0"/>
                                  </p:stCondLst>
                                  <p:childTnLst>
                                    <p:set>
                                      <p:cBhvr>
                                        <p:cTn id="804" dur="1" fill="hold">
                                          <p:stCondLst>
                                            <p:cond delay="0"/>
                                          </p:stCondLst>
                                        </p:cTn>
                                        <p:tgtEl>
                                          <p:spTgt spid="76"/>
                                        </p:tgtEl>
                                        <p:attrNameLst>
                                          <p:attrName>style.visibility</p:attrName>
                                        </p:attrNameLst>
                                      </p:cBhvr>
                                      <p:to>
                                        <p:strVal val="visible"/>
                                      </p:to>
                                    </p:set>
                                    <p:anim calcmode="lin" valueType="num">
                                      <p:cBhvr additive="base">
                                        <p:cTn id="805" dur="4000" fill="hold"/>
                                        <p:tgtEl>
                                          <p:spTgt spid="76"/>
                                        </p:tgtEl>
                                        <p:attrNameLst>
                                          <p:attrName>ppt_x</p:attrName>
                                        </p:attrNameLst>
                                      </p:cBhvr>
                                      <p:tavLst>
                                        <p:tav tm="0">
                                          <p:val>
                                            <p:strVal val="0-#ppt_w/2"/>
                                          </p:val>
                                        </p:tav>
                                        <p:tav tm="100000">
                                          <p:val>
                                            <p:strVal val="#ppt_x"/>
                                          </p:val>
                                        </p:tav>
                                      </p:tavLst>
                                    </p:anim>
                                    <p:anim calcmode="lin" valueType="num">
                                      <p:cBhvr additive="base">
                                        <p:cTn id="806" dur="4000" fill="hold"/>
                                        <p:tgtEl>
                                          <p:spTgt spid="76"/>
                                        </p:tgtEl>
                                        <p:attrNameLst>
                                          <p:attrName>ppt_y</p:attrName>
                                        </p:attrNameLst>
                                      </p:cBhvr>
                                      <p:tavLst>
                                        <p:tav tm="0">
                                          <p:val>
                                            <p:strVal val="#ppt_y"/>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76"/>
                                        </p:tgtEl>
                                        <p:attrNameLst>
                                          <p:attrName>style.visibility</p:attrName>
                                        </p:attrNameLst>
                                      </p:cBhvr>
                                      <p:to>
                                        <p:strVal val="visible"/>
                                      </p:to>
                                    </p:set>
                                    <p:anim calcmode="lin" valueType="num">
                                      <p:cBhvr>
                                        <p:cTn id="809" dur="4000" fill="hold"/>
                                        <p:tgtEl>
                                          <p:spTgt spid="76"/>
                                        </p:tgtEl>
                                        <p:attrNameLst>
                                          <p:attrName>ppt_w</p:attrName>
                                        </p:attrNameLst>
                                      </p:cBhvr>
                                      <p:tavLst>
                                        <p:tav tm="0" fmla="#ppt_w*sin(2.5*pi*$)">
                                          <p:val>
                                            <p:fltVal val="0"/>
                                          </p:val>
                                        </p:tav>
                                        <p:tav tm="100000">
                                          <p:val>
                                            <p:fltVal val="1"/>
                                          </p:val>
                                        </p:tav>
                                      </p:tavLst>
                                    </p:anim>
                                    <p:anim calcmode="lin" valueType="num">
                                      <p:cBhvr>
                                        <p:cTn id="810" dur="4000" fill="hold"/>
                                        <p:tgtEl>
                                          <p:spTgt spid="76"/>
                                        </p:tgtEl>
                                        <p:attrNameLst>
                                          <p:attrName>ppt_h</p:attrName>
                                        </p:attrNameLst>
                                      </p:cBhvr>
                                      <p:tavLst>
                                        <p:tav tm="0">
                                          <p:val>
                                            <p:strVal val="#ppt_h"/>
                                          </p:val>
                                        </p:tav>
                                        <p:tav tm="100000">
                                          <p:val>
                                            <p:strVal val="#ppt_h"/>
                                          </p:val>
                                        </p:tav>
                                      </p:tavLst>
                                    </p:anim>
                                  </p:childTnLst>
                                </p:cTn>
                              </p:par>
                              <p:par>
                                <p:cTn id="811" presetID="2" presetClass="exit" presetSubtype="2" fill="hold" grpId="2" nodeType="withEffect">
                                  <p:stCondLst>
                                    <p:cond delay="0"/>
                                  </p:stCondLst>
                                  <p:childTnLst>
                                    <p:anim calcmode="lin" valueType="num">
                                      <p:cBhvr additive="base">
                                        <p:cTn id="812" dur="4500"/>
                                        <p:tgtEl>
                                          <p:spTgt spid="76"/>
                                        </p:tgtEl>
                                        <p:attrNameLst>
                                          <p:attrName>ppt_x</p:attrName>
                                        </p:attrNameLst>
                                      </p:cBhvr>
                                      <p:tavLst>
                                        <p:tav tm="0">
                                          <p:val>
                                            <p:strVal val="ppt_x"/>
                                          </p:val>
                                        </p:tav>
                                        <p:tav tm="100000">
                                          <p:val>
                                            <p:strVal val="1+ppt_w/2"/>
                                          </p:val>
                                        </p:tav>
                                      </p:tavLst>
                                    </p:anim>
                                    <p:anim calcmode="lin" valueType="num">
                                      <p:cBhvr additive="base">
                                        <p:cTn id="813" dur="4500"/>
                                        <p:tgtEl>
                                          <p:spTgt spid="76"/>
                                        </p:tgtEl>
                                        <p:attrNameLst>
                                          <p:attrName>ppt_y</p:attrName>
                                        </p:attrNameLst>
                                      </p:cBhvr>
                                      <p:tavLst>
                                        <p:tav tm="0">
                                          <p:val>
                                            <p:strVal val="ppt_y"/>
                                          </p:val>
                                        </p:tav>
                                        <p:tav tm="100000">
                                          <p:val>
                                            <p:strVal val="ppt_y"/>
                                          </p:val>
                                        </p:tav>
                                      </p:tavLst>
                                    </p:anim>
                                    <p:set>
                                      <p:cBhvr>
                                        <p:cTn id="814" dur="1" fill="hold">
                                          <p:stCondLst>
                                            <p:cond delay="4499"/>
                                          </p:stCondLst>
                                        </p:cTn>
                                        <p:tgtEl>
                                          <p:spTgt spid="76"/>
                                        </p:tgtEl>
                                        <p:attrNameLst>
                                          <p:attrName>style.visibility</p:attrName>
                                        </p:attrNameLst>
                                      </p:cBhvr>
                                      <p:to>
                                        <p:strVal val="hidden"/>
                                      </p:to>
                                    </p:set>
                                  </p:childTnLst>
                                </p:cTn>
                              </p:par>
                              <p:par>
                                <p:cTn id="815" presetID="3" presetClass="exit" presetSubtype="5" fill="hold" grpId="3" nodeType="withEffect">
                                  <p:stCondLst>
                                    <p:cond delay="0"/>
                                  </p:stCondLst>
                                  <p:childTnLst>
                                    <p:animEffect transition="out" filter="blinds(vertical)">
                                      <p:cBhvr>
                                        <p:cTn id="816" dur="5500"/>
                                        <p:tgtEl>
                                          <p:spTgt spid="76"/>
                                        </p:tgtEl>
                                      </p:cBhvr>
                                    </p:animEffect>
                                    <p:set>
                                      <p:cBhvr>
                                        <p:cTn id="817" dur="1" fill="hold">
                                          <p:stCondLst>
                                            <p:cond delay="5499"/>
                                          </p:stCondLst>
                                        </p:cTn>
                                        <p:tgtEl>
                                          <p:spTgt spid="76"/>
                                        </p:tgtEl>
                                        <p:attrNameLst>
                                          <p:attrName>style.visibility</p:attrName>
                                        </p:attrNameLst>
                                      </p:cBhvr>
                                      <p:to>
                                        <p:strVal val="hidden"/>
                                      </p:to>
                                    </p:set>
                                  </p:childTnLst>
                                </p:cTn>
                              </p:par>
                              <p:par>
                                <p:cTn id="818" presetID="2" presetClass="entr" presetSubtype="8" fill="hold" grpId="0" nodeType="withEffect">
                                  <p:stCondLst>
                                    <p:cond delay="0"/>
                                  </p:stCondLst>
                                  <p:childTnLst>
                                    <p:set>
                                      <p:cBhvr>
                                        <p:cTn id="819" dur="1" fill="hold">
                                          <p:stCondLst>
                                            <p:cond delay="0"/>
                                          </p:stCondLst>
                                        </p:cTn>
                                        <p:tgtEl>
                                          <p:spTgt spid="54"/>
                                        </p:tgtEl>
                                        <p:attrNameLst>
                                          <p:attrName>style.visibility</p:attrName>
                                        </p:attrNameLst>
                                      </p:cBhvr>
                                      <p:to>
                                        <p:strVal val="visible"/>
                                      </p:to>
                                    </p:set>
                                    <p:anim calcmode="lin" valueType="num">
                                      <p:cBhvr additive="base">
                                        <p:cTn id="820" dur="4000" fill="hold"/>
                                        <p:tgtEl>
                                          <p:spTgt spid="54"/>
                                        </p:tgtEl>
                                        <p:attrNameLst>
                                          <p:attrName>ppt_x</p:attrName>
                                        </p:attrNameLst>
                                      </p:cBhvr>
                                      <p:tavLst>
                                        <p:tav tm="0">
                                          <p:val>
                                            <p:strVal val="0-#ppt_w/2"/>
                                          </p:val>
                                        </p:tav>
                                        <p:tav tm="100000">
                                          <p:val>
                                            <p:strVal val="#ppt_x"/>
                                          </p:val>
                                        </p:tav>
                                      </p:tavLst>
                                    </p:anim>
                                    <p:anim calcmode="lin" valueType="num">
                                      <p:cBhvr additive="base">
                                        <p:cTn id="821" dur="4000" fill="hold"/>
                                        <p:tgtEl>
                                          <p:spTgt spid="54"/>
                                        </p:tgtEl>
                                        <p:attrNameLst>
                                          <p:attrName>ppt_y</p:attrName>
                                        </p:attrNameLst>
                                      </p:cBhvr>
                                      <p:tavLst>
                                        <p:tav tm="0">
                                          <p:val>
                                            <p:strVal val="#ppt_y"/>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54"/>
                                        </p:tgtEl>
                                        <p:attrNameLst>
                                          <p:attrName>style.visibility</p:attrName>
                                        </p:attrNameLst>
                                      </p:cBhvr>
                                      <p:to>
                                        <p:strVal val="visible"/>
                                      </p:to>
                                    </p:set>
                                    <p:anim calcmode="lin" valueType="num">
                                      <p:cBhvr>
                                        <p:cTn id="824" dur="4000" fill="hold"/>
                                        <p:tgtEl>
                                          <p:spTgt spid="54"/>
                                        </p:tgtEl>
                                        <p:attrNameLst>
                                          <p:attrName>ppt_w</p:attrName>
                                        </p:attrNameLst>
                                      </p:cBhvr>
                                      <p:tavLst>
                                        <p:tav tm="0" fmla="#ppt_w*sin(2.5*pi*$)">
                                          <p:val>
                                            <p:fltVal val="0"/>
                                          </p:val>
                                        </p:tav>
                                        <p:tav tm="100000">
                                          <p:val>
                                            <p:fltVal val="1"/>
                                          </p:val>
                                        </p:tav>
                                      </p:tavLst>
                                    </p:anim>
                                    <p:anim calcmode="lin" valueType="num">
                                      <p:cBhvr>
                                        <p:cTn id="825" dur="4000" fill="hold"/>
                                        <p:tgtEl>
                                          <p:spTgt spid="54"/>
                                        </p:tgtEl>
                                        <p:attrNameLst>
                                          <p:attrName>ppt_h</p:attrName>
                                        </p:attrNameLst>
                                      </p:cBhvr>
                                      <p:tavLst>
                                        <p:tav tm="0">
                                          <p:val>
                                            <p:strVal val="#ppt_h"/>
                                          </p:val>
                                        </p:tav>
                                        <p:tav tm="100000">
                                          <p:val>
                                            <p:strVal val="#ppt_h"/>
                                          </p:val>
                                        </p:tav>
                                      </p:tavLst>
                                    </p:anim>
                                  </p:childTnLst>
                                </p:cTn>
                              </p:par>
                              <p:par>
                                <p:cTn id="826" presetID="2" presetClass="exit" presetSubtype="2" fill="hold" grpId="2" nodeType="withEffect">
                                  <p:stCondLst>
                                    <p:cond delay="0"/>
                                  </p:stCondLst>
                                  <p:childTnLst>
                                    <p:anim calcmode="lin" valueType="num">
                                      <p:cBhvr additive="base">
                                        <p:cTn id="827" dur="4500"/>
                                        <p:tgtEl>
                                          <p:spTgt spid="54"/>
                                        </p:tgtEl>
                                        <p:attrNameLst>
                                          <p:attrName>ppt_x</p:attrName>
                                        </p:attrNameLst>
                                      </p:cBhvr>
                                      <p:tavLst>
                                        <p:tav tm="0">
                                          <p:val>
                                            <p:strVal val="ppt_x"/>
                                          </p:val>
                                        </p:tav>
                                        <p:tav tm="100000">
                                          <p:val>
                                            <p:strVal val="1+ppt_w/2"/>
                                          </p:val>
                                        </p:tav>
                                      </p:tavLst>
                                    </p:anim>
                                    <p:anim calcmode="lin" valueType="num">
                                      <p:cBhvr additive="base">
                                        <p:cTn id="828" dur="4500"/>
                                        <p:tgtEl>
                                          <p:spTgt spid="54"/>
                                        </p:tgtEl>
                                        <p:attrNameLst>
                                          <p:attrName>ppt_y</p:attrName>
                                        </p:attrNameLst>
                                      </p:cBhvr>
                                      <p:tavLst>
                                        <p:tav tm="0">
                                          <p:val>
                                            <p:strVal val="ppt_y"/>
                                          </p:val>
                                        </p:tav>
                                        <p:tav tm="100000">
                                          <p:val>
                                            <p:strVal val="ppt_y"/>
                                          </p:val>
                                        </p:tav>
                                      </p:tavLst>
                                    </p:anim>
                                    <p:set>
                                      <p:cBhvr>
                                        <p:cTn id="829" dur="1" fill="hold">
                                          <p:stCondLst>
                                            <p:cond delay="4499"/>
                                          </p:stCondLst>
                                        </p:cTn>
                                        <p:tgtEl>
                                          <p:spTgt spid="54"/>
                                        </p:tgtEl>
                                        <p:attrNameLst>
                                          <p:attrName>style.visibility</p:attrName>
                                        </p:attrNameLst>
                                      </p:cBhvr>
                                      <p:to>
                                        <p:strVal val="hidden"/>
                                      </p:to>
                                    </p:set>
                                  </p:childTnLst>
                                </p:cTn>
                              </p:par>
                              <p:par>
                                <p:cTn id="830" presetID="3" presetClass="exit" presetSubtype="5" fill="hold" grpId="3" nodeType="withEffect">
                                  <p:stCondLst>
                                    <p:cond delay="0"/>
                                  </p:stCondLst>
                                  <p:childTnLst>
                                    <p:animEffect transition="out" filter="blinds(vertical)">
                                      <p:cBhvr>
                                        <p:cTn id="831" dur="5500"/>
                                        <p:tgtEl>
                                          <p:spTgt spid="54"/>
                                        </p:tgtEl>
                                      </p:cBhvr>
                                    </p:animEffect>
                                    <p:set>
                                      <p:cBhvr>
                                        <p:cTn id="832" dur="1" fill="hold">
                                          <p:stCondLst>
                                            <p:cond delay="5499"/>
                                          </p:stCondLst>
                                        </p:cTn>
                                        <p:tgtEl>
                                          <p:spTgt spid="54"/>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2"/>
                                        </p:tgtEl>
                                        <p:attrNameLst>
                                          <p:attrName>style.visibility</p:attrName>
                                        </p:attrNameLst>
                                      </p:cBhvr>
                                      <p:to>
                                        <p:strVal val="visible"/>
                                      </p:to>
                                    </p:set>
                                    <p:anim calcmode="lin" valueType="num">
                                      <p:cBhvr additive="base">
                                        <p:cTn id="835" dur="4000" fill="hold"/>
                                        <p:tgtEl>
                                          <p:spTgt spid="52"/>
                                        </p:tgtEl>
                                        <p:attrNameLst>
                                          <p:attrName>ppt_x</p:attrName>
                                        </p:attrNameLst>
                                      </p:cBhvr>
                                      <p:tavLst>
                                        <p:tav tm="0">
                                          <p:val>
                                            <p:strVal val="0-#ppt_w/2"/>
                                          </p:val>
                                        </p:tav>
                                        <p:tav tm="100000">
                                          <p:val>
                                            <p:strVal val="#ppt_x"/>
                                          </p:val>
                                        </p:tav>
                                      </p:tavLst>
                                    </p:anim>
                                    <p:anim calcmode="lin" valueType="num">
                                      <p:cBhvr additive="base">
                                        <p:cTn id="836" dur="4000" fill="hold"/>
                                        <p:tgtEl>
                                          <p:spTgt spid="52"/>
                                        </p:tgtEl>
                                        <p:attrNameLst>
                                          <p:attrName>ppt_y</p:attrName>
                                        </p:attrNameLst>
                                      </p:cBhvr>
                                      <p:tavLst>
                                        <p:tav tm="0">
                                          <p:val>
                                            <p:strVal val="#ppt_y"/>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52"/>
                                        </p:tgtEl>
                                        <p:attrNameLst>
                                          <p:attrName>style.visibility</p:attrName>
                                        </p:attrNameLst>
                                      </p:cBhvr>
                                      <p:to>
                                        <p:strVal val="visible"/>
                                      </p:to>
                                    </p:set>
                                    <p:anim calcmode="lin" valueType="num">
                                      <p:cBhvr>
                                        <p:cTn id="839" dur="4000" fill="hold"/>
                                        <p:tgtEl>
                                          <p:spTgt spid="52"/>
                                        </p:tgtEl>
                                        <p:attrNameLst>
                                          <p:attrName>ppt_w</p:attrName>
                                        </p:attrNameLst>
                                      </p:cBhvr>
                                      <p:tavLst>
                                        <p:tav tm="0" fmla="#ppt_w*sin(2.5*pi*$)">
                                          <p:val>
                                            <p:fltVal val="0"/>
                                          </p:val>
                                        </p:tav>
                                        <p:tav tm="100000">
                                          <p:val>
                                            <p:fltVal val="1"/>
                                          </p:val>
                                        </p:tav>
                                      </p:tavLst>
                                    </p:anim>
                                    <p:anim calcmode="lin" valueType="num">
                                      <p:cBhvr>
                                        <p:cTn id="840" dur="4000" fill="hold"/>
                                        <p:tgtEl>
                                          <p:spTgt spid="52"/>
                                        </p:tgtEl>
                                        <p:attrNameLst>
                                          <p:attrName>ppt_h</p:attrName>
                                        </p:attrNameLst>
                                      </p:cBhvr>
                                      <p:tavLst>
                                        <p:tav tm="0">
                                          <p:val>
                                            <p:strVal val="#ppt_h"/>
                                          </p:val>
                                        </p:tav>
                                        <p:tav tm="100000">
                                          <p:val>
                                            <p:strVal val="#ppt_h"/>
                                          </p:val>
                                        </p:tav>
                                      </p:tavLst>
                                    </p:anim>
                                  </p:childTnLst>
                                </p:cTn>
                              </p:par>
                              <p:par>
                                <p:cTn id="841" presetID="2" presetClass="exit" presetSubtype="2" fill="hold" grpId="2" nodeType="withEffect">
                                  <p:stCondLst>
                                    <p:cond delay="0"/>
                                  </p:stCondLst>
                                  <p:childTnLst>
                                    <p:anim calcmode="lin" valueType="num">
                                      <p:cBhvr additive="base">
                                        <p:cTn id="842" dur="4500"/>
                                        <p:tgtEl>
                                          <p:spTgt spid="52"/>
                                        </p:tgtEl>
                                        <p:attrNameLst>
                                          <p:attrName>ppt_x</p:attrName>
                                        </p:attrNameLst>
                                      </p:cBhvr>
                                      <p:tavLst>
                                        <p:tav tm="0">
                                          <p:val>
                                            <p:strVal val="ppt_x"/>
                                          </p:val>
                                        </p:tav>
                                        <p:tav tm="100000">
                                          <p:val>
                                            <p:strVal val="1+ppt_w/2"/>
                                          </p:val>
                                        </p:tav>
                                      </p:tavLst>
                                    </p:anim>
                                    <p:anim calcmode="lin" valueType="num">
                                      <p:cBhvr additive="base">
                                        <p:cTn id="843" dur="4500"/>
                                        <p:tgtEl>
                                          <p:spTgt spid="52"/>
                                        </p:tgtEl>
                                        <p:attrNameLst>
                                          <p:attrName>ppt_y</p:attrName>
                                        </p:attrNameLst>
                                      </p:cBhvr>
                                      <p:tavLst>
                                        <p:tav tm="0">
                                          <p:val>
                                            <p:strVal val="ppt_y"/>
                                          </p:val>
                                        </p:tav>
                                        <p:tav tm="100000">
                                          <p:val>
                                            <p:strVal val="ppt_y"/>
                                          </p:val>
                                        </p:tav>
                                      </p:tavLst>
                                    </p:anim>
                                    <p:set>
                                      <p:cBhvr>
                                        <p:cTn id="844" dur="1" fill="hold">
                                          <p:stCondLst>
                                            <p:cond delay="4499"/>
                                          </p:stCondLst>
                                        </p:cTn>
                                        <p:tgtEl>
                                          <p:spTgt spid="52"/>
                                        </p:tgtEl>
                                        <p:attrNameLst>
                                          <p:attrName>style.visibility</p:attrName>
                                        </p:attrNameLst>
                                      </p:cBhvr>
                                      <p:to>
                                        <p:strVal val="hidden"/>
                                      </p:to>
                                    </p:set>
                                  </p:childTnLst>
                                </p:cTn>
                              </p:par>
                              <p:par>
                                <p:cTn id="845" presetID="3" presetClass="exit" presetSubtype="5" fill="hold" grpId="3" nodeType="withEffect">
                                  <p:stCondLst>
                                    <p:cond delay="0"/>
                                  </p:stCondLst>
                                  <p:childTnLst>
                                    <p:animEffect transition="out" filter="blinds(vertical)">
                                      <p:cBhvr>
                                        <p:cTn id="846" dur="5500"/>
                                        <p:tgtEl>
                                          <p:spTgt spid="52"/>
                                        </p:tgtEl>
                                      </p:cBhvr>
                                    </p:animEffect>
                                    <p:set>
                                      <p:cBhvr>
                                        <p:cTn id="847" dur="1" fill="hold">
                                          <p:stCondLst>
                                            <p:cond delay="5499"/>
                                          </p:stCondLst>
                                        </p:cTn>
                                        <p:tgtEl>
                                          <p:spTgt spid="52"/>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53"/>
                                        </p:tgtEl>
                                        <p:attrNameLst>
                                          <p:attrName>style.visibility</p:attrName>
                                        </p:attrNameLst>
                                      </p:cBhvr>
                                      <p:to>
                                        <p:strVal val="visible"/>
                                      </p:to>
                                    </p:set>
                                    <p:anim calcmode="lin" valueType="num">
                                      <p:cBhvr additive="base">
                                        <p:cTn id="850" dur="4000" fill="hold"/>
                                        <p:tgtEl>
                                          <p:spTgt spid="53"/>
                                        </p:tgtEl>
                                        <p:attrNameLst>
                                          <p:attrName>ppt_x</p:attrName>
                                        </p:attrNameLst>
                                      </p:cBhvr>
                                      <p:tavLst>
                                        <p:tav tm="0">
                                          <p:val>
                                            <p:strVal val="0-#ppt_w/2"/>
                                          </p:val>
                                        </p:tav>
                                        <p:tav tm="100000">
                                          <p:val>
                                            <p:strVal val="#ppt_x"/>
                                          </p:val>
                                        </p:tav>
                                      </p:tavLst>
                                    </p:anim>
                                    <p:anim calcmode="lin" valueType="num">
                                      <p:cBhvr additive="base">
                                        <p:cTn id="851" dur="4000" fill="hold"/>
                                        <p:tgtEl>
                                          <p:spTgt spid="53"/>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53"/>
                                        </p:tgtEl>
                                        <p:attrNameLst>
                                          <p:attrName>style.visibility</p:attrName>
                                        </p:attrNameLst>
                                      </p:cBhvr>
                                      <p:to>
                                        <p:strVal val="visible"/>
                                      </p:to>
                                    </p:set>
                                    <p:anim calcmode="lin" valueType="num">
                                      <p:cBhvr>
                                        <p:cTn id="854" dur="4000" fill="hold"/>
                                        <p:tgtEl>
                                          <p:spTgt spid="53"/>
                                        </p:tgtEl>
                                        <p:attrNameLst>
                                          <p:attrName>ppt_w</p:attrName>
                                        </p:attrNameLst>
                                      </p:cBhvr>
                                      <p:tavLst>
                                        <p:tav tm="0" fmla="#ppt_w*sin(2.5*pi*$)">
                                          <p:val>
                                            <p:fltVal val="0"/>
                                          </p:val>
                                        </p:tav>
                                        <p:tav tm="100000">
                                          <p:val>
                                            <p:fltVal val="1"/>
                                          </p:val>
                                        </p:tav>
                                      </p:tavLst>
                                    </p:anim>
                                    <p:anim calcmode="lin" valueType="num">
                                      <p:cBhvr>
                                        <p:cTn id="855" dur="4000" fill="hold"/>
                                        <p:tgtEl>
                                          <p:spTgt spid="53"/>
                                        </p:tgtEl>
                                        <p:attrNameLst>
                                          <p:attrName>ppt_h</p:attrName>
                                        </p:attrNameLst>
                                      </p:cBhvr>
                                      <p:tavLst>
                                        <p:tav tm="0">
                                          <p:val>
                                            <p:strVal val="#ppt_h"/>
                                          </p:val>
                                        </p:tav>
                                        <p:tav tm="100000">
                                          <p:val>
                                            <p:strVal val="#ppt_h"/>
                                          </p:val>
                                        </p:tav>
                                      </p:tavLst>
                                    </p:anim>
                                  </p:childTnLst>
                                </p:cTn>
                              </p:par>
                              <p:par>
                                <p:cTn id="856" presetID="2" presetClass="exit" presetSubtype="2" fill="hold" grpId="2" nodeType="withEffect">
                                  <p:stCondLst>
                                    <p:cond delay="0"/>
                                  </p:stCondLst>
                                  <p:childTnLst>
                                    <p:anim calcmode="lin" valueType="num">
                                      <p:cBhvr additive="base">
                                        <p:cTn id="857" dur="4500"/>
                                        <p:tgtEl>
                                          <p:spTgt spid="53"/>
                                        </p:tgtEl>
                                        <p:attrNameLst>
                                          <p:attrName>ppt_x</p:attrName>
                                        </p:attrNameLst>
                                      </p:cBhvr>
                                      <p:tavLst>
                                        <p:tav tm="0">
                                          <p:val>
                                            <p:strVal val="ppt_x"/>
                                          </p:val>
                                        </p:tav>
                                        <p:tav tm="100000">
                                          <p:val>
                                            <p:strVal val="1+ppt_w/2"/>
                                          </p:val>
                                        </p:tav>
                                      </p:tavLst>
                                    </p:anim>
                                    <p:anim calcmode="lin" valueType="num">
                                      <p:cBhvr additive="base">
                                        <p:cTn id="858" dur="4500"/>
                                        <p:tgtEl>
                                          <p:spTgt spid="53"/>
                                        </p:tgtEl>
                                        <p:attrNameLst>
                                          <p:attrName>ppt_y</p:attrName>
                                        </p:attrNameLst>
                                      </p:cBhvr>
                                      <p:tavLst>
                                        <p:tav tm="0">
                                          <p:val>
                                            <p:strVal val="ppt_y"/>
                                          </p:val>
                                        </p:tav>
                                        <p:tav tm="100000">
                                          <p:val>
                                            <p:strVal val="ppt_y"/>
                                          </p:val>
                                        </p:tav>
                                      </p:tavLst>
                                    </p:anim>
                                    <p:set>
                                      <p:cBhvr>
                                        <p:cTn id="859" dur="1" fill="hold">
                                          <p:stCondLst>
                                            <p:cond delay="4499"/>
                                          </p:stCondLst>
                                        </p:cTn>
                                        <p:tgtEl>
                                          <p:spTgt spid="53"/>
                                        </p:tgtEl>
                                        <p:attrNameLst>
                                          <p:attrName>style.visibility</p:attrName>
                                        </p:attrNameLst>
                                      </p:cBhvr>
                                      <p:to>
                                        <p:strVal val="hidden"/>
                                      </p:to>
                                    </p:set>
                                  </p:childTnLst>
                                </p:cTn>
                              </p:par>
                              <p:par>
                                <p:cTn id="860" presetID="3" presetClass="exit" presetSubtype="5" fill="hold" grpId="3" nodeType="withEffect">
                                  <p:stCondLst>
                                    <p:cond delay="0"/>
                                  </p:stCondLst>
                                  <p:childTnLst>
                                    <p:animEffect transition="out" filter="blinds(vertical)">
                                      <p:cBhvr>
                                        <p:cTn id="861" dur="5500"/>
                                        <p:tgtEl>
                                          <p:spTgt spid="53"/>
                                        </p:tgtEl>
                                      </p:cBhvr>
                                    </p:animEffect>
                                    <p:set>
                                      <p:cBhvr>
                                        <p:cTn id="862" dur="1" fill="hold">
                                          <p:stCondLst>
                                            <p:cond delay="5499"/>
                                          </p:stCondLst>
                                        </p:cTn>
                                        <p:tgtEl>
                                          <p:spTgt spid="53"/>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63"/>
                                        </p:tgtEl>
                                        <p:attrNameLst>
                                          <p:attrName>style.visibility</p:attrName>
                                        </p:attrNameLst>
                                      </p:cBhvr>
                                      <p:to>
                                        <p:strVal val="visible"/>
                                      </p:to>
                                    </p:set>
                                    <p:anim calcmode="lin" valueType="num">
                                      <p:cBhvr additive="base">
                                        <p:cTn id="865" dur="4000" fill="hold"/>
                                        <p:tgtEl>
                                          <p:spTgt spid="63"/>
                                        </p:tgtEl>
                                        <p:attrNameLst>
                                          <p:attrName>ppt_x</p:attrName>
                                        </p:attrNameLst>
                                      </p:cBhvr>
                                      <p:tavLst>
                                        <p:tav tm="0">
                                          <p:val>
                                            <p:strVal val="0-#ppt_w/2"/>
                                          </p:val>
                                        </p:tav>
                                        <p:tav tm="100000">
                                          <p:val>
                                            <p:strVal val="#ppt_x"/>
                                          </p:val>
                                        </p:tav>
                                      </p:tavLst>
                                    </p:anim>
                                    <p:anim calcmode="lin" valueType="num">
                                      <p:cBhvr additive="base">
                                        <p:cTn id="866" dur="4000" fill="hold"/>
                                        <p:tgtEl>
                                          <p:spTgt spid="63"/>
                                        </p:tgtEl>
                                        <p:attrNameLst>
                                          <p:attrName>ppt_y</p:attrName>
                                        </p:attrNameLst>
                                      </p:cBhvr>
                                      <p:tavLst>
                                        <p:tav tm="0">
                                          <p:val>
                                            <p:strVal val="#ppt_y"/>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63"/>
                                        </p:tgtEl>
                                        <p:attrNameLst>
                                          <p:attrName>style.visibility</p:attrName>
                                        </p:attrNameLst>
                                      </p:cBhvr>
                                      <p:to>
                                        <p:strVal val="visible"/>
                                      </p:to>
                                    </p:set>
                                    <p:anim calcmode="lin" valueType="num">
                                      <p:cBhvr>
                                        <p:cTn id="869" dur="4000" fill="hold"/>
                                        <p:tgtEl>
                                          <p:spTgt spid="63"/>
                                        </p:tgtEl>
                                        <p:attrNameLst>
                                          <p:attrName>ppt_w</p:attrName>
                                        </p:attrNameLst>
                                      </p:cBhvr>
                                      <p:tavLst>
                                        <p:tav tm="0" fmla="#ppt_w*sin(2.5*pi*$)">
                                          <p:val>
                                            <p:fltVal val="0"/>
                                          </p:val>
                                        </p:tav>
                                        <p:tav tm="100000">
                                          <p:val>
                                            <p:fltVal val="1"/>
                                          </p:val>
                                        </p:tav>
                                      </p:tavLst>
                                    </p:anim>
                                    <p:anim calcmode="lin" valueType="num">
                                      <p:cBhvr>
                                        <p:cTn id="870" dur="4000" fill="hold"/>
                                        <p:tgtEl>
                                          <p:spTgt spid="63"/>
                                        </p:tgtEl>
                                        <p:attrNameLst>
                                          <p:attrName>ppt_h</p:attrName>
                                        </p:attrNameLst>
                                      </p:cBhvr>
                                      <p:tavLst>
                                        <p:tav tm="0">
                                          <p:val>
                                            <p:strVal val="#ppt_h"/>
                                          </p:val>
                                        </p:tav>
                                        <p:tav tm="100000">
                                          <p:val>
                                            <p:strVal val="#ppt_h"/>
                                          </p:val>
                                        </p:tav>
                                      </p:tavLst>
                                    </p:anim>
                                  </p:childTnLst>
                                </p:cTn>
                              </p:par>
                              <p:par>
                                <p:cTn id="871" presetID="2" presetClass="exit" presetSubtype="2" fill="hold" grpId="2" nodeType="withEffect">
                                  <p:stCondLst>
                                    <p:cond delay="0"/>
                                  </p:stCondLst>
                                  <p:childTnLst>
                                    <p:anim calcmode="lin" valueType="num">
                                      <p:cBhvr additive="base">
                                        <p:cTn id="872" dur="4500"/>
                                        <p:tgtEl>
                                          <p:spTgt spid="63"/>
                                        </p:tgtEl>
                                        <p:attrNameLst>
                                          <p:attrName>ppt_x</p:attrName>
                                        </p:attrNameLst>
                                      </p:cBhvr>
                                      <p:tavLst>
                                        <p:tav tm="0">
                                          <p:val>
                                            <p:strVal val="ppt_x"/>
                                          </p:val>
                                        </p:tav>
                                        <p:tav tm="100000">
                                          <p:val>
                                            <p:strVal val="1+ppt_w/2"/>
                                          </p:val>
                                        </p:tav>
                                      </p:tavLst>
                                    </p:anim>
                                    <p:anim calcmode="lin" valueType="num">
                                      <p:cBhvr additive="base">
                                        <p:cTn id="873" dur="4500"/>
                                        <p:tgtEl>
                                          <p:spTgt spid="63"/>
                                        </p:tgtEl>
                                        <p:attrNameLst>
                                          <p:attrName>ppt_y</p:attrName>
                                        </p:attrNameLst>
                                      </p:cBhvr>
                                      <p:tavLst>
                                        <p:tav tm="0">
                                          <p:val>
                                            <p:strVal val="ppt_y"/>
                                          </p:val>
                                        </p:tav>
                                        <p:tav tm="100000">
                                          <p:val>
                                            <p:strVal val="ppt_y"/>
                                          </p:val>
                                        </p:tav>
                                      </p:tavLst>
                                    </p:anim>
                                    <p:set>
                                      <p:cBhvr>
                                        <p:cTn id="874" dur="1" fill="hold">
                                          <p:stCondLst>
                                            <p:cond delay="4499"/>
                                          </p:stCondLst>
                                        </p:cTn>
                                        <p:tgtEl>
                                          <p:spTgt spid="63"/>
                                        </p:tgtEl>
                                        <p:attrNameLst>
                                          <p:attrName>style.visibility</p:attrName>
                                        </p:attrNameLst>
                                      </p:cBhvr>
                                      <p:to>
                                        <p:strVal val="hidden"/>
                                      </p:to>
                                    </p:set>
                                  </p:childTnLst>
                                </p:cTn>
                              </p:par>
                              <p:par>
                                <p:cTn id="875" presetID="3" presetClass="exit" presetSubtype="5" fill="hold" grpId="3" nodeType="withEffect">
                                  <p:stCondLst>
                                    <p:cond delay="0"/>
                                  </p:stCondLst>
                                  <p:childTnLst>
                                    <p:animEffect transition="out" filter="blinds(vertical)">
                                      <p:cBhvr>
                                        <p:cTn id="876" dur="5500"/>
                                        <p:tgtEl>
                                          <p:spTgt spid="63"/>
                                        </p:tgtEl>
                                      </p:cBhvr>
                                    </p:animEffect>
                                    <p:set>
                                      <p:cBhvr>
                                        <p:cTn id="877" dur="1" fill="hold">
                                          <p:stCondLst>
                                            <p:cond delay="5499"/>
                                          </p:stCondLst>
                                        </p:cTn>
                                        <p:tgtEl>
                                          <p:spTgt spid="63"/>
                                        </p:tgtEl>
                                        <p:attrNameLst>
                                          <p:attrName>style.visibility</p:attrName>
                                        </p:attrNameLst>
                                      </p:cBhvr>
                                      <p:to>
                                        <p:strVal val="hidden"/>
                                      </p:to>
                                    </p:set>
                                  </p:childTnLst>
                                </p:cTn>
                              </p:par>
                              <p:par>
                                <p:cTn id="878" presetID="2" presetClass="entr" presetSubtype="8" fill="hold" grpId="0" nodeType="withEffect">
                                  <p:stCondLst>
                                    <p:cond delay="0"/>
                                  </p:stCondLst>
                                  <p:childTnLst>
                                    <p:set>
                                      <p:cBhvr>
                                        <p:cTn id="879" dur="1" fill="hold">
                                          <p:stCondLst>
                                            <p:cond delay="0"/>
                                          </p:stCondLst>
                                        </p:cTn>
                                        <p:tgtEl>
                                          <p:spTgt spid="55"/>
                                        </p:tgtEl>
                                        <p:attrNameLst>
                                          <p:attrName>style.visibility</p:attrName>
                                        </p:attrNameLst>
                                      </p:cBhvr>
                                      <p:to>
                                        <p:strVal val="visible"/>
                                      </p:to>
                                    </p:set>
                                    <p:anim calcmode="lin" valueType="num">
                                      <p:cBhvr additive="base">
                                        <p:cTn id="880" dur="4000" fill="hold"/>
                                        <p:tgtEl>
                                          <p:spTgt spid="55"/>
                                        </p:tgtEl>
                                        <p:attrNameLst>
                                          <p:attrName>ppt_x</p:attrName>
                                        </p:attrNameLst>
                                      </p:cBhvr>
                                      <p:tavLst>
                                        <p:tav tm="0">
                                          <p:val>
                                            <p:strVal val="0-#ppt_w/2"/>
                                          </p:val>
                                        </p:tav>
                                        <p:tav tm="100000">
                                          <p:val>
                                            <p:strVal val="#ppt_x"/>
                                          </p:val>
                                        </p:tav>
                                      </p:tavLst>
                                    </p:anim>
                                    <p:anim calcmode="lin" valueType="num">
                                      <p:cBhvr additive="base">
                                        <p:cTn id="881" dur="4000" fill="hold"/>
                                        <p:tgtEl>
                                          <p:spTgt spid="55"/>
                                        </p:tgtEl>
                                        <p:attrNameLst>
                                          <p:attrName>ppt_y</p:attrName>
                                        </p:attrNameLst>
                                      </p:cBhvr>
                                      <p:tavLst>
                                        <p:tav tm="0">
                                          <p:val>
                                            <p:strVal val="#ppt_y"/>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55"/>
                                        </p:tgtEl>
                                        <p:attrNameLst>
                                          <p:attrName>style.visibility</p:attrName>
                                        </p:attrNameLst>
                                      </p:cBhvr>
                                      <p:to>
                                        <p:strVal val="visible"/>
                                      </p:to>
                                    </p:set>
                                    <p:anim calcmode="lin" valueType="num">
                                      <p:cBhvr>
                                        <p:cTn id="884" dur="4000" fill="hold"/>
                                        <p:tgtEl>
                                          <p:spTgt spid="55"/>
                                        </p:tgtEl>
                                        <p:attrNameLst>
                                          <p:attrName>ppt_w</p:attrName>
                                        </p:attrNameLst>
                                      </p:cBhvr>
                                      <p:tavLst>
                                        <p:tav tm="0" fmla="#ppt_w*sin(2.5*pi*$)">
                                          <p:val>
                                            <p:fltVal val="0"/>
                                          </p:val>
                                        </p:tav>
                                        <p:tav tm="100000">
                                          <p:val>
                                            <p:fltVal val="1"/>
                                          </p:val>
                                        </p:tav>
                                      </p:tavLst>
                                    </p:anim>
                                    <p:anim calcmode="lin" valueType="num">
                                      <p:cBhvr>
                                        <p:cTn id="885" dur="4000" fill="hold"/>
                                        <p:tgtEl>
                                          <p:spTgt spid="55"/>
                                        </p:tgtEl>
                                        <p:attrNameLst>
                                          <p:attrName>ppt_h</p:attrName>
                                        </p:attrNameLst>
                                      </p:cBhvr>
                                      <p:tavLst>
                                        <p:tav tm="0">
                                          <p:val>
                                            <p:strVal val="#ppt_h"/>
                                          </p:val>
                                        </p:tav>
                                        <p:tav tm="100000">
                                          <p:val>
                                            <p:strVal val="#ppt_h"/>
                                          </p:val>
                                        </p:tav>
                                      </p:tavLst>
                                    </p:anim>
                                  </p:childTnLst>
                                </p:cTn>
                              </p:par>
                              <p:par>
                                <p:cTn id="886" presetID="2" presetClass="exit" presetSubtype="2" fill="hold" grpId="2" nodeType="withEffect">
                                  <p:stCondLst>
                                    <p:cond delay="0"/>
                                  </p:stCondLst>
                                  <p:childTnLst>
                                    <p:anim calcmode="lin" valueType="num">
                                      <p:cBhvr additive="base">
                                        <p:cTn id="887" dur="4500"/>
                                        <p:tgtEl>
                                          <p:spTgt spid="55"/>
                                        </p:tgtEl>
                                        <p:attrNameLst>
                                          <p:attrName>ppt_x</p:attrName>
                                        </p:attrNameLst>
                                      </p:cBhvr>
                                      <p:tavLst>
                                        <p:tav tm="0">
                                          <p:val>
                                            <p:strVal val="ppt_x"/>
                                          </p:val>
                                        </p:tav>
                                        <p:tav tm="100000">
                                          <p:val>
                                            <p:strVal val="1+ppt_w/2"/>
                                          </p:val>
                                        </p:tav>
                                      </p:tavLst>
                                    </p:anim>
                                    <p:anim calcmode="lin" valueType="num">
                                      <p:cBhvr additive="base">
                                        <p:cTn id="888" dur="4500"/>
                                        <p:tgtEl>
                                          <p:spTgt spid="55"/>
                                        </p:tgtEl>
                                        <p:attrNameLst>
                                          <p:attrName>ppt_y</p:attrName>
                                        </p:attrNameLst>
                                      </p:cBhvr>
                                      <p:tavLst>
                                        <p:tav tm="0">
                                          <p:val>
                                            <p:strVal val="ppt_y"/>
                                          </p:val>
                                        </p:tav>
                                        <p:tav tm="100000">
                                          <p:val>
                                            <p:strVal val="ppt_y"/>
                                          </p:val>
                                        </p:tav>
                                      </p:tavLst>
                                    </p:anim>
                                    <p:set>
                                      <p:cBhvr>
                                        <p:cTn id="889" dur="1" fill="hold">
                                          <p:stCondLst>
                                            <p:cond delay="4499"/>
                                          </p:stCondLst>
                                        </p:cTn>
                                        <p:tgtEl>
                                          <p:spTgt spid="55"/>
                                        </p:tgtEl>
                                        <p:attrNameLst>
                                          <p:attrName>style.visibility</p:attrName>
                                        </p:attrNameLst>
                                      </p:cBhvr>
                                      <p:to>
                                        <p:strVal val="hidden"/>
                                      </p:to>
                                    </p:set>
                                  </p:childTnLst>
                                </p:cTn>
                              </p:par>
                              <p:par>
                                <p:cTn id="890" presetID="3" presetClass="exit" presetSubtype="5" fill="hold" grpId="3" nodeType="withEffect">
                                  <p:stCondLst>
                                    <p:cond delay="0"/>
                                  </p:stCondLst>
                                  <p:childTnLst>
                                    <p:animEffect transition="out" filter="blinds(vertical)">
                                      <p:cBhvr>
                                        <p:cTn id="891" dur="5500"/>
                                        <p:tgtEl>
                                          <p:spTgt spid="55"/>
                                        </p:tgtEl>
                                      </p:cBhvr>
                                    </p:animEffect>
                                    <p:set>
                                      <p:cBhvr>
                                        <p:cTn id="892" dur="1" fill="hold">
                                          <p:stCondLst>
                                            <p:cond delay="5499"/>
                                          </p:stCondLst>
                                        </p:cTn>
                                        <p:tgtEl>
                                          <p:spTgt spid="55"/>
                                        </p:tgtEl>
                                        <p:attrNameLst>
                                          <p:attrName>style.visibility</p:attrName>
                                        </p:attrNameLst>
                                      </p:cBhvr>
                                      <p:to>
                                        <p:strVal val="hidden"/>
                                      </p:to>
                                    </p:set>
                                  </p:childTnLst>
                                </p:cTn>
                              </p:par>
                              <p:par>
                                <p:cTn id="893" presetID="2" presetClass="entr" presetSubtype="8" fill="hold" grpId="0" nodeType="withEffect">
                                  <p:stCondLst>
                                    <p:cond delay="0"/>
                                  </p:stCondLst>
                                  <p:childTnLst>
                                    <p:set>
                                      <p:cBhvr>
                                        <p:cTn id="894" dur="1" fill="hold">
                                          <p:stCondLst>
                                            <p:cond delay="0"/>
                                          </p:stCondLst>
                                        </p:cTn>
                                        <p:tgtEl>
                                          <p:spTgt spid="62"/>
                                        </p:tgtEl>
                                        <p:attrNameLst>
                                          <p:attrName>style.visibility</p:attrName>
                                        </p:attrNameLst>
                                      </p:cBhvr>
                                      <p:to>
                                        <p:strVal val="visible"/>
                                      </p:to>
                                    </p:set>
                                    <p:anim calcmode="lin" valueType="num">
                                      <p:cBhvr additive="base">
                                        <p:cTn id="895" dur="4000" fill="hold"/>
                                        <p:tgtEl>
                                          <p:spTgt spid="62"/>
                                        </p:tgtEl>
                                        <p:attrNameLst>
                                          <p:attrName>ppt_x</p:attrName>
                                        </p:attrNameLst>
                                      </p:cBhvr>
                                      <p:tavLst>
                                        <p:tav tm="0">
                                          <p:val>
                                            <p:strVal val="0-#ppt_w/2"/>
                                          </p:val>
                                        </p:tav>
                                        <p:tav tm="100000">
                                          <p:val>
                                            <p:strVal val="#ppt_x"/>
                                          </p:val>
                                        </p:tav>
                                      </p:tavLst>
                                    </p:anim>
                                    <p:anim calcmode="lin" valueType="num">
                                      <p:cBhvr additive="base">
                                        <p:cTn id="896" dur="4000" fill="hold"/>
                                        <p:tgtEl>
                                          <p:spTgt spid="62"/>
                                        </p:tgtEl>
                                        <p:attrNameLst>
                                          <p:attrName>ppt_y</p:attrName>
                                        </p:attrNameLst>
                                      </p:cBhvr>
                                      <p:tavLst>
                                        <p:tav tm="0">
                                          <p:val>
                                            <p:strVal val="#ppt_y"/>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62"/>
                                        </p:tgtEl>
                                        <p:attrNameLst>
                                          <p:attrName>style.visibility</p:attrName>
                                        </p:attrNameLst>
                                      </p:cBhvr>
                                      <p:to>
                                        <p:strVal val="visible"/>
                                      </p:to>
                                    </p:set>
                                    <p:anim calcmode="lin" valueType="num">
                                      <p:cBhvr>
                                        <p:cTn id="899" dur="4000" fill="hold"/>
                                        <p:tgtEl>
                                          <p:spTgt spid="62"/>
                                        </p:tgtEl>
                                        <p:attrNameLst>
                                          <p:attrName>ppt_w</p:attrName>
                                        </p:attrNameLst>
                                      </p:cBhvr>
                                      <p:tavLst>
                                        <p:tav tm="0" fmla="#ppt_w*sin(2.5*pi*$)">
                                          <p:val>
                                            <p:fltVal val="0"/>
                                          </p:val>
                                        </p:tav>
                                        <p:tav tm="100000">
                                          <p:val>
                                            <p:fltVal val="1"/>
                                          </p:val>
                                        </p:tav>
                                      </p:tavLst>
                                    </p:anim>
                                    <p:anim calcmode="lin" valueType="num">
                                      <p:cBhvr>
                                        <p:cTn id="900" dur="4000" fill="hold"/>
                                        <p:tgtEl>
                                          <p:spTgt spid="62"/>
                                        </p:tgtEl>
                                        <p:attrNameLst>
                                          <p:attrName>ppt_h</p:attrName>
                                        </p:attrNameLst>
                                      </p:cBhvr>
                                      <p:tavLst>
                                        <p:tav tm="0">
                                          <p:val>
                                            <p:strVal val="#ppt_h"/>
                                          </p:val>
                                        </p:tav>
                                        <p:tav tm="100000">
                                          <p:val>
                                            <p:strVal val="#ppt_h"/>
                                          </p:val>
                                        </p:tav>
                                      </p:tavLst>
                                    </p:anim>
                                  </p:childTnLst>
                                </p:cTn>
                              </p:par>
                              <p:par>
                                <p:cTn id="901" presetID="2" presetClass="exit" presetSubtype="2" fill="hold" grpId="2" nodeType="withEffect">
                                  <p:stCondLst>
                                    <p:cond delay="0"/>
                                  </p:stCondLst>
                                  <p:childTnLst>
                                    <p:anim calcmode="lin" valueType="num">
                                      <p:cBhvr additive="base">
                                        <p:cTn id="902" dur="4500"/>
                                        <p:tgtEl>
                                          <p:spTgt spid="62"/>
                                        </p:tgtEl>
                                        <p:attrNameLst>
                                          <p:attrName>ppt_x</p:attrName>
                                        </p:attrNameLst>
                                      </p:cBhvr>
                                      <p:tavLst>
                                        <p:tav tm="0">
                                          <p:val>
                                            <p:strVal val="ppt_x"/>
                                          </p:val>
                                        </p:tav>
                                        <p:tav tm="100000">
                                          <p:val>
                                            <p:strVal val="1+ppt_w/2"/>
                                          </p:val>
                                        </p:tav>
                                      </p:tavLst>
                                    </p:anim>
                                    <p:anim calcmode="lin" valueType="num">
                                      <p:cBhvr additive="base">
                                        <p:cTn id="903" dur="4500"/>
                                        <p:tgtEl>
                                          <p:spTgt spid="62"/>
                                        </p:tgtEl>
                                        <p:attrNameLst>
                                          <p:attrName>ppt_y</p:attrName>
                                        </p:attrNameLst>
                                      </p:cBhvr>
                                      <p:tavLst>
                                        <p:tav tm="0">
                                          <p:val>
                                            <p:strVal val="ppt_y"/>
                                          </p:val>
                                        </p:tav>
                                        <p:tav tm="100000">
                                          <p:val>
                                            <p:strVal val="ppt_y"/>
                                          </p:val>
                                        </p:tav>
                                      </p:tavLst>
                                    </p:anim>
                                    <p:set>
                                      <p:cBhvr>
                                        <p:cTn id="904" dur="1" fill="hold">
                                          <p:stCondLst>
                                            <p:cond delay="4499"/>
                                          </p:stCondLst>
                                        </p:cTn>
                                        <p:tgtEl>
                                          <p:spTgt spid="62"/>
                                        </p:tgtEl>
                                        <p:attrNameLst>
                                          <p:attrName>style.visibility</p:attrName>
                                        </p:attrNameLst>
                                      </p:cBhvr>
                                      <p:to>
                                        <p:strVal val="hidden"/>
                                      </p:to>
                                    </p:set>
                                  </p:childTnLst>
                                </p:cTn>
                              </p:par>
                              <p:par>
                                <p:cTn id="905" presetID="3" presetClass="exit" presetSubtype="5" fill="hold" grpId="3" nodeType="withEffect">
                                  <p:stCondLst>
                                    <p:cond delay="0"/>
                                  </p:stCondLst>
                                  <p:childTnLst>
                                    <p:animEffect transition="out" filter="blinds(vertical)">
                                      <p:cBhvr>
                                        <p:cTn id="906" dur="5500"/>
                                        <p:tgtEl>
                                          <p:spTgt spid="62"/>
                                        </p:tgtEl>
                                      </p:cBhvr>
                                    </p:animEffect>
                                    <p:set>
                                      <p:cBhvr>
                                        <p:cTn id="907" dur="1" fill="hold">
                                          <p:stCondLst>
                                            <p:cond delay="5499"/>
                                          </p:stCondLst>
                                        </p:cTn>
                                        <p:tgtEl>
                                          <p:spTgt spid="62"/>
                                        </p:tgtEl>
                                        <p:attrNameLst>
                                          <p:attrName>style.visibility</p:attrName>
                                        </p:attrNameLst>
                                      </p:cBhvr>
                                      <p:to>
                                        <p:strVal val="hidden"/>
                                      </p:to>
                                    </p:set>
                                  </p:childTnLst>
                                </p:cTn>
                              </p:par>
                              <p:par>
                                <p:cTn id="908" presetID="2" presetClass="entr" presetSubtype="8" fill="hold" grpId="0" nodeType="withEffect">
                                  <p:stCondLst>
                                    <p:cond delay="0"/>
                                  </p:stCondLst>
                                  <p:childTnLst>
                                    <p:set>
                                      <p:cBhvr>
                                        <p:cTn id="909" dur="1" fill="hold">
                                          <p:stCondLst>
                                            <p:cond delay="0"/>
                                          </p:stCondLst>
                                        </p:cTn>
                                        <p:tgtEl>
                                          <p:spTgt spid="70"/>
                                        </p:tgtEl>
                                        <p:attrNameLst>
                                          <p:attrName>style.visibility</p:attrName>
                                        </p:attrNameLst>
                                      </p:cBhvr>
                                      <p:to>
                                        <p:strVal val="visible"/>
                                      </p:to>
                                    </p:set>
                                    <p:anim calcmode="lin" valueType="num">
                                      <p:cBhvr additive="base">
                                        <p:cTn id="910" dur="4000" fill="hold"/>
                                        <p:tgtEl>
                                          <p:spTgt spid="70"/>
                                        </p:tgtEl>
                                        <p:attrNameLst>
                                          <p:attrName>ppt_x</p:attrName>
                                        </p:attrNameLst>
                                      </p:cBhvr>
                                      <p:tavLst>
                                        <p:tav tm="0">
                                          <p:val>
                                            <p:strVal val="0-#ppt_w/2"/>
                                          </p:val>
                                        </p:tav>
                                        <p:tav tm="100000">
                                          <p:val>
                                            <p:strVal val="#ppt_x"/>
                                          </p:val>
                                        </p:tav>
                                      </p:tavLst>
                                    </p:anim>
                                    <p:anim calcmode="lin" valueType="num">
                                      <p:cBhvr additive="base">
                                        <p:cTn id="911" dur="4000" fill="hold"/>
                                        <p:tgtEl>
                                          <p:spTgt spid="70"/>
                                        </p:tgtEl>
                                        <p:attrNameLst>
                                          <p:attrName>ppt_y</p:attrName>
                                        </p:attrNameLst>
                                      </p:cBhvr>
                                      <p:tavLst>
                                        <p:tav tm="0">
                                          <p:val>
                                            <p:strVal val="#ppt_y"/>
                                          </p:val>
                                        </p:tav>
                                        <p:tav tm="100000">
                                          <p:val>
                                            <p:strVal val="#ppt_y"/>
                                          </p:val>
                                        </p:tav>
                                      </p:tavLst>
                                    </p:anim>
                                  </p:childTnLst>
                                </p:cTn>
                              </p:par>
                              <p:par>
                                <p:cTn id="912" presetID="19" presetClass="entr" presetSubtype="10" fill="hold" grpId="1" nodeType="withEffect">
                                  <p:stCondLst>
                                    <p:cond delay="0"/>
                                  </p:stCondLst>
                                  <p:childTnLst>
                                    <p:set>
                                      <p:cBhvr>
                                        <p:cTn id="913" dur="1" fill="hold">
                                          <p:stCondLst>
                                            <p:cond delay="0"/>
                                          </p:stCondLst>
                                        </p:cTn>
                                        <p:tgtEl>
                                          <p:spTgt spid="70"/>
                                        </p:tgtEl>
                                        <p:attrNameLst>
                                          <p:attrName>style.visibility</p:attrName>
                                        </p:attrNameLst>
                                      </p:cBhvr>
                                      <p:to>
                                        <p:strVal val="visible"/>
                                      </p:to>
                                    </p:set>
                                    <p:anim calcmode="lin" valueType="num">
                                      <p:cBhvr>
                                        <p:cTn id="914" dur="4000" fill="hold"/>
                                        <p:tgtEl>
                                          <p:spTgt spid="70"/>
                                        </p:tgtEl>
                                        <p:attrNameLst>
                                          <p:attrName>ppt_w</p:attrName>
                                        </p:attrNameLst>
                                      </p:cBhvr>
                                      <p:tavLst>
                                        <p:tav tm="0" fmla="#ppt_w*sin(2.5*pi*$)">
                                          <p:val>
                                            <p:fltVal val="0"/>
                                          </p:val>
                                        </p:tav>
                                        <p:tav tm="100000">
                                          <p:val>
                                            <p:fltVal val="1"/>
                                          </p:val>
                                        </p:tav>
                                      </p:tavLst>
                                    </p:anim>
                                    <p:anim calcmode="lin" valueType="num">
                                      <p:cBhvr>
                                        <p:cTn id="915" dur="4000" fill="hold"/>
                                        <p:tgtEl>
                                          <p:spTgt spid="70"/>
                                        </p:tgtEl>
                                        <p:attrNameLst>
                                          <p:attrName>ppt_h</p:attrName>
                                        </p:attrNameLst>
                                      </p:cBhvr>
                                      <p:tavLst>
                                        <p:tav tm="0">
                                          <p:val>
                                            <p:strVal val="#ppt_h"/>
                                          </p:val>
                                        </p:tav>
                                        <p:tav tm="100000">
                                          <p:val>
                                            <p:strVal val="#ppt_h"/>
                                          </p:val>
                                        </p:tav>
                                      </p:tavLst>
                                    </p:anim>
                                  </p:childTnLst>
                                </p:cTn>
                              </p:par>
                              <p:par>
                                <p:cTn id="916" presetID="2" presetClass="exit" presetSubtype="2" fill="hold" grpId="2" nodeType="withEffect">
                                  <p:stCondLst>
                                    <p:cond delay="0"/>
                                  </p:stCondLst>
                                  <p:childTnLst>
                                    <p:anim calcmode="lin" valueType="num">
                                      <p:cBhvr additive="base">
                                        <p:cTn id="917" dur="4500"/>
                                        <p:tgtEl>
                                          <p:spTgt spid="70"/>
                                        </p:tgtEl>
                                        <p:attrNameLst>
                                          <p:attrName>ppt_x</p:attrName>
                                        </p:attrNameLst>
                                      </p:cBhvr>
                                      <p:tavLst>
                                        <p:tav tm="0">
                                          <p:val>
                                            <p:strVal val="ppt_x"/>
                                          </p:val>
                                        </p:tav>
                                        <p:tav tm="100000">
                                          <p:val>
                                            <p:strVal val="1+ppt_w/2"/>
                                          </p:val>
                                        </p:tav>
                                      </p:tavLst>
                                    </p:anim>
                                    <p:anim calcmode="lin" valueType="num">
                                      <p:cBhvr additive="base">
                                        <p:cTn id="918" dur="4500"/>
                                        <p:tgtEl>
                                          <p:spTgt spid="70"/>
                                        </p:tgtEl>
                                        <p:attrNameLst>
                                          <p:attrName>ppt_y</p:attrName>
                                        </p:attrNameLst>
                                      </p:cBhvr>
                                      <p:tavLst>
                                        <p:tav tm="0">
                                          <p:val>
                                            <p:strVal val="ppt_y"/>
                                          </p:val>
                                        </p:tav>
                                        <p:tav tm="100000">
                                          <p:val>
                                            <p:strVal val="ppt_y"/>
                                          </p:val>
                                        </p:tav>
                                      </p:tavLst>
                                    </p:anim>
                                    <p:set>
                                      <p:cBhvr>
                                        <p:cTn id="919" dur="1" fill="hold">
                                          <p:stCondLst>
                                            <p:cond delay="4499"/>
                                          </p:stCondLst>
                                        </p:cTn>
                                        <p:tgtEl>
                                          <p:spTgt spid="70"/>
                                        </p:tgtEl>
                                        <p:attrNameLst>
                                          <p:attrName>style.visibility</p:attrName>
                                        </p:attrNameLst>
                                      </p:cBhvr>
                                      <p:to>
                                        <p:strVal val="hidden"/>
                                      </p:to>
                                    </p:set>
                                  </p:childTnLst>
                                </p:cTn>
                              </p:par>
                              <p:par>
                                <p:cTn id="920" presetID="3" presetClass="exit" presetSubtype="5" fill="hold" grpId="3" nodeType="withEffect">
                                  <p:stCondLst>
                                    <p:cond delay="0"/>
                                  </p:stCondLst>
                                  <p:childTnLst>
                                    <p:animEffect transition="out" filter="blinds(vertical)">
                                      <p:cBhvr>
                                        <p:cTn id="921" dur="5500"/>
                                        <p:tgtEl>
                                          <p:spTgt spid="70"/>
                                        </p:tgtEl>
                                      </p:cBhvr>
                                    </p:animEffect>
                                    <p:set>
                                      <p:cBhvr>
                                        <p:cTn id="922" dur="1" fill="hold">
                                          <p:stCondLst>
                                            <p:cond delay="5499"/>
                                          </p:stCondLst>
                                        </p:cTn>
                                        <p:tgtEl>
                                          <p:spTgt spid="70"/>
                                        </p:tgtEl>
                                        <p:attrNameLst>
                                          <p:attrName>style.visibility</p:attrName>
                                        </p:attrNameLst>
                                      </p:cBhvr>
                                      <p:to>
                                        <p:strVal val="hidden"/>
                                      </p:to>
                                    </p:set>
                                  </p:childTnLst>
                                </p:cTn>
                              </p:par>
                              <p:par>
                                <p:cTn id="923" presetID="2" presetClass="entr" presetSubtype="8" fill="hold" grpId="0" nodeType="withEffect">
                                  <p:stCondLst>
                                    <p:cond delay="0"/>
                                  </p:stCondLst>
                                  <p:childTnLst>
                                    <p:set>
                                      <p:cBhvr>
                                        <p:cTn id="924" dur="1" fill="hold">
                                          <p:stCondLst>
                                            <p:cond delay="0"/>
                                          </p:stCondLst>
                                        </p:cTn>
                                        <p:tgtEl>
                                          <p:spTgt spid="68"/>
                                        </p:tgtEl>
                                        <p:attrNameLst>
                                          <p:attrName>style.visibility</p:attrName>
                                        </p:attrNameLst>
                                      </p:cBhvr>
                                      <p:to>
                                        <p:strVal val="visible"/>
                                      </p:to>
                                    </p:set>
                                    <p:anim calcmode="lin" valueType="num">
                                      <p:cBhvr additive="base">
                                        <p:cTn id="925" dur="4000" fill="hold"/>
                                        <p:tgtEl>
                                          <p:spTgt spid="68"/>
                                        </p:tgtEl>
                                        <p:attrNameLst>
                                          <p:attrName>ppt_x</p:attrName>
                                        </p:attrNameLst>
                                      </p:cBhvr>
                                      <p:tavLst>
                                        <p:tav tm="0">
                                          <p:val>
                                            <p:strVal val="0-#ppt_w/2"/>
                                          </p:val>
                                        </p:tav>
                                        <p:tav tm="100000">
                                          <p:val>
                                            <p:strVal val="#ppt_x"/>
                                          </p:val>
                                        </p:tav>
                                      </p:tavLst>
                                    </p:anim>
                                    <p:anim calcmode="lin" valueType="num">
                                      <p:cBhvr additive="base">
                                        <p:cTn id="926" dur="4000" fill="hold"/>
                                        <p:tgtEl>
                                          <p:spTgt spid="68"/>
                                        </p:tgtEl>
                                        <p:attrNameLst>
                                          <p:attrName>ppt_y</p:attrName>
                                        </p:attrNameLst>
                                      </p:cBhvr>
                                      <p:tavLst>
                                        <p:tav tm="0">
                                          <p:val>
                                            <p:strVal val="#ppt_y"/>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68"/>
                                        </p:tgtEl>
                                        <p:attrNameLst>
                                          <p:attrName>style.visibility</p:attrName>
                                        </p:attrNameLst>
                                      </p:cBhvr>
                                      <p:to>
                                        <p:strVal val="visible"/>
                                      </p:to>
                                    </p:set>
                                    <p:anim calcmode="lin" valueType="num">
                                      <p:cBhvr>
                                        <p:cTn id="929" dur="4000" fill="hold"/>
                                        <p:tgtEl>
                                          <p:spTgt spid="68"/>
                                        </p:tgtEl>
                                        <p:attrNameLst>
                                          <p:attrName>ppt_w</p:attrName>
                                        </p:attrNameLst>
                                      </p:cBhvr>
                                      <p:tavLst>
                                        <p:tav tm="0" fmla="#ppt_w*sin(2.5*pi*$)">
                                          <p:val>
                                            <p:fltVal val="0"/>
                                          </p:val>
                                        </p:tav>
                                        <p:tav tm="100000">
                                          <p:val>
                                            <p:fltVal val="1"/>
                                          </p:val>
                                        </p:tav>
                                      </p:tavLst>
                                    </p:anim>
                                    <p:anim calcmode="lin" valueType="num">
                                      <p:cBhvr>
                                        <p:cTn id="930" dur="4000" fill="hold"/>
                                        <p:tgtEl>
                                          <p:spTgt spid="68"/>
                                        </p:tgtEl>
                                        <p:attrNameLst>
                                          <p:attrName>ppt_h</p:attrName>
                                        </p:attrNameLst>
                                      </p:cBhvr>
                                      <p:tavLst>
                                        <p:tav tm="0">
                                          <p:val>
                                            <p:strVal val="#ppt_h"/>
                                          </p:val>
                                        </p:tav>
                                        <p:tav tm="100000">
                                          <p:val>
                                            <p:strVal val="#ppt_h"/>
                                          </p:val>
                                        </p:tav>
                                      </p:tavLst>
                                    </p:anim>
                                  </p:childTnLst>
                                </p:cTn>
                              </p:par>
                              <p:par>
                                <p:cTn id="931" presetID="2" presetClass="exit" presetSubtype="2" fill="hold" grpId="2" nodeType="withEffect">
                                  <p:stCondLst>
                                    <p:cond delay="0"/>
                                  </p:stCondLst>
                                  <p:childTnLst>
                                    <p:anim calcmode="lin" valueType="num">
                                      <p:cBhvr additive="base">
                                        <p:cTn id="932" dur="4500"/>
                                        <p:tgtEl>
                                          <p:spTgt spid="68"/>
                                        </p:tgtEl>
                                        <p:attrNameLst>
                                          <p:attrName>ppt_x</p:attrName>
                                        </p:attrNameLst>
                                      </p:cBhvr>
                                      <p:tavLst>
                                        <p:tav tm="0">
                                          <p:val>
                                            <p:strVal val="ppt_x"/>
                                          </p:val>
                                        </p:tav>
                                        <p:tav tm="100000">
                                          <p:val>
                                            <p:strVal val="1+ppt_w/2"/>
                                          </p:val>
                                        </p:tav>
                                      </p:tavLst>
                                    </p:anim>
                                    <p:anim calcmode="lin" valueType="num">
                                      <p:cBhvr additive="base">
                                        <p:cTn id="933" dur="4500"/>
                                        <p:tgtEl>
                                          <p:spTgt spid="68"/>
                                        </p:tgtEl>
                                        <p:attrNameLst>
                                          <p:attrName>ppt_y</p:attrName>
                                        </p:attrNameLst>
                                      </p:cBhvr>
                                      <p:tavLst>
                                        <p:tav tm="0">
                                          <p:val>
                                            <p:strVal val="ppt_y"/>
                                          </p:val>
                                        </p:tav>
                                        <p:tav tm="100000">
                                          <p:val>
                                            <p:strVal val="ppt_y"/>
                                          </p:val>
                                        </p:tav>
                                      </p:tavLst>
                                    </p:anim>
                                    <p:set>
                                      <p:cBhvr>
                                        <p:cTn id="934" dur="1" fill="hold">
                                          <p:stCondLst>
                                            <p:cond delay="4499"/>
                                          </p:stCondLst>
                                        </p:cTn>
                                        <p:tgtEl>
                                          <p:spTgt spid="68"/>
                                        </p:tgtEl>
                                        <p:attrNameLst>
                                          <p:attrName>style.visibility</p:attrName>
                                        </p:attrNameLst>
                                      </p:cBhvr>
                                      <p:to>
                                        <p:strVal val="hidden"/>
                                      </p:to>
                                    </p:set>
                                  </p:childTnLst>
                                </p:cTn>
                              </p:par>
                              <p:par>
                                <p:cTn id="935" presetID="3" presetClass="exit" presetSubtype="5" fill="hold" grpId="3" nodeType="withEffect">
                                  <p:stCondLst>
                                    <p:cond delay="0"/>
                                  </p:stCondLst>
                                  <p:childTnLst>
                                    <p:animEffect transition="out" filter="blinds(vertical)">
                                      <p:cBhvr>
                                        <p:cTn id="936" dur="5500"/>
                                        <p:tgtEl>
                                          <p:spTgt spid="68"/>
                                        </p:tgtEl>
                                      </p:cBhvr>
                                    </p:animEffect>
                                    <p:set>
                                      <p:cBhvr>
                                        <p:cTn id="937" dur="1" fill="hold">
                                          <p:stCondLst>
                                            <p:cond delay="5499"/>
                                          </p:stCondLst>
                                        </p:cTn>
                                        <p:tgtEl>
                                          <p:spTgt spid="68"/>
                                        </p:tgtEl>
                                        <p:attrNameLst>
                                          <p:attrName>style.visibility</p:attrName>
                                        </p:attrNameLst>
                                      </p:cBhvr>
                                      <p:to>
                                        <p:strVal val="hidden"/>
                                      </p:to>
                                    </p:set>
                                  </p:childTnLst>
                                </p:cTn>
                              </p:par>
                              <p:par>
                                <p:cTn id="938" presetID="2" presetClass="entr" presetSubtype="8" fill="hold" grpId="0" nodeType="withEffect">
                                  <p:stCondLst>
                                    <p:cond delay="0"/>
                                  </p:stCondLst>
                                  <p:childTnLst>
                                    <p:set>
                                      <p:cBhvr>
                                        <p:cTn id="939" dur="1" fill="hold">
                                          <p:stCondLst>
                                            <p:cond delay="0"/>
                                          </p:stCondLst>
                                        </p:cTn>
                                        <p:tgtEl>
                                          <p:spTgt spid="69"/>
                                        </p:tgtEl>
                                        <p:attrNameLst>
                                          <p:attrName>style.visibility</p:attrName>
                                        </p:attrNameLst>
                                      </p:cBhvr>
                                      <p:to>
                                        <p:strVal val="visible"/>
                                      </p:to>
                                    </p:set>
                                    <p:anim calcmode="lin" valueType="num">
                                      <p:cBhvr additive="base">
                                        <p:cTn id="940" dur="4000" fill="hold"/>
                                        <p:tgtEl>
                                          <p:spTgt spid="69"/>
                                        </p:tgtEl>
                                        <p:attrNameLst>
                                          <p:attrName>ppt_x</p:attrName>
                                        </p:attrNameLst>
                                      </p:cBhvr>
                                      <p:tavLst>
                                        <p:tav tm="0">
                                          <p:val>
                                            <p:strVal val="0-#ppt_w/2"/>
                                          </p:val>
                                        </p:tav>
                                        <p:tav tm="100000">
                                          <p:val>
                                            <p:strVal val="#ppt_x"/>
                                          </p:val>
                                        </p:tav>
                                      </p:tavLst>
                                    </p:anim>
                                    <p:anim calcmode="lin" valueType="num">
                                      <p:cBhvr additive="base">
                                        <p:cTn id="941" dur="4000" fill="hold"/>
                                        <p:tgtEl>
                                          <p:spTgt spid="69"/>
                                        </p:tgtEl>
                                        <p:attrNameLst>
                                          <p:attrName>ppt_y</p:attrName>
                                        </p:attrNameLst>
                                      </p:cBhvr>
                                      <p:tavLst>
                                        <p:tav tm="0">
                                          <p:val>
                                            <p:strVal val="#ppt_y"/>
                                          </p:val>
                                        </p:tav>
                                        <p:tav tm="100000">
                                          <p:val>
                                            <p:strVal val="#ppt_y"/>
                                          </p:val>
                                        </p:tav>
                                      </p:tavLst>
                                    </p:anim>
                                  </p:childTnLst>
                                </p:cTn>
                              </p:par>
                              <p:par>
                                <p:cTn id="942" presetID="19" presetClass="entr" presetSubtype="10" fill="hold" grpId="1" nodeType="withEffect">
                                  <p:stCondLst>
                                    <p:cond delay="0"/>
                                  </p:stCondLst>
                                  <p:childTnLst>
                                    <p:set>
                                      <p:cBhvr>
                                        <p:cTn id="943" dur="1" fill="hold">
                                          <p:stCondLst>
                                            <p:cond delay="0"/>
                                          </p:stCondLst>
                                        </p:cTn>
                                        <p:tgtEl>
                                          <p:spTgt spid="69"/>
                                        </p:tgtEl>
                                        <p:attrNameLst>
                                          <p:attrName>style.visibility</p:attrName>
                                        </p:attrNameLst>
                                      </p:cBhvr>
                                      <p:to>
                                        <p:strVal val="visible"/>
                                      </p:to>
                                    </p:set>
                                    <p:anim calcmode="lin" valueType="num">
                                      <p:cBhvr>
                                        <p:cTn id="944" dur="4000" fill="hold"/>
                                        <p:tgtEl>
                                          <p:spTgt spid="69"/>
                                        </p:tgtEl>
                                        <p:attrNameLst>
                                          <p:attrName>ppt_w</p:attrName>
                                        </p:attrNameLst>
                                      </p:cBhvr>
                                      <p:tavLst>
                                        <p:tav tm="0" fmla="#ppt_w*sin(2.5*pi*$)">
                                          <p:val>
                                            <p:fltVal val="0"/>
                                          </p:val>
                                        </p:tav>
                                        <p:tav tm="100000">
                                          <p:val>
                                            <p:fltVal val="1"/>
                                          </p:val>
                                        </p:tav>
                                      </p:tavLst>
                                    </p:anim>
                                    <p:anim calcmode="lin" valueType="num">
                                      <p:cBhvr>
                                        <p:cTn id="945" dur="4000" fill="hold"/>
                                        <p:tgtEl>
                                          <p:spTgt spid="69"/>
                                        </p:tgtEl>
                                        <p:attrNameLst>
                                          <p:attrName>ppt_h</p:attrName>
                                        </p:attrNameLst>
                                      </p:cBhvr>
                                      <p:tavLst>
                                        <p:tav tm="0">
                                          <p:val>
                                            <p:strVal val="#ppt_h"/>
                                          </p:val>
                                        </p:tav>
                                        <p:tav tm="100000">
                                          <p:val>
                                            <p:strVal val="#ppt_h"/>
                                          </p:val>
                                        </p:tav>
                                      </p:tavLst>
                                    </p:anim>
                                  </p:childTnLst>
                                </p:cTn>
                              </p:par>
                              <p:par>
                                <p:cTn id="946" presetID="2" presetClass="exit" presetSubtype="2" fill="hold" grpId="2" nodeType="withEffect">
                                  <p:stCondLst>
                                    <p:cond delay="0"/>
                                  </p:stCondLst>
                                  <p:childTnLst>
                                    <p:anim calcmode="lin" valueType="num">
                                      <p:cBhvr additive="base">
                                        <p:cTn id="947" dur="4500"/>
                                        <p:tgtEl>
                                          <p:spTgt spid="69"/>
                                        </p:tgtEl>
                                        <p:attrNameLst>
                                          <p:attrName>ppt_x</p:attrName>
                                        </p:attrNameLst>
                                      </p:cBhvr>
                                      <p:tavLst>
                                        <p:tav tm="0">
                                          <p:val>
                                            <p:strVal val="ppt_x"/>
                                          </p:val>
                                        </p:tav>
                                        <p:tav tm="100000">
                                          <p:val>
                                            <p:strVal val="1+ppt_w/2"/>
                                          </p:val>
                                        </p:tav>
                                      </p:tavLst>
                                    </p:anim>
                                    <p:anim calcmode="lin" valueType="num">
                                      <p:cBhvr additive="base">
                                        <p:cTn id="948" dur="4500"/>
                                        <p:tgtEl>
                                          <p:spTgt spid="69"/>
                                        </p:tgtEl>
                                        <p:attrNameLst>
                                          <p:attrName>ppt_y</p:attrName>
                                        </p:attrNameLst>
                                      </p:cBhvr>
                                      <p:tavLst>
                                        <p:tav tm="0">
                                          <p:val>
                                            <p:strVal val="ppt_y"/>
                                          </p:val>
                                        </p:tav>
                                        <p:tav tm="100000">
                                          <p:val>
                                            <p:strVal val="ppt_y"/>
                                          </p:val>
                                        </p:tav>
                                      </p:tavLst>
                                    </p:anim>
                                    <p:set>
                                      <p:cBhvr>
                                        <p:cTn id="949" dur="1" fill="hold">
                                          <p:stCondLst>
                                            <p:cond delay="4499"/>
                                          </p:stCondLst>
                                        </p:cTn>
                                        <p:tgtEl>
                                          <p:spTgt spid="69"/>
                                        </p:tgtEl>
                                        <p:attrNameLst>
                                          <p:attrName>style.visibility</p:attrName>
                                        </p:attrNameLst>
                                      </p:cBhvr>
                                      <p:to>
                                        <p:strVal val="hidden"/>
                                      </p:to>
                                    </p:set>
                                  </p:childTnLst>
                                </p:cTn>
                              </p:par>
                              <p:par>
                                <p:cTn id="950" presetID="3" presetClass="exit" presetSubtype="5" fill="hold" grpId="3" nodeType="withEffect">
                                  <p:stCondLst>
                                    <p:cond delay="0"/>
                                  </p:stCondLst>
                                  <p:childTnLst>
                                    <p:animEffect transition="out" filter="blinds(vertical)">
                                      <p:cBhvr>
                                        <p:cTn id="951" dur="5500"/>
                                        <p:tgtEl>
                                          <p:spTgt spid="69"/>
                                        </p:tgtEl>
                                      </p:cBhvr>
                                    </p:animEffect>
                                    <p:set>
                                      <p:cBhvr>
                                        <p:cTn id="952" dur="1" fill="hold">
                                          <p:stCondLst>
                                            <p:cond delay="5499"/>
                                          </p:stCondLst>
                                        </p:cTn>
                                        <p:tgtEl>
                                          <p:spTgt spid="69"/>
                                        </p:tgtEl>
                                        <p:attrNameLst>
                                          <p:attrName>style.visibility</p:attrName>
                                        </p:attrNameLst>
                                      </p:cBhvr>
                                      <p:to>
                                        <p:strVal val="hidden"/>
                                      </p:to>
                                    </p:set>
                                  </p:childTnLst>
                                </p:cTn>
                              </p:par>
                              <p:par>
                                <p:cTn id="953" presetID="2" presetClass="entr" presetSubtype="8" fill="hold" grpId="0" nodeType="withEffect">
                                  <p:stCondLst>
                                    <p:cond delay="0"/>
                                  </p:stCondLst>
                                  <p:childTnLst>
                                    <p:set>
                                      <p:cBhvr>
                                        <p:cTn id="954" dur="1" fill="hold">
                                          <p:stCondLst>
                                            <p:cond delay="0"/>
                                          </p:stCondLst>
                                        </p:cTn>
                                        <p:tgtEl>
                                          <p:spTgt spid="92"/>
                                        </p:tgtEl>
                                        <p:attrNameLst>
                                          <p:attrName>style.visibility</p:attrName>
                                        </p:attrNameLst>
                                      </p:cBhvr>
                                      <p:to>
                                        <p:strVal val="visible"/>
                                      </p:to>
                                    </p:set>
                                    <p:anim calcmode="lin" valueType="num">
                                      <p:cBhvr additive="base">
                                        <p:cTn id="955" dur="4000" fill="hold"/>
                                        <p:tgtEl>
                                          <p:spTgt spid="92"/>
                                        </p:tgtEl>
                                        <p:attrNameLst>
                                          <p:attrName>ppt_x</p:attrName>
                                        </p:attrNameLst>
                                      </p:cBhvr>
                                      <p:tavLst>
                                        <p:tav tm="0">
                                          <p:val>
                                            <p:strVal val="0-#ppt_w/2"/>
                                          </p:val>
                                        </p:tav>
                                        <p:tav tm="100000">
                                          <p:val>
                                            <p:strVal val="#ppt_x"/>
                                          </p:val>
                                        </p:tav>
                                      </p:tavLst>
                                    </p:anim>
                                    <p:anim calcmode="lin" valueType="num">
                                      <p:cBhvr additive="base">
                                        <p:cTn id="956" dur="4000" fill="hold"/>
                                        <p:tgtEl>
                                          <p:spTgt spid="92"/>
                                        </p:tgtEl>
                                        <p:attrNameLst>
                                          <p:attrName>ppt_y</p:attrName>
                                        </p:attrNameLst>
                                      </p:cBhvr>
                                      <p:tavLst>
                                        <p:tav tm="0">
                                          <p:val>
                                            <p:strVal val="#ppt_y"/>
                                          </p:val>
                                        </p:tav>
                                        <p:tav tm="100000">
                                          <p:val>
                                            <p:strVal val="#ppt_y"/>
                                          </p:val>
                                        </p:tav>
                                      </p:tavLst>
                                    </p:anim>
                                  </p:childTnLst>
                                </p:cTn>
                              </p:par>
                              <p:par>
                                <p:cTn id="957" presetID="19" presetClass="entr" presetSubtype="10" fill="hold" grpId="1" nodeType="withEffect">
                                  <p:stCondLst>
                                    <p:cond delay="0"/>
                                  </p:stCondLst>
                                  <p:childTnLst>
                                    <p:set>
                                      <p:cBhvr>
                                        <p:cTn id="958" dur="1" fill="hold">
                                          <p:stCondLst>
                                            <p:cond delay="0"/>
                                          </p:stCondLst>
                                        </p:cTn>
                                        <p:tgtEl>
                                          <p:spTgt spid="92"/>
                                        </p:tgtEl>
                                        <p:attrNameLst>
                                          <p:attrName>style.visibility</p:attrName>
                                        </p:attrNameLst>
                                      </p:cBhvr>
                                      <p:to>
                                        <p:strVal val="visible"/>
                                      </p:to>
                                    </p:set>
                                    <p:anim calcmode="lin" valueType="num">
                                      <p:cBhvr>
                                        <p:cTn id="959" dur="4000" fill="hold"/>
                                        <p:tgtEl>
                                          <p:spTgt spid="92"/>
                                        </p:tgtEl>
                                        <p:attrNameLst>
                                          <p:attrName>ppt_w</p:attrName>
                                        </p:attrNameLst>
                                      </p:cBhvr>
                                      <p:tavLst>
                                        <p:tav tm="0" fmla="#ppt_w*sin(2.5*pi*$)">
                                          <p:val>
                                            <p:fltVal val="0"/>
                                          </p:val>
                                        </p:tav>
                                        <p:tav tm="100000">
                                          <p:val>
                                            <p:fltVal val="1"/>
                                          </p:val>
                                        </p:tav>
                                      </p:tavLst>
                                    </p:anim>
                                    <p:anim calcmode="lin" valueType="num">
                                      <p:cBhvr>
                                        <p:cTn id="960" dur="4000" fill="hold"/>
                                        <p:tgtEl>
                                          <p:spTgt spid="92"/>
                                        </p:tgtEl>
                                        <p:attrNameLst>
                                          <p:attrName>ppt_h</p:attrName>
                                        </p:attrNameLst>
                                      </p:cBhvr>
                                      <p:tavLst>
                                        <p:tav tm="0">
                                          <p:val>
                                            <p:strVal val="#ppt_h"/>
                                          </p:val>
                                        </p:tav>
                                        <p:tav tm="100000">
                                          <p:val>
                                            <p:strVal val="#ppt_h"/>
                                          </p:val>
                                        </p:tav>
                                      </p:tavLst>
                                    </p:anim>
                                  </p:childTnLst>
                                </p:cTn>
                              </p:par>
                              <p:par>
                                <p:cTn id="961" presetID="2" presetClass="exit" presetSubtype="2" fill="hold" grpId="2" nodeType="withEffect">
                                  <p:stCondLst>
                                    <p:cond delay="0"/>
                                  </p:stCondLst>
                                  <p:childTnLst>
                                    <p:anim calcmode="lin" valueType="num">
                                      <p:cBhvr additive="base">
                                        <p:cTn id="962" dur="4500"/>
                                        <p:tgtEl>
                                          <p:spTgt spid="92"/>
                                        </p:tgtEl>
                                        <p:attrNameLst>
                                          <p:attrName>ppt_x</p:attrName>
                                        </p:attrNameLst>
                                      </p:cBhvr>
                                      <p:tavLst>
                                        <p:tav tm="0">
                                          <p:val>
                                            <p:strVal val="ppt_x"/>
                                          </p:val>
                                        </p:tav>
                                        <p:tav tm="100000">
                                          <p:val>
                                            <p:strVal val="1+ppt_w/2"/>
                                          </p:val>
                                        </p:tav>
                                      </p:tavLst>
                                    </p:anim>
                                    <p:anim calcmode="lin" valueType="num">
                                      <p:cBhvr additive="base">
                                        <p:cTn id="963" dur="4500"/>
                                        <p:tgtEl>
                                          <p:spTgt spid="92"/>
                                        </p:tgtEl>
                                        <p:attrNameLst>
                                          <p:attrName>ppt_y</p:attrName>
                                        </p:attrNameLst>
                                      </p:cBhvr>
                                      <p:tavLst>
                                        <p:tav tm="0">
                                          <p:val>
                                            <p:strVal val="ppt_y"/>
                                          </p:val>
                                        </p:tav>
                                        <p:tav tm="100000">
                                          <p:val>
                                            <p:strVal val="ppt_y"/>
                                          </p:val>
                                        </p:tav>
                                      </p:tavLst>
                                    </p:anim>
                                    <p:set>
                                      <p:cBhvr>
                                        <p:cTn id="964" dur="1" fill="hold">
                                          <p:stCondLst>
                                            <p:cond delay="4499"/>
                                          </p:stCondLst>
                                        </p:cTn>
                                        <p:tgtEl>
                                          <p:spTgt spid="92"/>
                                        </p:tgtEl>
                                        <p:attrNameLst>
                                          <p:attrName>style.visibility</p:attrName>
                                        </p:attrNameLst>
                                      </p:cBhvr>
                                      <p:to>
                                        <p:strVal val="hidden"/>
                                      </p:to>
                                    </p:set>
                                  </p:childTnLst>
                                </p:cTn>
                              </p:par>
                              <p:par>
                                <p:cTn id="965" presetID="3" presetClass="exit" presetSubtype="5" fill="hold" grpId="3" nodeType="withEffect">
                                  <p:stCondLst>
                                    <p:cond delay="0"/>
                                  </p:stCondLst>
                                  <p:childTnLst>
                                    <p:animEffect transition="out" filter="blinds(vertical)">
                                      <p:cBhvr>
                                        <p:cTn id="966" dur="5500"/>
                                        <p:tgtEl>
                                          <p:spTgt spid="92"/>
                                        </p:tgtEl>
                                      </p:cBhvr>
                                    </p:animEffect>
                                    <p:set>
                                      <p:cBhvr>
                                        <p:cTn id="967" dur="1" fill="hold">
                                          <p:stCondLst>
                                            <p:cond delay="5499"/>
                                          </p:stCondLst>
                                        </p:cTn>
                                        <p:tgtEl>
                                          <p:spTgt spid="92"/>
                                        </p:tgtEl>
                                        <p:attrNameLst>
                                          <p:attrName>style.visibility</p:attrName>
                                        </p:attrNameLst>
                                      </p:cBhvr>
                                      <p:to>
                                        <p:strVal val="hidden"/>
                                      </p:to>
                                    </p:set>
                                  </p:childTnLst>
                                </p:cTn>
                              </p:par>
                              <p:par>
                                <p:cTn id="968" presetID="2" presetClass="entr" presetSubtype="8" fill="hold" grpId="0" nodeType="withEffect">
                                  <p:stCondLst>
                                    <p:cond delay="0"/>
                                  </p:stCondLst>
                                  <p:childTnLst>
                                    <p:set>
                                      <p:cBhvr>
                                        <p:cTn id="969" dur="1" fill="hold">
                                          <p:stCondLst>
                                            <p:cond delay="0"/>
                                          </p:stCondLst>
                                        </p:cTn>
                                        <p:tgtEl>
                                          <p:spTgt spid="90"/>
                                        </p:tgtEl>
                                        <p:attrNameLst>
                                          <p:attrName>style.visibility</p:attrName>
                                        </p:attrNameLst>
                                      </p:cBhvr>
                                      <p:to>
                                        <p:strVal val="visible"/>
                                      </p:to>
                                    </p:set>
                                    <p:anim calcmode="lin" valueType="num">
                                      <p:cBhvr additive="base">
                                        <p:cTn id="970" dur="4000" fill="hold"/>
                                        <p:tgtEl>
                                          <p:spTgt spid="90"/>
                                        </p:tgtEl>
                                        <p:attrNameLst>
                                          <p:attrName>ppt_x</p:attrName>
                                        </p:attrNameLst>
                                      </p:cBhvr>
                                      <p:tavLst>
                                        <p:tav tm="0">
                                          <p:val>
                                            <p:strVal val="0-#ppt_w/2"/>
                                          </p:val>
                                        </p:tav>
                                        <p:tav tm="100000">
                                          <p:val>
                                            <p:strVal val="#ppt_x"/>
                                          </p:val>
                                        </p:tav>
                                      </p:tavLst>
                                    </p:anim>
                                    <p:anim calcmode="lin" valueType="num">
                                      <p:cBhvr additive="base">
                                        <p:cTn id="971" dur="4000" fill="hold"/>
                                        <p:tgtEl>
                                          <p:spTgt spid="90"/>
                                        </p:tgtEl>
                                        <p:attrNameLst>
                                          <p:attrName>ppt_y</p:attrName>
                                        </p:attrNameLst>
                                      </p:cBhvr>
                                      <p:tavLst>
                                        <p:tav tm="0">
                                          <p:val>
                                            <p:strVal val="#ppt_y"/>
                                          </p:val>
                                        </p:tav>
                                        <p:tav tm="100000">
                                          <p:val>
                                            <p:strVal val="#ppt_y"/>
                                          </p:val>
                                        </p:tav>
                                      </p:tavLst>
                                    </p:anim>
                                  </p:childTnLst>
                                </p:cTn>
                              </p:par>
                              <p:par>
                                <p:cTn id="972" presetID="19" presetClass="entr" presetSubtype="10" fill="hold" grpId="1" nodeType="withEffect">
                                  <p:stCondLst>
                                    <p:cond delay="0"/>
                                  </p:stCondLst>
                                  <p:childTnLst>
                                    <p:set>
                                      <p:cBhvr>
                                        <p:cTn id="973" dur="1" fill="hold">
                                          <p:stCondLst>
                                            <p:cond delay="0"/>
                                          </p:stCondLst>
                                        </p:cTn>
                                        <p:tgtEl>
                                          <p:spTgt spid="90"/>
                                        </p:tgtEl>
                                        <p:attrNameLst>
                                          <p:attrName>style.visibility</p:attrName>
                                        </p:attrNameLst>
                                      </p:cBhvr>
                                      <p:to>
                                        <p:strVal val="visible"/>
                                      </p:to>
                                    </p:set>
                                    <p:anim calcmode="lin" valueType="num">
                                      <p:cBhvr>
                                        <p:cTn id="974" dur="4000" fill="hold"/>
                                        <p:tgtEl>
                                          <p:spTgt spid="90"/>
                                        </p:tgtEl>
                                        <p:attrNameLst>
                                          <p:attrName>ppt_w</p:attrName>
                                        </p:attrNameLst>
                                      </p:cBhvr>
                                      <p:tavLst>
                                        <p:tav tm="0" fmla="#ppt_w*sin(2.5*pi*$)">
                                          <p:val>
                                            <p:fltVal val="0"/>
                                          </p:val>
                                        </p:tav>
                                        <p:tav tm="100000">
                                          <p:val>
                                            <p:fltVal val="1"/>
                                          </p:val>
                                        </p:tav>
                                      </p:tavLst>
                                    </p:anim>
                                    <p:anim calcmode="lin" valueType="num">
                                      <p:cBhvr>
                                        <p:cTn id="975" dur="4000" fill="hold"/>
                                        <p:tgtEl>
                                          <p:spTgt spid="90"/>
                                        </p:tgtEl>
                                        <p:attrNameLst>
                                          <p:attrName>ppt_h</p:attrName>
                                        </p:attrNameLst>
                                      </p:cBhvr>
                                      <p:tavLst>
                                        <p:tav tm="0">
                                          <p:val>
                                            <p:strVal val="#ppt_h"/>
                                          </p:val>
                                        </p:tav>
                                        <p:tav tm="100000">
                                          <p:val>
                                            <p:strVal val="#ppt_h"/>
                                          </p:val>
                                        </p:tav>
                                      </p:tavLst>
                                    </p:anim>
                                  </p:childTnLst>
                                </p:cTn>
                              </p:par>
                              <p:par>
                                <p:cTn id="976" presetID="2" presetClass="exit" presetSubtype="2" fill="hold" grpId="2" nodeType="withEffect">
                                  <p:stCondLst>
                                    <p:cond delay="0"/>
                                  </p:stCondLst>
                                  <p:childTnLst>
                                    <p:anim calcmode="lin" valueType="num">
                                      <p:cBhvr additive="base">
                                        <p:cTn id="977" dur="4500"/>
                                        <p:tgtEl>
                                          <p:spTgt spid="90"/>
                                        </p:tgtEl>
                                        <p:attrNameLst>
                                          <p:attrName>ppt_x</p:attrName>
                                        </p:attrNameLst>
                                      </p:cBhvr>
                                      <p:tavLst>
                                        <p:tav tm="0">
                                          <p:val>
                                            <p:strVal val="ppt_x"/>
                                          </p:val>
                                        </p:tav>
                                        <p:tav tm="100000">
                                          <p:val>
                                            <p:strVal val="1+ppt_w/2"/>
                                          </p:val>
                                        </p:tav>
                                      </p:tavLst>
                                    </p:anim>
                                    <p:anim calcmode="lin" valueType="num">
                                      <p:cBhvr additive="base">
                                        <p:cTn id="978" dur="4500"/>
                                        <p:tgtEl>
                                          <p:spTgt spid="90"/>
                                        </p:tgtEl>
                                        <p:attrNameLst>
                                          <p:attrName>ppt_y</p:attrName>
                                        </p:attrNameLst>
                                      </p:cBhvr>
                                      <p:tavLst>
                                        <p:tav tm="0">
                                          <p:val>
                                            <p:strVal val="ppt_y"/>
                                          </p:val>
                                        </p:tav>
                                        <p:tav tm="100000">
                                          <p:val>
                                            <p:strVal val="ppt_y"/>
                                          </p:val>
                                        </p:tav>
                                      </p:tavLst>
                                    </p:anim>
                                    <p:set>
                                      <p:cBhvr>
                                        <p:cTn id="979" dur="1" fill="hold">
                                          <p:stCondLst>
                                            <p:cond delay="4499"/>
                                          </p:stCondLst>
                                        </p:cTn>
                                        <p:tgtEl>
                                          <p:spTgt spid="90"/>
                                        </p:tgtEl>
                                        <p:attrNameLst>
                                          <p:attrName>style.visibility</p:attrName>
                                        </p:attrNameLst>
                                      </p:cBhvr>
                                      <p:to>
                                        <p:strVal val="hidden"/>
                                      </p:to>
                                    </p:set>
                                  </p:childTnLst>
                                </p:cTn>
                              </p:par>
                              <p:par>
                                <p:cTn id="980" presetID="3" presetClass="exit" presetSubtype="5" fill="hold" grpId="3" nodeType="withEffect">
                                  <p:stCondLst>
                                    <p:cond delay="0"/>
                                  </p:stCondLst>
                                  <p:childTnLst>
                                    <p:animEffect transition="out" filter="blinds(vertical)">
                                      <p:cBhvr>
                                        <p:cTn id="981" dur="5500"/>
                                        <p:tgtEl>
                                          <p:spTgt spid="90"/>
                                        </p:tgtEl>
                                      </p:cBhvr>
                                    </p:animEffect>
                                    <p:set>
                                      <p:cBhvr>
                                        <p:cTn id="982" dur="1" fill="hold">
                                          <p:stCondLst>
                                            <p:cond delay="5499"/>
                                          </p:stCondLst>
                                        </p:cTn>
                                        <p:tgtEl>
                                          <p:spTgt spid="90"/>
                                        </p:tgtEl>
                                        <p:attrNameLst>
                                          <p:attrName>style.visibility</p:attrName>
                                        </p:attrNameLst>
                                      </p:cBhvr>
                                      <p:to>
                                        <p:strVal val="hidden"/>
                                      </p:to>
                                    </p:set>
                                  </p:childTnLst>
                                </p:cTn>
                              </p:par>
                              <p:par>
                                <p:cTn id="983" presetID="2" presetClass="entr" presetSubtype="8" fill="hold" grpId="0" nodeType="withEffect">
                                  <p:stCondLst>
                                    <p:cond delay="0"/>
                                  </p:stCondLst>
                                  <p:childTnLst>
                                    <p:set>
                                      <p:cBhvr>
                                        <p:cTn id="984" dur="1" fill="hold">
                                          <p:stCondLst>
                                            <p:cond delay="0"/>
                                          </p:stCondLst>
                                        </p:cTn>
                                        <p:tgtEl>
                                          <p:spTgt spid="91"/>
                                        </p:tgtEl>
                                        <p:attrNameLst>
                                          <p:attrName>style.visibility</p:attrName>
                                        </p:attrNameLst>
                                      </p:cBhvr>
                                      <p:to>
                                        <p:strVal val="visible"/>
                                      </p:to>
                                    </p:set>
                                    <p:anim calcmode="lin" valueType="num">
                                      <p:cBhvr additive="base">
                                        <p:cTn id="985" dur="4000" fill="hold"/>
                                        <p:tgtEl>
                                          <p:spTgt spid="91"/>
                                        </p:tgtEl>
                                        <p:attrNameLst>
                                          <p:attrName>ppt_x</p:attrName>
                                        </p:attrNameLst>
                                      </p:cBhvr>
                                      <p:tavLst>
                                        <p:tav tm="0">
                                          <p:val>
                                            <p:strVal val="0-#ppt_w/2"/>
                                          </p:val>
                                        </p:tav>
                                        <p:tav tm="100000">
                                          <p:val>
                                            <p:strVal val="#ppt_x"/>
                                          </p:val>
                                        </p:tav>
                                      </p:tavLst>
                                    </p:anim>
                                    <p:anim calcmode="lin" valueType="num">
                                      <p:cBhvr additive="base">
                                        <p:cTn id="986" dur="4000" fill="hold"/>
                                        <p:tgtEl>
                                          <p:spTgt spid="91"/>
                                        </p:tgtEl>
                                        <p:attrNameLst>
                                          <p:attrName>ppt_y</p:attrName>
                                        </p:attrNameLst>
                                      </p:cBhvr>
                                      <p:tavLst>
                                        <p:tav tm="0">
                                          <p:val>
                                            <p:strVal val="#ppt_y"/>
                                          </p:val>
                                        </p:tav>
                                        <p:tav tm="100000">
                                          <p:val>
                                            <p:strVal val="#ppt_y"/>
                                          </p:val>
                                        </p:tav>
                                      </p:tavLst>
                                    </p:anim>
                                  </p:childTnLst>
                                </p:cTn>
                              </p:par>
                              <p:par>
                                <p:cTn id="987" presetID="19" presetClass="entr" presetSubtype="10" fill="hold" grpId="1" nodeType="withEffect">
                                  <p:stCondLst>
                                    <p:cond delay="0"/>
                                  </p:stCondLst>
                                  <p:childTnLst>
                                    <p:set>
                                      <p:cBhvr>
                                        <p:cTn id="988" dur="1" fill="hold">
                                          <p:stCondLst>
                                            <p:cond delay="0"/>
                                          </p:stCondLst>
                                        </p:cTn>
                                        <p:tgtEl>
                                          <p:spTgt spid="91"/>
                                        </p:tgtEl>
                                        <p:attrNameLst>
                                          <p:attrName>style.visibility</p:attrName>
                                        </p:attrNameLst>
                                      </p:cBhvr>
                                      <p:to>
                                        <p:strVal val="visible"/>
                                      </p:to>
                                    </p:set>
                                    <p:anim calcmode="lin" valueType="num">
                                      <p:cBhvr>
                                        <p:cTn id="989" dur="4000" fill="hold"/>
                                        <p:tgtEl>
                                          <p:spTgt spid="91"/>
                                        </p:tgtEl>
                                        <p:attrNameLst>
                                          <p:attrName>ppt_w</p:attrName>
                                        </p:attrNameLst>
                                      </p:cBhvr>
                                      <p:tavLst>
                                        <p:tav tm="0" fmla="#ppt_w*sin(2.5*pi*$)">
                                          <p:val>
                                            <p:fltVal val="0"/>
                                          </p:val>
                                        </p:tav>
                                        <p:tav tm="100000">
                                          <p:val>
                                            <p:fltVal val="1"/>
                                          </p:val>
                                        </p:tav>
                                      </p:tavLst>
                                    </p:anim>
                                    <p:anim calcmode="lin" valueType="num">
                                      <p:cBhvr>
                                        <p:cTn id="990" dur="4000" fill="hold"/>
                                        <p:tgtEl>
                                          <p:spTgt spid="91"/>
                                        </p:tgtEl>
                                        <p:attrNameLst>
                                          <p:attrName>ppt_h</p:attrName>
                                        </p:attrNameLst>
                                      </p:cBhvr>
                                      <p:tavLst>
                                        <p:tav tm="0">
                                          <p:val>
                                            <p:strVal val="#ppt_h"/>
                                          </p:val>
                                        </p:tav>
                                        <p:tav tm="100000">
                                          <p:val>
                                            <p:strVal val="#ppt_h"/>
                                          </p:val>
                                        </p:tav>
                                      </p:tavLst>
                                    </p:anim>
                                  </p:childTnLst>
                                </p:cTn>
                              </p:par>
                              <p:par>
                                <p:cTn id="991" presetID="2" presetClass="exit" presetSubtype="2" fill="hold" grpId="2" nodeType="withEffect">
                                  <p:stCondLst>
                                    <p:cond delay="0"/>
                                  </p:stCondLst>
                                  <p:childTnLst>
                                    <p:anim calcmode="lin" valueType="num">
                                      <p:cBhvr additive="base">
                                        <p:cTn id="992" dur="4500"/>
                                        <p:tgtEl>
                                          <p:spTgt spid="91"/>
                                        </p:tgtEl>
                                        <p:attrNameLst>
                                          <p:attrName>ppt_x</p:attrName>
                                        </p:attrNameLst>
                                      </p:cBhvr>
                                      <p:tavLst>
                                        <p:tav tm="0">
                                          <p:val>
                                            <p:strVal val="ppt_x"/>
                                          </p:val>
                                        </p:tav>
                                        <p:tav tm="100000">
                                          <p:val>
                                            <p:strVal val="1+ppt_w/2"/>
                                          </p:val>
                                        </p:tav>
                                      </p:tavLst>
                                    </p:anim>
                                    <p:anim calcmode="lin" valueType="num">
                                      <p:cBhvr additive="base">
                                        <p:cTn id="993" dur="4500"/>
                                        <p:tgtEl>
                                          <p:spTgt spid="91"/>
                                        </p:tgtEl>
                                        <p:attrNameLst>
                                          <p:attrName>ppt_y</p:attrName>
                                        </p:attrNameLst>
                                      </p:cBhvr>
                                      <p:tavLst>
                                        <p:tav tm="0">
                                          <p:val>
                                            <p:strVal val="ppt_y"/>
                                          </p:val>
                                        </p:tav>
                                        <p:tav tm="100000">
                                          <p:val>
                                            <p:strVal val="ppt_y"/>
                                          </p:val>
                                        </p:tav>
                                      </p:tavLst>
                                    </p:anim>
                                    <p:set>
                                      <p:cBhvr>
                                        <p:cTn id="994" dur="1" fill="hold">
                                          <p:stCondLst>
                                            <p:cond delay="4499"/>
                                          </p:stCondLst>
                                        </p:cTn>
                                        <p:tgtEl>
                                          <p:spTgt spid="91"/>
                                        </p:tgtEl>
                                        <p:attrNameLst>
                                          <p:attrName>style.visibility</p:attrName>
                                        </p:attrNameLst>
                                      </p:cBhvr>
                                      <p:to>
                                        <p:strVal val="hidden"/>
                                      </p:to>
                                    </p:set>
                                  </p:childTnLst>
                                </p:cTn>
                              </p:par>
                              <p:par>
                                <p:cTn id="995" presetID="3" presetClass="exit" presetSubtype="5" fill="hold" grpId="3" nodeType="withEffect">
                                  <p:stCondLst>
                                    <p:cond delay="0"/>
                                  </p:stCondLst>
                                  <p:childTnLst>
                                    <p:animEffect transition="out" filter="blinds(vertical)">
                                      <p:cBhvr>
                                        <p:cTn id="996" dur="5500"/>
                                        <p:tgtEl>
                                          <p:spTgt spid="91"/>
                                        </p:tgtEl>
                                      </p:cBhvr>
                                    </p:animEffect>
                                    <p:set>
                                      <p:cBhvr>
                                        <p:cTn id="997" dur="1" fill="hold">
                                          <p:stCondLst>
                                            <p:cond delay="5499"/>
                                          </p:stCondLst>
                                        </p:cTn>
                                        <p:tgtEl>
                                          <p:spTgt spid="91"/>
                                        </p:tgtEl>
                                        <p:attrNameLst>
                                          <p:attrName>style.visibility</p:attrName>
                                        </p:attrNameLst>
                                      </p:cBhvr>
                                      <p:to>
                                        <p:strVal val="hidden"/>
                                      </p:to>
                                    </p:set>
                                  </p:childTnLst>
                                </p:cTn>
                              </p:par>
                              <p:par>
                                <p:cTn id="998" presetID="2" presetClass="entr" presetSubtype="8" fill="hold" grpId="0" nodeType="withEffect">
                                  <p:stCondLst>
                                    <p:cond delay="0"/>
                                  </p:stCondLst>
                                  <p:childTnLst>
                                    <p:set>
                                      <p:cBhvr>
                                        <p:cTn id="999" dur="1" fill="hold">
                                          <p:stCondLst>
                                            <p:cond delay="0"/>
                                          </p:stCondLst>
                                        </p:cTn>
                                        <p:tgtEl>
                                          <p:spTgt spid="86"/>
                                        </p:tgtEl>
                                        <p:attrNameLst>
                                          <p:attrName>style.visibility</p:attrName>
                                        </p:attrNameLst>
                                      </p:cBhvr>
                                      <p:to>
                                        <p:strVal val="visible"/>
                                      </p:to>
                                    </p:set>
                                    <p:anim calcmode="lin" valueType="num">
                                      <p:cBhvr additive="base">
                                        <p:cTn id="1000" dur="4000" fill="hold"/>
                                        <p:tgtEl>
                                          <p:spTgt spid="86"/>
                                        </p:tgtEl>
                                        <p:attrNameLst>
                                          <p:attrName>ppt_x</p:attrName>
                                        </p:attrNameLst>
                                      </p:cBhvr>
                                      <p:tavLst>
                                        <p:tav tm="0">
                                          <p:val>
                                            <p:strVal val="0-#ppt_w/2"/>
                                          </p:val>
                                        </p:tav>
                                        <p:tav tm="100000">
                                          <p:val>
                                            <p:strVal val="#ppt_x"/>
                                          </p:val>
                                        </p:tav>
                                      </p:tavLst>
                                    </p:anim>
                                    <p:anim calcmode="lin" valueType="num">
                                      <p:cBhvr additive="base">
                                        <p:cTn id="1001" dur="4000" fill="hold"/>
                                        <p:tgtEl>
                                          <p:spTgt spid="86"/>
                                        </p:tgtEl>
                                        <p:attrNameLst>
                                          <p:attrName>ppt_y</p:attrName>
                                        </p:attrNameLst>
                                      </p:cBhvr>
                                      <p:tavLst>
                                        <p:tav tm="0">
                                          <p:val>
                                            <p:strVal val="#ppt_y"/>
                                          </p:val>
                                        </p:tav>
                                        <p:tav tm="100000">
                                          <p:val>
                                            <p:strVal val="#ppt_y"/>
                                          </p:val>
                                        </p:tav>
                                      </p:tavLst>
                                    </p:anim>
                                  </p:childTnLst>
                                </p:cTn>
                              </p:par>
                              <p:par>
                                <p:cTn id="1002" presetID="19" presetClass="entr" presetSubtype="10" fill="hold" grpId="1" nodeType="withEffect">
                                  <p:stCondLst>
                                    <p:cond delay="0"/>
                                  </p:stCondLst>
                                  <p:childTnLst>
                                    <p:set>
                                      <p:cBhvr>
                                        <p:cTn id="1003" dur="1" fill="hold">
                                          <p:stCondLst>
                                            <p:cond delay="0"/>
                                          </p:stCondLst>
                                        </p:cTn>
                                        <p:tgtEl>
                                          <p:spTgt spid="86"/>
                                        </p:tgtEl>
                                        <p:attrNameLst>
                                          <p:attrName>style.visibility</p:attrName>
                                        </p:attrNameLst>
                                      </p:cBhvr>
                                      <p:to>
                                        <p:strVal val="visible"/>
                                      </p:to>
                                    </p:set>
                                    <p:anim calcmode="lin" valueType="num">
                                      <p:cBhvr>
                                        <p:cTn id="1004" dur="4000" fill="hold"/>
                                        <p:tgtEl>
                                          <p:spTgt spid="86"/>
                                        </p:tgtEl>
                                        <p:attrNameLst>
                                          <p:attrName>ppt_w</p:attrName>
                                        </p:attrNameLst>
                                      </p:cBhvr>
                                      <p:tavLst>
                                        <p:tav tm="0" fmla="#ppt_w*sin(2.5*pi*$)">
                                          <p:val>
                                            <p:fltVal val="0"/>
                                          </p:val>
                                        </p:tav>
                                        <p:tav tm="100000">
                                          <p:val>
                                            <p:fltVal val="1"/>
                                          </p:val>
                                        </p:tav>
                                      </p:tavLst>
                                    </p:anim>
                                    <p:anim calcmode="lin" valueType="num">
                                      <p:cBhvr>
                                        <p:cTn id="1005" dur="4000" fill="hold"/>
                                        <p:tgtEl>
                                          <p:spTgt spid="86"/>
                                        </p:tgtEl>
                                        <p:attrNameLst>
                                          <p:attrName>ppt_h</p:attrName>
                                        </p:attrNameLst>
                                      </p:cBhvr>
                                      <p:tavLst>
                                        <p:tav tm="0">
                                          <p:val>
                                            <p:strVal val="#ppt_h"/>
                                          </p:val>
                                        </p:tav>
                                        <p:tav tm="100000">
                                          <p:val>
                                            <p:strVal val="#ppt_h"/>
                                          </p:val>
                                        </p:tav>
                                      </p:tavLst>
                                    </p:anim>
                                  </p:childTnLst>
                                </p:cTn>
                              </p:par>
                              <p:par>
                                <p:cTn id="1006" presetID="2" presetClass="exit" presetSubtype="2" fill="hold" grpId="2" nodeType="withEffect">
                                  <p:stCondLst>
                                    <p:cond delay="0"/>
                                  </p:stCondLst>
                                  <p:childTnLst>
                                    <p:anim calcmode="lin" valueType="num">
                                      <p:cBhvr additive="base">
                                        <p:cTn id="1007" dur="4500"/>
                                        <p:tgtEl>
                                          <p:spTgt spid="86"/>
                                        </p:tgtEl>
                                        <p:attrNameLst>
                                          <p:attrName>ppt_x</p:attrName>
                                        </p:attrNameLst>
                                      </p:cBhvr>
                                      <p:tavLst>
                                        <p:tav tm="0">
                                          <p:val>
                                            <p:strVal val="ppt_x"/>
                                          </p:val>
                                        </p:tav>
                                        <p:tav tm="100000">
                                          <p:val>
                                            <p:strVal val="1+ppt_w/2"/>
                                          </p:val>
                                        </p:tav>
                                      </p:tavLst>
                                    </p:anim>
                                    <p:anim calcmode="lin" valueType="num">
                                      <p:cBhvr additive="base">
                                        <p:cTn id="1008" dur="4500"/>
                                        <p:tgtEl>
                                          <p:spTgt spid="86"/>
                                        </p:tgtEl>
                                        <p:attrNameLst>
                                          <p:attrName>ppt_y</p:attrName>
                                        </p:attrNameLst>
                                      </p:cBhvr>
                                      <p:tavLst>
                                        <p:tav tm="0">
                                          <p:val>
                                            <p:strVal val="ppt_y"/>
                                          </p:val>
                                        </p:tav>
                                        <p:tav tm="100000">
                                          <p:val>
                                            <p:strVal val="ppt_y"/>
                                          </p:val>
                                        </p:tav>
                                      </p:tavLst>
                                    </p:anim>
                                    <p:set>
                                      <p:cBhvr>
                                        <p:cTn id="1009" dur="1" fill="hold">
                                          <p:stCondLst>
                                            <p:cond delay="4499"/>
                                          </p:stCondLst>
                                        </p:cTn>
                                        <p:tgtEl>
                                          <p:spTgt spid="86"/>
                                        </p:tgtEl>
                                        <p:attrNameLst>
                                          <p:attrName>style.visibility</p:attrName>
                                        </p:attrNameLst>
                                      </p:cBhvr>
                                      <p:to>
                                        <p:strVal val="hidden"/>
                                      </p:to>
                                    </p:set>
                                  </p:childTnLst>
                                </p:cTn>
                              </p:par>
                              <p:par>
                                <p:cTn id="1010" presetID="3" presetClass="exit" presetSubtype="5" fill="hold" grpId="3" nodeType="withEffect">
                                  <p:stCondLst>
                                    <p:cond delay="0"/>
                                  </p:stCondLst>
                                  <p:childTnLst>
                                    <p:animEffect transition="out" filter="blinds(vertical)">
                                      <p:cBhvr>
                                        <p:cTn id="1011" dur="5500"/>
                                        <p:tgtEl>
                                          <p:spTgt spid="86"/>
                                        </p:tgtEl>
                                      </p:cBhvr>
                                    </p:animEffect>
                                    <p:set>
                                      <p:cBhvr>
                                        <p:cTn id="1012" dur="1" fill="hold">
                                          <p:stCondLst>
                                            <p:cond delay="5499"/>
                                          </p:stCondLst>
                                        </p:cTn>
                                        <p:tgtEl>
                                          <p:spTgt spid="86"/>
                                        </p:tgtEl>
                                        <p:attrNameLst>
                                          <p:attrName>style.visibility</p:attrName>
                                        </p:attrNameLst>
                                      </p:cBhvr>
                                      <p:to>
                                        <p:strVal val="hidden"/>
                                      </p:to>
                                    </p:set>
                                  </p:childTnLst>
                                </p:cTn>
                              </p:par>
                              <p:par>
                                <p:cTn id="1013" presetID="2" presetClass="entr" presetSubtype="8" fill="hold" grpId="0" nodeType="withEffect">
                                  <p:stCondLst>
                                    <p:cond delay="0"/>
                                  </p:stCondLst>
                                  <p:childTnLst>
                                    <p:set>
                                      <p:cBhvr>
                                        <p:cTn id="1014" dur="1" fill="hold">
                                          <p:stCondLst>
                                            <p:cond delay="0"/>
                                          </p:stCondLst>
                                        </p:cTn>
                                        <p:tgtEl>
                                          <p:spTgt spid="84"/>
                                        </p:tgtEl>
                                        <p:attrNameLst>
                                          <p:attrName>style.visibility</p:attrName>
                                        </p:attrNameLst>
                                      </p:cBhvr>
                                      <p:to>
                                        <p:strVal val="visible"/>
                                      </p:to>
                                    </p:set>
                                    <p:anim calcmode="lin" valueType="num">
                                      <p:cBhvr additive="base">
                                        <p:cTn id="1015" dur="4000" fill="hold"/>
                                        <p:tgtEl>
                                          <p:spTgt spid="84"/>
                                        </p:tgtEl>
                                        <p:attrNameLst>
                                          <p:attrName>ppt_x</p:attrName>
                                        </p:attrNameLst>
                                      </p:cBhvr>
                                      <p:tavLst>
                                        <p:tav tm="0">
                                          <p:val>
                                            <p:strVal val="0-#ppt_w/2"/>
                                          </p:val>
                                        </p:tav>
                                        <p:tav tm="100000">
                                          <p:val>
                                            <p:strVal val="#ppt_x"/>
                                          </p:val>
                                        </p:tav>
                                      </p:tavLst>
                                    </p:anim>
                                    <p:anim calcmode="lin" valueType="num">
                                      <p:cBhvr additive="base">
                                        <p:cTn id="1016" dur="4000" fill="hold"/>
                                        <p:tgtEl>
                                          <p:spTgt spid="84"/>
                                        </p:tgtEl>
                                        <p:attrNameLst>
                                          <p:attrName>ppt_y</p:attrName>
                                        </p:attrNameLst>
                                      </p:cBhvr>
                                      <p:tavLst>
                                        <p:tav tm="0">
                                          <p:val>
                                            <p:strVal val="#ppt_y"/>
                                          </p:val>
                                        </p:tav>
                                        <p:tav tm="100000">
                                          <p:val>
                                            <p:strVal val="#ppt_y"/>
                                          </p:val>
                                        </p:tav>
                                      </p:tavLst>
                                    </p:anim>
                                  </p:childTnLst>
                                </p:cTn>
                              </p:par>
                              <p:par>
                                <p:cTn id="1017" presetID="19" presetClass="entr" presetSubtype="10" fill="hold" grpId="1" nodeType="withEffect">
                                  <p:stCondLst>
                                    <p:cond delay="0"/>
                                  </p:stCondLst>
                                  <p:childTnLst>
                                    <p:set>
                                      <p:cBhvr>
                                        <p:cTn id="1018" dur="1" fill="hold">
                                          <p:stCondLst>
                                            <p:cond delay="0"/>
                                          </p:stCondLst>
                                        </p:cTn>
                                        <p:tgtEl>
                                          <p:spTgt spid="84"/>
                                        </p:tgtEl>
                                        <p:attrNameLst>
                                          <p:attrName>style.visibility</p:attrName>
                                        </p:attrNameLst>
                                      </p:cBhvr>
                                      <p:to>
                                        <p:strVal val="visible"/>
                                      </p:to>
                                    </p:set>
                                    <p:anim calcmode="lin" valueType="num">
                                      <p:cBhvr>
                                        <p:cTn id="1019" dur="4000" fill="hold"/>
                                        <p:tgtEl>
                                          <p:spTgt spid="84"/>
                                        </p:tgtEl>
                                        <p:attrNameLst>
                                          <p:attrName>ppt_w</p:attrName>
                                        </p:attrNameLst>
                                      </p:cBhvr>
                                      <p:tavLst>
                                        <p:tav tm="0" fmla="#ppt_w*sin(2.5*pi*$)">
                                          <p:val>
                                            <p:fltVal val="0"/>
                                          </p:val>
                                        </p:tav>
                                        <p:tav tm="100000">
                                          <p:val>
                                            <p:fltVal val="1"/>
                                          </p:val>
                                        </p:tav>
                                      </p:tavLst>
                                    </p:anim>
                                    <p:anim calcmode="lin" valueType="num">
                                      <p:cBhvr>
                                        <p:cTn id="1020" dur="4000" fill="hold"/>
                                        <p:tgtEl>
                                          <p:spTgt spid="84"/>
                                        </p:tgtEl>
                                        <p:attrNameLst>
                                          <p:attrName>ppt_h</p:attrName>
                                        </p:attrNameLst>
                                      </p:cBhvr>
                                      <p:tavLst>
                                        <p:tav tm="0">
                                          <p:val>
                                            <p:strVal val="#ppt_h"/>
                                          </p:val>
                                        </p:tav>
                                        <p:tav tm="100000">
                                          <p:val>
                                            <p:strVal val="#ppt_h"/>
                                          </p:val>
                                        </p:tav>
                                      </p:tavLst>
                                    </p:anim>
                                  </p:childTnLst>
                                </p:cTn>
                              </p:par>
                              <p:par>
                                <p:cTn id="1021" presetID="2" presetClass="exit" presetSubtype="2" fill="hold" grpId="2" nodeType="withEffect">
                                  <p:stCondLst>
                                    <p:cond delay="0"/>
                                  </p:stCondLst>
                                  <p:childTnLst>
                                    <p:anim calcmode="lin" valueType="num">
                                      <p:cBhvr additive="base">
                                        <p:cTn id="1022" dur="4500"/>
                                        <p:tgtEl>
                                          <p:spTgt spid="84"/>
                                        </p:tgtEl>
                                        <p:attrNameLst>
                                          <p:attrName>ppt_x</p:attrName>
                                        </p:attrNameLst>
                                      </p:cBhvr>
                                      <p:tavLst>
                                        <p:tav tm="0">
                                          <p:val>
                                            <p:strVal val="ppt_x"/>
                                          </p:val>
                                        </p:tav>
                                        <p:tav tm="100000">
                                          <p:val>
                                            <p:strVal val="1+ppt_w/2"/>
                                          </p:val>
                                        </p:tav>
                                      </p:tavLst>
                                    </p:anim>
                                    <p:anim calcmode="lin" valueType="num">
                                      <p:cBhvr additive="base">
                                        <p:cTn id="1023" dur="4500"/>
                                        <p:tgtEl>
                                          <p:spTgt spid="84"/>
                                        </p:tgtEl>
                                        <p:attrNameLst>
                                          <p:attrName>ppt_y</p:attrName>
                                        </p:attrNameLst>
                                      </p:cBhvr>
                                      <p:tavLst>
                                        <p:tav tm="0">
                                          <p:val>
                                            <p:strVal val="ppt_y"/>
                                          </p:val>
                                        </p:tav>
                                        <p:tav tm="100000">
                                          <p:val>
                                            <p:strVal val="ppt_y"/>
                                          </p:val>
                                        </p:tav>
                                      </p:tavLst>
                                    </p:anim>
                                    <p:set>
                                      <p:cBhvr>
                                        <p:cTn id="1024" dur="1" fill="hold">
                                          <p:stCondLst>
                                            <p:cond delay="4499"/>
                                          </p:stCondLst>
                                        </p:cTn>
                                        <p:tgtEl>
                                          <p:spTgt spid="84"/>
                                        </p:tgtEl>
                                        <p:attrNameLst>
                                          <p:attrName>style.visibility</p:attrName>
                                        </p:attrNameLst>
                                      </p:cBhvr>
                                      <p:to>
                                        <p:strVal val="hidden"/>
                                      </p:to>
                                    </p:set>
                                  </p:childTnLst>
                                </p:cTn>
                              </p:par>
                              <p:par>
                                <p:cTn id="1025" presetID="3" presetClass="exit" presetSubtype="5" fill="hold" grpId="3" nodeType="withEffect">
                                  <p:stCondLst>
                                    <p:cond delay="0"/>
                                  </p:stCondLst>
                                  <p:childTnLst>
                                    <p:animEffect transition="out" filter="blinds(vertical)">
                                      <p:cBhvr>
                                        <p:cTn id="1026" dur="5500"/>
                                        <p:tgtEl>
                                          <p:spTgt spid="84"/>
                                        </p:tgtEl>
                                      </p:cBhvr>
                                    </p:animEffect>
                                    <p:set>
                                      <p:cBhvr>
                                        <p:cTn id="1027" dur="1" fill="hold">
                                          <p:stCondLst>
                                            <p:cond delay="5499"/>
                                          </p:stCondLst>
                                        </p:cTn>
                                        <p:tgtEl>
                                          <p:spTgt spid="84"/>
                                        </p:tgtEl>
                                        <p:attrNameLst>
                                          <p:attrName>style.visibility</p:attrName>
                                        </p:attrNameLst>
                                      </p:cBhvr>
                                      <p:to>
                                        <p:strVal val="hidden"/>
                                      </p:to>
                                    </p:set>
                                  </p:childTnLst>
                                </p:cTn>
                              </p:par>
                              <p:par>
                                <p:cTn id="1028" presetID="2" presetClass="entr" presetSubtype="8" fill="hold" grpId="0" nodeType="withEffect">
                                  <p:stCondLst>
                                    <p:cond delay="0"/>
                                  </p:stCondLst>
                                  <p:childTnLst>
                                    <p:set>
                                      <p:cBhvr>
                                        <p:cTn id="1029" dur="1" fill="hold">
                                          <p:stCondLst>
                                            <p:cond delay="0"/>
                                          </p:stCondLst>
                                        </p:cTn>
                                        <p:tgtEl>
                                          <p:spTgt spid="85"/>
                                        </p:tgtEl>
                                        <p:attrNameLst>
                                          <p:attrName>style.visibility</p:attrName>
                                        </p:attrNameLst>
                                      </p:cBhvr>
                                      <p:to>
                                        <p:strVal val="visible"/>
                                      </p:to>
                                    </p:set>
                                    <p:anim calcmode="lin" valueType="num">
                                      <p:cBhvr additive="base">
                                        <p:cTn id="1030" dur="4000" fill="hold"/>
                                        <p:tgtEl>
                                          <p:spTgt spid="85"/>
                                        </p:tgtEl>
                                        <p:attrNameLst>
                                          <p:attrName>ppt_x</p:attrName>
                                        </p:attrNameLst>
                                      </p:cBhvr>
                                      <p:tavLst>
                                        <p:tav tm="0">
                                          <p:val>
                                            <p:strVal val="0-#ppt_w/2"/>
                                          </p:val>
                                        </p:tav>
                                        <p:tav tm="100000">
                                          <p:val>
                                            <p:strVal val="#ppt_x"/>
                                          </p:val>
                                        </p:tav>
                                      </p:tavLst>
                                    </p:anim>
                                    <p:anim calcmode="lin" valueType="num">
                                      <p:cBhvr additive="base">
                                        <p:cTn id="1031" dur="4000" fill="hold"/>
                                        <p:tgtEl>
                                          <p:spTgt spid="85"/>
                                        </p:tgtEl>
                                        <p:attrNameLst>
                                          <p:attrName>ppt_y</p:attrName>
                                        </p:attrNameLst>
                                      </p:cBhvr>
                                      <p:tavLst>
                                        <p:tav tm="0">
                                          <p:val>
                                            <p:strVal val="#ppt_y"/>
                                          </p:val>
                                        </p:tav>
                                        <p:tav tm="100000">
                                          <p:val>
                                            <p:strVal val="#ppt_y"/>
                                          </p:val>
                                        </p:tav>
                                      </p:tavLst>
                                    </p:anim>
                                  </p:childTnLst>
                                </p:cTn>
                              </p:par>
                              <p:par>
                                <p:cTn id="1032" presetID="19" presetClass="entr" presetSubtype="10" fill="hold" grpId="1" nodeType="withEffect">
                                  <p:stCondLst>
                                    <p:cond delay="0"/>
                                  </p:stCondLst>
                                  <p:childTnLst>
                                    <p:set>
                                      <p:cBhvr>
                                        <p:cTn id="1033" dur="1" fill="hold">
                                          <p:stCondLst>
                                            <p:cond delay="0"/>
                                          </p:stCondLst>
                                        </p:cTn>
                                        <p:tgtEl>
                                          <p:spTgt spid="85"/>
                                        </p:tgtEl>
                                        <p:attrNameLst>
                                          <p:attrName>style.visibility</p:attrName>
                                        </p:attrNameLst>
                                      </p:cBhvr>
                                      <p:to>
                                        <p:strVal val="visible"/>
                                      </p:to>
                                    </p:set>
                                    <p:anim calcmode="lin" valueType="num">
                                      <p:cBhvr>
                                        <p:cTn id="1034" dur="4000" fill="hold"/>
                                        <p:tgtEl>
                                          <p:spTgt spid="85"/>
                                        </p:tgtEl>
                                        <p:attrNameLst>
                                          <p:attrName>ppt_w</p:attrName>
                                        </p:attrNameLst>
                                      </p:cBhvr>
                                      <p:tavLst>
                                        <p:tav tm="0" fmla="#ppt_w*sin(2.5*pi*$)">
                                          <p:val>
                                            <p:fltVal val="0"/>
                                          </p:val>
                                        </p:tav>
                                        <p:tav tm="100000">
                                          <p:val>
                                            <p:fltVal val="1"/>
                                          </p:val>
                                        </p:tav>
                                      </p:tavLst>
                                    </p:anim>
                                    <p:anim calcmode="lin" valueType="num">
                                      <p:cBhvr>
                                        <p:cTn id="1035" dur="4000" fill="hold"/>
                                        <p:tgtEl>
                                          <p:spTgt spid="85"/>
                                        </p:tgtEl>
                                        <p:attrNameLst>
                                          <p:attrName>ppt_h</p:attrName>
                                        </p:attrNameLst>
                                      </p:cBhvr>
                                      <p:tavLst>
                                        <p:tav tm="0">
                                          <p:val>
                                            <p:strVal val="#ppt_h"/>
                                          </p:val>
                                        </p:tav>
                                        <p:tav tm="100000">
                                          <p:val>
                                            <p:strVal val="#ppt_h"/>
                                          </p:val>
                                        </p:tav>
                                      </p:tavLst>
                                    </p:anim>
                                  </p:childTnLst>
                                </p:cTn>
                              </p:par>
                              <p:par>
                                <p:cTn id="1036" presetID="2" presetClass="exit" presetSubtype="2" fill="hold" grpId="2" nodeType="withEffect">
                                  <p:stCondLst>
                                    <p:cond delay="0"/>
                                  </p:stCondLst>
                                  <p:childTnLst>
                                    <p:anim calcmode="lin" valueType="num">
                                      <p:cBhvr additive="base">
                                        <p:cTn id="1037" dur="4500"/>
                                        <p:tgtEl>
                                          <p:spTgt spid="85"/>
                                        </p:tgtEl>
                                        <p:attrNameLst>
                                          <p:attrName>ppt_x</p:attrName>
                                        </p:attrNameLst>
                                      </p:cBhvr>
                                      <p:tavLst>
                                        <p:tav tm="0">
                                          <p:val>
                                            <p:strVal val="ppt_x"/>
                                          </p:val>
                                        </p:tav>
                                        <p:tav tm="100000">
                                          <p:val>
                                            <p:strVal val="1+ppt_w/2"/>
                                          </p:val>
                                        </p:tav>
                                      </p:tavLst>
                                    </p:anim>
                                    <p:anim calcmode="lin" valueType="num">
                                      <p:cBhvr additive="base">
                                        <p:cTn id="1038" dur="4500"/>
                                        <p:tgtEl>
                                          <p:spTgt spid="85"/>
                                        </p:tgtEl>
                                        <p:attrNameLst>
                                          <p:attrName>ppt_y</p:attrName>
                                        </p:attrNameLst>
                                      </p:cBhvr>
                                      <p:tavLst>
                                        <p:tav tm="0">
                                          <p:val>
                                            <p:strVal val="ppt_y"/>
                                          </p:val>
                                        </p:tav>
                                        <p:tav tm="100000">
                                          <p:val>
                                            <p:strVal val="ppt_y"/>
                                          </p:val>
                                        </p:tav>
                                      </p:tavLst>
                                    </p:anim>
                                    <p:set>
                                      <p:cBhvr>
                                        <p:cTn id="1039" dur="1" fill="hold">
                                          <p:stCondLst>
                                            <p:cond delay="4499"/>
                                          </p:stCondLst>
                                        </p:cTn>
                                        <p:tgtEl>
                                          <p:spTgt spid="85"/>
                                        </p:tgtEl>
                                        <p:attrNameLst>
                                          <p:attrName>style.visibility</p:attrName>
                                        </p:attrNameLst>
                                      </p:cBhvr>
                                      <p:to>
                                        <p:strVal val="hidden"/>
                                      </p:to>
                                    </p:set>
                                  </p:childTnLst>
                                </p:cTn>
                              </p:par>
                              <p:par>
                                <p:cTn id="1040" presetID="3" presetClass="exit" presetSubtype="5" fill="hold" grpId="3" nodeType="withEffect">
                                  <p:stCondLst>
                                    <p:cond delay="0"/>
                                  </p:stCondLst>
                                  <p:childTnLst>
                                    <p:animEffect transition="out" filter="blinds(vertical)">
                                      <p:cBhvr>
                                        <p:cTn id="1041" dur="5500"/>
                                        <p:tgtEl>
                                          <p:spTgt spid="85"/>
                                        </p:tgtEl>
                                      </p:cBhvr>
                                    </p:animEffect>
                                    <p:set>
                                      <p:cBhvr>
                                        <p:cTn id="1042" dur="1" fill="hold">
                                          <p:stCondLst>
                                            <p:cond delay="5499"/>
                                          </p:stCondLst>
                                        </p:cTn>
                                        <p:tgtEl>
                                          <p:spTgt spid="85"/>
                                        </p:tgtEl>
                                        <p:attrNameLst>
                                          <p:attrName>style.visibility</p:attrName>
                                        </p:attrNameLst>
                                      </p:cBhvr>
                                      <p:to>
                                        <p:strVal val="hidden"/>
                                      </p:to>
                                    </p:set>
                                  </p:childTnLst>
                                </p:cTn>
                              </p:par>
                              <p:par>
                                <p:cTn id="1043" presetID="2" presetClass="entr" presetSubtype="8" fill="hold" grpId="0" nodeType="withEffect">
                                  <p:stCondLst>
                                    <p:cond delay="0"/>
                                  </p:stCondLst>
                                  <p:childTnLst>
                                    <p:set>
                                      <p:cBhvr>
                                        <p:cTn id="1044" dur="1" fill="hold">
                                          <p:stCondLst>
                                            <p:cond delay="0"/>
                                          </p:stCondLst>
                                        </p:cTn>
                                        <p:tgtEl>
                                          <p:spTgt spid="80"/>
                                        </p:tgtEl>
                                        <p:attrNameLst>
                                          <p:attrName>style.visibility</p:attrName>
                                        </p:attrNameLst>
                                      </p:cBhvr>
                                      <p:to>
                                        <p:strVal val="visible"/>
                                      </p:to>
                                    </p:set>
                                    <p:anim calcmode="lin" valueType="num">
                                      <p:cBhvr additive="base">
                                        <p:cTn id="1045" dur="4000" fill="hold"/>
                                        <p:tgtEl>
                                          <p:spTgt spid="80"/>
                                        </p:tgtEl>
                                        <p:attrNameLst>
                                          <p:attrName>ppt_x</p:attrName>
                                        </p:attrNameLst>
                                      </p:cBhvr>
                                      <p:tavLst>
                                        <p:tav tm="0">
                                          <p:val>
                                            <p:strVal val="0-#ppt_w/2"/>
                                          </p:val>
                                        </p:tav>
                                        <p:tav tm="100000">
                                          <p:val>
                                            <p:strVal val="#ppt_x"/>
                                          </p:val>
                                        </p:tav>
                                      </p:tavLst>
                                    </p:anim>
                                    <p:anim calcmode="lin" valueType="num">
                                      <p:cBhvr additive="base">
                                        <p:cTn id="1046" dur="4000" fill="hold"/>
                                        <p:tgtEl>
                                          <p:spTgt spid="80"/>
                                        </p:tgtEl>
                                        <p:attrNameLst>
                                          <p:attrName>ppt_y</p:attrName>
                                        </p:attrNameLst>
                                      </p:cBhvr>
                                      <p:tavLst>
                                        <p:tav tm="0">
                                          <p:val>
                                            <p:strVal val="#ppt_y"/>
                                          </p:val>
                                        </p:tav>
                                        <p:tav tm="100000">
                                          <p:val>
                                            <p:strVal val="#ppt_y"/>
                                          </p:val>
                                        </p:tav>
                                      </p:tavLst>
                                    </p:anim>
                                  </p:childTnLst>
                                </p:cTn>
                              </p:par>
                              <p:par>
                                <p:cTn id="1047" presetID="19" presetClass="entr" presetSubtype="10" fill="hold" grpId="1" nodeType="withEffect">
                                  <p:stCondLst>
                                    <p:cond delay="0"/>
                                  </p:stCondLst>
                                  <p:childTnLst>
                                    <p:set>
                                      <p:cBhvr>
                                        <p:cTn id="1048" dur="1" fill="hold">
                                          <p:stCondLst>
                                            <p:cond delay="0"/>
                                          </p:stCondLst>
                                        </p:cTn>
                                        <p:tgtEl>
                                          <p:spTgt spid="80"/>
                                        </p:tgtEl>
                                        <p:attrNameLst>
                                          <p:attrName>style.visibility</p:attrName>
                                        </p:attrNameLst>
                                      </p:cBhvr>
                                      <p:to>
                                        <p:strVal val="visible"/>
                                      </p:to>
                                    </p:set>
                                    <p:anim calcmode="lin" valueType="num">
                                      <p:cBhvr>
                                        <p:cTn id="1049" dur="4000" fill="hold"/>
                                        <p:tgtEl>
                                          <p:spTgt spid="80"/>
                                        </p:tgtEl>
                                        <p:attrNameLst>
                                          <p:attrName>ppt_w</p:attrName>
                                        </p:attrNameLst>
                                      </p:cBhvr>
                                      <p:tavLst>
                                        <p:tav tm="0" fmla="#ppt_w*sin(2.5*pi*$)">
                                          <p:val>
                                            <p:fltVal val="0"/>
                                          </p:val>
                                        </p:tav>
                                        <p:tav tm="100000">
                                          <p:val>
                                            <p:fltVal val="1"/>
                                          </p:val>
                                        </p:tav>
                                      </p:tavLst>
                                    </p:anim>
                                    <p:anim calcmode="lin" valueType="num">
                                      <p:cBhvr>
                                        <p:cTn id="1050" dur="4000" fill="hold"/>
                                        <p:tgtEl>
                                          <p:spTgt spid="80"/>
                                        </p:tgtEl>
                                        <p:attrNameLst>
                                          <p:attrName>ppt_h</p:attrName>
                                        </p:attrNameLst>
                                      </p:cBhvr>
                                      <p:tavLst>
                                        <p:tav tm="0">
                                          <p:val>
                                            <p:strVal val="#ppt_h"/>
                                          </p:val>
                                        </p:tav>
                                        <p:tav tm="100000">
                                          <p:val>
                                            <p:strVal val="#ppt_h"/>
                                          </p:val>
                                        </p:tav>
                                      </p:tavLst>
                                    </p:anim>
                                  </p:childTnLst>
                                </p:cTn>
                              </p:par>
                              <p:par>
                                <p:cTn id="1051" presetID="2" presetClass="exit" presetSubtype="2" fill="hold" grpId="2" nodeType="withEffect">
                                  <p:stCondLst>
                                    <p:cond delay="0"/>
                                  </p:stCondLst>
                                  <p:childTnLst>
                                    <p:anim calcmode="lin" valueType="num">
                                      <p:cBhvr additive="base">
                                        <p:cTn id="1052" dur="4500"/>
                                        <p:tgtEl>
                                          <p:spTgt spid="80"/>
                                        </p:tgtEl>
                                        <p:attrNameLst>
                                          <p:attrName>ppt_x</p:attrName>
                                        </p:attrNameLst>
                                      </p:cBhvr>
                                      <p:tavLst>
                                        <p:tav tm="0">
                                          <p:val>
                                            <p:strVal val="ppt_x"/>
                                          </p:val>
                                        </p:tav>
                                        <p:tav tm="100000">
                                          <p:val>
                                            <p:strVal val="1+ppt_w/2"/>
                                          </p:val>
                                        </p:tav>
                                      </p:tavLst>
                                    </p:anim>
                                    <p:anim calcmode="lin" valueType="num">
                                      <p:cBhvr additive="base">
                                        <p:cTn id="1053" dur="4500"/>
                                        <p:tgtEl>
                                          <p:spTgt spid="80"/>
                                        </p:tgtEl>
                                        <p:attrNameLst>
                                          <p:attrName>ppt_y</p:attrName>
                                        </p:attrNameLst>
                                      </p:cBhvr>
                                      <p:tavLst>
                                        <p:tav tm="0">
                                          <p:val>
                                            <p:strVal val="ppt_y"/>
                                          </p:val>
                                        </p:tav>
                                        <p:tav tm="100000">
                                          <p:val>
                                            <p:strVal val="ppt_y"/>
                                          </p:val>
                                        </p:tav>
                                      </p:tavLst>
                                    </p:anim>
                                    <p:set>
                                      <p:cBhvr>
                                        <p:cTn id="1054" dur="1" fill="hold">
                                          <p:stCondLst>
                                            <p:cond delay="4499"/>
                                          </p:stCondLst>
                                        </p:cTn>
                                        <p:tgtEl>
                                          <p:spTgt spid="80"/>
                                        </p:tgtEl>
                                        <p:attrNameLst>
                                          <p:attrName>style.visibility</p:attrName>
                                        </p:attrNameLst>
                                      </p:cBhvr>
                                      <p:to>
                                        <p:strVal val="hidden"/>
                                      </p:to>
                                    </p:set>
                                  </p:childTnLst>
                                </p:cTn>
                              </p:par>
                              <p:par>
                                <p:cTn id="1055" presetID="3" presetClass="exit" presetSubtype="5" fill="hold" grpId="3" nodeType="withEffect">
                                  <p:stCondLst>
                                    <p:cond delay="0"/>
                                  </p:stCondLst>
                                  <p:childTnLst>
                                    <p:animEffect transition="out" filter="blinds(vertical)">
                                      <p:cBhvr>
                                        <p:cTn id="1056" dur="5500"/>
                                        <p:tgtEl>
                                          <p:spTgt spid="80"/>
                                        </p:tgtEl>
                                      </p:cBhvr>
                                    </p:animEffect>
                                    <p:set>
                                      <p:cBhvr>
                                        <p:cTn id="1057" dur="1" fill="hold">
                                          <p:stCondLst>
                                            <p:cond delay="5499"/>
                                          </p:stCondLst>
                                        </p:cTn>
                                        <p:tgtEl>
                                          <p:spTgt spid="80"/>
                                        </p:tgtEl>
                                        <p:attrNameLst>
                                          <p:attrName>style.visibility</p:attrName>
                                        </p:attrNameLst>
                                      </p:cBhvr>
                                      <p:to>
                                        <p:strVal val="hidden"/>
                                      </p:to>
                                    </p:set>
                                  </p:childTnLst>
                                </p:cTn>
                              </p:par>
                              <p:par>
                                <p:cTn id="1058" presetID="2" presetClass="entr" presetSubtype="8" fill="hold" grpId="0" nodeType="withEffect">
                                  <p:stCondLst>
                                    <p:cond delay="0"/>
                                  </p:stCondLst>
                                  <p:childTnLst>
                                    <p:set>
                                      <p:cBhvr>
                                        <p:cTn id="1059" dur="1" fill="hold">
                                          <p:stCondLst>
                                            <p:cond delay="0"/>
                                          </p:stCondLst>
                                        </p:cTn>
                                        <p:tgtEl>
                                          <p:spTgt spid="78"/>
                                        </p:tgtEl>
                                        <p:attrNameLst>
                                          <p:attrName>style.visibility</p:attrName>
                                        </p:attrNameLst>
                                      </p:cBhvr>
                                      <p:to>
                                        <p:strVal val="visible"/>
                                      </p:to>
                                    </p:set>
                                    <p:anim calcmode="lin" valueType="num">
                                      <p:cBhvr additive="base">
                                        <p:cTn id="1060" dur="4000" fill="hold"/>
                                        <p:tgtEl>
                                          <p:spTgt spid="78"/>
                                        </p:tgtEl>
                                        <p:attrNameLst>
                                          <p:attrName>ppt_x</p:attrName>
                                        </p:attrNameLst>
                                      </p:cBhvr>
                                      <p:tavLst>
                                        <p:tav tm="0">
                                          <p:val>
                                            <p:strVal val="0-#ppt_w/2"/>
                                          </p:val>
                                        </p:tav>
                                        <p:tav tm="100000">
                                          <p:val>
                                            <p:strVal val="#ppt_x"/>
                                          </p:val>
                                        </p:tav>
                                      </p:tavLst>
                                    </p:anim>
                                    <p:anim calcmode="lin" valueType="num">
                                      <p:cBhvr additive="base">
                                        <p:cTn id="1061" dur="4000" fill="hold"/>
                                        <p:tgtEl>
                                          <p:spTgt spid="78"/>
                                        </p:tgtEl>
                                        <p:attrNameLst>
                                          <p:attrName>ppt_y</p:attrName>
                                        </p:attrNameLst>
                                      </p:cBhvr>
                                      <p:tavLst>
                                        <p:tav tm="0">
                                          <p:val>
                                            <p:strVal val="#ppt_y"/>
                                          </p:val>
                                        </p:tav>
                                        <p:tav tm="100000">
                                          <p:val>
                                            <p:strVal val="#ppt_y"/>
                                          </p:val>
                                        </p:tav>
                                      </p:tavLst>
                                    </p:anim>
                                  </p:childTnLst>
                                </p:cTn>
                              </p:par>
                              <p:par>
                                <p:cTn id="1062" presetID="19" presetClass="entr" presetSubtype="10" fill="hold" grpId="1" nodeType="withEffect">
                                  <p:stCondLst>
                                    <p:cond delay="0"/>
                                  </p:stCondLst>
                                  <p:childTnLst>
                                    <p:set>
                                      <p:cBhvr>
                                        <p:cTn id="1063" dur="1" fill="hold">
                                          <p:stCondLst>
                                            <p:cond delay="0"/>
                                          </p:stCondLst>
                                        </p:cTn>
                                        <p:tgtEl>
                                          <p:spTgt spid="78"/>
                                        </p:tgtEl>
                                        <p:attrNameLst>
                                          <p:attrName>style.visibility</p:attrName>
                                        </p:attrNameLst>
                                      </p:cBhvr>
                                      <p:to>
                                        <p:strVal val="visible"/>
                                      </p:to>
                                    </p:set>
                                    <p:anim calcmode="lin" valueType="num">
                                      <p:cBhvr>
                                        <p:cTn id="1064" dur="4000" fill="hold"/>
                                        <p:tgtEl>
                                          <p:spTgt spid="78"/>
                                        </p:tgtEl>
                                        <p:attrNameLst>
                                          <p:attrName>ppt_w</p:attrName>
                                        </p:attrNameLst>
                                      </p:cBhvr>
                                      <p:tavLst>
                                        <p:tav tm="0" fmla="#ppt_w*sin(2.5*pi*$)">
                                          <p:val>
                                            <p:fltVal val="0"/>
                                          </p:val>
                                        </p:tav>
                                        <p:tav tm="100000">
                                          <p:val>
                                            <p:fltVal val="1"/>
                                          </p:val>
                                        </p:tav>
                                      </p:tavLst>
                                    </p:anim>
                                    <p:anim calcmode="lin" valueType="num">
                                      <p:cBhvr>
                                        <p:cTn id="1065" dur="4000" fill="hold"/>
                                        <p:tgtEl>
                                          <p:spTgt spid="78"/>
                                        </p:tgtEl>
                                        <p:attrNameLst>
                                          <p:attrName>ppt_h</p:attrName>
                                        </p:attrNameLst>
                                      </p:cBhvr>
                                      <p:tavLst>
                                        <p:tav tm="0">
                                          <p:val>
                                            <p:strVal val="#ppt_h"/>
                                          </p:val>
                                        </p:tav>
                                        <p:tav tm="100000">
                                          <p:val>
                                            <p:strVal val="#ppt_h"/>
                                          </p:val>
                                        </p:tav>
                                      </p:tavLst>
                                    </p:anim>
                                  </p:childTnLst>
                                </p:cTn>
                              </p:par>
                              <p:par>
                                <p:cTn id="1066" presetID="2" presetClass="exit" presetSubtype="2" fill="hold" grpId="2" nodeType="withEffect">
                                  <p:stCondLst>
                                    <p:cond delay="0"/>
                                  </p:stCondLst>
                                  <p:childTnLst>
                                    <p:anim calcmode="lin" valueType="num">
                                      <p:cBhvr additive="base">
                                        <p:cTn id="1067" dur="4500"/>
                                        <p:tgtEl>
                                          <p:spTgt spid="78"/>
                                        </p:tgtEl>
                                        <p:attrNameLst>
                                          <p:attrName>ppt_x</p:attrName>
                                        </p:attrNameLst>
                                      </p:cBhvr>
                                      <p:tavLst>
                                        <p:tav tm="0">
                                          <p:val>
                                            <p:strVal val="ppt_x"/>
                                          </p:val>
                                        </p:tav>
                                        <p:tav tm="100000">
                                          <p:val>
                                            <p:strVal val="1+ppt_w/2"/>
                                          </p:val>
                                        </p:tav>
                                      </p:tavLst>
                                    </p:anim>
                                    <p:anim calcmode="lin" valueType="num">
                                      <p:cBhvr additive="base">
                                        <p:cTn id="1068" dur="4500"/>
                                        <p:tgtEl>
                                          <p:spTgt spid="78"/>
                                        </p:tgtEl>
                                        <p:attrNameLst>
                                          <p:attrName>ppt_y</p:attrName>
                                        </p:attrNameLst>
                                      </p:cBhvr>
                                      <p:tavLst>
                                        <p:tav tm="0">
                                          <p:val>
                                            <p:strVal val="ppt_y"/>
                                          </p:val>
                                        </p:tav>
                                        <p:tav tm="100000">
                                          <p:val>
                                            <p:strVal val="ppt_y"/>
                                          </p:val>
                                        </p:tav>
                                      </p:tavLst>
                                    </p:anim>
                                    <p:set>
                                      <p:cBhvr>
                                        <p:cTn id="1069" dur="1" fill="hold">
                                          <p:stCondLst>
                                            <p:cond delay="4499"/>
                                          </p:stCondLst>
                                        </p:cTn>
                                        <p:tgtEl>
                                          <p:spTgt spid="78"/>
                                        </p:tgtEl>
                                        <p:attrNameLst>
                                          <p:attrName>style.visibility</p:attrName>
                                        </p:attrNameLst>
                                      </p:cBhvr>
                                      <p:to>
                                        <p:strVal val="hidden"/>
                                      </p:to>
                                    </p:set>
                                  </p:childTnLst>
                                </p:cTn>
                              </p:par>
                              <p:par>
                                <p:cTn id="1070" presetID="3" presetClass="exit" presetSubtype="5" fill="hold" grpId="3" nodeType="withEffect">
                                  <p:stCondLst>
                                    <p:cond delay="0"/>
                                  </p:stCondLst>
                                  <p:childTnLst>
                                    <p:animEffect transition="out" filter="blinds(vertical)">
                                      <p:cBhvr>
                                        <p:cTn id="1071" dur="5500"/>
                                        <p:tgtEl>
                                          <p:spTgt spid="78"/>
                                        </p:tgtEl>
                                      </p:cBhvr>
                                    </p:animEffect>
                                    <p:set>
                                      <p:cBhvr>
                                        <p:cTn id="1072" dur="1" fill="hold">
                                          <p:stCondLst>
                                            <p:cond delay="5499"/>
                                          </p:stCondLst>
                                        </p:cTn>
                                        <p:tgtEl>
                                          <p:spTgt spid="78"/>
                                        </p:tgtEl>
                                        <p:attrNameLst>
                                          <p:attrName>style.visibility</p:attrName>
                                        </p:attrNameLst>
                                      </p:cBhvr>
                                      <p:to>
                                        <p:strVal val="hidden"/>
                                      </p:to>
                                    </p:set>
                                  </p:childTnLst>
                                </p:cTn>
                              </p:par>
                              <p:par>
                                <p:cTn id="1073" presetID="2" presetClass="entr" presetSubtype="8" fill="hold" grpId="0" nodeType="withEffect">
                                  <p:stCondLst>
                                    <p:cond delay="0"/>
                                  </p:stCondLst>
                                  <p:childTnLst>
                                    <p:set>
                                      <p:cBhvr>
                                        <p:cTn id="1074" dur="1" fill="hold">
                                          <p:stCondLst>
                                            <p:cond delay="0"/>
                                          </p:stCondLst>
                                        </p:cTn>
                                        <p:tgtEl>
                                          <p:spTgt spid="79"/>
                                        </p:tgtEl>
                                        <p:attrNameLst>
                                          <p:attrName>style.visibility</p:attrName>
                                        </p:attrNameLst>
                                      </p:cBhvr>
                                      <p:to>
                                        <p:strVal val="visible"/>
                                      </p:to>
                                    </p:set>
                                    <p:anim calcmode="lin" valueType="num">
                                      <p:cBhvr additive="base">
                                        <p:cTn id="1075" dur="4000" fill="hold"/>
                                        <p:tgtEl>
                                          <p:spTgt spid="79"/>
                                        </p:tgtEl>
                                        <p:attrNameLst>
                                          <p:attrName>ppt_x</p:attrName>
                                        </p:attrNameLst>
                                      </p:cBhvr>
                                      <p:tavLst>
                                        <p:tav tm="0">
                                          <p:val>
                                            <p:strVal val="0-#ppt_w/2"/>
                                          </p:val>
                                        </p:tav>
                                        <p:tav tm="100000">
                                          <p:val>
                                            <p:strVal val="#ppt_x"/>
                                          </p:val>
                                        </p:tav>
                                      </p:tavLst>
                                    </p:anim>
                                    <p:anim calcmode="lin" valueType="num">
                                      <p:cBhvr additive="base">
                                        <p:cTn id="1076" dur="4000" fill="hold"/>
                                        <p:tgtEl>
                                          <p:spTgt spid="79"/>
                                        </p:tgtEl>
                                        <p:attrNameLst>
                                          <p:attrName>ppt_y</p:attrName>
                                        </p:attrNameLst>
                                      </p:cBhvr>
                                      <p:tavLst>
                                        <p:tav tm="0">
                                          <p:val>
                                            <p:strVal val="#ppt_y"/>
                                          </p:val>
                                        </p:tav>
                                        <p:tav tm="100000">
                                          <p:val>
                                            <p:strVal val="#ppt_y"/>
                                          </p:val>
                                        </p:tav>
                                      </p:tavLst>
                                    </p:anim>
                                  </p:childTnLst>
                                </p:cTn>
                              </p:par>
                              <p:par>
                                <p:cTn id="1077" presetID="19" presetClass="entr" presetSubtype="10" fill="hold" grpId="1" nodeType="withEffect">
                                  <p:stCondLst>
                                    <p:cond delay="0"/>
                                  </p:stCondLst>
                                  <p:childTnLst>
                                    <p:set>
                                      <p:cBhvr>
                                        <p:cTn id="1078" dur="1" fill="hold">
                                          <p:stCondLst>
                                            <p:cond delay="0"/>
                                          </p:stCondLst>
                                        </p:cTn>
                                        <p:tgtEl>
                                          <p:spTgt spid="79"/>
                                        </p:tgtEl>
                                        <p:attrNameLst>
                                          <p:attrName>style.visibility</p:attrName>
                                        </p:attrNameLst>
                                      </p:cBhvr>
                                      <p:to>
                                        <p:strVal val="visible"/>
                                      </p:to>
                                    </p:set>
                                    <p:anim calcmode="lin" valueType="num">
                                      <p:cBhvr>
                                        <p:cTn id="1079" dur="4000" fill="hold"/>
                                        <p:tgtEl>
                                          <p:spTgt spid="79"/>
                                        </p:tgtEl>
                                        <p:attrNameLst>
                                          <p:attrName>ppt_w</p:attrName>
                                        </p:attrNameLst>
                                      </p:cBhvr>
                                      <p:tavLst>
                                        <p:tav tm="0" fmla="#ppt_w*sin(2.5*pi*$)">
                                          <p:val>
                                            <p:fltVal val="0"/>
                                          </p:val>
                                        </p:tav>
                                        <p:tav tm="100000">
                                          <p:val>
                                            <p:fltVal val="1"/>
                                          </p:val>
                                        </p:tav>
                                      </p:tavLst>
                                    </p:anim>
                                    <p:anim calcmode="lin" valueType="num">
                                      <p:cBhvr>
                                        <p:cTn id="1080" dur="4000" fill="hold"/>
                                        <p:tgtEl>
                                          <p:spTgt spid="79"/>
                                        </p:tgtEl>
                                        <p:attrNameLst>
                                          <p:attrName>ppt_h</p:attrName>
                                        </p:attrNameLst>
                                      </p:cBhvr>
                                      <p:tavLst>
                                        <p:tav tm="0">
                                          <p:val>
                                            <p:strVal val="#ppt_h"/>
                                          </p:val>
                                        </p:tav>
                                        <p:tav tm="100000">
                                          <p:val>
                                            <p:strVal val="#ppt_h"/>
                                          </p:val>
                                        </p:tav>
                                      </p:tavLst>
                                    </p:anim>
                                  </p:childTnLst>
                                </p:cTn>
                              </p:par>
                              <p:par>
                                <p:cTn id="1081" presetID="2" presetClass="exit" presetSubtype="2" fill="hold" grpId="2" nodeType="withEffect">
                                  <p:stCondLst>
                                    <p:cond delay="0"/>
                                  </p:stCondLst>
                                  <p:childTnLst>
                                    <p:anim calcmode="lin" valueType="num">
                                      <p:cBhvr additive="base">
                                        <p:cTn id="1082" dur="4500"/>
                                        <p:tgtEl>
                                          <p:spTgt spid="79"/>
                                        </p:tgtEl>
                                        <p:attrNameLst>
                                          <p:attrName>ppt_x</p:attrName>
                                        </p:attrNameLst>
                                      </p:cBhvr>
                                      <p:tavLst>
                                        <p:tav tm="0">
                                          <p:val>
                                            <p:strVal val="ppt_x"/>
                                          </p:val>
                                        </p:tav>
                                        <p:tav tm="100000">
                                          <p:val>
                                            <p:strVal val="1+ppt_w/2"/>
                                          </p:val>
                                        </p:tav>
                                      </p:tavLst>
                                    </p:anim>
                                    <p:anim calcmode="lin" valueType="num">
                                      <p:cBhvr additive="base">
                                        <p:cTn id="1083" dur="4500"/>
                                        <p:tgtEl>
                                          <p:spTgt spid="79"/>
                                        </p:tgtEl>
                                        <p:attrNameLst>
                                          <p:attrName>ppt_y</p:attrName>
                                        </p:attrNameLst>
                                      </p:cBhvr>
                                      <p:tavLst>
                                        <p:tav tm="0">
                                          <p:val>
                                            <p:strVal val="ppt_y"/>
                                          </p:val>
                                        </p:tav>
                                        <p:tav tm="100000">
                                          <p:val>
                                            <p:strVal val="ppt_y"/>
                                          </p:val>
                                        </p:tav>
                                      </p:tavLst>
                                    </p:anim>
                                    <p:set>
                                      <p:cBhvr>
                                        <p:cTn id="1084" dur="1" fill="hold">
                                          <p:stCondLst>
                                            <p:cond delay="4499"/>
                                          </p:stCondLst>
                                        </p:cTn>
                                        <p:tgtEl>
                                          <p:spTgt spid="79"/>
                                        </p:tgtEl>
                                        <p:attrNameLst>
                                          <p:attrName>style.visibility</p:attrName>
                                        </p:attrNameLst>
                                      </p:cBhvr>
                                      <p:to>
                                        <p:strVal val="hidden"/>
                                      </p:to>
                                    </p:set>
                                  </p:childTnLst>
                                </p:cTn>
                              </p:par>
                              <p:par>
                                <p:cTn id="1085" presetID="3" presetClass="exit" presetSubtype="5" fill="hold" grpId="3" nodeType="withEffect">
                                  <p:stCondLst>
                                    <p:cond delay="0"/>
                                  </p:stCondLst>
                                  <p:childTnLst>
                                    <p:animEffect transition="out" filter="blinds(vertical)">
                                      <p:cBhvr>
                                        <p:cTn id="1086" dur="5500"/>
                                        <p:tgtEl>
                                          <p:spTgt spid="79"/>
                                        </p:tgtEl>
                                      </p:cBhvr>
                                    </p:animEffect>
                                    <p:set>
                                      <p:cBhvr>
                                        <p:cTn id="1087" dur="1" fill="hold">
                                          <p:stCondLst>
                                            <p:cond delay="5499"/>
                                          </p:stCondLst>
                                        </p:cTn>
                                        <p:tgtEl>
                                          <p:spTgt spid="79"/>
                                        </p:tgtEl>
                                        <p:attrNameLst>
                                          <p:attrName>style.visibility</p:attrName>
                                        </p:attrNameLst>
                                      </p:cBhvr>
                                      <p:to>
                                        <p:strVal val="hidden"/>
                                      </p:to>
                                    </p:set>
                                  </p:childTnLst>
                                </p:cTn>
                              </p:par>
                              <p:par>
                                <p:cTn id="1088" presetID="23" presetClass="entr" presetSubtype="288" fill="hold" nodeType="withEffect">
                                  <p:stCondLst>
                                    <p:cond delay="0"/>
                                  </p:stCondLst>
                                  <p:childTnLst>
                                    <p:set>
                                      <p:cBhvr>
                                        <p:cTn id="1089" dur="1" fill="hold">
                                          <p:stCondLst>
                                            <p:cond delay="0"/>
                                          </p:stCondLst>
                                        </p:cTn>
                                        <p:tgtEl>
                                          <p:spTgt spid="111"/>
                                        </p:tgtEl>
                                        <p:attrNameLst>
                                          <p:attrName>style.visibility</p:attrName>
                                        </p:attrNameLst>
                                      </p:cBhvr>
                                      <p:to>
                                        <p:strVal val="visible"/>
                                      </p:to>
                                    </p:set>
                                    <p:anim calcmode="lin" valueType="num">
                                      <p:cBhvr>
                                        <p:cTn id="1090" dur="4750" fill="hold"/>
                                        <p:tgtEl>
                                          <p:spTgt spid="111"/>
                                        </p:tgtEl>
                                        <p:attrNameLst>
                                          <p:attrName>ppt_w</p:attrName>
                                        </p:attrNameLst>
                                      </p:cBhvr>
                                      <p:tavLst>
                                        <p:tav tm="0">
                                          <p:val>
                                            <p:strVal val="4/3*#ppt_w"/>
                                          </p:val>
                                        </p:tav>
                                        <p:tav tm="100000">
                                          <p:val>
                                            <p:strVal val="#ppt_w"/>
                                          </p:val>
                                        </p:tav>
                                      </p:tavLst>
                                    </p:anim>
                                    <p:anim calcmode="lin" valueType="num">
                                      <p:cBhvr>
                                        <p:cTn id="1091" dur="4750" fill="hold"/>
                                        <p:tgtEl>
                                          <p:spTgt spid="111"/>
                                        </p:tgtEl>
                                        <p:attrNameLst>
                                          <p:attrName>ppt_h</p:attrName>
                                        </p:attrNameLst>
                                      </p:cBhvr>
                                      <p:tavLst>
                                        <p:tav tm="0">
                                          <p:val>
                                            <p:strVal val="4/3*#ppt_h"/>
                                          </p:val>
                                        </p:tav>
                                        <p:tav tm="100000">
                                          <p:val>
                                            <p:strVal val="#ppt_h"/>
                                          </p:val>
                                        </p:tav>
                                      </p:tavLst>
                                    </p:anim>
                                  </p:childTnLst>
                                </p:cTn>
                              </p:par>
                              <p:par>
                                <p:cTn id="1092" presetID="16" presetClass="entr" presetSubtype="37" fill="hold" nodeType="withEffect">
                                  <p:stCondLst>
                                    <p:cond delay="0"/>
                                  </p:stCondLst>
                                  <p:childTnLst>
                                    <p:set>
                                      <p:cBhvr>
                                        <p:cTn id="1093" dur="1" fill="hold">
                                          <p:stCondLst>
                                            <p:cond delay="0"/>
                                          </p:stCondLst>
                                        </p:cTn>
                                        <p:tgtEl>
                                          <p:spTgt spid="111"/>
                                        </p:tgtEl>
                                        <p:attrNameLst>
                                          <p:attrName>style.visibility</p:attrName>
                                        </p:attrNameLst>
                                      </p:cBhvr>
                                      <p:to>
                                        <p:strVal val="visible"/>
                                      </p:to>
                                    </p:set>
                                    <p:animEffect transition="in" filter="barn(outVertical)">
                                      <p:cBhvr>
                                        <p:cTn id="1094" dur="4750"/>
                                        <p:tgtEl>
                                          <p:spTgt spid="111"/>
                                        </p:tgtEl>
                                      </p:cBhvr>
                                    </p:animEffect>
                                  </p:childTnLst>
                                </p:cTn>
                              </p:par>
                              <p:par>
                                <p:cTn id="1095" presetID="23" presetClass="exit" presetSubtype="16" fill="hold" nodeType="withEffect">
                                  <p:stCondLst>
                                    <p:cond delay="0"/>
                                  </p:stCondLst>
                                  <p:childTnLst>
                                    <p:anim calcmode="lin" valueType="num">
                                      <p:cBhvr>
                                        <p:cTn id="1096" dur="5500"/>
                                        <p:tgtEl>
                                          <p:spTgt spid="113"/>
                                        </p:tgtEl>
                                        <p:attrNameLst>
                                          <p:attrName>ppt_w</p:attrName>
                                        </p:attrNameLst>
                                      </p:cBhvr>
                                      <p:tavLst>
                                        <p:tav tm="0">
                                          <p:val>
                                            <p:strVal val="ppt_w"/>
                                          </p:val>
                                        </p:tav>
                                        <p:tav tm="100000">
                                          <p:val>
                                            <p:strVal val="4*ppt_w"/>
                                          </p:val>
                                        </p:tav>
                                      </p:tavLst>
                                    </p:anim>
                                    <p:anim calcmode="lin" valueType="num">
                                      <p:cBhvr>
                                        <p:cTn id="1097" dur="5500"/>
                                        <p:tgtEl>
                                          <p:spTgt spid="113"/>
                                        </p:tgtEl>
                                        <p:attrNameLst>
                                          <p:attrName>ppt_h</p:attrName>
                                        </p:attrNameLst>
                                      </p:cBhvr>
                                      <p:tavLst>
                                        <p:tav tm="0">
                                          <p:val>
                                            <p:strVal val="ppt_h"/>
                                          </p:val>
                                        </p:tav>
                                        <p:tav tm="100000">
                                          <p:val>
                                            <p:strVal val="4*ppt_h"/>
                                          </p:val>
                                        </p:tav>
                                      </p:tavLst>
                                    </p:anim>
                                    <p:set>
                                      <p:cBhvr>
                                        <p:cTn id="1098" dur="1" fill="hold">
                                          <p:stCondLst>
                                            <p:cond delay="5499"/>
                                          </p:stCondLst>
                                        </p:cTn>
                                        <p:tgtEl>
                                          <p:spTgt spid="1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34" grpId="0" animBg="1"/>
      <p:bldP spid="34" grpId="1" animBg="1"/>
      <p:bldP spid="34" grpId="2" animBg="1"/>
      <p:bldP spid="34" grpId="3" animBg="1"/>
      <p:bldP spid="41" grpId="0" animBg="1"/>
      <p:bldP spid="41" grpId="1" animBg="1"/>
      <p:bldP spid="41" grpId="2" animBg="1"/>
      <p:bldP spid="41" grpId="3" animBg="1"/>
      <p:bldP spid="48" grpId="0" animBg="1"/>
      <p:bldP spid="48" grpId="1" animBg="1"/>
      <p:bldP spid="48" grpId="2" animBg="1"/>
      <p:bldP spid="48" grpId="3" animBg="1"/>
      <p:bldP spid="55" grpId="0" animBg="1"/>
      <p:bldP spid="55" grpId="1" animBg="1"/>
      <p:bldP spid="55" grpId="2" animBg="1"/>
      <p:bldP spid="55" grpId="3" animBg="1"/>
      <p:bldP spid="62" grpId="0" animBg="1"/>
      <p:bldP spid="62" grpId="1" animBg="1"/>
      <p:bldP spid="62" grpId="2" animBg="1"/>
      <p:bldP spid="62" grpId="3" animBg="1"/>
      <p:bldP spid="63" grpId="0" animBg="1"/>
      <p:bldP spid="63" grpId="1" animBg="1"/>
      <p:bldP spid="63" grpId="2" animBg="1"/>
      <p:bldP spid="63"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4" grpId="0" animBg="1"/>
      <p:bldP spid="64" grpId="1" animBg="1"/>
      <p:bldP spid="64" grpId="2" animBg="1"/>
      <p:bldP spid="64"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0" y="0"/>
            <a:ext cx="9144000" cy="5143500"/>
            <a:chOff x="0" y="0"/>
            <a:chExt cx="9144000" cy="5143500"/>
          </a:xfrm>
        </p:grpSpPr>
        <p:sp>
          <p:nvSpPr>
            <p:cNvPr id="50" name="49 Rectángulo"/>
            <p:cNvSpPr/>
            <p:nvPr/>
          </p:nvSpPr>
          <p:spPr>
            <a:xfrm>
              <a:off x="4572000" y="2571750"/>
              <a:ext cx="4572000" cy="2571750"/>
            </a:xfrm>
            <a:prstGeom prst="rect">
              <a:avLst/>
            </a:prstGeom>
            <a:gradFill>
              <a:gsLst>
                <a:gs pos="32512">
                  <a:srgbClr val="ED0803">
                    <a:lumMod val="33000"/>
                  </a:srgbClr>
                </a:gs>
                <a:gs pos="58000">
                  <a:srgbClr val="D81006"/>
                </a:gs>
                <a:gs pos="62934">
                  <a:srgbClr val="99FF33"/>
                </a:gs>
                <a:gs pos="100000">
                  <a:srgbClr val="C00000">
                    <a:lumMod val="4000"/>
                  </a:srgbClr>
                </a:gs>
                <a:gs pos="417">
                  <a:srgbClr val="CCFF33"/>
                </a:gs>
                <a:gs pos="8000">
                  <a:srgbClr val="33CC33"/>
                </a:gs>
                <a:gs pos="67000">
                  <a:srgbClr val="F31207"/>
                </a:gs>
                <a:gs pos="14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0800000" flipH="1">
              <a:off x="4572000" y="0"/>
              <a:ext cx="4572000" cy="2571750"/>
            </a:xfrm>
            <a:prstGeom prst="rect">
              <a:avLst/>
            </a:prstGeom>
            <a:gradFill>
              <a:gsLst>
                <a:gs pos="32512">
                  <a:srgbClr val="ED0803">
                    <a:lumMod val="33000"/>
                  </a:srgbClr>
                </a:gs>
                <a:gs pos="58000">
                  <a:srgbClr val="D81006"/>
                </a:gs>
                <a:gs pos="62934">
                  <a:srgbClr val="99FF33"/>
                </a:gs>
                <a:gs pos="100000">
                  <a:srgbClr val="C00000">
                    <a:lumMod val="4000"/>
                  </a:srgbClr>
                </a:gs>
                <a:gs pos="417">
                  <a:srgbClr val="CCFF33"/>
                </a:gs>
                <a:gs pos="8000">
                  <a:srgbClr val="33CC33"/>
                </a:gs>
                <a:gs pos="67000">
                  <a:srgbClr val="F31207"/>
                </a:gs>
                <a:gs pos="14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flipH="1">
              <a:off x="0" y="2571750"/>
              <a:ext cx="4572000" cy="2571750"/>
            </a:xfrm>
            <a:prstGeom prst="rect">
              <a:avLst/>
            </a:prstGeom>
            <a:gradFill>
              <a:gsLst>
                <a:gs pos="32512">
                  <a:srgbClr val="ED0803">
                    <a:lumMod val="33000"/>
                  </a:srgbClr>
                </a:gs>
                <a:gs pos="58000">
                  <a:srgbClr val="D81006"/>
                </a:gs>
                <a:gs pos="62934">
                  <a:srgbClr val="99FF33"/>
                </a:gs>
                <a:gs pos="100000">
                  <a:srgbClr val="C00000">
                    <a:lumMod val="4000"/>
                  </a:srgbClr>
                </a:gs>
                <a:gs pos="417">
                  <a:srgbClr val="CCFF33"/>
                </a:gs>
                <a:gs pos="8000">
                  <a:srgbClr val="33CC33"/>
                </a:gs>
                <a:gs pos="67000">
                  <a:srgbClr val="F31207"/>
                </a:gs>
                <a:gs pos="14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a:off x="0" y="0"/>
              <a:ext cx="4572000" cy="2571750"/>
            </a:xfrm>
            <a:prstGeom prst="rect">
              <a:avLst/>
            </a:prstGeom>
            <a:gradFill>
              <a:gsLst>
                <a:gs pos="32512">
                  <a:srgbClr val="ED0803">
                    <a:lumMod val="33000"/>
                  </a:srgbClr>
                </a:gs>
                <a:gs pos="58000">
                  <a:srgbClr val="D81006"/>
                </a:gs>
                <a:gs pos="62934">
                  <a:srgbClr val="99FF33"/>
                </a:gs>
                <a:gs pos="100000">
                  <a:srgbClr val="C00000">
                    <a:lumMod val="4000"/>
                  </a:srgbClr>
                </a:gs>
                <a:gs pos="417">
                  <a:srgbClr val="CCFF33"/>
                </a:gs>
                <a:gs pos="8000">
                  <a:srgbClr val="33CC33"/>
                </a:gs>
                <a:gs pos="67000">
                  <a:srgbClr val="F31207"/>
                </a:gs>
                <a:gs pos="14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9" name="48 Imagen" descr="TOMATES"/>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43630" y="6078"/>
            <a:ext cx="9174038" cy="5143500"/>
          </a:xfrm>
          <a:prstGeom prst="rect">
            <a:avLst/>
          </a:prstGeom>
          <a:noFill/>
          <a:ln>
            <a:noFill/>
          </a:ln>
        </p:spPr>
      </p:pic>
      <p:sp>
        <p:nvSpPr>
          <p:cNvPr id="17" name="16 Rombo"/>
          <p:cNvSpPr/>
          <p:nvPr/>
        </p:nvSpPr>
        <p:spPr>
          <a:xfrm rot="16200000">
            <a:off x="346426" y="2104281"/>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6200000">
            <a:off x="1117976" y="2821967"/>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6200000">
            <a:off x="1117976" y="1386595"/>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200000">
            <a:off x="1910064" y="2104281"/>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200000">
            <a:off x="1910064" y="748653"/>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200000">
            <a:off x="1910064" y="3459909"/>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a:off x="4055420" y="-153270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a:off x="3337735" y="-76115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a:off x="4773106" y="-76115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a:off x="4055420" y="30932"/>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a:off x="5411048" y="30932"/>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a:off x="2699792" y="30932"/>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0800000">
            <a:off x="4055420" y="5719564"/>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0800000">
            <a:off x="4773106" y="4948014"/>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0800000">
            <a:off x="3337735" y="4948014"/>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0800000">
            <a:off x="4055420" y="415592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0800000">
            <a:off x="2699792" y="415592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0800000">
            <a:off x="5411048" y="4155926"/>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5400000" flipH="1">
            <a:off x="7742712" y="2104281"/>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5400000" flipH="1">
            <a:off x="6971162" y="2821967"/>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flipH="1">
            <a:off x="6971162" y="1386595"/>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flipH="1">
            <a:off x="6179074" y="2104281"/>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flipH="1">
            <a:off x="6179074" y="748653"/>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ombo"/>
          <p:cNvSpPr/>
          <p:nvPr/>
        </p:nvSpPr>
        <p:spPr>
          <a:xfrm rot="5400000" flipH="1">
            <a:off x="6179074" y="3459909"/>
            <a:ext cx="1012622" cy="914400"/>
          </a:xfrm>
          <a:prstGeom prst="diamond">
            <a:avLst/>
          </a:prstGeom>
          <a:gradFill>
            <a:gsLst>
              <a:gs pos="18000">
                <a:srgbClr val="FFC000">
                  <a:alpha val="71000"/>
                </a:srgbClr>
              </a:gs>
              <a:gs pos="38000">
                <a:srgbClr val="FF0000">
                  <a:alpha val="71000"/>
                </a:srgbClr>
              </a:gs>
              <a:gs pos="100000">
                <a:srgbClr val="00FF00">
                  <a:alpha val="71000"/>
                </a:srgbClr>
              </a:gs>
            </a:gsLst>
            <a:lin ang="5400000" scaled="0"/>
          </a:gradFill>
          <a:ln>
            <a:noFill/>
          </a:ln>
          <a:scene3d>
            <a:camera prst="obliqueBottomLeft"/>
            <a:lightRig rig="brightRoom" dir="t"/>
          </a:scene3d>
          <a:sp3d extrusionH="63500">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21994" y="-1460698"/>
            <a:ext cx="9165994" cy="8064896"/>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01847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1"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 calcmode="lin" valueType="num">
                                      <p:cBhvr additive="base">
                                        <p:cTn id="10" dur="4000" fill="hold"/>
                                        <p:tgtEl>
                                          <p:spTgt spid="25"/>
                                        </p:tgtEl>
                                        <p:attrNameLst>
                                          <p:attrName>ppt_x</p:attrName>
                                        </p:attrNameLst>
                                      </p:cBhvr>
                                      <p:tavLst>
                                        <p:tav tm="0">
                                          <p:val>
                                            <p:strVal val="#ppt_x"/>
                                          </p:val>
                                        </p:tav>
                                        <p:tav tm="100000">
                                          <p:val>
                                            <p:strVal val="#ppt_x"/>
                                          </p:val>
                                        </p:tav>
                                      </p:tavLst>
                                    </p:anim>
                                    <p:anim calcmode="lin" valueType="num">
                                      <p:cBhvr additive="base">
                                        <p:cTn id="11" dur="4000" fill="hold"/>
                                        <p:tgtEl>
                                          <p:spTgt spid="25"/>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4000" fill="hold"/>
                                        <p:tgtEl>
                                          <p:spTgt spid="25"/>
                                        </p:tgtEl>
                                        <p:attrNameLst>
                                          <p:attrName>ppt_w</p:attrName>
                                        </p:attrNameLst>
                                      </p:cBhvr>
                                      <p:tavLst>
                                        <p:tav tm="0">
                                          <p:val>
                                            <p:strVal val="#ppt_w"/>
                                          </p:val>
                                        </p:tav>
                                        <p:tav tm="100000">
                                          <p:val>
                                            <p:strVal val="#ppt_w"/>
                                          </p:val>
                                        </p:tav>
                                      </p:tavLst>
                                    </p:anim>
                                    <p:anim calcmode="lin" valueType="num">
                                      <p:cBhvr>
                                        <p:cTn id="15" dur="4000" fill="hold"/>
                                        <p:tgtEl>
                                          <p:spTgt spid="25"/>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500"/>
                                        <p:tgtEl>
                                          <p:spTgt spid="25"/>
                                        </p:tgtEl>
                                        <p:attrNameLst>
                                          <p:attrName>ppt_x</p:attrName>
                                        </p:attrNameLst>
                                      </p:cBhvr>
                                      <p:tavLst>
                                        <p:tav tm="0">
                                          <p:val>
                                            <p:strVal val="ppt_x"/>
                                          </p:val>
                                        </p:tav>
                                        <p:tav tm="100000">
                                          <p:val>
                                            <p:strVal val="ppt_x"/>
                                          </p:val>
                                        </p:tav>
                                      </p:tavLst>
                                    </p:anim>
                                    <p:anim calcmode="lin" valueType="num">
                                      <p:cBhvr additive="base">
                                        <p:cTn id="18" dur="4500"/>
                                        <p:tgtEl>
                                          <p:spTgt spid="25"/>
                                        </p:tgtEl>
                                        <p:attrNameLst>
                                          <p:attrName>ppt_y</p:attrName>
                                        </p:attrNameLst>
                                      </p:cBhvr>
                                      <p:tavLst>
                                        <p:tav tm="0">
                                          <p:val>
                                            <p:strVal val="ppt_y"/>
                                          </p:val>
                                        </p:tav>
                                        <p:tav tm="100000">
                                          <p:val>
                                            <p:strVal val="1+ppt_h/2"/>
                                          </p:val>
                                        </p:tav>
                                      </p:tavLst>
                                    </p:anim>
                                    <p:set>
                                      <p:cBhvr>
                                        <p:cTn id="19" dur="1" fill="hold">
                                          <p:stCondLst>
                                            <p:cond delay="4499"/>
                                          </p:stCondLst>
                                        </p:cTn>
                                        <p:tgtEl>
                                          <p:spTgt spid="25"/>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4000" fill="hold"/>
                                        <p:tgtEl>
                                          <p:spTgt spid="28"/>
                                        </p:tgtEl>
                                        <p:attrNameLst>
                                          <p:attrName>ppt_x</p:attrName>
                                        </p:attrNameLst>
                                      </p:cBhvr>
                                      <p:tavLst>
                                        <p:tav tm="0">
                                          <p:val>
                                            <p:strVal val="#ppt_x"/>
                                          </p:val>
                                        </p:tav>
                                        <p:tav tm="100000">
                                          <p:val>
                                            <p:strVal val="#ppt_x"/>
                                          </p:val>
                                        </p:tav>
                                      </p:tavLst>
                                    </p:anim>
                                    <p:anim calcmode="lin" valueType="num">
                                      <p:cBhvr additive="base">
                                        <p:cTn id="23" dur="4000" fill="hold"/>
                                        <p:tgtEl>
                                          <p:spTgt spid="28"/>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p:cTn id="26" dur="4000" fill="hold"/>
                                        <p:tgtEl>
                                          <p:spTgt spid="28"/>
                                        </p:tgtEl>
                                        <p:attrNameLst>
                                          <p:attrName>ppt_w</p:attrName>
                                        </p:attrNameLst>
                                      </p:cBhvr>
                                      <p:tavLst>
                                        <p:tav tm="0">
                                          <p:val>
                                            <p:strVal val="#ppt_w"/>
                                          </p:val>
                                        </p:tav>
                                        <p:tav tm="100000">
                                          <p:val>
                                            <p:strVal val="#ppt_w"/>
                                          </p:val>
                                        </p:tav>
                                      </p:tavLst>
                                    </p:anim>
                                    <p:anim calcmode="lin" valueType="num">
                                      <p:cBhvr>
                                        <p:cTn id="27" dur="4000" fill="hold"/>
                                        <p:tgtEl>
                                          <p:spTgt spid="28"/>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28"/>
                                        </p:tgtEl>
                                        <p:attrNameLst>
                                          <p:attrName>ppt_x</p:attrName>
                                        </p:attrNameLst>
                                      </p:cBhvr>
                                      <p:tavLst>
                                        <p:tav tm="0">
                                          <p:val>
                                            <p:strVal val="ppt_x"/>
                                          </p:val>
                                        </p:tav>
                                        <p:tav tm="100000">
                                          <p:val>
                                            <p:strVal val="ppt_x"/>
                                          </p:val>
                                        </p:tav>
                                      </p:tavLst>
                                    </p:anim>
                                    <p:anim calcmode="lin" valueType="num">
                                      <p:cBhvr additive="base">
                                        <p:cTn id="30" dur="4500"/>
                                        <p:tgtEl>
                                          <p:spTgt spid="28"/>
                                        </p:tgtEl>
                                        <p:attrNameLst>
                                          <p:attrName>ppt_y</p:attrName>
                                        </p:attrNameLst>
                                      </p:cBhvr>
                                      <p:tavLst>
                                        <p:tav tm="0">
                                          <p:val>
                                            <p:strVal val="ppt_y"/>
                                          </p:val>
                                        </p:tav>
                                        <p:tav tm="100000">
                                          <p:val>
                                            <p:strVal val="1+ppt_h/2"/>
                                          </p:val>
                                        </p:tav>
                                      </p:tavLst>
                                    </p:anim>
                                    <p:set>
                                      <p:cBhvr>
                                        <p:cTn id="31" dur="1" fill="hold">
                                          <p:stCondLst>
                                            <p:cond delay="4499"/>
                                          </p:stCondLst>
                                        </p:cTn>
                                        <p:tgtEl>
                                          <p:spTgt spid="28"/>
                                        </p:tgtEl>
                                        <p:attrNameLst>
                                          <p:attrName>style.visibility</p:attrName>
                                        </p:attrNameLst>
                                      </p:cBhvr>
                                      <p:to>
                                        <p:strVal val="hidden"/>
                                      </p:to>
                                    </p:set>
                                  </p:childTnLst>
                                </p:cTn>
                              </p:par>
                              <p:par>
                                <p:cTn id="32" presetID="2" presetClass="entr" presetSubtype="1"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4000" fill="hold"/>
                                        <p:tgtEl>
                                          <p:spTgt spid="26"/>
                                        </p:tgtEl>
                                        <p:attrNameLst>
                                          <p:attrName>ppt_x</p:attrName>
                                        </p:attrNameLst>
                                      </p:cBhvr>
                                      <p:tavLst>
                                        <p:tav tm="0">
                                          <p:val>
                                            <p:strVal val="#ppt_x"/>
                                          </p:val>
                                        </p:tav>
                                        <p:tav tm="100000">
                                          <p:val>
                                            <p:strVal val="#ppt_x"/>
                                          </p:val>
                                        </p:tav>
                                      </p:tavLst>
                                    </p:anim>
                                    <p:anim calcmode="lin" valueType="num">
                                      <p:cBhvr additive="base">
                                        <p:cTn id="35" dur="4000" fill="hold"/>
                                        <p:tgtEl>
                                          <p:spTgt spid="26"/>
                                        </p:tgtEl>
                                        <p:attrNameLst>
                                          <p:attrName>ppt_y</p:attrName>
                                        </p:attrNameLst>
                                      </p:cBhvr>
                                      <p:tavLst>
                                        <p:tav tm="0">
                                          <p:val>
                                            <p:strVal val="0-#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4000" fill="hold"/>
                                        <p:tgtEl>
                                          <p:spTgt spid="26"/>
                                        </p:tgtEl>
                                        <p:attrNameLst>
                                          <p:attrName>ppt_w</p:attrName>
                                        </p:attrNameLst>
                                      </p:cBhvr>
                                      <p:tavLst>
                                        <p:tav tm="0">
                                          <p:val>
                                            <p:strVal val="#ppt_w"/>
                                          </p:val>
                                        </p:tav>
                                        <p:tav tm="100000">
                                          <p:val>
                                            <p:strVal val="#ppt_w"/>
                                          </p:val>
                                        </p:tav>
                                      </p:tavLst>
                                    </p:anim>
                                    <p:anim calcmode="lin" valueType="num">
                                      <p:cBhvr>
                                        <p:cTn id="39" dur="4000" fill="hold"/>
                                        <p:tgtEl>
                                          <p:spTgt spid="26"/>
                                        </p:tgtEl>
                                        <p:attrNameLst>
                                          <p:attrName>ppt_h</p:attrName>
                                        </p:attrNameLst>
                                      </p:cBhvr>
                                      <p:tavLst>
                                        <p:tav tm="0" fmla="#ppt_h*sin(2.5*pi*$)">
                                          <p:val>
                                            <p:fltVal val="0"/>
                                          </p:val>
                                        </p:tav>
                                        <p:tav tm="100000">
                                          <p:val>
                                            <p:fltVal val="1"/>
                                          </p:val>
                                        </p:tav>
                                      </p:tavLst>
                                    </p:anim>
                                  </p:childTnLst>
                                </p:cTn>
                              </p:par>
                              <p:par>
                                <p:cTn id="40" presetID="2" presetClass="exit" presetSubtype="4" fill="hold" grpId="2" nodeType="withEffect">
                                  <p:stCondLst>
                                    <p:cond delay="0"/>
                                  </p:stCondLst>
                                  <p:childTnLst>
                                    <p:anim calcmode="lin" valueType="num">
                                      <p:cBhvr additive="base">
                                        <p:cTn id="41" dur="4500"/>
                                        <p:tgtEl>
                                          <p:spTgt spid="26"/>
                                        </p:tgtEl>
                                        <p:attrNameLst>
                                          <p:attrName>ppt_x</p:attrName>
                                        </p:attrNameLst>
                                      </p:cBhvr>
                                      <p:tavLst>
                                        <p:tav tm="0">
                                          <p:val>
                                            <p:strVal val="ppt_x"/>
                                          </p:val>
                                        </p:tav>
                                        <p:tav tm="100000">
                                          <p:val>
                                            <p:strVal val="ppt_x"/>
                                          </p:val>
                                        </p:tav>
                                      </p:tavLst>
                                    </p:anim>
                                    <p:anim calcmode="lin" valueType="num">
                                      <p:cBhvr additive="base">
                                        <p:cTn id="42" dur="4500"/>
                                        <p:tgtEl>
                                          <p:spTgt spid="26"/>
                                        </p:tgtEl>
                                        <p:attrNameLst>
                                          <p:attrName>ppt_y</p:attrName>
                                        </p:attrNameLst>
                                      </p:cBhvr>
                                      <p:tavLst>
                                        <p:tav tm="0">
                                          <p:val>
                                            <p:strVal val="ppt_y"/>
                                          </p:val>
                                        </p:tav>
                                        <p:tav tm="100000">
                                          <p:val>
                                            <p:strVal val="1+ppt_h/2"/>
                                          </p:val>
                                        </p:tav>
                                      </p:tavLst>
                                    </p:anim>
                                    <p:set>
                                      <p:cBhvr>
                                        <p:cTn id="43" dur="1" fill="hold">
                                          <p:stCondLst>
                                            <p:cond delay="4499"/>
                                          </p:stCondLst>
                                        </p:cTn>
                                        <p:tgtEl>
                                          <p:spTgt spid="26"/>
                                        </p:tgtEl>
                                        <p:attrNameLst>
                                          <p:attrName>style.visibility</p:attrName>
                                        </p:attrNameLst>
                                      </p:cBhvr>
                                      <p:to>
                                        <p:strVal val="hidden"/>
                                      </p:to>
                                    </p:set>
                                  </p:childTnLst>
                                </p:cTn>
                              </p:par>
                              <p:par>
                                <p:cTn id="44" presetID="2" presetClass="entr" presetSubtype="1"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4000" fill="hold"/>
                                        <p:tgtEl>
                                          <p:spTgt spid="27"/>
                                        </p:tgtEl>
                                        <p:attrNameLst>
                                          <p:attrName>ppt_x</p:attrName>
                                        </p:attrNameLst>
                                      </p:cBhvr>
                                      <p:tavLst>
                                        <p:tav tm="0">
                                          <p:val>
                                            <p:strVal val="#ppt_x"/>
                                          </p:val>
                                        </p:tav>
                                        <p:tav tm="100000">
                                          <p:val>
                                            <p:strVal val="#ppt_x"/>
                                          </p:val>
                                        </p:tav>
                                      </p:tavLst>
                                    </p:anim>
                                    <p:anim calcmode="lin" valueType="num">
                                      <p:cBhvr additive="base">
                                        <p:cTn id="47" dur="4000" fill="hold"/>
                                        <p:tgtEl>
                                          <p:spTgt spid="27"/>
                                        </p:tgtEl>
                                        <p:attrNameLst>
                                          <p:attrName>ppt_y</p:attrName>
                                        </p:attrNameLst>
                                      </p:cBhvr>
                                      <p:tavLst>
                                        <p:tav tm="0">
                                          <p:val>
                                            <p:strVal val="0-#ppt_h/2"/>
                                          </p:val>
                                        </p:tav>
                                        <p:tav tm="100000">
                                          <p:val>
                                            <p:strVal val="#ppt_y"/>
                                          </p:val>
                                        </p:tav>
                                      </p:tavLst>
                                    </p:anim>
                                  </p:childTnLst>
                                </p:cTn>
                              </p:par>
                              <p:par>
                                <p:cTn id="48" presetID="19" presetClass="entr" presetSubtype="5" fill="hold" grpId="1"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p:cTn id="50" dur="4000" fill="hold"/>
                                        <p:tgtEl>
                                          <p:spTgt spid="27"/>
                                        </p:tgtEl>
                                        <p:attrNameLst>
                                          <p:attrName>ppt_w</p:attrName>
                                        </p:attrNameLst>
                                      </p:cBhvr>
                                      <p:tavLst>
                                        <p:tav tm="0">
                                          <p:val>
                                            <p:strVal val="#ppt_w"/>
                                          </p:val>
                                        </p:tav>
                                        <p:tav tm="100000">
                                          <p:val>
                                            <p:strVal val="#ppt_w"/>
                                          </p:val>
                                        </p:tav>
                                      </p:tavLst>
                                    </p:anim>
                                    <p:anim calcmode="lin" valueType="num">
                                      <p:cBhvr>
                                        <p:cTn id="51" dur="4000" fill="hold"/>
                                        <p:tgtEl>
                                          <p:spTgt spid="27"/>
                                        </p:tgtEl>
                                        <p:attrNameLst>
                                          <p:attrName>ppt_h</p:attrName>
                                        </p:attrNameLst>
                                      </p:cBhvr>
                                      <p:tavLst>
                                        <p:tav tm="0" fmla="#ppt_h*sin(2.5*pi*$)">
                                          <p:val>
                                            <p:fltVal val="0"/>
                                          </p:val>
                                        </p:tav>
                                        <p:tav tm="100000">
                                          <p:val>
                                            <p:fltVal val="1"/>
                                          </p:val>
                                        </p:tav>
                                      </p:tavLst>
                                    </p:anim>
                                  </p:childTnLst>
                                </p:cTn>
                              </p:par>
                              <p:par>
                                <p:cTn id="52" presetID="2" presetClass="exit" presetSubtype="4" fill="hold" grpId="2" nodeType="withEffect">
                                  <p:stCondLst>
                                    <p:cond delay="0"/>
                                  </p:stCondLst>
                                  <p:childTnLst>
                                    <p:anim calcmode="lin" valueType="num">
                                      <p:cBhvr additive="base">
                                        <p:cTn id="53" dur="4500"/>
                                        <p:tgtEl>
                                          <p:spTgt spid="27"/>
                                        </p:tgtEl>
                                        <p:attrNameLst>
                                          <p:attrName>ppt_x</p:attrName>
                                        </p:attrNameLst>
                                      </p:cBhvr>
                                      <p:tavLst>
                                        <p:tav tm="0">
                                          <p:val>
                                            <p:strVal val="ppt_x"/>
                                          </p:val>
                                        </p:tav>
                                        <p:tav tm="100000">
                                          <p:val>
                                            <p:strVal val="ppt_x"/>
                                          </p:val>
                                        </p:tav>
                                      </p:tavLst>
                                    </p:anim>
                                    <p:anim calcmode="lin" valueType="num">
                                      <p:cBhvr additive="base">
                                        <p:cTn id="54" dur="4500"/>
                                        <p:tgtEl>
                                          <p:spTgt spid="27"/>
                                        </p:tgtEl>
                                        <p:attrNameLst>
                                          <p:attrName>ppt_y</p:attrName>
                                        </p:attrNameLst>
                                      </p:cBhvr>
                                      <p:tavLst>
                                        <p:tav tm="0">
                                          <p:val>
                                            <p:strVal val="ppt_y"/>
                                          </p:val>
                                        </p:tav>
                                        <p:tav tm="100000">
                                          <p:val>
                                            <p:strVal val="1+ppt_h/2"/>
                                          </p:val>
                                        </p:tav>
                                      </p:tavLst>
                                    </p:anim>
                                    <p:set>
                                      <p:cBhvr>
                                        <p:cTn id="55" dur="1" fill="hold">
                                          <p:stCondLst>
                                            <p:cond delay="4499"/>
                                          </p:stCondLst>
                                        </p:cTn>
                                        <p:tgtEl>
                                          <p:spTgt spid="27"/>
                                        </p:tgtEl>
                                        <p:attrNameLst>
                                          <p:attrName>style.visibility</p:attrName>
                                        </p:attrNameLst>
                                      </p:cBhvr>
                                      <p:to>
                                        <p:strVal val="hidden"/>
                                      </p:to>
                                    </p:set>
                                  </p:childTnLst>
                                </p:cTn>
                              </p:par>
                              <p:par>
                                <p:cTn id="56" presetID="2" presetClass="entr" presetSubtype="1" fill="hold" grpId="0"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additive="base">
                                        <p:cTn id="58" dur="4000" fill="hold"/>
                                        <p:tgtEl>
                                          <p:spTgt spid="30"/>
                                        </p:tgtEl>
                                        <p:attrNameLst>
                                          <p:attrName>ppt_x</p:attrName>
                                        </p:attrNameLst>
                                      </p:cBhvr>
                                      <p:tavLst>
                                        <p:tav tm="0">
                                          <p:val>
                                            <p:strVal val="#ppt_x"/>
                                          </p:val>
                                        </p:tav>
                                        <p:tav tm="100000">
                                          <p:val>
                                            <p:strVal val="#ppt_x"/>
                                          </p:val>
                                        </p:tav>
                                      </p:tavLst>
                                    </p:anim>
                                    <p:anim calcmode="lin" valueType="num">
                                      <p:cBhvr additive="base">
                                        <p:cTn id="59" dur="4000" fill="hold"/>
                                        <p:tgtEl>
                                          <p:spTgt spid="30"/>
                                        </p:tgtEl>
                                        <p:attrNameLst>
                                          <p:attrName>ppt_y</p:attrName>
                                        </p:attrNameLst>
                                      </p:cBhvr>
                                      <p:tavLst>
                                        <p:tav tm="0">
                                          <p:val>
                                            <p:strVal val="0-#ppt_h/2"/>
                                          </p:val>
                                        </p:tav>
                                        <p:tav tm="100000">
                                          <p:val>
                                            <p:strVal val="#ppt_y"/>
                                          </p:val>
                                        </p:tav>
                                      </p:tavLst>
                                    </p:anim>
                                  </p:childTnLst>
                                </p:cTn>
                              </p:par>
                              <p:par>
                                <p:cTn id="60" presetID="19" presetClass="entr" presetSubtype="5" fill="hold" grpId="1" nodeType="with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p:cTn id="62" dur="4000" fill="hold"/>
                                        <p:tgtEl>
                                          <p:spTgt spid="30"/>
                                        </p:tgtEl>
                                        <p:attrNameLst>
                                          <p:attrName>ppt_w</p:attrName>
                                        </p:attrNameLst>
                                      </p:cBhvr>
                                      <p:tavLst>
                                        <p:tav tm="0">
                                          <p:val>
                                            <p:strVal val="#ppt_w"/>
                                          </p:val>
                                        </p:tav>
                                        <p:tav tm="100000">
                                          <p:val>
                                            <p:strVal val="#ppt_w"/>
                                          </p:val>
                                        </p:tav>
                                      </p:tavLst>
                                    </p:anim>
                                    <p:anim calcmode="lin" valueType="num">
                                      <p:cBhvr>
                                        <p:cTn id="63" dur="4000" fill="hold"/>
                                        <p:tgtEl>
                                          <p:spTgt spid="30"/>
                                        </p:tgtEl>
                                        <p:attrNameLst>
                                          <p:attrName>ppt_h</p:attrName>
                                        </p:attrNameLst>
                                      </p:cBhvr>
                                      <p:tavLst>
                                        <p:tav tm="0" fmla="#ppt_h*sin(2.5*pi*$)">
                                          <p:val>
                                            <p:fltVal val="0"/>
                                          </p:val>
                                        </p:tav>
                                        <p:tav tm="100000">
                                          <p:val>
                                            <p:fltVal val="1"/>
                                          </p:val>
                                        </p:tav>
                                      </p:tavLst>
                                    </p:anim>
                                  </p:childTnLst>
                                </p:cTn>
                              </p:par>
                              <p:par>
                                <p:cTn id="64" presetID="2" presetClass="exit" presetSubtype="4" fill="hold" grpId="2" nodeType="withEffect">
                                  <p:stCondLst>
                                    <p:cond delay="0"/>
                                  </p:stCondLst>
                                  <p:childTnLst>
                                    <p:anim calcmode="lin" valueType="num">
                                      <p:cBhvr additive="base">
                                        <p:cTn id="65" dur="4500"/>
                                        <p:tgtEl>
                                          <p:spTgt spid="30"/>
                                        </p:tgtEl>
                                        <p:attrNameLst>
                                          <p:attrName>ppt_x</p:attrName>
                                        </p:attrNameLst>
                                      </p:cBhvr>
                                      <p:tavLst>
                                        <p:tav tm="0">
                                          <p:val>
                                            <p:strVal val="ppt_x"/>
                                          </p:val>
                                        </p:tav>
                                        <p:tav tm="100000">
                                          <p:val>
                                            <p:strVal val="ppt_x"/>
                                          </p:val>
                                        </p:tav>
                                      </p:tavLst>
                                    </p:anim>
                                    <p:anim calcmode="lin" valueType="num">
                                      <p:cBhvr additive="base">
                                        <p:cTn id="66" dur="4500"/>
                                        <p:tgtEl>
                                          <p:spTgt spid="30"/>
                                        </p:tgtEl>
                                        <p:attrNameLst>
                                          <p:attrName>ppt_y</p:attrName>
                                        </p:attrNameLst>
                                      </p:cBhvr>
                                      <p:tavLst>
                                        <p:tav tm="0">
                                          <p:val>
                                            <p:strVal val="ppt_y"/>
                                          </p:val>
                                        </p:tav>
                                        <p:tav tm="100000">
                                          <p:val>
                                            <p:strVal val="1+ppt_h/2"/>
                                          </p:val>
                                        </p:tav>
                                      </p:tavLst>
                                    </p:anim>
                                    <p:set>
                                      <p:cBhvr>
                                        <p:cTn id="67" dur="1" fill="hold">
                                          <p:stCondLst>
                                            <p:cond delay="4499"/>
                                          </p:stCondLst>
                                        </p:cTn>
                                        <p:tgtEl>
                                          <p:spTgt spid="30"/>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4000" fill="hold"/>
                                        <p:tgtEl>
                                          <p:spTgt spid="29"/>
                                        </p:tgtEl>
                                        <p:attrNameLst>
                                          <p:attrName>ppt_x</p:attrName>
                                        </p:attrNameLst>
                                      </p:cBhvr>
                                      <p:tavLst>
                                        <p:tav tm="0">
                                          <p:val>
                                            <p:strVal val="#ppt_x"/>
                                          </p:val>
                                        </p:tav>
                                        <p:tav tm="100000">
                                          <p:val>
                                            <p:strVal val="#ppt_x"/>
                                          </p:val>
                                        </p:tav>
                                      </p:tavLst>
                                    </p:anim>
                                    <p:anim calcmode="lin" valueType="num">
                                      <p:cBhvr additive="base">
                                        <p:cTn id="71" dur="4000" fill="hold"/>
                                        <p:tgtEl>
                                          <p:spTgt spid="29"/>
                                        </p:tgtEl>
                                        <p:attrNameLst>
                                          <p:attrName>ppt_y</p:attrName>
                                        </p:attrNameLst>
                                      </p:cBhvr>
                                      <p:tavLst>
                                        <p:tav tm="0">
                                          <p:val>
                                            <p:strVal val="0-#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29"/>
                                        </p:tgtEl>
                                        <p:attrNameLst>
                                          <p:attrName>style.visibility</p:attrName>
                                        </p:attrNameLst>
                                      </p:cBhvr>
                                      <p:to>
                                        <p:strVal val="visible"/>
                                      </p:to>
                                    </p:set>
                                    <p:anim calcmode="lin" valueType="num">
                                      <p:cBhvr>
                                        <p:cTn id="74" dur="4000" fill="hold"/>
                                        <p:tgtEl>
                                          <p:spTgt spid="29"/>
                                        </p:tgtEl>
                                        <p:attrNameLst>
                                          <p:attrName>ppt_w</p:attrName>
                                        </p:attrNameLst>
                                      </p:cBhvr>
                                      <p:tavLst>
                                        <p:tav tm="0">
                                          <p:val>
                                            <p:strVal val="#ppt_w"/>
                                          </p:val>
                                        </p:tav>
                                        <p:tav tm="100000">
                                          <p:val>
                                            <p:strVal val="#ppt_w"/>
                                          </p:val>
                                        </p:tav>
                                      </p:tavLst>
                                    </p:anim>
                                    <p:anim calcmode="lin" valueType="num">
                                      <p:cBhvr>
                                        <p:cTn id="75" dur="4000" fill="hold"/>
                                        <p:tgtEl>
                                          <p:spTgt spid="29"/>
                                        </p:tgtEl>
                                        <p:attrNameLst>
                                          <p:attrName>ppt_h</p:attrName>
                                        </p:attrNameLst>
                                      </p:cBhvr>
                                      <p:tavLst>
                                        <p:tav tm="0" fmla="#ppt_h*sin(2.5*pi*$)">
                                          <p:val>
                                            <p:fltVal val="0"/>
                                          </p:val>
                                        </p:tav>
                                        <p:tav tm="100000">
                                          <p:val>
                                            <p:fltVal val="1"/>
                                          </p:val>
                                        </p:tav>
                                      </p:tavLst>
                                    </p:anim>
                                  </p:childTnLst>
                                </p:cTn>
                              </p:par>
                              <p:par>
                                <p:cTn id="76" presetID="2" presetClass="exit" presetSubtype="4" fill="hold" grpId="2" nodeType="withEffect">
                                  <p:stCondLst>
                                    <p:cond delay="0"/>
                                  </p:stCondLst>
                                  <p:childTnLst>
                                    <p:anim calcmode="lin" valueType="num">
                                      <p:cBhvr additive="base">
                                        <p:cTn id="77" dur="4500"/>
                                        <p:tgtEl>
                                          <p:spTgt spid="29"/>
                                        </p:tgtEl>
                                        <p:attrNameLst>
                                          <p:attrName>ppt_x</p:attrName>
                                        </p:attrNameLst>
                                      </p:cBhvr>
                                      <p:tavLst>
                                        <p:tav tm="0">
                                          <p:val>
                                            <p:strVal val="ppt_x"/>
                                          </p:val>
                                        </p:tav>
                                        <p:tav tm="100000">
                                          <p:val>
                                            <p:strVal val="ppt_x"/>
                                          </p:val>
                                        </p:tav>
                                      </p:tavLst>
                                    </p:anim>
                                    <p:anim calcmode="lin" valueType="num">
                                      <p:cBhvr additive="base">
                                        <p:cTn id="78" dur="4500"/>
                                        <p:tgtEl>
                                          <p:spTgt spid="29"/>
                                        </p:tgtEl>
                                        <p:attrNameLst>
                                          <p:attrName>ppt_y</p:attrName>
                                        </p:attrNameLst>
                                      </p:cBhvr>
                                      <p:tavLst>
                                        <p:tav tm="0">
                                          <p:val>
                                            <p:strVal val="ppt_y"/>
                                          </p:val>
                                        </p:tav>
                                        <p:tav tm="100000">
                                          <p:val>
                                            <p:strVal val="1+ppt_h/2"/>
                                          </p:val>
                                        </p:tav>
                                      </p:tavLst>
                                    </p:anim>
                                    <p:set>
                                      <p:cBhvr>
                                        <p:cTn id="79" dur="1" fill="hold">
                                          <p:stCondLst>
                                            <p:cond delay="4499"/>
                                          </p:stCondLst>
                                        </p:cTn>
                                        <p:tgtEl>
                                          <p:spTgt spid="29"/>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additive="base">
                                        <p:cTn id="82" dur="4000" fill="hold"/>
                                        <p:tgtEl>
                                          <p:spTgt spid="36"/>
                                        </p:tgtEl>
                                        <p:attrNameLst>
                                          <p:attrName>ppt_x</p:attrName>
                                        </p:attrNameLst>
                                      </p:cBhvr>
                                      <p:tavLst>
                                        <p:tav tm="0">
                                          <p:val>
                                            <p:strVal val="#ppt_x"/>
                                          </p:val>
                                        </p:tav>
                                        <p:tav tm="100000">
                                          <p:val>
                                            <p:strVal val="#ppt_x"/>
                                          </p:val>
                                        </p:tav>
                                      </p:tavLst>
                                    </p:anim>
                                    <p:anim calcmode="lin" valueType="num">
                                      <p:cBhvr additive="base">
                                        <p:cTn id="83" dur="4000" fill="hold"/>
                                        <p:tgtEl>
                                          <p:spTgt spid="36"/>
                                        </p:tgtEl>
                                        <p:attrNameLst>
                                          <p:attrName>ppt_y</p:attrName>
                                        </p:attrNameLst>
                                      </p:cBhvr>
                                      <p:tavLst>
                                        <p:tav tm="0">
                                          <p:val>
                                            <p:strVal val="1+#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4000" fill="hold"/>
                                        <p:tgtEl>
                                          <p:spTgt spid="36"/>
                                        </p:tgtEl>
                                        <p:attrNameLst>
                                          <p:attrName>ppt_w</p:attrName>
                                        </p:attrNameLst>
                                      </p:cBhvr>
                                      <p:tavLst>
                                        <p:tav tm="0">
                                          <p:val>
                                            <p:strVal val="#ppt_w"/>
                                          </p:val>
                                        </p:tav>
                                        <p:tav tm="100000">
                                          <p:val>
                                            <p:strVal val="#ppt_w"/>
                                          </p:val>
                                        </p:tav>
                                      </p:tavLst>
                                    </p:anim>
                                    <p:anim calcmode="lin" valueType="num">
                                      <p:cBhvr>
                                        <p:cTn id="87" dur="4000" fill="hold"/>
                                        <p:tgtEl>
                                          <p:spTgt spid="36"/>
                                        </p:tgtEl>
                                        <p:attrNameLst>
                                          <p:attrName>ppt_h</p:attrName>
                                        </p:attrNameLst>
                                      </p:cBhvr>
                                      <p:tavLst>
                                        <p:tav tm="0" fmla="#ppt_h*sin(2.5*pi*$)">
                                          <p:val>
                                            <p:fltVal val="0"/>
                                          </p:val>
                                        </p:tav>
                                        <p:tav tm="100000">
                                          <p:val>
                                            <p:fltVal val="1"/>
                                          </p:val>
                                        </p:tav>
                                      </p:tavLst>
                                    </p:anim>
                                  </p:childTnLst>
                                </p:cTn>
                              </p:par>
                              <p:par>
                                <p:cTn id="88" presetID="2" presetClass="exit" presetSubtype="1" fill="hold" grpId="2" nodeType="withEffect">
                                  <p:stCondLst>
                                    <p:cond delay="0"/>
                                  </p:stCondLst>
                                  <p:childTnLst>
                                    <p:anim calcmode="lin" valueType="num">
                                      <p:cBhvr additive="base">
                                        <p:cTn id="89" dur="4500"/>
                                        <p:tgtEl>
                                          <p:spTgt spid="36"/>
                                        </p:tgtEl>
                                        <p:attrNameLst>
                                          <p:attrName>ppt_x</p:attrName>
                                        </p:attrNameLst>
                                      </p:cBhvr>
                                      <p:tavLst>
                                        <p:tav tm="0">
                                          <p:val>
                                            <p:strVal val="ppt_x"/>
                                          </p:val>
                                        </p:tav>
                                        <p:tav tm="100000">
                                          <p:val>
                                            <p:strVal val="ppt_x"/>
                                          </p:val>
                                        </p:tav>
                                      </p:tavLst>
                                    </p:anim>
                                    <p:anim calcmode="lin" valueType="num">
                                      <p:cBhvr additive="base">
                                        <p:cTn id="90" dur="4500"/>
                                        <p:tgtEl>
                                          <p:spTgt spid="36"/>
                                        </p:tgtEl>
                                        <p:attrNameLst>
                                          <p:attrName>ppt_y</p:attrName>
                                        </p:attrNameLst>
                                      </p:cBhvr>
                                      <p:tavLst>
                                        <p:tav tm="0">
                                          <p:val>
                                            <p:strVal val="ppt_y"/>
                                          </p:val>
                                        </p:tav>
                                        <p:tav tm="100000">
                                          <p:val>
                                            <p:strVal val="0-ppt_h/2"/>
                                          </p:val>
                                        </p:tav>
                                      </p:tavLst>
                                    </p:anim>
                                    <p:set>
                                      <p:cBhvr>
                                        <p:cTn id="91" dur="1" fill="hold">
                                          <p:stCondLst>
                                            <p:cond delay="4499"/>
                                          </p:stCondLst>
                                        </p:cTn>
                                        <p:tgtEl>
                                          <p:spTgt spid="36"/>
                                        </p:tgtEl>
                                        <p:attrNameLst>
                                          <p:attrName>style.visibility</p:attrName>
                                        </p:attrNameLst>
                                      </p:cBhvr>
                                      <p:to>
                                        <p:strVal val="hidden"/>
                                      </p:to>
                                    </p:set>
                                  </p:childTnLst>
                                </p:cTn>
                              </p:par>
                              <p:par>
                                <p:cTn id="92" presetID="2" presetClass="entr" presetSubtype="4" fill="hold" grpId="0" nodeType="withEffect">
                                  <p:stCondLst>
                                    <p:cond delay="0"/>
                                  </p:stCondLst>
                                  <p:childTnLst>
                                    <p:set>
                                      <p:cBhvr>
                                        <p:cTn id="93" dur="1" fill="hold">
                                          <p:stCondLst>
                                            <p:cond delay="0"/>
                                          </p:stCondLst>
                                        </p:cTn>
                                        <p:tgtEl>
                                          <p:spTgt spid="35"/>
                                        </p:tgtEl>
                                        <p:attrNameLst>
                                          <p:attrName>style.visibility</p:attrName>
                                        </p:attrNameLst>
                                      </p:cBhvr>
                                      <p:to>
                                        <p:strVal val="visible"/>
                                      </p:to>
                                    </p:set>
                                    <p:anim calcmode="lin" valueType="num">
                                      <p:cBhvr additive="base">
                                        <p:cTn id="94" dur="4000" fill="hold"/>
                                        <p:tgtEl>
                                          <p:spTgt spid="35"/>
                                        </p:tgtEl>
                                        <p:attrNameLst>
                                          <p:attrName>ppt_x</p:attrName>
                                        </p:attrNameLst>
                                      </p:cBhvr>
                                      <p:tavLst>
                                        <p:tav tm="0">
                                          <p:val>
                                            <p:strVal val="#ppt_x"/>
                                          </p:val>
                                        </p:tav>
                                        <p:tav tm="100000">
                                          <p:val>
                                            <p:strVal val="#ppt_x"/>
                                          </p:val>
                                        </p:tav>
                                      </p:tavLst>
                                    </p:anim>
                                    <p:anim calcmode="lin" valueType="num">
                                      <p:cBhvr additive="base">
                                        <p:cTn id="95" dur="4000" fill="hold"/>
                                        <p:tgtEl>
                                          <p:spTgt spid="35"/>
                                        </p:tgtEl>
                                        <p:attrNameLst>
                                          <p:attrName>ppt_y</p:attrName>
                                        </p:attrNameLst>
                                      </p:cBhvr>
                                      <p:tavLst>
                                        <p:tav tm="0">
                                          <p:val>
                                            <p:strVal val="1+#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p:cTn id="98" dur="4000" fill="hold"/>
                                        <p:tgtEl>
                                          <p:spTgt spid="35"/>
                                        </p:tgtEl>
                                        <p:attrNameLst>
                                          <p:attrName>ppt_w</p:attrName>
                                        </p:attrNameLst>
                                      </p:cBhvr>
                                      <p:tavLst>
                                        <p:tav tm="0">
                                          <p:val>
                                            <p:strVal val="#ppt_w"/>
                                          </p:val>
                                        </p:tav>
                                        <p:tav tm="100000">
                                          <p:val>
                                            <p:strVal val="#ppt_w"/>
                                          </p:val>
                                        </p:tav>
                                      </p:tavLst>
                                    </p:anim>
                                    <p:anim calcmode="lin" valueType="num">
                                      <p:cBhvr>
                                        <p:cTn id="99" dur="4000" fill="hold"/>
                                        <p:tgtEl>
                                          <p:spTgt spid="35"/>
                                        </p:tgtEl>
                                        <p:attrNameLst>
                                          <p:attrName>ppt_h</p:attrName>
                                        </p:attrNameLst>
                                      </p:cBhvr>
                                      <p:tavLst>
                                        <p:tav tm="0" fmla="#ppt_h*sin(2.5*pi*$)">
                                          <p:val>
                                            <p:fltVal val="0"/>
                                          </p:val>
                                        </p:tav>
                                        <p:tav tm="100000">
                                          <p:val>
                                            <p:fltVal val="1"/>
                                          </p:val>
                                        </p:tav>
                                      </p:tavLst>
                                    </p:anim>
                                  </p:childTnLst>
                                </p:cTn>
                              </p:par>
                              <p:par>
                                <p:cTn id="100" presetID="2" presetClass="exit" presetSubtype="1" fill="hold" grpId="2" nodeType="withEffect">
                                  <p:stCondLst>
                                    <p:cond delay="0"/>
                                  </p:stCondLst>
                                  <p:childTnLst>
                                    <p:anim calcmode="lin" valueType="num">
                                      <p:cBhvr additive="base">
                                        <p:cTn id="101" dur="4500"/>
                                        <p:tgtEl>
                                          <p:spTgt spid="35"/>
                                        </p:tgtEl>
                                        <p:attrNameLst>
                                          <p:attrName>ppt_x</p:attrName>
                                        </p:attrNameLst>
                                      </p:cBhvr>
                                      <p:tavLst>
                                        <p:tav tm="0">
                                          <p:val>
                                            <p:strVal val="ppt_x"/>
                                          </p:val>
                                        </p:tav>
                                        <p:tav tm="100000">
                                          <p:val>
                                            <p:strVal val="ppt_x"/>
                                          </p:val>
                                        </p:tav>
                                      </p:tavLst>
                                    </p:anim>
                                    <p:anim calcmode="lin" valueType="num">
                                      <p:cBhvr additive="base">
                                        <p:cTn id="102" dur="4500"/>
                                        <p:tgtEl>
                                          <p:spTgt spid="35"/>
                                        </p:tgtEl>
                                        <p:attrNameLst>
                                          <p:attrName>ppt_y</p:attrName>
                                        </p:attrNameLst>
                                      </p:cBhvr>
                                      <p:tavLst>
                                        <p:tav tm="0">
                                          <p:val>
                                            <p:strVal val="ppt_y"/>
                                          </p:val>
                                        </p:tav>
                                        <p:tav tm="100000">
                                          <p:val>
                                            <p:strVal val="0-ppt_h/2"/>
                                          </p:val>
                                        </p:tav>
                                      </p:tavLst>
                                    </p:anim>
                                    <p:set>
                                      <p:cBhvr>
                                        <p:cTn id="103" dur="1" fill="hold">
                                          <p:stCondLst>
                                            <p:cond delay="4499"/>
                                          </p:stCondLst>
                                        </p:cTn>
                                        <p:tgtEl>
                                          <p:spTgt spid="35"/>
                                        </p:tgtEl>
                                        <p:attrNameLst>
                                          <p:attrName>style.visibility</p:attrName>
                                        </p:attrNameLst>
                                      </p:cBhvr>
                                      <p:to>
                                        <p:strVal val="hidden"/>
                                      </p:to>
                                    </p:set>
                                  </p:childTnLst>
                                </p:cTn>
                              </p:par>
                              <p:par>
                                <p:cTn id="104" presetID="2" presetClass="entr" presetSubtype="4"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 calcmode="lin" valueType="num">
                                      <p:cBhvr additive="base">
                                        <p:cTn id="106" dur="4000" fill="hold"/>
                                        <p:tgtEl>
                                          <p:spTgt spid="37"/>
                                        </p:tgtEl>
                                        <p:attrNameLst>
                                          <p:attrName>ppt_x</p:attrName>
                                        </p:attrNameLst>
                                      </p:cBhvr>
                                      <p:tavLst>
                                        <p:tav tm="0">
                                          <p:val>
                                            <p:strVal val="#ppt_x"/>
                                          </p:val>
                                        </p:tav>
                                        <p:tav tm="100000">
                                          <p:val>
                                            <p:strVal val="#ppt_x"/>
                                          </p:val>
                                        </p:tav>
                                      </p:tavLst>
                                    </p:anim>
                                    <p:anim calcmode="lin" valueType="num">
                                      <p:cBhvr additive="base">
                                        <p:cTn id="107" dur="4000" fill="hold"/>
                                        <p:tgtEl>
                                          <p:spTgt spid="37"/>
                                        </p:tgtEl>
                                        <p:attrNameLst>
                                          <p:attrName>ppt_y</p:attrName>
                                        </p:attrNameLst>
                                      </p:cBhvr>
                                      <p:tavLst>
                                        <p:tav tm="0">
                                          <p:val>
                                            <p:strVal val="1+#ppt_h/2"/>
                                          </p:val>
                                        </p:tav>
                                        <p:tav tm="100000">
                                          <p:val>
                                            <p:strVal val="#ppt_y"/>
                                          </p:val>
                                        </p:tav>
                                      </p:tavLst>
                                    </p:anim>
                                  </p:childTnLst>
                                </p:cTn>
                              </p:par>
                              <p:par>
                                <p:cTn id="108" presetID="19" presetClass="entr" presetSubtype="5" fill="hold" grpId="1" nodeType="withEffect">
                                  <p:stCondLst>
                                    <p:cond delay="0"/>
                                  </p:stCondLst>
                                  <p:childTnLst>
                                    <p:set>
                                      <p:cBhvr>
                                        <p:cTn id="109" dur="1" fill="hold">
                                          <p:stCondLst>
                                            <p:cond delay="0"/>
                                          </p:stCondLst>
                                        </p:cTn>
                                        <p:tgtEl>
                                          <p:spTgt spid="37"/>
                                        </p:tgtEl>
                                        <p:attrNameLst>
                                          <p:attrName>style.visibility</p:attrName>
                                        </p:attrNameLst>
                                      </p:cBhvr>
                                      <p:to>
                                        <p:strVal val="visible"/>
                                      </p:to>
                                    </p:set>
                                    <p:anim calcmode="lin" valueType="num">
                                      <p:cBhvr>
                                        <p:cTn id="110" dur="4000" fill="hold"/>
                                        <p:tgtEl>
                                          <p:spTgt spid="37"/>
                                        </p:tgtEl>
                                        <p:attrNameLst>
                                          <p:attrName>ppt_w</p:attrName>
                                        </p:attrNameLst>
                                      </p:cBhvr>
                                      <p:tavLst>
                                        <p:tav tm="0">
                                          <p:val>
                                            <p:strVal val="#ppt_w"/>
                                          </p:val>
                                        </p:tav>
                                        <p:tav tm="100000">
                                          <p:val>
                                            <p:strVal val="#ppt_w"/>
                                          </p:val>
                                        </p:tav>
                                      </p:tavLst>
                                    </p:anim>
                                    <p:anim calcmode="lin" valueType="num">
                                      <p:cBhvr>
                                        <p:cTn id="111" dur="4000" fill="hold"/>
                                        <p:tgtEl>
                                          <p:spTgt spid="37"/>
                                        </p:tgtEl>
                                        <p:attrNameLst>
                                          <p:attrName>ppt_h</p:attrName>
                                        </p:attrNameLst>
                                      </p:cBhvr>
                                      <p:tavLst>
                                        <p:tav tm="0" fmla="#ppt_h*sin(2.5*pi*$)">
                                          <p:val>
                                            <p:fltVal val="0"/>
                                          </p:val>
                                        </p:tav>
                                        <p:tav tm="100000">
                                          <p:val>
                                            <p:fltVal val="1"/>
                                          </p:val>
                                        </p:tav>
                                      </p:tavLst>
                                    </p:anim>
                                  </p:childTnLst>
                                </p:cTn>
                              </p:par>
                              <p:par>
                                <p:cTn id="112" presetID="2" presetClass="exit" presetSubtype="1" fill="hold" grpId="2" nodeType="withEffect">
                                  <p:stCondLst>
                                    <p:cond delay="0"/>
                                  </p:stCondLst>
                                  <p:childTnLst>
                                    <p:anim calcmode="lin" valueType="num">
                                      <p:cBhvr additive="base">
                                        <p:cTn id="113" dur="4500"/>
                                        <p:tgtEl>
                                          <p:spTgt spid="37"/>
                                        </p:tgtEl>
                                        <p:attrNameLst>
                                          <p:attrName>ppt_x</p:attrName>
                                        </p:attrNameLst>
                                      </p:cBhvr>
                                      <p:tavLst>
                                        <p:tav tm="0">
                                          <p:val>
                                            <p:strVal val="ppt_x"/>
                                          </p:val>
                                        </p:tav>
                                        <p:tav tm="100000">
                                          <p:val>
                                            <p:strVal val="ppt_x"/>
                                          </p:val>
                                        </p:tav>
                                      </p:tavLst>
                                    </p:anim>
                                    <p:anim calcmode="lin" valueType="num">
                                      <p:cBhvr additive="base">
                                        <p:cTn id="114" dur="4500"/>
                                        <p:tgtEl>
                                          <p:spTgt spid="37"/>
                                        </p:tgtEl>
                                        <p:attrNameLst>
                                          <p:attrName>ppt_y</p:attrName>
                                        </p:attrNameLst>
                                      </p:cBhvr>
                                      <p:tavLst>
                                        <p:tav tm="0">
                                          <p:val>
                                            <p:strVal val="ppt_y"/>
                                          </p:val>
                                        </p:tav>
                                        <p:tav tm="100000">
                                          <p:val>
                                            <p:strVal val="0-ppt_h/2"/>
                                          </p:val>
                                        </p:tav>
                                      </p:tavLst>
                                    </p:anim>
                                    <p:set>
                                      <p:cBhvr>
                                        <p:cTn id="115" dur="1" fill="hold">
                                          <p:stCondLst>
                                            <p:cond delay="4499"/>
                                          </p:stCondLst>
                                        </p:cTn>
                                        <p:tgtEl>
                                          <p:spTgt spid="37"/>
                                        </p:tgtEl>
                                        <p:attrNameLst>
                                          <p:attrName>style.visibility</p:attrName>
                                        </p:attrNameLst>
                                      </p:cBhvr>
                                      <p:to>
                                        <p:strVal val="hidden"/>
                                      </p:to>
                                    </p:set>
                                  </p:childTnLst>
                                </p:cTn>
                              </p:par>
                              <p:par>
                                <p:cTn id="116" presetID="2" presetClass="entr" presetSubtype="4"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 calcmode="lin" valueType="num">
                                      <p:cBhvr additive="base">
                                        <p:cTn id="118" dur="4000" fill="hold"/>
                                        <p:tgtEl>
                                          <p:spTgt spid="34"/>
                                        </p:tgtEl>
                                        <p:attrNameLst>
                                          <p:attrName>ppt_x</p:attrName>
                                        </p:attrNameLst>
                                      </p:cBhvr>
                                      <p:tavLst>
                                        <p:tav tm="0">
                                          <p:val>
                                            <p:strVal val="#ppt_x"/>
                                          </p:val>
                                        </p:tav>
                                        <p:tav tm="100000">
                                          <p:val>
                                            <p:strVal val="#ppt_x"/>
                                          </p:val>
                                        </p:tav>
                                      </p:tavLst>
                                    </p:anim>
                                    <p:anim calcmode="lin" valueType="num">
                                      <p:cBhvr additive="base">
                                        <p:cTn id="119" dur="4000" fill="hold"/>
                                        <p:tgtEl>
                                          <p:spTgt spid="34"/>
                                        </p:tgtEl>
                                        <p:attrNameLst>
                                          <p:attrName>ppt_y</p:attrName>
                                        </p:attrNameLst>
                                      </p:cBhvr>
                                      <p:tavLst>
                                        <p:tav tm="0">
                                          <p:val>
                                            <p:strVal val="1+#ppt_h/2"/>
                                          </p:val>
                                        </p:tav>
                                        <p:tav tm="100000">
                                          <p:val>
                                            <p:strVal val="#ppt_y"/>
                                          </p:val>
                                        </p:tav>
                                      </p:tavLst>
                                    </p:anim>
                                  </p:childTnLst>
                                </p:cTn>
                              </p:par>
                              <p:par>
                                <p:cTn id="120" presetID="19" presetClass="entr" presetSubtype="5" fill="hold" grpId="1"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p:cTn id="122" dur="4000" fill="hold"/>
                                        <p:tgtEl>
                                          <p:spTgt spid="34"/>
                                        </p:tgtEl>
                                        <p:attrNameLst>
                                          <p:attrName>ppt_w</p:attrName>
                                        </p:attrNameLst>
                                      </p:cBhvr>
                                      <p:tavLst>
                                        <p:tav tm="0">
                                          <p:val>
                                            <p:strVal val="#ppt_w"/>
                                          </p:val>
                                        </p:tav>
                                        <p:tav tm="100000">
                                          <p:val>
                                            <p:strVal val="#ppt_w"/>
                                          </p:val>
                                        </p:tav>
                                      </p:tavLst>
                                    </p:anim>
                                    <p:anim calcmode="lin" valueType="num">
                                      <p:cBhvr>
                                        <p:cTn id="123" dur="4000" fill="hold"/>
                                        <p:tgtEl>
                                          <p:spTgt spid="34"/>
                                        </p:tgtEl>
                                        <p:attrNameLst>
                                          <p:attrName>ppt_h</p:attrName>
                                        </p:attrNameLst>
                                      </p:cBhvr>
                                      <p:tavLst>
                                        <p:tav tm="0" fmla="#ppt_h*sin(2.5*pi*$)">
                                          <p:val>
                                            <p:fltVal val="0"/>
                                          </p:val>
                                        </p:tav>
                                        <p:tav tm="100000">
                                          <p:val>
                                            <p:fltVal val="1"/>
                                          </p:val>
                                        </p:tav>
                                      </p:tavLst>
                                    </p:anim>
                                  </p:childTnLst>
                                </p:cTn>
                              </p:par>
                              <p:par>
                                <p:cTn id="124" presetID="2" presetClass="exit" presetSubtype="1" fill="hold" grpId="2" nodeType="withEffect">
                                  <p:stCondLst>
                                    <p:cond delay="0"/>
                                  </p:stCondLst>
                                  <p:childTnLst>
                                    <p:anim calcmode="lin" valueType="num">
                                      <p:cBhvr additive="base">
                                        <p:cTn id="125" dur="4500"/>
                                        <p:tgtEl>
                                          <p:spTgt spid="34"/>
                                        </p:tgtEl>
                                        <p:attrNameLst>
                                          <p:attrName>ppt_x</p:attrName>
                                        </p:attrNameLst>
                                      </p:cBhvr>
                                      <p:tavLst>
                                        <p:tav tm="0">
                                          <p:val>
                                            <p:strVal val="ppt_x"/>
                                          </p:val>
                                        </p:tav>
                                        <p:tav tm="100000">
                                          <p:val>
                                            <p:strVal val="ppt_x"/>
                                          </p:val>
                                        </p:tav>
                                      </p:tavLst>
                                    </p:anim>
                                    <p:anim calcmode="lin" valueType="num">
                                      <p:cBhvr additive="base">
                                        <p:cTn id="126" dur="4500"/>
                                        <p:tgtEl>
                                          <p:spTgt spid="34"/>
                                        </p:tgtEl>
                                        <p:attrNameLst>
                                          <p:attrName>ppt_y</p:attrName>
                                        </p:attrNameLst>
                                      </p:cBhvr>
                                      <p:tavLst>
                                        <p:tav tm="0">
                                          <p:val>
                                            <p:strVal val="ppt_y"/>
                                          </p:val>
                                        </p:tav>
                                        <p:tav tm="100000">
                                          <p:val>
                                            <p:strVal val="0-ppt_h/2"/>
                                          </p:val>
                                        </p:tav>
                                      </p:tavLst>
                                    </p:anim>
                                    <p:set>
                                      <p:cBhvr>
                                        <p:cTn id="127" dur="1" fill="hold">
                                          <p:stCondLst>
                                            <p:cond delay="4499"/>
                                          </p:stCondLst>
                                        </p:cTn>
                                        <p:tgtEl>
                                          <p:spTgt spid="34"/>
                                        </p:tgtEl>
                                        <p:attrNameLst>
                                          <p:attrName>style.visibility</p:attrName>
                                        </p:attrNameLst>
                                      </p:cBhvr>
                                      <p:to>
                                        <p:strVal val="hidden"/>
                                      </p:to>
                                    </p:set>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4000" fill="hold"/>
                                        <p:tgtEl>
                                          <p:spTgt spid="33"/>
                                        </p:tgtEl>
                                        <p:attrNameLst>
                                          <p:attrName>ppt_x</p:attrName>
                                        </p:attrNameLst>
                                      </p:cBhvr>
                                      <p:tavLst>
                                        <p:tav tm="0">
                                          <p:val>
                                            <p:strVal val="#ppt_x"/>
                                          </p:val>
                                        </p:tav>
                                        <p:tav tm="100000">
                                          <p:val>
                                            <p:strVal val="#ppt_x"/>
                                          </p:val>
                                        </p:tav>
                                      </p:tavLst>
                                    </p:anim>
                                    <p:anim calcmode="lin" valueType="num">
                                      <p:cBhvr additive="base">
                                        <p:cTn id="131" dur="4000" fill="hold"/>
                                        <p:tgtEl>
                                          <p:spTgt spid="33"/>
                                        </p:tgtEl>
                                        <p:attrNameLst>
                                          <p:attrName>ppt_y</p:attrName>
                                        </p:attrNameLst>
                                      </p:cBhvr>
                                      <p:tavLst>
                                        <p:tav tm="0">
                                          <p:val>
                                            <p:strVal val="1+#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33"/>
                                        </p:tgtEl>
                                        <p:attrNameLst>
                                          <p:attrName>style.visibility</p:attrName>
                                        </p:attrNameLst>
                                      </p:cBhvr>
                                      <p:to>
                                        <p:strVal val="visible"/>
                                      </p:to>
                                    </p:set>
                                    <p:anim calcmode="lin" valueType="num">
                                      <p:cBhvr>
                                        <p:cTn id="134" dur="4000" fill="hold"/>
                                        <p:tgtEl>
                                          <p:spTgt spid="33"/>
                                        </p:tgtEl>
                                        <p:attrNameLst>
                                          <p:attrName>ppt_w</p:attrName>
                                        </p:attrNameLst>
                                      </p:cBhvr>
                                      <p:tavLst>
                                        <p:tav tm="0">
                                          <p:val>
                                            <p:strVal val="#ppt_w"/>
                                          </p:val>
                                        </p:tav>
                                        <p:tav tm="100000">
                                          <p:val>
                                            <p:strVal val="#ppt_w"/>
                                          </p:val>
                                        </p:tav>
                                      </p:tavLst>
                                    </p:anim>
                                    <p:anim calcmode="lin" valueType="num">
                                      <p:cBhvr>
                                        <p:cTn id="135" dur="4000" fill="hold"/>
                                        <p:tgtEl>
                                          <p:spTgt spid="33"/>
                                        </p:tgtEl>
                                        <p:attrNameLst>
                                          <p:attrName>ppt_h</p:attrName>
                                        </p:attrNameLst>
                                      </p:cBhvr>
                                      <p:tavLst>
                                        <p:tav tm="0" fmla="#ppt_h*sin(2.5*pi*$)">
                                          <p:val>
                                            <p:fltVal val="0"/>
                                          </p:val>
                                        </p:tav>
                                        <p:tav tm="100000">
                                          <p:val>
                                            <p:fltVal val="1"/>
                                          </p:val>
                                        </p:tav>
                                      </p:tavLst>
                                    </p:anim>
                                  </p:childTnLst>
                                </p:cTn>
                              </p:par>
                              <p:par>
                                <p:cTn id="136" presetID="2" presetClass="exit" presetSubtype="1" fill="hold" grpId="2" nodeType="withEffect">
                                  <p:stCondLst>
                                    <p:cond delay="0"/>
                                  </p:stCondLst>
                                  <p:childTnLst>
                                    <p:anim calcmode="lin" valueType="num">
                                      <p:cBhvr additive="base">
                                        <p:cTn id="137" dur="4500"/>
                                        <p:tgtEl>
                                          <p:spTgt spid="33"/>
                                        </p:tgtEl>
                                        <p:attrNameLst>
                                          <p:attrName>ppt_x</p:attrName>
                                        </p:attrNameLst>
                                      </p:cBhvr>
                                      <p:tavLst>
                                        <p:tav tm="0">
                                          <p:val>
                                            <p:strVal val="ppt_x"/>
                                          </p:val>
                                        </p:tav>
                                        <p:tav tm="100000">
                                          <p:val>
                                            <p:strVal val="ppt_x"/>
                                          </p:val>
                                        </p:tav>
                                      </p:tavLst>
                                    </p:anim>
                                    <p:anim calcmode="lin" valueType="num">
                                      <p:cBhvr additive="base">
                                        <p:cTn id="138" dur="4500"/>
                                        <p:tgtEl>
                                          <p:spTgt spid="33"/>
                                        </p:tgtEl>
                                        <p:attrNameLst>
                                          <p:attrName>ppt_y</p:attrName>
                                        </p:attrNameLst>
                                      </p:cBhvr>
                                      <p:tavLst>
                                        <p:tav tm="0">
                                          <p:val>
                                            <p:strVal val="ppt_y"/>
                                          </p:val>
                                        </p:tav>
                                        <p:tav tm="100000">
                                          <p:val>
                                            <p:strVal val="0-ppt_h/2"/>
                                          </p:val>
                                        </p:tav>
                                      </p:tavLst>
                                    </p:anim>
                                    <p:set>
                                      <p:cBhvr>
                                        <p:cTn id="139" dur="1" fill="hold">
                                          <p:stCondLst>
                                            <p:cond delay="4499"/>
                                          </p:stCondLst>
                                        </p:cTn>
                                        <p:tgtEl>
                                          <p:spTgt spid="33"/>
                                        </p:tgtEl>
                                        <p:attrNameLst>
                                          <p:attrName>style.visibility</p:attrName>
                                        </p:attrNameLst>
                                      </p:cBhvr>
                                      <p:to>
                                        <p:strVal val="hidden"/>
                                      </p:to>
                                    </p:set>
                                  </p:childTnLst>
                                </p:cTn>
                              </p:par>
                              <p:par>
                                <p:cTn id="140" presetID="2" presetClass="entr" presetSubtype="4"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4000" fill="hold"/>
                                        <p:tgtEl>
                                          <p:spTgt spid="32"/>
                                        </p:tgtEl>
                                        <p:attrNameLst>
                                          <p:attrName>ppt_x</p:attrName>
                                        </p:attrNameLst>
                                      </p:cBhvr>
                                      <p:tavLst>
                                        <p:tav tm="0">
                                          <p:val>
                                            <p:strVal val="#ppt_x"/>
                                          </p:val>
                                        </p:tav>
                                        <p:tav tm="100000">
                                          <p:val>
                                            <p:strVal val="#ppt_x"/>
                                          </p:val>
                                        </p:tav>
                                      </p:tavLst>
                                    </p:anim>
                                    <p:anim calcmode="lin" valueType="num">
                                      <p:cBhvr additive="base">
                                        <p:cTn id="143" dur="4000" fill="hold"/>
                                        <p:tgtEl>
                                          <p:spTgt spid="32"/>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32"/>
                                        </p:tgtEl>
                                        <p:attrNameLst>
                                          <p:attrName>style.visibility</p:attrName>
                                        </p:attrNameLst>
                                      </p:cBhvr>
                                      <p:to>
                                        <p:strVal val="visible"/>
                                      </p:to>
                                    </p:set>
                                    <p:anim calcmode="lin" valueType="num">
                                      <p:cBhvr>
                                        <p:cTn id="146" dur="4000" fill="hold"/>
                                        <p:tgtEl>
                                          <p:spTgt spid="32"/>
                                        </p:tgtEl>
                                        <p:attrNameLst>
                                          <p:attrName>ppt_w</p:attrName>
                                        </p:attrNameLst>
                                      </p:cBhvr>
                                      <p:tavLst>
                                        <p:tav tm="0">
                                          <p:val>
                                            <p:strVal val="#ppt_w"/>
                                          </p:val>
                                        </p:tav>
                                        <p:tav tm="100000">
                                          <p:val>
                                            <p:strVal val="#ppt_w"/>
                                          </p:val>
                                        </p:tav>
                                      </p:tavLst>
                                    </p:anim>
                                    <p:anim calcmode="lin" valueType="num">
                                      <p:cBhvr>
                                        <p:cTn id="147" dur="4000" fill="hold"/>
                                        <p:tgtEl>
                                          <p:spTgt spid="32"/>
                                        </p:tgtEl>
                                        <p:attrNameLst>
                                          <p:attrName>ppt_h</p:attrName>
                                        </p:attrNameLst>
                                      </p:cBhvr>
                                      <p:tavLst>
                                        <p:tav tm="0" fmla="#ppt_h*sin(2.5*pi*$)">
                                          <p:val>
                                            <p:fltVal val="0"/>
                                          </p:val>
                                        </p:tav>
                                        <p:tav tm="100000">
                                          <p:val>
                                            <p:fltVal val="1"/>
                                          </p:val>
                                        </p:tav>
                                      </p:tavLst>
                                    </p:anim>
                                  </p:childTnLst>
                                </p:cTn>
                              </p:par>
                              <p:par>
                                <p:cTn id="148" presetID="2" presetClass="exit" presetSubtype="1" fill="hold" grpId="2" nodeType="withEffect">
                                  <p:stCondLst>
                                    <p:cond delay="0"/>
                                  </p:stCondLst>
                                  <p:childTnLst>
                                    <p:anim calcmode="lin" valueType="num">
                                      <p:cBhvr additive="base">
                                        <p:cTn id="149" dur="4500"/>
                                        <p:tgtEl>
                                          <p:spTgt spid="32"/>
                                        </p:tgtEl>
                                        <p:attrNameLst>
                                          <p:attrName>ppt_x</p:attrName>
                                        </p:attrNameLst>
                                      </p:cBhvr>
                                      <p:tavLst>
                                        <p:tav tm="0">
                                          <p:val>
                                            <p:strVal val="ppt_x"/>
                                          </p:val>
                                        </p:tav>
                                        <p:tav tm="100000">
                                          <p:val>
                                            <p:strVal val="ppt_x"/>
                                          </p:val>
                                        </p:tav>
                                      </p:tavLst>
                                    </p:anim>
                                    <p:anim calcmode="lin" valueType="num">
                                      <p:cBhvr additive="base">
                                        <p:cTn id="150" dur="4500"/>
                                        <p:tgtEl>
                                          <p:spTgt spid="32"/>
                                        </p:tgtEl>
                                        <p:attrNameLst>
                                          <p:attrName>ppt_y</p:attrName>
                                        </p:attrNameLst>
                                      </p:cBhvr>
                                      <p:tavLst>
                                        <p:tav tm="0">
                                          <p:val>
                                            <p:strVal val="ppt_y"/>
                                          </p:val>
                                        </p:tav>
                                        <p:tav tm="100000">
                                          <p:val>
                                            <p:strVal val="0-ppt_h/2"/>
                                          </p:val>
                                        </p:tav>
                                      </p:tavLst>
                                    </p:anim>
                                    <p:set>
                                      <p:cBhvr>
                                        <p:cTn id="151" dur="1" fill="hold">
                                          <p:stCondLst>
                                            <p:cond delay="4499"/>
                                          </p:stCondLst>
                                        </p:cTn>
                                        <p:tgtEl>
                                          <p:spTgt spid="32"/>
                                        </p:tgtEl>
                                        <p:attrNameLst>
                                          <p:attrName>style.visibility</p:attrName>
                                        </p:attrNameLst>
                                      </p:cBhvr>
                                      <p:to>
                                        <p:strVal val="hidden"/>
                                      </p:to>
                                    </p:set>
                                  </p:childTnLst>
                                </p:cTn>
                              </p:par>
                              <p:par>
                                <p:cTn id="152" presetID="2" presetClass="entr" presetSubtype="8" fill="hold" grpId="0" nodeType="withEffect">
                                  <p:stCondLst>
                                    <p:cond delay="0"/>
                                  </p:stCondLst>
                                  <p:childTnLst>
                                    <p:set>
                                      <p:cBhvr>
                                        <p:cTn id="153" dur="1" fill="hold">
                                          <p:stCondLst>
                                            <p:cond delay="0"/>
                                          </p:stCondLst>
                                        </p:cTn>
                                        <p:tgtEl>
                                          <p:spTgt spid="17"/>
                                        </p:tgtEl>
                                        <p:attrNameLst>
                                          <p:attrName>style.visibility</p:attrName>
                                        </p:attrNameLst>
                                      </p:cBhvr>
                                      <p:to>
                                        <p:strVal val="visible"/>
                                      </p:to>
                                    </p:set>
                                    <p:anim calcmode="lin" valueType="num">
                                      <p:cBhvr additive="base">
                                        <p:cTn id="154" dur="4000" fill="hold"/>
                                        <p:tgtEl>
                                          <p:spTgt spid="17"/>
                                        </p:tgtEl>
                                        <p:attrNameLst>
                                          <p:attrName>ppt_x</p:attrName>
                                        </p:attrNameLst>
                                      </p:cBhvr>
                                      <p:tavLst>
                                        <p:tav tm="0">
                                          <p:val>
                                            <p:strVal val="0-#ppt_w/2"/>
                                          </p:val>
                                        </p:tav>
                                        <p:tav tm="100000">
                                          <p:val>
                                            <p:strVal val="#ppt_x"/>
                                          </p:val>
                                        </p:tav>
                                      </p:tavLst>
                                    </p:anim>
                                    <p:anim calcmode="lin" valueType="num">
                                      <p:cBhvr additive="base">
                                        <p:cTn id="155" dur="4000" fill="hold"/>
                                        <p:tgtEl>
                                          <p:spTgt spid="17"/>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7"/>
                                        </p:tgtEl>
                                        <p:attrNameLst>
                                          <p:attrName>style.visibility</p:attrName>
                                        </p:attrNameLst>
                                      </p:cBhvr>
                                      <p:to>
                                        <p:strVal val="visible"/>
                                      </p:to>
                                    </p:set>
                                    <p:anim calcmode="lin" valueType="num">
                                      <p:cBhvr>
                                        <p:cTn id="158" dur="4000" fill="hold"/>
                                        <p:tgtEl>
                                          <p:spTgt spid="17"/>
                                        </p:tgtEl>
                                        <p:attrNameLst>
                                          <p:attrName>ppt_w</p:attrName>
                                        </p:attrNameLst>
                                      </p:cBhvr>
                                      <p:tavLst>
                                        <p:tav tm="0" fmla="#ppt_w*sin(2.5*pi*$)">
                                          <p:val>
                                            <p:fltVal val="0"/>
                                          </p:val>
                                        </p:tav>
                                        <p:tav tm="100000">
                                          <p:val>
                                            <p:fltVal val="1"/>
                                          </p:val>
                                        </p:tav>
                                      </p:tavLst>
                                    </p:anim>
                                    <p:anim calcmode="lin" valueType="num">
                                      <p:cBhvr>
                                        <p:cTn id="159" dur="4000" fill="hold"/>
                                        <p:tgtEl>
                                          <p:spTgt spid="17"/>
                                        </p:tgtEl>
                                        <p:attrNameLst>
                                          <p:attrName>ppt_h</p:attrName>
                                        </p:attrNameLst>
                                      </p:cBhvr>
                                      <p:tavLst>
                                        <p:tav tm="0">
                                          <p:val>
                                            <p:strVal val="#ppt_h"/>
                                          </p:val>
                                        </p:tav>
                                        <p:tav tm="100000">
                                          <p:val>
                                            <p:strVal val="#ppt_h"/>
                                          </p:val>
                                        </p:tav>
                                      </p:tavLst>
                                    </p:anim>
                                  </p:childTnLst>
                                </p:cTn>
                              </p:par>
                              <p:par>
                                <p:cTn id="160" presetID="2" presetClass="exit" presetSubtype="2" fill="hold" grpId="2" nodeType="withEffect">
                                  <p:stCondLst>
                                    <p:cond delay="0"/>
                                  </p:stCondLst>
                                  <p:childTnLst>
                                    <p:anim calcmode="lin" valueType="num">
                                      <p:cBhvr additive="base">
                                        <p:cTn id="161" dur="4500"/>
                                        <p:tgtEl>
                                          <p:spTgt spid="17"/>
                                        </p:tgtEl>
                                        <p:attrNameLst>
                                          <p:attrName>ppt_x</p:attrName>
                                        </p:attrNameLst>
                                      </p:cBhvr>
                                      <p:tavLst>
                                        <p:tav tm="0">
                                          <p:val>
                                            <p:strVal val="ppt_x"/>
                                          </p:val>
                                        </p:tav>
                                        <p:tav tm="100000">
                                          <p:val>
                                            <p:strVal val="1+ppt_w/2"/>
                                          </p:val>
                                        </p:tav>
                                      </p:tavLst>
                                    </p:anim>
                                    <p:anim calcmode="lin" valueType="num">
                                      <p:cBhvr additive="base">
                                        <p:cTn id="162" dur="4500"/>
                                        <p:tgtEl>
                                          <p:spTgt spid="17"/>
                                        </p:tgtEl>
                                        <p:attrNameLst>
                                          <p:attrName>ppt_y</p:attrName>
                                        </p:attrNameLst>
                                      </p:cBhvr>
                                      <p:tavLst>
                                        <p:tav tm="0">
                                          <p:val>
                                            <p:strVal val="ppt_y"/>
                                          </p:val>
                                        </p:tav>
                                        <p:tav tm="100000">
                                          <p:val>
                                            <p:strVal val="ppt_y"/>
                                          </p:val>
                                        </p:tav>
                                      </p:tavLst>
                                    </p:anim>
                                    <p:set>
                                      <p:cBhvr>
                                        <p:cTn id="163" dur="1" fill="hold">
                                          <p:stCondLst>
                                            <p:cond delay="4499"/>
                                          </p:stCondLst>
                                        </p:cTn>
                                        <p:tgtEl>
                                          <p:spTgt spid="17"/>
                                        </p:tgtEl>
                                        <p:attrNameLst>
                                          <p:attrName>style.visibility</p:attrName>
                                        </p:attrNameLst>
                                      </p:cBhvr>
                                      <p:to>
                                        <p:strVal val="hidden"/>
                                      </p:to>
                                    </p:set>
                                  </p:childTnLst>
                                </p:cTn>
                              </p:par>
                              <p:par>
                                <p:cTn id="164" presetID="2" presetClass="entr" presetSubtype="8" fill="hold" grpId="0" nodeType="withEffect">
                                  <p:stCondLst>
                                    <p:cond delay="0"/>
                                  </p:stCondLst>
                                  <p:childTnLst>
                                    <p:set>
                                      <p:cBhvr>
                                        <p:cTn id="165" dur="1" fill="hold">
                                          <p:stCondLst>
                                            <p:cond delay="0"/>
                                          </p:stCondLst>
                                        </p:cTn>
                                        <p:tgtEl>
                                          <p:spTgt spid="19"/>
                                        </p:tgtEl>
                                        <p:attrNameLst>
                                          <p:attrName>style.visibility</p:attrName>
                                        </p:attrNameLst>
                                      </p:cBhvr>
                                      <p:to>
                                        <p:strVal val="visible"/>
                                      </p:to>
                                    </p:set>
                                    <p:anim calcmode="lin" valueType="num">
                                      <p:cBhvr additive="base">
                                        <p:cTn id="166" dur="4000" fill="hold"/>
                                        <p:tgtEl>
                                          <p:spTgt spid="19"/>
                                        </p:tgtEl>
                                        <p:attrNameLst>
                                          <p:attrName>ppt_x</p:attrName>
                                        </p:attrNameLst>
                                      </p:cBhvr>
                                      <p:tavLst>
                                        <p:tav tm="0">
                                          <p:val>
                                            <p:strVal val="0-#ppt_w/2"/>
                                          </p:val>
                                        </p:tav>
                                        <p:tav tm="100000">
                                          <p:val>
                                            <p:strVal val="#ppt_x"/>
                                          </p:val>
                                        </p:tav>
                                      </p:tavLst>
                                    </p:anim>
                                    <p:anim calcmode="lin" valueType="num">
                                      <p:cBhvr additive="base">
                                        <p:cTn id="167" dur="4000" fill="hold"/>
                                        <p:tgtEl>
                                          <p:spTgt spid="19"/>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19"/>
                                        </p:tgtEl>
                                        <p:attrNameLst>
                                          <p:attrName>style.visibility</p:attrName>
                                        </p:attrNameLst>
                                      </p:cBhvr>
                                      <p:to>
                                        <p:strVal val="visible"/>
                                      </p:to>
                                    </p:set>
                                    <p:anim calcmode="lin" valueType="num">
                                      <p:cBhvr>
                                        <p:cTn id="170" dur="4000" fill="hold"/>
                                        <p:tgtEl>
                                          <p:spTgt spid="19"/>
                                        </p:tgtEl>
                                        <p:attrNameLst>
                                          <p:attrName>ppt_w</p:attrName>
                                        </p:attrNameLst>
                                      </p:cBhvr>
                                      <p:tavLst>
                                        <p:tav tm="0" fmla="#ppt_w*sin(2.5*pi*$)">
                                          <p:val>
                                            <p:fltVal val="0"/>
                                          </p:val>
                                        </p:tav>
                                        <p:tav tm="100000">
                                          <p:val>
                                            <p:fltVal val="1"/>
                                          </p:val>
                                        </p:tav>
                                      </p:tavLst>
                                    </p:anim>
                                    <p:anim calcmode="lin" valueType="num">
                                      <p:cBhvr>
                                        <p:cTn id="171" dur="4000" fill="hold"/>
                                        <p:tgtEl>
                                          <p:spTgt spid="19"/>
                                        </p:tgtEl>
                                        <p:attrNameLst>
                                          <p:attrName>ppt_h</p:attrName>
                                        </p:attrNameLst>
                                      </p:cBhvr>
                                      <p:tavLst>
                                        <p:tav tm="0">
                                          <p:val>
                                            <p:strVal val="#ppt_h"/>
                                          </p:val>
                                        </p:tav>
                                        <p:tav tm="100000">
                                          <p:val>
                                            <p:strVal val="#ppt_h"/>
                                          </p:val>
                                        </p:tav>
                                      </p:tavLst>
                                    </p:anim>
                                  </p:childTnLst>
                                </p:cTn>
                              </p:par>
                              <p:par>
                                <p:cTn id="172" presetID="2" presetClass="exit" presetSubtype="2" fill="hold" grpId="2" nodeType="withEffect">
                                  <p:stCondLst>
                                    <p:cond delay="0"/>
                                  </p:stCondLst>
                                  <p:childTnLst>
                                    <p:anim calcmode="lin" valueType="num">
                                      <p:cBhvr additive="base">
                                        <p:cTn id="173" dur="4500"/>
                                        <p:tgtEl>
                                          <p:spTgt spid="19"/>
                                        </p:tgtEl>
                                        <p:attrNameLst>
                                          <p:attrName>ppt_x</p:attrName>
                                        </p:attrNameLst>
                                      </p:cBhvr>
                                      <p:tavLst>
                                        <p:tav tm="0">
                                          <p:val>
                                            <p:strVal val="ppt_x"/>
                                          </p:val>
                                        </p:tav>
                                        <p:tav tm="100000">
                                          <p:val>
                                            <p:strVal val="1+ppt_w/2"/>
                                          </p:val>
                                        </p:tav>
                                      </p:tavLst>
                                    </p:anim>
                                    <p:anim calcmode="lin" valueType="num">
                                      <p:cBhvr additive="base">
                                        <p:cTn id="174" dur="4500"/>
                                        <p:tgtEl>
                                          <p:spTgt spid="19"/>
                                        </p:tgtEl>
                                        <p:attrNameLst>
                                          <p:attrName>ppt_y</p:attrName>
                                        </p:attrNameLst>
                                      </p:cBhvr>
                                      <p:tavLst>
                                        <p:tav tm="0">
                                          <p:val>
                                            <p:strVal val="ppt_y"/>
                                          </p:val>
                                        </p:tav>
                                        <p:tav tm="100000">
                                          <p:val>
                                            <p:strVal val="ppt_y"/>
                                          </p:val>
                                        </p:tav>
                                      </p:tavLst>
                                    </p:anim>
                                    <p:set>
                                      <p:cBhvr>
                                        <p:cTn id="175" dur="1" fill="hold">
                                          <p:stCondLst>
                                            <p:cond delay="4499"/>
                                          </p:stCondLst>
                                        </p:cTn>
                                        <p:tgtEl>
                                          <p:spTgt spid="19"/>
                                        </p:tgtEl>
                                        <p:attrNameLst>
                                          <p:attrName>style.visibility</p:attrName>
                                        </p:attrNameLst>
                                      </p:cBhvr>
                                      <p:to>
                                        <p:strVal val="hidden"/>
                                      </p:to>
                                    </p:set>
                                  </p:childTnLst>
                                </p:cTn>
                              </p:par>
                              <p:par>
                                <p:cTn id="176" presetID="2" presetClass="entr" presetSubtype="8"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4000" fill="hold"/>
                                        <p:tgtEl>
                                          <p:spTgt spid="21"/>
                                        </p:tgtEl>
                                        <p:attrNameLst>
                                          <p:attrName>ppt_x</p:attrName>
                                        </p:attrNameLst>
                                      </p:cBhvr>
                                      <p:tavLst>
                                        <p:tav tm="0">
                                          <p:val>
                                            <p:strVal val="0-#ppt_w/2"/>
                                          </p:val>
                                        </p:tav>
                                        <p:tav tm="100000">
                                          <p:val>
                                            <p:strVal val="#ppt_x"/>
                                          </p:val>
                                        </p:tav>
                                      </p:tavLst>
                                    </p:anim>
                                    <p:anim calcmode="lin" valueType="num">
                                      <p:cBhvr additive="base">
                                        <p:cTn id="179" dur="4000" fill="hold"/>
                                        <p:tgtEl>
                                          <p:spTgt spid="21"/>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1"/>
                                        </p:tgtEl>
                                        <p:attrNameLst>
                                          <p:attrName>style.visibility</p:attrName>
                                        </p:attrNameLst>
                                      </p:cBhvr>
                                      <p:to>
                                        <p:strVal val="visible"/>
                                      </p:to>
                                    </p:set>
                                    <p:anim calcmode="lin" valueType="num">
                                      <p:cBhvr>
                                        <p:cTn id="182" dur="4000" fill="hold"/>
                                        <p:tgtEl>
                                          <p:spTgt spid="21"/>
                                        </p:tgtEl>
                                        <p:attrNameLst>
                                          <p:attrName>ppt_w</p:attrName>
                                        </p:attrNameLst>
                                      </p:cBhvr>
                                      <p:tavLst>
                                        <p:tav tm="0" fmla="#ppt_w*sin(2.5*pi*$)">
                                          <p:val>
                                            <p:fltVal val="0"/>
                                          </p:val>
                                        </p:tav>
                                        <p:tav tm="100000">
                                          <p:val>
                                            <p:fltVal val="1"/>
                                          </p:val>
                                        </p:tav>
                                      </p:tavLst>
                                    </p:anim>
                                    <p:anim calcmode="lin" valueType="num">
                                      <p:cBhvr>
                                        <p:cTn id="183" dur="4000" fill="hold"/>
                                        <p:tgtEl>
                                          <p:spTgt spid="21"/>
                                        </p:tgtEl>
                                        <p:attrNameLst>
                                          <p:attrName>ppt_h</p:attrName>
                                        </p:attrNameLst>
                                      </p:cBhvr>
                                      <p:tavLst>
                                        <p:tav tm="0">
                                          <p:val>
                                            <p:strVal val="#ppt_h"/>
                                          </p:val>
                                        </p:tav>
                                        <p:tav tm="100000">
                                          <p:val>
                                            <p:strVal val="#ppt_h"/>
                                          </p:val>
                                        </p:tav>
                                      </p:tavLst>
                                    </p:anim>
                                  </p:childTnLst>
                                </p:cTn>
                              </p:par>
                              <p:par>
                                <p:cTn id="184" presetID="2" presetClass="exit" presetSubtype="2" fill="hold" grpId="2" nodeType="withEffect">
                                  <p:stCondLst>
                                    <p:cond delay="0"/>
                                  </p:stCondLst>
                                  <p:childTnLst>
                                    <p:anim calcmode="lin" valueType="num">
                                      <p:cBhvr additive="base">
                                        <p:cTn id="185" dur="4500"/>
                                        <p:tgtEl>
                                          <p:spTgt spid="21"/>
                                        </p:tgtEl>
                                        <p:attrNameLst>
                                          <p:attrName>ppt_x</p:attrName>
                                        </p:attrNameLst>
                                      </p:cBhvr>
                                      <p:tavLst>
                                        <p:tav tm="0">
                                          <p:val>
                                            <p:strVal val="ppt_x"/>
                                          </p:val>
                                        </p:tav>
                                        <p:tav tm="100000">
                                          <p:val>
                                            <p:strVal val="1+ppt_w/2"/>
                                          </p:val>
                                        </p:tav>
                                      </p:tavLst>
                                    </p:anim>
                                    <p:anim calcmode="lin" valueType="num">
                                      <p:cBhvr additive="base">
                                        <p:cTn id="186" dur="4500"/>
                                        <p:tgtEl>
                                          <p:spTgt spid="21"/>
                                        </p:tgtEl>
                                        <p:attrNameLst>
                                          <p:attrName>ppt_y</p:attrName>
                                        </p:attrNameLst>
                                      </p:cBhvr>
                                      <p:tavLst>
                                        <p:tav tm="0">
                                          <p:val>
                                            <p:strVal val="ppt_y"/>
                                          </p:val>
                                        </p:tav>
                                        <p:tav tm="100000">
                                          <p:val>
                                            <p:strVal val="ppt_y"/>
                                          </p:val>
                                        </p:tav>
                                      </p:tavLst>
                                    </p:anim>
                                    <p:set>
                                      <p:cBhvr>
                                        <p:cTn id="187" dur="1" fill="hold">
                                          <p:stCondLst>
                                            <p:cond delay="4499"/>
                                          </p:stCondLst>
                                        </p:cTn>
                                        <p:tgtEl>
                                          <p:spTgt spid="21"/>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4000" fill="hold"/>
                                        <p:tgtEl>
                                          <p:spTgt spid="20"/>
                                        </p:tgtEl>
                                        <p:attrNameLst>
                                          <p:attrName>ppt_x</p:attrName>
                                        </p:attrNameLst>
                                      </p:cBhvr>
                                      <p:tavLst>
                                        <p:tav tm="0">
                                          <p:val>
                                            <p:strVal val="0-#ppt_w/2"/>
                                          </p:val>
                                        </p:tav>
                                        <p:tav tm="100000">
                                          <p:val>
                                            <p:strVal val="#ppt_x"/>
                                          </p:val>
                                        </p:tav>
                                      </p:tavLst>
                                    </p:anim>
                                    <p:anim calcmode="lin" valueType="num">
                                      <p:cBhvr additive="base">
                                        <p:cTn id="191" dur="4000" fill="hold"/>
                                        <p:tgtEl>
                                          <p:spTgt spid="20"/>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p:cTn id="194" dur="4000" fill="hold"/>
                                        <p:tgtEl>
                                          <p:spTgt spid="20"/>
                                        </p:tgtEl>
                                        <p:attrNameLst>
                                          <p:attrName>ppt_w</p:attrName>
                                        </p:attrNameLst>
                                      </p:cBhvr>
                                      <p:tavLst>
                                        <p:tav tm="0" fmla="#ppt_w*sin(2.5*pi*$)">
                                          <p:val>
                                            <p:fltVal val="0"/>
                                          </p:val>
                                        </p:tav>
                                        <p:tav tm="100000">
                                          <p:val>
                                            <p:fltVal val="1"/>
                                          </p:val>
                                        </p:tav>
                                      </p:tavLst>
                                    </p:anim>
                                    <p:anim calcmode="lin" valueType="num">
                                      <p:cBhvr>
                                        <p:cTn id="195" dur="4000" fill="hold"/>
                                        <p:tgtEl>
                                          <p:spTgt spid="20"/>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20"/>
                                        </p:tgtEl>
                                        <p:attrNameLst>
                                          <p:attrName>ppt_x</p:attrName>
                                        </p:attrNameLst>
                                      </p:cBhvr>
                                      <p:tavLst>
                                        <p:tav tm="0">
                                          <p:val>
                                            <p:strVal val="ppt_x"/>
                                          </p:val>
                                        </p:tav>
                                        <p:tav tm="100000">
                                          <p:val>
                                            <p:strVal val="1+ppt_w/2"/>
                                          </p:val>
                                        </p:tav>
                                      </p:tavLst>
                                    </p:anim>
                                    <p:anim calcmode="lin" valueType="num">
                                      <p:cBhvr additive="base">
                                        <p:cTn id="198" dur="4500"/>
                                        <p:tgtEl>
                                          <p:spTgt spid="20"/>
                                        </p:tgtEl>
                                        <p:attrNameLst>
                                          <p:attrName>ppt_y</p:attrName>
                                        </p:attrNameLst>
                                      </p:cBhvr>
                                      <p:tavLst>
                                        <p:tav tm="0">
                                          <p:val>
                                            <p:strVal val="ppt_y"/>
                                          </p:val>
                                        </p:tav>
                                        <p:tav tm="100000">
                                          <p:val>
                                            <p:strVal val="ppt_y"/>
                                          </p:val>
                                        </p:tav>
                                      </p:tavLst>
                                    </p:anim>
                                    <p:set>
                                      <p:cBhvr>
                                        <p:cTn id="199" dur="1" fill="hold">
                                          <p:stCondLst>
                                            <p:cond delay="4499"/>
                                          </p:stCondLst>
                                        </p:cTn>
                                        <p:tgtEl>
                                          <p:spTgt spid="20"/>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18"/>
                                        </p:tgtEl>
                                        <p:attrNameLst>
                                          <p:attrName>style.visibility</p:attrName>
                                        </p:attrNameLst>
                                      </p:cBhvr>
                                      <p:to>
                                        <p:strVal val="visible"/>
                                      </p:to>
                                    </p:set>
                                    <p:anim calcmode="lin" valueType="num">
                                      <p:cBhvr additive="base">
                                        <p:cTn id="202" dur="4000" fill="hold"/>
                                        <p:tgtEl>
                                          <p:spTgt spid="18"/>
                                        </p:tgtEl>
                                        <p:attrNameLst>
                                          <p:attrName>ppt_x</p:attrName>
                                        </p:attrNameLst>
                                      </p:cBhvr>
                                      <p:tavLst>
                                        <p:tav tm="0">
                                          <p:val>
                                            <p:strVal val="0-#ppt_w/2"/>
                                          </p:val>
                                        </p:tav>
                                        <p:tav tm="100000">
                                          <p:val>
                                            <p:strVal val="#ppt_x"/>
                                          </p:val>
                                        </p:tav>
                                      </p:tavLst>
                                    </p:anim>
                                    <p:anim calcmode="lin" valueType="num">
                                      <p:cBhvr additive="base">
                                        <p:cTn id="203" dur="4000" fill="hold"/>
                                        <p:tgtEl>
                                          <p:spTgt spid="18"/>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8"/>
                                        </p:tgtEl>
                                        <p:attrNameLst>
                                          <p:attrName>style.visibility</p:attrName>
                                        </p:attrNameLst>
                                      </p:cBhvr>
                                      <p:to>
                                        <p:strVal val="visible"/>
                                      </p:to>
                                    </p:set>
                                    <p:anim calcmode="lin" valueType="num">
                                      <p:cBhvr>
                                        <p:cTn id="206" dur="4000" fill="hold"/>
                                        <p:tgtEl>
                                          <p:spTgt spid="18"/>
                                        </p:tgtEl>
                                        <p:attrNameLst>
                                          <p:attrName>ppt_w</p:attrName>
                                        </p:attrNameLst>
                                      </p:cBhvr>
                                      <p:tavLst>
                                        <p:tav tm="0" fmla="#ppt_w*sin(2.5*pi*$)">
                                          <p:val>
                                            <p:fltVal val="0"/>
                                          </p:val>
                                        </p:tav>
                                        <p:tav tm="100000">
                                          <p:val>
                                            <p:fltVal val="1"/>
                                          </p:val>
                                        </p:tav>
                                      </p:tavLst>
                                    </p:anim>
                                    <p:anim calcmode="lin" valueType="num">
                                      <p:cBhvr>
                                        <p:cTn id="207" dur="4000" fill="hold"/>
                                        <p:tgtEl>
                                          <p:spTgt spid="18"/>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18"/>
                                        </p:tgtEl>
                                        <p:attrNameLst>
                                          <p:attrName>ppt_x</p:attrName>
                                        </p:attrNameLst>
                                      </p:cBhvr>
                                      <p:tavLst>
                                        <p:tav tm="0">
                                          <p:val>
                                            <p:strVal val="ppt_x"/>
                                          </p:val>
                                        </p:tav>
                                        <p:tav tm="100000">
                                          <p:val>
                                            <p:strVal val="1+ppt_w/2"/>
                                          </p:val>
                                        </p:tav>
                                      </p:tavLst>
                                    </p:anim>
                                    <p:anim calcmode="lin" valueType="num">
                                      <p:cBhvr additive="base">
                                        <p:cTn id="210" dur="4500"/>
                                        <p:tgtEl>
                                          <p:spTgt spid="18"/>
                                        </p:tgtEl>
                                        <p:attrNameLst>
                                          <p:attrName>ppt_y</p:attrName>
                                        </p:attrNameLst>
                                      </p:cBhvr>
                                      <p:tavLst>
                                        <p:tav tm="0">
                                          <p:val>
                                            <p:strVal val="ppt_y"/>
                                          </p:val>
                                        </p:tav>
                                        <p:tav tm="100000">
                                          <p:val>
                                            <p:strVal val="ppt_y"/>
                                          </p:val>
                                        </p:tav>
                                      </p:tavLst>
                                    </p:anim>
                                    <p:set>
                                      <p:cBhvr>
                                        <p:cTn id="211" dur="1" fill="hold">
                                          <p:stCondLst>
                                            <p:cond delay="4499"/>
                                          </p:stCondLst>
                                        </p:cTn>
                                        <p:tgtEl>
                                          <p:spTgt spid="18"/>
                                        </p:tgtEl>
                                        <p:attrNameLst>
                                          <p:attrName>style.visibility</p:attrName>
                                        </p:attrNameLst>
                                      </p:cBhvr>
                                      <p:to>
                                        <p:strVal val="hidden"/>
                                      </p:to>
                                    </p:set>
                                  </p:childTnLst>
                                </p:cTn>
                              </p:par>
                              <p:par>
                                <p:cTn id="212" presetID="2" presetClass="entr" presetSubtype="8" fill="hold" grpId="0"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additive="base">
                                        <p:cTn id="214" dur="4000" fill="hold"/>
                                        <p:tgtEl>
                                          <p:spTgt spid="22"/>
                                        </p:tgtEl>
                                        <p:attrNameLst>
                                          <p:attrName>ppt_x</p:attrName>
                                        </p:attrNameLst>
                                      </p:cBhvr>
                                      <p:tavLst>
                                        <p:tav tm="0">
                                          <p:val>
                                            <p:strVal val="0-#ppt_w/2"/>
                                          </p:val>
                                        </p:tav>
                                        <p:tav tm="100000">
                                          <p:val>
                                            <p:strVal val="#ppt_x"/>
                                          </p:val>
                                        </p:tav>
                                      </p:tavLst>
                                    </p:anim>
                                    <p:anim calcmode="lin" valueType="num">
                                      <p:cBhvr additive="base">
                                        <p:cTn id="215" dur="4000" fill="hold"/>
                                        <p:tgtEl>
                                          <p:spTgt spid="22"/>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22"/>
                                        </p:tgtEl>
                                        <p:attrNameLst>
                                          <p:attrName>style.visibility</p:attrName>
                                        </p:attrNameLst>
                                      </p:cBhvr>
                                      <p:to>
                                        <p:strVal val="visible"/>
                                      </p:to>
                                    </p:set>
                                    <p:anim calcmode="lin" valueType="num">
                                      <p:cBhvr>
                                        <p:cTn id="218" dur="4000" fill="hold"/>
                                        <p:tgtEl>
                                          <p:spTgt spid="22"/>
                                        </p:tgtEl>
                                        <p:attrNameLst>
                                          <p:attrName>ppt_w</p:attrName>
                                        </p:attrNameLst>
                                      </p:cBhvr>
                                      <p:tavLst>
                                        <p:tav tm="0" fmla="#ppt_w*sin(2.5*pi*$)">
                                          <p:val>
                                            <p:fltVal val="0"/>
                                          </p:val>
                                        </p:tav>
                                        <p:tav tm="100000">
                                          <p:val>
                                            <p:fltVal val="1"/>
                                          </p:val>
                                        </p:tav>
                                      </p:tavLst>
                                    </p:anim>
                                    <p:anim calcmode="lin" valueType="num">
                                      <p:cBhvr>
                                        <p:cTn id="219" dur="4000" fill="hold"/>
                                        <p:tgtEl>
                                          <p:spTgt spid="22"/>
                                        </p:tgtEl>
                                        <p:attrNameLst>
                                          <p:attrName>ppt_h</p:attrName>
                                        </p:attrNameLst>
                                      </p:cBhvr>
                                      <p:tavLst>
                                        <p:tav tm="0">
                                          <p:val>
                                            <p:strVal val="#ppt_h"/>
                                          </p:val>
                                        </p:tav>
                                        <p:tav tm="100000">
                                          <p:val>
                                            <p:strVal val="#ppt_h"/>
                                          </p:val>
                                        </p:tav>
                                      </p:tavLst>
                                    </p:anim>
                                  </p:childTnLst>
                                </p:cTn>
                              </p:par>
                              <p:par>
                                <p:cTn id="220" presetID="2" presetClass="exit" presetSubtype="2" fill="hold" grpId="2" nodeType="withEffect">
                                  <p:stCondLst>
                                    <p:cond delay="0"/>
                                  </p:stCondLst>
                                  <p:childTnLst>
                                    <p:anim calcmode="lin" valueType="num">
                                      <p:cBhvr additive="base">
                                        <p:cTn id="221" dur="4500"/>
                                        <p:tgtEl>
                                          <p:spTgt spid="22"/>
                                        </p:tgtEl>
                                        <p:attrNameLst>
                                          <p:attrName>ppt_x</p:attrName>
                                        </p:attrNameLst>
                                      </p:cBhvr>
                                      <p:tavLst>
                                        <p:tav tm="0">
                                          <p:val>
                                            <p:strVal val="ppt_x"/>
                                          </p:val>
                                        </p:tav>
                                        <p:tav tm="100000">
                                          <p:val>
                                            <p:strVal val="1+ppt_w/2"/>
                                          </p:val>
                                        </p:tav>
                                      </p:tavLst>
                                    </p:anim>
                                    <p:anim calcmode="lin" valueType="num">
                                      <p:cBhvr additive="base">
                                        <p:cTn id="222" dur="4500"/>
                                        <p:tgtEl>
                                          <p:spTgt spid="22"/>
                                        </p:tgtEl>
                                        <p:attrNameLst>
                                          <p:attrName>ppt_y</p:attrName>
                                        </p:attrNameLst>
                                      </p:cBhvr>
                                      <p:tavLst>
                                        <p:tav tm="0">
                                          <p:val>
                                            <p:strVal val="ppt_y"/>
                                          </p:val>
                                        </p:tav>
                                        <p:tav tm="100000">
                                          <p:val>
                                            <p:strVal val="ppt_y"/>
                                          </p:val>
                                        </p:tav>
                                      </p:tavLst>
                                    </p:anim>
                                    <p:set>
                                      <p:cBhvr>
                                        <p:cTn id="223" dur="1" fill="hold">
                                          <p:stCondLst>
                                            <p:cond delay="4499"/>
                                          </p:stCondLst>
                                        </p:cTn>
                                        <p:tgtEl>
                                          <p:spTgt spid="22"/>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4000" fill="hold"/>
                                        <p:tgtEl>
                                          <p:spTgt spid="43"/>
                                        </p:tgtEl>
                                        <p:attrNameLst>
                                          <p:attrName>ppt_x</p:attrName>
                                        </p:attrNameLst>
                                      </p:cBhvr>
                                      <p:tavLst>
                                        <p:tav tm="0">
                                          <p:val>
                                            <p:strVal val="1+#ppt_w/2"/>
                                          </p:val>
                                        </p:tav>
                                        <p:tav tm="100000">
                                          <p:val>
                                            <p:strVal val="#ppt_x"/>
                                          </p:val>
                                        </p:tav>
                                      </p:tavLst>
                                    </p:anim>
                                    <p:anim calcmode="lin" valueType="num">
                                      <p:cBhvr additive="base">
                                        <p:cTn id="227" dur="4000" fill="hold"/>
                                        <p:tgtEl>
                                          <p:spTgt spid="43"/>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43"/>
                                        </p:tgtEl>
                                        <p:attrNameLst>
                                          <p:attrName>style.visibility</p:attrName>
                                        </p:attrNameLst>
                                      </p:cBhvr>
                                      <p:to>
                                        <p:strVal val="visible"/>
                                      </p:to>
                                    </p:set>
                                    <p:anim calcmode="lin" valueType="num">
                                      <p:cBhvr>
                                        <p:cTn id="230" dur="4000" fill="hold"/>
                                        <p:tgtEl>
                                          <p:spTgt spid="43"/>
                                        </p:tgtEl>
                                        <p:attrNameLst>
                                          <p:attrName>ppt_w</p:attrName>
                                        </p:attrNameLst>
                                      </p:cBhvr>
                                      <p:tavLst>
                                        <p:tav tm="0" fmla="#ppt_w*sin(2.5*pi*$)">
                                          <p:val>
                                            <p:fltVal val="0"/>
                                          </p:val>
                                        </p:tav>
                                        <p:tav tm="100000">
                                          <p:val>
                                            <p:fltVal val="1"/>
                                          </p:val>
                                        </p:tav>
                                      </p:tavLst>
                                    </p:anim>
                                    <p:anim calcmode="lin" valueType="num">
                                      <p:cBhvr>
                                        <p:cTn id="231" dur="4000" fill="hold"/>
                                        <p:tgtEl>
                                          <p:spTgt spid="43"/>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43"/>
                                        </p:tgtEl>
                                        <p:attrNameLst>
                                          <p:attrName>ppt_x</p:attrName>
                                        </p:attrNameLst>
                                      </p:cBhvr>
                                      <p:tavLst>
                                        <p:tav tm="0">
                                          <p:val>
                                            <p:strVal val="ppt_x"/>
                                          </p:val>
                                        </p:tav>
                                        <p:tav tm="100000">
                                          <p:val>
                                            <p:strVal val="0-ppt_w/2"/>
                                          </p:val>
                                        </p:tav>
                                      </p:tavLst>
                                    </p:anim>
                                    <p:anim calcmode="lin" valueType="num">
                                      <p:cBhvr additive="base">
                                        <p:cTn id="234" dur="4500"/>
                                        <p:tgtEl>
                                          <p:spTgt spid="43"/>
                                        </p:tgtEl>
                                        <p:attrNameLst>
                                          <p:attrName>ppt_y</p:attrName>
                                        </p:attrNameLst>
                                      </p:cBhvr>
                                      <p:tavLst>
                                        <p:tav tm="0">
                                          <p:val>
                                            <p:strVal val="ppt_y"/>
                                          </p:val>
                                        </p:tav>
                                        <p:tav tm="100000">
                                          <p:val>
                                            <p:strVal val="ppt_y"/>
                                          </p:val>
                                        </p:tav>
                                      </p:tavLst>
                                    </p:anim>
                                    <p:set>
                                      <p:cBhvr>
                                        <p:cTn id="235" dur="1" fill="hold">
                                          <p:stCondLst>
                                            <p:cond delay="4499"/>
                                          </p:stCondLst>
                                        </p:cTn>
                                        <p:tgtEl>
                                          <p:spTgt spid="43"/>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42"/>
                                        </p:tgtEl>
                                        <p:attrNameLst>
                                          <p:attrName>style.visibility</p:attrName>
                                        </p:attrNameLst>
                                      </p:cBhvr>
                                      <p:to>
                                        <p:strVal val="visible"/>
                                      </p:to>
                                    </p:set>
                                    <p:anim calcmode="lin" valueType="num">
                                      <p:cBhvr additive="base">
                                        <p:cTn id="238" dur="4000" fill="hold"/>
                                        <p:tgtEl>
                                          <p:spTgt spid="42"/>
                                        </p:tgtEl>
                                        <p:attrNameLst>
                                          <p:attrName>ppt_x</p:attrName>
                                        </p:attrNameLst>
                                      </p:cBhvr>
                                      <p:tavLst>
                                        <p:tav tm="0">
                                          <p:val>
                                            <p:strVal val="1+#ppt_w/2"/>
                                          </p:val>
                                        </p:tav>
                                        <p:tav tm="100000">
                                          <p:val>
                                            <p:strVal val="#ppt_x"/>
                                          </p:val>
                                        </p:tav>
                                      </p:tavLst>
                                    </p:anim>
                                    <p:anim calcmode="lin" valueType="num">
                                      <p:cBhvr additive="base">
                                        <p:cTn id="239" dur="4000" fill="hold"/>
                                        <p:tgtEl>
                                          <p:spTgt spid="42"/>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42"/>
                                        </p:tgtEl>
                                        <p:attrNameLst>
                                          <p:attrName>style.visibility</p:attrName>
                                        </p:attrNameLst>
                                      </p:cBhvr>
                                      <p:to>
                                        <p:strVal val="visible"/>
                                      </p:to>
                                    </p:set>
                                    <p:anim calcmode="lin" valueType="num">
                                      <p:cBhvr>
                                        <p:cTn id="242" dur="4000" fill="hold"/>
                                        <p:tgtEl>
                                          <p:spTgt spid="42"/>
                                        </p:tgtEl>
                                        <p:attrNameLst>
                                          <p:attrName>ppt_w</p:attrName>
                                        </p:attrNameLst>
                                      </p:cBhvr>
                                      <p:tavLst>
                                        <p:tav tm="0" fmla="#ppt_w*sin(2.5*pi*$)">
                                          <p:val>
                                            <p:fltVal val="0"/>
                                          </p:val>
                                        </p:tav>
                                        <p:tav tm="100000">
                                          <p:val>
                                            <p:fltVal val="1"/>
                                          </p:val>
                                        </p:tav>
                                      </p:tavLst>
                                    </p:anim>
                                    <p:anim calcmode="lin" valueType="num">
                                      <p:cBhvr>
                                        <p:cTn id="243" dur="4000" fill="hold"/>
                                        <p:tgtEl>
                                          <p:spTgt spid="42"/>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42"/>
                                        </p:tgtEl>
                                        <p:attrNameLst>
                                          <p:attrName>ppt_x</p:attrName>
                                        </p:attrNameLst>
                                      </p:cBhvr>
                                      <p:tavLst>
                                        <p:tav tm="0">
                                          <p:val>
                                            <p:strVal val="ppt_x"/>
                                          </p:val>
                                        </p:tav>
                                        <p:tav tm="100000">
                                          <p:val>
                                            <p:strVal val="0-ppt_w/2"/>
                                          </p:val>
                                        </p:tav>
                                      </p:tavLst>
                                    </p:anim>
                                    <p:anim calcmode="lin" valueType="num">
                                      <p:cBhvr additive="base">
                                        <p:cTn id="246" dur="4500"/>
                                        <p:tgtEl>
                                          <p:spTgt spid="42"/>
                                        </p:tgtEl>
                                        <p:attrNameLst>
                                          <p:attrName>ppt_y</p:attrName>
                                        </p:attrNameLst>
                                      </p:cBhvr>
                                      <p:tavLst>
                                        <p:tav tm="0">
                                          <p:val>
                                            <p:strVal val="ppt_y"/>
                                          </p:val>
                                        </p:tav>
                                        <p:tav tm="100000">
                                          <p:val>
                                            <p:strVal val="ppt_y"/>
                                          </p:val>
                                        </p:tav>
                                      </p:tavLst>
                                    </p:anim>
                                    <p:set>
                                      <p:cBhvr>
                                        <p:cTn id="247" dur="1" fill="hold">
                                          <p:stCondLst>
                                            <p:cond delay="4499"/>
                                          </p:stCondLst>
                                        </p:cTn>
                                        <p:tgtEl>
                                          <p:spTgt spid="42"/>
                                        </p:tgtEl>
                                        <p:attrNameLst>
                                          <p:attrName>style.visibility</p:attrName>
                                        </p:attrNameLst>
                                      </p:cBhvr>
                                      <p:to>
                                        <p:strVal val="hidden"/>
                                      </p:to>
                                    </p:set>
                                  </p:childTnLst>
                                </p:cTn>
                              </p:par>
                              <p:par>
                                <p:cTn id="248" presetID="2" presetClass="entr" presetSubtype="2"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4000" fill="hold"/>
                                        <p:tgtEl>
                                          <p:spTgt spid="44"/>
                                        </p:tgtEl>
                                        <p:attrNameLst>
                                          <p:attrName>ppt_x</p:attrName>
                                        </p:attrNameLst>
                                      </p:cBhvr>
                                      <p:tavLst>
                                        <p:tav tm="0">
                                          <p:val>
                                            <p:strVal val="1+#ppt_w/2"/>
                                          </p:val>
                                        </p:tav>
                                        <p:tav tm="100000">
                                          <p:val>
                                            <p:strVal val="#ppt_x"/>
                                          </p:val>
                                        </p:tav>
                                      </p:tavLst>
                                    </p:anim>
                                    <p:anim calcmode="lin" valueType="num">
                                      <p:cBhvr additive="base">
                                        <p:cTn id="251" dur="4000" fill="hold"/>
                                        <p:tgtEl>
                                          <p:spTgt spid="44"/>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44"/>
                                        </p:tgtEl>
                                        <p:attrNameLst>
                                          <p:attrName>style.visibility</p:attrName>
                                        </p:attrNameLst>
                                      </p:cBhvr>
                                      <p:to>
                                        <p:strVal val="visible"/>
                                      </p:to>
                                    </p:set>
                                    <p:anim calcmode="lin" valueType="num">
                                      <p:cBhvr>
                                        <p:cTn id="254" dur="4000" fill="hold"/>
                                        <p:tgtEl>
                                          <p:spTgt spid="44"/>
                                        </p:tgtEl>
                                        <p:attrNameLst>
                                          <p:attrName>ppt_w</p:attrName>
                                        </p:attrNameLst>
                                      </p:cBhvr>
                                      <p:tavLst>
                                        <p:tav tm="0" fmla="#ppt_w*sin(2.5*pi*$)">
                                          <p:val>
                                            <p:fltVal val="0"/>
                                          </p:val>
                                        </p:tav>
                                        <p:tav tm="100000">
                                          <p:val>
                                            <p:fltVal val="1"/>
                                          </p:val>
                                        </p:tav>
                                      </p:tavLst>
                                    </p:anim>
                                    <p:anim calcmode="lin" valueType="num">
                                      <p:cBhvr>
                                        <p:cTn id="255" dur="4000" fill="hold"/>
                                        <p:tgtEl>
                                          <p:spTgt spid="44"/>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44"/>
                                        </p:tgtEl>
                                        <p:attrNameLst>
                                          <p:attrName>ppt_x</p:attrName>
                                        </p:attrNameLst>
                                      </p:cBhvr>
                                      <p:tavLst>
                                        <p:tav tm="0">
                                          <p:val>
                                            <p:strVal val="ppt_x"/>
                                          </p:val>
                                        </p:tav>
                                        <p:tav tm="100000">
                                          <p:val>
                                            <p:strVal val="0-ppt_w/2"/>
                                          </p:val>
                                        </p:tav>
                                      </p:tavLst>
                                    </p:anim>
                                    <p:anim calcmode="lin" valueType="num">
                                      <p:cBhvr additive="base">
                                        <p:cTn id="258" dur="4500"/>
                                        <p:tgtEl>
                                          <p:spTgt spid="44"/>
                                        </p:tgtEl>
                                        <p:attrNameLst>
                                          <p:attrName>ppt_y</p:attrName>
                                        </p:attrNameLst>
                                      </p:cBhvr>
                                      <p:tavLst>
                                        <p:tav tm="0">
                                          <p:val>
                                            <p:strVal val="ppt_y"/>
                                          </p:val>
                                        </p:tav>
                                        <p:tav tm="100000">
                                          <p:val>
                                            <p:strVal val="ppt_y"/>
                                          </p:val>
                                        </p:tav>
                                      </p:tavLst>
                                    </p:anim>
                                    <p:set>
                                      <p:cBhvr>
                                        <p:cTn id="259" dur="1" fill="hold">
                                          <p:stCondLst>
                                            <p:cond delay="4499"/>
                                          </p:stCondLst>
                                        </p:cTn>
                                        <p:tgtEl>
                                          <p:spTgt spid="4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41"/>
                                        </p:tgtEl>
                                        <p:attrNameLst>
                                          <p:attrName>style.visibility</p:attrName>
                                        </p:attrNameLst>
                                      </p:cBhvr>
                                      <p:to>
                                        <p:strVal val="visible"/>
                                      </p:to>
                                    </p:set>
                                    <p:anim calcmode="lin" valueType="num">
                                      <p:cBhvr additive="base">
                                        <p:cTn id="262" dur="4000" fill="hold"/>
                                        <p:tgtEl>
                                          <p:spTgt spid="41"/>
                                        </p:tgtEl>
                                        <p:attrNameLst>
                                          <p:attrName>ppt_x</p:attrName>
                                        </p:attrNameLst>
                                      </p:cBhvr>
                                      <p:tavLst>
                                        <p:tav tm="0">
                                          <p:val>
                                            <p:strVal val="1+#ppt_w/2"/>
                                          </p:val>
                                        </p:tav>
                                        <p:tav tm="100000">
                                          <p:val>
                                            <p:strVal val="#ppt_x"/>
                                          </p:val>
                                        </p:tav>
                                      </p:tavLst>
                                    </p:anim>
                                    <p:anim calcmode="lin" valueType="num">
                                      <p:cBhvr additive="base">
                                        <p:cTn id="263" dur="4000" fill="hold"/>
                                        <p:tgtEl>
                                          <p:spTgt spid="41"/>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41"/>
                                        </p:tgtEl>
                                        <p:attrNameLst>
                                          <p:attrName>style.visibility</p:attrName>
                                        </p:attrNameLst>
                                      </p:cBhvr>
                                      <p:to>
                                        <p:strVal val="visible"/>
                                      </p:to>
                                    </p:set>
                                    <p:anim calcmode="lin" valueType="num">
                                      <p:cBhvr>
                                        <p:cTn id="266" dur="4000" fill="hold"/>
                                        <p:tgtEl>
                                          <p:spTgt spid="41"/>
                                        </p:tgtEl>
                                        <p:attrNameLst>
                                          <p:attrName>ppt_w</p:attrName>
                                        </p:attrNameLst>
                                      </p:cBhvr>
                                      <p:tavLst>
                                        <p:tav tm="0" fmla="#ppt_w*sin(2.5*pi*$)">
                                          <p:val>
                                            <p:fltVal val="0"/>
                                          </p:val>
                                        </p:tav>
                                        <p:tav tm="100000">
                                          <p:val>
                                            <p:fltVal val="1"/>
                                          </p:val>
                                        </p:tav>
                                      </p:tavLst>
                                    </p:anim>
                                    <p:anim calcmode="lin" valueType="num">
                                      <p:cBhvr>
                                        <p:cTn id="267" dur="4000" fill="hold"/>
                                        <p:tgtEl>
                                          <p:spTgt spid="41"/>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41"/>
                                        </p:tgtEl>
                                        <p:attrNameLst>
                                          <p:attrName>ppt_x</p:attrName>
                                        </p:attrNameLst>
                                      </p:cBhvr>
                                      <p:tavLst>
                                        <p:tav tm="0">
                                          <p:val>
                                            <p:strVal val="ppt_x"/>
                                          </p:val>
                                        </p:tav>
                                        <p:tav tm="100000">
                                          <p:val>
                                            <p:strVal val="0-ppt_w/2"/>
                                          </p:val>
                                        </p:tav>
                                      </p:tavLst>
                                    </p:anim>
                                    <p:anim calcmode="lin" valueType="num">
                                      <p:cBhvr additive="base">
                                        <p:cTn id="270" dur="4500"/>
                                        <p:tgtEl>
                                          <p:spTgt spid="41"/>
                                        </p:tgtEl>
                                        <p:attrNameLst>
                                          <p:attrName>ppt_y</p:attrName>
                                        </p:attrNameLst>
                                      </p:cBhvr>
                                      <p:tavLst>
                                        <p:tav tm="0">
                                          <p:val>
                                            <p:strVal val="ppt_y"/>
                                          </p:val>
                                        </p:tav>
                                        <p:tav tm="100000">
                                          <p:val>
                                            <p:strVal val="ppt_y"/>
                                          </p:val>
                                        </p:tav>
                                      </p:tavLst>
                                    </p:anim>
                                    <p:set>
                                      <p:cBhvr>
                                        <p:cTn id="271" dur="1" fill="hold">
                                          <p:stCondLst>
                                            <p:cond delay="4499"/>
                                          </p:stCondLst>
                                        </p:cTn>
                                        <p:tgtEl>
                                          <p:spTgt spid="41"/>
                                        </p:tgtEl>
                                        <p:attrNameLst>
                                          <p:attrName>style.visibility</p:attrName>
                                        </p:attrNameLst>
                                      </p:cBhvr>
                                      <p:to>
                                        <p:strVal val="hidden"/>
                                      </p:to>
                                    </p:set>
                                  </p:childTnLst>
                                </p:cTn>
                              </p:par>
                              <p:par>
                                <p:cTn id="272" presetID="2" presetClass="entr" presetSubtype="2" fill="hold" grpId="0" nodeType="withEffect">
                                  <p:stCondLst>
                                    <p:cond delay="0"/>
                                  </p:stCondLst>
                                  <p:childTnLst>
                                    <p:set>
                                      <p:cBhvr>
                                        <p:cTn id="273" dur="1" fill="hold">
                                          <p:stCondLst>
                                            <p:cond delay="0"/>
                                          </p:stCondLst>
                                        </p:cTn>
                                        <p:tgtEl>
                                          <p:spTgt spid="40"/>
                                        </p:tgtEl>
                                        <p:attrNameLst>
                                          <p:attrName>style.visibility</p:attrName>
                                        </p:attrNameLst>
                                      </p:cBhvr>
                                      <p:to>
                                        <p:strVal val="visible"/>
                                      </p:to>
                                    </p:set>
                                    <p:anim calcmode="lin" valueType="num">
                                      <p:cBhvr additive="base">
                                        <p:cTn id="274" dur="4000" fill="hold"/>
                                        <p:tgtEl>
                                          <p:spTgt spid="40"/>
                                        </p:tgtEl>
                                        <p:attrNameLst>
                                          <p:attrName>ppt_x</p:attrName>
                                        </p:attrNameLst>
                                      </p:cBhvr>
                                      <p:tavLst>
                                        <p:tav tm="0">
                                          <p:val>
                                            <p:strVal val="1+#ppt_w/2"/>
                                          </p:val>
                                        </p:tav>
                                        <p:tav tm="100000">
                                          <p:val>
                                            <p:strVal val="#ppt_x"/>
                                          </p:val>
                                        </p:tav>
                                      </p:tavLst>
                                    </p:anim>
                                    <p:anim calcmode="lin" valueType="num">
                                      <p:cBhvr additive="base">
                                        <p:cTn id="275" dur="4000" fill="hold"/>
                                        <p:tgtEl>
                                          <p:spTgt spid="40"/>
                                        </p:tgtEl>
                                        <p:attrNameLst>
                                          <p:attrName>ppt_y</p:attrName>
                                        </p:attrNameLst>
                                      </p:cBhvr>
                                      <p:tavLst>
                                        <p:tav tm="0">
                                          <p:val>
                                            <p:strVal val="#ppt_y"/>
                                          </p:val>
                                        </p:tav>
                                        <p:tav tm="100000">
                                          <p:val>
                                            <p:strVal val="#ppt_y"/>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40"/>
                                        </p:tgtEl>
                                        <p:attrNameLst>
                                          <p:attrName>style.visibility</p:attrName>
                                        </p:attrNameLst>
                                      </p:cBhvr>
                                      <p:to>
                                        <p:strVal val="visible"/>
                                      </p:to>
                                    </p:set>
                                    <p:anim calcmode="lin" valueType="num">
                                      <p:cBhvr>
                                        <p:cTn id="278" dur="4000" fill="hold"/>
                                        <p:tgtEl>
                                          <p:spTgt spid="40"/>
                                        </p:tgtEl>
                                        <p:attrNameLst>
                                          <p:attrName>ppt_w</p:attrName>
                                        </p:attrNameLst>
                                      </p:cBhvr>
                                      <p:tavLst>
                                        <p:tav tm="0" fmla="#ppt_w*sin(2.5*pi*$)">
                                          <p:val>
                                            <p:fltVal val="0"/>
                                          </p:val>
                                        </p:tav>
                                        <p:tav tm="100000">
                                          <p:val>
                                            <p:fltVal val="1"/>
                                          </p:val>
                                        </p:tav>
                                      </p:tavLst>
                                    </p:anim>
                                    <p:anim calcmode="lin" valueType="num">
                                      <p:cBhvr>
                                        <p:cTn id="279" dur="4000" fill="hold"/>
                                        <p:tgtEl>
                                          <p:spTgt spid="40"/>
                                        </p:tgtEl>
                                        <p:attrNameLst>
                                          <p:attrName>ppt_h</p:attrName>
                                        </p:attrNameLst>
                                      </p:cBhvr>
                                      <p:tavLst>
                                        <p:tav tm="0">
                                          <p:val>
                                            <p:strVal val="#ppt_h"/>
                                          </p:val>
                                        </p:tav>
                                        <p:tav tm="100000">
                                          <p:val>
                                            <p:strVal val="#ppt_h"/>
                                          </p:val>
                                        </p:tav>
                                      </p:tavLst>
                                    </p:anim>
                                  </p:childTnLst>
                                </p:cTn>
                              </p:par>
                              <p:par>
                                <p:cTn id="280" presetID="2" presetClass="exit" presetSubtype="8" fill="hold" grpId="2" nodeType="withEffect">
                                  <p:stCondLst>
                                    <p:cond delay="0"/>
                                  </p:stCondLst>
                                  <p:childTnLst>
                                    <p:anim calcmode="lin" valueType="num">
                                      <p:cBhvr additive="base">
                                        <p:cTn id="281" dur="4500"/>
                                        <p:tgtEl>
                                          <p:spTgt spid="40"/>
                                        </p:tgtEl>
                                        <p:attrNameLst>
                                          <p:attrName>ppt_x</p:attrName>
                                        </p:attrNameLst>
                                      </p:cBhvr>
                                      <p:tavLst>
                                        <p:tav tm="0">
                                          <p:val>
                                            <p:strVal val="ppt_x"/>
                                          </p:val>
                                        </p:tav>
                                        <p:tav tm="100000">
                                          <p:val>
                                            <p:strVal val="0-ppt_w/2"/>
                                          </p:val>
                                        </p:tav>
                                      </p:tavLst>
                                    </p:anim>
                                    <p:anim calcmode="lin" valueType="num">
                                      <p:cBhvr additive="base">
                                        <p:cTn id="282" dur="4500"/>
                                        <p:tgtEl>
                                          <p:spTgt spid="40"/>
                                        </p:tgtEl>
                                        <p:attrNameLst>
                                          <p:attrName>ppt_y</p:attrName>
                                        </p:attrNameLst>
                                      </p:cBhvr>
                                      <p:tavLst>
                                        <p:tav tm="0">
                                          <p:val>
                                            <p:strVal val="ppt_y"/>
                                          </p:val>
                                        </p:tav>
                                        <p:tav tm="100000">
                                          <p:val>
                                            <p:strVal val="ppt_y"/>
                                          </p:val>
                                        </p:tav>
                                      </p:tavLst>
                                    </p:anim>
                                    <p:set>
                                      <p:cBhvr>
                                        <p:cTn id="283" dur="1" fill="hold">
                                          <p:stCondLst>
                                            <p:cond delay="4499"/>
                                          </p:stCondLst>
                                        </p:cTn>
                                        <p:tgtEl>
                                          <p:spTgt spid="40"/>
                                        </p:tgtEl>
                                        <p:attrNameLst>
                                          <p:attrName>style.visibility</p:attrName>
                                        </p:attrNameLst>
                                      </p:cBhvr>
                                      <p:to>
                                        <p:strVal val="hidden"/>
                                      </p:to>
                                    </p:set>
                                  </p:childTnLst>
                                </p:cTn>
                              </p:par>
                              <p:par>
                                <p:cTn id="284" presetID="2" presetClass="entr" presetSubtype="2" fill="hold" grpId="0" nodeType="withEffect">
                                  <p:stCondLst>
                                    <p:cond delay="0"/>
                                  </p:stCondLst>
                                  <p:childTnLst>
                                    <p:set>
                                      <p:cBhvr>
                                        <p:cTn id="285" dur="1" fill="hold">
                                          <p:stCondLst>
                                            <p:cond delay="0"/>
                                          </p:stCondLst>
                                        </p:cTn>
                                        <p:tgtEl>
                                          <p:spTgt spid="39"/>
                                        </p:tgtEl>
                                        <p:attrNameLst>
                                          <p:attrName>style.visibility</p:attrName>
                                        </p:attrNameLst>
                                      </p:cBhvr>
                                      <p:to>
                                        <p:strVal val="visible"/>
                                      </p:to>
                                    </p:set>
                                    <p:anim calcmode="lin" valueType="num">
                                      <p:cBhvr additive="base">
                                        <p:cTn id="286" dur="4000" fill="hold"/>
                                        <p:tgtEl>
                                          <p:spTgt spid="39"/>
                                        </p:tgtEl>
                                        <p:attrNameLst>
                                          <p:attrName>ppt_x</p:attrName>
                                        </p:attrNameLst>
                                      </p:cBhvr>
                                      <p:tavLst>
                                        <p:tav tm="0">
                                          <p:val>
                                            <p:strVal val="1+#ppt_w/2"/>
                                          </p:val>
                                        </p:tav>
                                        <p:tav tm="100000">
                                          <p:val>
                                            <p:strVal val="#ppt_x"/>
                                          </p:val>
                                        </p:tav>
                                      </p:tavLst>
                                    </p:anim>
                                    <p:anim calcmode="lin" valueType="num">
                                      <p:cBhvr additive="base">
                                        <p:cTn id="287" dur="4000" fill="hold"/>
                                        <p:tgtEl>
                                          <p:spTgt spid="39"/>
                                        </p:tgtEl>
                                        <p:attrNameLst>
                                          <p:attrName>ppt_y</p:attrName>
                                        </p:attrNameLst>
                                      </p:cBhvr>
                                      <p:tavLst>
                                        <p:tav tm="0">
                                          <p:val>
                                            <p:strVal val="#ppt_y"/>
                                          </p:val>
                                        </p:tav>
                                        <p:tav tm="100000">
                                          <p:val>
                                            <p:strVal val="#ppt_y"/>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39"/>
                                        </p:tgtEl>
                                        <p:attrNameLst>
                                          <p:attrName>style.visibility</p:attrName>
                                        </p:attrNameLst>
                                      </p:cBhvr>
                                      <p:to>
                                        <p:strVal val="visible"/>
                                      </p:to>
                                    </p:set>
                                    <p:anim calcmode="lin" valueType="num">
                                      <p:cBhvr>
                                        <p:cTn id="290" dur="4000" fill="hold"/>
                                        <p:tgtEl>
                                          <p:spTgt spid="39"/>
                                        </p:tgtEl>
                                        <p:attrNameLst>
                                          <p:attrName>ppt_w</p:attrName>
                                        </p:attrNameLst>
                                      </p:cBhvr>
                                      <p:tavLst>
                                        <p:tav tm="0" fmla="#ppt_w*sin(2.5*pi*$)">
                                          <p:val>
                                            <p:fltVal val="0"/>
                                          </p:val>
                                        </p:tav>
                                        <p:tav tm="100000">
                                          <p:val>
                                            <p:fltVal val="1"/>
                                          </p:val>
                                        </p:tav>
                                      </p:tavLst>
                                    </p:anim>
                                    <p:anim calcmode="lin" valueType="num">
                                      <p:cBhvr>
                                        <p:cTn id="291" dur="4000" fill="hold"/>
                                        <p:tgtEl>
                                          <p:spTgt spid="39"/>
                                        </p:tgtEl>
                                        <p:attrNameLst>
                                          <p:attrName>ppt_h</p:attrName>
                                        </p:attrNameLst>
                                      </p:cBhvr>
                                      <p:tavLst>
                                        <p:tav tm="0">
                                          <p:val>
                                            <p:strVal val="#ppt_h"/>
                                          </p:val>
                                        </p:tav>
                                        <p:tav tm="100000">
                                          <p:val>
                                            <p:strVal val="#ppt_h"/>
                                          </p:val>
                                        </p:tav>
                                      </p:tavLst>
                                    </p:anim>
                                  </p:childTnLst>
                                </p:cTn>
                              </p:par>
                              <p:par>
                                <p:cTn id="292" presetID="2" presetClass="exit" presetSubtype="8" fill="hold" grpId="2" nodeType="withEffect">
                                  <p:stCondLst>
                                    <p:cond delay="0"/>
                                  </p:stCondLst>
                                  <p:childTnLst>
                                    <p:anim calcmode="lin" valueType="num">
                                      <p:cBhvr additive="base">
                                        <p:cTn id="293" dur="4500"/>
                                        <p:tgtEl>
                                          <p:spTgt spid="39"/>
                                        </p:tgtEl>
                                        <p:attrNameLst>
                                          <p:attrName>ppt_x</p:attrName>
                                        </p:attrNameLst>
                                      </p:cBhvr>
                                      <p:tavLst>
                                        <p:tav tm="0">
                                          <p:val>
                                            <p:strVal val="ppt_x"/>
                                          </p:val>
                                        </p:tav>
                                        <p:tav tm="100000">
                                          <p:val>
                                            <p:strVal val="0-ppt_w/2"/>
                                          </p:val>
                                        </p:tav>
                                      </p:tavLst>
                                    </p:anim>
                                    <p:anim calcmode="lin" valueType="num">
                                      <p:cBhvr additive="base">
                                        <p:cTn id="294" dur="4500"/>
                                        <p:tgtEl>
                                          <p:spTgt spid="39"/>
                                        </p:tgtEl>
                                        <p:attrNameLst>
                                          <p:attrName>ppt_y</p:attrName>
                                        </p:attrNameLst>
                                      </p:cBhvr>
                                      <p:tavLst>
                                        <p:tav tm="0">
                                          <p:val>
                                            <p:strVal val="ppt_y"/>
                                          </p:val>
                                        </p:tav>
                                        <p:tav tm="100000">
                                          <p:val>
                                            <p:strVal val="ppt_y"/>
                                          </p:val>
                                        </p:tav>
                                      </p:tavLst>
                                    </p:anim>
                                    <p:set>
                                      <p:cBhvr>
                                        <p:cTn id="295" dur="1" fill="hold">
                                          <p:stCondLst>
                                            <p:cond delay="4499"/>
                                          </p:stCondLst>
                                        </p:cTn>
                                        <p:tgtEl>
                                          <p:spTgt spid="39"/>
                                        </p:tgtEl>
                                        <p:attrNameLst>
                                          <p:attrName>style.visibility</p:attrName>
                                        </p:attrNameLst>
                                      </p:cBhvr>
                                      <p:to>
                                        <p:strVal val="hidden"/>
                                      </p:to>
                                    </p:set>
                                  </p:childTnLst>
                                </p:cTn>
                              </p:par>
                              <p:par>
                                <p:cTn id="296" presetID="23" presetClass="entr" presetSubtype="272" fill="hold" nodeType="withEffect">
                                  <p:stCondLst>
                                    <p:cond delay="0"/>
                                  </p:stCondLst>
                                  <p:childTnLst>
                                    <p:set>
                                      <p:cBhvr>
                                        <p:cTn id="297" dur="1" fill="hold">
                                          <p:stCondLst>
                                            <p:cond delay="0"/>
                                          </p:stCondLst>
                                        </p:cTn>
                                        <p:tgtEl>
                                          <p:spTgt spid="49"/>
                                        </p:tgtEl>
                                        <p:attrNameLst>
                                          <p:attrName>style.visibility</p:attrName>
                                        </p:attrNameLst>
                                      </p:cBhvr>
                                      <p:to>
                                        <p:strVal val="visible"/>
                                      </p:to>
                                    </p:set>
                                    <p:anim calcmode="lin" valueType="num">
                                      <p:cBhvr>
                                        <p:cTn id="298" dur="4500" fill="hold"/>
                                        <p:tgtEl>
                                          <p:spTgt spid="49"/>
                                        </p:tgtEl>
                                        <p:attrNameLst>
                                          <p:attrName>ppt_w</p:attrName>
                                        </p:attrNameLst>
                                      </p:cBhvr>
                                      <p:tavLst>
                                        <p:tav tm="0">
                                          <p:val>
                                            <p:strVal val="2/3*#ppt_w"/>
                                          </p:val>
                                        </p:tav>
                                        <p:tav tm="100000">
                                          <p:val>
                                            <p:strVal val="#ppt_w"/>
                                          </p:val>
                                        </p:tav>
                                      </p:tavLst>
                                    </p:anim>
                                    <p:anim calcmode="lin" valueType="num">
                                      <p:cBhvr>
                                        <p:cTn id="299" dur="4500" fill="hold"/>
                                        <p:tgtEl>
                                          <p:spTgt spid="49"/>
                                        </p:tgtEl>
                                        <p:attrNameLst>
                                          <p:attrName>ppt_h</p:attrName>
                                        </p:attrNameLst>
                                      </p:cBhvr>
                                      <p:tavLst>
                                        <p:tav tm="0">
                                          <p:val>
                                            <p:strVal val="2/3*#ppt_h"/>
                                          </p:val>
                                        </p:tav>
                                        <p:tav tm="100000">
                                          <p:val>
                                            <p:strVal val="#ppt_h"/>
                                          </p:val>
                                        </p:tav>
                                      </p:tavLst>
                                    </p:anim>
                                  </p:childTnLst>
                                </p:cTn>
                              </p:par>
                              <p:par>
                                <p:cTn id="300" presetID="4" presetClass="entr" presetSubtype="32" fill="hold" nodeType="withEffect">
                                  <p:stCondLst>
                                    <p:cond delay="0"/>
                                  </p:stCondLst>
                                  <p:childTnLst>
                                    <p:set>
                                      <p:cBhvr>
                                        <p:cTn id="301" dur="1" fill="hold">
                                          <p:stCondLst>
                                            <p:cond delay="0"/>
                                          </p:stCondLst>
                                        </p:cTn>
                                        <p:tgtEl>
                                          <p:spTgt spid="49"/>
                                        </p:tgtEl>
                                        <p:attrNameLst>
                                          <p:attrName>style.visibility</p:attrName>
                                        </p:attrNameLst>
                                      </p:cBhvr>
                                      <p:to>
                                        <p:strVal val="visible"/>
                                      </p:to>
                                    </p:set>
                                    <p:animEffect transition="in" filter="box(out)">
                                      <p:cBhvr>
                                        <p:cTn id="302" dur="4500"/>
                                        <p:tgtEl>
                                          <p:spTgt spid="49"/>
                                        </p:tgtEl>
                                      </p:cBhvr>
                                    </p:animEffect>
                                  </p:childTnLst>
                                </p:cTn>
                              </p:par>
                              <p:par>
                                <p:cTn id="303" presetID="23" presetClass="exit" presetSubtype="16" fill="hold" nodeType="withEffect">
                                  <p:stCondLst>
                                    <p:cond delay="0"/>
                                  </p:stCondLst>
                                  <p:childTnLst>
                                    <p:anim calcmode="lin" valueType="num">
                                      <p:cBhvr>
                                        <p:cTn id="304" dur="4500"/>
                                        <p:tgtEl>
                                          <p:spTgt spid="45"/>
                                        </p:tgtEl>
                                        <p:attrNameLst>
                                          <p:attrName>ppt_w</p:attrName>
                                        </p:attrNameLst>
                                      </p:cBhvr>
                                      <p:tavLst>
                                        <p:tav tm="0">
                                          <p:val>
                                            <p:strVal val="ppt_w"/>
                                          </p:val>
                                        </p:tav>
                                        <p:tav tm="100000">
                                          <p:val>
                                            <p:strVal val="4*ppt_w"/>
                                          </p:val>
                                        </p:tav>
                                      </p:tavLst>
                                    </p:anim>
                                    <p:anim calcmode="lin" valueType="num">
                                      <p:cBhvr>
                                        <p:cTn id="305" dur="4500"/>
                                        <p:tgtEl>
                                          <p:spTgt spid="45"/>
                                        </p:tgtEl>
                                        <p:attrNameLst>
                                          <p:attrName>ppt_h</p:attrName>
                                        </p:attrNameLst>
                                      </p:cBhvr>
                                      <p:tavLst>
                                        <p:tav tm="0">
                                          <p:val>
                                            <p:strVal val="ppt_h"/>
                                          </p:val>
                                        </p:tav>
                                        <p:tav tm="100000">
                                          <p:val>
                                            <p:strVal val="4*ppt_h"/>
                                          </p:val>
                                        </p:tav>
                                      </p:tavLst>
                                    </p:anim>
                                    <p:set>
                                      <p:cBhvr>
                                        <p:cTn id="306" dur="1" fill="hold">
                                          <p:stCondLst>
                                            <p:cond delay="4499"/>
                                          </p:stCondLst>
                                        </p:cTn>
                                        <p:tgtEl>
                                          <p:spTgt spid="4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38"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20 Grupo"/>
          <p:cNvGrpSpPr/>
          <p:nvPr/>
        </p:nvGrpSpPr>
        <p:grpSpPr>
          <a:xfrm>
            <a:off x="0" y="0"/>
            <a:ext cx="9131812" cy="5143500"/>
            <a:chOff x="45011" y="0"/>
            <a:chExt cx="9131812" cy="5143500"/>
          </a:xfrm>
        </p:grpSpPr>
        <p:sp>
          <p:nvSpPr>
            <p:cNvPr id="22" name="21 Rectángulo"/>
            <p:cNvSpPr/>
            <p:nvPr/>
          </p:nvSpPr>
          <p:spPr>
            <a:xfrm rot="10800000" flipH="1">
              <a:off x="4604823" y="0"/>
              <a:ext cx="4572000" cy="5143500"/>
            </a:xfrm>
            <a:prstGeom prst="rect">
              <a:avLst/>
            </a:prstGeom>
            <a:gradFill>
              <a:gsLst>
                <a:gs pos="33000">
                  <a:srgbClr val="FFC000"/>
                </a:gs>
                <a:gs pos="100000">
                  <a:srgbClr val="C00000">
                    <a:lumMod val="4000"/>
                  </a:srgbClr>
                </a:gs>
                <a:gs pos="18000">
                  <a:srgbClr val="FFFF00"/>
                </a:gs>
                <a:gs pos="0">
                  <a:srgbClr val="00FF00"/>
                </a:gs>
                <a:gs pos="67000">
                  <a:srgbClr val="F31207"/>
                </a:gs>
                <a:gs pos="5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a:off x="45011" y="0"/>
              <a:ext cx="4572000" cy="5143500"/>
            </a:xfrm>
            <a:prstGeom prst="rect">
              <a:avLst/>
            </a:prstGeom>
            <a:gradFill>
              <a:gsLst>
                <a:gs pos="33000">
                  <a:srgbClr val="FFC000"/>
                </a:gs>
                <a:gs pos="100000">
                  <a:srgbClr val="C00000">
                    <a:lumMod val="4000"/>
                  </a:srgbClr>
                </a:gs>
                <a:gs pos="18000">
                  <a:srgbClr val="FFFF00"/>
                </a:gs>
                <a:gs pos="0">
                  <a:srgbClr val="00FF00"/>
                </a:gs>
                <a:gs pos="67000">
                  <a:srgbClr val="F31207"/>
                </a:gs>
                <a:gs pos="5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descr="TOMATES"/>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5318"/>
          <a:stretch/>
        </p:blipFill>
        <p:spPr>
          <a:xfrm>
            <a:off x="-65111" y="-4964709"/>
            <a:ext cx="9174631" cy="10108209"/>
          </a:xfrm>
          <a:prstGeom prst="rect">
            <a:avLst/>
          </a:prstGeom>
          <a:noFill/>
          <a:ln>
            <a:noFill/>
          </a:ln>
        </p:spPr>
      </p:pic>
      <p:sp>
        <p:nvSpPr>
          <p:cNvPr id="2" name="CuadroTexto 23"/>
          <p:cNvSpPr txBox="1"/>
          <p:nvPr/>
        </p:nvSpPr>
        <p:spPr>
          <a:xfrm rot="18861885" flipH="1">
            <a:off x="3151827"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18861885" flipH="1">
            <a:off x="2386472"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18861885" flipH="1">
            <a:off x="1611988"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5" name="CuadroTexto 23"/>
          <p:cNvSpPr txBox="1"/>
          <p:nvPr/>
        </p:nvSpPr>
        <p:spPr>
          <a:xfrm rot="18861885" flipH="1">
            <a:off x="850977"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6" name="CuadroTexto 23"/>
          <p:cNvSpPr txBox="1"/>
          <p:nvPr/>
        </p:nvSpPr>
        <p:spPr>
          <a:xfrm rot="18861885" flipH="1">
            <a:off x="70642"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7" name="CuadroTexto 23"/>
          <p:cNvSpPr txBox="1"/>
          <p:nvPr/>
        </p:nvSpPr>
        <p:spPr>
          <a:xfrm rot="18861885" flipH="1">
            <a:off x="-695760" y="-60042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0" name="CuadroTexto 23"/>
          <p:cNvSpPr txBox="1"/>
          <p:nvPr/>
        </p:nvSpPr>
        <p:spPr>
          <a:xfrm rot="2738115">
            <a:off x="4926091"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1" name="CuadroTexto 23"/>
          <p:cNvSpPr txBox="1"/>
          <p:nvPr/>
        </p:nvSpPr>
        <p:spPr>
          <a:xfrm rot="2738115">
            <a:off x="5691446"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2" name="CuadroTexto 23"/>
          <p:cNvSpPr txBox="1"/>
          <p:nvPr/>
        </p:nvSpPr>
        <p:spPr>
          <a:xfrm rot="2738115">
            <a:off x="6465930"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3" name="CuadroTexto 23"/>
          <p:cNvSpPr txBox="1"/>
          <p:nvPr/>
        </p:nvSpPr>
        <p:spPr>
          <a:xfrm rot="2738115">
            <a:off x="7226941"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2738115">
            <a:off x="8007275"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2738115">
            <a:off x="8773675" y="-60042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rthographicFront"/>
            <a:lightRig rig="morning" dir="t"/>
          </a:scene3d>
          <a:sp3d>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8" name="17 Rectángulo"/>
          <p:cNvSpPr/>
          <p:nvPr/>
        </p:nvSpPr>
        <p:spPr>
          <a:xfrm>
            <a:off x="-1620688" y="-600983"/>
            <a:ext cx="12241360" cy="5719777"/>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55917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p:cTn id="10" dur="3000" fill="hold"/>
                                        <p:tgtEl>
                                          <p:spTgt spid="7"/>
                                        </p:tgtEl>
                                        <p:attrNameLst>
                                          <p:attrName>ppt_x</p:attrName>
                                        </p:attrNameLst>
                                      </p:cBhvr>
                                      <p:tavLst>
                                        <p:tav tm="0">
                                          <p:val>
                                            <p:strVal val="#ppt_x"/>
                                          </p:val>
                                        </p:tav>
                                        <p:tav tm="100000">
                                          <p:val>
                                            <p:strVal val="#ppt_x"/>
                                          </p:val>
                                        </p:tav>
                                      </p:tavLst>
                                    </p:anim>
                                    <p:anim calcmode="lin" valueType="num">
                                      <p:cBhvr>
                                        <p:cTn id="11" dur="3000" fill="hold"/>
                                        <p:tgtEl>
                                          <p:spTgt spid="7"/>
                                        </p:tgtEl>
                                        <p:attrNameLst>
                                          <p:attrName>ppt_y</p:attrName>
                                        </p:attrNameLst>
                                      </p:cBhvr>
                                      <p:tavLst>
                                        <p:tav tm="0">
                                          <p:val>
                                            <p:strVal val="#ppt_y+#ppt_h/2"/>
                                          </p:val>
                                        </p:tav>
                                        <p:tav tm="100000">
                                          <p:val>
                                            <p:strVal val="#ppt_y"/>
                                          </p:val>
                                        </p:tav>
                                      </p:tavLst>
                                    </p:anim>
                                    <p:anim calcmode="lin" valueType="num">
                                      <p:cBhvr>
                                        <p:cTn id="12" dur="3000" fill="hold"/>
                                        <p:tgtEl>
                                          <p:spTgt spid="7"/>
                                        </p:tgtEl>
                                        <p:attrNameLst>
                                          <p:attrName>ppt_w</p:attrName>
                                        </p:attrNameLst>
                                      </p:cBhvr>
                                      <p:tavLst>
                                        <p:tav tm="0">
                                          <p:val>
                                            <p:strVal val="#ppt_w"/>
                                          </p:val>
                                        </p:tav>
                                        <p:tav tm="100000">
                                          <p:val>
                                            <p:strVal val="#ppt_w"/>
                                          </p:val>
                                        </p:tav>
                                      </p:tavLst>
                                    </p:anim>
                                    <p:anim calcmode="lin" valueType="num">
                                      <p:cBhvr>
                                        <p:cTn id="13" dur="3000" fill="hold"/>
                                        <p:tgtEl>
                                          <p:spTgt spid="7"/>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7"/>
                                        </p:tgtEl>
                                      </p:cBhvr>
                                      <p:by x="100000" y="150000"/>
                                    </p:animScale>
                                  </p:childTnLst>
                                </p:cTn>
                              </p:par>
                              <p:par>
                                <p:cTn id="16" presetID="8" presetClass="emph" presetSubtype="0" fill="hold" grpId="3" nodeType="withEffect">
                                  <p:stCondLst>
                                    <p:cond delay="0"/>
                                  </p:stCondLst>
                                  <p:childTnLst>
                                    <p:animRot by="21600000">
                                      <p:cBhvr>
                                        <p:cTn id="17" dur="3000" fill="hold"/>
                                        <p:tgtEl>
                                          <p:spTgt spid="7"/>
                                        </p:tgtEl>
                                        <p:attrNameLst>
                                          <p:attrName>r</p:attrName>
                                        </p:attrNameLst>
                                      </p:cBhvr>
                                    </p:animRot>
                                  </p:childTnLst>
                                </p:cTn>
                              </p:par>
                              <p:par>
                                <p:cTn id="18" presetID="2" presetClass="exit" presetSubtype="6" fill="hold" grpId="2" nodeType="withEffect">
                                  <p:stCondLst>
                                    <p:cond delay="0"/>
                                  </p:stCondLst>
                                  <p:childTnLst>
                                    <p:anim calcmode="lin" valueType="num">
                                      <p:cBhvr additive="base">
                                        <p:cTn id="19" dur="3500"/>
                                        <p:tgtEl>
                                          <p:spTgt spid="7"/>
                                        </p:tgtEl>
                                        <p:attrNameLst>
                                          <p:attrName>ppt_x</p:attrName>
                                        </p:attrNameLst>
                                      </p:cBhvr>
                                      <p:tavLst>
                                        <p:tav tm="0">
                                          <p:val>
                                            <p:strVal val="ppt_x"/>
                                          </p:val>
                                        </p:tav>
                                        <p:tav tm="100000">
                                          <p:val>
                                            <p:strVal val="1+ppt_w/2"/>
                                          </p:val>
                                        </p:tav>
                                      </p:tavLst>
                                    </p:anim>
                                    <p:anim calcmode="lin" valueType="num">
                                      <p:cBhvr additive="base">
                                        <p:cTn id="20" dur="3500"/>
                                        <p:tgtEl>
                                          <p:spTgt spid="7"/>
                                        </p:tgtEl>
                                        <p:attrNameLst>
                                          <p:attrName>ppt_y</p:attrName>
                                        </p:attrNameLst>
                                      </p:cBhvr>
                                      <p:tavLst>
                                        <p:tav tm="0">
                                          <p:val>
                                            <p:strVal val="ppt_y"/>
                                          </p:val>
                                        </p:tav>
                                        <p:tav tm="100000">
                                          <p:val>
                                            <p:strVal val="1+ppt_h/2"/>
                                          </p:val>
                                        </p:tav>
                                      </p:tavLst>
                                    </p:anim>
                                    <p:set>
                                      <p:cBhvr>
                                        <p:cTn id="21" dur="1" fill="hold">
                                          <p:stCondLst>
                                            <p:cond delay="3499"/>
                                          </p:stCondLst>
                                        </p:cTn>
                                        <p:tgtEl>
                                          <p:spTgt spid="7"/>
                                        </p:tgtEl>
                                        <p:attrNameLst>
                                          <p:attrName>style.visibility</p:attrName>
                                        </p:attrNameLst>
                                      </p:cBhvr>
                                      <p:to>
                                        <p:strVal val="hidden"/>
                                      </p:to>
                                    </p:set>
                                  </p:childTnLst>
                                </p:cTn>
                              </p:par>
                              <p:par>
                                <p:cTn id="22" presetID="17" presetClass="entr" presetSubtype="4"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p:cTn id="24" dur="3000" fill="hold"/>
                                        <p:tgtEl>
                                          <p:spTgt spid="6"/>
                                        </p:tgtEl>
                                        <p:attrNameLst>
                                          <p:attrName>ppt_x</p:attrName>
                                        </p:attrNameLst>
                                      </p:cBhvr>
                                      <p:tavLst>
                                        <p:tav tm="0">
                                          <p:val>
                                            <p:strVal val="#ppt_x"/>
                                          </p:val>
                                        </p:tav>
                                        <p:tav tm="100000">
                                          <p:val>
                                            <p:strVal val="#ppt_x"/>
                                          </p:val>
                                        </p:tav>
                                      </p:tavLst>
                                    </p:anim>
                                    <p:anim calcmode="lin" valueType="num">
                                      <p:cBhvr>
                                        <p:cTn id="25" dur="3000" fill="hold"/>
                                        <p:tgtEl>
                                          <p:spTgt spid="6"/>
                                        </p:tgtEl>
                                        <p:attrNameLst>
                                          <p:attrName>ppt_y</p:attrName>
                                        </p:attrNameLst>
                                      </p:cBhvr>
                                      <p:tavLst>
                                        <p:tav tm="0">
                                          <p:val>
                                            <p:strVal val="#ppt_y+#ppt_h/2"/>
                                          </p:val>
                                        </p:tav>
                                        <p:tav tm="100000">
                                          <p:val>
                                            <p:strVal val="#ppt_y"/>
                                          </p:val>
                                        </p:tav>
                                      </p:tavLst>
                                    </p:anim>
                                    <p:anim calcmode="lin" valueType="num">
                                      <p:cBhvr>
                                        <p:cTn id="26" dur="3000" fill="hold"/>
                                        <p:tgtEl>
                                          <p:spTgt spid="6"/>
                                        </p:tgtEl>
                                        <p:attrNameLst>
                                          <p:attrName>ppt_w</p:attrName>
                                        </p:attrNameLst>
                                      </p:cBhvr>
                                      <p:tavLst>
                                        <p:tav tm="0">
                                          <p:val>
                                            <p:strVal val="#ppt_w"/>
                                          </p:val>
                                        </p:tav>
                                        <p:tav tm="100000">
                                          <p:val>
                                            <p:strVal val="#ppt_w"/>
                                          </p:val>
                                        </p:tav>
                                      </p:tavLst>
                                    </p:anim>
                                    <p:anim calcmode="lin" valueType="num">
                                      <p:cBhvr>
                                        <p:cTn id="27" dur="3000" fill="hold"/>
                                        <p:tgtEl>
                                          <p:spTgt spid="6"/>
                                        </p:tgtEl>
                                        <p:attrNameLst>
                                          <p:attrName>ppt_h</p:attrName>
                                        </p:attrNameLst>
                                      </p:cBhvr>
                                      <p:tavLst>
                                        <p:tav tm="0">
                                          <p:val>
                                            <p:fltVal val="0"/>
                                          </p:val>
                                        </p:tav>
                                        <p:tav tm="100000">
                                          <p:val>
                                            <p:strVal val="#ppt_h"/>
                                          </p:val>
                                        </p:tav>
                                      </p:tavLst>
                                    </p:anim>
                                  </p:childTnLst>
                                </p:cTn>
                              </p:par>
                              <p:par>
                                <p:cTn id="28" presetID="6" presetClass="emph" presetSubtype="0" fill="hold" grpId="1" nodeType="withEffect">
                                  <p:stCondLst>
                                    <p:cond delay="0"/>
                                  </p:stCondLst>
                                  <p:childTnLst>
                                    <p:animScale>
                                      <p:cBhvr>
                                        <p:cTn id="29" dur="3000" fill="hold"/>
                                        <p:tgtEl>
                                          <p:spTgt spid="6"/>
                                        </p:tgtEl>
                                      </p:cBhvr>
                                      <p:by x="100000" y="150000"/>
                                    </p:animScale>
                                  </p:childTnLst>
                                </p:cTn>
                              </p:par>
                              <p:par>
                                <p:cTn id="30" presetID="8" presetClass="emph" presetSubtype="0" fill="hold" grpId="3" nodeType="withEffect">
                                  <p:stCondLst>
                                    <p:cond delay="0"/>
                                  </p:stCondLst>
                                  <p:childTnLst>
                                    <p:animRot by="21600000">
                                      <p:cBhvr>
                                        <p:cTn id="31" dur="3000" fill="hold"/>
                                        <p:tgtEl>
                                          <p:spTgt spid="6"/>
                                        </p:tgtEl>
                                        <p:attrNameLst>
                                          <p:attrName>r</p:attrName>
                                        </p:attrNameLst>
                                      </p:cBhvr>
                                    </p:animRot>
                                  </p:childTnLst>
                                </p:cTn>
                              </p:par>
                              <p:par>
                                <p:cTn id="32" presetID="2" presetClass="exit" presetSubtype="6" fill="hold" grpId="2" nodeType="withEffect">
                                  <p:stCondLst>
                                    <p:cond delay="0"/>
                                  </p:stCondLst>
                                  <p:childTnLst>
                                    <p:anim calcmode="lin" valueType="num">
                                      <p:cBhvr additive="base">
                                        <p:cTn id="33" dur="3500"/>
                                        <p:tgtEl>
                                          <p:spTgt spid="6"/>
                                        </p:tgtEl>
                                        <p:attrNameLst>
                                          <p:attrName>ppt_x</p:attrName>
                                        </p:attrNameLst>
                                      </p:cBhvr>
                                      <p:tavLst>
                                        <p:tav tm="0">
                                          <p:val>
                                            <p:strVal val="ppt_x"/>
                                          </p:val>
                                        </p:tav>
                                        <p:tav tm="100000">
                                          <p:val>
                                            <p:strVal val="1+ppt_w/2"/>
                                          </p:val>
                                        </p:tav>
                                      </p:tavLst>
                                    </p:anim>
                                    <p:anim calcmode="lin" valueType="num">
                                      <p:cBhvr additive="base">
                                        <p:cTn id="34" dur="3500"/>
                                        <p:tgtEl>
                                          <p:spTgt spid="6"/>
                                        </p:tgtEl>
                                        <p:attrNameLst>
                                          <p:attrName>ppt_y</p:attrName>
                                        </p:attrNameLst>
                                      </p:cBhvr>
                                      <p:tavLst>
                                        <p:tav tm="0">
                                          <p:val>
                                            <p:strVal val="ppt_y"/>
                                          </p:val>
                                        </p:tav>
                                        <p:tav tm="100000">
                                          <p:val>
                                            <p:strVal val="1+ppt_h/2"/>
                                          </p:val>
                                        </p:tav>
                                      </p:tavLst>
                                    </p:anim>
                                    <p:set>
                                      <p:cBhvr>
                                        <p:cTn id="35" dur="1" fill="hold">
                                          <p:stCondLst>
                                            <p:cond delay="3499"/>
                                          </p:stCondLst>
                                        </p:cTn>
                                        <p:tgtEl>
                                          <p:spTgt spid="6"/>
                                        </p:tgtEl>
                                        <p:attrNameLst>
                                          <p:attrName>style.visibility</p:attrName>
                                        </p:attrNameLst>
                                      </p:cBhvr>
                                      <p:to>
                                        <p:strVal val="hidden"/>
                                      </p:to>
                                    </p:set>
                                  </p:childTnLst>
                                </p:cTn>
                              </p:par>
                              <p:par>
                                <p:cTn id="36" presetID="17" presetClass="entr" presetSubtype="4" fill="hold" grpId="0" nodeType="with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p:cTn id="38" dur="3000" fill="hold"/>
                                        <p:tgtEl>
                                          <p:spTgt spid="5"/>
                                        </p:tgtEl>
                                        <p:attrNameLst>
                                          <p:attrName>ppt_x</p:attrName>
                                        </p:attrNameLst>
                                      </p:cBhvr>
                                      <p:tavLst>
                                        <p:tav tm="0">
                                          <p:val>
                                            <p:strVal val="#ppt_x"/>
                                          </p:val>
                                        </p:tav>
                                        <p:tav tm="100000">
                                          <p:val>
                                            <p:strVal val="#ppt_x"/>
                                          </p:val>
                                        </p:tav>
                                      </p:tavLst>
                                    </p:anim>
                                    <p:anim calcmode="lin" valueType="num">
                                      <p:cBhvr>
                                        <p:cTn id="39" dur="3000" fill="hold"/>
                                        <p:tgtEl>
                                          <p:spTgt spid="5"/>
                                        </p:tgtEl>
                                        <p:attrNameLst>
                                          <p:attrName>ppt_y</p:attrName>
                                        </p:attrNameLst>
                                      </p:cBhvr>
                                      <p:tavLst>
                                        <p:tav tm="0">
                                          <p:val>
                                            <p:strVal val="#ppt_y+#ppt_h/2"/>
                                          </p:val>
                                        </p:tav>
                                        <p:tav tm="100000">
                                          <p:val>
                                            <p:strVal val="#ppt_y"/>
                                          </p:val>
                                        </p:tav>
                                      </p:tavLst>
                                    </p:anim>
                                    <p:anim calcmode="lin" valueType="num">
                                      <p:cBhvr>
                                        <p:cTn id="40" dur="3000" fill="hold"/>
                                        <p:tgtEl>
                                          <p:spTgt spid="5"/>
                                        </p:tgtEl>
                                        <p:attrNameLst>
                                          <p:attrName>ppt_w</p:attrName>
                                        </p:attrNameLst>
                                      </p:cBhvr>
                                      <p:tavLst>
                                        <p:tav tm="0">
                                          <p:val>
                                            <p:strVal val="#ppt_w"/>
                                          </p:val>
                                        </p:tav>
                                        <p:tav tm="100000">
                                          <p:val>
                                            <p:strVal val="#ppt_w"/>
                                          </p:val>
                                        </p:tav>
                                      </p:tavLst>
                                    </p:anim>
                                    <p:anim calcmode="lin" valueType="num">
                                      <p:cBhvr>
                                        <p:cTn id="41" dur="3000" fill="hold"/>
                                        <p:tgtEl>
                                          <p:spTgt spid="5"/>
                                        </p:tgtEl>
                                        <p:attrNameLst>
                                          <p:attrName>ppt_h</p:attrName>
                                        </p:attrNameLst>
                                      </p:cBhvr>
                                      <p:tavLst>
                                        <p:tav tm="0">
                                          <p:val>
                                            <p:fltVal val="0"/>
                                          </p:val>
                                        </p:tav>
                                        <p:tav tm="100000">
                                          <p:val>
                                            <p:strVal val="#ppt_h"/>
                                          </p:val>
                                        </p:tav>
                                      </p:tavLst>
                                    </p:anim>
                                  </p:childTnLst>
                                </p:cTn>
                              </p:par>
                              <p:par>
                                <p:cTn id="42" presetID="6" presetClass="emph" presetSubtype="0" fill="hold" grpId="1" nodeType="withEffect">
                                  <p:stCondLst>
                                    <p:cond delay="0"/>
                                  </p:stCondLst>
                                  <p:childTnLst>
                                    <p:animScale>
                                      <p:cBhvr>
                                        <p:cTn id="43" dur="3000" fill="hold"/>
                                        <p:tgtEl>
                                          <p:spTgt spid="5"/>
                                        </p:tgtEl>
                                      </p:cBhvr>
                                      <p:by x="100000" y="150000"/>
                                    </p:animScale>
                                  </p:childTnLst>
                                </p:cTn>
                              </p:par>
                              <p:par>
                                <p:cTn id="44" presetID="8" presetClass="emph" presetSubtype="0" fill="hold" grpId="3" nodeType="withEffect">
                                  <p:stCondLst>
                                    <p:cond delay="0"/>
                                  </p:stCondLst>
                                  <p:childTnLst>
                                    <p:animRot by="21600000">
                                      <p:cBhvr>
                                        <p:cTn id="45" dur="3000" fill="hold"/>
                                        <p:tgtEl>
                                          <p:spTgt spid="5"/>
                                        </p:tgtEl>
                                        <p:attrNameLst>
                                          <p:attrName>r</p:attrName>
                                        </p:attrNameLst>
                                      </p:cBhvr>
                                    </p:animRot>
                                  </p:childTnLst>
                                </p:cTn>
                              </p:par>
                              <p:par>
                                <p:cTn id="46" presetID="2" presetClass="exit" presetSubtype="6" fill="hold" grpId="2" nodeType="withEffect">
                                  <p:stCondLst>
                                    <p:cond delay="0"/>
                                  </p:stCondLst>
                                  <p:childTnLst>
                                    <p:anim calcmode="lin" valueType="num">
                                      <p:cBhvr additive="base">
                                        <p:cTn id="47" dur="3500"/>
                                        <p:tgtEl>
                                          <p:spTgt spid="5"/>
                                        </p:tgtEl>
                                        <p:attrNameLst>
                                          <p:attrName>ppt_x</p:attrName>
                                        </p:attrNameLst>
                                      </p:cBhvr>
                                      <p:tavLst>
                                        <p:tav tm="0">
                                          <p:val>
                                            <p:strVal val="ppt_x"/>
                                          </p:val>
                                        </p:tav>
                                        <p:tav tm="100000">
                                          <p:val>
                                            <p:strVal val="1+ppt_w/2"/>
                                          </p:val>
                                        </p:tav>
                                      </p:tavLst>
                                    </p:anim>
                                    <p:anim calcmode="lin" valueType="num">
                                      <p:cBhvr additive="base">
                                        <p:cTn id="48" dur="3500"/>
                                        <p:tgtEl>
                                          <p:spTgt spid="5"/>
                                        </p:tgtEl>
                                        <p:attrNameLst>
                                          <p:attrName>ppt_y</p:attrName>
                                        </p:attrNameLst>
                                      </p:cBhvr>
                                      <p:tavLst>
                                        <p:tav tm="0">
                                          <p:val>
                                            <p:strVal val="ppt_y"/>
                                          </p:val>
                                        </p:tav>
                                        <p:tav tm="100000">
                                          <p:val>
                                            <p:strVal val="1+ppt_h/2"/>
                                          </p:val>
                                        </p:tav>
                                      </p:tavLst>
                                    </p:anim>
                                    <p:set>
                                      <p:cBhvr>
                                        <p:cTn id="49" dur="1" fill="hold">
                                          <p:stCondLst>
                                            <p:cond delay="3499"/>
                                          </p:stCondLst>
                                        </p:cTn>
                                        <p:tgtEl>
                                          <p:spTgt spid="5"/>
                                        </p:tgtEl>
                                        <p:attrNameLst>
                                          <p:attrName>style.visibility</p:attrName>
                                        </p:attrNameLst>
                                      </p:cBhvr>
                                      <p:to>
                                        <p:strVal val="hidden"/>
                                      </p:to>
                                    </p:set>
                                  </p:childTnLst>
                                </p:cTn>
                              </p:par>
                              <p:par>
                                <p:cTn id="50" presetID="17" presetClass="entr" presetSubtype="4" fill="hold" grpId="0" nodeType="with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p:cTn id="52" dur="3000" fill="hold"/>
                                        <p:tgtEl>
                                          <p:spTgt spid="4"/>
                                        </p:tgtEl>
                                        <p:attrNameLst>
                                          <p:attrName>ppt_x</p:attrName>
                                        </p:attrNameLst>
                                      </p:cBhvr>
                                      <p:tavLst>
                                        <p:tav tm="0">
                                          <p:val>
                                            <p:strVal val="#ppt_x"/>
                                          </p:val>
                                        </p:tav>
                                        <p:tav tm="100000">
                                          <p:val>
                                            <p:strVal val="#ppt_x"/>
                                          </p:val>
                                        </p:tav>
                                      </p:tavLst>
                                    </p:anim>
                                    <p:anim calcmode="lin" valueType="num">
                                      <p:cBhvr>
                                        <p:cTn id="53" dur="3000" fill="hold"/>
                                        <p:tgtEl>
                                          <p:spTgt spid="4"/>
                                        </p:tgtEl>
                                        <p:attrNameLst>
                                          <p:attrName>ppt_y</p:attrName>
                                        </p:attrNameLst>
                                      </p:cBhvr>
                                      <p:tavLst>
                                        <p:tav tm="0">
                                          <p:val>
                                            <p:strVal val="#ppt_y+#ppt_h/2"/>
                                          </p:val>
                                        </p:tav>
                                        <p:tav tm="100000">
                                          <p:val>
                                            <p:strVal val="#ppt_y"/>
                                          </p:val>
                                        </p:tav>
                                      </p:tavLst>
                                    </p:anim>
                                    <p:anim calcmode="lin" valueType="num">
                                      <p:cBhvr>
                                        <p:cTn id="54" dur="3000" fill="hold"/>
                                        <p:tgtEl>
                                          <p:spTgt spid="4"/>
                                        </p:tgtEl>
                                        <p:attrNameLst>
                                          <p:attrName>ppt_w</p:attrName>
                                        </p:attrNameLst>
                                      </p:cBhvr>
                                      <p:tavLst>
                                        <p:tav tm="0">
                                          <p:val>
                                            <p:strVal val="#ppt_w"/>
                                          </p:val>
                                        </p:tav>
                                        <p:tav tm="100000">
                                          <p:val>
                                            <p:strVal val="#ppt_w"/>
                                          </p:val>
                                        </p:tav>
                                      </p:tavLst>
                                    </p:anim>
                                    <p:anim calcmode="lin" valueType="num">
                                      <p:cBhvr>
                                        <p:cTn id="55" dur="3000" fill="hold"/>
                                        <p:tgtEl>
                                          <p:spTgt spid="4"/>
                                        </p:tgtEl>
                                        <p:attrNameLst>
                                          <p:attrName>ppt_h</p:attrName>
                                        </p:attrNameLst>
                                      </p:cBhvr>
                                      <p:tavLst>
                                        <p:tav tm="0">
                                          <p:val>
                                            <p:fltVal val="0"/>
                                          </p:val>
                                        </p:tav>
                                        <p:tav tm="100000">
                                          <p:val>
                                            <p:strVal val="#ppt_h"/>
                                          </p:val>
                                        </p:tav>
                                      </p:tavLst>
                                    </p:anim>
                                  </p:childTnLst>
                                </p:cTn>
                              </p:par>
                              <p:par>
                                <p:cTn id="56" presetID="6" presetClass="emph" presetSubtype="0" fill="hold" grpId="1" nodeType="withEffect">
                                  <p:stCondLst>
                                    <p:cond delay="0"/>
                                  </p:stCondLst>
                                  <p:childTnLst>
                                    <p:animScale>
                                      <p:cBhvr>
                                        <p:cTn id="57" dur="3000" fill="hold"/>
                                        <p:tgtEl>
                                          <p:spTgt spid="4"/>
                                        </p:tgtEl>
                                      </p:cBhvr>
                                      <p:by x="100000" y="150000"/>
                                    </p:animScale>
                                  </p:childTnLst>
                                </p:cTn>
                              </p:par>
                              <p:par>
                                <p:cTn id="58" presetID="8" presetClass="emph" presetSubtype="0" fill="hold" grpId="3" nodeType="withEffect">
                                  <p:stCondLst>
                                    <p:cond delay="0"/>
                                  </p:stCondLst>
                                  <p:childTnLst>
                                    <p:animRot by="21600000">
                                      <p:cBhvr>
                                        <p:cTn id="59" dur="3000" fill="hold"/>
                                        <p:tgtEl>
                                          <p:spTgt spid="4"/>
                                        </p:tgtEl>
                                        <p:attrNameLst>
                                          <p:attrName>r</p:attrName>
                                        </p:attrNameLst>
                                      </p:cBhvr>
                                    </p:animRot>
                                  </p:childTnLst>
                                </p:cTn>
                              </p:par>
                              <p:par>
                                <p:cTn id="60" presetID="2" presetClass="exit" presetSubtype="6" fill="hold" grpId="2" nodeType="withEffect">
                                  <p:stCondLst>
                                    <p:cond delay="0"/>
                                  </p:stCondLst>
                                  <p:childTnLst>
                                    <p:anim calcmode="lin" valueType="num">
                                      <p:cBhvr additive="base">
                                        <p:cTn id="61" dur="3500"/>
                                        <p:tgtEl>
                                          <p:spTgt spid="4"/>
                                        </p:tgtEl>
                                        <p:attrNameLst>
                                          <p:attrName>ppt_x</p:attrName>
                                        </p:attrNameLst>
                                      </p:cBhvr>
                                      <p:tavLst>
                                        <p:tav tm="0">
                                          <p:val>
                                            <p:strVal val="ppt_x"/>
                                          </p:val>
                                        </p:tav>
                                        <p:tav tm="100000">
                                          <p:val>
                                            <p:strVal val="1+ppt_w/2"/>
                                          </p:val>
                                        </p:tav>
                                      </p:tavLst>
                                    </p:anim>
                                    <p:anim calcmode="lin" valueType="num">
                                      <p:cBhvr additive="base">
                                        <p:cTn id="62" dur="3500"/>
                                        <p:tgtEl>
                                          <p:spTgt spid="4"/>
                                        </p:tgtEl>
                                        <p:attrNameLst>
                                          <p:attrName>ppt_y</p:attrName>
                                        </p:attrNameLst>
                                      </p:cBhvr>
                                      <p:tavLst>
                                        <p:tav tm="0">
                                          <p:val>
                                            <p:strVal val="ppt_y"/>
                                          </p:val>
                                        </p:tav>
                                        <p:tav tm="100000">
                                          <p:val>
                                            <p:strVal val="1+ppt_h/2"/>
                                          </p:val>
                                        </p:tav>
                                      </p:tavLst>
                                    </p:anim>
                                    <p:set>
                                      <p:cBhvr>
                                        <p:cTn id="63" dur="1" fill="hold">
                                          <p:stCondLst>
                                            <p:cond delay="3499"/>
                                          </p:stCondLst>
                                        </p:cTn>
                                        <p:tgtEl>
                                          <p:spTgt spid="4"/>
                                        </p:tgtEl>
                                        <p:attrNameLst>
                                          <p:attrName>style.visibility</p:attrName>
                                        </p:attrNameLst>
                                      </p:cBhvr>
                                      <p:to>
                                        <p:strVal val="hidden"/>
                                      </p:to>
                                    </p:set>
                                  </p:childTnLst>
                                </p:cTn>
                              </p:par>
                              <p:par>
                                <p:cTn id="64" presetID="17" presetClass="entr" presetSubtype="4" fill="hold" grpId="0" nodeType="withEffect">
                                  <p:stCondLst>
                                    <p:cond delay="0"/>
                                  </p:stCondLst>
                                  <p:childTnLst>
                                    <p:set>
                                      <p:cBhvr>
                                        <p:cTn id="65" dur="1" fill="hold">
                                          <p:stCondLst>
                                            <p:cond delay="0"/>
                                          </p:stCondLst>
                                        </p:cTn>
                                        <p:tgtEl>
                                          <p:spTgt spid="3"/>
                                        </p:tgtEl>
                                        <p:attrNameLst>
                                          <p:attrName>style.visibility</p:attrName>
                                        </p:attrNameLst>
                                      </p:cBhvr>
                                      <p:to>
                                        <p:strVal val="visible"/>
                                      </p:to>
                                    </p:set>
                                    <p:anim calcmode="lin" valueType="num">
                                      <p:cBhvr>
                                        <p:cTn id="66" dur="3000" fill="hold"/>
                                        <p:tgtEl>
                                          <p:spTgt spid="3"/>
                                        </p:tgtEl>
                                        <p:attrNameLst>
                                          <p:attrName>ppt_x</p:attrName>
                                        </p:attrNameLst>
                                      </p:cBhvr>
                                      <p:tavLst>
                                        <p:tav tm="0">
                                          <p:val>
                                            <p:strVal val="#ppt_x"/>
                                          </p:val>
                                        </p:tav>
                                        <p:tav tm="100000">
                                          <p:val>
                                            <p:strVal val="#ppt_x"/>
                                          </p:val>
                                        </p:tav>
                                      </p:tavLst>
                                    </p:anim>
                                    <p:anim calcmode="lin" valueType="num">
                                      <p:cBhvr>
                                        <p:cTn id="67" dur="3000" fill="hold"/>
                                        <p:tgtEl>
                                          <p:spTgt spid="3"/>
                                        </p:tgtEl>
                                        <p:attrNameLst>
                                          <p:attrName>ppt_y</p:attrName>
                                        </p:attrNameLst>
                                      </p:cBhvr>
                                      <p:tavLst>
                                        <p:tav tm="0">
                                          <p:val>
                                            <p:strVal val="#ppt_y+#ppt_h/2"/>
                                          </p:val>
                                        </p:tav>
                                        <p:tav tm="100000">
                                          <p:val>
                                            <p:strVal val="#ppt_y"/>
                                          </p:val>
                                        </p:tav>
                                      </p:tavLst>
                                    </p:anim>
                                    <p:anim calcmode="lin" valueType="num">
                                      <p:cBhvr>
                                        <p:cTn id="68" dur="3000" fill="hold"/>
                                        <p:tgtEl>
                                          <p:spTgt spid="3"/>
                                        </p:tgtEl>
                                        <p:attrNameLst>
                                          <p:attrName>ppt_w</p:attrName>
                                        </p:attrNameLst>
                                      </p:cBhvr>
                                      <p:tavLst>
                                        <p:tav tm="0">
                                          <p:val>
                                            <p:strVal val="#ppt_w"/>
                                          </p:val>
                                        </p:tav>
                                        <p:tav tm="100000">
                                          <p:val>
                                            <p:strVal val="#ppt_w"/>
                                          </p:val>
                                        </p:tav>
                                      </p:tavLst>
                                    </p:anim>
                                    <p:anim calcmode="lin" valueType="num">
                                      <p:cBhvr>
                                        <p:cTn id="69" dur="3000" fill="hold"/>
                                        <p:tgtEl>
                                          <p:spTgt spid="3"/>
                                        </p:tgtEl>
                                        <p:attrNameLst>
                                          <p:attrName>ppt_h</p:attrName>
                                        </p:attrNameLst>
                                      </p:cBhvr>
                                      <p:tavLst>
                                        <p:tav tm="0">
                                          <p:val>
                                            <p:fltVal val="0"/>
                                          </p:val>
                                        </p:tav>
                                        <p:tav tm="100000">
                                          <p:val>
                                            <p:strVal val="#ppt_h"/>
                                          </p:val>
                                        </p:tav>
                                      </p:tavLst>
                                    </p:anim>
                                  </p:childTnLst>
                                </p:cTn>
                              </p:par>
                              <p:par>
                                <p:cTn id="70" presetID="6" presetClass="emph" presetSubtype="0" fill="hold" grpId="1" nodeType="withEffect">
                                  <p:stCondLst>
                                    <p:cond delay="0"/>
                                  </p:stCondLst>
                                  <p:childTnLst>
                                    <p:animScale>
                                      <p:cBhvr>
                                        <p:cTn id="71" dur="3000" fill="hold"/>
                                        <p:tgtEl>
                                          <p:spTgt spid="3"/>
                                        </p:tgtEl>
                                      </p:cBhvr>
                                      <p:by x="100000" y="150000"/>
                                    </p:animScale>
                                  </p:childTnLst>
                                </p:cTn>
                              </p:par>
                              <p:par>
                                <p:cTn id="72" presetID="8" presetClass="emph" presetSubtype="0" fill="hold" grpId="3" nodeType="withEffect">
                                  <p:stCondLst>
                                    <p:cond delay="0"/>
                                  </p:stCondLst>
                                  <p:childTnLst>
                                    <p:animRot by="21600000">
                                      <p:cBhvr>
                                        <p:cTn id="73" dur="3000" fill="hold"/>
                                        <p:tgtEl>
                                          <p:spTgt spid="3"/>
                                        </p:tgtEl>
                                        <p:attrNameLst>
                                          <p:attrName>r</p:attrName>
                                        </p:attrNameLst>
                                      </p:cBhvr>
                                    </p:animRot>
                                  </p:childTnLst>
                                </p:cTn>
                              </p:par>
                              <p:par>
                                <p:cTn id="74" presetID="2" presetClass="exit" presetSubtype="6" fill="hold" grpId="2" nodeType="withEffect">
                                  <p:stCondLst>
                                    <p:cond delay="0"/>
                                  </p:stCondLst>
                                  <p:childTnLst>
                                    <p:anim calcmode="lin" valueType="num">
                                      <p:cBhvr additive="base">
                                        <p:cTn id="75" dur="3500"/>
                                        <p:tgtEl>
                                          <p:spTgt spid="3"/>
                                        </p:tgtEl>
                                        <p:attrNameLst>
                                          <p:attrName>ppt_x</p:attrName>
                                        </p:attrNameLst>
                                      </p:cBhvr>
                                      <p:tavLst>
                                        <p:tav tm="0">
                                          <p:val>
                                            <p:strVal val="ppt_x"/>
                                          </p:val>
                                        </p:tav>
                                        <p:tav tm="100000">
                                          <p:val>
                                            <p:strVal val="1+ppt_w/2"/>
                                          </p:val>
                                        </p:tav>
                                      </p:tavLst>
                                    </p:anim>
                                    <p:anim calcmode="lin" valueType="num">
                                      <p:cBhvr additive="base">
                                        <p:cTn id="76" dur="3500"/>
                                        <p:tgtEl>
                                          <p:spTgt spid="3"/>
                                        </p:tgtEl>
                                        <p:attrNameLst>
                                          <p:attrName>ppt_y</p:attrName>
                                        </p:attrNameLst>
                                      </p:cBhvr>
                                      <p:tavLst>
                                        <p:tav tm="0">
                                          <p:val>
                                            <p:strVal val="ppt_y"/>
                                          </p:val>
                                        </p:tav>
                                        <p:tav tm="100000">
                                          <p:val>
                                            <p:strVal val="1+ppt_h/2"/>
                                          </p:val>
                                        </p:tav>
                                      </p:tavLst>
                                    </p:anim>
                                    <p:set>
                                      <p:cBhvr>
                                        <p:cTn id="77" dur="1" fill="hold">
                                          <p:stCondLst>
                                            <p:cond delay="3499"/>
                                          </p:stCondLst>
                                        </p:cTn>
                                        <p:tgtEl>
                                          <p:spTgt spid="3"/>
                                        </p:tgtEl>
                                        <p:attrNameLst>
                                          <p:attrName>style.visibility</p:attrName>
                                        </p:attrNameLst>
                                      </p:cBhvr>
                                      <p:to>
                                        <p:strVal val="hidden"/>
                                      </p:to>
                                    </p:set>
                                  </p:childTnLst>
                                </p:cTn>
                              </p:par>
                              <p:par>
                                <p:cTn id="78" presetID="17" presetClass="entr" presetSubtype="4" fill="hold" grpId="0" nodeType="withEffect">
                                  <p:stCondLst>
                                    <p:cond delay="0"/>
                                  </p:stCondLst>
                                  <p:childTnLst>
                                    <p:set>
                                      <p:cBhvr>
                                        <p:cTn id="79" dur="1" fill="hold">
                                          <p:stCondLst>
                                            <p:cond delay="0"/>
                                          </p:stCondLst>
                                        </p:cTn>
                                        <p:tgtEl>
                                          <p:spTgt spid="2"/>
                                        </p:tgtEl>
                                        <p:attrNameLst>
                                          <p:attrName>style.visibility</p:attrName>
                                        </p:attrNameLst>
                                      </p:cBhvr>
                                      <p:to>
                                        <p:strVal val="visible"/>
                                      </p:to>
                                    </p:set>
                                    <p:anim calcmode="lin" valueType="num">
                                      <p:cBhvr>
                                        <p:cTn id="80" dur="3000" fill="hold"/>
                                        <p:tgtEl>
                                          <p:spTgt spid="2"/>
                                        </p:tgtEl>
                                        <p:attrNameLst>
                                          <p:attrName>ppt_x</p:attrName>
                                        </p:attrNameLst>
                                      </p:cBhvr>
                                      <p:tavLst>
                                        <p:tav tm="0">
                                          <p:val>
                                            <p:strVal val="#ppt_x"/>
                                          </p:val>
                                        </p:tav>
                                        <p:tav tm="100000">
                                          <p:val>
                                            <p:strVal val="#ppt_x"/>
                                          </p:val>
                                        </p:tav>
                                      </p:tavLst>
                                    </p:anim>
                                    <p:anim calcmode="lin" valueType="num">
                                      <p:cBhvr>
                                        <p:cTn id="81" dur="3000" fill="hold"/>
                                        <p:tgtEl>
                                          <p:spTgt spid="2"/>
                                        </p:tgtEl>
                                        <p:attrNameLst>
                                          <p:attrName>ppt_y</p:attrName>
                                        </p:attrNameLst>
                                      </p:cBhvr>
                                      <p:tavLst>
                                        <p:tav tm="0">
                                          <p:val>
                                            <p:strVal val="#ppt_y+#ppt_h/2"/>
                                          </p:val>
                                        </p:tav>
                                        <p:tav tm="100000">
                                          <p:val>
                                            <p:strVal val="#ppt_y"/>
                                          </p:val>
                                        </p:tav>
                                      </p:tavLst>
                                    </p:anim>
                                    <p:anim calcmode="lin" valueType="num">
                                      <p:cBhvr>
                                        <p:cTn id="82" dur="3000" fill="hold"/>
                                        <p:tgtEl>
                                          <p:spTgt spid="2"/>
                                        </p:tgtEl>
                                        <p:attrNameLst>
                                          <p:attrName>ppt_w</p:attrName>
                                        </p:attrNameLst>
                                      </p:cBhvr>
                                      <p:tavLst>
                                        <p:tav tm="0">
                                          <p:val>
                                            <p:strVal val="#ppt_w"/>
                                          </p:val>
                                        </p:tav>
                                        <p:tav tm="100000">
                                          <p:val>
                                            <p:strVal val="#ppt_w"/>
                                          </p:val>
                                        </p:tav>
                                      </p:tavLst>
                                    </p:anim>
                                    <p:anim calcmode="lin" valueType="num">
                                      <p:cBhvr>
                                        <p:cTn id="83" dur="3000" fill="hold"/>
                                        <p:tgtEl>
                                          <p:spTgt spid="2"/>
                                        </p:tgtEl>
                                        <p:attrNameLst>
                                          <p:attrName>ppt_h</p:attrName>
                                        </p:attrNameLst>
                                      </p:cBhvr>
                                      <p:tavLst>
                                        <p:tav tm="0">
                                          <p:val>
                                            <p:fltVal val="0"/>
                                          </p:val>
                                        </p:tav>
                                        <p:tav tm="100000">
                                          <p:val>
                                            <p:strVal val="#ppt_h"/>
                                          </p:val>
                                        </p:tav>
                                      </p:tavLst>
                                    </p:anim>
                                  </p:childTnLst>
                                </p:cTn>
                              </p:par>
                              <p:par>
                                <p:cTn id="84" presetID="6" presetClass="emph" presetSubtype="0" fill="hold" grpId="1" nodeType="withEffect">
                                  <p:stCondLst>
                                    <p:cond delay="0"/>
                                  </p:stCondLst>
                                  <p:childTnLst>
                                    <p:animScale>
                                      <p:cBhvr>
                                        <p:cTn id="85" dur="3000" fill="hold"/>
                                        <p:tgtEl>
                                          <p:spTgt spid="2"/>
                                        </p:tgtEl>
                                      </p:cBhvr>
                                      <p:by x="100000" y="150000"/>
                                    </p:animScale>
                                  </p:childTnLst>
                                </p:cTn>
                              </p:par>
                              <p:par>
                                <p:cTn id="86" presetID="8" presetClass="emph" presetSubtype="0" fill="hold" grpId="3" nodeType="withEffect">
                                  <p:stCondLst>
                                    <p:cond delay="0"/>
                                  </p:stCondLst>
                                  <p:childTnLst>
                                    <p:animRot by="21600000">
                                      <p:cBhvr>
                                        <p:cTn id="87" dur="3000" fill="hold"/>
                                        <p:tgtEl>
                                          <p:spTgt spid="2"/>
                                        </p:tgtEl>
                                        <p:attrNameLst>
                                          <p:attrName>r</p:attrName>
                                        </p:attrNameLst>
                                      </p:cBhvr>
                                    </p:animRot>
                                  </p:childTnLst>
                                </p:cTn>
                              </p:par>
                              <p:par>
                                <p:cTn id="88" presetID="2" presetClass="exit" presetSubtype="6" fill="hold" grpId="2" nodeType="withEffect">
                                  <p:stCondLst>
                                    <p:cond delay="0"/>
                                  </p:stCondLst>
                                  <p:childTnLst>
                                    <p:anim calcmode="lin" valueType="num">
                                      <p:cBhvr additive="base">
                                        <p:cTn id="89" dur="3500"/>
                                        <p:tgtEl>
                                          <p:spTgt spid="2"/>
                                        </p:tgtEl>
                                        <p:attrNameLst>
                                          <p:attrName>ppt_x</p:attrName>
                                        </p:attrNameLst>
                                      </p:cBhvr>
                                      <p:tavLst>
                                        <p:tav tm="0">
                                          <p:val>
                                            <p:strVal val="ppt_x"/>
                                          </p:val>
                                        </p:tav>
                                        <p:tav tm="100000">
                                          <p:val>
                                            <p:strVal val="1+ppt_w/2"/>
                                          </p:val>
                                        </p:tav>
                                      </p:tavLst>
                                    </p:anim>
                                    <p:anim calcmode="lin" valueType="num">
                                      <p:cBhvr additive="base">
                                        <p:cTn id="90" dur="3500"/>
                                        <p:tgtEl>
                                          <p:spTgt spid="2"/>
                                        </p:tgtEl>
                                        <p:attrNameLst>
                                          <p:attrName>ppt_y</p:attrName>
                                        </p:attrNameLst>
                                      </p:cBhvr>
                                      <p:tavLst>
                                        <p:tav tm="0">
                                          <p:val>
                                            <p:strVal val="ppt_y"/>
                                          </p:val>
                                        </p:tav>
                                        <p:tav tm="100000">
                                          <p:val>
                                            <p:strVal val="1+ppt_h/2"/>
                                          </p:val>
                                        </p:tav>
                                      </p:tavLst>
                                    </p:anim>
                                    <p:set>
                                      <p:cBhvr>
                                        <p:cTn id="91" dur="1" fill="hold">
                                          <p:stCondLst>
                                            <p:cond delay="3499"/>
                                          </p:stCondLst>
                                        </p:cTn>
                                        <p:tgtEl>
                                          <p:spTgt spid="2"/>
                                        </p:tgtEl>
                                        <p:attrNameLst>
                                          <p:attrName>style.visibility</p:attrName>
                                        </p:attrNameLst>
                                      </p:cBhvr>
                                      <p:to>
                                        <p:strVal val="hidden"/>
                                      </p:to>
                                    </p:set>
                                  </p:childTnLst>
                                </p:cTn>
                              </p:par>
                              <p:par>
                                <p:cTn id="92" presetID="17" presetClass="entr" presetSubtype="4" fill="hold" grpId="0" nodeType="withEffect">
                                  <p:stCondLst>
                                    <p:cond delay="0"/>
                                  </p:stCondLst>
                                  <p:childTnLst>
                                    <p:set>
                                      <p:cBhvr>
                                        <p:cTn id="93" dur="1" fill="hold">
                                          <p:stCondLst>
                                            <p:cond delay="0"/>
                                          </p:stCondLst>
                                        </p:cTn>
                                        <p:tgtEl>
                                          <p:spTgt spid="15"/>
                                        </p:tgtEl>
                                        <p:attrNameLst>
                                          <p:attrName>style.visibility</p:attrName>
                                        </p:attrNameLst>
                                      </p:cBhvr>
                                      <p:to>
                                        <p:strVal val="visible"/>
                                      </p:to>
                                    </p:set>
                                    <p:anim calcmode="lin" valueType="num">
                                      <p:cBhvr>
                                        <p:cTn id="94" dur="3000" fill="hold"/>
                                        <p:tgtEl>
                                          <p:spTgt spid="15"/>
                                        </p:tgtEl>
                                        <p:attrNameLst>
                                          <p:attrName>ppt_x</p:attrName>
                                        </p:attrNameLst>
                                      </p:cBhvr>
                                      <p:tavLst>
                                        <p:tav tm="0">
                                          <p:val>
                                            <p:strVal val="#ppt_x"/>
                                          </p:val>
                                        </p:tav>
                                        <p:tav tm="100000">
                                          <p:val>
                                            <p:strVal val="#ppt_x"/>
                                          </p:val>
                                        </p:tav>
                                      </p:tavLst>
                                    </p:anim>
                                    <p:anim calcmode="lin" valueType="num">
                                      <p:cBhvr>
                                        <p:cTn id="95" dur="3000" fill="hold"/>
                                        <p:tgtEl>
                                          <p:spTgt spid="15"/>
                                        </p:tgtEl>
                                        <p:attrNameLst>
                                          <p:attrName>ppt_y</p:attrName>
                                        </p:attrNameLst>
                                      </p:cBhvr>
                                      <p:tavLst>
                                        <p:tav tm="0">
                                          <p:val>
                                            <p:strVal val="#ppt_y+#ppt_h/2"/>
                                          </p:val>
                                        </p:tav>
                                        <p:tav tm="100000">
                                          <p:val>
                                            <p:strVal val="#ppt_y"/>
                                          </p:val>
                                        </p:tav>
                                      </p:tavLst>
                                    </p:anim>
                                    <p:anim calcmode="lin" valueType="num">
                                      <p:cBhvr>
                                        <p:cTn id="96" dur="3000" fill="hold"/>
                                        <p:tgtEl>
                                          <p:spTgt spid="15"/>
                                        </p:tgtEl>
                                        <p:attrNameLst>
                                          <p:attrName>ppt_w</p:attrName>
                                        </p:attrNameLst>
                                      </p:cBhvr>
                                      <p:tavLst>
                                        <p:tav tm="0">
                                          <p:val>
                                            <p:strVal val="#ppt_w"/>
                                          </p:val>
                                        </p:tav>
                                        <p:tav tm="100000">
                                          <p:val>
                                            <p:strVal val="#ppt_w"/>
                                          </p:val>
                                        </p:tav>
                                      </p:tavLst>
                                    </p:anim>
                                    <p:anim calcmode="lin" valueType="num">
                                      <p:cBhvr>
                                        <p:cTn id="97" dur="3000" fill="hold"/>
                                        <p:tgtEl>
                                          <p:spTgt spid="15"/>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15"/>
                                        </p:tgtEl>
                                      </p:cBhvr>
                                      <p:by x="100000" y="150000"/>
                                    </p:animScale>
                                  </p:childTnLst>
                                </p:cTn>
                              </p:par>
                              <p:par>
                                <p:cTn id="100" presetID="8" presetClass="emph" presetSubtype="0" fill="hold" grpId="3" nodeType="withEffect">
                                  <p:stCondLst>
                                    <p:cond delay="0"/>
                                  </p:stCondLst>
                                  <p:childTnLst>
                                    <p:animRot by="-21600000">
                                      <p:cBhvr>
                                        <p:cTn id="101" dur="3000" fill="hold"/>
                                        <p:tgtEl>
                                          <p:spTgt spid="15"/>
                                        </p:tgtEl>
                                        <p:attrNameLst>
                                          <p:attrName>r</p:attrName>
                                        </p:attrNameLst>
                                      </p:cBhvr>
                                    </p:animRot>
                                  </p:childTnLst>
                                </p:cTn>
                              </p:par>
                              <p:par>
                                <p:cTn id="102" presetID="2" presetClass="exit" presetSubtype="12" fill="hold" grpId="2" nodeType="withEffect">
                                  <p:stCondLst>
                                    <p:cond delay="0"/>
                                  </p:stCondLst>
                                  <p:childTnLst>
                                    <p:anim calcmode="lin" valueType="num">
                                      <p:cBhvr additive="base">
                                        <p:cTn id="103" dur="3500"/>
                                        <p:tgtEl>
                                          <p:spTgt spid="15"/>
                                        </p:tgtEl>
                                        <p:attrNameLst>
                                          <p:attrName>ppt_x</p:attrName>
                                        </p:attrNameLst>
                                      </p:cBhvr>
                                      <p:tavLst>
                                        <p:tav tm="0">
                                          <p:val>
                                            <p:strVal val="ppt_x"/>
                                          </p:val>
                                        </p:tav>
                                        <p:tav tm="100000">
                                          <p:val>
                                            <p:strVal val="0-ppt_w/2"/>
                                          </p:val>
                                        </p:tav>
                                      </p:tavLst>
                                    </p:anim>
                                    <p:anim calcmode="lin" valueType="num">
                                      <p:cBhvr additive="base">
                                        <p:cTn id="104" dur="3500"/>
                                        <p:tgtEl>
                                          <p:spTgt spid="15"/>
                                        </p:tgtEl>
                                        <p:attrNameLst>
                                          <p:attrName>ppt_y</p:attrName>
                                        </p:attrNameLst>
                                      </p:cBhvr>
                                      <p:tavLst>
                                        <p:tav tm="0">
                                          <p:val>
                                            <p:strVal val="ppt_y"/>
                                          </p:val>
                                        </p:tav>
                                        <p:tav tm="100000">
                                          <p:val>
                                            <p:strVal val="1+ppt_h/2"/>
                                          </p:val>
                                        </p:tav>
                                      </p:tavLst>
                                    </p:anim>
                                    <p:set>
                                      <p:cBhvr>
                                        <p:cTn id="105" dur="1" fill="hold">
                                          <p:stCondLst>
                                            <p:cond delay="3499"/>
                                          </p:stCondLst>
                                        </p:cTn>
                                        <p:tgtEl>
                                          <p:spTgt spid="15"/>
                                        </p:tgtEl>
                                        <p:attrNameLst>
                                          <p:attrName>style.visibility</p:attrName>
                                        </p:attrNameLst>
                                      </p:cBhvr>
                                      <p:to>
                                        <p:strVal val="hidden"/>
                                      </p:to>
                                    </p:set>
                                  </p:childTnLst>
                                </p:cTn>
                              </p:par>
                              <p:par>
                                <p:cTn id="106" presetID="17" presetClass="entr" presetSubtype="4" fill="hold" grpId="0" nodeType="withEffect">
                                  <p:stCondLst>
                                    <p:cond delay="0"/>
                                  </p:stCondLst>
                                  <p:childTnLst>
                                    <p:set>
                                      <p:cBhvr>
                                        <p:cTn id="107" dur="1" fill="hold">
                                          <p:stCondLst>
                                            <p:cond delay="0"/>
                                          </p:stCondLst>
                                        </p:cTn>
                                        <p:tgtEl>
                                          <p:spTgt spid="14"/>
                                        </p:tgtEl>
                                        <p:attrNameLst>
                                          <p:attrName>style.visibility</p:attrName>
                                        </p:attrNameLst>
                                      </p:cBhvr>
                                      <p:to>
                                        <p:strVal val="visible"/>
                                      </p:to>
                                    </p:set>
                                    <p:anim calcmode="lin" valueType="num">
                                      <p:cBhvr>
                                        <p:cTn id="108" dur="3000" fill="hold"/>
                                        <p:tgtEl>
                                          <p:spTgt spid="14"/>
                                        </p:tgtEl>
                                        <p:attrNameLst>
                                          <p:attrName>ppt_x</p:attrName>
                                        </p:attrNameLst>
                                      </p:cBhvr>
                                      <p:tavLst>
                                        <p:tav tm="0">
                                          <p:val>
                                            <p:strVal val="#ppt_x"/>
                                          </p:val>
                                        </p:tav>
                                        <p:tav tm="100000">
                                          <p:val>
                                            <p:strVal val="#ppt_x"/>
                                          </p:val>
                                        </p:tav>
                                      </p:tavLst>
                                    </p:anim>
                                    <p:anim calcmode="lin" valueType="num">
                                      <p:cBhvr>
                                        <p:cTn id="109" dur="3000" fill="hold"/>
                                        <p:tgtEl>
                                          <p:spTgt spid="14"/>
                                        </p:tgtEl>
                                        <p:attrNameLst>
                                          <p:attrName>ppt_y</p:attrName>
                                        </p:attrNameLst>
                                      </p:cBhvr>
                                      <p:tavLst>
                                        <p:tav tm="0">
                                          <p:val>
                                            <p:strVal val="#ppt_y+#ppt_h/2"/>
                                          </p:val>
                                        </p:tav>
                                        <p:tav tm="100000">
                                          <p:val>
                                            <p:strVal val="#ppt_y"/>
                                          </p:val>
                                        </p:tav>
                                      </p:tavLst>
                                    </p:anim>
                                    <p:anim calcmode="lin" valueType="num">
                                      <p:cBhvr>
                                        <p:cTn id="110" dur="3000" fill="hold"/>
                                        <p:tgtEl>
                                          <p:spTgt spid="14"/>
                                        </p:tgtEl>
                                        <p:attrNameLst>
                                          <p:attrName>ppt_w</p:attrName>
                                        </p:attrNameLst>
                                      </p:cBhvr>
                                      <p:tavLst>
                                        <p:tav tm="0">
                                          <p:val>
                                            <p:strVal val="#ppt_w"/>
                                          </p:val>
                                        </p:tav>
                                        <p:tav tm="100000">
                                          <p:val>
                                            <p:strVal val="#ppt_w"/>
                                          </p:val>
                                        </p:tav>
                                      </p:tavLst>
                                    </p:anim>
                                    <p:anim calcmode="lin" valueType="num">
                                      <p:cBhvr>
                                        <p:cTn id="111" dur="3000" fill="hold"/>
                                        <p:tgtEl>
                                          <p:spTgt spid="14"/>
                                        </p:tgtEl>
                                        <p:attrNameLst>
                                          <p:attrName>ppt_h</p:attrName>
                                        </p:attrNameLst>
                                      </p:cBhvr>
                                      <p:tavLst>
                                        <p:tav tm="0">
                                          <p:val>
                                            <p:fltVal val="0"/>
                                          </p:val>
                                        </p:tav>
                                        <p:tav tm="100000">
                                          <p:val>
                                            <p:strVal val="#ppt_h"/>
                                          </p:val>
                                        </p:tav>
                                      </p:tavLst>
                                    </p:anim>
                                  </p:childTnLst>
                                </p:cTn>
                              </p:par>
                              <p:par>
                                <p:cTn id="112" presetID="6" presetClass="emph" presetSubtype="0" fill="hold" grpId="1" nodeType="withEffect">
                                  <p:stCondLst>
                                    <p:cond delay="0"/>
                                  </p:stCondLst>
                                  <p:childTnLst>
                                    <p:animScale>
                                      <p:cBhvr>
                                        <p:cTn id="113" dur="3000" fill="hold"/>
                                        <p:tgtEl>
                                          <p:spTgt spid="14"/>
                                        </p:tgtEl>
                                      </p:cBhvr>
                                      <p:by x="100000" y="150000"/>
                                    </p:animScale>
                                  </p:childTnLst>
                                </p:cTn>
                              </p:par>
                              <p:par>
                                <p:cTn id="114" presetID="8" presetClass="emph" presetSubtype="0" fill="hold" grpId="3" nodeType="withEffect">
                                  <p:stCondLst>
                                    <p:cond delay="0"/>
                                  </p:stCondLst>
                                  <p:childTnLst>
                                    <p:animRot by="-21600000">
                                      <p:cBhvr>
                                        <p:cTn id="115" dur="3000" fill="hold"/>
                                        <p:tgtEl>
                                          <p:spTgt spid="14"/>
                                        </p:tgtEl>
                                        <p:attrNameLst>
                                          <p:attrName>r</p:attrName>
                                        </p:attrNameLst>
                                      </p:cBhvr>
                                    </p:animRot>
                                  </p:childTnLst>
                                </p:cTn>
                              </p:par>
                              <p:par>
                                <p:cTn id="116" presetID="2" presetClass="exit" presetSubtype="12" fill="hold" grpId="2" nodeType="withEffect">
                                  <p:stCondLst>
                                    <p:cond delay="0"/>
                                  </p:stCondLst>
                                  <p:childTnLst>
                                    <p:anim calcmode="lin" valueType="num">
                                      <p:cBhvr additive="base">
                                        <p:cTn id="117" dur="3500"/>
                                        <p:tgtEl>
                                          <p:spTgt spid="14"/>
                                        </p:tgtEl>
                                        <p:attrNameLst>
                                          <p:attrName>ppt_x</p:attrName>
                                        </p:attrNameLst>
                                      </p:cBhvr>
                                      <p:tavLst>
                                        <p:tav tm="0">
                                          <p:val>
                                            <p:strVal val="ppt_x"/>
                                          </p:val>
                                        </p:tav>
                                        <p:tav tm="100000">
                                          <p:val>
                                            <p:strVal val="0-ppt_w/2"/>
                                          </p:val>
                                        </p:tav>
                                      </p:tavLst>
                                    </p:anim>
                                    <p:anim calcmode="lin" valueType="num">
                                      <p:cBhvr additive="base">
                                        <p:cTn id="118" dur="3500"/>
                                        <p:tgtEl>
                                          <p:spTgt spid="14"/>
                                        </p:tgtEl>
                                        <p:attrNameLst>
                                          <p:attrName>ppt_y</p:attrName>
                                        </p:attrNameLst>
                                      </p:cBhvr>
                                      <p:tavLst>
                                        <p:tav tm="0">
                                          <p:val>
                                            <p:strVal val="ppt_y"/>
                                          </p:val>
                                        </p:tav>
                                        <p:tav tm="100000">
                                          <p:val>
                                            <p:strVal val="1+ppt_h/2"/>
                                          </p:val>
                                        </p:tav>
                                      </p:tavLst>
                                    </p:anim>
                                    <p:set>
                                      <p:cBhvr>
                                        <p:cTn id="119" dur="1" fill="hold">
                                          <p:stCondLst>
                                            <p:cond delay="3499"/>
                                          </p:stCondLst>
                                        </p:cTn>
                                        <p:tgtEl>
                                          <p:spTgt spid="14"/>
                                        </p:tgtEl>
                                        <p:attrNameLst>
                                          <p:attrName>style.visibility</p:attrName>
                                        </p:attrNameLst>
                                      </p:cBhvr>
                                      <p:to>
                                        <p:strVal val="hidden"/>
                                      </p:to>
                                    </p:set>
                                  </p:childTnLst>
                                </p:cTn>
                              </p:par>
                              <p:par>
                                <p:cTn id="120" presetID="17" presetClass="entr" presetSubtype="4" fill="hold" grpId="0" nodeType="withEffect">
                                  <p:stCondLst>
                                    <p:cond delay="0"/>
                                  </p:stCondLst>
                                  <p:childTnLst>
                                    <p:set>
                                      <p:cBhvr>
                                        <p:cTn id="121" dur="1" fill="hold">
                                          <p:stCondLst>
                                            <p:cond delay="0"/>
                                          </p:stCondLst>
                                        </p:cTn>
                                        <p:tgtEl>
                                          <p:spTgt spid="13"/>
                                        </p:tgtEl>
                                        <p:attrNameLst>
                                          <p:attrName>style.visibility</p:attrName>
                                        </p:attrNameLst>
                                      </p:cBhvr>
                                      <p:to>
                                        <p:strVal val="visible"/>
                                      </p:to>
                                    </p:set>
                                    <p:anim calcmode="lin" valueType="num">
                                      <p:cBhvr>
                                        <p:cTn id="122" dur="3000" fill="hold"/>
                                        <p:tgtEl>
                                          <p:spTgt spid="13"/>
                                        </p:tgtEl>
                                        <p:attrNameLst>
                                          <p:attrName>ppt_x</p:attrName>
                                        </p:attrNameLst>
                                      </p:cBhvr>
                                      <p:tavLst>
                                        <p:tav tm="0">
                                          <p:val>
                                            <p:strVal val="#ppt_x"/>
                                          </p:val>
                                        </p:tav>
                                        <p:tav tm="100000">
                                          <p:val>
                                            <p:strVal val="#ppt_x"/>
                                          </p:val>
                                        </p:tav>
                                      </p:tavLst>
                                    </p:anim>
                                    <p:anim calcmode="lin" valueType="num">
                                      <p:cBhvr>
                                        <p:cTn id="123" dur="3000" fill="hold"/>
                                        <p:tgtEl>
                                          <p:spTgt spid="13"/>
                                        </p:tgtEl>
                                        <p:attrNameLst>
                                          <p:attrName>ppt_y</p:attrName>
                                        </p:attrNameLst>
                                      </p:cBhvr>
                                      <p:tavLst>
                                        <p:tav tm="0">
                                          <p:val>
                                            <p:strVal val="#ppt_y+#ppt_h/2"/>
                                          </p:val>
                                        </p:tav>
                                        <p:tav tm="100000">
                                          <p:val>
                                            <p:strVal val="#ppt_y"/>
                                          </p:val>
                                        </p:tav>
                                      </p:tavLst>
                                    </p:anim>
                                    <p:anim calcmode="lin" valueType="num">
                                      <p:cBhvr>
                                        <p:cTn id="124" dur="3000" fill="hold"/>
                                        <p:tgtEl>
                                          <p:spTgt spid="13"/>
                                        </p:tgtEl>
                                        <p:attrNameLst>
                                          <p:attrName>ppt_w</p:attrName>
                                        </p:attrNameLst>
                                      </p:cBhvr>
                                      <p:tavLst>
                                        <p:tav tm="0">
                                          <p:val>
                                            <p:strVal val="#ppt_w"/>
                                          </p:val>
                                        </p:tav>
                                        <p:tav tm="100000">
                                          <p:val>
                                            <p:strVal val="#ppt_w"/>
                                          </p:val>
                                        </p:tav>
                                      </p:tavLst>
                                    </p:anim>
                                    <p:anim calcmode="lin" valueType="num">
                                      <p:cBhvr>
                                        <p:cTn id="125" dur="3000" fill="hold"/>
                                        <p:tgtEl>
                                          <p:spTgt spid="13"/>
                                        </p:tgtEl>
                                        <p:attrNameLst>
                                          <p:attrName>ppt_h</p:attrName>
                                        </p:attrNameLst>
                                      </p:cBhvr>
                                      <p:tavLst>
                                        <p:tav tm="0">
                                          <p:val>
                                            <p:fltVal val="0"/>
                                          </p:val>
                                        </p:tav>
                                        <p:tav tm="100000">
                                          <p:val>
                                            <p:strVal val="#ppt_h"/>
                                          </p:val>
                                        </p:tav>
                                      </p:tavLst>
                                    </p:anim>
                                  </p:childTnLst>
                                </p:cTn>
                              </p:par>
                              <p:par>
                                <p:cTn id="126" presetID="6" presetClass="emph" presetSubtype="0" fill="hold" grpId="1" nodeType="withEffect">
                                  <p:stCondLst>
                                    <p:cond delay="0"/>
                                  </p:stCondLst>
                                  <p:childTnLst>
                                    <p:animScale>
                                      <p:cBhvr>
                                        <p:cTn id="127" dur="3000" fill="hold"/>
                                        <p:tgtEl>
                                          <p:spTgt spid="13"/>
                                        </p:tgtEl>
                                      </p:cBhvr>
                                      <p:by x="100000" y="150000"/>
                                    </p:animScale>
                                  </p:childTnLst>
                                </p:cTn>
                              </p:par>
                              <p:par>
                                <p:cTn id="128" presetID="8" presetClass="emph" presetSubtype="0" fill="hold" grpId="3" nodeType="withEffect">
                                  <p:stCondLst>
                                    <p:cond delay="0"/>
                                  </p:stCondLst>
                                  <p:childTnLst>
                                    <p:animRot by="-21600000">
                                      <p:cBhvr>
                                        <p:cTn id="129" dur="3000" fill="hold"/>
                                        <p:tgtEl>
                                          <p:spTgt spid="13"/>
                                        </p:tgtEl>
                                        <p:attrNameLst>
                                          <p:attrName>r</p:attrName>
                                        </p:attrNameLst>
                                      </p:cBhvr>
                                    </p:animRot>
                                  </p:childTnLst>
                                </p:cTn>
                              </p:par>
                              <p:par>
                                <p:cTn id="130" presetID="2" presetClass="exit" presetSubtype="12" fill="hold" grpId="2" nodeType="withEffect">
                                  <p:stCondLst>
                                    <p:cond delay="0"/>
                                  </p:stCondLst>
                                  <p:childTnLst>
                                    <p:anim calcmode="lin" valueType="num">
                                      <p:cBhvr additive="base">
                                        <p:cTn id="131" dur="3500"/>
                                        <p:tgtEl>
                                          <p:spTgt spid="13"/>
                                        </p:tgtEl>
                                        <p:attrNameLst>
                                          <p:attrName>ppt_x</p:attrName>
                                        </p:attrNameLst>
                                      </p:cBhvr>
                                      <p:tavLst>
                                        <p:tav tm="0">
                                          <p:val>
                                            <p:strVal val="ppt_x"/>
                                          </p:val>
                                        </p:tav>
                                        <p:tav tm="100000">
                                          <p:val>
                                            <p:strVal val="0-ppt_w/2"/>
                                          </p:val>
                                        </p:tav>
                                      </p:tavLst>
                                    </p:anim>
                                    <p:anim calcmode="lin" valueType="num">
                                      <p:cBhvr additive="base">
                                        <p:cTn id="132" dur="3500"/>
                                        <p:tgtEl>
                                          <p:spTgt spid="13"/>
                                        </p:tgtEl>
                                        <p:attrNameLst>
                                          <p:attrName>ppt_y</p:attrName>
                                        </p:attrNameLst>
                                      </p:cBhvr>
                                      <p:tavLst>
                                        <p:tav tm="0">
                                          <p:val>
                                            <p:strVal val="ppt_y"/>
                                          </p:val>
                                        </p:tav>
                                        <p:tav tm="100000">
                                          <p:val>
                                            <p:strVal val="1+ppt_h/2"/>
                                          </p:val>
                                        </p:tav>
                                      </p:tavLst>
                                    </p:anim>
                                    <p:set>
                                      <p:cBhvr>
                                        <p:cTn id="133" dur="1" fill="hold">
                                          <p:stCondLst>
                                            <p:cond delay="3499"/>
                                          </p:stCondLst>
                                        </p:cTn>
                                        <p:tgtEl>
                                          <p:spTgt spid="13"/>
                                        </p:tgtEl>
                                        <p:attrNameLst>
                                          <p:attrName>style.visibility</p:attrName>
                                        </p:attrNameLst>
                                      </p:cBhvr>
                                      <p:to>
                                        <p:strVal val="hidden"/>
                                      </p:to>
                                    </p:set>
                                  </p:childTnLst>
                                </p:cTn>
                              </p:par>
                              <p:par>
                                <p:cTn id="134" presetID="17" presetClass="entr" presetSubtype="4" fill="hold" grpId="0" nodeType="withEffect">
                                  <p:stCondLst>
                                    <p:cond delay="0"/>
                                  </p:stCondLst>
                                  <p:childTnLst>
                                    <p:set>
                                      <p:cBhvr>
                                        <p:cTn id="135" dur="1" fill="hold">
                                          <p:stCondLst>
                                            <p:cond delay="0"/>
                                          </p:stCondLst>
                                        </p:cTn>
                                        <p:tgtEl>
                                          <p:spTgt spid="12"/>
                                        </p:tgtEl>
                                        <p:attrNameLst>
                                          <p:attrName>style.visibility</p:attrName>
                                        </p:attrNameLst>
                                      </p:cBhvr>
                                      <p:to>
                                        <p:strVal val="visible"/>
                                      </p:to>
                                    </p:set>
                                    <p:anim calcmode="lin" valueType="num">
                                      <p:cBhvr>
                                        <p:cTn id="136" dur="3000" fill="hold"/>
                                        <p:tgtEl>
                                          <p:spTgt spid="12"/>
                                        </p:tgtEl>
                                        <p:attrNameLst>
                                          <p:attrName>ppt_x</p:attrName>
                                        </p:attrNameLst>
                                      </p:cBhvr>
                                      <p:tavLst>
                                        <p:tav tm="0">
                                          <p:val>
                                            <p:strVal val="#ppt_x"/>
                                          </p:val>
                                        </p:tav>
                                        <p:tav tm="100000">
                                          <p:val>
                                            <p:strVal val="#ppt_x"/>
                                          </p:val>
                                        </p:tav>
                                      </p:tavLst>
                                    </p:anim>
                                    <p:anim calcmode="lin" valueType="num">
                                      <p:cBhvr>
                                        <p:cTn id="137" dur="3000" fill="hold"/>
                                        <p:tgtEl>
                                          <p:spTgt spid="12"/>
                                        </p:tgtEl>
                                        <p:attrNameLst>
                                          <p:attrName>ppt_y</p:attrName>
                                        </p:attrNameLst>
                                      </p:cBhvr>
                                      <p:tavLst>
                                        <p:tav tm="0">
                                          <p:val>
                                            <p:strVal val="#ppt_y+#ppt_h/2"/>
                                          </p:val>
                                        </p:tav>
                                        <p:tav tm="100000">
                                          <p:val>
                                            <p:strVal val="#ppt_y"/>
                                          </p:val>
                                        </p:tav>
                                      </p:tavLst>
                                    </p:anim>
                                    <p:anim calcmode="lin" valueType="num">
                                      <p:cBhvr>
                                        <p:cTn id="138" dur="3000" fill="hold"/>
                                        <p:tgtEl>
                                          <p:spTgt spid="12"/>
                                        </p:tgtEl>
                                        <p:attrNameLst>
                                          <p:attrName>ppt_w</p:attrName>
                                        </p:attrNameLst>
                                      </p:cBhvr>
                                      <p:tavLst>
                                        <p:tav tm="0">
                                          <p:val>
                                            <p:strVal val="#ppt_w"/>
                                          </p:val>
                                        </p:tav>
                                        <p:tav tm="100000">
                                          <p:val>
                                            <p:strVal val="#ppt_w"/>
                                          </p:val>
                                        </p:tav>
                                      </p:tavLst>
                                    </p:anim>
                                    <p:anim calcmode="lin" valueType="num">
                                      <p:cBhvr>
                                        <p:cTn id="139" dur="3000" fill="hold"/>
                                        <p:tgtEl>
                                          <p:spTgt spid="12"/>
                                        </p:tgtEl>
                                        <p:attrNameLst>
                                          <p:attrName>ppt_h</p:attrName>
                                        </p:attrNameLst>
                                      </p:cBhvr>
                                      <p:tavLst>
                                        <p:tav tm="0">
                                          <p:val>
                                            <p:fltVal val="0"/>
                                          </p:val>
                                        </p:tav>
                                        <p:tav tm="100000">
                                          <p:val>
                                            <p:strVal val="#ppt_h"/>
                                          </p:val>
                                        </p:tav>
                                      </p:tavLst>
                                    </p:anim>
                                  </p:childTnLst>
                                </p:cTn>
                              </p:par>
                              <p:par>
                                <p:cTn id="140" presetID="6" presetClass="emph" presetSubtype="0" fill="hold" grpId="1" nodeType="withEffect">
                                  <p:stCondLst>
                                    <p:cond delay="0"/>
                                  </p:stCondLst>
                                  <p:childTnLst>
                                    <p:animScale>
                                      <p:cBhvr>
                                        <p:cTn id="141" dur="3000" fill="hold"/>
                                        <p:tgtEl>
                                          <p:spTgt spid="12"/>
                                        </p:tgtEl>
                                      </p:cBhvr>
                                      <p:by x="100000" y="150000"/>
                                    </p:animScale>
                                  </p:childTnLst>
                                </p:cTn>
                              </p:par>
                              <p:par>
                                <p:cTn id="142" presetID="8" presetClass="emph" presetSubtype="0" fill="hold" grpId="3" nodeType="withEffect">
                                  <p:stCondLst>
                                    <p:cond delay="0"/>
                                  </p:stCondLst>
                                  <p:childTnLst>
                                    <p:animRot by="-21600000">
                                      <p:cBhvr>
                                        <p:cTn id="143" dur="3000" fill="hold"/>
                                        <p:tgtEl>
                                          <p:spTgt spid="12"/>
                                        </p:tgtEl>
                                        <p:attrNameLst>
                                          <p:attrName>r</p:attrName>
                                        </p:attrNameLst>
                                      </p:cBhvr>
                                    </p:animRot>
                                  </p:childTnLst>
                                </p:cTn>
                              </p:par>
                              <p:par>
                                <p:cTn id="144" presetID="2" presetClass="exit" presetSubtype="12" fill="hold" grpId="2" nodeType="withEffect">
                                  <p:stCondLst>
                                    <p:cond delay="0"/>
                                  </p:stCondLst>
                                  <p:childTnLst>
                                    <p:anim calcmode="lin" valueType="num">
                                      <p:cBhvr additive="base">
                                        <p:cTn id="145" dur="3500"/>
                                        <p:tgtEl>
                                          <p:spTgt spid="12"/>
                                        </p:tgtEl>
                                        <p:attrNameLst>
                                          <p:attrName>ppt_x</p:attrName>
                                        </p:attrNameLst>
                                      </p:cBhvr>
                                      <p:tavLst>
                                        <p:tav tm="0">
                                          <p:val>
                                            <p:strVal val="ppt_x"/>
                                          </p:val>
                                        </p:tav>
                                        <p:tav tm="100000">
                                          <p:val>
                                            <p:strVal val="0-ppt_w/2"/>
                                          </p:val>
                                        </p:tav>
                                      </p:tavLst>
                                    </p:anim>
                                    <p:anim calcmode="lin" valueType="num">
                                      <p:cBhvr additive="base">
                                        <p:cTn id="146" dur="3500"/>
                                        <p:tgtEl>
                                          <p:spTgt spid="12"/>
                                        </p:tgtEl>
                                        <p:attrNameLst>
                                          <p:attrName>ppt_y</p:attrName>
                                        </p:attrNameLst>
                                      </p:cBhvr>
                                      <p:tavLst>
                                        <p:tav tm="0">
                                          <p:val>
                                            <p:strVal val="ppt_y"/>
                                          </p:val>
                                        </p:tav>
                                        <p:tav tm="100000">
                                          <p:val>
                                            <p:strVal val="1+ppt_h/2"/>
                                          </p:val>
                                        </p:tav>
                                      </p:tavLst>
                                    </p:anim>
                                    <p:set>
                                      <p:cBhvr>
                                        <p:cTn id="147" dur="1" fill="hold">
                                          <p:stCondLst>
                                            <p:cond delay="3499"/>
                                          </p:stCondLst>
                                        </p:cTn>
                                        <p:tgtEl>
                                          <p:spTgt spid="12"/>
                                        </p:tgtEl>
                                        <p:attrNameLst>
                                          <p:attrName>style.visibility</p:attrName>
                                        </p:attrNameLst>
                                      </p:cBhvr>
                                      <p:to>
                                        <p:strVal val="hidden"/>
                                      </p:to>
                                    </p:set>
                                  </p:childTnLst>
                                </p:cTn>
                              </p:par>
                              <p:par>
                                <p:cTn id="148" presetID="17" presetClass="entr" presetSubtype="4" fill="hold" grpId="0" nodeType="withEffect">
                                  <p:stCondLst>
                                    <p:cond delay="0"/>
                                  </p:stCondLst>
                                  <p:childTnLst>
                                    <p:set>
                                      <p:cBhvr>
                                        <p:cTn id="149" dur="1" fill="hold">
                                          <p:stCondLst>
                                            <p:cond delay="0"/>
                                          </p:stCondLst>
                                        </p:cTn>
                                        <p:tgtEl>
                                          <p:spTgt spid="11"/>
                                        </p:tgtEl>
                                        <p:attrNameLst>
                                          <p:attrName>style.visibility</p:attrName>
                                        </p:attrNameLst>
                                      </p:cBhvr>
                                      <p:to>
                                        <p:strVal val="visible"/>
                                      </p:to>
                                    </p:set>
                                    <p:anim calcmode="lin" valueType="num">
                                      <p:cBhvr>
                                        <p:cTn id="150" dur="3000" fill="hold"/>
                                        <p:tgtEl>
                                          <p:spTgt spid="11"/>
                                        </p:tgtEl>
                                        <p:attrNameLst>
                                          <p:attrName>ppt_x</p:attrName>
                                        </p:attrNameLst>
                                      </p:cBhvr>
                                      <p:tavLst>
                                        <p:tav tm="0">
                                          <p:val>
                                            <p:strVal val="#ppt_x"/>
                                          </p:val>
                                        </p:tav>
                                        <p:tav tm="100000">
                                          <p:val>
                                            <p:strVal val="#ppt_x"/>
                                          </p:val>
                                        </p:tav>
                                      </p:tavLst>
                                    </p:anim>
                                    <p:anim calcmode="lin" valueType="num">
                                      <p:cBhvr>
                                        <p:cTn id="151" dur="3000" fill="hold"/>
                                        <p:tgtEl>
                                          <p:spTgt spid="11"/>
                                        </p:tgtEl>
                                        <p:attrNameLst>
                                          <p:attrName>ppt_y</p:attrName>
                                        </p:attrNameLst>
                                      </p:cBhvr>
                                      <p:tavLst>
                                        <p:tav tm="0">
                                          <p:val>
                                            <p:strVal val="#ppt_y+#ppt_h/2"/>
                                          </p:val>
                                        </p:tav>
                                        <p:tav tm="100000">
                                          <p:val>
                                            <p:strVal val="#ppt_y"/>
                                          </p:val>
                                        </p:tav>
                                      </p:tavLst>
                                    </p:anim>
                                    <p:anim calcmode="lin" valueType="num">
                                      <p:cBhvr>
                                        <p:cTn id="152" dur="3000" fill="hold"/>
                                        <p:tgtEl>
                                          <p:spTgt spid="11"/>
                                        </p:tgtEl>
                                        <p:attrNameLst>
                                          <p:attrName>ppt_w</p:attrName>
                                        </p:attrNameLst>
                                      </p:cBhvr>
                                      <p:tavLst>
                                        <p:tav tm="0">
                                          <p:val>
                                            <p:strVal val="#ppt_w"/>
                                          </p:val>
                                        </p:tav>
                                        <p:tav tm="100000">
                                          <p:val>
                                            <p:strVal val="#ppt_w"/>
                                          </p:val>
                                        </p:tav>
                                      </p:tavLst>
                                    </p:anim>
                                    <p:anim calcmode="lin" valueType="num">
                                      <p:cBhvr>
                                        <p:cTn id="153" dur="3000" fill="hold"/>
                                        <p:tgtEl>
                                          <p:spTgt spid="11"/>
                                        </p:tgtEl>
                                        <p:attrNameLst>
                                          <p:attrName>ppt_h</p:attrName>
                                        </p:attrNameLst>
                                      </p:cBhvr>
                                      <p:tavLst>
                                        <p:tav tm="0">
                                          <p:val>
                                            <p:fltVal val="0"/>
                                          </p:val>
                                        </p:tav>
                                        <p:tav tm="100000">
                                          <p:val>
                                            <p:strVal val="#ppt_h"/>
                                          </p:val>
                                        </p:tav>
                                      </p:tavLst>
                                    </p:anim>
                                  </p:childTnLst>
                                </p:cTn>
                              </p:par>
                              <p:par>
                                <p:cTn id="154" presetID="6" presetClass="emph" presetSubtype="0" fill="hold" grpId="1" nodeType="withEffect">
                                  <p:stCondLst>
                                    <p:cond delay="0"/>
                                  </p:stCondLst>
                                  <p:childTnLst>
                                    <p:animScale>
                                      <p:cBhvr>
                                        <p:cTn id="155" dur="3000" fill="hold"/>
                                        <p:tgtEl>
                                          <p:spTgt spid="11"/>
                                        </p:tgtEl>
                                      </p:cBhvr>
                                      <p:by x="100000" y="150000"/>
                                    </p:animScale>
                                  </p:childTnLst>
                                </p:cTn>
                              </p:par>
                              <p:par>
                                <p:cTn id="156" presetID="8" presetClass="emph" presetSubtype="0" fill="hold" grpId="3" nodeType="withEffect">
                                  <p:stCondLst>
                                    <p:cond delay="0"/>
                                  </p:stCondLst>
                                  <p:childTnLst>
                                    <p:animRot by="-21600000">
                                      <p:cBhvr>
                                        <p:cTn id="157" dur="3000" fill="hold"/>
                                        <p:tgtEl>
                                          <p:spTgt spid="11"/>
                                        </p:tgtEl>
                                        <p:attrNameLst>
                                          <p:attrName>r</p:attrName>
                                        </p:attrNameLst>
                                      </p:cBhvr>
                                    </p:animRot>
                                  </p:childTnLst>
                                </p:cTn>
                              </p:par>
                              <p:par>
                                <p:cTn id="158" presetID="2" presetClass="exit" presetSubtype="12" fill="hold" grpId="2" nodeType="withEffect">
                                  <p:stCondLst>
                                    <p:cond delay="0"/>
                                  </p:stCondLst>
                                  <p:childTnLst>
                                    <p:anim calcmode="lin" valueType="num">
                                      <p:cBhvr additive="base">
                                        <p:cTn id="159" dur="3500"/>
                                        <p:tgtEl>
                                          <p:spTgt spid="11"/>
                                        </p:tgtEl>
                                        <p:attrNameLst>
                                          <p:attrName>ppt_x</p:attrName>
                                        </p:attrNameLst>
                                      </p:cBhvr>
                                      <p:tavLst>
                                        <p:tav tm="0">
                                          <p:val>
                                            <p:strVal val="ppt_x"/>
                                          </p:val>
                                        </p:tav>
                                        <p:tav tm="100000">
                                          <p:val>
                                            <p:strVal val="0-ppt_w/2"/>
                                          </p:val>
                                        </p:tav>
                                      </p:tavLst>
                                    </p:anim>
                                    <p:anim calcmode="lin" valueType="num">
                                      <p:cBhvr additive="base">
                                        <p:cTn id="160" dur="3500"/>
                                        <p:tgtEl>
                                          <p:spTgt spid="11"/>
                                        </p:tgtEl>
                                        <p:attrNameLst>
                                          <p:attrName>ppt_y</p:attrName>
                                        </p:attrNameLst>
                                      </p:cBhvr>
                                      <p:tavLst>
                                        <p:tav tm="0">
                                          <p:val>
                                            <p:strVal val="ppt_y"/>
                                          </p:val>
                                        </p:tav>
                                        <p:tav tm="100000">
                                          <p:val>
                                            <p:strVal val="1+ppt_h/2"/>
                                          </p:val>
                                        </p:tav>
                                      </p:tavLst>
                                    </p:anim>
                                    <p:set>
                                      <p:cBhvr>
                                        <p:cTn id="161" dur="1" fill="hold">
                                          <p:stCondLst>
                                            <p:cond delay="3499"/>
                                          </p:stCondLst>
                                        </p:cTn>
                                        <p:tgtEl>
                                          <p:spTgt spid="11"/>
                                        </p:tgtEl>
                                        <p:attrNameLst>
                                          <p:attrName>style.visibility</p:attrName>
                                        </p:attrNameLst>
                                      </p:cBhvr>
                                      <p:to>
                                        <p:strVal val="hidden"/>
                                      </p:to>
                                    </p:set>
                                  </p:childTnLst>
                                </p:cTn>
                              </p:par>
                              <p:par>
                                <p:cTn id="162" presetID="17" presetClass="entr" presetSubtype="4" fill="hold" grpId="0"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3000" fill="hold"/>
                                        <p:tgtEl>
                                          <p:spTgt spid="10"/>
                                        </p:tgtEl>
                                        <p:attrNameLst>
                                          <p:attrName>ppt_x</p:attrName>
                                        </p:attrNameLst>
                                      </p:cBhvr>
                                      <p:tavLst>
                                        <p:tav tm="0">
                                          <p:val>
                                            <p:strVal val="#ppt_x"/>
                                          </p:val>
                                        </p:tav>
                                        <p:tav tm="100000">
                                          <p:val>
                                            <p:strVal val="#ppt_x"/>
                                          </p:val>
                                        </p:tav>
                                      </p:tavLst>
                                    </p:anim>
                                    <p:anim calcmode="lin" valueType="num">
                                      <p:cBhvr>
                                        <p:cTn id="165" dur="3000" fill="hold"/>
                                        <p:tgtEl>
                                          <p:spTgt spid="10"/>
                                        </p:tgtEl>
                                        <p:attrNameLst>
                                          <p:attrName>ppt_y</p:attrName>
                                        </p:attrNameLst>
                                      </p:cBhvr>
                                      <p:tavLst>
                                        <p:tav tm="0">
                                          <p:val>
                                            <p:strVal val="#ppt_y+#ppt_h/2"/>
                                          </p:val>
                                        </p:tav>
                                        <p:tav tm="100000">
                                          <p:val>
                                            <p:strVal val="#ppt_y"/>
                                          </p:val>
                                        </p:tav>
                                      </p:tavLst>
                                    </p:anim>
                                    <p:anim calcmode="lin" valueType="num">
                                      <p:cBhvr>
                                        <p:cTn id="166" dur="3000" fill="hold"/>
                                        <p:tgtEl>
                                          <p:spTgt spid="10"/>
                                        </p:tgtEl>
                                        <p:attrNameLst>
                                          <p:attrName>ppt_w</p:attrName>
                                        </p:attrNameLst>
                                      </p:cBhvr>
                                      <p:tavLst>
                                        <p:tav tm="0">
                                          <p:val>
                                            <p:strVal val="#ppt_w"/>
                                          </p:val>
                                        </p:tav>
                                        <p:tav tm="100000">
                                          <p:val>
                                            <p:strVal val="#ppt_w"/>
                                          </p:val>
                                        </p:tav>
                                      </p:tavLst>
                                    </p:anim>
                                    <p:anim calcmode="lin" valueType="num">
                                      <p:cBhvr>
                                        <p:cTn id="167" dur="3000" fill="hold"/>
                                        <p:tgtEl>
                                          <p:spTgt spid="10"/>
                                        </p:tgtEl>
                                        <p:attrNameLst>
                                          <p:attrName>ppt_h</p:attrName>
                                        </p:attrNameLst>
                                      </p:cBhvr>
                                      <p:tavLst>
                                        <p:tav tm="0">
                                          <p:val>
                                            <p:fltVal val="0"/>
                                          </p:val>
                                        </p:tav>
                                        <p:tav tm="100000">
                                          <p:val>
                                            <p:strVal val="#ppt_h"/>
                                          </p:val>
                                        </p:tav>
                                      </p:tavLst>
                                    </p:anim>
                                  </p:childTnLst>
                                </p:cTn>
                              </p:par>
                              <p:par>
                                <p:cTn id="168" presetID="6" presetClass="emph" presetSubtype="0" fill="hold" grpId="1" nodeType="withEffect">
                                  <p:stCondLst>
                                    <p:cond delay="0"/>
                                  </p:stCondLst>
                                  <p:childTnLst>
                                    <p:animScale>
                                      <p:cBhvr>
                                        <p:cTn id="169" dur="3000" fill="hold"/>
                                        <p:tgtEl>
                                          <p:spTgt spid="10"/>
                                        </p:tgtEl>
                                      </p:cBhvr>
                                      <p:by x="100000" y="150000"/>
                                    </p:animScale>
                                  </p:childTnLst>
                                </p:cTn>
                              </p:par>
                              <p:par>
                                <p:cTn id="170" presetID="8" presetClass="emph" presetSubtype="0" fill="hold" grpId="3" nodeType="withEffect">
                                  <p:stCondLst>
                                    <p:cond delay="0"/>
                                  </p:stCondLst>
                                  <p:childTnLst>
                                    <p:animRot by="-21600000">
                                      <p:cBhvr>
                                        <p:cTn id="171" dur="3000" fill="hold"/>
                                        <p:tgtEl>
                                          <p:spTgt spid="10"/>
                                        </p:tgtEl>
                                        <p:attrNameLst>
                                          <p:attrName>r</p:attrName>
                                        </p:attrNameLst>
                                      </p:cBhvr>
                                    </p:animRot>
                                  </p:childTnLst>
                                </p:cTn>
                              </p:par>
                              <p:par>
                                <p:cTn id="172" presetID="2" presetClass="exit" presetSubtype="12" fill="hold" grpId="2" nodeType="withEffect">
                                  <p:stCondLst>
                                    <p:cond delay="0"/>
                                  </p:stCondLst>
                                  <p:childTnLst>
                                    <p:anim calcmode="lin" valueType="num">
                                      <p:cBhvr additive="base">
                                        <p:cTn id="173" dur="3500"/>
                                        <p:tgtEl>
                                          <p:spTgt spid="10"/>
                                        </p:tgtEl>
                                        <p:attrNameLst>
                                          <p:attrName>ppt_x</p:attrName>
                                        </p:attrNameLst>
                                      </p:cBhvr>
                                      <p:tavLst>
                                        <p:tav tm="0">
                                          <p:val>
                                            <p:strVal val="ppt_x"/>
                                          </p:val>
                                        </p:tav>
                                        <p:tav tm="100000">
                                          <p:val>
                                            <p:strVal val="0-ppt_w/2"/>
                                          </p:val>
                                        </p:tav>
                                      </p:tavLst>
                                    </p:anim>
                                    <p:anim calcmode="lin" valueType="num">
                                      <p:cBhvr additive="base">
                                        <p:cTn id="174" dur="3500"/>
                                        <p:tgtEl>
                                          <p:spTgt spid="10"/>
                                        </p:tgtEl>
                                        <p:attrNameLst>
                                          <p:attrName>ppt_y</p:attrName>
                                        </p:attrNameLst>
                                      </p:cBhvr>
                                      <p:tavLst>
                                        <p:tav tm="0">
                                          <p:val>
                                            <p:strVal val="ppt_y"/>
                                          </p:val>
                                        </p:tav>
                                        <p:tav tm="100000">
                                          <p:val>
                                            <p:strVal val="1+ppt_h/2"/>
                                          </p:val>
                                        </p:tav>
                                      </p:tavLst>
                                    </p:anim>
                                    <p:set>
                                      <p:cBhvr>
                                        <p:cTn id="175" dur="1" fill="hold">
                                          <p:stCondLst>
                                            <p:cond delay="3499"/>
                                          </p:stCondLst>
                                        </p:cTn>
                                        <p:tgtEl>
                                          <p:spTgt spid="10"/>
                                        </p:tgtEl>
                                        <p:attrNameLst>
                                          <p:attrName>style.visibility</p:attrName>
                                        </p:attrNameLst>
                                      </p:cBhvr>
                                      <p:to>
                                        <p:strVal val="hidden"/>
                                      </p:to>
                                    </p:set>
                                  </p:childTnLst>
                                </p:cTn>
                              </p:par>
                              <p:par>
                                <p:cTn id="176" presetID="8" presetClass="entr" presetSubtype="32" fill="hold" nodeType="withEffect">
                                  <p:stCondLst>
                                    <p:cond delay="500"/>
                                  </p:stCondLst>
                                  <p:childTnLst>
                                    <p:set>
                                      <p:cBhvr>
                                        <p:cTn id="177" dur="1" fill="hold">
                                          <p:stCondLst>
                                            <p:cond delay="0"/>
                                          </p:stCondLst>
                                        </p:cTn>
                                        <p:tgtEl>
                                          <p:spTgt spid="19"/>
                                        </p:tgtEl>
                                        <p:attrNameLst>
                                          <p:attrName>style.visibility</p:attrName>
                                        </p:attrNameLst>
                                      </p:cBhvr>
                                      <p:to>
                                        <p:strVal val="visible"/>
                                      </p:to>
                                    </p:set>
                                    <p:animEffect transition="in" filter="diamond(out)">
                                      <p:cBhvr>
                                        <p:cTn id="178" dur="3000"/>
                                        <p:tgtEl>
                                          <p:spTgt spid="19"/>
                                        </p:tgtEl>
                                      </p:cBhvr>
                                    </p:animEffect>
                                  </p:childTnLst>
                                </p:cTn>
                              </p:par>
                              <p:par>
                                <p:cTn id="179" presetID="23" presetClass="entr" presetSubtype="288" fill="hold" nodeType="withEffect">
                                  <p:stCondLst>
                                    <p:cond delay="500"/>
                                  </p:stCondLst>
                                  <p:childTnLst>
                                    <p:set>
                                      <p:cBhvr>
                                        <p:cTn id="180" dur="1" fill="hold">
                                          <p:stCondLst>
                                            <p:cond delay="0"/>
                                          </p:stCondLst>
                                        </p:cTn>
                                        <p:tgtEl>
                                          <p:spTgt spid="19"/>
                                        </p:tgtEl>
                                        <p:attrNameLst>
                                          <p:attrName>style.visibility</p:attrName>
                                        </p:attrNameLst>
                                      </p:cBhvr>
                                      <p:to>
                                        <p:strVal val="visible"/>
                                      </p:to>
                                    </p:set>
                                    <p:anim calcmode="lin" valueType="num">
                                      <p:cBhvr>
                                        <p:cTn id="181" dur="3000" fill="hold"/>
                                        <p:tgtEl>
                                          <p:spTgt spid="19"/>
                                        </p:tgtEl>
                                        <p:attrNameLst>
                                          <p:attrName>ppt_w</p:attrName>
                                        </p:attrNameLst>
                                      </p:cBhvr>
                                      <p:tavLst>
                                        <p:tav tm="0">
                                          <p:val>
                                            <p:strVal val="4/3*#ppt_w"/>
                                          </p:val>
                                        </p:tav>
                                        <p:tav tm="100000">
                                          <p:val>
                                            <p:strVal val="#ppt_w"/>
                                          </p:val>
                                        </p:tav>
                                      </p:tavLst>
                                    </p:anim>
                                    <p:anim calcmode="lin" valueType="num">
                                      <p:cBhvr>
                                        <p:cTn id="182" dur="3000" fill="hold"/>
                                        <p:tgtEl>
                                          <p:spTgt spid="19"/>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17 Grupo"/>
          <p:cNvGrpSpPr/>
          <p:nvPr/>
        </p:nvGrpSpPr>
        <p:grpSpPr>
          <a:xfrm>
            <a:off x="0" y="0"/>
            <a:ext cx="9144000" cy="5143500"/>
            <a:chOff x="0" y="0"/>
            <a:chExt cx="9144000" cy="5143500"/>
          </a:xfrm>
        </p:grpSpPr>
        <p:sp>
          <p:nvSpPr>
            <p:cNvPr id="19" name="18 Rectángulo"/>
            <p:cNvSpPr/>
            <p:nvPr/>
          </p:nvSpPr>
          <p:spPr>
            <a:xfrm rot="10800000" flipH="1">
              <a:off x="4572000" y="0"/>
              <a:ext cx="4572000" cy="5143500"/>
            </a:xfrm>
            <a:prstGeom prst="rect">
              <a:avLst/>
            </a:prstGeom>
            <a:gradFill flip="none" rotWithShape="1">
              <a:gsLst>
                <a:gs pos="26000">
                  <a:srgbClr val="FFC000"/>
                </a:gs>
                <a:gs pos="62000">
                  <a:srgbClr val="F62805"/>
                </a:gs>
                <a:gs pos="55000">
                  <a:srgbClr val="FF6600"/>
                </a:gs>
                <a:gs pos="100000">
                  <a:srgbClr val="C00000">
                    <a:lumMod val="4000"/>
                  </a:srgbClr>
                </a:gs>
                <a:gs pos="1250">
                  <a:srgbClr val="99FF33"/>
                </a:gs>
                <a:gs pos="7000">
                  <a:srgbClr val="00FF00"/>
                </a:gs>
                <a:gs pos="69000">
                  <a:srgbClr val="F31207"/>
                </a:gs>
                <a:gs pos="43000">
                  <a:srgbClr val="FF000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0800000">
              <a:off x="0" y="0"/>
              <a:ext cx="4572000" cy="5143500"/>
            </a:xfrm>
            <a:prstGeom prst="rect">
              <a:avLst/>
            </a:prstGeom>
            <a:gradFill flip="none" rotWithShape="1">
              <a:gsLst>
                <a:gs pos="26000">
                  <a:srgbClr val="FFC000"/>
                </a:gs>
                <a:gs pos="62000">
                  <a:srgbClr val="F62805"/>
                </a:gs>
                <a:gs pos="55000">
                  <a:srgbClr val="FF6600"/>
                </a:gs>
                <a:gs pos="100000">
                  <a:srgbClr val="C00000">
                    <a:lumMod val="4000"/>
                  </a:srgbClr>
                </a:gs>
                <a:gs pos="1250">
                  <a:srgbClr val="99FF33"/>
                </a:gs>
                <a:gs pos="7000">
                  <a:srgbClr val="00FF00"/>
                </a:gs>
                <a:gs pos="69000">
                  <a:srgbClr val="F31207"/>
                </a:gs>
                <a:gs pos="43000">
                  <a:srgbClr val="FF0000"/>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 name="5 Grupo"/>
          <p:cNvGrpSpPr/>
          <p:nvPr/>
        </p:nvGrpSpPr>
        <p:grpSpPr>
          <a:xfrm>
            <a:off x="2141726" y="-1865012"/>
            <a:ext cx="2792633" cy="9659666"/>
            <a:chOff x="2141726" y="-1865012"/>
            <a:chExt cx="2792633" cy="9659666"/>
          </a:xfrm>
          <a:solidFill>
            <a:schemeClr val="tx1">
              <a:alpha val="24000"/>
            </a:schemeClr>
          </a:solidFill>
          <a:scene3d>
            <a:camera prst="orthographicFront"/>
            <a:lightRig rig="morning" dir="t"/>
          </a:scene3d>
        </p:grpSpPr>
        <p:sp>
          <p:nvSpPr>
            <p:cNvPr id="3" name="2 Rectángulo"/>
            <p:cNvSpPr/>
            <p:nvPr/>
          </p:nvSpPr>
          <p:spPr>
            <a:xfrm rot="19437165">
              <a:off x="4752078" y="-1865012"/>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437165">
              <a:off x="3509878" y="-848776"/>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437165">
              <a:off x="2141726" y="87329"/>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flipH="1">
            <a:off x="4140000" y="-1872000"/>
            <a:ext cx="2792633" cy="9659666"/>
            <a:chOff x="2141726" y="-1865012"/>
            <a:chExt cx="2792633" cy="9659666"/>
          </a:xfrm>
          <a:solidFill>
            <a:schemeClr val="tx1">
              <a:alpha val="24000"/>
            </a:schemeClr>
          </a:solidFill>
          <a:scene3d>
            <a:camera prst="orthographicFront"/>
            <a:lightRig rig="morning" dir="t"/>
          </a:scene3d>
        </p:grpSpPr>
        <p:sp>
          <p:nvSpPr>
            <p:cNvPr id="8" name="7 Rectángulo"/>
            <p:cNvSpPr/>
            <p:nvPr/>
          </p:nvSpPr>
          <p:spPr>
            <a:xfrm rot="19437165">
              <a:off x="4752078" y="-1865012"/>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9437165">
              <a:off x="3509878" y="-848776"/>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9437165">
              <a:off x="2141726" y="87329"/>
              <a:ext cx="182281" cy="7707325"/>
            </a:xfrm>
            <a:prstGeom prst="rect">
              <a:avLst/>
            </a:prstGeom>
            <a:grpFill/>
            <a:ln>
              <a:gradFill>
                <a:gsLst>
                  <a:gs pos="0">
                    <a:srgbClr val="FFF200"/>
                  </a:gs>
                  <a:gs pos="44000">
                    <a:srgbClr val="FF7A00"/>
                  </a:gs>
                  <a:gs pos="87000">
                    <a:srgbClr val="FF0300"/>
                  </a:gs>
                </a:gsLst>
                <a:lin ang="5400000" scaled="0"/>
              </a:gradFill>
            </a:ln>
            <a:sp3d prstMaterial="powder">
              <a:bevelT w="3111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 name="12 Imagen" descr="Diapositiva3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b="-94646"/>
          <a:stretch/>
        </p:blipFill>
        <p:spPr>
          <a:xfrm>
            <a:off x="-84783" y="0"/>
            <a:ext cx="9252519" cy="10166920"/>
          </a:xfrm>
          <a:prstGeom prst="rect">
            <a:avLst/>
          </a:prstGeom>
          <a:noFill/>
          <a:ln>
            <a:noFill/>
          </a:ln>
        </p:spPr>
      </p:pic>
      <p:sp>
        <p:nvSpPr>
          <p:cNvPr id="14" name="Forma libre 33"/>
          <p:cNvSpPr/>
          <p:nvPr/>
        </p:nvSpPr>
        <p:spPr>
          <a:xfrm rot="5400000">
            <a:off x="1298197" y="1964338"/>
            <a:ext cx="4364733" cy="1993591"/>
          </a:xfrm>
          <a:custGeom>
            <a:avLst/>
            <a:gdLst>
              <a:gd name="connsiteX0" fmla="*/ 2414300 w 2784766"/>
              <a:gd name="connsiteY0" fmla="*/ 511498 h 1126582"/>
              <a:gd name="connsiteX1" fmla="*/ 2646943 w 2784766"/>
              <a:gd name="connsiteY1" fmla="*/ 479245 h 1126582"/>
              <a:gd name="connsiteX2" fmla="*/ 2784766 w 2784766"/>
              <a:gd name="connsiteY2" fmla="*/ 765188 h 1126582"/>
              <a:gd name="connsiteX3" fmla="*/ 2602470 w 2784766"/>
              <a:gd name="connsiteY3" fmla="*/ 746486 h 1126582"/>
              <a:gd name="connsiteX4" fmla="*/ 2414300 w 2784766"/>
              <a:gd name="connsiteY4" fmla="*/ 511498 h 1126582"/>
              <a:gd name="connsiteX5" fmla="*/ 1957805 w 2784766"/>
              <a:gd name="connsiteY5" fmla="*/ 347944 h 1126582"/>
              <a:gd name="connsiteX6" fmla="*/ 2253026 w 2784766"/>
              <a:gd name="connsiteY6" fmla="*/ 148553 h 1126582"/>
              <a:gd name="connsiteX7" fmla="*/ 2548948 w 2784766"/>
              <a:gd name="connsiteY7" fmla="*/ 379643 h 1126582"/>
              <a:gd name="connsiteX8" fmla="*/ 2300170 w 2784766"/>
              <a:gd name="connsiteY8" fmla="*/ 485541 h 1126582"/>
              <a:gd name="connsiteX9" fmla="*/ 1957805 w 2784766"/>
              <a:gd name="connsiteY9" fmla="*/ 347944 h 1126582"/>
              <a:gd name="connsiteX10" fmla="*/ 1123469 w 2784766"/>
              <a:gd name="connsiteY10" fmla="*/ 437207 h 1126582"/>
              <a:gd name="connsiteX11" fmla="*/ 1488122 w 2784766"/>
              <a:gd name="connsiteY11" fmla="*/ 0 h 1126582"/>
              <a:gd name="connsiteX12" fmla="*/ 2032220 w 2784766"/>
              <a:gd name="connsiteY12" fmla="*/ 217388 h 1126582"/>
              <a:gd name="connsiteX13" fmla="*/ 1699190 w 2784766"/>
              <a:gd name="connsiteY13" fmla="*/ 491300 h 1126582"/>
              <a:gd name="connsiteX14" fmla="*/ 1123469 w 2784766"/>
              <a:gd name="connsiteY14" fmla="*/ 437207 h 1126582"/>
              <a:gd name="connsiteX15" fmla="*/ 0 w 2784766"/>
              <a:gd name="connsiteY15" fmla="*/ 1126582 h 1126582"/>
              <a:gd name="connsiteX16" fmla="*/ 127786 w 2784766"/>
              <a:gd name="connsiteY16" fmla="*/ 361171 h 1126582"/>
              <a:gd name="connsiteX17" fmla="*/ 1133765 w 2784766"/>
              <a:gd name="connsiteY17" fmla="*/ 214101 h 1126582"/>
              <a:gd name="connsiteX18" fmla="*/ 899527 w 2784766"/>
              <a:gd name="connsiteY18" fmla="*/ 769699 h 1126582"/>
              <a:gd name="connsiteX19" fmla="*/ 0 w 2784766"/>
              <a:gd name="connsiteY19" fmla="*/ 1126582 h 1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84766" h="1126582">
                <a:moveTo>
                  <a:pt x="2414300" y="511498"/>
                </a:moveTo>
                <a:cubicBezTo>
                  <a:pt x="2495216" y="488034"/>
                  <a:pt x="2562660" y="468863"/>
                  <a:pt x="2646943" y="479245"/>
                </a:cubicBezTo>
                <a:cubicBezTo>
                  <a:pt x="2748173" y="598028"/>
                  <a:pt x="2763354" y="661937"/>
                  <a:pt x="2784766" y="765188"/>
                </a:cubicBezTo>
                <a:cubicBezTo>
                  <a:pt x="2718744" y="733666"/>
                  <a:pt x="2657377" y="737318"/>
                  <a:pt x="2602470" y="746486"/>
                </a:cubicBezTo>
                <a:cubicBezTo>
                  <a:pt x="2544665" y="638775"/>
                  <a:pt x="2548374" y="626361"/>
                  <a:pt x="2414300" y="511498"/>
                </a:cubicBezTo>
                <a:close/>
                <a:moveTo>
                  <a:pt x="1957805" y="347944"/>
                </a:moveTo>
                <a:cubicBezTo>
                  <a:pt x="2055627" y="264575"/>
                  <a:pt x="2137316" y="195529"/>
                  <a:pt x="2253026" y="148553"/>
                </a:cubicBezTo>
                <a:cubicBezTo>
                  <a:pt x="2434180" y="213838"/>
                  <a:pt x="2479635" y="276399"/>
                  <a:pt x="2548948" y="379643"/>
                </a:cubicBezTo>
                <a:cubicBezTo>
                  <a:pt x="2449030" y="389665"/>
                  <a:pt x="2369229" y="436702"/>
                  <a:pt x="2300170" y="485541"/>
                </a:cubicBezTo>
                <a:cubicBezTo>
                  <a:pt x="2180903" y="402607"/>
                  <a:pt x="2180889" y="385805"/>
                  <a:pt x="1957805" y="347944"/>
                </a:cubicBezTo>
                <a:close/>
                <a:moveTo>
                  <a:pt x="1123469" y="437207"/>
                </a:moveTo>
                <a:cubicBezTo>
                  <a:pt x="1237129" y="266016"/>
                  <a:pt x="1332281" y="123933"/>
                  <a:pt x="1488122" y="0"/>
                </a:cubicBezTo>
                <a:cubicBezTo>
                  <a:pt x="1789633" y="17179"/>
                  <a:pt x="1884425" y="91745"/>
                  <a:pt x="2032220" y="217388"/>
                </a:cubicBezTo>
                <a:cubicBezTo>
                  <a:pt x="1884992" y="277941"/>
                  <a:pt x="1783581" y="385684"/>
                  <a:pt x="1699190" y="491300"/>
                </a:cubicBezTo>
                <a:cubicBezTo>
                  <a:pt x="1484128" y="419206"/>
                  <a:pt x="1477144" y="393651"/>
                  <a:pt x="1123469" y="437207"/>
                </a:cubicBezTo>
                <a:close/>
                <a:moveTo>
                  <a:pt x="0" y="1126582"/>
                </a:moveTo>
                <a:cubicBezTo>
                  <a:pt x="7099" y="848064"/>
                  <a:pt x="14196" y="616308"/>
                  <a:pt x="127786" y="361171"/>
                </a:cubicBezTo>
                <a:cubicBezTo>
                  <a:pt x="588426" y="161512"/>
                  <a:pt x="798082" y="177866"/>
                  <a:pt x="1133765" y="214101"/>
                </a:cubicBezTo>
                <a:cubicBezTo>
                  <a:pt x="973460" y="390465"/>
                  <a:pt x="924944" y="587489"/>
                  <a:pt x="899527" y="769699"/>
                </a:cubicBezTo>
                <a:cubicBezTo>
                  <a:pt x="514866" y="843655"/>
                  <a:pt x="480615" y="819499"/>
                  <a:pt x="0" y="1126582"/>
                </a:cubicBezTo>
                <a:close/>
              </a:path>
            </a:pathLst>
          </a:custGeom>
          <a:gradFill>
            <a:gsLst>
              <a:gs pos="100000">
                <a:srgbClr val="99FF33"/>
              </a:gs>
              <a:gs pos="84000">
                <a:srgbClr val="FF0000"/>
              </a:gs>
              <a:gs pos="30000">
                <a:srgbClr val="66FF33"/>
              </a:gs>
              <a:gs pos="40000">
                <a:srgbClr val="33CC33"/>
              </a:gs>
              <a:gs pos="66000">
                <a:srgbClr val="FF6600"/>
              </a:gs>
            </a:gsLst>
            <a:path path="shape">
              <a:fillToRect l="50000" t="50000" r="50000" b="50000"/>
            </a:path>
          </a:gradFill>
          <a:ln>
            <a:noFill/>
          </a:ln>
          <a:effectLst>
            <a:reflection stA="0" dir="5400000" sy="-100000" algn="bl" rotWithShape="0"/>
          </a:effectLst>
          <a:scene3d>
            <a:camera prst="orthographicFront"/>
            <a:lightRig rig="flat" dir="t">
              <a:rot lat="0" lon="0" rev="9000000"/>
            </a:lightRig>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33"/>
          <p:cNvSpPr/>
          <p:nvPr/>
        </p:nvSpPr>
        <p:spPr>
          <a:xfrm rot="16200000" flipH="1">
            <a:off x="3587442" y="1760045"/>
            <a:ext cx="4368013" cy="2398897"/>
          </a:xfrm>
          <a:custGeom>
            <a:avLst/>
            <a:gdLst>
              <a:gd name="connsiteX0" fmla="*/ 2414300 w 2784766"/>
              <a:gd name="connsiteY0" fmla="*/ 511498 h 1126582"/>
              <a:gd name="connsiteX1" fmla="*/ 2646943 w 2784766"/>
              <a:gd name="connsiteY1" fmla="*/ 479245 h 1126582"/>
              <a:gd name="connsiteX2" fmla="*/ 2784766 w 2784766"/>
              <a:gd name="connsiteY2" fmla="*/ 765188 h 1126582"/>
              <a:gd name="connsiteX3" fmla="*/ 2602470 w 2784766"/>
              <a:gd name="connsiteY3" fmla="*/ 746486 h 1126582"/>
              <a:gd name="connsiteX4" fmla="*/ 2414300 w 2784766"/>
              <a:gd name="connsiteY4" fmla="*/ 511498 h 1126582"/>
              <a:gd name="connsiteX5" fmla="*/ 1957805 w 2784766"/>
              <a:gd name="connsiteY5" fmla="*/ 347944 h 1126582"/>
              <a:gd name="connsiteX6" fmla="*/ 2253026 w 2784766"/>
              <a:gd name="connsiteY6" fmla="*/ 148553 h 1126582"/>
              <a:gd name="connsiteX7" fmla="*/ 2548948 w 2784766"/>
              <a:gd name="connsiteY7" fmla="*/ 379643 h 1126582"/>
              <a:gd name="connsiteX8" fmla="*/ 2300170 w 2784766"/>
              <a:gd name="connsiteY8" fmla="*/ 485541 h 1126582"/>
              <a:gd name="connsiteX9" fmla="*/ 1957805 w 2784766"/>
              <a:gd name="connsiteY9" fmla="*/ 347944 h 1126582"/>
              <a:gd name="connsiteX10" fmla="*/ 1123469 w 2784766"/>
              <a:gd name="connsiteY10" fmla="*/ 437207 h 1126582"/>
              <a:gd name="connsiteX11" fmla="*/ 1488122 w 2784766"/>
              <a:gd name="connsiteY11" fmla="*/ 0 h 1126582"/>
              <a:gd name="connsiteX12" fmla="*/ 2032220 w 2784766"/>
              <a:gd name="connsiteY12" fmla="*/ 217388 h 1126582"/>
              <a:gd name="connsiteX13" fmla="*/ 1699190 w 2784766"/>
              <a:gd name="connsiteY13" fmla="*/ 491300 h 1126582"/>
              <a:gd name="connsiteX14" fmla="*/ 1123469 w 2784766"/>
              <a:gd name="connsiteY14" fmla="*/ 437207 h 1126582"/>
              <a:gd name="connsiteX15" fmla="*/ 0 w 2784766"/>
              <a:gd name="connsiteY15" fmla="*/ 1126582 h 1126582"/>
              <a:gd name="connsiteX16" fmla="*/ 127786 w 2784766"/>
              <a:gd name="connsiteY16" fmla="*/ 361171 h 1126582"/>
              <a:gd name="connsiteX17" fmla="*/ 1133765 w 2784766"/>
              <a:gd name="connsiteY17" fmla="*/ 214101 h 1126582"/>
              <a:gd name="connsiteX18" fmla="*/ 899527 w 2784766"/>
              <a:gd name="connsiteY18" fmla="*/ 769699 h 1126582"/>
              <a:gd name="connsiteX19" fmla="*/ 0 w 2784766"/>
              <a:gd name="connsiteY19" fmla="*/ 1126582 h 1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84766" h="1126582">
                <a:moveTo>
                  <a:pt x="2414300" y="511498"/>
                </a:moveTo>
                <a:cubicBezTo>
                  <a:pt x="2495216" y="488034"/>
                  <a:pt x="2562660" y="468863"/>
                  <a:pt x="2646943" y="479245"/>
                </a:cubicBezTo>
                <a:cubicBezTo>
                  <a:pt x="2748173" y="598028"/>
                  <a:pt x="2763354" y="661937"/>
                  <a:pt x="2784766" y="765188"/>
                </a:cubicBezTo>
                <a:cubicBezTo>
                  <a:pt x="2718744" y="733666"/>
                  <a:pt x="2657377" y="737318"/>
                  <a:pt x="2602470" y="746486"/>
                </a:cubicBezTo>
                <a:cubicBezTo>
                  <a:pt x="2544665" y="638775"/>
                  <a:pt x="2548374" y="626361"/>
                  <a:pt x="2414300" y="511498"/>
                </a:cubicBezTo>
                <a:close/>
                <a:moveTo>
                  <a:pt x="1957805" y="347944"/>
                </a:moveTo>
                <a:cubicBezTo>
                  <a:pt x="2055627" y="264575"/>
                  <a:pt x="2137316" y="195529"/>
                  <a:pt x="2253026" y="148553"/>
                </a:cubicBezTo>
                <a:cubicBezTo>
                  <a:pt x="2434180" y="213838"/>
                  <a:pt x="2479635" y="276399"/>
                  <a:pt x="2548948" y="379643"/>
                </a:cubicBezTo>
                <a:cubicBezTo>
                  <a:pt x="2449030" y="389665"/>
                  <a:pt x="2369229" y="436702"/>
                  <a:pt x="2300170" y="485541"/>
                </a:cubicBezTo>
                <a:cubicBezTo>
                  <a:pt x="2180903" y="402607"/>
                  <a:pt x="2180889" y="385805"/>
                  <a:pt x="1957805" y="347944"/>
                </a:cubicBezTo>
                <a:close/>
                <a:moveTo>
                  <a:pt x="1123469" y="437207"/>
                </a:moveTo>
                <a:cubicBezTo>
                  <a:pt x="1237129" y="266016"/>
                  <a:pt x="1332281" y="123933"/>
                  <a:pt x="1488122" y="0"/>
                </a:cubicBezTo>
                <a:cubicBezTo>
                  <a:pt x="1789633" y="17179"/>
                  <a:pt x="1884425" y="91745"/>
                  <a:pt x="2032220" y="217388"/>
                </a:cubicBezTo>
                <a:cubicBezTo>
                  <a:pt x="1884992" y="277941"/>
                  <a:pt x="1783581" y="385684"/>
                  <a:pt x="1699190" y="491300"/>
                </a:cubicBezTo>
                <a:cubicBezTo>
                  <a:pt x="1484128" y="419206"/>
                  <a:pt x="1477144" y="393651"/>
                  <a:pt x="1123469" y="437207"/>
                </a:cubicBezTo>
                <a:close/>
                <a:moveTo>
                  <a:pt x="0" y="1126582"/>
                </a:moveTo>
                <a:cubicBezTo>
                  <a:pt x="7099" y="848064"/>
                  <a:pt x="14196" y="616308"/>
                  <a:pt x="127786" y="361171"/>
                </a:cubicBezTo>
                <a:cubicBezTo>
                  <a:pt x="588426" y="161512"/>
                  <a:pt x="798082" y="177866"/>
                  <a:pt x="1133765" y="214101"/>
                </a:cubicBezTo>
                <a:cubicBezTo>
                  <a:pt x="973460" y="390465"/>
                  <a:pt x="924944" y="587489"/>
                  <a:pt x="899527" y="769699"/>
                </a:cubicBezTo>
                <a:cubicBezTo>
                  <a:pt x="514866" y="843655"/>
                  <a:pt x="480615" y="819499"/>
                  <a:pt x="0" y="1126582"/>
                </a:cubicBezTo>
                <a:close/>
              </a:path>
            </a:pathLst>
          </a:custGeom>
          <a:gradFill>
            <a:gsLst>
              <a:gs pos="100000">
                <a:srgbClr val="99FF33"/>
              </a:gs>
              <a:gs pos="84000">
                <a:srgbClr val="FF0000"/>
              </a:gs>
              <a:gs pos="30000">
                <a:srgbClr val="66FF33"/>
              </a:gs>
              <a:gs pos="40000">
                <a:srgbClr val="33CC33"/>
              </a:gs>
              <a:gs pos="66000">
                <a:srgbClr val="FF6600"/>
              </a:gs>
            </a:gsLst>
            <a:path path="shape">
              <a:fillToRect l="50000" t="50000" r="50000" b="50000"/>
            </a:path>
          </a:gradFill>
          <a:ln>
            <a:noFill/>
          </a:ln>
          <a:effectLst>
            <a:reflection stA="0" dir="5400000" sy="-100000" algn="bl" rotWithShape="0"/>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sp3d extrusionH="57150">
              <a:bevelT w="82550" h="38100" prst="coolSlant"/>
            </a:sp3d>
          </a:bodyPr>
          <a:lstStyle/>
          <a:p>
            <a:pPr algn="ctr"/>
            <a:endParaRPr lang="es-ES"/>
          </a:p>
        </p:txBody>
      </p:sp>
      <p:sp>
        <p:nvSpPr>
          <p:cNvPr id="16" name="15 Rectángulo"/>
          <p:cNvSpPr/>
          <p:nvPr/>
        </p:nvSpPr>
        <p:spPr>
          <a:xfrm>
            <a:off x="-166518" y="-1172666"/>
            <a:ext cx="9310518" cy="813690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60152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6" presetClass="emph" presetSubtype="0" fill="hold" nodeType="withEffect">
                                  <p:stCondLst>
                                    <p:cond delay="0"/>
                                  </p:stCondLst>
                                  <p:childTnLst>
                                    <p:animScale>
                                      <p:cBhvr>
                                        <p:cTn id="9" dur="4750" fill="hold"/>
                                        <p:tgtEl>
                                          <p:spTgt spid="6"/>
                                        </p:tgtEl>
                                      </p:cBhvr>
                                      <p:by x="400000" y="400000"/>
                                    </p:animScale>
                                  </p:childTnLst>
                                </p:cTn>
                              </p:par>
                              <p:par>
                                <p:cTn id="10" presetID="6" presetClass="emph" presetSubtype="0" fill="hold" nodeType="withEffect">
                                  <p:stCondLst>
                                    <p:cond delay="0"/>
                                  </p:stCondLst>
                                  <p:childTnLst>
                                    <p:animScale>
                                      <p:cBhvr>
                                        <p:cTn id="11" dur="4750" fill="hold"/>
                                        <p:tgtEl>
                                          <p:spTgt spid="7"/>
                                        </p:tgtEl>
                                      </p:cBhvr>
                                      <p:by x="400000" y="400000"/>
                                    </p:animScale>
                                  </p:childTnLst>
                                </p:cTn>
                              </p:par>
                              <p:par>
                                <p:cTn id="12" presetID="6" presetClass="emph" presetSubtype="0" fill="hold" nodeType="withEffect">
                                  <p:stCondLst>
                                    <p:cond delay="0"/>
                                  </p:stCondLst>
                                  <p:childTnLst>
                                    <p:animScale>
                                      <p:cBhvr>
                                        <p:cTn id="13" dur="4750" fill="hold"/>
                                        <p:tgtEl>
                                          <p:spTgt spid="18"/>
                                        </p:tgtEl>
                                      </p:cBhvr>
                                      <p:by x="400000" y="400000"/>
                                    </p:animScale>
                                  </p:childTnLst>
                                </p:cTn>
                              </p:par>
                              <p:par>
                                <p:cTn id="14" presetID="15"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p:cTn id="16" dur="3750" fill="hold"/>
                                        <p:tgtEl>
                                          <p:spTgt spid="14"/>
                                        </p:tgtEl>
                                        <p:attrNameLst>
                                          <p:attrName>ppt_w</p:attrName>
                                        </p:attrNameLst>
                                      </p:cBhvr>
                                      <p:tavLst>
                                        <p:tav tm="0">
                                          <p:val>
                                            <p:fltVal val="0"/>
                                          </p:val>
                                        </p:tav>
                                        <p:tav tm="100000">
                                          <p:val>
                                            <p:strVal val="#ppt_w"/>
                                          </p:val>
                                        </p:tav>
                                      </p:tavLst>
                                    </p:anim>
                                    <p:anim calcmode="lin" valueType="num">
                                      <p:cBhvr>
                                        <p:cTn id="17" dur="3750" fill="hold"/>
                                        <p:tgtEl>
                                          <p:spTgt spid="14"/>
                                        </p:tgtEl>
                                        <p:attrNameLst>
                                          <p:attrName>ppt_h</p:attrName>
                                        </p:attrNameLst>
                                      </p:cBhvr>
                                      <p:tavLst>
                                        <p:tav tm="0">
                                          <p:val>
                                            <p:fltVal val="0"/>
                                          </p:val>
                                        </p:tav>
                                        <p:tav tm="100000">
                                          <p:val>
                                            <p:strVal val="#ppt_h"/>
                                          </p:val>
                                        </p:tav>
                                      </p:tavLst>
                                    </p:anim>
                                    <p:anim calcmode="lin" valueType="num">
                                      <p:cBhvr>
                                        <p:cTn id="18" dur="3750" fill="hold"/>
                                        <p:tgtEl>
                                          <p:spTgt spid="14"/>
                                        </p:tgtEl>
                                        <p:attrNameLst>
                                          <p:attrName>ppt_x</p:attrName>
                                        </p:attrNameLst>
                                      </p:cBhvr>
                                      <p:tavLst>
                                        <p:tav tm="0" fmla="#ppt_x+(cos(-2*pi*(1-$))*-#ppt_x-sin(-2*pi*(1-$))*(1-#ppt_y))*(1-$)">
                                          <p:val>
                                            <p:fltVal val="0"/>
                                          </p:val>
                                        </p:tav>
                                        <p:tav tm="100000">
                                          <p:val>
                                            <p:fltVal val="1"/>
                                          </p:val>
                                        </p:tav>
                                      </p:tavLst>
                                    </p:anim>
                                    <p:anim calcmode="lin" valueType="num">
                                      <p:cBhvr>
                                        <p:cTn id="19" dur="3750" fill="hold"/>
                                        <p:tgtEl>
                                          <p:spTgt spid="14"/>
                                        </p:tgtEl>
                                        <p:attrNameLst>
                                          <p:attrName>ppt_y</p:attrName>
                                        </p:attrNameLst>
                                      </p:cBhvr>
                                      <p:tavLst>
                                        <p:tav tm="0" fmla="#ppt_y+(sin(-2*pi*(1-$))*-#ppt_x+cos(-2*pi*(1-$))*(1-#ppt_y))*(1-$)">
                                          <p:val>
                                            <p:fltVal val="0"/>
                                          </p:val>
                                        </p:tav>
                                        <p:tav tm="100000">
                                          <p:val>
                                            <p:fltVal val="1"/>
                                          </p:val>
                                        </p:tav>
                                      </p:tavLst>
                                    </p:anim>
                                  </p:childTnLst>
                                </p:cTn>
                              </p:par>
                              <p:par>
                                <p:cTn id="20" presetID="2" presetClass="exit" presetSubtype="2" fill="hold" grpId="1" nodeType="withEffect">
                                  <p:stCondLst>
                                    <p:cond delay="0"/>
                                  </p:stCondLst>
                                  <p:childTnLst>
                                    <p:anim calcmode="lin" valueType="num">
                                      <p:cBhvr additive="base">
                                        <p:cTn id="21" dur="3750"/>
                                        <p:tgtEl>
                                          <p:spTgt spid="14"/>
                                        </p:tgtEl>
                                        <p:attrNameLst>
                                          <p:attrName>ppt_x</p:attrName>
                                        </p:attrNameLst>
                                      </p:cBhvr>
                                      <p:tavLst>
                                        <p:tav tm="0">
                                          <p:val>
                                            <p:strVal val="ppt_x"/>
                                          </p:val>
                                        </p:tav>
                                        <p:tav tm="100000">
                                          <p:val>
                                            <p:strVal val="1+ppt_w/2"/>
                                          </p:val>
                                        </p:tav>
                                      </p:tavLst>
                                    </p:anim>
                                    <p:anim calcmode="lin" valueType="num">
                                      <p:cBhvr additive="base">
                                        <p:cTn id="22" dur="3750"/>
                                        <p:tgtEl>
                                          <p:spTgt spid="14"/>
                                        </p:tgtEl>
                                        <p:attrNameLst>
                                          <p:attrName>ppt_y</p:attrName>
                                        </p:attrNameLst>
                                      </p:cBhvr>
                                      <p:tavLst>
                                        <p:tav tm="0">
                                          <p:val>
                                            <p:strVal val="ppt_y"/>
                                          </p:val>
                                        </p:tav>
                                        <p:tav tm="100000">
                                          <p:val>
                                            <p:strVal val="ppt_y"/>
                                          </p:val>
                                        </p:tav>
                                      </p:tavLst>
                                    </p:anim>
                                    <p:set>
                                      <p:cBhvr>
                                        <p:cTn id="23" dur="1" fill="hold">
                                          <p:stCondLst>
                                            <p:cond delay="3749"/>
                                          </p:stCondLst>
                                        </p:cTn>
                                        <p:tgtEl>
                                          <p:spTgt spid="14"/>
                                        </p:tgtEl>
                                        <p:attrNameLst>
                                          <p:attrName>style.visibility</p:attrName>
                                        </p:attrNameLst>
                                      </p:cBhvr>
                                      <p:to>
                                        <p:strVal val="hidden"/>
                                      </p:to>
                                    </p:set>
                                  </p:childTnLst>
                                </p:cTn>
                              </p:par>
                              <p:par>
                                <p:cTn id="24" presetID="15" presetClass="entr" presetSubtype="0" fill="hold" grpId="0"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p:cTn id="26" dur="3750" fill="hold"/>
                                        <p:tgtEl>
                                          <p:spTgt spid="15"/>
                                        </p:tgtEl>
                                        <p:attrNameLst>
                                          <p:attrName>ppt_w</p:attrName>
                                        </p:attrNameLst>
                                      </p:cBhvr>
                                      <p:tavLst>
                                        <p:tav tm="0">
                                          <p:val>
                                            <p:fltVal val="0"/>
                                          </p:val>
                                        </p:tav>
                                        <p:tav tm="100000">
                                          <p:val>
                                            <p:strVal val="#ppt_w"/>
                                          </p:val>
                                        </p:tav>
                                      </p:tavLst>
                                    </p:anim>
                                    <p:anim calcmode="lin" valueType="num">
                                      <p:cBhvr>
                                        <p:cTn id="27" dur="3750" fill="hold"/>
                                        <p:tgtEl>
                                          <p:spTgt spid="15"/>
                                        </p:tgtEl>
                                        <p:attrNameLst>
                                          <p:attrName>ppt_h</p:attrName>
                                        </p:attrNameLst>
                                      </p:cBhvr>
                                      <p:tavLst>
                                        <p:tav tm="0">
                                          <p:val>
                                            <p:fltVal val="0"/>
                                          </p:val>
                                        </p:tav>
                                        <p:tav tm="100000">
                                          <p:val>
                                            <p:strVal val="#ppt_h"/>
                                          </p:val>
                                        </p:tav>
                                      </p:tavLst>
                                    </p:anim>
                                    <p:anim calcmode="lin" valueType="num">
                                      <p:cBhvr>
                                        <p:cTn id="28" dur="3750" fill="hold"/>
                                        <p:tgtEl>
                                          <p:spTgt spid="15"/>
                                        </p:tgtEl>
                                        <p:attrNameLst>
                                          <p:attrName>ppt_x</p:attrName>
                                        </p:attrNameLst>
                                      </p:cBhvr>
                                      <p:tavLst>
                                        <p:tav tm="0" fmla="#ppt_x+(cos(-2*pi*(1-$))*-#ppt_x-sin(-2*pi*(1-$))*(1-#ppt_y))*(1-$)">
                                          <p:val>
                                            <p:fltVal val="0"/>
                                          </p:val>
                                        </p:tav>
                                        <p:tav tm="100000">
                                          <p:val>
                                            <p:fltVal val="1"/>
                                          </p:val>
                                        </p:tav>
                                      </p:tavLst>
                                    </p:anim>
                                    <p:anim calcmode="lin" valueType="num">
                                      <p:cBhvr>
                                        <p:cTn id="29" dur="3750" fill="hold"/>
                                        <p:tgtEl>
                                          <p:spTgt spid="15"/>
                                        </p:tgtEl>
                                        <p:attrNameLst>
                                          <p:attrName>ppt_y</p:attrName>
                                        </p:attrNameLst>
                                      </p:cBhvr>
                                      <p:tavLst>
                                        <p:tav tm="0" fmla="#ppt_y+(sin(-2*pi*(1-$))*-#ppt_x+cos(-2*pi*(1-$))*(1-#ppt_y))*(1-$)">
                                          <p:val>
                                            <p:fltVal val="0"/>
                                          </p:val>
                                        </p:tav>
                                        <p:tav tm="100000">
                                          <p:val>
                                            <p:fltVal val="1"/>
                                          </p:val>
                                        </p:tav>
                                      </p:tavLst>
                                    </p:anim>
                                  </p:childTnLst>
                                </p:cTn>
                              </p:par>
                              <p:par>
                                <p:cTn id="30" presetID="2" presetClass="exit" presetSubtype="8" fill="hold" grpId="1" nodeType="withEffect">
                                  <p:stCondLst>
                                    <p:cond delay="0"/>
                                  </p:stCondLst>
                                  <p:childTnLst>
                                    <p:anim calcmode="lin" valueType="num">
                                      <p:cBhvr additive="base">
                                        <p:cTn id="31" dur="3750"/>
                                        <p:tgtEl>
                                          <p:spTgt spid="15"/>
                                        </p:tgtEl>
                                        <p:attrNameLst>
                                          <p:attrName>ppt_x</p:attrName>
                                        </p:attrNameLst>
                                      </p:cBhvr>
                                      <p:tavLst>
                                        <p:tav tm="0">
                                          <p:val>
                                            <p:strVal val="ppt_x"/>
                                          </p:val>
                                        </p:tav>
                                        <p:tav tm="100000">
                                          <p:val>
                                            <p:strVal val="0-ppt_w/2"/>
                                          </p:val>
                                        </p:tav>
                                      </p:tavLst>
                                    </p:anim>
                                    <p:anim calcmode="lin" valueType="num">
                                      <p:cBhvr additive="base">
                                        <p:cTn id="32" dur="3750"/>
                                        <p:tgtEl>
                                          <p:spTgt spid="15"/>
                                        </p:tgtEl>
                                        <p:attrNameLst>
                                          <p:attrName>ppt_y</p:attrName>
                                        </p:attrNameLst>
                                      </p:cBhvr>
                                      <p:tavLst>
                                        <p:tav tm="0">
                                          <p:val>
                                            <p:strVal val="ppt_y"/>
                                          </p:val>
                                        </p:tav>
                                        <p:tav tm="100000">
                                          <p:val>
                                            <p:strVal val="ppt_y"/>
                                          </p:val>
                                        </p:tav>
                                      </p:tavLst>
                                    </p:anim>
                                    <p:set>
                                      <p:cBhvr>
                                        <p:cTn id="33" dur="1" fill="hold">
                                          <p:stCondLst>
                                            <p:cond delay="3749"/>
                                          </p:stCondLst>
                                        </p:cTn>
                                        <p:tgtEl>
                                          <p:spTgt spid="15"/>
                                        </p:tgtEl>
                                        <p:attrNameLst>
                                          <p:attrName>style.visibility</p:attrName>
                                        </p:attrNameLst>
                                      </p:cBhvr>
                                      <p:to>
                                        <p:strVal val="hidden"/>
                                      </p:to>
                                    </p:set>
                                  </p:childTnLst>
                                </p:cTn>
                              </p:par>
                              <p:par>
                                <p:cTn id="34" presetID="6" presetClass="entr" presetSubtype="32" fill="hold" nodeType="withEffect">
                                  <p:stCondLst>
                                    <p:cond delay="250"/>
                                  </p:stCondLst>
                                  <p:childTnLst>
                                    <p:set>
                                      <p:cBhvr>
                                        <p:cTn id="35" dur="1" fill="hold">
                                          <p:stCondLst>
                                            <p:cond delay="0"/>
                                          </p:stCondLst>
                                        </p:cTn>
                                        <p:tgtEl>
                                          <p:spTgt spid="13"/>
                                        </p:tgtEl>
                                        <p:attrNameLst>
                                          <p:attrName>style.visibility</p:attrName>
                                        </p:attrNameLst>
                                      </p:cBhvr>
                                      <p:to>
                                        <p:strVal val="visible"/>
                                      </p:to>
                                    </p:set>
                                    <p:animEffect transition="in" filter="circle(out)">
                                      <p:cBhvr>
                                        <p:cTn id="36" dur="4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10"/>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5000"/>
                    </a14:imgEffect>
                  </a14:imgLayer>
                </a14:imgProps>
              </a:ext>
              <a:ext uri="{28A0092B-C50C-407E-A947-70E740481C1C}">
                <a14:useLocalDpi xmlns:a14="http://schemas.microsoft.com/office/drawing/2010/main"/>
              </a:ext>
            </a:extLst>
          </a:blip>
          <a:stretch>
            <a:fillRect/>
          </a:stretch>
        </p:blipFill>
        <p:spPr>
          <a:xfrm>
            <a:off x="0" y="11328"/>
            <a:ext cx="9144000" cy="5132172"/>
          </a:xfrm>
          <a:prstGeom prst="rect">
            <a:avLst/>
          </a:prstGeom>
          <a:noFill/>
          <a:ln>
            <a:noFill/>
          </a:ln>
        </p:spPr>
      </p:pic>
      <p:sp>
        <p:nvSpPr>
          <p:cNvPr id="3" name="2 Rectángulo"/>
          <p:cNvSpPr/>
          <p:nvPr/>
        </p:nvSpPr>
        <p:spPr>
          <a:xfrm>
            <a:off x="755576" y="1275607"/>
            <a:ext cx="5400600" cy="3108543"/>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dirty="0" smtClean="0">
                <a:solidFill>
                  <a:schemeClr val="bg1"/>
                </a:solidFill>
                <a:latin typeface="Hobo Std" pitchFamily="34" charset="0"/>
              </a:rPr>
              <a:t>El </a:t>
            </a:r>
            <a:r>
              <a:rPr lang="es-ES" dirty="0">
                <a:solidFill>
                  <a:schemeClr val="bg1"/>
                </a:solidFill>
                <a:latin typeface="Hobo Std" pitchFamily="34" charset="0"/>
              </a:rPr>
              <a:t>tomate es considerado tanto una </a:t>
            </a:r>
            <a:r>
              <a:rPr lang="es-ES" dirty="0" smtClean="0">
                <a:solidFill>
                  <a:schemeClr val="bg1"/>
                </a:solidFill>
                <a:latin typeface="Hobo Std" pitchFamily="34" charset="0"/>
              </a:rPr>
              <a:t>fruta</a:t>
            </a:r>
          </a:p>
          <a:p>
            <a:pPr algn="ctr"/>
            <a:r>
              <a:rPr lang="es-ES" dirty="0" smtClean="0">
                <a:solidFill>
                  <a:schemeClr val="bg1"/>
                </a:solidFill>
                <a:latin typeface="Hobo Std" pitchFamily="34" charset="0"/>
              </a:rPr>
              <a:t> </a:t>
            </a:r>
            <a:r>
              <a:rPr lang="es-ES" dirty="0">
                <a:solidFill>
                  <a:schemeClr val="bg1"/>
                </a:solidFill>
                <a:latin typeface="Hobo Std" pitchFamily="34" charset="0"/>
              </a:rPr>
              <a:t>como una hortaliza, y forma parte integrante de la cocina en todo el mundo, especialmente en la región del </a:t>
            </a:r>
            <a:r>
              <a:rPr lang="es-ES" dirty="0" smtClean="0">
                <a:solidFill>
                  <a:schemeClr val="bg1"/>
                </a:solidFill>
                <a:latin typeface="Hobo Std" pitchFamily="34" charset="0"/>
              </a:rPr>
              <a:t>Mediterráneo</a:t>
            </a:r>
            <a:r>
              <a:rPr lang="es-ES" sz="1600" dirty="0" smtClean="0">
                <a:solidFill>
                  <a:schemeClr val="bg1"/>
                </a:solidFill>
                <a:latin typeface="Hobo Std" pitchFamily="34" charset="0"/>
              </a:rPr>
              <a:t>.</a:t>
            </a:r>
          </a:p>
          <a:p>
            <a:pPr algn="ctr"/>
            <a:endParaRPr lang="es-ES" sz="1600" dirty="0" smtClean="0">
              <a:solidFill>
                <a:schemeClr val="bg1"/>
              </a:solidFill>
              <a:latin typeface="Hobo Std" pitchFamily="34" charset="0"/>
            </a:endParaRPr>
          </a:p>
          <a:p>
            <a:pPr algn="ctr"/>
            <a:r>
              <a:rPr lang="es-ES" dirty="0">
                <a:solidFill>
                  <a:schemeClr val="bg1"/>
                </a:solidFill>
                <a:latin typeface="Hobo Std" pitchFamily="34" charset="0"/>
              </a:rPr>
              <a:t>Los beneficios para la salud del tomate han sido conocidos por la humanidad desde hace siglos. Algunos de sus beneficios son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los </a:t>
            </a:r>
            <a:r>
              <a:rPr lang="es-ES" dirty="0">
                <a:solidFill>
                  <a:schemeClr val="bg1"/>
                </a:solidFill>
                <a:latin typeface="Hobo Std" pitchFamily="34" charset="0"/>
              </a:rPr>
              <a:t>siguientes:</a:t>
            </a:r>
          </a:p>
          <a:p>
            <a:pPr algn="ctr"/>
            <a:endParaRPr lang="es-ES" dirty="0">
              <a:solidFill>
                <a:schemeClr val="bg1"/>
              </a:solidFill>
              <a:latin typeface="Hobo Std" pitchFamily="34" charset="0"/>
            </a:endParaRPr>
          </a:p>
          <a:p>
            <a:pPr algn="ctr"/>
            <a:r>
              <a:rPr lang="es-ES" dirty="0" smtClean="0">
                <a:solidFill>
                  <a:schemeClr val="bg1"/>
                </a:solidFill>
                <a:latin typeface="Hobo Std" pitchFamily="34" charset="0"/>
              </a:rPr>
              <a:t> </a:t>
            </a:r>
            <a:endParaRPr lang="es-ES" sz="2400" dirty="0">
              <a:solidFill>
                <a:schemeClr val="bg1"/>
              </a:solidFill>
              <a:latin typeface="Hobo Std" pitchFamily="34" charset="0"/>
            </a:endParaRPr>
          </a:p>
        </p:txBody>
      </p:sp>
    </p:spTree>
    <p:extLst>
      <p:ext uri="{BB962C8B-B14F-4D97-AF65-F5344CB8AC3E}">
        <p14:creationId xmlns:p14="http://schemas.microsoft.com/office/powerpoint/2010/main" val="519979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13 Grupo"/>
          <p:cNvGrpSpPr/>
          <p:nvPr/>
        </p:nvGrpSpPr>
        <p:grpSpPr>
          <a:xfrm>
            <a:off x="-3840" y="-14034"/>
            <a:ext cx="9144000" cy="5143500"/>
            <a:chOff x="0" y="0"/>
            <a:chExt cx="9144000" cy="5143500"/>
          </a:xfrm>
        </p:grpSpPr>
        <p:sp>
          <p:nvSpPr>
            <p:cNvPr id="16" name="15 Rectángulo"/>
            <p:cNvSpPr/>
            <p:nvPr/>
          </p:nvSpPr>
          <p:spPr>
            <a:xfrm>
              <a:off x="4572000" y="2571750"/>
              <a:ext cx="4572000" cy="2571750"/>
            </a:xfrm>
            <a:prstGeom prst="rect">
              <a:avLst/>
            </a:prstGeom>
            <a:gradFill>
              <a:gsLst>
                <a:gs pos="32512">
                  <a:srgbClr val="ED0803">
                    <a:lumMod val="45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flipH="1">
              <a:off x="4572000" y="0"/>
              <a:ext cx="4572000" cy="2571750"/>
            </a:xfrm>
            <a:prstGeom prst="rect">
              <a:avLst/>
            </a:prstGeom>
            <a:gradFill>
              <a:gsLst>
                <a:gs pos="32512">
                  <a:srgbClr val="ED0803">
                    <a:lumMod val="50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flipH="1">
              <a:off x="0" y="2571750"/>
              <a:ext cx="4572000" cy="2571750"/>
            </a:xfrm>
            <a:prstGeom prst="rect">
              <a:avLst/>
            </a:prstGeom>
            <a:gradFill>
              <a:gsLst>
                <a:gs pos="32512">
                  <a:srgbClr val="ED0803">
                    <a:lumMod val="49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a:off x="0" y="0"/>
              <a:ext cx="4572000" cy="2571750"/>
            </a:xfrm>
            <a:prstGeom prst="rect">
              <a:avLst/>
            </a:prstGeom>
            <a:gradFill>
              <a:gsLst>
                <a:gs pos="32512">
                  <a:srgbClr val="ED0803">
                    <a:lumMod val="49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5" name="14 Imagen" descr="Diapositiva1"/>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2183" y="-19320"/>
            <a:ext cx="9144000" cy="5143500"/>
          </a:xfrm>
          <a:prstGeom prst="rect">
            <a:avLst/>
          </a:prstGeom>
          <a:noFill/>
          <a:ln>
            <a:noFill/>
          </a:ln>
        </p:spPr>
      </p:pic>
      <p:sp>
        <p:nvSpPr>
          <p:cNvPr id="2" name="CuadroTexto 28"/>
          <p:cNvSpPr txBox="1"/>
          <p:nvPr/>
        </p:nvSpPr>
        <p:spPr>
          <a:xfrm rot="16200000">
            <a:off x="-264309" y="1809944"/>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3" name="CuadroTexto 28"/>
          <p:cNvSpPr txBox="1"/>
          <p:nvPr/>
        </p:nvSpPr>
        <p:spPr>
          <a:xfrm rot="16200000">
            <a:off x="1252049" y="1784987"/>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4" name="CuadroTexto 28"/>
          <p:cNvSpPr txBox="1"/>
          <p:nvPr/>
        </p:nvSpPr>
        <p:spPr>
          <a:xfrm rot="16200000">
            <a:off x="2723518" y="1784987"/>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5" name="CuadroTexto 28"/>
          <p:cNvSpPr txBox="1"/>
          <p:nvPr/>
        </p:nvSpPr>
        <p:spPr>
          <a:xfrm rot="5400000" flipH="1">
            <a:off x="4426666"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6" name="CuadroTexto 28"/>
          <p:cNvSpPr txBox="1"/>
          <p:nvPr/>
        </p:nvSpPr>
        <p:spPr>
          <a:xfrm rot="5400000" flipH="1">
            <a:off x="5977414"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7" name="CuadroTexto 28"/>
          <p:cNvSpPr txBox="1"/>
          <p:nvPr/>
        </p:nvSpPr>
        <p:spPr>
          <a:xfrm rot="5400000" flipH="1">
            <a:off x="7328944"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13000">
                <a:srgbClr val="FFC000"/>
              </a:gs>
              <a:gs pos="62000">
                <a:srgbClr val="FF0000"/>
              </a:gs>
              <a:gs pos="75000">
                <a:srgbClr val="FF0000"/>
              </a:gs>
              <a:gs pos="100000">
                <a:srgbClr val="FFC000"/>
              </a:gs>
            </a:gsLst>
            <a:lin ang="16200000" scaled="1"/>
            <a:tileRect/>
          </a:gradFill>
          <a:ln>
            <a:no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20" name="19 Rectángulo"/>
          <p:cNvSpPr/>
          <p:nvPr/>
        </p:nvSpPr>
        <p:spPr>
          <a:xfrm>
            <a:off x="-21994" y="0"/>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37252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500" fill="hold"/>
                                        <p:tgtEl>
                                          <p:spTgt spid="2"/>
                                        </p:tgtEl>
                                        <p:attrNameLst>
                                          <p:attrName>ppt_x</p:attrName>
                                        </p:attrNameLst>
                                      </p:cBhvr>
                                      <p:tavLst>
                                        <p:tav tm="0">
                                          <p:val>
                                            <p:strVal val="1+#ppt_w/2"/>
                                          </p:val>
                                        </p:tav>
                                        <p:tav tm="100000">
                                          <p:val>
                                            <p:strVal val="#ppt_x"/>
                                          </p:val>
                                        </p:tav>
                                      </p:tavLst>
                                    </p:anim>
                                    <p:anim calcmode="lin" valueType="num">
                                      <p:cBhvr additive="base">
                                        <p:cTn id="11" dur="2500" fill="hold"/>
                                        <p:tgtEl>
                                          <p:spTgt spid="2"/>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2500" fill="hold"/>
                                        <p:tgtEl>
                                          <p:spTgt spid="2"/>
                                        </p:tgtEl>
                                        <p:attrNameLst>
                                          <p:attrName>ppt_w</p:attrName>
                                        </p:attrNameLst>
                                      </p:cBhvr>
                                      <p:tavLst>
                                        <p:tav tm="0" fmla="#ppt_w*sin(2.5*pi*$)">
                                          <p:val>
                                            <p:fltVal val="0"/>
                                          </p:val>
                                        </p:tav>
                                        <p:tav tm="100000">
                                          <p:val>
                                            <p:fltVal val="1"/>
                                          </p:val>
                                        </p:tav>
                                      </p:tavLst>
                                    </p:anim>
                                    <p:anim calcmode="lin" valueType="num">
                                      <p:cBhvr>
                                        <p:cTn id="15" dur="2500" fill="hold"/>
                                        <p:tgtEl>
                                          <p:spTgt spid="2"/>
                                        </p:tgtEl>
                                        <p:attrNameLst>
                                          <p:attrName>ppt_h</p:attrName>
                                        </p:attrNameLst>
                                      </p:cBhvr>
                                      <p:tavLst>
                                        <p:tav tm="0">
                                          <p:val>
                                            <p:strVal val="#ppt_h"/>
                                          </p:val>
                                        </p:tav>
                                        <p:tav tm="100000">
                                          <p:val>
                                            <p:strVal val="#ppt_h"/>
                                          </p:val>
                                        </p:tav>
                                      </p:tavLst>
                                    </p:anim>
                                  </p:childTnLst>
                                </p:cTn>
                              </p:par>
                              <p:par>
                                <p:cTn id="16" presetID="2" presetClass="entr" presetSubtype="2"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2500" fill="hold"/>
                                        <p:tgtEl>
                                          <p:spTgt spid="4"/>
                                        </p:tgtEl>
                                        <p:attrNameLst>
                                          <p:attrName>ppt_x</p:attrName>
                                        </p:attrNameLst>
                                      </p:cBhvr>
                                      <p:tavLst>
                                        <p:tav tm="0">
                                          <p:val>
                                            <p:strVal val="1+#ppt_w/2"/>
                                          </p:val>
                                        </p:tav>
                                        <p:tav tm="100000">
                                          <p:val>
                                            <p:strVal val="#ppt_x"/>
                                          </p:val>
                                        </p:tav>
                                      </p:tavLst>
                                    </p:anim>
                                    <p:anim calcmode="lin" valueType="num">
                                      <p:cBhvr additive="base">
                                        <p:cTn id="19" dur="2500" fill="hold"/>
                                        <p:tgtEl>
                                          <p:spTgt spid="4"/>
                                        </p:tgtEl>
                                        <p:attrNameLst>
                                          <p:attrName>ppt_y</p:attrName>
                                        </p:attrNameLst>
                                      </p:cBhvr>
                                      <p:tavLst>
                                        <p:tav tm="0">
                                          <p:val>
                                            <p:strVal val="#ppt_y"/>
                                          </p:val>
                                        </p:tav>
                                        <p:tav tm="100000">
                                          <p:val>
                                            <p:strVal val="#ppt_y"/>
                                          </p:val>
                                        </p:tav>
                                      </p:tavLst>
                                    </p:anim>
                                  </p:childTnLst>
                                </p:cTn>
                              </p:par>
                              <p:par>
                                <p:cTn id="20" presetID="19" presetClass="entr" presetSubtype="10" fill="hold" grpId="1"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2500" fill="hold"/>
                                        <p:tgtEl>
                                          <p:spTgt spid="4"/>
                                        </p:tgtEl>
                                        <p:attrNameLst>
                                          <p:attrName>ppt_w</p:attrName>
                                        </p:attrNameLst>
                                      </p:cBhvr>
                                      <p:tavLst>
                                        <p:tav tm="0" fmla="#ppt_w*sin(2.5*pi*$)">
                                          <p:val>
                                            <p:fltVal val="0"/>
                                          </p:val>
                                        </p:tav>
                                        <p:tav tm="100000">
                                          <p:val>
                                            <p:fltVal val="1"/>
                                          </p:val>
                                        </p:tav>
                                      </p:tavLst>
                                    </p:anim>
                                    <p:anim calcmode="lin" valueType="num">
                                      <p:cBhvr>
                                        <p:cTn id="23" dur="2500" fill="hold"/>
                                        <p:tgtEl>
                                          <p:spTgt spid="4"/>
                                        </p:tgtEl>
                                        <p:attrNameLst>
                                          <p:attrName>ppt_h</p:attrName>
                                        </p:attrNameLst>
                                      </p:cBhvr>
                                      <p:tavLst>
                                        <p:tav tm="0">
                                          <p:val>
                                            <p:strVal val="#ppt_h"/>
                                          </p:val>
                                        </p:tav>
                                        <p:tav tm="100000">
                                          <p:val>
                                            <p:strVal val="#ppt_h"/>
                                          </p:val>
                                        </p:tav>
                                      </p:tavLst>
                                    </p:anim>
                                  </p:childTnLst>
                                </p:cTn>
                              </p:par>
                              <p:par>
                                <p:cTn id="24" presetID="2" presetClass="entr" presetSubtype="2"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additive="base">
                                        <p:cTn id="26" dur="2500" fill="hold"/>
                                        <p:tgtEl>
                                          <p:spTgt spid="3"/>
                                        </p:tgtEl>
                                        <p:attrNameLst>
                                          <p:attrName>ppt_x</p:attrName>
                                        </p:attrNameLst>
                                      </p:cBhvr>
                                      <p:tavLst>
                                        <p:tav tm="0">
                                          <p:val>
                                            <p:strVal val="1+#ppt_w/2"/>
                                          </p:val>
                                        </p:tav>
                                        <p:tav tm="100000">
                                          <p:val>
                                            <p:strVal val="#ppt_x"/>
                                          </p:val>
                                        </p:tav>
                                      </p:tavLst>
                                    </p:anim>
                                    <p:anim calcmode="lin" valueType="num">
                                      <p:cBhvr additive="base">
                                        <p:cTn id="27" dur="2500" fill="hold"/>
                                        <p:tgtEl>
                                          <p:spTgt spid="3"/>
                                        </p:tgtEl>
                                        <p:attrNameLst>
                                          <p:attrName>ppt_y</p:attrName>
                                        </p:attrNameLst>
                                      </p:cBhvr>
                                      <p:tavLst>
                                        <p:tav tm="0">
                                          <p:val>
                                            <p:strVal val="#ppt_y"/>
                                          </p:val>
                                        </p:tav>
                                        <p:tav tm="100000">
                                          <p:val>
                                            <p:strVal val="#ppt_y"/>
                                          </p:val>
                                        </p:tav>
                                      </p:tavLst>
                                    </p:anim>
                                  </p:childTnLst>
                                </p:cTn>
                              </p:par>
                              <p:par>
                                <p:cTn id="28" presetID="19" presetClass="entr" presetSubtype="10" fill="hold" grpId="1"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2500" fill="hold"/>
                                        <p:tgtEl>
                                          <p:spTgt spid="3"/>
                                        </p:tgtEl>
                                        <p:attrNameLst>
                                          <p:attrName>ppt_w</p:attrName>
                                        </p:attrNameLst>
                                      </p:cBhvr>
                                      <p:tavLst>
                                        <p:tav tm="0" fmla="#ppt_w*sin(2.5*pi*$)">
                                          <p:val>
                                            <p:fltVal val="0"/>
                                          </p:val>
                                        </p:tav>
                                        <p:tav tm="100000">
                                          <p:val>
                                            <p:fltVal val="1"/>
                                          </p:val>
                                        </p:tav>
                                      </p:tavLst>
                                    </p:anim>
                                    <p:anim calcmode="lin" valueType="num">
                                      <p:cBhvr>
                                        <p:cTn id="31" dur="2500" fill="hold"/>
                                        <p:tgtEl>
                                          <p:spTgt spid="3"/>
                                        </p:tgtEl>
                                        <p:attrNameLst>
                                          <p:attrName>ppt_h</p:attrName>
                                        </p:attrNameLst>
                                      </p:cBhvr>
                                      <p:tavLst>
                                        <p:tav tm="0">
                                          <p:val>
                                            <p:strVal val="#ppt_h"/>
                                          </p:val>
                                        </p:tav>
                                        <p:tav tm="100000">
                                          <p:val>
                                            <p:strVal val="#ppt_h"/>
                                          </p:val>
                                        </p:tav>
                                      </p:tavLst>
                                    </p:anim>
                                  </p:childTnLst>
                                </p:cTn>
                              </p:par>
                              <p:par>
                                <p:cTn id="32" presetID="2" presetClass="entr" presetSubtype="8"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2500" fill="hold"/>
                                        <p:tgtEl>
                                          <p:spTgt spid="5"/>
                                        </p:tgtEl>
                                        <p:attrNameLst>
                                          <p:attrName>ppt_x</p:attrName>
                                        </p:attrNameLst>
                                      </p:cBhvr>
                                      <p:tavLst>
                                        <p:tav tm="0">
                                          <p:val>
                                            <p:strVal val="0-#ppt_w/2"/>
                                          </p:val>
                                        </p:tav>
                                        <p:tav tm="100000">
                                          <p:val>
                                            <p:strVal val="#ppt_x"/>
                                          </p:val>
                                        </p:tav>
                                      </p:tavLst>
                                    </p:anim>
                                    <p:anim calcmode="lin" valueType="num">
                                      <p:cBhvr additive="base">
                                        <p:cTn id="35" dur="2500" fill="hold"/>
                                        <p:tgtEl>
                                          <p:spTgt spid="5"/>
                                        </p:tgtEl>
                                        <p:attrNameLst>
                                          <p:attrName>ppt_y</p:attrName>
                                        </p:attrNameLst>
                                      </p:cBhvr>
                                      <p:tavLst>
                                        <p:tav tm="0">
                                          <p:val>
                                            <p:strVal val="#ppt_y"/>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p:cTn id="38" dur="2500" fill="hold"/>
                                        <p:tgtEl>
                                          <p:spTgt spid="5"/>
                                        </p:tgtEl>
                                        <p:attrNameLst>
                                          <p:attrName>ppt_w</p:attrName>
                                        </p:attrNameLst>
                                      </p:cBhvr>
                                      <p:tavLst>
                                        <p:tav tm="0" fmla="#ppt_w*sin(2.5*pi*$)">
                                          <p:val>
                                            <p:fltVal val="0"/>
                                          </p:val>
                                        </p:tav>
                                        <p:tav tm="100000">
                                          <p:val>
                                            <p:fltVal val="1"/>
                                          </p:val>
                                        </p:tav>
                                      </p:tavLst>
                                    </p:anim>
                                    <p:anim calcmode="lin" valueType="num">
                                      <p:cBhvr>
                                        <p:cTn id="39" dur="2500" fill="hold"/>
                                        <p:tgtEl>
                                          <p:spTgt spid="5"/>
                                        </p:tgtEl>
                                        <p:attrNameLst>
                                          <p:attrName>ppt_h</p:attrName>
                                        </p:attrNameLst>
                                      </p:cBhvr>
                                      <p:tavLst>
                                        <p:tav tm="0">
                                          <p:val>
                                            <p:strVal val="#ppt_h"/>
                                          </p:val>
                                        </p:tav>
                                        <p:tav tm="100000">
                                          <p:val>
                                            <p:strVal val="#ppt_h"/>
                                          </p:val>
                                        </p:tav>
                                      </p:tavLst>
                                    </p:anim>
                                  </p:childTnLst>
                                </p:cTn>
                              </p:par>
                              <p:par>
                                <p:cTn id="40" presetID="2" presetClass="entr" presetSubtype="8" fill="hold" grpId="0"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0" fill="hold"/>
                                        <p:tgtEl>
                                          <p:spTgt spid="6"/>
                                        </p:tgtEl>
                                        <p:attrNameLst>
                                          <p:attrName>ppt_x</p:attrName>
                                        </p:attrNameLst>
                                      </p:cBhvr>
                                      <p:tavLst>
                                        <p:tav tm="0">
                                          <p:val>
                                            <p:strVal val="0-#ppt_w/2"/>
                                          </p:val>
                                        </p:tav>
                                        <p:tav tm="100000">
                                          <p:val>
                                            <p:strVal val="#ppt_x"/>
                                          </p:val>
                                        </p:tav>
                                      </p:tavLst>
                                    </p:anim>
                                    <p:anim calcmode="lin" valueType="num">
                                      <p:cBhvr additive="base">
                                        <p:cTn id="43" dur="2500" fill="hold"/>
                                        <p:tgtEl>
                                          <p:spTgt spid="6"/>
                                        </p:tgtEl>
                                        <p:attrNameLst>
                                          <p:attrName>ppt_y</p:attrName>
                                        </p:attrNameLst>
                                      </p:cBhvr>
                                      <p:tavLst>
                                        <p:tav tm="0">
                                          <p:val>
                                            <p:strVal val="#ppt_y"/>
                                          </p:val>
                                        </p:tav>
                                        <p:tav tm="100000">
                                          <p:val>
                                            <p:strVal val="#ppt_y"/>
                                          </p:val>
                                        </p:tav>
                                      </p:tavLst>
                                    </p:anim>
                                  </p:childTnLst>
                                </p:cTn>
                              </p:par>
                              <p:par>
                                <p:cTn id="44" presetID="19" presetClass="entr" presetSubtype="10" fill="hold" grpId="1" nodeType="with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2500" fill="hold"/>
                                        <p:tgtEl>
                                          <p:spTgt spid="6"/>
                                        </p:tgtEl>
                                        <p:attrNameLst>
                                          <p:attrName>ppt_w</p:attrName>
                                        </p:attrNameLst>
                                      </p:cBhvr>
                                      <p:tavLst>
                                        <p:tav tm="0" fmla="#ppt_w*sin(2.5*pi*$)">
                                          <p:val>
                                            <p:fltVal val="0"/>
                                          </p:val>
                                        </p:tav>
                                        <p:tav tm="100000">
                                          <p:val>
                                            <p:fltVal val="1"/>
                                          </p:val>
                                        </p:tav>
                                      </p:tavLst>
                                    </p:anim>
                                    <p:anim calcmode="lin" valueType="num">
                                      <p:cBhvr>
                                        <p:cTn id="47" dur="2500" fill="hold"/>
                                        <p:tgtEl>
                                          <p:spTgt spid="6"/>
                                        </p:tgtEl>
                                        <p:attrNameLst>
                                          <p:attrName>ppt_h</p:attrName>
                                        </p:attrNameLst>
                                      </p:cBhvr>
                                      <p:tavLst>
                                        <p:tav tm="0">
                                          <p:val>
                                            <p:strVal val="#ppt_h"/>
                                          </p:val>
                                        </p:tav>
                                        <p:tav tm="100000">
                                          <p:val>
                                            <p:strVal val="#ppt_h"/>
                                          </p:val>
                                        </p:tav>
                                      </p:tavLst>
                                    </p:anim>
                                  </p:childTnLst>
                                </p:cTn>
                              </p:par>
                              <p:par>
                                <p:cTn id="48" presetID="2" presetClass="entr" presetSubtype="8" fill="hold" grpId="0" nodeType="withEffect">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2500" fill="hold"/>
                                        <p:tgtEl>
                                          <p:spTgt spid="7"/>
                                        </p:tgtEl>
                                        <p:attrNameLst>
                                          <p:attrName>ppt_x</p:attrName>
                                        </p:attrNameLst>
                                      </p:cBhvr>
                                      <p:tavLst>
                                        <p:tav tm="0">
                                          <p:val>
                                            <p:strVal val="0-#ppt_w/2"/>
                                          </p:val>
                                        </p:tav>
                                        <p:tav tm="100000">
                                          <p:val>
                                            <p:strVal val="#ppt_x"/>
                                          </p:val>
                                        </p:tav>
                                      </p:tavLst>
                                    </p:anim>
                                    <p:anim calcmode="lin" valueType="num">
                                      <p:cBhvr additive="base">
                                        <p:cTn id="51" dur="2500" fill="hold"/>
                                        <p:tgtEl>
                                          <p:spTgt spid="7"/>
                                        </p:tgtEl>
                                        <p:attrNameLst>
                                          <p:attrName>ppt_y</p:attrName>
                                        </p:attrNameLst>
                                      </p:cBhvr>
                                      <p:tavLst>
                                        <p:tav tm="0">
                                          <p:val>
                                            <p:strVal val="#ppt_y"/>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7"/>
                                        </p:tgtEl>
                                        <p:attrNameLst>
                                          <p:attrName>style.visibility</p:attrName>
                                        </p:attrNameLst>
                                      </p:cBhvr>
                                      <p:to>
                                        <p:strVal val="visible"/>
                                      </p:to>
                                    </p:set>
                                    <p:anim calcmode="lin" valueType="num">
                                      <p:cBhvr>
                                        <p:cTn id="54" dur="2500" fill="hold"/>
                                        <p:tgtEl>
                                          <p:spTgt spid="7"/>
                                        </p:tgtEl>
                                        <p:attrNameLst>
                                          <p:attrName>ppt_w</p:attrName>
                                        </p:attrNameLst>
                                      </p:cBhvr>
                                      <p:tavLst>
                                        <p:tav tm="0" fmla="#ppt_w*sin(2.5*pi*$)">
                                          <p:val>
                                            <p:fltVal val="0"/>
                                          </p:val>
                                        </p:tav>
                                        <p:tav tm="100000">
                                          <p:val>
                                            <p:fltVal val="1"/>
                                          </p:val>
                                        </p:tav>
                                      </p:tavLst>
                                    </p:anim>
                                    <p:anim calcmode="lin" valueType="num">
                                      <p:cBhvr>
                                        <p:cTn id="55" dur="2500" fill="hold"/>
                                        <p:tgtEl>
                                          <p:spTgt spid="7"/>
                                        </p:tgtEl>
                                        <p:attrNameLst>
                                          <p:attrName>ppt_h</p:attrName>
                                        </p:attrNameLst>
                                      </p:cBhvr>
                                      <p:tavLst>
                                        <p:tav tm="0">
                                          <p:val>
                                            <p:strVal val="#ppt_h"/>
                                          </p:val>
                                        </p:tav>
                                        <p:tav tm="100000">
                                          <p:val>
                                            <p:strVal val="#ppt_h"/>
                                          </p:val>
                                        </p:tav>
                                      </p:tavLst>
                                    </p:anim>
                                  </p:childTnLst>
                                </p:cTn>
                              </p:par>
                              <p:par>
                                <p:cTn id="56" presetID="23" presetClass="exit" presetSubtype="16" fill="hold" nodeType="withEffect">
                                  <p:stCondLst>
                                    <p:cond delay="0"/>
                                  </p:stCondLst>
                                  <p:childTnLst>
                                    <p:anim calcmode="lin" valueType="num">
                                      <p:cBhvr>
                                        <p:cTn id="57" dur="5750"/>
                                        <p:tgtEl>
                                          <p:spTgt spid="14"/>
                                        </p:tgtEl>
                                        <p:attrNameLst>
                                          <p:attrName>ppt_w</p:attrName>
                                        </p:attrNameLst>
                                      </p:cBhvr>
                                      <p:tavLst>
                                        <p:tav tm="0">
                                          <p:val>
                                            <p:strVal val="ppt_w"/>
                                          </p:val>
                                        </p:tav>
                                        <p:tav tm="100000">
                                          <p:val>
                                            <p:strVal val="4*ppt_w"/>
                                          </p:val>
                                        </p:tav>
                                      </p:tavLst>
                                    </p:anim>
                                    <p:anim calcmode="lin" valueType="num">
                                      <p:cBhvr>
                                        <p:cTn id="58" dur="5750"/>
                                        <p:tgtEl>
                                          <p:spTgt spid="14"/>
                                        </p:tgtEl>
                                        <p:attrNameLst>
                                          <p:attrName>ppt_h</p:attrName>
                                        </p:attrNameLst>
                                      </p:cBhvr>
                                      <p:tavLst>
                                        <p:tav tm="0">
                                          <p:val>
                                            <p:strVal val="ppt_h"/>
                                          </p:val>
                                        </p:tav>
                                        <p:tav tm="100000">
                                          <p:val>
                                            <p:strVal val="4*ppt_h"/>
                                          </p:val>
                                        </p:tav>
                                      </p:tavLst>
                                    </p:anim>
                                    <p:set>
                                      <p:cBhvr>
                                        <p:cTn id="59" dur="1" fill="hold">
                                          <p:stCondLst>
                                            <p:cond delay="5749"/>
                                          </p:stCondLst>
                                        </p:cTn>
                                        <p:tgtEl>
                                          <p:spTgt spid="14"/>
                                        </p:tgtEl>
                                        <p:attrNameLst>
                                          <p:attrName>style.visibility</p:attrName>
                                        </p:attrNameLst>
                                      </p:cBhvr>
                                      <p:to>
                                        <p:strVal val="hidden"/>
                                      </p:to>
                                    </p:set>
                                  </p:childTnLst>
                                </p:cTn>
                              </p:par>
                              <p:par>
                                <p:cTn id="60" presetID="2" presetClass="exit" presetSubtype="2" fill="hold" grpId="2" nodeType="withEffect">
                                  <p:stCondLst>
                                    <p:cond delay="2500"/>
                                  </p:stCondLst>
                                  <p:childTnLst>
                                    <p:anim calcmode="lin" valueType="num">
                                      <p:cBhvr additive="base">
                                        <p:cTn id="61" dur="3000"/>
                                        <p:tgtEl>
                                          <p:spTgt spid="4"/>
                                        </p:tgtEl>
                                        <p:attrNameLst>
                                          <p:attrName>ppt_x</p:attrName>
                                        </p:attrNameLst>
                                      </p:cBhvr>
                                      <p:tavLst>
                                        <p:tav tm="0">
                                          <p:val>
                                            <p:strVal val="ppt_x"/>
                                          </p:val>
                                        </p:tav>
                                        <p:tav tm="100000">
                                          <p:val>
                                            <p:strVal val="1+ppt_w/2"/>
                                          </p:val>
                                        </p:tav>
                                      </p:tavLst>
                                    </p:anim>
                                    <p:anim calcmode="lin" valueType="num">
                                      <p:cBhvr additive="base">
                                        <p:cTn id="62" dur="3000"/>
                                        <p:tgtEl>
                                          <p:spTgt spid="4"/>
                                        </p:tgtEl>
                                        <p:attrNameLst>
                                          <p:attrName>ppt_y</p:attrName>
                                        </p:attrNameLst>
                                      </p:cBhvr>
                                      <p:tavLst>
                                        <p:tav tm="0">
                                          <p:val>
                                            <p:strVal val="ppt_y"/>
                                          </p:val>
                                        </p:tav>
                                        <p:tav tm="100000">
                                          <p:val>
                                            <p:strVal val="ppt_y"/>
                                          </p:val>
                                        </p:tav>
                                      </p:tavLst>
                                    </p:anim>
                                    <p:set>
                                      <p:cBhvr>
                                        <p:cTn id="63" dur="1" fill="hold">
                                          <p:stCondLst>
                                            <p:cond delay="2999"/>
                                          </p:stCondLst>
                                        </p:cTn>
                                        <p:tgtEl>
                                          <p:spTgt spid="4"/>
                                        </p:tgtEl>
                                        <p:attrNameLst>
                                          <p:attrName>style.visibility</p:attrName>
                                        </p:attrNameLst>
                                      </p:cBhvr>
                                      <p:to>
                                        <p:strVal val="hidden"/>
                                      </p:to>
                                    </p:set>
                                  </p:childTnLst>
                                </p:cTn>
                              </p:par>
                              <p:par>
                                <p:cTn id="64" presetID="2" presetClass="exit" presetSubtype="2" fill="hold" grpId="2" nodeType="withEffect">
                                  <p:stCondLst>
                                    <p:cond delay="2500"/>
                                  </p:stCondLst>
                                  <p:childTnLst>
                                    <p:anim calcmode="lin" valueType="num">
                                      <p:cBhvr additive="base">
                                        <p:cTn id="65" dur="3000"/>
                                        <p:tgtEl>
                                          <p:spTgt spid="2"/>
                                        </p:tgtEl>
                                        <p:attrNameLst>
                                          <p:attrName>ppt_x</p:attrName>
                                        </p:attrNameLst>
                                      </p:cBhvr>
                                      <p:tavLst>
                                        <p:tav tm="0">
                                          <p:val>
                                            <p:strVal val="ppt_x"/>
                                          </p:val>
                                        </p:tav>
                                        <p:tav tm="100000">
                                          <p:val>
                                            <p:strVal val="1+ppt_w/2"/>
                                          </p:val>
                                        </p:tav>
                                      </p:tavLst>
                                    </p:anim>
                                    <p:anim calcmode="lin" valueType="num">
                                      <p:cBhvr additive="base">
                                        <p:cTn id="66" dur="3000"/>
                                        <p:tgtEl>
                                          <p:spTgt spid="2"/>
                                        </p:tgtEl>
                                        <p:attrNameLst>
                                          <p:attrName>ppt_y</p:attrName>
                                        </p:attrNameLst>
                                      </p:cBhvr>
                                      <p:tavLst>
                                        <p:tav tm="0">
                                          <p:val>
                                            <p:strVal val="ppt_y"/>
                                          </p:val>
                                        </p:tav>
                                        <p:tav tm="100000">
                                          <p:val>
                                            <p:strVal val="ppt_y"/>
                                          </p:val>
                                        </p:tav>
                                      </p:tavLst>
                                    </p:anim>
                                    <p:set>
                                      <p:cBhvr>
                                        <p:cTn id="67" dur="1" fill="hold">
                                          <p:stCondLst>
                                            <p:cond delay="2999"/>
                                          </p:stCondLst>
                                        </p:cTn>
                                        <p:tgtEl>
                                          <p:spTgt spid="2"/>
                                        </p:tgtEl>
                                        <p:attrNameLst>
                                          <p:attrName>style.visibility</p:attrName>
                                        </p:attrNameLst>
                                      </p:cBhvr>
                                      <p:to>
                                        <p:strVal val="hidden"/>
                                      </p:to>
                                    </p:set>
                                  </p:childTnLst>
                                </p:cTn>
                              </p:par>
                              <p:par>
                                <p:cTn id="68" presetID="2" presetClass="exit" presetSubtype="2" fill="hold" grpId="2" nodeType="withEffect">
                                  <p:stCondLst>
                                    <p:cond delay="2500"/>
                                  </p:stCondLst>
                                  <p:childTnLst>
                                    <p:anim calcmode="lin" valueType="num">
                                      <p:cBhvr additive="base">
                                        <p:cTn id="69" dur="3000"/>
                                        <p:tgtEl>
                                          <p:spTgt spid="3"/>
                                        </p:tgtEl>
                                        <p:attrNameLst>
                                          <p:attrName>ppt_x</p:attrName>
                                        </p:attrNameLst>
                                      </p:cBhvr>
                                      <p:tavLst>
                                        <p:tav tm="0">
                                          <p:val>
                                            <p:strVal val="ppt_x"/>
                                          </p:val>
                                        </p:tav>
                                        <p:tav tm="100000">
                                          <p:val>
                                            <p:strVal val="1+ppt_w/2"/>
                                          </p:val>
                                        </p:tav>
                                      </p:tavLst>
                                    </p:anim>
                                    <p:anim calcmode="lin" valueType="num">
                                      <p:cBhvr additive="base">
                                        <p:cTn id="70" dur="3000"/>
                                        <p:tgtEl>
                                          <p:spTgt spid="3"/>
                                        </p:tgtEl>
                                        <p:attrNameLst>
                                          <p:attrName>ppt_y</p:attrName>
                                        </p:attrNameLst>
                                      </p:cBhvr>
                                      <p:tavLst>
                                        <p:tav tm="0">
                                          <p:val>
                                            <p:strVal val="ppt_y"/>
                                          </p:val>
                                        </p:tav>
                                        <p:tav tm="100000">
                                          <p:val>
                                            <p:strVal val="ppt_y"/>
                                          </p:val>
                                        </p:tav>
                                      </p:tavLst>
                                    </p:anim>
                                    <p:set>
                                      <p:cBhvr>
                                        <p:cTn id="71" dur="1" fill="hold">
                                          <p:stCondLst>
                                            <p:cond delay="2999"/>
                                          </p:stCondLst>
                                        </p:cTn>
                                        <p:tgtEl>
                                          <p:spTgt spid="3"/>
                                        </p:tgtEl>
                                        <p:attrNameLst>
                                          <p:attrName>style.visibility</p:attrName>
                                        </p:attrNameLst>
                                      </p:cBhvr>
                                      <p:to>
                                        <p:strVal val="hidden"/>
                                      </p:to>
                                    </p:set>
                                  </p:childTnLst>
                                </p:cTn>
                              </p:par>
                              <p:par>
                                <p:cTn id="72" presetID="2" presetClass="exit" presetSubtype="8" fill="hold" grpId="2" nodeType="withEffect">
                                  <p:stCondLst>
                                    <p:cond delay="2500"/>
                                  </p:stCondLst>
                                  <p:childTnLst>
                                    <p:anim calcmode="lin" valueType="num">
                                      <p:cBhvr additive="base">
                                        <p:cTn id="73" dur="3000"/>
                                        <p:tgtEl>
                                          <p:spTgt spid="5"/>
                                        </p:tgtEl>
                                        <p:attrNameLst>
                                          <p:attrName>ppt_x</p:attrName>
                                        </p:attrNameLst>
                                      </p:cBhvr>
                                      <p:tavLst>
                                        <p:tav tm="0">
                                          <p:val>
                                            <p:strVal val="ppt_x"/>
                                          </p:val>
                                        </p:tav>
                                        <p:tav tm="100000">
                                          <p:val>
                                            <p:strVal val="0-ppt_w/2"/>
                                          </p:val>
                                        </p:tav>
                                      </p:tavLst>
                                    </p:anim>
                                    <p:anim calcmode="lin" valueType="num">
                                      <p:cBhvr additive="base">
                                        <p:cTn id="74" dur="3000"/>
                                        <p:tgtEl>
                                          <p:spTgt spid="5"/>
                                        </p:tgtEl>
                                        <p:attrNameLst>
                                          <p:attrName>ppt_y</p:attrName>
                                        </p:attrNameLst>
                                      </p:cBhvr>
                                      <p:tavLst>
                                        <p:tav tm="0">
                                          <p:val>
                                            <p:strVal val="ppt_y"/>
                                          </p:val>
                                        </p:tav>
                                        <p:tav tm="100000">
                                          <p:val>
                                            <p:strVal val="ppt_y"/>
                                          </p:val>
                                        </p:tav>
                                      </p:tavLst>
                                    </p:anim>
                                    <p:set>
                                      <p:cBhvr>
                                        <p:cTn id="75" dur="1" fill="hold">
                                          <p:stCondLst>
                                            <p:cond delay="2999"/>
                                          </p:stCondLst>
                                        </p:cTn>
                                        <p:tgtEl>
                                          <p:spTgt spid="5"/>
                                        </p:tgtEl>
                                        <p:attrNameLst>
                                          <p:attrName>style.visibility</p:attrName>
                                        </p:attrNameLst>
                                      </p:cBhvr>
                                      <p:to>
                                        <p:strVal val="hidden"/>
                                      </p:to>
                                    </p:set>
                                  </p:childTnLst>
                                </p:cTn>
                              </p:par>
                              <p:par>
                                <p:cTn id="76" presetID="2" presetClass="exit" presetSubtype="8" fill="hold" grpId="2" nodeType="withEffect">
                                  <p:stCondLst>
                                    <p:cond delay="2500"/>
                                  </p:stCondLst>
                                  <p:childTnLst>
                                    <p:anim calcmode="lin" valueType="num">
                                      <p:cBhvr additive="base">
                                        <p:cTn id="77" dur="3000"/>
                                        <p:tgtEl>
                                          <p:spTgt spid="6"/>
                                        </p:tgtEl>
                                        <p:attrNameLst>
                                          <p:attrName>ppt_x</p:attrName>
                                        </p:attrNameLst>
                                      </p:cBhvr>
                                      <p:tavLst>
                                        <p:tav tm="0">
                                          <p:val>
                                            <p:strVal val="ppt_x"/>
                                          </p:val>
                                        </p:tav>
                                        <p:tav tm="100000">
                                          <p:val>
                                            <p:strVal val="0-ppt_w/2"/>
                                          </p:val>
                                        </p:tav>
                                      </p:tavLst>
                                    </p:anim>
                                    <p:anim calcmode="lin" valueType="num">
                                      <p:cBhvr additive="base">
                                        <p:cTn id="78" dur="3000"/>
                                        <p:tgtEl>
                                          <p:spTgt spid="6"/>
                                        </p:tgtEl>
                                        <p:attrNameLst>
                                          <p:attrName>ppt_y</p:attrName>
                                        </p:attrNameLst>
                                      </p:cBhvr>
                                      <p:tavLst>
                                        <p:tav tm="0">
                                          <p:val>
                                            <p:strVal val="ppt_y"/>
                                          </p:val>
                                        </p:tav>
                                        <p:tav tm="100000">
                                          <p:val>
                                            <p:strVal val="ppt_y"/>
                                          </p:val>
                                        </p:tav>
                                      </p:tavLst>
                                    </p:anim>
                                    <p:set>
                                      <p:cBhvr>
                                        <p:cTn id="79" dur="1" fill="hold">
                                          <p:stCondLst>
                                            <p:cond delay="2999"/>
                                          </p:stCondLst>
                                        </p:cTn>
                                        <p:tgtEl>
                                          <p:spTgt spid="6"/>
                                        </p:tgtEl>
                                        <p:attrNameLst>
                                          <p:attrName>style.visibility</p:attrName>
                                        </p:attrNameLst>
                                      </p:cBhvr>
                                      <p:to>
                                        <p:strVal val="hidden"/>
                                      </p:to>
                                    </p:set>
                                  </p:childTnLst>
                                </p:cTn>
                              </p:par>
                              <p:par>
                                <p:cTn id="80" presetID="2" presetClass="exit" presetSubtype="8" fill="hold" grpId="2" nodeType="withEffect">
                                  <p:stCondLst>
                                    <p:cond delay="2500"/>
                                  </p:stCondLst>
                                  <p:childTnLst>
                                    <p:anim calcmode="lin" valueType="num">
                                      <p:cBhvr additive="base">
                                        <p:cTn id="81" dur="3000"/>
                                        <p:tgtEl>
                                          <p:spTgt spid="7"/>
                                        </p:tgtEl>
                                        <p:attrNameLst>
                                          <p:attrName>ppt_x</p:attrName>
                                        </p:attrNameLst>
                                      </p:cBhvr>
                                      <p:tavLst>
                                        <p:tav tm="0">
                                          <p:val>
                                            <p:strVal val="ppt_x"/>
                                          </p:val>
                                        </p:tav>
                                        <p:tav tm="100000">
                                          <p:val>
                                            <p:strVal val="0-ppt_w/2"/>
                                          </p:val>
                                        </p:tav>
                                      </p:tavLst>
                                    </p:anim>
                                    <p:anim calcmode="lin" valueType="num">
                                      <p:cBhvr additive="base">
                                        <p:cTn id="82" dur="3000"/>
                                        <p:tgtEl>
                                          <p:spTgt spid="7"/>
                                        </p:tgtEl>
                                        <p:attrNameLst>
                                          <p:attrName>ppt_y</p:attrName>
                                        </p:attrNameLst>
                                      </p:cBhvr>
                                      <p:tavLst>
                                        <p:tav tm="0">
                                          <p:val>
                                            <p:strVal val="ppt_y"/>
                                          </p:val>
                                        </p:tav>
                                        <p:tav tm="100000">
                                          <p:val>
                                            <p:strVal val="ppt_y"/>
                                          </p:val>
                                        </p:tav>
                                      </p:tavLst>
                                    </p:anim>
                                    <p:set>
                                      <p:cBhvr>
                                        <p:cTn id="83" dur="1" fill="hold">
                                          <p:stCondLst>
                                            <p:cond delay="2999"/>
                                          </p:stCondLst>
                                        </p:cTn>
                                        <p:tgtEl>
                                          <p:spTgt spid="7"/>
                                        </p:tgtEl>
                                        <p:attrNameLst>
                                          <p:attrName>style.visibility</p:attrName>
                                        </p:attrNameLst>
                                      </p:cBhvr>
                                      <p:to>
                                        <p:strVal val="hidden"/>
                                      </p:to>
                                    </p:set>
                                  </p:childTnLst>
                                </p:cTn>
                              </p:par>
                              <p:par>
                                <p:cTn id="84" presetID="23" presetClass="entr" presetSubtype="272" fill="hold" nodeType="with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p:cTn id="86" dur="5750" fill="hold"/>
                                        <p:tgtEl>
                                          <p:spTgt spid="15"/>
                                        </p:tgtEl>
                                        <p:attrNameLst>
                                          <p:attrName>ppt_w</p:attrName>
                                        </p:attrNameLst>
                                      </p:cBhvr>
                                      <p:tavLst>
                                        <p:tav tm="0">
                                          <p:val>
                                            <p:strVal val="2/3*#ppt_w"/>
                                          </p:val>
                                        </p:tav>
                                        <p:tav tm="100000">
                                          <p:val>
                                            <p:strVal val="#ppt_w"/>
                                          </p:val>
                                        </p:tav>
                                      </p:tavLst>
                                    </p:anim>
                                    <p:anim calcmode="lin" valueType="num">
                                      <p:cBhvr>
                                        <p:cTn id="87" dur="5750" fill="hold"/>
                                        <p:tgtEl>
                                          <p:spTgt spid="15"/>
                                        </p:tgtEl>
                                        <p:attrNameLst>
                                          <p:attrName>ppt_h</p:attrName>
                                        </p:attrNameLst>
                                      </p:cBhvr>
                                      <p:tavLst>
                                        <p:tav tm="0">
                                          <p:val>
                                            <p:strVal val="2/3*#ppt_h"/>
                                          </p:val>
                                        </p:tav>
                                        <p:tav tm="100000">
                                          <p:val>
                                            <p:strVal val="#ppt_h"/>
                                          </p:val>
                                        </p:tav>
                                      </p:tavLst>
                                    </p:anim>
                                  </p:childTnLst>
                                </p:cTn>
                              </p:par>
                              <p:par>
                                <p:cTn id="88" presetID="16" presetClass="entr" presetSubtype="42" fill="hold" nodeType="withEffect">
                                  <p:stCondLst>
                                    <p:cond delay="0"/>
                                  </p:stCondLst>
                                  <p:childTnLst>
                                    <p:set>
                                      <p:cBhvr>
                                        <p:cTn id="89" dur="1" fill="hold">
                                          <p:stCondLst>
                                            <p:cond delay="0"/>
                                          </p:stCondLst>
                                        </p:cTn>
                                        <p:tgtEl>
                                          <p:spTgt spid="15"/>
                                        </p:tgtEl>
                                        <p:attrNameLst>
                                          <p:attrName>style.visibility</p:attrName>
                                        </p:attrNameLst>
                                      </p:cBhvr>
                                      <p:to>
                                        <p:strVal val="visible"/>
                                      </p:to>
                                    </p:set>
                                    <p:animEffect transition="in" filter="barn(outHorizontal)">
                                      <p:cBhvr>
                                        <p:cTn id="90" dur="57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2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20 Grupo"/>
          <p:cNvGrpSpPr/>
          <p:nvPr/>
        </p:nvGrpSpPr>
        <p:grpSpPr>
          <a:xfrm>
            <a:off x="0" y="-29626"/>
            <a:ext cx="9144000" cy="5143500"/>
            <a:chOff x="0" y="0"/>
            <a:chExt cx="9144000" cy="5143500"/>
          </a:xfrm>
        </p:grpSpPr>
        <p:sp>
          <p:nvSpPr>
            <p:cNvPr id="22" name="21 Rectángulo"/>
            <p:cNvSpPr/>
            <p:nvPr/>
          </p:nvSpPr>
          <p:spPr>
            <a:xfrm>
              <a:off x="4572000" y="2571750"/>
              <a:ext cx="4572000" cy="2571750"/>
            </a:xfrm>
            <a:prstGeom prst="rect">
              <a:avLst/>
            </a:prstGeom>
            <a:gradFill>
              <a:gsLst>
                <a:gs pos="32512">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adFill>
              <a:gsLst>
                <a:gs pos="32512">
                  <a:srgbClr val="ED0803">
                    <a:lumMod val="35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0" y="2571750"/>
              <a:ext cx="4572000" cy="2571750"/>
            </a:xfrm>
            <a:prstGeom prst="rect">
              <a:avLst/>
            </a:prstGeom>
            <a:gradFill>
              <a:gsLst>
                <a:gs pos="32512">
                  <a:srgbClr val="ED0803">
                    <a:lumMod val="36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0800000">
              <a:off x="0" y="0"/>
              <a:ext cx="4572000" cy="2571750"/>
            </a:xfrm>
            <a:prstGeom prst="rect">
              <a:avLst/>
            </a:prstGeom>
            <a:gradFill>
              <a:gsLst>
                <a:gs pos="32512">
                  <a:srgbClr val="ED0803">
                    <a:lumMod val="34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2"/>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r="-30"/>
          <a:stretch/>
        </p:blipFill>
        <p:spPr>
          <a:xfrm>
            <a:off x="-17378" y="-31726"/>
            <a:ext cx="9144000" cy="5175226"/>
          </a:xfrm>
          <a:prstGeom prst="rect">
            <a:avLst/>
          </a:prstGeom>
          <a:noFill/>
          <a:ln>
            <a:noFill/>
          </a:ln>
        </p:spPr>
      </p:pic>
      <p:sp>
        <p:nvSpPr>
          <p:cNvPr id="2" name="1 Forma libre"/>
          <p:cNvSpPr/>
          <p:nvPr/>
        </p:nvSpPr>
        <p:spPr>
          <a:xfrm rot="8592725" flipH="1" flipV="1">
            <a:off x="3888861"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3" name="2 Forma libre"/>
          <p:cNvSpPr/>
          <p:nvPr/>
        </p:nvSpPr>
        <p:spPr>
          <a:xfrm rot="8592725" flipH="1" flipV="1">
            <a:off x="2304685" y="9819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13007275" flipV="1">
            <a:off x="4968982"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6553158"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8100822"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8592725">
            <a:off x="4968982" y="27101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13007275" flipH="1">
            <a:off x="3816854"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2304685"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884168" y="19574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8592725">
            <a:off x="6553157"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8075620"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0">
                <a:srgbClr val="FF0000"/>
              </a:gs>
              <a:gs pos="51672">
                <a:srgbClr val="FFC000"/>
              </a:gs>
              <a:gs pos="100000">
                <a:schemeClr val="tx1"/>
              </a:gs>
            </a:gsLst>
            <a:lin ang="5400000" scaled="0"/>
          </a:gradFill>
          <a:ln w="25400" cap="flat" cmpd="sng" algn="ctr">
            <a:noFill/>
            <a:prstDash val="solid"/>
          </a:ln>
          <a:effectLst/>
          <a:scene3d>
            <a:camera prst="orthographicFront"/>
            <a:lightRig rig="brightRoom" dir="t"/>
          </a:scene3d>
          <a:sp3d prstMaterial="matte">
            <a:bevelT/>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0" name="19 Rectángulo"/>
          <p:cNvSpPr/>
          <p:nvPr/>
        </p:nvSpPr>
        <p:spPr>
          <a:xfrm>
            <a:off x="-2613" y="-15729"/>
            <a:ext cx="9144000" cy="5143500"/>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08176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000" fill="hold"/>
                                        <p:tgtEl>
                                          <p:spTgt spid="2"/>
                                        </p:tgtEl>
                                        <p:attrNameLst>
                                          <p:attrName>ppt_x</p:attrName>
                                        </p:attrNameLst>
                                      </p:cBhvr>
                                      <p:tavLst>
                                        <p:tav tm="0">
                                          <p:val>
                                            <p:strVal val="#ppt_x"/>
                                          </p:val>
                                        </p:tav>
                                        <p:tav tm="100000">
                                          <p:val>
                                            <p:strVal val="#ppt_x"/>
                                          </p:val>
                                        </p:tav>
                                      </p:tavLst>
                                    </p:anim>
                                    <p:anim calcmode="lin" valueType="num">
                                      <p:cBhvr>
                                        <p:cTn id="11" dur="3000" fill="hold"/>
                                        <p:tgtEl>
                                          <p:spTgt spid="2"/>
                                        </p:tgtEl>
                                        <p:attrNameLst>
                                          <p:attrName>ppt_y</p:attrName>
                                        </p:attrNameLst>
                                      </p:cBhvr>
                                      <p:tavLst>
                                        <p:tav tm="0">
                                          <p:val>
                                            <p:strVal val="#ppt_y+#ppt_h/2"/>
                                          </p:val>
                                        </p:tav>
                                        <p:tav tm="100000">
                                          <p:val>
                                            <p:strVal val="#ppt_y"/>
                                          </p:val>
                                        </p:tav>
                                      </p:tavLst>
                                    </p:anim>
                                    <p:anim calcmode="lin" valueType="num">
                                      <p:cBhvr>
                                        <p:cTn id="12" dur="3000" fill="hold"/>
                                        <p:tgtEl>
                                          <p:spTgt spid="2"/>
                                        </p:tgtEl>
                                        <p:attrNameLst>
                                          <p:attrName>ppt_w</p:attrName>
                                        </p:attrNameLst>
                                      </p:cBhvr>
                                      <p:tavLst>
                                        <p:tav tm="0">
                                          <p:val>
                                            <p:strVal val="#ppt_w"/>
                                          </p:val>
                                        </p:tav>
                                        <p:tav tm="100000">
                                          <p:val>
                                            <p:strVal val="#ppt_w"/>
                                          </p:val>
                                        </p:tav>
                                      </p:tavLst>
                                    </p:anim>
                                    <p:anim calcmode="lin" valueType="num">
                                      <p:cBhvr>
                                        <p:cTn id="13" dur="3000" fill="hold"/>
                                        <p:tgtEl>
                                          <p:spTgt spid="2"/>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2"/>
                                        </p:tgtEl>
                                      </p:cBhvr>
                                      <p:by x="400000" y="100000"/>
                                    </p:animScale>
                                  </p:childTnLst>
                                </p:cTn>
                              </p:par>
                              <p:par>
                                <p:cTn id="16" presetID="2" presetClass="exit" presetSubtype="6" fill="hold" grpId="2" nodeType="withEffect">
                                  <p:stCondLst>
                                    <p:cond delay="0"/>
                                  </p:stCondLst>
                                  <p:childTnLst>
                                    <p:anim calcmode="lin" valueType="num">
                                      <p:cBhvr additive="base">
                                        <p:cTn id="17" dur="3500"/>
                                        <p:tgtEl>
                                          <p:spTgt spid="2"/>
                                        </p:tgtEl>
                                        <p:attrNameLst>
                                          <p:attrName>ppt_x</p:attrName>
                                        </p:attrNameLst>
                                      </p:cBhvr>
                                      <p:tavLst>
                                        <p:tav tm="0">
                                          <p:val>
                                            <p:strVal val="ppt_x"/>
                                          </p:val>
                                        </p:tav>
                                        <p:tav tm="100000">
                                          <p:val>
                                            <p:strVal val="1+ppt_w/2"/>
                                          </p:val>
                                        </p:tav>
                                      </p:tavLst>
                                    </p:anim>
                                    <p:anim calcmode="lin" valueType="num">
                                      <p:cBhvr additive="base">
                                        <p:cTn id="18" dur="3500"/>
                                        <p:tgtEl>
                                          <p:spTgt spid="2"/>
                                        </p:tgtEl>
                                        <p:attrNameLst>
                                          <p:attrName>ppt_y</p:attrName>
                                        </p:attrNameLst>
                                      </p:cBhvr>
                                      <p:tavLst>
                                        <p:tav tm="0">
                                          <p:val>
                                            <p:strVal val="ppt_y"/>
                                          </p:val>
                                        </p:tav>
                                        <p:tav tm="100000">
                                          <p:val>
                                            <p:strVal val="1+ppt_h/2"/>
                                          </p:val>
                                        </p:tav>
                                      </p:tavLst>
                                    </p:anim>
                                    <p:set>
                                      <p:cBhvr>
                                        <p:cTn id="19" dur="1" fill="hold">
                                          <p:stCondLst>
                                            <p:cond delay="3499"/>
                                          </p:stCondLst>
                                        </p:cTn>
                                        <p:tgtEl>
                                          <p:spTgt spid="2"/>
                                        </p:tgtEl>
                                        <p:attrNameLst>
                                          <p:attrName>style.visibility</p:attrName>
                                        </p:attrNameLst>
                                      </p:cBhvr>
                                      <p:to>
                                        <p:strVal val="hidden"/>
                                      </p:to>
                                    </p:set>
                                  </p:childTnLst>
                                </p:cTn>
                              </p:par>
                              <p:par>
                                <p:cTn id="20" presetID="17" presetClass="entr" presetSubtype="4"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3000" fill="hold"/>
                                        <p:tgtEl>
                                          <p:spTgt spid="3"/>
                                        </p:tgtEl>
                                        <p:attrNameLst>
                                          <p:attrName>ppt_x</p:attrName>
                                        </p:attrNameLst>
                                      </p:cBhvr>
                                      <p:tavLst>
                                        <p:tav tm="0">
                                          <p:val>
                                            <p:strVal val="#ppt_x"/>
                                          </p:val>
                                        </p:tav>
                                        <p:tav tm="100000">
                                          <p:val>
                                            <p:strVal val="#ppt_x"/>
                                          </p:val>
                                        </p:tav>
                                      </p:tavLst>
                                    </p:anim>
                                    <p:anim calcmode="lin" valueType="num">
                                      <p:cBhvr>
                                        <p:cTn id="23" dur="3000" fill="hold"/>
                                        <p:tgtEl>
                                          <p:spTgt spid="3"/>
                                        </p:tgtEl>
                                        <p:attrNameLst>
                                          <p:attrName>ppt_y</p:attrName>
                                        </p:attrNameLst>
                                      </p:cBhvr>
                                      <p:tavLst>
                                        <p:tav tm="0">
                                          <p:val>
                                            <p:strVal val="#ppt_y+#ppt_h/2"/>
                                          </p:val>
                                        </p:tav>
                                        <p:tav tm="100000">
                                          <p:val>
                                            <p:strVal val="#ppt_y"/>
                                          </p:val>
                                        </p:tav>
                                      </p:tavLst>
                                    </p:anim>
                                    <p:anim calcmode="lin" valueType="num">
                                      <p:cBhvr>
                                        <p:cTn id="24" dur="3000" fill="hold"/>
                                        <p:tgtEl>
                                          <p:spTgt spid="3"/>
                                        </p:tgtEl>
                                        <p:attrNameLst>
                                          <p:attrName>ppt_w</p:attrName>
                                        </p:attrNameLst>
                                      </p:cBhvr>
                                      <p:tavLst>
                                        <p:tav tm="0">
                                          <p:val>
                                            <p:strVal val="#ppt_w"/>
                                          </p:val>
                                        </p:tav>
                                        <p:tav tm="100000">
                                          <p:val>
                                            <p:strVal val="#ppt_w"/>
                                          </p:val>
                                        </p:tav>
                                      </p:tavLst>
                                    </p:anim>
                                    <p:anim calcmode="lin" valueType="num">
                                      <p:cBhvr>
                                        <p:cTn id="25" dur="3000" fill="hold"/>
                                        <p:tgtEl>
                                          <p:spTgt spid="3"/>
                                        </p:tgtEl>
                                        <p:attrNameLst>
                                          <p:attrName>ppt_h</p:attrName>
                                        </p:attrNameLst>
                                      </p:cBhvr>
                                      <p:tavLst>
                                        <p:tav tm="0">
                                          <p:val>
                                            <p:fltVal val="0"/>
                                          </p:val>
                                        </p:tav>
                                        <p:tav tm="100000">
                                          <p:val>
                                            <p:strVal val="#ppt_h"/>
                                          </p:val>
                                        </p:tav>
                                      </p:tavLst>
                                    </p:anim>
                                  </p:childTnLst>
                                </p:cTn>
                              </p:par>
                              <p:par>
                                <p:cTn id="26" presetID="6" presetClass="emph" presetSubtype="0" fill="hold" grpId="1" nodeType="withEffect">
                                  <p:stCondLst>
                                    <p:cond delay="0"/>
                                  </p:stCondLst>
                                  <p:childTnLst>
                                    <p:animScale>
                                      <p:cBhvr>
                                        <p:cTn id="27" dur="3000" fill="hold"/>
                                        <p:tgtEl>
                                          <p:spTgt spid="3"/>
                                        </p:tgtEl>
                                      </p:cBhvr>
                                      <p:by x="400000" y="100000"/>
                                    </p:animScale>
                                  </p:childTnLst>
                                </p:cTn>
                              </p:par>
                              <p:par>
                                <p:cTn id="28" presetID="2" presetClass="exit" presetSubtype="6" fill="hold" grpId="2" nodeType="withEffect">
                                  <p:stCondLst>
                                    <p:cond delay="0"/>
                                  </p:stCondLst>
                                  <p:childTnLst>
                                    <p:anim calcmode="lin" valueType="num">
                                      <p:cBhvr additive="base">
                                        <p:cTn id="29" dur="3500"/>
                                        <p:tgtEl>
                                          <p:spTgt spid="3"/>
                                        </p:tgtEl>
                                        <p:attrNameLst>
                                          <p:attrName>ppt_x</p:attrName>
                                        </p:attrNameLst>
                                      </p:cBhvr>
                                      <p:tavLst>
                                        <p:tav tm="0">
                                          <p:val>
                                            <p:strVal val="ppt_x"/>
                                          </p:val>
                                        </p:tav>
                                        <p:tav tm="100000">
                                          <p:val>
                                            <p:strVal val="1+ppt_w/2"/>
                                          </p:val>
                                        </p:tav>
                                      </p:tavLst>
                                    </p:anim>
                                    <p:anim calcmode="lin" valueType="num">
                                      <p:cBhvr additive="base">
                                        <p:cTn id="30" dur="3500"/>
                                        <p:tgtEl>
                                          <p:spTgt spid="3"/>
                                        </p:tgtEl>
                                        <p:attrNameLst>
                                          <p:attrName>ppt_y</p:attrName>
                                        </p:attrNameLst>
                                      </p:cBhvr>
                                      <p:tavLst>
                                        <p:tav tm="0">
                                          <p:val>
                                            <p:strVal val="ppt_y"/>
                                          </p:val>
                                        </p:tav>
                                        <p:tav tm="100000">
                                          <p:val>
                                            <p:strVal val="1+ppt_h/2"/>
                                          </p:val>
                                        </p:tav>
                                      </p:tavLst>
                                    </p:anim>
                                    <p:set>
                                      <p:cBhvr>
                                        <p:cTn id="31" dur="1" fill="hold">
                                          <p:stCondLst>
                                            <p:cond delay="3499"/>
                                          </p:stCondLst>
                                        </p:cTn>
                                        <p:tgtEl>
                                          <p:spTgt spid="3"/>
                                        </p:tgtEl>
                                        <p:attrNameLst>
                                          <p:attrName>style.visibility</p:attrName>
                                        </p:attrNameLst>
                                      </p:cBhvr>
                                      <p:to>
                                        <p:strVal val="hidden"/>
                                      </p:to>
                                    </p:set>
                                  </p:childTnLst>
                                </p:cTn>
                              </p:par>
                              <p:par>
                                <p:cTn id="32" presetID="17" presetClass="entr" presetSubtype="4"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p:cTn id="34" dur="3000" fill="hold"/>
                                        <p:tgtEl>
                                          <p:spTgt spid="4"/>
                                        </p:tgtEl>
                                        <p:attrNameLst>
                                          <p:attrName>ppt_x</p:attrName>
                                        </p:attrNameLst>
                                      </p:cBhvr>
                                      <p:tavLst>
                                        <p:tav tm="0">
                                          <p:val>
                                            <p:strVal val="#ppt_x"/>
                                          </p:val>
                                        </p:tav>
                                        <p:tav tm="100000">
                                          <p:val>
                                            <p:strVal val="#ppt_x"/>
                                          </p:val>
                                        </p:tav>
                                      </p:tavLst>
                                    </p:anim>
                                    <p:anim calcmode="lin" valueType="num">
                                      <p:cBhvr>
                                        <p:cTn id="35" dur="3000" fill="hold"/>
                                        <p:tgtEl>
                                          <p:spTgt spid="4"/>
                                        </p:tgtEl>
                                        <p:attrNameLst>
                                          <p:attrName>ppt_y</p:attrName>
                                        </p:attrNameLst>
                                      </p:cBhvr>
                                      <p:tavLst>
                                        <p:tav tm="0">
                                          <p:val>
                                            <p:strVal val="#ppt_y+#ppt_h/2"/>
                                          </p:val>
                                        </p:tav>
                                        <p:tav tm="100000">
                                          <p:val>
                                            <p:strVal val="#ppt_y"/>
                                          </p:val>
                                        </p:tav>
                                      </p:tavLst>
                                    </p:anim>
                                    <p:anim calcmode="lin" valueType="num">
                                      <p:cBhvr>
                                        <p:cTn id="36" dur="3000" fill="hold"/>
                                        <p:tgtEl>
                                          <p:spTgt spid="4"/>
                                        </p:tgtEl>
                                        <p:attrNameLst>
                                          <p:attrName>ppt_w</p:attrName>
                                        </p:attrNameLst>
                                      </p:cBhvr>
                                      <p:tavLst>
                                        <p:tav tm="0">
                                          <p:val>
                                            <p:strVal val="#ppt_w"/>
                                          </p:val>
                                        </p:tav>
                                        <p:tav tm="100000">
                                          <p:val>
                                            <p:strVal val="#ppt_w"/>
                                          </p:val>
                                        </p:tav>
                                      </p:tavLst>
                                    </p:anim>
                                    <p:anim calcmode="lin" valueType="num">
                                      <p:cBhvr>
                                        <p:cTn id="37" dur="3000" fill="hold"/>
                                        <p:tgtEl>
                                          <p:spTgt spid="4"/>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4"/>
                                        </p:tgtEl>
                                      </p:cBhvr>
                                      <p:by x="400000" y="100000"/>
                                    </p:animScale>
                                  </p:childTnLst>
                                </p:cTn>
                              </p:par>
                              <p:par>
                                <p:cTn id="40" presetID="2" presetClass="exit" presetSubtype="6" fill="hold" grpId="2" nodeType="withEffect">
                                  <p:stCondLst>
                                    <p:cond delay="0"/>
                                  </p:stCondLst>
                                  <p:childTnLst>
                                    <p:anim calcmode="lin" valueType="num">
                                      <p:cBhvr additive="base">
                                        <p:cTn id="41" dur="3500"/>
                                        <p:tgtEl>
                                          <p:spTgt spid="4"/>
                                        </p:tgtEl>
                                        <p:attrNameLst>
                                          <p:attrName>ppt_x</p:attrName>
                                        </p:attrNameLst>
                                      </p:cBhvr>
                                      <p:tavLst>
                                        <p:tav tm="0">
                                          <p:val>
                                            <p:strVal val="ppt_x"/>
                                          </p:val>
                                        </p:tav>
                                        <p:tav tm="100000">
                                          <p:val>
                                            <p:strVal val="1+ppt_w/2"/>
                                          </p:val>
                                        </p:tav>
                                      </p:tavLst>
                                    </p:anim>
                                    <p:anim calcmode="lin" valueType="num">
                                      <p:cBhvr additive="base">
                                        <p:cTn id="42" dur="3500"/>
                                        <p:tgtEl>
                                          <p:spTgt spid="4"/>
                                        </p:tgtEl>
                                        <p:attrNameLst>
                                          <p:attrName>ppt_y</p:attrName>
                                        </p:attrNameLst>
                                      </p:cBhvr>
                                      <p:tavLst>
                                        <p:tav tm="0">
                                          <p:val>
                                            <p:strVal val="ppt_y"/>
                                          </p:val>
                                        </p:tav>
                                        <p:tav tm="100000">
                                          <p:val>
                                            <p:strVal val="1+ppt_h/2"/>
                                          </p:val>
                                        </p:tav>
                                      </p:tavLst>
                                    </p:anim>
                                    <p:set>
                                      <p:cBhvr>
                                        <p:cTn id="43" dur="1" fill="hold">
                                          <p:stCondLst>
                                            <p:cond delay="3499"/>
                                          </p:stCondLst>
                                        </p:cTn>
                                        <p:tgtEl>
                                          <p:spTgt spid="4"/>
                                        </p:tgtEl>
                                        <p:attrNameLst>
                                          <p:attrName>style.visibility</p:attrName>
                                        </p:attrNameLst>
                                      </p:cBhvr>
                                      <p:to>
                                        <p:strVal val="hidden"/>
                                      </p:to>
                                    </p:set>
                                  </p:childTnLst>
                                </p:cTn>
                              </p:par>
                              <p:par>
                                <p:cTn id="44" presetID="17" presetClass="entr" presetSubtype="4"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p:cTn id="46" dur="3000" fill="hold"/>
                                        <p:tgtEl>
                                          <p:spTgt spid="5"/>
                                        </p:tgtEl>
                                        <p:attrNameLst>
                                          <p:attrName>ppt_x</p:attrName>
                                        </p:attrNameLst>
                                      </p:cBhvr>
                                      <p:tavLst>
                                        <p:tav tm="0">
                                          <p:val>
                                            <p:strVal val="#ppt_x"/>
                                          </p:val>
                                        </p:tav>
                                        <p:tav tm="100000">
                                          <p:val>
                                            <p:strVal val="#ppt_x"/>
                                          </p:val>
                                        </p:tav>
                                      </p:tavLst>
                                    </p:anim>
                                    <p:anim calcmode="lin" valueType="num">
                                      <p:cBhvr>
                                        <p:cTn id="47" dur="3000" fill="hold"/>
                                        <p:tgtEl>
                                          <p:spTgt spid="5"/>
                                        </p:tgtEl>
                                        <p:attrNameLst>
                                          <p:attrName>ppt_y</p:attrName>
                                        </p:attrNameLst>
                                      </p:cBhvr>
                                      <p:tavLst>
                                        <p:tav tm="0">
                                          <p:val>
                                            <p:strVal val="#ppt_y+#ppt_h/2"/>
                                          </p:val>
                                        </p:tav>
                                        <p:tav tm="100000">
                                          <p:val>
                                            <p:strVal val="#ppt_y"/>
                                          </p:val>
                                        </p:tav>
                                      </p:tavLst>
                                    </p:anim>
                                    <p:anim calcmode="lin" valueType="num">
                                      <p:cBhvr>
                                        <p:cTn id="48" dur="3000" fill="hold"/>
                                        <p:tgtEl>
                                          <p:spTgt spid="5"/>
                                        </p:tgtEl>
                                        <p:attrNameLst>
                                          <p:attrName>ppt_w</p:attrName>
                                        </p:attrNameLst>
                                      </p:cBhvr>
                                      <p:tavLst>
                                        <p:tav tm="0">
                                          <p:val>
                                            <p:strVal val="#ppt_w"/>
                                          </p:val>
                                        </p:tav>
                                        <p:tav tm="100000">
                                          <p:val>
                                            <p:strVal val="#ppt_w"/>
                                          </p:val>
                                        </p:tav>
                                      </p:tavLst>
                                    </p:anim>
                                    <p:anim calcmode="lin" valueType="num">
                                      <p:cBhvr>
                                        <p:cTn id="49" dur="3000" fill="hold"/>
                                        <p:tgtEl>
                                          <p:spTgt spid="5"/>
                                        </p:tgtEl>
                                        <p:attrNameLst>
                                          <p:attrName>ppt_h</p:attrName>
                                        </p:attrNameLst>
                                      </p:cBhvr>
                                      <p:tavLst>
                                        <p:tav tm="0">
                                          <p:val>
                                            <p:fltVal val="0"/>
                                          </p:val>
                                        </p:tav>
                                        <p:tav tm="100000">
                                          <p:val>
                                            <p:strVal val="#ppt_h"/>
                                          </p:val>
                                        </p:tav>
                                      </p:tavLst>
                                    </p:anim>
                                  </p:childTnLst>
                                </p:cTn>
                              </p:par>
                              <p:par>
                                <p:cTn id="50" presetID="6" presetClass="emph" presetSubtype="0" fill="hold" grpId="1" nodeType="withEffect">
                                  <p:stCondLst>
                                    <p:cond delay="0"/>
                                  </p:stCondLst>
                                  <p:childTnLst>
                                    <p:animScale>
                                      <p:cBhvr>
                                        <p:cTn id="51" dur="3000" fill="hold"/>
                                        <p:tgtEl>
                                          <p:spTgt spid="5"/>
                                        </p:tgtEl>
                                      </p:cBhvr>
                                      <p:by x="400000" y="100000"/>
                                    </p:animScale>
                                  </p:childTnLst>
                                </p:cTn>
                              </p:par>
                              <p:par>
                                <p:cTn id="52" presetID="2" presetClass="exit" presetSubtype="12" fill="hold" grpId="2" nodeType="withEffect">
                                  <p:stCondLst>
                                    <p:cond delay="0"/>
                                  </p:stCondLst>
                                  <p:childTnLst>
                                    <p:anim calcmode="lin" valueType="num">
                                      <p:cBhvr additive="base">
                                        <p:cTn id="53" dur="3500"/>
                                        <p:tgtEl>
                                          <p:spTgt spid="5"/>
                                        </p:tgtEl>
                                        <p:attrNameLst>
                                          <p:attrName>ppt_x</p:attrName>
                                        </p:attrNameLst>
                                      </p:cBhvr>
                                      <p:tavLst>
                                        <p:tav tm="0">
                                          <p:val>
                                            <p:strVal val="ppt_x"/>
                                          </p:val>
                                        </p:tav>
                                        <p:tav tm="100000">
                                          <p:val>
                                            <p:strVal val="0-ppt_w/2"/>
                                          </p:val>
                                        </p:tav>
                                      </p:tavLst>
                                    </p:anim>
                                    <p:anim calcmode="lin" valueType="num">
                                      <p:cBhvr additive="base">
                                        <p:cTn id="54" dur="3500"/>
                                        <p:tgtEl>
                                          <p:spTgt spid="5"/>
                                        </p:tgtEl>
                                        <p:attrNameLst>
                                          <p:attrName>ppt_y</p:attrName>
                                        </p:attrNameLst>
                                      </p:cBhvr>
                                      <p:tavLst>
                                        <p:tav tm="0">
                                          <p:val>
                                            <p:strVal val="ppt_y"/>
                                          </p:val>
                                        </p:tav>
                                        <p:tav tm="100000">
                                          <p:val>
                                            <p:strVal val="1+ppt_h/2"/>
                                          </p:val>
                                        </p:tav>
                                      </p:tavLst>
                                    </p:anim>
                                    <p:set>
                                      <p:cBhvr>
                                        <p:cTn id="55" dur="1" fill="hold">
                                          <p:stCondLst>
                                            <p:cond delay="3499"/>
                                          </p:stCondLst>
                                        </p:cTn>
                                        <p:tgtEl>
                                          <p:spTgt spid="5"/>
                                        </p:tgtEl>
                                        <p:attrNameLst>
                                          <p:attrName>style.visibility</p:attrName>
                                        </p:attrNameLst>
                                      </p:cBhvr>
                                      <p:to>
                                        <p:strVal val="hidden"/>
                                      </p:to>
                                    </p:set>
                                  </p:childTnLst>
                                </p:cTn>
                              </p:par>
                              <p:par>
                                <p:cTn id="56" presetID="17" presetClass="entr" presetSubtype="4"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p:cTn id="58" dur="3000" fill="hold"/>
                                        <p:tgtEl>
                                          <p:spTgt spid="6"/>
                                        </p:tgtEl>
                                        <p:attrNameLst>
                                          <p:attrName>ppt_x</p:attrName>
                                        </p:attrNameLst>
                                      </p:cBhvr>
                                      <p:tavLst>
                                        <p:tav tm="0">
                                          <p:val>
                                            <p:strVal val="#ppt_x"/>
                                          </p:val>
                                        </p:tav>
                                        <p:tav tm="100000">
                                          <p:val>
                                            <p:strVal val="#ppt_x"/>
                                          </p:val>
                                        </p:tav>
                                      </p:tavLst>
                                    </p:anim>
                                    <p:anim calcmode="lin" valueType="num">
                                      <p:cBhvr>
                                        <p:cTn id="59" dur="3000" fill="hold"/>
                                        <p:tgtEl>
                                          <p:spTgt spid="6"/>
                                        </p:tgtEl>
                                        <p:attrNameLst>
                                          <p:attrName>ppt_y</p:attrName>
                                        </p:attrNameLst>
                                      </p:cBhvr>
                                      <p:tavLst>
                                        <p:tav tm="0">
                                          <p:val>
                                            <p:strVal val="#ppt_y+#ppt_h/2"/>
                                          </p:val>
                                        </p:tav>
                                        <p:tav tm="100000">
                                          <p:val>
                                            <p:strVal val="#ppt_y"/>
                                          </p:val>
                                        </p:tav>
                                      </p:tavLst>
                                    </p:anim>
                                    <p:anim calcmode="lin" valueType="num">
                                      <p:cBhvr>
                                        <p:cTn id="60" dur="3000" fill="hold"/>
                                        <p:tgtEl>
                                          <p:spTgt spid="6"/>
                                        </p:tgtEl>
                                        <p:attrNameLst>
                                          <p:attrName>ppt_w</p:attrName>
                                        </p:attrNameLst>
                                      </p:cBhvr>
                                      <p:tavLst>
                                        <p:tav tm="0">
                                          <p:val>
                                            <p:strVal val="#ppt_w"/>
                                          </p:val>
                                        </p:tav>
                                        <p:tav tm="100000">
                                          <p:val>
                                            <p:strVal val="#ppt_w"/>
                                          </p:val>
                                        </p:tav>
                                      </p:tavLst>
                                    </p:anim>
                                    <p:anim calcmode="lin" valueType="num">
                                      <p:cBhvr>
                                        <p:cTn id="61" dur="3000" fill="hold"/>
                                        <p:tgtEl>
                                          <p:spTgt spid="6"/>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6"/>
                                        </p:tgtEl>
                                      </p:cBhvr>
                                      <p:by x="400000" y="100000"/>
                                    </p:animScale>
                                  </p:childTnLst>
                                </p:cTn>
                              </p:par>
                              <p:par>
                                <p:cTn id="64" presetID="2" presetClass="exit" presetSubtype="12" fill="hold" grpId="2" nodeType="withEffect">
                                  <p:stCondLst>
                                    <p:cond delay="0"/>
                                  </p:stCondLst>
                                  <p:childTnLst>
                                    <p:anim calcmode="lin" valueType="num">
                                      <p:cBhvr additive="base">
                                        <p:cTn id="65" dur="3500"/>
                                        <p:tgtEl>
                                          <p:spTgt spid="6"/>
                                        </p:tgtEl>
                                        <p:attrNameLst>
                                          <p:attrName>ppt_x</p:attrName>
                                        </p:attrNameLst>
                                      </p:cBhvr>
                                      <p:tavLst>
                                        <p:tav tm="0">
                                          <p:val>
                                            <p:strVal val="ppt_x"/>
                                          </p:val>
                                        </p:tav>
                                        <p:tav tm="100000">
                                          <p:val>
                                            <p:strVal val="0-ppt_w/2"/>
                                          </p:val>
                                        </p:tav>
                                      </p:tavLst>
                                    </p:anim>
                                    <p:anim calcmode="lin" valueType="num">
                                      <p:cBhvr additive="base">
                                        <p:cTn id="66" dur="3500"/>
                                        <p:tgtEl>
                                          <p:spTgt spid="6"/>
                                        </p:tgtEl>
                                        <p:attrNameLst>
                                          <p:attrName>ppt_y</p:attrName>
                                        </p:attrNameLst>
                                      </p:cBhvr>
                                      <p:tavLst>
                                        <p:tav tm="0">
                                          <p:val>
                                            <p:strVal val="ppt_y"/>
                                          </p:val>
                                        </p:tav>
                                        <p:tav tm="100000">
                                          <p:val>
                                            <p:strVal val="1+ppt_h/2"/>
                                          </p:val>
                                        </p:tav>
                                      </p:tavLst>
                                    </p:anim>
                                    <p:set>
                                      <p:cBhvr>
                                        <p:cTn id="67" dur="1" fill="hold">
                                          <p:stCondLst>
                                            <p:cond delay="3499"/>
                                          </p:stCondLst>
                                        </p:cTn>
                                        <p:tgtEl>
                                          <p:spTgt spid="6"/>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p:cTn id="70" dur="3000" fill="hold"/>
                                        <p:tgtEl>
                                          <p:spTgt spid="7"/>
                                        </p:tgtEl>
                                        <p:attrNameLst>
                                          <p:attrName>ppt_x</p:attrName>
                                        </p:attrNameLst>
                                      </p:cBhvr>
                                      <p:tavLst>
                                        <p:tav tm="0">
                                          <p:val>
                                            <p:strVal val="#ppt_x"/>
                                          </p:val>
                                        </p:tav>
                                        <p:tav tm="100000">
                                          <p:val>
                                            <p:strVal val="#ppt_x"/>
                                          </p:val>
                                        </p:tav>
                                      </p:tavLst>
                                    </p:anim>
                                    <p:anim calcmode="lin" valueType="num">
                                      <p:cBhvr>
                                        <p:cTn id="71" dur="3000" fill="hold"/>
                                        <p:tgtEl>
                                          <p:spTgt spid="7"/>
                                        </p:tgtEl>
                                        <p:attrNameLst>
                                          <p:attrName>ppt_y</p:attrName>
                                        </p:attrNameLst>
                                      </p:cBhvr>
                                      <p:tavLst>
                                        <p:tav tm="0">
                                          <p:val>
                                            <p:strVal val="#ppt_y+#ppt_h/2"/>
                                          </p:val>
                                        </p:tav>
                                        <p:tav tm="100000">
                                          <p:val>
                                            <p:strVal val="#ppt_y"/>
                                          </p:val>
                                        </p:tav>
                                      </p:tavLst>
                                    </p:anim>
                                    <p:anim calcmode="lin" valueType="num">
                                      <p:cBhvr>
                                        <p:cTn id="72" dur="3000" fill="hold"/>
                                        <p:tgtEl>
                                          <p:spTgt spid="7"/>
                                        </p:tgtEl>
                                        <p:attrNameLst>
                                          <p:attrName>ppt_w</p:attrName>
                                        </p:attrNameLst>
                                      </p:cBhvr>
                                      <p:tavLst>
                                        <p:tav tm="0">
                                          <p:val>
                                            <p:strVal val="#ppt_w"/>
                                          </p:val>
                                        </p:tav>
                                        <p:tav tm="100000">
                                          <p:val>
                                            <p:strVal val="#ppt_w"/>
                                          </p:val>
                                        </p:tav>
                                      </p:tavLst>
                                    </p:anim>
                                    <p:anim calcmode="lin" valueType="num">
                                      <p:cBhvr>
                                        <p:cTn id="73" dur="3000" fill="hold"/>
                                        <p:tgtEl>
                                          <p:spTgt spid="7"/>
                                        </p:tgtEl>
                                        <p:attrNameLst>
                                          <p:attrName>ppt_h</p:attrName>
                                        </p:attrNameLst>
                                      </p:cBhvr>
                                      <p:tavLst>
                                        <p:tav tm="0">
                                          <p:val>
                                            <p:fltVal val="0"/>
                                          </p:val>
                                        </p:tav>
                                        <p:tav tm="100000">
                                          <p:val>
                                            <p:strVal val="#ppt_h"/>
                                          </p:val>
                                        </p:tav>
                                      </p:tavLst>
                                    </p:anim>
                                  </p:childTnLst>
                                </p:cTn>
                              </p:par>
                              <p:par>
                                <p:cTn id="74" presetID="6" presetClass="emph" presetSubtype="0" fill="hold" grpId="1" nodeType="withEffect">
                                  <p:stCondLst>
                                    <p:cond delay="0"/>
                                  </p:stCondLst>
                                  <p:childTnLst>
                                    <p:animScale>
                                      <p:cBhvr>
                                        <p:cTn id="75" dur="3000" fill="hold"/>
                                        <p:tgtEl>
                                          <p:spTgt spid="7"/>
                                        </p:tgtEl>
                                      </p:cBhvr>
                                      <p:by x="400000" y="100000"/>
                                    </p:animScale>
                                  </p:childTnLst>
                                </p:cTn>
                              </p:par>
                              <p:par>
                                <p:cTn id="76" presetID="2" presetClass="exit" presetSubtype="12" fill="hold" grpId="2" nodeType="withEffect">
                                  <p:stCondLst>
                                    <p:cond delay="0"/>
                                  </p:stCondLst>
                                  <p:childTnLst>
                                    <p:anim calcmode="lin" valueType="num">
                                      <p:cBhvr additive="base">
                                        <p:cTn id="77" dur="3500"/>
                                        <p:tgtEl>
                                          <p:spTgt spid="7"/>
                                        </p:tgtEl>
                                        <p:attrNameLst>
                                          <p:attrName>ppt_x</p:attrName>
                                        </p:attrNameLst>
                                      </p:cBhvr>
                                      <p:tavLst>
                                        <p:tav tm="0">
                                          <p:val>
                                            <p:strVal val="ppt_x"/>
                                          </p:val>
                                        </p:tav>
                                        <p:tav tm="100000">
                                          <p:val>
                                            <p:strVal val="0-ppt_w/2"/>
                                          </p:val>
                                        </p:tav>
                                      </p:tavLst>
                                    </p:anim>
                                    <p:anim calcmode="lin" valueType="num">
                                      <p:cBhvr additive="base">
                                        <p:cTn id="78" dur="3500"/>
                                        <p:tgtEl>
                                          <p:spTgt spid="7"/>
                                        </p:tgtEl>
                                        <p:attrNameLst>
                                          <p:attrName>ppt_y</p:attrName>
                                        </p:attrNameLst>
                                      </p:cBhvr>
                                      <p:tavLst>
                                        <p:tav tm="0">
                                          <p:val>
                                            <p:strVal val="ppt_y"/>
                                          </p:val>
                                        </p:tav>
                                        <p:tav tm="100000">
                                          <p:val>
                                            <p:strVal val="1+ppt_h/2"/>
                                          </p:val>
                                        </p:tav>
                                      </p:tavLst>
                                    </p:anim>
                                    <p:set>
                                      <p:cBhvr>
                                        <p:cTn id="79" dur="1" fill="hold">
                                          <p:stCondLst>
                                            <p:cond delay="3499"/>
                                          </p:stCondLst>
                                        </p:cTn>
                                        <p:tgtEl>
                                          <p:spTgt spid="7"/>
                                        </p:tgtEl>
                                        <p:attrNameLst>
                                          <p:attrName>style.visibility</p:attrName>
                                        </p:attrNameLst>
                                      </p:cBhvr>
                                      <p:to>
                                        <p:strVal val="hidden"/>
                                      </p:to>
                                    </p:set>
                                  </p:childTnLst>
                                </p:cTn>
                              </p:par>
                              <p:par>
                                <p:cTn id="80" presetID="17" presetClass="entr" presetSubtype="1" fill="hold" grpId="0"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3000" fill="hold"/>
                                        <p:tgtEl>
                                          <p:spTgt spid="8"/>
                                        </p:tgtEl>
                                        <p:attrNameLst>
                                          <p:attrName>ppt_x</p:attrName>
                                        </p:attrNameLst>
                                      </p:cBhvr>
                                      <p:tavLst>
                                        <p:tav tm="0">
                                          <p:val>
                                            <p:strVal val="#ppt_x"/>
                                          </p:val>
                                        </p:tav>
                                        <p:tav tm="100000">
                                          <p:val>
                                            <p:strVal val="#ppt_x"/>
                                          </p:val>
                                        </p:tav>
                                      </p:tavLst>
                                    </p:anim>
                                    <p:anim calcmode="lin" valueType="num">
                                      <p:cBhvr>
                                        <p:cTn id="83" dur="3000" fill="hold"/>
                                        <p:tgtEl>
                                          <p:spTgt spid="8"/>
                                        </p:tgtEl>
                                        <p:attrNameLst>
                                          <p:attrName>ppt_y</p:attrName>
                                        </p:attrNameLst>
                                      </p:cBhvr>
                                      <p:tavLst>
                                        <p:tav tm="0">
                                          <p:val>
                                            <p:strVal val="#ppt_y-#ppt_h/2"/>
                                          </p:val>
                                        </p:tav>
                                        <p:tav tm="100000">
                                          <p:val>
                                            <p:strVal val="#ppt_y"/>
                                          </p:val>
                                        </p:tav>
                                      </p:tavLst>
                                    </p:anim>
                                    <p:anim calcmode="lin" valueType="num">
                                      <p:cBhvr>
                                        <p:cTn id="84" dur="3000" fill="hold"/>
                                        <p:tgtEl>
                                          <p:spTgt spid="8"/>
                                        </p:tgtEl>
                                        <p:attrNameLst>
                                          <p:attrName>ppt_w</p:attrName>
                                        </p:attrNameLst>
                                      </p:cBhvr>
                                      <p:tavLst>
                                        <p:tav tm="0">
                                          <p:val>
                                            <p:strVal val="#ppt_w"/>
                                          </p:val>
                                        </p:tav>
                                        <p:tav tm="100000">
                                          <p:val>
                                            <p:strVal val="#ppt_w"/>
                                          </p:val>
                                        </p:tav>
                                      </p:tavLst>
                                    </p:anim>
                                    <p:anim calcmode="lin" valueType="num">
                                      <p:cBhvr>
                                        <p:cTn id="85" dur="3000" fill="hold"/>
                                        <p:tgtEl>
                                          <p:spTgt spid="8"/>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8"/>
                                        </p:tgtEl>
                                      </p:cBhvr>
                                      <p:by x="400000" y="100000"/>
                                    </p:animScale>
                                  </p:childTnLst>
                                </p:cTn>
                              </p:par>
                              <p:par>
                                <p:cTn id="88" presetID="2" presetClass="exit" presetSubtype="9" fill="hold" grpId="2" nodeType="withEffect">
                                  <p:stCondLst>
                                    <p:cond delay="0"/>
                                  </p:stCondLst>
                                  <p:childTnLst>
                                    <p:anim calcmode="lin" valueType="num">
                                      <p:cBhvr additive="base">
                                        <p:cTn id="89" dur="3500"/>
                                        <p:tgtEl>
                                          <p:spTgt spid="8"/>
                                        </p:tgtEl>
                                        <p:attrNameLst>
                                          <p:attrName>ppt_x</p:attrName>
                                        </p:attrNameLst>
                                      </p:cBhvr>
                                      <p:tavLst>
                                        <p:tav tm="0">
                                          <p:val>
                                            <p:strVal val="ppt_x"/>
                                          </p:val>
                                        </p:tav>
                                        <p:tav tm="100000">
                                          <p:val>
                                            <p:strVal val="0-ppt_w/2"/>
                                          </p:val>
                                        </p:tav>
                                      </p:tavLst>
                                    </p:anim>
                                    <p:anim calcmode="lin" valueType="num">
                                      <p:cBhvr additive="base">
                                        <p:cTn id="90" dur="3500"/>
                                        <p:tgtEl>
                                          <p:spTgt spid="8"/>
                                        </p:tgtEl>
                                        <p:attrNameLst>
                                          <p:attrName>ppt_y</p:attrName>
                                        </p:attrNameLst>
                                      </p:cBhvr>
                                      <p:tavLst>
                                        <p:tav tm="0">
                                          <p:val>
                                            <p:strVal val="ppt_y"/>
                                          </p:val>
                                        </p:tav>
                                        <p:tav tm="100000">
                                          <p:val>
                                            <p:strVal val="0-ppt_h/2"/>
                                          </p:val>
                                        </p:tav>
                                      </p:tavLst>
                                    </p:anim>
                                    <p:set>
                                      <p:cBhvr>
                                        <p:cTn id="91" dur="1" fill="hold">
                                          <p:stCondLst>
                                            <p:cond delay="3499"/>
                                          </p:stCondLst>
                                        </p:cTn>
                                        <p:tgtEl>
                                          <p:spTgt spid="8"/>
                                        </p:tgtEl>
                                        <p:attrNameLst>
                                          <p:attrName>style.visibility</p:attrName>
                                        </p:attrNameLst>
                                      </p:cBhvr>
                                      <p:to>
                                        <p:strVal val="hidden"/>
                                      </p:to>
                                    </p:set>
                                  </p:childTnLst>
                                </p:cTn>
                              </p:par>
                              <p:par>
                                <p:cTn id="92" presetID="17" presetClass="entr" presetSubtype="1"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p:cTn id="94" dur="3000" fill="hold"/>
                                        <p:tgtEl>
                                          <p:spTgt spid="9"/>
                                        </p:tgtEl>
                                        <p:attrNameLst>
                                          <p:attrName>ppt_x</p:attrName>
                                        </p:attrNameLst>
                                      </p:cBhvr>
                                      <p:tavLst>
                                        <p:tav tm="0">
                                          <p:val>
                                            <p:strVal val="#ppt_x"/>
                                          </p:val>
                                        </p:tav>
                                        <p:tav tm="100000">
                                          <p:val>
                                            <p:strVal val="#ppt_x"/>
                                          </p:val>
                                        </p:tav>
                                      </p:tavLst>
                                    </p:anim>
                                    <p:anim calcmode="lin" valueType="num">
                                      <p:cBhvr>
                                        <p:cTn id="95" dur="3000" fill="hold"/>
                                        <p:tgtEl>
                                          <p:spTgt spid="9"/>
                                        </p:tgtEl>
                                        <p:attrNameLst>
                                          <p:attrName>ppt_y</p:attrName>
                                        </p:attrNameLst>
                                      </p:cBhvr>
                                      <p:tavLst>
                                        <p:tav tm="0">
                                          <p:val>
                                            <p:strVal val="#ppt_y-#ppt_h/2"/>
                                          </p:val>
                                        </p:tav>
                                        <p:tav tm="100000">
                                          <p:val>
                                            <p:strVal val="#ppt_y"/>
                                          </p:val>
                                        </p:tav>
                                      </p:tavLst>
                                    </p:anim>
                                    <p:anim calcmode="lin" valueType="num">
                                      <p:cBhvr>
                                        <p:cTn id="96" dur="3000" fill="hold"/>
                                        <p:tgtEl>
                                          <p:spTgt spid="9"/>
                                        </p:tgtEl>
                                        <p:attrNameLst>
                                          <p:attrName>ppt_w</p:attrName>
                                        </p:attrNameLst>
                                      </p:cBhvr>
                                      <p:tavLst>
                                        <p:tav tm="0">
                                          <p:val>
                                            <p:strVal val="#ppt_w"/>
                                          </p:val>
                                        </p:tav>
                                        <p:tav tm="100000">
                                          <p:val>
                                            <p:strVal val="#ppt_w"/>
                                          </p:val>
                                        </p:tav>
                                      </p:tavLst>
                                    </p:anim>
                                    <p:anim calcmode="lin" valueType="num">
                                      <p:cBhvr>
                                        <p:cTn id="97" dur="3000" fill="hold"/>
                                        <p:tgtEl>
                                          <p:spTgt spid="9"/>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9"/>
                                        </p:tgtEl>
                                      </p:cBhvr>
                                      <p:by x="400000" y="100000"/>
                                    </p:animScale>
                                  </p:childTnLst>
                                </p:cTn>
                              </p:par>
                              <p:par>
                                <p:cTn id="100" presetID="2" presetClass="exit" presetSubtype="3" fill="hold" grpId="2" nodeType="withEffect">
                                  <p:stCondLst>
                                    <p:cond delay="0"/>
                                  </p:stCondLst>
                                  <p:childTnLst>
                                    <p:anim calcmode="lin" valueType="num">
                                      <p:cBhvr additive="base">
                                        <p:cTn id="101" dur="3500"/>
                                        <p:tgtEl>
                                          <p:spTgt spid="9"/>
                                        </p:tgtEl>
                                        <p:attrNameLst>
                                          <p:attrName>ppt_x</p:attrName>
                                        </p:attrNameLst>
                                      </p:cBhvr>
                                      <p:tavLst>
                                        <p:tav tm="0">
                                          <p:val>
                                            <p:strVal val="ppt_x"/>
                                          </p:val>
                                        </p:tav>
                                        <p:tav tm="100000">
                                          <p:val>
                                            <p:strVal val="1+ppt_w/2"/>
                                          </p:val>
                                        </p:tav>
                                      </p:tavLst>
                                    </p:anim>
                                    <p:anim calcmode="lin" valueType="num">
                                      <p:cBhvr additive="base">
                                        <p:cTn id="102" dur="3500"/>
                                        <p:tgtEl>
                                          <p:spTgt spid="9"/>
                                        </p:tgtEl>
                                        <p:attrNameLst>
                                          <p:attrName>ppt_y</p:attrName>
                                        </p:attrNameLst>
                                      </p:cBhvr>
                                      <p:tavLst>
                                        <p:tav tm="0">
                                          <p:val>
                                            <p:strVal val="ppt_y"/>
                                          </p:val>
                                        </p:tav>
                                        <p:tav tm="100000">
                                          <p:val>
                                            <p:strVal val="0-ppt_h/2"/>
                                          </p:val>
                                        </p:tav>
                                      </p:tavLst>
                                    </p:anim>
                                    <p:set>
                                      <p:cBhvr>
                                        <p:cTn id="103" dur="1" fill="hold">
                                          <p:stCondLst>
                                            <p:cond delay="3499"/>
                                          </p:stCondLst>
                                        </p:cTn>
                                        <p:tgtEl>
                                          <p:spTgt spid="9"/>
                                        </p:tgtEl>
                                        <p:attrNameLst>
                                          <p:attrName>style.visibility</p:attrName>
                                        </p:attrNameLst>
                                      </p:cBhvr>
                                      <p:to>
                                        <p:strVal val="hidden"/>
                                      </p:to>
                                    </p:set>
                                  </p:childTnLst>
                                </p:cTn>
                              </p:par>
                              <p:par>
                                <p:cTn id="104" presetID="17"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p:cTn id="106" dur="3000" fill="hold"/>
                                        <p:tgtEl>
                                          <p:spTgt spid="10"/>
                                        </p:tgtEl>
                                        <p:attrNameLst>
                                          <p:attrName>ppt_x</p:attrName>
                                        </p:attrNameLst>
                                      </p:cBhvr>
                                      <p:tavLst>
                                        <p:tav tm="0">
                                          <p:val>
                                            <p:strVal val="#ppt_x"/>
                                          </p:val>
                                        </p:tav>
                                        <p:tav tm="100000">
                                          <p:val>
                                            <p:strVal val="#ppt_x"/>
                                          </p:val>
                                        </p:tav>
                                      </p:tavLst>
                                    </p:anim>
                                    <p:anim calcmode="lin" valueType="num">
                                      <p:cBhvr>
                                        <p:cTn id="107" dur="3000" fill="hold"/>
                                        <p:tgtEl>
                                          <p:spTgt spid="10"/>
                                        </p:tgtEl>
                                        <p:attrNameLst>
                                          <p:attrName>ppt_y</p:attrName>
                                        </p:attrNameLst>
                                      </p:cBhvr>
                                      <p:tavLst>
                                        <p:tav tm="0">
                                          <p:val>
                                            <p:strVal val="#ppt_y-#ppt_h/2"/>
                                          </p:val>
                                        </p:tav>
                                        <p:tav tm="100000">
                                          <p:val>
                                            <p:strVal val="#ppt_y"/>
                                          </p:val>
                                        </p:tav>
                                      </p:tavLst>
                                    </p:anim>
                                    <p:anim calcmode="lin" valueType="num">
                                      <p:cBhvr>
                                        <p:cTn id="108" dur="3000" fill="hold"/>
                                        <p:tgtEl>
                                          <p:spTgt spid="10"/>
                                        </p:tgtEl>
                                        <p:attrNameLst>
                                          <p:attrName>ppt_w</p:attrName>
                                        </p:attrNameLst>
                                      </p:cBhvr>
                                      <p:tavLst>
                                        <p:tav tm="0">
                                          <p:val>
                                            <p:strVal val="#ppt_w"/>
                                          </p:val>
                                        </p:tav>
                                        <p:tav tm="100000">
                                          <p:val>
                                            <p:strVal val="#ppt_w"/>
                                          </p:val>
                                        </p:tav>
                                      </p:tavLst>
                                    </p:anim>
                                    <p:anim calcmode="lin" valueType="num">
                                      <p:cBhvr>
                                        <p:cTn id="109" dur="3000" fill="hold"/>
                                        <p:tgtEl>
                                          <p:spTgt spid="10"/>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10"/>
                                        </p:tgtEl>
                                      </p:cBhvr>
                                      <p:by x="400000" y="100000"/>
                                    </p:animScale>
                                  </p:childTnLst>
                                </p:cTn>
                              </p:par>
                              <p:par>
                                <p:cTn id="112" presetID="2" presetClass="exit" presetSubtype="3" fill="hold" grpId="2" nodeType="withEffect">
                                  <p:stCondLst>
                                    <p:cond delay="0"/>
                                  </p:stCondLst>
                                  <p:childTnLst>
                                    <p:anim calcmode="lin" valueType="num">
                                      <p:cBhvr additive="base">
                                        <p:cTn id="113" dur="3500"/>
                                        <p:tgtEl>
                                          <p:spTgt spid="10"/>
                                        </p:tgtEl>
                                        <p:attrNameLst>
                                          <p:attrName>ppt_x</p:attrName>
                                        </p:attrNameLst>
                                      </p:cBhvr>
                                      <p:tavLst>
                                        <p:tav tm="0">
                                          <p:val>
                                            <p:strVal val="ppt_x"/>
                                          </p:val>
                                        </p:tav>
                                        <p:tav tm="100000">
                                          <p:val>
                                            <p:strVal val="1+ppt_w/2"/>
                                          </p:val>
                                        </p:tav>
                                      </p:tavLst>
                                    </p:anim>
                                    <p:anim calcmode="lin" valueType="num">
                                      <p:cBhvr additive="base">
                                        <p:cTn id="114" dur="3500"/>
                                        <p:tgtEl>
                                          <p:spTgt spid="10"/>
                                        </p:tgtEl>
                                        <p:attrNameLst>
                                          <p:attrName>ppt_y</p:attrName>
                                        </p:attrNameLst>
                                      </p:cBhvr>
                                      <p:tavLst>
                                        <p:tav tm="0">
                                          <p:val>
                                            <p:strVal val="ppt_y"/>
                                          </p:val>
                                        </p:tav>
                                        <p:tav tm="100000">
                                          <p:val>
                                            <p:strVal val="0-ppt_h/2"/>
                                          </p:val>
                                        </p:tav>
                                      </p:tavLst>
                                    </p:anim>
                                    <p:set>
                                      <p:cBhvr>
                                        <p:cTn id="115" dur="1" fill="hold">
                                          <p:stCondLst>
                                            <p:cond delay="3499"/>
                                          </p:stCondLst>
                                        </p:cTn>
                                        <p:tgtEl>
                                          <p:spTgt spid="10"/>
                                        </p:tgtEl>
                                        <p:attrNameLst>
                                          <p:attrName>style.visibility</p:attrName>
                                        </p:attrNameLst>
                                      </p:cBhvr>
                                      <p:to>
                                        <p:strVal val="hidden"/>
                                      </p:to>
                                    </p:set>
                                  </p:childTnLst>
                                </p:cTn>
                              </p:par>
                              <p:par>
                                <p:cTn id="116" presetID="17" presetClass="entr" presetSubtype="1" fill="hold" grpId="0" nodeType="withEffect">
                                  <p:stCondLst>
                                    <p:cond delay="0"/>
                                  </p:stCondLst>
                                  <p:childTnLst>
                                    <p:set>
                                      <p:cBhvr>
                                        <p:cTn id="117" dur="1" fill="hold">
                                          <p:stCondLst>
                                            <p:cond delay="0"/>
                                          </p:stCondLst>
                                        </p:cTn>
                                        <p:tgtEl>
                                          <p:spTgt spid="11"/>
                                        </p:tgtEl>
                                        <p:attrNameLst>
                                          <p:attrName>style.visibility</p:attrName>
                                        </p:attrNameLst>
                                      </p:cBhvr>
                                      <p:to>
                                        <p:strVal val="visible"/>
                                      </p:to>
                                    </p:set>
                                    <p:anim calcmode="lin" valueType="num">
                                      <p:cBhvr>
                                        <p:cTn id="118" dur="3000" fill="hold"/>
                                        <p:tgtEl>
                                          <p:spTgt spid="11"/>
                                        </p:tgtEl>
                                        <p:attrNameLst>
                                          <p:attrName>ppt_x</p:attrName>
                                        </p:attrNameLst>
                                      </p:cBhvr>
                                      <p:tavLst>
                                        <p:tav tm="0">
                                          <p:val>
                                            <p:strVal val="#ppt_x"/>
                                          </p:val>
                                        </p:tav>
                                        <p:tav tm="100000">
                                          <p:val>
                                            <p:strVal val="#ppt_x"/>
                                          </p:val>
                                        </p:tav>
                                      </p:tavLst>
                                    </p:anim>
                                    <p:anim calcmode="lin" valueType="num">
                                      <p:cBhvr>
                                        <p:cTn id="119" dur="3000" fill="hold"/>
                                        <p:tgtEl>
                                          <p:spTgt spid="11"/>
                                        </p:tgtEl>
                                        <p:attrNameLst>
                                          <p:attrName>ppt_y</p:attrName>
                                        </p:attrNameLst>
                                      </p:cBhvr>
                                      <p:tavLst>
                                        <p:tav tm="0">
                                          <p:val>
                                            <p:strVal val="#ppt_y-#ppt_h/2"/>
                                          </p:val>
                                        </p:tav>
                                        <p:tav tm="100000">
                                          <p:val>
                                            <p:strVal val="#ppt_y"/>
                                          </p:val>
                                        </p:tav>
                                      </p:tavLst>
                                    </p:anim>
                                    <p:anim calcmode="lin" valueType="num">
                                      <p:cBhvr>
                                        <p:cTn id="120" dur="3000" fill="hold"/>
                                        <p:tgtEl>
                                          <p:spTgt spid="11"/>
                                        </p:tgtEl>
                                        <p:attrNameLst>
                                          <p:attrName>ppt_w</p:attrName>
                                        </p:attrNameLst>
                                      </p:cBhvr>
                                      <p:tavLst>
                                        <p:tav tm="0">
                                          <p:val>
                                            <p:strVal val="#ppt_w"/>
                                          </p:val>
                                        </p:tav>
                                        <p:tav tm="100000">
                                          <p:val>
                                            <p:strVal val="#ppt_w"/>
                                          </p:val>
                                        </p:tav>
                                      </p:tavLst>
                                    </p:anim>
                                    <p:anim calcmode="lin" valueType="num">
                                      <p:cBhvr>
                                        <p:cTn id="121" dur="3000" fill="hold"/>
                                        <p:tgtEl>
                                          <p:spTgt spid="11"/>
                                        </p:tgtEl>
                                        <p:attrNameLst>
                                          <p:attrName>ppt_h</p:attrName>
                                        </p:attrNameLst>
                                      </p:cBhvr>
                                      <p:tavLst>
                                        <p:tav tm="0">
                                          <p:val>
                                            <p:fltVal val="0"/>
                                          </p:val>
                                        </p:tav>
                                        <p:tav tm="100000">
                                          <p:val>
                                            <p:strVal val="#ppt_h"/>
                                          </p:val>
                                        </p:tav>
                                      </p:tavLst>
                                    </p:anim>
                                  </p:childTnLst>
                                </p:cTn>
                              </p:par>
                              <p:par>
                                <p:cTn id="122" presetID="6" presetClass="emph" presetSubtype="0" fill="hold" grpId="1" nodeType="withEffect">
                                  <p:stCondLst>
                                    <p:cond delay="0"/>
                                  </p:stCondLst>
                                  <p:childTnLst>
                                    <p:animScale>
                                      <p:cBhvr>
                                        <p:cTn id="123" dur="3000" fill="hold"/>
                                        <p:tgtEl>
                                          <p:spTgt spid="11"/>
                                        </p:tgtEl>
                                      </p:cBhvr>
                                      <p:by x="400000" y="100000"/>
                                    </p:animScale>
                                  </p:childTnLst>
                                </p:cTn>
                              </p:par>
                              <p:par>
                                <p:cTn id="124" presetID="2" presetClass="exit" presetSubtype="3" fill="hold" grpId="2" nodeType="withEffect">
                                  <p:stCondLst>
                                    <p:cond delay="0"/>
                                  </p:stCondLst>
                                  <p:childTnLst>
                                    <p:anim calcmode="lin" valueType="num">
                                      <p:cBhvr additive="base">
                                        <p:cTn id="125" dur="3500"/>
                                        <p:tgtEl>
                                          <p:spTgt spid="11"/>
                                        </p:tgtEl>
                                        <p:attrNameLst>
                                          <p:attrName>ppt_x</p:attrName>
                                        </p:attrNameLst>
                                      </p:cBhvr>
                                      <p:tavLst>
                                        <p:tav tm="0">
                                          <p:val>
                                            <p:strVal val="ppt_x"/>
                                          </p:val>
                                        </p:tav>
                                        <p:tav tm="100000">
                                          <p:val>
                                            <p:strVal val="1+ppt_w/2"/>
                                          </p:val>
                                        </p:tav>
                                      </p:tavLst>
                                    </p:anim>
                                    <p:anim calcmode="lin" valueType="num">
                                      <p:cBhvr additive="base">
                                        <p:cTn id="126" dur="3500"/>
                                        <p:tgtEl>
                                          <p:spTgt spid="11"/>
                                        </p:tgtEl>
                                        <p:attrNameLst>
                                          <p:attrName>ppt_y</p:attrName>
                                        </p:attrNameLst>
                                      </p:cBhvr>
                                      <p:tavLst>
                                        <p:tav tm="0">
                                          <p:val>
                                            <p:strVal val="ppt_y"/>
                                          </p:val>
                                        </p:tav>
                                        <p:tav tm="100000">
                                          <p:val>
                                            <p:strVal val="0-ppt_h/2"/>
                                          </p:val>
                                        </p:tav>
                                      </p:tavLst>
                                    </p:anim>
                                    <p:set>
                                      <p:cBhvr>
                                        <p:cTn id="127" dur="1" fill="hold">
                                          <p:stCondLst>
                                            <p:cond delay="3499"/>
                                          </p:stCondLst>
                                        </p:cTn>
                                        <p:tgtEl>
                                          <p:spTgt spid="11"/>
                                        </p:tgtEl>
                                        <p:attrNameLst>
                                          <p:attrName>style.visibility</p:attrName>
                                        </p:attrNameLst>
                                      </p:cBhvr>
                                      <p:to>
                                        <p:strVal val="hidden"/>
                                      </p:to>
                                    </p:set>
                                  </p:childTnLst>
                                </p:cTn>
                              </p:par>
                              <p:par>
                                <p:cTn id="128" presetID="17" presetClass="entr" presetSubtype="1" fill="hold" grpId="0" nodeType="withEffect">
                                  <p:stCondLst>
                                    <p:cond delay="0"/>
                                  </p:stCondLst>
                                  <p:childTnLst>
                                    <p:set>
                                      <p:cBhvr>
                                        <p:cTn id="129" dur="1" fill="hold">
                                          <p:stCondLst>
                                            <p:cond delay="0"/>
                                          </p:stCondLst>
                                        </p:cTn>
                                        <p:tgtEl>
                                          <p:spTgt spid="12"/>
                                        </p:tgtEl>
                                        <p:attrNameLst>
                                          <p:attrName>style.visibility</p:attrName>
                                        </p:attrNameLst>
                                      </p:cBhvr>
                                      <p:to>
                                        <p:strVal val="visible"/>
                                      </p:to>
                                    </p:set>
                                    <p:anim calcmode="lin" valueType="num">
                                      <p:cBhvr>
                                        <p:cTn id="130" dur="3000" fill="hold"/>
                                        <p:tgtEl>
                                          <p:spTgt spid="12"/>
                                        </p:tgtEl>
                                        <p:attrNameLst>
                                          <p:attrName>ppt_x</p:attrName>
                                        </p:attrNameLst>
                                      </p:cBhvr>
                                      <p:tavLst>
                                        <p:tav tm="0">
                                          <p:val>
                                            <p:strVal val="#ppt_x"/>
                                          </p:val>
                                        </p:tav>
                                        <p:tav tm="100000">
                                          <p:val>
                                            <p:strVal val="#ppt_x"/>
                                          </p:val>
                                        </p:tav>
                                      </p:tavLst>
                                    </p:anim>
                                    <p:anim calcmode="lin" valueType="num">
                                      <p:cBhvr>
                                        <p:cTn id="131" dur="3000" fill="hold"/>
                                        <p:tgtEl>
                                          <p:spTgt spid="12"/>
                                        </p:tgtEl>
                                        <p:attrNameLst>
                                          <p:attrName>ppt_y</p:attrName>
                                        </p:attrNameLst>
                                      </p:cBhvr>
                                      <p:tavLst>
                                        <p:tav tm="0">
                                          <p:val>
                                            <p:strVal val="#ppt_y-#ppt_h/2"/>
                                          </p:val>
                                        </p:tav>
                                        <p:tav tm="100000">
                                          <p:val>
                                            <p:strVal val="#ppt_y"/>
                                          </p:val>
                                        </p:tav>
                                      </p:tavLst>
                                    </p:anim>
                                    <p:anim calcmode="lin" valueType="num">
                                      <p:cBhvr>
                                        <p:cTn id="132" dur="3000" fill="hold"/>
                                        <p:tgtEl>
                                          <p:spTgt spid="12"/>
                                        </p:tgtEl>
                                        <p:attrNameLst>
                                          <p:attrName>ppt_w</p:attrName>
                                        </p:attrNameLst>
                                      </p:cBhvr>
                                      <p:tavLst>
                                        <p:tav tm="0">
                                          <p:val>
                                            <p:strVal val="#ppt_w"/>
                                          </p:val>
                                        </p:tav>
                                        <p:tav tm="100000">
                                          <p:val>
                                            <p:strVal val="#ppt_w"/>
                                          </p:val>
                                        </p:tav>
                                      </p:tavLst>
                                    </p:anim>
                                    <p:anim calcmode="lin" valueType="num">
                                      <p:cBhvr>
                                        <p:cTn id="133" dur="3000" fill="hold"/>
                                        <p:tgtEl>
                                          <p:spTgt spid="12"/>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12"/>
                                        </p:tgtEl>
                                      </p:cBhvr>
                                      <p:by x="400000" y="100000"/>
                                    </p:animScale>
                                  </p:childTnLst>
                                </p:cTn>
                              </p:par>
                              <p:par>
                                <p:cTn id="136" presetID="2" presetClass="exit" presetSubtype="9" fill="hold" grpId="2" nodeType="withEffect">
                                  <p:stCondLst>
                                    <p:cond delay="0"/>
                                  </p:stCondLst>
                                  <p:childTnLst>
                                    <p:anim calcmode="lin" valueType="num">
                                      <p:cBhvr additive="base">
                                        <p:cTn id="137" dur="3500"/>
                                        <p:tgtEl>
                                          <p:spTgt spid="12"/>
                                        </p:tgtEl>
                                        <p:attrNameLst>
                                          <p:attrName>ppt_x</p:attrName>
                                        </p:attrNameLst>
                                      </p:cBhvr>
                                      <p:tavLst>
                                        <p:tav tm="0">
                                          <p:val>
                                            <p:strVal val="ppt_x"/>
                                          </p:val>
                                        </p:tav>
                                        <p:tav tm="100000">
                                          <p:val>
                                            <p:strVal val="0-ppt_w/2"/>
                                          </p:val>
                                        </p:tav>
                                      </p:tavLst>
                                    </p:anim>
                                    <p:anim calcmode="lin" valueType="num">
                                      <p:cBhvr additive="base">
                                        <p:cTn id="138" dur="3500"/>
                                        <p:tgtEl>
                                          <p:spTgt spid="12"/>
                                        </p:tgtEl>
                                        <p:attrNameLst>
                                          <p:attrName>ppt_y</p:attrName>
                                        </p:attrNameLst>
                                      </p:cBhvr>
                                      <p:tavLst>
                                        <p:tav tm="0">
                                          <p:val>
                                            <p:strVal val="ppt_y"/>
                                          </p:val>
                                        </p:tav>
                                        <p:tav tm="100000">
                                          <p:val>
                                            <p:strVal val="0-ppt_h/2"/>
                                          </p:val>
                                        </p:tav>
                                      </p:tavLst>
                                    </p:anim>
                                    <p:set>
                                      <p:cBhvr>
                                        <p:cTn id="139" dur="1" fill="hold">
                                          <p:stCondLst>
                                            <p:cond delay="3499"/>
                                          </p:stCondLst>
                                        </p:cTn>
                                        <p:tgtEl>
                                          <p:spTgt spid="12"/>
                                        </p:tgtEl>
                                        <p:attrNameLst>
                                          <p:attrName>style.visibility</p:attrName>
                                        </p:attrNameLst>
                                      </p:cBhvr>
                                      <p:to>
                                        <p:strVal val="hidden"/>
                                      </p:to>
                                    </p:set>
                                  </p:childTnLst>
                                </p:cTn>
                              </p:par>
                              <p:par>
                                <p:cTn id="140" presetID="17" presetClass="entr" presetSubtype="1" fill="hold" grpId="0" nodeType="withEffect">
                                  <p:stCondLst>
                                    <p:cond delay="0"/>
                                  </p:stCondLst>
                                  <p:childTnLst>
                                    <p:set>
                                      <p:cBhvr>
                                        <p:cTn id="141" dur="1" fill="hold">
                                          <p:stCondLst>
                                            <p:cond delay="0"/>
                                          </p:stCondLst>
                                        </p:cTn>
                                        <p:tgtEl>
                                          <p:spTgt spid="13"/>
                                        </p:tgtEl>
                                        <p:attrNameLst>
                                          <p:attrName>style.visibility</p:attrName>
                                        </p:attrNameLst>
                                      </p:cBhvr>
                                      <p:to>
                                        <p:strVal val="visible"/>
                                      </p:to>
                                    </p:set>
                                    <p:anim calcmode="lin" valueType="num">
                                      <p:cBhvr>
                                        <p:cTn id="142" dur="3000" fill="hold"/>
                                        <p:tgtEl>
                                          <p:spTgt spid="13"/>
                                        </p:tgtEl>
                                        <p:attrNameLst>
                                          <p:attrName>ppt_x</p:attrName>
                                        </p:attrNameLst>
                                      </p:cBhvr>
                                      <p:tavLst>
                                        <p:tav tm="0">
                                          <p:val>
                                            <p:strVal val="#ppt_x"/>
                                          </p:val>
                                        </p:tav>
                                        <p:tav tm="100000">
                                          <p:val>
                                            <p:strVal val="#ppt_x"/>
                                          </p:val>
                                        </p:tav>
                                      </p:tavLst>
                                    </p:anim>
                                    <p:anim calcmode="lin" valueType="num">
                                      <p:cBhvr>
                                        <p:cTn id="143" dur="3000" fill="hold"/>
                                        <p:tgtEl>
                                          <p:spTgt spid="13"/>
                                        </p:tgtEl>
                                        <p:attrNameLst>
                                          <p:attrName>ppt_y</p:attrName>
                                        </p:attrNameLst>
                                      </p:cBhvr>
                                      <p:tavLst>
                                        <p:tav tm="0">
                                          <p:val>
                                            <p:strVal val="#ppt_y-#ppt_h/2"/>
                                          </p:val>
                                        </p:tav>
                                        <p:tav tm="100000">
                                          <p:val>
                                            <p:strVal val="#ppt_y"/>
                                          </p:val>
                                        </p:tav>
                                      </p:tavLst>
                                    </p:anim>
                                    <p:anim calcmode="lin" valueType="num">
                                      <p:cBhvr>
                                        <p:cTn id="144" dur="3000" fill="hold"/>
                                        <p:tgtEl>
                                          <p:spTgt spid="13"/>
                                        </p:tgtEl>
                                        <p:attrNameLst>
                                          <p:attrName>ppt_w</p:attrName>
                                        </p:attrNameLst>
                                      </p:cBhvr>
                                      <p:tavLst>
                                        <p:tav tm="0">
                                          <p:val>
                                            <p:strVal val="#ppt_w"/>
                                          </p:val>
                                        </p:tav>
                                        <p:tav tm="100000">
                                          <p:val>
                                            <p:strVal val="#ppt_w"/>
                                          </p:val>
                                        </p:tav>
                                      </p:tavLst>
                                    </p:anim>
                                    <p:anim calcmode="lin" valueType="num">
                                      <p:cBhvr>
                                        <p:cTn id="145" dur="3000" fill="hold"/>
                                        <p:tgtEl>
                                          <p:spTgt spid="13"/>
                                        </p:tgtEl>
                                        <p:attrNameLst>
                                          <p:attrName>ppt_h</p:attrName>
                                        </p:attrNameLst>
                                      </p:cBhvr>
                                      <p:tavLst>
                                        <p:tav tm="0">
                                          <p:val>
                                            <p:fltVal val="0"/>
                                          </p:val>
                                        </p:tav>
                                        <p:tav tm="100000">
                                          <p:val>
                                            <p:strVal val="#ppt_h"/>
                                          </p:val>
                                        </p:tav>
                                      </p:tavLst>
                                    </p:anim>
                                  </p:childTnLst>
                                </p:cTn>
                              </p:par>
                              <p:par>
                                <p:cTn id="146" presetID="6" presetClass="emph" presetSubtype="0" fill="hold" grpId="1" nodeType="withEffect">
                                  <p:stCondLst>
                                    <p:cond delay="0"/>
                                  </p:stCondLst>
                                  <p:childTnLst>
                                    <p:animScale>
                                      <p:cBhvr>
                                        <p:cTn id="147" dur="3000" fill="hold"/>
                                        <p:tgtEl>
                                          <p:spTgt spid="13"/>
                                        </p:tgtEl>
                                      </p:cBhvr>
                                      <p:by x="400000" y="100000"/>
                                    </p:animScale>
                                  </p:childTnLst>
                                </p:cTn>
                              </p:par>
                              <p:par>
                                <p:cTn id="148" presetID="2" presetClass="exit" presetSubtype="9" fill="hold" grpId="2" nodeType="withEffect">
                                  <p:stCondLst>
                                    <p:cond delay="0"/>
                                  </p:stCondLst>
                                  <p:childTnLst>
                                    <p:anim calcmode="lin" valueType="num">
                                      <p:cBhvr additive="base">
                                        <p:cTn id="149" dur="3500"/>
                                        <p:tgtEl>
                                          <p:spTgt spid="13"/>
                                        </p:tgtEl>
                                        <p:attrNameLst>
                                          <p:attrName>ppt_x</p:attrName>
                                        </p:attrNameLst>
                                      </p:cBhvr>
                                      <p:tavLst>
                                        <p:tav tm="0">
                                          <p:val>
                                            <p:strVal val="ppt_x"/>
                                          </p:val>
                                        </p:tav>
                                        <p:tav tm="100000">
                                          <p:val>
                                            <p:strVal val="0-ppt_w/2"/>
                                          </p:val>
                                        </p:tav>
                                      </p:tavLst>
                                    </p:anim>
                                    <p:anim calcmode="lin" valueType="num">
                                      <p:cBhvr additive="base">
                                        <p:cTn id="150" dur="3500"/>
                                        <p:tgtEl>
                                          <p:spTgt spid="13"/>
                                        </p:tgtEl>
                                        <p:attrNameLst>
                                          <p:attrName>ppt_y</p:attrName>
                                        </p:attrNameLst>
                                      </p:cBhvr>
                                      <p:tavLst>
                                        <p:tav tm="0">
                                          <p:val>
                                            <p:strVal val="ppt_y"/>
                                          </p:val>
                                        </p:tav>
                                        <p:tav tm="100000">
                                          <p:val>
                                            <p:strVal val="0-ppt_h/2"/>
                                          </p:val>
                                        </p:tav>
                                      </p:tavLst>
                                    </p:anim>
                                    <p:set>
                                      <p:cBhvr>
                                        <p:cTn id="151" dur="1" fill="hold">
                                          <p:stCondLst>
                                            <p:cond delay="3499"/>
                                          </p:stCondLst>
                                        </p:cTn>
                                        <p:tgtEl>
                                          <p:spTgt spid="13"/>
                                        </p:tgtEl>
                                        <p:attrNameLst>
                                          <p:attrName>style.visibility</p:attrName>
                                        </p:attrNameLst>
                                      </p:cBhvr>
                                      <p:to>
                                        <p:strVal val="hidden"/>
                                      </p:to>
                                    </p:set>
                                  </p:childTnLst>
                                </p:cTn>
                              </p:par>
                              <p:par>
                                <p:cTn id="152" presetID="23" presetClass="entr" presetSubtype="528" fill="hold" nodeType="withEffect">
                                  <p:stCondLst>
                                    <p:cond delay="0"/>
                                  </p:stCondLst>
                                  <p:childTnLst>
                                    <p:set>
                                      <p:cBhvr>
                                        <p:cTn id="153" dur="1" fill="hold">
                                          <p:stCondLst>
                                            <p:cond delay="0"/>
                                          </p:stCondLst>
                                        </p:cTn>
                                        <p:tgtEl>
                                          <p:spTgt spid="18"/>
                                        </p:tgtEl>
                                        <p:attrNameLst>
                                          <p:attrName>style.visibility</p:attrName>
                                        </p:attrNameLst>
                                      </p:cBhvr>
                                      <p:to>
                                        <p:strVal val="visible"/>
                                      </p:to>
                                    </p:set>
                                    <p:anim calcmode="lin" valueType="num">
                                      <p:cBhvr>
                                        <p:cTn id="154" dur="3250" fill="hold"/>
                                        <p:tgtEl>
                                          <p:spTgt spid="18"/>
                                        </p:tgtEl>
                                        <p:attrNameLst>
                                          <p:attrName>ppt_w</p:attrName>
                                        </p:attrNameLst>
                                      </p:cBhvr>
                                      <p:tavLst>
                                        <p:tav tm="0">
                                          <p:val>
                                            <p:fltVal val="0"/>
                                          </p:val>
                                        </p:tav>
                                        <p:tav tm="100000">
                                          <p:val>
                                            <p:strVal val="#ppt_w"/>
                                          </p:val>
                                        </p:tav>
                                      </p:tavLst>
                                    </p:anim>
                                    <p:anim calcmode="lin" valueType="num">
                                      <p:cBhvr>
                                        <p:cTn id="155" dur="3250" fill="hold"/>
                                        <p:tgtEl>
                                          <p:spTgt spid="18"/>
                                        </p:tgtEl>
                                        <p:attrNameLst>
                                          <p:attrName>ppt_h</p:attrName>
                                        </p:attrNameLst>
                                      </p:cBhvr>
                                      <p:tavLst>
                                        <p:tav tm="0">
                                          <p:val>
                                            <p:fltVal val="0"/>
                                          </p:val>
                                        </p:tav>
                                        <p:tav tm="100000">
                                          <p:val>
                                            <p:strVal val="#ppt_h"/>
                                          </p:val>
                                        </p:tav>
                                      </p:tavLst>
                                    </p:anim>
                                    <p:anim calcmode="lin" valueType="num">
                                      <p:cBhvr>
                                        <p:cTn id="156" dur="3250" fill="hold"/>
                                        <p:tgtEl>
                                          <p:spTgt spid="18"/>
                                        </p:tgtEl>
                                        <p:attrNameLst>
                                          <p:attrName>ppt_x</p:attrName>
                                        </p:attrNameLst>
                                      </p:cBhvr>
                                      <p:tavLst>
                                        <p:tav tm="0">
                                          <p:val>
                                            <p:fltVal val="0.5"/>
                                          </p:val>
                                        </p:tav>
                                        <p:tav tm="100000">
                                          <p:val>
                                            <p:strVal val="#ppt_x"/>
                                          </p:val>
                                        </p:tav>
                                      </p:tavLst>
                                    </p:anim>
                                    <p:anim calcmode="lin" valueType="num">
                                      <p:cBhvr>
                                        <p:cTn id="157" dur="3250" fill="hold"/>
                                        <p:tgtEl>
                                          <p:spTgt spid="18"/>
                                        </p:tgtEl>
                                        <p:attrNameLst>
                                          <p:attrName>ppt_y</p:attrName>
                                        </p:attrNameLst>
                                      </p:cBhvr>
                                      <p:tavLst>
                                        <p:tav tm="0">
                                          <p:val>
                                            <p:fltVal val="0.5"/>
                                          </p:val>
                                        </p:tav>
                                        <p:tav tm="100000">
                                          <p:val>
                                            <p:strVal val="#ppt_y"/>
                                          </p:val>
                                        </p:tav>
                                      </p:tavLst>
                                    </p:anim>
                                  </p:childTnLst>
                                </p:cTn>
                              </p:par>
                              <p:par>
                                <p:cTn id="158" presetID="8" presetClass="entr" presetSubtype="32" fill="hold" nodeType="withEffect">
                                  <p:stCondLst>
                                    <p:cond delay="0"/>
                                  </p:stCondLst>
                                  <p:childTnLst>
                                    <p:set>
                                      <p:cBhvr>
                                        <p:cTn id="159" dur="1" fill="hold">
                                          <p:stCondLst>
                                            <p:cond delay="0"/>
                                          </p:stCondLst>
                                        </p:cTn>
                                        <p:tgtEl>
                                          <p:spTgt spid="18"/>
                                        </p:tgtEl>
                                        <p:attrNameLst>
                                          <p:attrName>style.visibility</p:attrName>
                                        </p:attrNameLst>
                                      </p:cBhvr>
                                      <p:to>
                                        <p:strVal val="visible"/>
                                      </p:to>
                                    </p:set>
                                    <p:animEffect transition="in" filter="diamond(out)">
                                      <p:cBhvr>
                                        <p:cTn id="160" dur="3500"/>
                                        <p:tgtEl>
                                          <p:spTgt spid="18"/>
                                        </p:tgtEl>
                                      </p:cBhvr>
                                    </p:animEffect>
                                  </p:childTnLst>
                                </p:cTn>
                              </p:par>
                              <p:par>
                                <p:cTn id="161" presetID="23" presetClass="exit" presetSubtype="16" fill="hold" nodeType="withEffect">
                                  <p:stCondLst>
                                    <p:cond delay="0"/>
                                  </p:stCondLst>
                                  <p:childTnLst>
                                    <p:anim calcmode="lin" valueType="num">
                                      <p:cBhvr>
                                        <p:cTn id="162" dur="5250"/>
                                        <p:tgtEl>
                                          <p:spTgt spid="21"/>
                                        </p:tgtEl>
                                        <p:attrNameLst>
                                          <p:attrName>ppt_w</p:attrName>
                                        </p:attrNameLst>
                                      </p:cBhvr>
                                      <p:tavLst>
                                        <p:tav tm="0">
                                          <p:val>
                                            <p:strVal val="ppt_w"/>
                                          </p:val>
                                        </p:tav>
                                        <p:tav tm="100000">
                                          <p:val>
                                            <p:strVal val="4*ppt_w"/>
                                          </p:val>
                                        </p:tav>
                                      </p:tavLst>
                                    </p:anim>
                                    <p:anim calcmode="lin" valueType="num">
                                      <p:cBhvr>
                                        <p:cTn id="163" dur="5250"/>
                                        <p:tgtEl>
                                          <p:spTgt spid="21"/>
                                        </p:tgtEl>
                                        <p:attrNameLst>
                                          <p:attrName>ppt_h</p:attrName>
                                        </p:attrNameLst>
                                      </p:cBhvr>
                                      <p:tavLst>
                                        <p:tav tm="0">
                                          <p:val>
                                            <p:strVal val="ppt_h"/>
                                          </p:val>
                                        </p:tav>
                                        <p:tav tm="100000">
                                          <p:val>
                                            <p:strVal val="4*ppt_h"/>
                                          </p:val>
                                        </p:tav>
                                      </p:tavLst>
                                    </p:anim>
                                    <p:set>
                                      <p:cBhvr>
                                        <p:cTn id="164" dur="1" fill="hold">
                                          <p:stCondLst>
                                            <p:cond delay="524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20"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63 Grupo"/>
          <p:cNvGrpSpPr/>
          <p:nvPr/>
        </p:nvGrpSpPr>
        <p:grpSpPr>
          <a:xfrm flipH="1">
            <a:off x="4464736" y="-72000"/>
            <a:ext cx="4679264" cy="5380062"/>
            <a:chOff x="0" y="0"/>
            <a:chExt cx="9144000" cy="5143500"/>
          </a:xfrm>
          <a:gradFill flip="none" rotWithShape="1">
            <a:gsLst>
              <a:gs pos="44000">
                <a:srgbClr val="2E0000">
                  <a:lumMod val="82000"/>
                  <a:lumOff val="18000"/>
                </a:srgbClr>
              </a:gs>
              <a:gs pos="77000">
                <a:srgbClr val="C00000">
                  <a:lumMod val="24000"/>
                </a:srgbClr>
              </a:gs>
              <a:gs pos="6000">
                <a:srgbClr val="FF0000"/>
              </a:gs>
              <a:gs pos="22000">
                <a:srgbClr val="FF0000">
                  <a:lumMod val="80000"/>
                </a:srgbClr>
              </a:gs>
            </a:gsLst>
            <a:lin ang="8100000" scaled="1"/>
            <a:tileRect/>
          </a:gradFill>
        </p:grpSpPr>
        <p:sp>
          <p:nvSpPr>
            <p:cNvPr id="65" name="64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6" name="125 Grupo"/>
          <p:cNvGrpSpPr/>
          <p:nvPr/>
        </p:nvGrpSpPr>
        <p:grpSpPr>
          <a:xfrm>
            <a:off x="11312" y="-72000"/>
            <a:ext cx="4572000" cy="5380062"/>
            <a:chOff x="0" y="0"/>
            <a:chExt cx="9144000" cy="5143500"/>
          </a:xfrm>
          <a:gradFill>
            <a:gsLst>
              <a:gs pos="44000">
                <a:srgbClr val="2E0000">
                  <a:lumMod val="82000"/>
                  <a:lumOff val="18000"/>
                </a:srgbClr>
              </a:gs>
              <a:gs pos="77000">
                <a:srgbClr val="C00000">
                  <a:lumMod val="24000"/>
                </a:srgbClr>
              </a:gs>
              <a:gs pos="6000">
                <a:srgbClr val="FF0000"/>
              </a:gs>
              <a:gs pos="22000">
                <a:srgbClr val="FF0000">
                  <a:lumMod val="80000"/>
                </a:srgbClr>
              </a:gs>
            </a:gsLst>
            <a:lin ang="8100000" scaled="1"/>
          </a:gradFill>
        </p:grpSpPr>
        <p:sp>
          <p:nvSpPr>
            <p:cNvPr id="127" name="126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5" name="124 Imagen" descr="TOMATES"/>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96843"/>
          <a:stretch/>
        </p:blipFill>
        <p:spPr>
          <a:xfrm>
            <a:off x="-35737" y="-5213988"/>
            <a:ext cx="9179737" cy="10427976"/>
          </a:xfrm>
          <a:prstGeom prst="rect">
            <a:avLst/>
          </a:prstGeom>
          <a:noFill/>
          <a:ln>
            <a:noFill/>
          </a:ln>
        </p:spPr>
      </p:pic>
      <p:sp>
        <p:nvSpPr>
          <p:cNvPr id="68" name="67 Forma libre"/>
          <p:cNvSpPr/>
          <p:nvPr/>
        </p:nvSpPr>
        <p:spPr>
          <a:xfrm>
            <a:off x="107504" y="-35502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9" name="68 Forma libre"/>
          <p:cNvSpPr/>
          <p:nvPr/>
        </p:nvSpPr>
        <p:spPr>
          <a:xfrm>
            <a:off x="259904" y="-34359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0" name="69 Forma libre"/>
          <p:cNvSpPr/>
          <p:nvPr/>
        </p:nvSpPr>
        <p:spPr>
          <a:xfrm>
            <a:off x="412304" y="-33216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1" name="70 Forma libre"/>
          <p:cNvSpPr/>
          <p:nvPr/>
        </p:nvSpPr>
        <p:spPr>
          <a:xfrm>
            <a:off x="564704" y="-32073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2" name="71 Forma libre"/>
          <p:cNvSpPr/>
          <p:nvPr/>
        </p:nvSpPr>
        <p:spPr>
          <a:xfrm>
            <a:off x="717104" y="-30930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3" name="72 Forma libre"/>
          <p:cNvSpPr/>
          <p:nvPr/>
        </p:nvSpPr>
        <p:spPr>
          <a:xfrm>
            <a:off x="869504" y="-29787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4" name="73 Forma libre"/>
          <p:cNvSpPr/>
          <p:nvPr/>
        </p:nvSpPr>
        <p:spPr>
          <a:xfrm>
            <a:off x="1021904" y="-28644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5" name="74 Forma libre"/>
          <p:cNvSpPr/>
          <p:nvPr/>
        </p:nvSpPr>
        <p:spPr>
          <a:xfrm>
            <a:off x="1174304" y="-27501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6" name="75 Forma libre"/>
          <p:cNvSpPr/>
          <p:nvPr/>
        </p:nvSpPr>
        <p:spPr>
          <a:xfrm>
            <a:off x="1326704" y="-26358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7" name="76 Forma libre"/>
          <p:cNvSpPr/>
          <p:nvPr/>
        </p:nvSpPr>
        <p:spPr>
          <a:xfrm>
            <a:off x="1479104" y="-25215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8" name="77 Forma libre"/>
          <p:cNvSpPr/>
          <p:nvPr/>
        </p:nvSpPr>
        <p:spPr>
          <a:xfrm>
            <a:off x="1631504" y="-24072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9" name="78 Forma libre"/>
          <p:cNvSpPr/>
          <p:nvPr/>
        </p:nvSpPr>
        <p:spPr>
          <a:xfrm>
            <a:off x="1783904" y="-22929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0" name="79 Forma libre"/>
          <p:cNvSpPr/>
          <p:nvPr/>
        </p:nvSpPr>
        <p:spPr>
          <a:xfrm>
            <a:off x="1936304" y="-21786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1" name="80 Forma libre"/>
          <p:cNvSpPr/>
          <p:nvPr/>
        </p:nvSpPr>
        <p:spPr>
          <a:xfrm>
            <a:off x="2088704" y="-20643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2" name="81 Forma libre"/>
          <p:cNvSpPr/>
          <p:nvPr/>
        </p:nvSpPr>
        <p:spPr>
          <a:xfrm>
            <a:off x="2241104" y="-19500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3" name="82 Forma libre"/>
          <p:cNvSpPr/>
          <p:nvPr/>
        </p:nvSpPr>
        <p:spPr>
          <a:xfrm>
            <a:off x="2393504" y="-18357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4" name="83 Forma libre"/>
          <p:cNvSpPr/>
          <p:nvPr/>
        </p:nvSpPr>
        <p:spPr>
          <a:xfrm>
            <a:off x="2545904" y="-17214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5" name="84 Forma libre"/>
          <p:cNvSpPr/>
          <p:nvPr/>
        </p:nvSpPr>
        <p:spPr>
          <a:xfrm>
            <a:off x="2698304" y="-16071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6" name="85 Forma libre"/>
          <p:cNvSpPr/>
          <p:nvPr/>
        </p:nvSpPr>
        <p:spPr>
          <a:xfrm>
            <a:off x="2850704" y="-14928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7" name="86 Forma libre"/>
          <p:cNvSpPr/>
          <p:nvPr/>
        </p:nvSpPr>
        <p:spPr>
          <a:xfrm>
            <a:off x="3003104" y="-13785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8" name="87 Forma libre"/>
          <p:cNvSpPr/>
          <p:nvPr/>
        </p:nvSpPr>
        <p:spPr>
          <a:xfrm>
            <a:off x="3155504" y="-12642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9" name="88 Forma libre"/>
          <p:cNvSpPr/>
          <p:nvPr/>
        </p:nvSpPr>
        <p:spPr>
          <a:xfrm>
            <a:off x="3307904" y="-11499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0" name="89 Forma libre"/>
          <p:cNvSpPr/>
          <p:nvPr/>
        </p:nvSpPr>
        <p:spPr>
          <a:xfrm>
            <a:off x="3460304" y="-1048673"/>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1" name="90 Forma libre"/>
          <p:cNvSpPr/>
          <p:nvPr/>
        </p:nvSpPr>
        <p:spPr>
          <a:xfrm>
            <a:off x="3612704" y="-9213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2" name="91 Forma libre"/>
          <p:cNvSpPr/>
          <p:nvPr/>
        </p:nvSpPr>
        <p:spPr>
          <a:xfrm>
            <a:off x="3765104" y="-8070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3" name="92 Forma libre"/>
          <p:cNvSpPr/>
          <p:nvPr/>
        </p:nvSpPr>
        <p:spPr>
          <a:xfrm>
            <a:off x="3917504" y="-6927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4" name="93 Forma libre"/>
          <p:cNvSpPr/>
          <p:nvPr/>
        </p:nvSpPr>
        <p:spPr>
          <a:xfrm>
            <a:off x="4069904" y="-5784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5" name="94 Forma libre"/>
          <p:cNvSpPr/>
          <p:nvPr/>
        </p:nvSpPr>
        <p:spPr>
          <a:xfrm>
            <a:off x="4222304" y="-464141"/>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6" name="95 Forma libre"/>
          <p:cNvSpPr/>
          <p:nvPr/>
        </p:nvSpPr>
        <p:spPr>
          <a:xfrm flipH="1">
            <a:off x="8686800" y="-35386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7" name="96 Forma libre"/>
          <p:cNvSpPr/>
          <p:nvPr/>
        </p:nvSpPr>
        <p:spPr>
          <a:xfrm flipH="1">
            <a:off x="8534400" y="-34243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8" name="97 Forma libre"/>
          <p:cNvSpPr/>
          <p:nvPr/>
        </p:nvSpPr>
        <p:spPr>
          <a:xfrm flipH="1">
            <a:off x="8382000" y="-33100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9" name="98 Forma libre"/>
          <p:cNvSpPr/>
          <p:nvPr/>
        </p:nvSpPr>
        <p:spPr>
          <a:xfrm flipH="1">
            <a:off x="8229600" y="-31957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0" name="99 Forma libre"/>
          <p:cNvSpPr/>
          <p:nvPr/>
        </p:nvSpPr>
        <p:spPr>
          <a:xfrm flipH="1">
            <a:off x="8077200" y="-30814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1" name="100 Forma libre"/>
          <p:cNvSpPr/>
          <p:nvPr/>
        </p:nvSpPr>
        <p:spPr>
          <a:xfrm flipH="1">
            <a:off x="7924800" y="-2967187"/>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2" name="101 Forma libre"/>
          <p:cNvSpPr/>
          <p:nvPr/>
        </p:nvSpPr>
        <p:spPr>
          <a:xfrm flipH="1">
            <a:off x="7772400" y="-28528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3" name="102 Forma libre"/>
          <p:cNvSpPr/>
          <p:nvPr/>
        </p:nvSpPr>
        <p:spPr>
          <a:xfrm flipH="1">
            <a:off x="7620000" y="-27385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4" name="103 Forma libre"/>
          <p:cNvSpPr/>
          <p:nvPr/>
        </p:nvSpPr>
        <p:spPr>
          <a:xfrm flipH="1">
            <a:off x="7467600" y="-26242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5" name="104 Forma libre"/>
          <p:cNvSpPr/>
          <p:nvPr/>
        </p:nvSpPr>
        <p:spPr>
          <a:xfrm flipH="1">
            <a:off x="7315200" y="-25099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6" name="105 Forma libre"/>
          <p:cNvSpPr/>
          <p:nvPr/>
        </p:nvSpPr>
        <p:spPr>
          <a:xfrm flipH="1">
            <a:off x="7162800" y="-23956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7" name="106 Forma libre"/>
          <p:cNvSpPr/>
          <p:nvPr/>
        </p:nvSpPr>
        <p:spPr>
          <a:xfrm flipH="1">
            <a:off x="7010400" y="-22813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8" name="107 Forma libre"/>
          <p:cNvSpPr/>
          <p:nvPr/>
        </p:nvSpPr>
        <p:spPr>
          <a:xfrm flipH="1">
            <a:off x="6858000" y="-21670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9" name="108 Forma libre"/>
          <p:cNvSpPr/>
          <p:nvPr/>
        </p:nvSpPr>
        <p:spPr>
          <a:xfrm flipH="1">
            <a:off x="6705600" y="-20527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0" name="109 Forma libre"/>
          <p:cNvSpPr/>
          <p:nvPr/>
        </p:nvSpPr>
        <p:spPr>
          <a:xfrm flipH="1">
            <a:off x="6553200" y="-19384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1" name="110 Forma libre"/>
          <p:cNvSpPr/>
          <p:nvPr/>
        </p:nvSpPr>
        <p:spPr>
          <a:xfrm flipH="1">
            <a:off x="6400800" y="-18241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2" name="111 Forma libre"/>
          <p:cNvSpPr/>
          <p:nvPr/>
        </p:nvSpPr>
        <p:spPr>
          <a:xfrm flipH="1">
            <a:off x="6248400" y="-17098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3" name="112 Forma libre"/>
          <p:cNvSpPr/>
          <p:nvPr/>
        </p:nvSpPr>
        <p:spPr>
          <a:xfrm flipH="1">
            <a:off x="6096000" y="-15955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4" name="113 Forma libre"/>
          <p:cNvSpPr/>
          <p:nvPr/>
        </p:nvSpPr>
        <p:spPr>
          <a:xfrm flipH="1">
            <a:off x="5943600" y="-1481287"/>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5" name="114 Forma libre"/>
          <p:cNvSpPr/>
          <p:nvPr/>
        </p:nvSpPr>
        <p:spPr>
          <a:xfrm flipH="1">
            <a:off x="5791200" y="-13669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6" name="115 Forma libre"/>
          <p:cNvSpPr/>
          <p:nvPr/>
        </p:nvSpPr>
        <p:spPr>
          <a:xfrm flipH="1">
            <a:off x="5638800" y="-12526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7" name="116 Forma libre"/>
          <p:cNvSpPr/>
          <p:nvPr/>
        </p:nvSpPr>
        <p:spPr>
          <a:xfrm flipH="1">
            <a:off x="5486400" y="-1138385"/>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8" name="117 Forma libre"/>
          <p:cNvSpPr/>
          <p:nvPr/>
        </p:nvSpPr>
        <p:spPr>
          <a:xfrm flipH="1">
            <a:off x="5334000" y="-10240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9" name="118 Forma libre"/>
          <p:cNvSpPr/>
          <p:nvPr/>
        </p:nvSpPr>
        <p:spPr>
          <a:xfrm flipH="1">
            <a:off x="5181600" y="-9097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0" name="119 Forma libre"/>
          <p:cNvSpPr/>
          <p:nvPr/>
        </p:nvSpPr>
        <p:spPr>
          <a:xfrm flipH="1">
            <a:off x="5029200" y="-7954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1" name="120 Forma libre"/>
          <p:cNvSpPr/>
          <p:nvPr/>
        </p:nvSpPr>
        <p:spPr>
          <a:xfrm flipH="1">
            <a:off x="4876800" y="-681187"/>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2" name="121 Forma libre"/>
          <p:cNvSpPr/>
          <p:nvPr/>
        </p:nvSpPr>
        <p:spPr>
          <a:xfrm flipH="1">
            <a:off x="4724400" y="-5668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3" name="122 Forma libre"/>
          <p:cNvSpPr/>
          <p:nvPr/>
        </p:nvSpPr>
        <p:spPr>
          <a:xfrm flipH="1">
            <a:off x="4572000" y="-452586"/>
            <a:ext cx="349696" cy="547260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46252">
                  <a:schemeClr val="accent6">
                    <a:lumMod val="40000"/>
                    <a:lumOff val="60000"/>
                  </a:schemeClr>
                </a:gs>
                <a:gs pos="100000">
                  <a:srgbClr val="5DF85B"/>
                </a:gs>
                <a:gs pos="0">
                  <a:srgbClr val="00FF00"/>
                </a:gs>
                <a:gs pos="67000">
                  <a:srgbClr val="F31207"/>
                </a:gs>
                <a:gs pos="29000">
                  <a:srgbClr val="FF0000"/>
                </a:gs>
              </a:gsLst>
              <a:lin ang="2700000" scaled="1"/>
              <a:tileRect/>
            </a:gradFill>
            <a:prstDash val="solid"/>
          </a:ln>
          <a:effectLst/>
          <a:scene3d>
            <a:camera prst="orthographicFront"/>
            <a:lightRig rig="glow"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1" name="130 Rectángulo"/>
          <p:cNvSpPr/>
          <p:nvPr/>
        </p:nvSpPr>
        <p:spPr>
          <a:xfrm>
            <a:off x="-108520" y="-3692946"/>
            <a:ext cx="9252520" cy="9001000"/>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39489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31"/>
                                        </p:tgtEl>
                                        <p:attrNameLst>
                                          <p:attrName>style.opacity</p:attrName>
                                        </p:attrNameLst>
                                      </p:cBhvr>
                                      <p:to>
                                        <p:strVal val="0"/>
                                      </p:to>
                                    </p:set>
                                    <p:animEffect filter="image" prLst="opacity: 0">
                                      <p:cBhvr rctx="IE">
                                        <p:cTn id="7" dur="indefinite"/>
                                        <p:tgtEl>
                                          <p:spTgt spid="131"/>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68"/>
                                        </p:tgtEl>
                                        <p:attrNameLst>
                                          <p:attrName>style.visibility</p:attrName>
                                        </p:attrNameLst>
                                      </p:cBhvr>
                                      <p:to>
                                        <p:strVal val="visible"/>
                                      </p:to>
                                    </p:set>
                                    <p:anim calcmode="lin" valueType="num">
                                      <p:cBhvr>
                                        <p:cTn id="10" dur="3000" fill="hold"/>
                                        <p:tgtEl>
                                          <p:spTgt spid="68"/>
                                        </p:tgtEl>
                                        <p:attrNameLst>
                                          <p:attrName>ppt_x</p:attrName>
                                        </p:attrNameLst>
                                      </p:cBhvr>
                                      <p:tavLst>
                                        <p:tav tm="0">
                                          <p:val>
                                            <p:strVal val="#ppt_x"/>
                                          </p:val>
                                        </p:tav>
                                        <p:tav tm="100000">
                                          <p:val>
                                            <p:strVal val="#ppt_x"/>
                                          </p:val>
                                        </p:tav>
                                      </p:tavLst>
                                    </p:anim>
                                    <p:anim calcmode="lin" valueType="num">
                                      <p:cBhvr>
                                        <p:cTn id="11" dur="3000" fill="hold"/>
                                        <p:tgtEl>
                                          <p:spTgt spid="68"/>
                                        </p:tgtEl>
                                        <p:attrNameLst>
                                          <p:attrName>ppt_y</p:attrName>
                                        </p:attrNameLst>
                                      </p:cBhvr>
                                      <p:tavLst>
                                        <p:tav tm="0">
                                          <p:val>
                                            <p:strVal val="#ppt_y+#ppt_h/2"/>
                                          </p:val>
                                        </p:tav>
                                        <p:tav tm="100000">
                                          <p:val>
                                            <p:strVal val="#ppt_y"/>
                                          </p:val>
                                        </p:tav>
                                      </p:tavLst>
                                    </p:anim>
                                    <p:anim calcmode="lin" valueType="num">
                                      <p:cBhvr>
                                        <p:cTn id="12" dur="3000" fill="hold"/>
                                        <p:tgtEl>
                                          <p:spTgt spid="68"/>
                                        </p:tgtEl>
                                        <p:attrNameLst>
                                          <p:attrName>ppt_w</p:attrName>
                                        </p:attrNameLst>
                                      </p:cBhvr>
                                      <p:tavLst>
                                        <p:tav tm="0">
                                          <p:val>
                                            <p:strVal val="#ppt_w"/>
                                          </p:val>
                                        </p:tav>
                                        <p:tav tm="100000">
                                          <p:val>
                                            <p:strVal val="#ppt_w"/>
                                          </p:val>
                                        </p:tav>
                                      </p:tavLst>
                                    </p:anim>
                                    <p:anim calcmode="lin" valueType="num">
                                      <p:cBhvr>
                                        <p:cTn id="13" dur="3000" fill="hold"/>
                                        <p:tgtEl>
                                          <p:spTgt spid="68"/>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68"/>
                                        </p:tgtEl>
                                      </p:cBhvr>
                                      <p:by x="400000" y="100000"/>
                                    </p:animScale>
                                  </p:childTnLst>
                                </p:cTn>
                              </p:par>
                              <p:par>
                                <p:cTn id="16" presetID="17" presetClass="entr" presetSubtype="4" fill="hold" grpId="0" nodeType="withEffect">
                                  <p:stCondLst>
                                    <p:cond delay="0"/>
                                  </p:stCondLst>
                                  <p:childTnLst>
                                    <p:set>
                                      <p:cBhvr>
                                        <p:cTn id="17" dur="1" fill="hold">
                                          <p:stCondLst>
                                            <p:cond delay="0"/>
                                          </p:stCondLst>
                                        </p:cTn>
                                        <p:tgtEl>
                                          <p:spTgt spid="69"/>
                                        </p:tgtEl>
                                        <p:attrNameLst>
                                          <p:attrName>style.visibility</p:attrName>
                                        </p:attrNameLst>
                                      </p:cBhvr>
                                      <p:to>
                                        <p:strVal val="visible"/>
                                      </p:to>
                                    </p:set>
                                    <p:anim calcmode="lin" valueType="num">
                                      <p:cBhvr>
                                        <p:cTn id="18" dur="3000" fill="hold"/>
                                        <p:tgtEl>
                                          <p:spTgt spid="69"/>
                                        </p:tgtEl>
                                        <p:attrNameLst>
                                          <p:attrName>ppt_x</p:attrName>
                                        </p:attrNameLst>
                                      </p:cBhvr>
                                      <p:tavLst>
                                        <p:tav tm="0">
                                          <p:val>
                                            <p:strVal val="#ppt_x"/>
                                          </p:val>
                                        </p:tav>
                                        <p:tav tm="100000">
                                          <p:val>
                                            <p:strVal val="#ppt_x"/>
                                          </p:val>
                                        </p:tav>
                                      </p:tavLst>
                                    </p:anim>
                                    <p:anim calcmode="lin" valueType="num">
                                      <p:cBhvr>
                                        <p:cTn id="19" dur="3000" fill="hold"/>
                                        <p:tgtEl>
                                          <p:spTgt spid="69"/>
                                        </p:tgtEl>
                                        <p:attrNameLst>
                                          <p:attrName>ppt_y</p:attrName>
                                        </p:attrNameLst>
                                      </p:cBhvr>
                                      <p:tavLst>
                                        <p:tav tm="0">
                                          <p:val>
                                            <p:strVal val="#ppt_y+#ppt_h/2"/>
                                          </p:val>
                                        </p:tav>
                                        <p:tav tm="100000">
                                          <p:val>
                                            <p:strVal val="#ppt_y"/>
                                          </p:val>
                                        </p:tav>
                                      </p:tavLst>
                                    </p:anim>
                                    <p:anim calcmode="lin" valueType="num">
                                      <p:cBhvr>
                                        <p:cTn id="20" dur="3000" fill="hold"/>
                                        <p:tgtEl>
                                          <p:spTgt spid="69"/>
                                        </p:tgtEl>
                                        <p:attrNameLst>
                                          <p:attrName>ppt_w</p:attrName>
                                        </p:attrNameLst>
                                      </p:cBhvr>
                                      <p:tavLst>
                                        <p:tav tm="0">
                                          <p:val>
                                            <p:strVal val="#ppt_w"/>
                                          </p:val>
                                        </p:tav>
                                        <p:tav tm="100000">
                                          <p:val>
                                            <p:strVal val="#ppt_w"/>
                                          </p:val>
                                        </p:tav>
                                      </p:tavLst>
                                    </p:anim>
                                    <p:anim calcmode="lin" valueType="num">
                                      <p:cBhvr>
                                        <p:cTn id="21" dur="3000" fill="hold"/>
                                        <p:tgtEl>
                                          <p:spTgt spid="69"/>
                                        </p:tgtEl>
                                        <p:attrNameLst>
                                          <p:attrName>ppt_h</p:attrName>
                                        </p:attrNameLst>
                                      </p:cBhvr>
                                      <p:tavLst>
                                        <p:tav tm="0">
                                          <p:val>
                                            <p:fltVal val="0"/>
                                          </p:val>
                                        </p:tav>
                                        <p:tav tm="100000">
                                          <p:val>
                                            <p:strVal val="#ppt_h"/>
                                          </p:val>
                                        </p:tav>
                                      </p:tavLst>
                                    </p:anim>
                                  </p:childTnLst>
                                </p:cTn>
                              </p:par>
                              <p:par>
                                <p:cTn id="22" presetID="6" presetClass="emph" presetSubtype="0" fill="hold" grpId="1" nodeType="withEffect">
                                  <p:stCondLst>
                                    <p:cond delay="0"/>
                                  </p:stCondLst>
                                  <p:childTnLst>
                                    <p:animScale>
                                      <p:cBhvr>
                                        <p:cTn id="23" dur="3000" fill="hold"/>
                                        <p:tgtEl>
                                          <p:spTgt spid="69"/>
                                        </p:tgtEl>
                                      </p:cBhvr>
                                      <p:by x="400000" y="100000"/>
                                    </p:animScale>
                                  </p:childTnLst>
                                </p:cTn>
                              </p:par>
                              <p:par>
                                <p:cTn id="24" presetID="17" presetClass="entr" presetSubtype="4" fill="hold" grpId="0" nodeType="withEffect">
                                  <p:stCondLst>
                                    <p:cond delay="0"/>
                                  </p:stCondLst>
                                  <p:childTnLst>
                                    <p:set>
                                      <p:cBhvr>
                                        <p:cTn id="25" dur="1" fill="hold">
                                          <p:stCondLst>
                                            <p:cond delay="0"/>
                                          </p:stCondLst>
                                        </p:cTn>
                                        <p:tgtEl>
                                          <p:spTgt spid="70"/>
                                        </p:tgtEl>
                                        <p:attrNameLst>
                                          <p:attrName>style.visibility</p:attrName>
                                        </p:attrNameLst>
                                      </p:cBhvr>
                                      <p:to>
                                        <p:strVal val="visible"/>
                                      </p:to>
                                    </p:set>
                                    <p:anim calcmode="lin" valueType="num">
                                      <p:cBhvr>
                                        <p:cTn id="26" dur="3000" fill="hold"/>
                                        <p:tgtEl>
                                          <p:spTgt spid="70"/>
                                        </p:tgtEl>
                                        <p:attrNameLst>
                                          <p:attrName>ppt_x</p:attrName>
                                        </p:attrNameLst>
                                      </p:cBhvr>
                                      <p:tavLst>
                                        <p:tav tm="0">
                                          <p:val>
                                            <p:strVal val="#ppt_x"/>
                                          </p:val>
                                        </p:tav>
                                        <p:tav tm="100000">
                                          <p:val>
                                            <p:strVal val="#ppt_x"/>
                                          </p:val>
                                        </p:tav>
                                      </p:tavLst>
                                    </p:anim>
                                    <p:anim calcmode="lin" valueType="num">
                                      <p:cBhvr>
                                        <p:cTn id="27" dur="3000" fill="hold"/>
                                        <p:tgtEl>
                                          <p:spTgt spid="70"/>
                                        </p:tgtEl>
                                        <p:attrNameLst>
                                          <p:attrName>ppt_y</p:attrName>
                                        </p:attrNameLst>
                                      </p:cBhvr>
                                      <p:tavLst>
                                        <p:tav tm="0">
                                          <p:val>
                                            <p:strVal val="#ppt_y+#ppt_h/2"/>
                                          </p:val>
                                        </p:tav>
                                        <p:tav tm="100000">
                                          <p:val>
                                            <p:strVal val="#ppt_y"/>
                                          </p:val>
                                        </p:tav>
                                      </p:tavLst>
                                    </p:anim>
                                    <p:anim calcmode="lin" valueType="num">
                                      <p:cBhvr>
                                        <p:cTn id="28" dur="3000" fill="hold"/>
                                        <p:tgtEl>
                                          <p:spTgt spid="70"/>
                                        </p:tgtEl>
                                        <p:attrNameLst>
                                          <p:attrName>ppt_w</p:attrName>
                                        </p:attrNameLst>
                                      </p:cBhvr>
                                      <p:tavLst>
                                        <p:tav tm="0">
                                          <p:val>
                                            <p:strVal val="#ppt_w"/>
                                          </p:val>
                                        </p:tav>
                                        <p:tav tm="100000">
                                          <p:val>
                                            <p:strVal val="#ppt_w"/>
                                          </p:val>
                                        </p:tav>
                                      </p:tavLst>
                                    </p:anim>
                                    <p:anim calcmode="lin" valueType="num">
                                      <p:cBhvr>
                                        <p:cTn id="29" dur="3000" fill="hold"/>
                                        <p:tgtEl>
                                          <p:spTgt spid="70"/>
                                        </p:tgtEl>
                                        <p:attrNameLst>
                                          <p:attrName>ppt_h</p:attrName>
                                        </p:attrNameLst>
                                      </p:cBhvr>
                                      <p:tavLst>
                                        <p:tav tm="0">
                                          <p:val>
                                            <p:fltVal val="0"/>
                                          </p:val>
                                        </p:tav>
                                        <p:tav tm="100000">
                                          <p:val>
                                            <p:strVal val="#ppt_h"/>
                                          </p:val>
                                        </p:tav>
                                      </p:tavLst>
                                    </p:anim>
                                  </p:childTnLst>
                                </p:cTn>
                              </p:par>
                              <p:par>
                                <p:cTn id="30" presetID="6" presetClass="emph" presetSubtype="0" fill="hold" grpId="1" nodeType="withEffect">
                                  <p:stCondLst>
                                    <p:cond delay="0"/>
                                  </p:stCondLst>
                                  <p:childTnLst>
                                    <p:animScale>
                                      <p:cBhvr>
                                        <p:cTn id="31" dur="3000" fill="hold"/>
                                        <p:tgtEl>
                                          <p:spTgt spid="70"/>
                                        </p:tgtEl>
                                      </p:cBhvr>
                                      <p:by x="400000" y="100000"/>
                                    </p:animScale>
                                  </p:childTnLst>
                                </p:cTn>
                              </p:par>
                              <p:par>
                                <p:cTn id="32" presetID="17" presetClass="entr" presetSubtype="4" fill="hold" grpId="0" nodeType="withEffect">
                                  <p:stCondLst>
                                    <p:cond delay="0"/>
                                  </p:stCondLst>
                                  <p:childTnLst>
                                    <p:set>
                                      <p:cBhvr>
                                        <p:cTn id="33" dur="1" fill="hold">
                                          <p:stCondLst>
                                            <p:cond delay="0"/>
                                          </p:stCondLst>
                                        </p:cTn>
                                        <p:tgtEl>
                                          <p:spTgt spid="71"/>
                                        </p:tgtEl>
                                        <p:attrNameLst>
                                          <p:attrName>style.visibility</p:attrName>
                                        </p:attrNameLst>
                                      </p:cBhvr>
                                      <p:to>
                                        <p:strVal val="visible"/>
                                      </p:to>
                                    </p:set>
                                    <p:anim calcmode="lin" valueType="num">
                                      <p:cBhvr>
                                        <p:cTn id="34" dur="3000" fill="hold"/>
                                        <p:tgtEl>
                                          <p:spTgt spid="71"/>
                                        </p:tgtEl>
                                        <p:attrNameLst>
                                          <p:attrName>ppt_x</p:attrName>
                                        </p:attrNameLst>
                                      </p:cBhvr>
                                      <p:tavLst>
                                        <p:tav tm="0">
                                          <p:val>
                                            <p:strVal val="#ppt_x"/>
                                          </p:val>
                                        </p:tav>
                                        <p:tav tm="100000">
                                          <p:val>
                                            <p:strVal val="#ppt_x"/>
                                          </p:val>
                                        </p:tav>
                                      </p:tavLst>
                                    </p:anim>
                                    <p:anim calcmode="lin" valueType="num">
                                      <p:cBhvr>
                                        <p:cTn id="35" dur="3000" fill="hold"/>
                                        <p:tgtEl>
                                          <p:spTgt spid="71"/>
                                        </p:tgtEl>
                                        <p:attrNameLst>
                                          <p:attrName>ppt_y</p:attrName>
                                        </p:attrNameLst>
                                      </p:cBhvr>
                                      <p:tavLst>
                                        <p:tav tm="0">
                                          <p:val>
                                            <p:strVal val="#ppt_y+#ppt_h/2"/>
                                          </p:val>
                                        </p:tav>
                                        <p:tav tm="100000">
                                          <p:val>
                                            <p:strVal val="#ppt_y"/>
                                          </p:val>
                                        </p:tav>
                                      </p:tavLst>
                                    </p:anim>
                                    <p:anim calcmode="lin" valueType="num">
                                      <p:cBhvr>
                                        <p:cTn id="36" dur="3000" fill="hold"/>
                                        <p:tgtEl>
                                          <p:spTgt spid="71"/>
                                        </p:tgtEl>
                                        <p:attrNameLst>
                                          <p:attrName>ppt_w</p:attrName>
                                        </p:attrNameLst>
                                      </p:cBhvr>
                                      <p:tavLst>
                                        <p:tav tm="0">
                                          <p:val>
                                            <p:strVal val="#ppt_w"/>
                                          </p:val>
                                        </p:tav>
                                        <p:tav tm="100000">
                                          <p:val>
                                            <p:strVal val="#ppt_w"/>
                                          </p:val>
                                        </p:tav>
                                      </p:tavLst>
                                    </p:anim>
                                    <p:anim calcmode="lin" valueType="num">
                                      <p:cBhvr>
                                        <p:cTn id="37" dur="3000" fill="hold"/>
                                        <p:tgtEl>
                                          <p:spTgt spid="71"/>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71"/>
                                        </p:tgtEl>
                                      </p:cBhvr>
                                      <p:by x="400000" y="100000"/>
                                    </p:animScale>
                                  </p:childTnLst>
                                </p:cTn>
                              </p:par>
                              <p:par>
                                <p:cTn id="40" presetID="17" presetClass="entr" presetSubtype="4" fill="hold" grpId="0" nodeType="withEffect">
                                  <p:stCondLst>
                                    <p:cond delay="0"/>
                                  </p:stCondLst>
                                  <p:childTnLst>
                                    <p:set>
                                      <p:cBhvr>
                                        <p:cTn id="41" dur="1" fill="hold">
                                          <p:stCondLst>
                                            <p:cond delay="0"/>
                                          </p:stCondLst>
                                        </p:cTn>
                                        <p:tgtEl>
                                          <p:spTgt spid="72"/>
                                        </p:tgtEl>
                                        <p:attrNameLst>
                                          <p:attrName>style.visibility</p:attrName>
                                        </p:attrNameLst>
                                      </p:cBhvr>
                                      <p:to>
                                        <p:strVal val="visible"/>
                                      </p:to>
                                    </p:set>
                                    <p:anim calcmode="lin" valueType="num">
                                      <p:cBhvr>
                                        <p:cTn id="42" dur="3000" fill="hold"/>
                                        <p:tgtEl>
                                          <p:spTgt spid="72"/>
                                        </p:tgtEl>
                                        <p:attrNameLst>
                                          <p:attrName>ppt_x</p:attrName>
                                        </p:attrNameLst>
                                      </p:cBhvr>
                                      <p:tavLst>
                                        <p:tav tm="0">
                                          <p:val>
                                            <p:strVal val="#ppt_x"/>
                                          </p:val>
                                        </p:tav>
                                        <p:tav tm="100000">
                                          <p:val>
                                            <p:strVal val="#ppt_x"/>
                                          </p:val>
                                        </p:tav>
                                      </p:tavLst>
                                    </p:anim>
                                    <p:anim calcmode="lin" valueType="num">
                                      <p:cBhvr>
                                        <p:cTn id="43" dur="3000" fill="hold"/>
                                        <p:tgtEl>
                                          <p:spTgt spid="72"/>
                                        </p:tgtEl>
                                        <p:attrNameLst>
                                          <p:attrName>ppt_y</p:attrName>
                                        </p:attrNameLst>
                                      </p:cBhvr>
                                      <p:tavLst>
                                        <p:tav tm="0">
                                          <p:val>
                                            <p:strVal val="#ppt_y+#ppt_h/2"/>
                                          </p:val>
                                        </p:tav>
                                        <p:tav tm="100000">
                                          <p:val>
                                            <p:strVal val="#ppt_y"/>
                                          </p:val>
                                        </p:tav>
                                      </p:tavLst>
                                    </p:anim>
                                    <p:anim calcmode="lin" valueType="num">
                                      <p:cBhvr>
                                        <p:cTn id="44" dur="3000" fill="hold"/>
                                        <p:tgtEl>
                                          <p:spTgt spid="72"/>
                                        </p:tgtEl>
                                        <p:attrNameLst>
                                          <p:attrName>ppt_w</p:attrName>
                                        </p:attrNameLst>
                                      </p:cBhvr>
                                      <p:tavLst>
                                        <p:tav tm="0">
                                          <p:val>
                                            <p:strVal val="#ppt_w"/>
                                          </p:val>
                                        </p:tav>
                                        <p:tav tm="100000">
                                          <p:val>
                                            <p:strVal val="#ppt_w"/>
                                          </p:val>
                                        </p:tav>
                                      </p:tavLst>
                                    </p:anim>
                                    <p:anim calcmode="lin" valueType="num">
                                      <p:cBhvr>
                                        <p:cTn id="45" dur="3000" fill="hold"/>
                                        <p:tgtEl>
                                          <p:spTgt spid="72"/>
                                        </p:tgtEl>
                                        <p:attrNameLst>
                                          <p:attrName>ppt_h</p:attrName>
                                        </p:attrNameLst>
                                      </p:cBhvr>
                                      <p:tavLst>
                                        <p:tav tm="0">
                                          <p:val>
                                            <p:fltVal val="0"/>
                                          </p:val>
                                        </p:tav>
                                        <p:tav tm="100000">
                                          <p:val>
                                            <p:strVal val="#ppt_h"/>
                                          </p:val>
                                        </p:tav>
                                      </p:tavLst>
                                    </p:anim>
                                  </p:childTnLst>
                                </p:cTn>
                              </p:par>
                              <p:par>
                                <p:cTn id="46" presetID="6" presetClass="emph" presetSubtype="0" fill="hold" grpId="1" nodeType="withEffect">
                                  <p:stCondLst>
                                    <p:cond delay="0"/>
                                  </p:stCondLst>
                                  <p:childTnLst>
                                    <p:animScale>
                                      <p:cBhvr>
                                        <p:cTn id="47" dur="3000" fill="hold"/>
                                        <p:tgtEl>
                                          <p:spTgt spid="72"/>
                                        </p:tgtEl>
                                      </p:cBhvr>
                                      <p:by x="400000" y="100000"/>
                                    </p:animScale>
                                  </p:childTnLst>
                                </p:cTn>
                              </p:par>
                              <p:par>
                                <p:cTn id="48" presetID="17" presetClass="entr" presetSubtype="4" fill="hold" grpId="0" nodeType="withEffect">
                                  <p:stCondLst>
                                    <p:cond delay="0"/>
                                  </p:stCondLst>
                                  <p:childTnLst>
                                    <p:set>
                                      <p:cBhvr>
                                        <p:cTn id="49" dur="1" fill="hold">
                                          <p:stCondLst>
                                            <p:cond delay="0"/>
                                          </p:stCondLst>
                                        </p:cTn>
                                        <p:tgtEl>
                                          <p:spTgt spid="73"/>
                                        </p:tgtEl>
                                        <p:attrNameLst>
                                          <p:attrName>style.visibility</p:attrName>
                                        </p:attrNameLst>
                                      </p:cBhvr>
                                      <p:to>
                                        <p:strVal val="visible"/>
                                      </p:to>
                                    </p:set>
                                    <p:anim calcmode="lin" valueType="num">
                                      <p:cBhvr>
                                        <p:cTn id="50" dur="3000" fill="hold"/>
                                        <p:tgtEl>
                                          <p:spTgt spid="73"/>
                                        </p:tgtEl>
                                        <p:attrNameLst>
                                          <p:attrName>ppt_x</p:attrName>
                                        </p:attrNameLst>
                                      </p:cBhvr>
                                      <p:tavLst>
                                        <p:tav tm="0">
                                          <p:val>
                                            <p:strVal val="#ppt_x"/>
                                          </p:val>
                                        </p:tav>
                                        <p:tav tm="100000">
                                          <p:val>
                                            <p:strVal val="#ppt_x"/>
                                          </p:val>
                                        </p:tav>
                                      </p:tavLst>
                                    </p:anim>
                                    <p:anim calcmode="lin" valueType="num">
                                      <p:cBhvr>
                                        <p:cTn id="51" dur="3000" fill="hold"/>
                                        <p:tgtEl>
                                          <p:spTgt spid="73"/>
                                        </p:tgtEl>
                                        <p:attrNameLst>
                                          <p:attrName>ppt_y</p:attrName>
                                        </p:attrNameLst>
                                      </p:cBhvr>
                                      <p:tavLst>
                                        <p:tav tm="0">
                                          <p:val>
                                            <p:strVal val="#ppt_y+#ppt_h/2"/>
                                          </p:val>
                                        </p:tav>
                                        <p:tav tm="100000">
                                          <p:val>
                                            <p:strVal val="#ppt_y"/>
                                          </p:val>
                                        </p:tav>
                                      </p:tavLst>
                                    </p:anim>
                                    <p:anim calcmode="lin" valueType="num">
                                      <p:cBhvr>
                                        <p:cTn id="52" dur="3000" fill="hold"/>
                                        <p:tgtEl>
                                          <p:spTgt spid="73"/>
                                        </p:tgtEl>
                                        <p:attrNameLst>
                                          <p:attrName>ppt_w</p:attrName>
                                        </p:attrNameLst>
                                      </p:cBhvr>
                                      <p:tavLst>
                                        <p:tav tm="0">
                                          <p:val>
                                            <p:strVal val="#ppt_w"/>
                                          </p:val>
                                        </p:tav>
                                        <p:tav tm="100000">
                                          <p:val>
                                            <p:strVal val="#ppt_w"/>
                                          </p:val>
                                        </p:tav>
                                      </p:tavLst>
                                    </p:anim>
                                    <p:anim calcmode="lin" valueType="num">
                                      <p:cBhvr>
                                        <p:cTn id="53" dur="3000" fill="hold"/>
                                        <p:tgtEl>
                                          <p:spTgt spid="73"/>
                                        </p:tgtEl>
                                        <p:attrNameLst>
                                          <p:attrName>ppt_h</p:attrName>
                                        </p:attrNameLst>
                                      </p:cBhvr>
                                      <p:tavLst>
                                        <p:tav tm="0">
                                          <p:val>
                                            <p:fltVal val="0"/>
                                          </p:val>
                                        </p:tav>
                                        <p:tav tm="100000">
                                          <p:val>
                                            <p:strVal val="#ppt_h"/>
                                          </p:val>
                                        </p:tav>
                                      </p:tavLst>
                                    </p:anim>
                                  </p:childTnLst>
                                </p:cTn>
                              </p:par>
                              <p:par>
                                <p:cTn id="54" presetID="6" presetClass="emph" presetSubtype="0" fill="hold" grpId="1" nodeType="withEffect">
                                  <p:stCondLst>
                                    <p:cond delay="0"/>
                                  </p:stCondLst>
                                  <p:childTnLst>
                                    <p:animScale>
                                      <p:cBhvr>
                                        <p:cTn id="55" dur="3000" fill="hold"/>
                                        <p:tgtEl>
                                          <p:spTgt spid="73"/>
                                        </p:tgtEl>
                                      </p:cBhvr>
                                      <p:by x="400000" y="100000"/>
                                    </p:animScale>
                                  </p:childTnLst>
                                </p:cTn>
                              </p:par>
                              <p:par>
                                <p:cTn id="56" presetID="17" presetClass="entr" presetSubtype="4" fill="hold" grpId="0" nodeType="withEffect">
                                  <p:stCondLst>
                                    <p:cond delay="0"/>
                                  </p:stCondLst>
                                  <p:childTnLst>
                                    <p:set>
                                      <p:cBhvr>
                                        <p:cTn id="57" dur="1" fill="hold">
                                          <p:stCondLst>
                                            <p:cond delay="0"/>
                                          </p:stCondLst>
                                        </p:cTn>
                                        <p:tgtEl>
                                          <p:spTgt spid="74"/>
                                        </p:tgtEl>
                                        <p:attrNameLst>
                                          <p:attrName>style.visibility</p:attrName>
                                        </p:attrNameLst>
                                      </p:cBhvr>
                                      <p:to>
                                        <p:strVal val="visible"/>
                                      </p:to>
                                    </p:set>
                                    <p:anim calcmode="lin" valueType="num">
                                      <p:cBhvr>
                                        <p:cTn id="58" dur="3000" fill="hold"/>
                                        <p:tgtEl>
                                          <p:spTgt spid="74"/>
                                        </p:tgtEl>
                                        <p:attrNameLst>
                                          <p:attrName>ppt_x</p:attrName>
                                        </p:attrNameLst>
                                      </p:cBhvr>
                                      <p:tavLst>
                                        <p:tav tm="0">
                                          <p:val>
                                            <p:strVal val="#ppt_x"/>
                                          </p:val>
                                        </p:tav>
                                        <p:tav tm="100000">
                                          <p:val>
                                            <p:strVal val="#ppt_x"/>
                                          </p:val>
                                        </p:tav>
                                      </p:tavLst>
                                    </p:anim>
                                    <p:anim calcmode="lin" valueType="num">
                                      <p:cBhvr>
                                        <p:cTn id="59" dur="3000" fill="hold"/>
                                        <p:tgtEl>
                                          <p:spTgt spid="74"/>
                                        </p:tgtEl>
                                        <p:attrNameLst>
                                          <p:attrName>ppt_y</p:attrName>
                                        </p:attrNameLst>
                                      </p:cBhvr>
                                      <p:tavLst>
                                        <p:tav tm="0">
                                          <p:val>
                                            <p:strVal val="#ppt_y+#ppt_h/2"/>
                                          </p:val>
                                        </p:tav>
                                        <p:tav tm="100000">
                                          <p:val>
                                            <p:strVal val="#ppt_y"/>
                                          </p:val>
                                        </p:tav>
                                      </p:tavLst>
                                    </p:anim>
                                    <p:anim calcmode="lin" valueType="num">
                                      <p:cBhvr>
                                        <p:cTn id="60" dur="3000" fill="hold"/>
                                        <p:tgtEl>
                                          <p:spTgt spid="74"/>
                                        </p:tgtEl>
                                        <p:attrNameLst>
                                          <p:attrName>ppt_w</p:attrName>
                                        </p:attrNameLst>
                                      </p:cBhvr>
                                      <p:tavLst>
                                        <p:tav tm="0">
                                          <p:val>
                                            <p:strVal val="#ppt_w"/>
                                          </p:val>
                                        </p:tav>
                                        <p:tav tm="100000">
                                          <p:val>
                                            <p:strVal val="#ppt_w"/>
                                          </p:val>
                                        </p:tav>
                                      </p:tavLst>
                                    </p:anim>
                                    <p:anim calcmode="lin" valueType="num">
                                      <p:cBhvr>
                                        <p:cTn id="61" dur="3000" fill="hold"/>
                                        <p:tgtEl>
                                          <p:spTgt spid="74"/>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74"/>
                                        </p:tgtEl>
                                      </p:cBhvr>
                                      <p:by x="400000" y="100000"/>
                                    </p:animScale>
                                  </p:childTnLst>
                                </p:cTn>
                              </p:par>
                              <p:par>
                                <p:cTn id="64" presetID="17" presetClass="entr" presetSubtype="4" fill="hold" grpId="0" nodeType="withEffect">
                                  <p:stCondLst>
                                    <p:cond delay="0"/>
                                  </p:stCondLst>
                                  <p:childTnLst>
                                    <p:set>
                                      <p:cBhvr>
                                        <p:cTn id="65" dur="1" fill="hold">
                                          <p:stCondLst>
                                            <p:cond delay="0"/>
                                          </p:stCondLst>
                                        </p:cTn>
                                        <p:tgtEl>
                                          <p:spTgt spid="96"/>
                                        </p:tgtEl>
                                        <p:attrNameLst>
                                          <p:attrName>style.visibility</p:attrName>
                                        </p:attrNameLst>
                                      </p:cBhvr>
                                      <p:to>
                                        <p:strVal val="visible"/>
                                      </p:to>
                                    </p:set>
                                    <p:anim calcmode="lin" valueType="num">
                                      <p:cBhvr>
                                        <p:cTn id="66" dur="3000" fill="hold"/>
                                        <p:tgtEl>
                                          <p:spTgt spid="96"/>
                                        </p:tgtEl>
                                        <p:attrNameLst>
                                          <p:attrName>ppt_x</p:attrName>
                                        </p:attrNameLst>
                                      </p:cBhvr>
                                      <p:tavLst>
                                        <p:tav tm="0">
                                          <p:val>
                                            <p:strVal val="#ppt_x"/>
                                          </p:val>
                                        </p:tav>
                                        <p:tav tm="100000">
                                          <p:val>
                                            <p:strVal val="#ppt_x"/>
                                          </p:val>
                                        </p:tav>
                                      </p:tavLst>
                                    </p:anim>
                                    <p:anim calcmode="lin" valueType="num">
                                      <p:cBhvr>
                                        <p:cTn id="67" dur="3000" fill="hold"/>
                                        <p:tgtEl>
                                          <p:spTgt spid="96"/>
                                        </p:tgtEl>
                                        <p:attrNameLst>
                                          <p:attrName>ppt_y</p:attrName>
                                        </p:attrNameLst>
                                      </p:cBhvr>
                                      <p:tavLst>
                                        <p:tav tm="0">
                                          <p:val>
                                            <p:strVal val="#ppt_y+#ppt_h/2"/>
                                          </p:val>
                                        </p:tav>
                                        <p:tav tm="100000">
                                          <p:val>
                                            <p:strVal val="#ppt_y"/>
                                          </p:val>
                                        </p:tav>
                                      </p:tavLst>
                                    </p:anim>
                                    <p:anim calcmode="lin" valueType="num">
                                      <p:cBhvr>
                                        <p:cTn id="68" dur="3000" fill="hold"/>
                                        <p:tgtEl>
                                          <p:spTgt spid="96"/>
                                        </p:tgtEl>
                                        <p:attrNameLst>
                                          <p:attrName>ppt_w</p:attrName>
                                        </p:attrNameLst>
                                      </p:cBhvr>
                                      <p:tavLst>
                                        <p:tav tm="0">
                                          <p:val>
                                            <p:strVal val="#ppt_w"/>
                                          </p:val>
                                        </p:tav>
                                        <p:tav tm="100000">
                                          <p:val>
                                            <p:strVal val="#ppt_w"/>
                                          </p:val>
                                        </p:tav>
                                      </p:tavLst>
                                    </p:anim>
                                    <p:anim calcmode="lin" valueType="num">
                                      <p:cBhvr>
                                        <p:cTn id="69" dur="3000" fill="hold"/>
                                        <p:tgtEl>
                                          <p:spTgt spid="96"/>
                                        </p:tgtEl>
                                        <p:attrNameLst>
                                          <p:attrName>ppt_h</p:attrName>
                                        </p:attrNameLst>
                                      </p:cBhvr>
                                      <p:tavLst>
                                        <p:tav tm="0">
                                          <p:val>
                                            <p:fltVal val="0"/>
                                          </p:val>
                                        </p:tav>
                                        <p:tav tm="100000">
                                          <p:val>
                                            <p:strVal val="#ppt_h"/>
                                          </p:val>
                                        </p:tav>
                                      </p:tavLst>
                                    </p:anim>
                                  </p:childTnLst>
                                </p:cTn>
                              </p:par>
                              <p:par>
                                <p:cTn id="70" presetID="6" presetClass="emph" presetSubtype="0" fill="hold" grpId="1" nodeType="withEffect">
                                  <p:stCondLst>
                                    <p:cond delay="0"/>
                                  </p:stCondLst>
                                  <p:childTnLst>
                                    <p:animScale>
                                      <p:cBhvr>
                                        <p:cTn id="71" dur="3000" fill="hold"/>
                                        <p:tgtEl>
                                          <p:spTgt spid="96"/>
                                        </p:tgtEl>
                                      </p:cBhvr>
                                      <p:by x="400000" y="100000"/>
                                    </p:animScale>
                                  </p:childTnLst>
                                </p:cTn>
                              </p:par>
                              <p:par>
                                <p:cTn id="72" presetID="17" presetClass="entr" presetSubtype="4" fill="hold" grpId="0" nodeType="withEffect">
                                  <p:stCondLst>
                                    <p:cond delay="0"/>
                                  </p:stCondLst>
                                  <p:childTnLst>
                                    <p:set>
                                      <p:cBhvr>
                                        <p:cTn id="73" dur="1" fill="hold">
                                          <p:stCondLst>
                                            <p:cond delay="0"/>
                                          </p:stCondLst>
                                        </p:cTn>
                                        <p:tgtEl>
                                          <p:spTgt spid="97"/>
                                        </p:tgtEl>
                                        <p:attrNameLst>
                                          <p:attrName>style.visibility</p:attrName>
                                        </p:attrNameLst>
                                      </p:cBhvr>
                                      <p:to>
                                        <p:strVal val="visible"/>
                                      </p:to>
                                    </p:set>
                                    <p:anim calcmode="lin" valueType="num">
                                      <p:cBhvr>
                                        <p:cTn id="74" dur="3000" fill="hold"/>
                                        <p:tgtEl>
                                          <p:spTgt spid="97"/>
                                        </p:tgtEl>
                                        <p:attrNameLst>
                                          <p:attrName>ppt_x</p:attrName>
                                        </p:attrNameLst>
                                      </p:cBhvr>
                                      <p:tavLst>
                                        <p:tav tm="0">
                                          <p:val>
                                            <p:strVal val="#ppt_x"/>
                                          </p:val>
                                        </p:tav>
                                        <p:tav tm="100000">
                                          <p:val>
                                            <p:strVal val="#ppt_x"/>
                                          </p:val>
                                        </p:tav>
                                      </p:tavLst>
                                    </p:anim>
                                    <p:anim calcmode="lin" valueType="num">
                                      <p:cBhvr>
                                        <p:cTn id="75" dur="3000" fill="hold"/>
                                        <p:tgtEl>
                                          <p:spTgt spid="97"/>
                                        </p:tgtEl>
                                        <p:attrNameLst>
                                          <p:attrName>ppt_y</p:attrName>
                                        </p:attrNameLst>
                                      </p:cBhvr>
                                      <p:tavLst>
                                        <p:tav tm="0">
                                          <p:val>
                                            <p:strVal val="#ppt_y+#ppt_h/2"/>
                                          </p:val>
                                        </p:tav>
                                        <p:tav tm="100000">
                                          <p:val>
                                            <p:strVal val="#ppt_y"/>
                                          </p:val>
                                        </p:tav>
                                      </p:tavLst>
                                    </p:anim>
                                    <p:anim calcmode="lin" valueType="num">
                                      <p:cBhvr>
                                        <p:cTn id="76" dur="3000" fill="hold"/>
                                        <p:tgtEl>
                                          <p:spTgt spid="97"/>
                                        </p:tgtEl>
                                        <p:attrNameLst>
                                          <p:attrName>ppt_w</p:attrName>
                                        </p:attrNameLst>
                                      </p:cBhvr>
                                      <p:tavLst>
                                        <p:tav tm="0">
                                          <p:val>
                                            <p:strVal val="#ppt_w"/>
                                          </p:val>
                                        </p:tav>
                                        <p:tav tm="100000">
                                          <p:val>
                                            <p:strVal val="#ppt_w"/>
                                          </p:val>
                                        </p:tav>
                                      </p:tavLst>
                                    </p:anim>
                                    <p:anim calcmode="lin" valueType="num">
                                      <p:cBhvr>
                                        <p:cTn id="77" dur="3000" fill="hold"/>
                                        <p:tgtEl>
                                          <p:spTgt spid="97"/>
                                        </p:tgtEl>
                                        <p:attrNameLst>
                                          <p:attrName>ppt_h</p:attrName>
                                        </p:attrNameLst>
                                      </p:cBhvr>
                                      <p:tavLst>
                                        <p:tav tm="0">
                                          <p:val>
                                            <p:fltVal val="0"/>
                                          </p:val>
                                        </p:tav>
                                        <p:tav tm="100000">
                                          <p:val>
                                            <p:strVal val="#ppt_h"/>
                                          </p:val>
                                        </p:tav>
                                      </p:tavLst>
                                    </p:anim>
                                  </p:childTnLst>
                                </p:cTn>
                              </p:par>
                              <p:par>
                                <p:cTn id="78" presetID="6" presetClass="emph" presetSubtype="0" fill="hold" grpId="1" nodeType="withEffect">
                                  <p:stCondLst>
                                    <p:cond delay="0"/>
                                  </p:stCondLst>
                                  <p:childTnLst>
                                    <p:animScale>
                                      <p:cBhvr>
                                        <p:cTn id="79" dur="3000" fill="hold"/>
                                        <p:tgtEl>
                                          <p:spTgt spid="97"/>
                                        </p:tgtEl>
                                      </p:cBhvr>
                                      <p:by x="400000" y="100000"/>
                                    </p:animScale>
                                  </p:childTnLst>
                                </p:cTn>
                              </p:par>
                              <p:par>
                                <p:cTn id="80" presetID="17" presetClass="entr" presetSubtype="4" fill="hold" grpId="0" nodeType="withEffect">
                                  <p:stCondLst>
                                    <p:cond delay="0"/>
                                  </p:stCondLst>
                                  <p:childTnLst>
                                    <p:set>
                                      <p:cBhvr>
                                        <p:cTn id="81" dur="1" fill="hold">
                                          <p:stCondLst>
                                            <p:cond delay="0"/>
                                          </p:stCondLst>
                                        </p:cTn>
                                        <p:tgtEl>
                                          <p:spTgt spid="98"/>
                                        </p:tgtEl>
                                        <p:attrNameLst>
                                          <p:attrName>style.visibility</p:attrName>
                                        </p:attrNameLst>
                                      </p:cBhvr>
                                      <p:to>
                                        <p:strVal val="visible"/>
                                      </p:to>
                                    </p:set>
                                    <p:anim calcmode="lin" valueType="num">
                                      <p:cBhvr>
                                        <p:cTn id="82" dur="3000" fill="hold"/>
                                        <p:tgtEl>
                                          <p:spTgt spid="98"/>
                                        </p:tgtEl>
                                        <p:attrNameLst>
                                          <p:attrName>ppt_x</p:attrName>
                                        </p:attrNameLst>
                                      </p:cBhvr>
                                      <p:tavLst>
                                        <p:tav tm="0">
                                          <p:val>
                                            <p:strVal val="#ppt_x"/>
                                          </p:val>
                                        </p:tav>
                                        <p:tav tm="100000">
                                          <p:val>
                                            <p:strVal val="#ppt_x"/>
                                          </p:val>
                                        </p:tav>
                                      </p:tavLst>
                                    </p:anim>
                                    <p:anim calcmode="lin" valueType="num">
                                      <p:cBhvr>
                                        <p:cTn id="83" dur="3000" fill="hold"/>
                                        <p:tgtEl>
                                          <p:spTgt spid="98"/>
                                        </p:tgtEl>
                                        <p:attrNameLst>
                                          <p:attrName>ppt_y</p:attrName>
                                        </p:attrNameLst>
                                      </p:cBhvr>
                                      <p:tavLst>
                                        <p:tav tm="0">
                                          <p:val>
                                            <p:strVal val="#ppt_y+#ppt_h/2"/>
                                          </p:val>
                                        </p:tav>
                                        <p:tav tm="100000">
                                          <p:val>
                                            <p:strVal val="#ppt_y"/>
                                          </p:val>
                                        </p:tav>
                                      </p:tavLst>
                                    </p:anim>
                                    <p:anim calcmode="lin" valueType="num">
                                      <p:cBhvr>
                                        <p:cTn id="84" dur="3000" fill="hold"/>
                                        <p:tgtEl>
                                          <p:spTgt spid="98"/>
                                        </p:tgtEl>
                                        <p:attrNameLst>
                                          <p:attrName>ppt_w</p:attrName>
                                        </p:attrNameLst>
                                      </p:cBhvr>
                                      <p:tavLst>
                                        <p:tav tm="0">
                                          <p:val>
                                            <p:strVal val="#ppt_w"/>
                                          </p:val>
                                        </p:tav>
                                        <p:tav tm="100000">
                                          <p:val>
                                            <p:strVal val="#ppt_w"/>
                                          </p:val>
                                        </p:tav>
                                      </p:tavLst>
                                    </p:anim>
                                    <p:anim calcmode="lin" valueType="num">
                                      <p:cBhvr>
                                        <p:cTn id="85" dur="3000" fill="hold"/>
                                        <p:tgtEl>
                                          <p:spTgt spid="98"/>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98"/>
                                        </p:tgtEl>
                                      </p:cBhvr>
                                      <p:by x="400000" y="100000"/>
                                    </p:animScale>
                                  </p:childTnLst>
                                </p:cTn>
                              </p:par>
                              <p:par>
                                <p:cTn id="88" presetID="17" presetClass="entr" presetSubtype="4" fill="hold" grpId="0" nodeType="withEffect">
                                  <p:stCondLst>
                                    <p:cond delay="0"/>
                                  </p:stCondLst>
                                  <p:childTnLst>
                                    <p:set>
                                      <p:cBhvr>
                                        <p:cTn id="89" dur="1" fill="hold">
                                          <p:stCondLst>
                                            <p:cond delay="0"/>
                                          </p:stCondLst>
                                        </p:cTn>
                                        <p:tgtEl>
                                          <p:spTgt spid="99"/>
                                        </p:tgtEl>
                                        <p:attrNameLst>
                                          <p:attrName>style.visibility</p:attrName>
                                        </p:attrNameLst>
                                      </p:cBhvr>
                                      <p:to>
                                        <p:strVal val="visible"/>
                                      </p:to>
                                    </p:set>
                                    <p:anim calcmode="lin" valueType="num">
                                      <p:cBhvr>
                                        <p:cTn id="90" dur="3000" fill="hold"/>
                                        <p:tgtEl>
                                          <p:spTgt spid="99"/>
                                        </p:tgtEl>
                                        <p:attrNameLst>
                                          <p:attrName>ppt_x</p:attrName>
                                        </p:attrNameLst>
                                      </p:cBhvr>
                                      <p:tavLst>
                                        <p:tav tm="0">
                                          <p:val>
                                            <p:strVal val="#ppt_x"/>
                                          </p:val>
                                        </p:tav>
                                        <p:tav tm="100000">
                                          <p:val>
                                            <p:strVal val="#ppt_x"/>
                                          </p:val>
                                        </p:tav>
                                      </p:tavLst>
                                    </p:anim>
                                    <p:anim calcmode="lin" valueType="num">
                                      <p:cBhvr>
                                        <p:cTn id="91" dur="3000" fill="hold"/>
                                        <p:tgtEl>
                                          <p:spTgt spid="99"/>
                                        </p:tgtEl>
                                        <p:attrNameLst>
                                          <p:attrName>ppt_y</p:attrName>
                                        </p:attrNameLst>
                                      </p:cBhvr>
                                      <p:tavLst>
                                        <p:tav tm="0">
                                          <p:val>
                                            <p:strVal val="#ppt_y+#ppt_h/2"/>
                                          </p:val>
                                        </p:tav>
                                        <p:tav tm="100000">
                                          <p:val>
                                            <p:strVal val="#ppt_y"/>
                                          </p:val>
                                        </p:tav>
                                      </p:tavLst>
                                    </p:anim>
                                    <p:anim calcmode="lin" valueType="num">
                                      <p:cBhvr>
                                        <p:cTn id="92" dur="3000" fill="hold"/>
                                        <p:tgtEl>
                                          <p:spTgt spid="99"/>
                                        </p:tgtEl>
                                        <p:attrNameLst>
                                          <p:attrName>ppt_w</p:attrName>
                                        </p:attrNameLst>
                                      </p:cBhvr>
                                      <p:tavLst>
                                        <p:tav tm="0">
                                          <p:val>
                                            <p:strVal val="#ppt_w"/>
                                          </p:val>
                                        </p:tav>
                                        <p:tav tm="100000">
                                          <p:val>
                                            <p:strVal val="#ppt_w"/>
                                          </p:val>
                                        </p:tav>
                                      </p:tavLst>
                                    </p:anim>
                                    <p:anim calcmode="lin" valueType="num">
                                      <p:cBhvr>
                                        <p:cTn id="93" dur="3000" fill="hold"/>
                                        <p:tgtEl>
                                          <p:spTgt spid="99"/>
                                        </p:tgtEl>
                                        <p:attrNameLst>
                                          <p:attrName>ppt_h</p:attrName>
                                        </p:attrNameLst>
                                      </p:cBhvr>
                                      <p:tavLst>
                                        <p:tav tm="0">
                                          <p:val>
                                            <p:fltVal val="0"/>
                                          </p:val>
                                        </p:tav>
                                        <p:tav tm="100000">
                                          <p:val>
                                            <p:strVal val="#ppt_h"/>
                                          </p:val>
                                        </p:tav>
                                      </p:tavLst>
                                    </p:anim>
                                  </p:childTnLst>
                                </p:cTn>
                              </p:par>
                              <p:par>
                                <p:cTn id="94" presetID="6" presetClass="emph" presetSubtype="0" fill="hold" grpId="1" nodeType="withEffect">
                                  <p:stCondLst>
                                    <p:cond delay="0"/>
                                  </p:stCondLst>
                                  <p:childTnLst>
                                    <p:animScale>
                                      <p:cBhvr>
                                        <p:cTn id="95" dur="3000" fill="hold"/>
                                        <p:tgtEl>
                                          <p:spTgt spid="99"/>
                                        </p:tgtEl>
                                      </p:cBhvr>
                                      <p:by x="400000" y="100000"/>
                                    </p:animScale>
                                  </p:childTnLst>
                                </p:cTn>
                              </p:par>
                              <p:par>
                                <p:cTn id="96" presetID="17" presetClass="entr" presetSubtype="4" fill="hold" grpId="0" nodeType="withEffect">
                                  <p:stCondLst>
                                    <p:cond delay="0"/>
                                  </p:stCondLst>
                                  <p:childTnLst>
                                    <p:set>
                                      <p:cBhvr>
                                        <p:cTn id="97" dur="1" fill="hold">
                                          <p:stCondLst>
                                            <p:cond delay="0"/>
                                          </p:stCondLst>
                                        </p:cTn>
                                        <p:tgtEl>
                                          <p:spTgt spid="100"/>
                                        </p:tgtEl>
                                        <p:attrNameLst>
                                          <p:attrName>style.visibility</p:attrName>
                                        </p:attrNameLst>
                                      </p:cBhvr>
                                      <p:to>
                                        <p:strVal val="visible"/>
                                      </p:to>
                                    </p:set>
                                    <p:anim calcmode="lin" valueType="num">
                                      <p:cBhvr>
                                        <p:cTn id="98" dur="3000" fill="hold"/>
                                        <p:tgtEl>
                                          <p:spTgt spid="100"/>
                                        </p:tgtEl>
                                        <p:attrNameLst>
                                          <p:attrName>ppt_x</p:attrName>
                                        </p:attrNameLst>
                                      </p:cBhvr>
                                      <p:tavLst>
                                        <p:tav tm="0">
                                          <p:val>
                                            <p:strVal val="#ppt_x"/>
                                          </p:val>
                                        </p:tav>
                                        <p:tav tm="100000">
                                          <p:val>
                                            <p:strVal val="#ppt_x"/>
                                          </p:val>
                                        </p:tav>
                                      </p:tavLst>
                                    </p:anim>
                                    <p:anim calcmode="lin" valueType="num">
                                      <p:cBhvr>
                                        <p:cTn id="99" dur="3000" fill="hold"/>
                                        <p:tgtEl>
                                          <p:spTgt spid="100"/>
                                        </p:tgtEl>
                                        <p:attrNameLst>
                                          <p:attrName>ppt_y</p:attrName>
                                        </p:attrNameLst>
                                      </p:cBhvr>
                                      <p:tavLst>
                                        <p:tav tm="0">
                                          <p:val>
                                            <p:strVal val="#ppt_y+#ppt_h/2"/>
                                          </p:val>
                                        </p:tav>
                                        <p:tav tm="100000">
                                          <p:val>
                                            <p:strVal val="#ppt_y"/>
                                          </p:val>
                                        </p:tav>
                                      </p:tavLst>
                                    </p:anim>
                                    <p:anim calcmode="lin" valueType="num">
                                      <p:cBhvr>
                                        <p:cTn id="100" dur="3000" fill="hold"/>
                                        <p:tgtEl>
                                          <p:spTgt spid="100"/>
                                        </p:tgtEl>
                                        <p:attrNameLst>
                                          <p:attrName>ppt_w</p:attrName>
                                        </p:attrNameLst>
                                      </p:cBhvr>
                                      <p:tavLst>
                                        <p:tav tm="0">
                                          <p:val>
                                            <p:strVal val="#ppt_w"/>
                                          </p:val>
                                        </p:tav>
                                        <p:tav tm="100000">
                                          <p:val>
                                            <p:strVal val="#ppt_w"/>
                                          </p:val>
                                        </p:tav>
                                      </p:tavLst>
                                    </p:anim>
                                    <p:anim calcmode="lin" valueType="num">
                                      <p:cBhvr>
                                        <p:cTn id="101" dur="3000" fill="hold"/>
                                        <p:tgtEl>
                                          <p:spTgt spid="100"/>
                                        </p:tgtEl>
                                        <p:attrNameLst>
                                          <p:attrName>ppt_h</p:attrName>
                                        </p:attrNameLst>
                                      </p:cBhvr>
                                      <p:tavLst>
                                        <p:tav tm="0">
                                          <p:val>
                                            <p:fltVal val="0"/>
                                          </p:val>
                                        </p:tav>
                                        <p:tav tm="100000">
                                          <p:val>
                                            <p:strVal val="#ppt_h"/>
                                          </p:val>
                                        </p:tav>
                                      </p:tavLst>
                                    </p:anim>
                                  </p:childTnLst>
                                </p:cTn>
                              </p:par>
                              <p:par>
                                <p:cTn id="102" presetID="6" presetClass="emph" presetSubtype="0" fill="hold" grpId="1" nodeType="withEffect">
                                  <p:stCondLst>
                                    <p:cond delay="0"/>
                                  </p:stCondLst>
                                  <p:childTnLst>
                                    <p:animScale>
                                      <p:cBhvr>
                                        <p:cTn id="103" dur="3000" fill="hold"/>
                                        <p:tgtEl>
                                          <p:spTgt spid="100"/>
                                        </p:tgtEl>
                                      </p:cBhvr>
                                      <p:by x="400000" y="100000"/>
                                    </p:animScale>
                                  </p:childTnLst>
                                </p:cTn>
                              </p:par>
                              <p:par>
                                <p:cTn id="104" presetID="17" presetClass="entr" presetSubtype="4" fill="hold" grpId="0" nodeType="withEffect">
                                  <p:stCondLst>
                                    <p:cond delay="0"/>
                                  </p:stCondLst>
                                  <p:childTnLst>
                                    <p:set>
                                      <p:cBhvr>
                                        <p:cTn id="105" dur="1" fill="hold">
                                          <p:stCondLst>
                                            <p:cond delay="0"/>
                                          </p:stCondLst>
                                        </p:cTn>
                                        <p:tgtEl>
                                          <p:spTgt spid="101"/>
                                        </p:tgtEl>
                                        <p:attrNameLst>
                                          <p:attrName>style.visibility</p:attrName>
                                        </p:attrNameLst>
                                      </p:cBhvr>
                                      <p:to>
                                        <p:strVal val="visible"/>
                                      </p:to>
                                    </p:set>
                                    <p:anim calcmode="lin" valueType="num">
                                      <p:cBhvr>
                                        <p:cTn id="106" dur="3000" fill="hold"/>
                                        <p:tgtEl>
                                          <p:spTgt spid="101"/>
                                        </p:tgtEl>
                                        <p:attrNameLst>
                                          <p:attrName>ppt_x</p:attrName>
                                        </p:attrNameLst>
                                      </p:cBhvr>
                                      <p:tavLst>
                                        <p:tav tm="0">
                                          <p:val>
                                            <p:strVal val="#ppt_x"/>
                                          </p:val>
                                        </p:tav>
                                        <p:tav tm="100000">
                                          <p:val>
                                            <p:strVal val="#ppt_x"/>
                                          </p:val>
                                        </p:tav>
                                      </p:tavLst>
                                    </p:anim>
                                    <p:anim calcmode="lin" valueType="num">
                                      <p:cBhvr>
                                        <p:cTn id="107" dur="3000" fill="hold"/>
                                        <p:tgtEl>
                                          <p:spTgt spid="101"/>
                                        </p:tgtEl>
                                        <p:attrNameLst>
                                          <p:attrName>ppt_y</p:attrName>
                                        </p:attrNameLst>
                                      </p:cBhvr>
                                      <p:tavLst>
                                        <p:tav tm="0">
                                          <p:val>
                                            <p:strVal val="#ppt_y+#ppt_h/2"/>
                                          </p:val>
                                        </p:tav>
                                        <p:tav tm="100000">
                                          <p:val>
                                            <p:strVal val="#ppt_y"/>
                                          </p:val>
                                        </p:tav>
                                      </p:tavLst>
                                    </p:anim>
                                    <p:anim calcmode="lin" valueType="num">
                                      <p:cBhvr>
                                        <p:cTn id="108" dur="3000" fill="hold"/>
                                        <p:tgtEl>
                                          <p:spTgt spid="101"/>
                                        </p:tgtEl>
                                        <p:attrNameLst>
                                          <p:attrName>ppt_w</p:attrName>
                                        </p:attrNameLst>
                                      </p:cBhvr>
                                      <p:tavLst>
                                        <p:tav tm="0">
                                          <p:val>
                                            <p:strVal val="#ppt_w"/>
                                          </p:val>
                                        </p:tav>
                                        <p:tav tm="100000">
                                          <p:val>
                                            <p:strVal val="#ppt_w"/>
                                          </p:val>
                                        </p:tav>
                                      </p:tavLst>
                                    </p:anim>
                                    <p:anim calcmode="lin" valueType="num">
                                      <p:cBhvr>
                                        <p:cTn id="109" dur="3000" fill="hold"/>
                                        <p:tgtEl>
                                          <p:spTgt spid="101"/>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101"/>
                                        </p:tgtEl>
                                      </p:cBhvr>
                                      <p:by x="400000" y="100000"/>
                                    </p:animScale>
                                  </p:childTnLst>
                                </p:cTn>
                              </p:par>
                              <p:par>
                                <p:cTn id="112" presetID="17" presetClass="entr" presetSubtype="4" fill="hold" grpId="0" nodeType="withEffect">
                                  <p:stCondLst>
                                    <p:cond delay="0"/>
                                  </p:stCondLst>
                                  <p:childTnLst>
                                    <p:set>
                                      <p:cBhvr>
                                        <p:cTn id="113" dur="1" fill="hold">
                                          <p:stCondLst>
                                            <p:cond delay="0"/>
                                          </p:stCondLst>
                                        </p:cTn>
                                        <p:tgtEl>
                                          <p:spTgt spid="102"/>
                                        </p:tgtEl>
                                        <p:attrNameLst>
                                          <p:attrName>style.visibility</p:attrName>
                                        </p:attrNameLst>
                                      </p:cBhvr>
                                      <p:to>
                                        <p:strVal val="visible"/>
                                      </p:to>
                                    </p:set>
                                    <p:anim calcmode="lin" valueType="num">
                                      <p:cBhvr>
                                        <p:cTn id="114" dur="3000" fill="hold"/>
                                        <p:tgtEl>
                                          <p:spTgt spid="102"/>
                                        </p:tgtEl>
                                        <p:attrNameLst>
                                          <p:attrName>ppt_x</p:attrName>
                                        </p:attrNameLst>
                                      </p:cBhvr>
                                      <p:tavLst>
                                        <p:tav tm="0">
                                          <p:val>
                                            <p:strVal val="#ppt_x"/>
                                          </p:val>
                                        </p:tav>
                                        <p:tav tm="100000">
                                          <p:val>
                                            <p:strVal val="#ppt_x"/>
                                          </p:val>
                                        </p:tav>
                                      </p:tavLst>
                                    </p:anim>
                                    <p:anim calcmode="lin" valueType="num">
                                      <p:cBhvr>
                                        <p:cTn id="115" dur="3000" fill="hold"/>
                                        <p:tgtEl>
                                          <p:spTgt spid="102"/>
                                        </p:tgtEl>
                                        <p:attrNameLst>
                                          <p:attrName>ppt_y</p:attrName>
                                        </p:attrNameLst>
                                      </p:cBhvr>
                                      <p:tavLst>
                                        <p:tav tm="0">
                                          <p:val>
                                            <p:strVal val="#ppt_y+#ppt_h/2"/>
                                          </p:val>
                                        </p:tav>
                                        <p:tav tm="100000">
                                          <p:val>
                                            <p:strVal val="#ppt_y"/>
                                          </p:val>
                                        </p:tav>
                                      </p:tavLst>
                                    </p:anim>
                                    <p:anim calcmode="lin" valueType="num">
                                      <p:cBhvr>
                                        <p:cTn id="116" dur="3000" fill="hold"/>
                                        <p:tgtEl>
                                          <p:spTgt spid="102"/>
                                        </p:tgtEl>
                                        <p:attrNameLst>
                                          <p:attrName>ppt_w</p:attrName>
                                        </p:attrNameLst>
                                      </p:cBhvr>
                                      <p:tavLst>
                                        <p:tav tm="0">
                                          <p:val>
                                            <p:strVal val="#ppt_w"/>
                                          </p:val>
                                        </p:tav>
                                        <p:tav tm="100000">
                                          <p:val>
                                            <p:strVal val="#ppt_w"/>
                                          </p:val>
                                        </p:tav>
                                      </p:tavLst>
                                    </p:anim>
                                    <p:anim calcmode="lin" valueType="num">
                                      <p:cBhvr>
                                        <p:cTn id="117" dur="3000" fill="hold"/>
                                        <p:tgtEl>
                                          <p:spTgt spid="102"/>
                                        </p:tgtEl>
                                        <p:attrNameLst>
                                          <p:attrName>ppt_h</p:attrName>
                                        </p:attrNameLst>
                                      </p:cBhvr>
                                      <p:tavLst>
                                        <p:tav tm="0">
                                          <p:val>
                                            <p:fltVal val="0"/>
                                          </p:val>
                                        </p:tav>
                                        <p:tav tm="100000">
                                          <p:val>
                                            <p:strVal val="#ppt_h"/>
                                          </p:val>
                                        </p:tav>
                                      </p:tavLst>
                                    </p:anim>
                                  </p:childTnLst>
                                </p:cTn>
                              </p:par>
                              <p:par>
                                <p:cTn id="118" presetID="6" presetClass="emph" presetSubtype="0" fill="hold" grpId="1" nodeType="withEffect">
                                  <p:stCondLst>
                                    <p:cond delay="0"/>
                                  </p:stCondLst>
                                  <p:childTnLst>
                                    <p:animScale>
                                      <p:cBhvr>
                                        <p:cTn id="119" dur="3000" fill="hold"/>
                                        <p:tgtEl>
                                          <p:spTgt spid="102"/>
                                        </p:tgtEl>
                                      </p:cBhvr>
                                      <p:by x="400000" y="100000"/>
                                    </p:animScale>
                                  </p:childTnLst>
                                </p:cTn>
                              </p:par>
                              <p:par>
                                <p:cTn id="120" presetID="17" presetClass="entr" presetSubtype="4" fill="hold" grpId="0" nodeType="withEffect">
                                  <p:stCondLst>
                                    <p:cond delay="0"/>
                                  </p:stCondLst>
                                  <p:childTnLst>
                                    <p:set>
                                      <p:cBhvr>
                                        <p:cTn id="121" dur="1" fill="hold">
                                          <p:stCondLst>
                                            <p:cond delay="0"/>
                                          </p:stCondLst>
                                        </p:cTn>
                                        <p:tgtEl>
                                          <p:spTgt spid="103"/>
                                        </p:tgtEl>
                                        <p:attrNameLst>
                                          <p:attrName>style.visibility</p:attrName>
                                        </p:attrNameLst>
                                      </p:cBhvr>
                                      <p:to>
                                        <p:strVal val="visible"/>
                                      </p:to>
                                    </p:set>
                                    <p:anim calcmode="lin" valueType="num">
                                      <p:cBhvr>
                                        <p:cTn id="122" dur="3000" fill="hold"/>
                                        <p:tgtEl>
                                          <p:spTgt spid="103"/>
                                        </p:tgtEl>
                                        <p:attrNameLst>
                                          <p:attrName>ppt_x</p:attrName>
                                        </p:attrNameLst>
                                      </p:cBhvr>
                                      <p:tavLst>
                                        <p:tav tm="0">
                                          <p:val>
                                            <p:strVal val="#ppt_x"/>
                                          </p:val>
                                        </p:tav>
                                        <p:tav tm="100000">
                                          <p:val>
                                            <p:strVal val="#ppt_x"/>
                                          </p:val>
                                        </p:tav>
                                      </p:tavLst>
                                    </p:anim>
                                    <p:anim calcmode="lin" valueType="num">
                                      <p:cBhvr>
                                        <p:cTn id="123" dur="3000" fill="hold"/>
                                        <p:tgtEl>
                                          <p:spTgt spid="103"/>
                                        </p:tgtEl>
                                        <p:attrNameLst>
                                          <p:attrName>ppt_y</p:attrName>
                                        </p:attrNameLst>
                                      </p:cBhvr>
                                      <p:tavLst>
                                        <p:tav tm="0">
                                          <p:val>
                                            <p:strVal val="#ppt_y+#ppt_h/2"/>
                                          </p:val>
                                        </p:tav>
                                        <p:tav tm="100000">
                                          <p:val>
                                            <p:strVal val="#ppt_y"/>
                                          </p:val>
                                        </p:tav>
                                      </p:tavLst>
                                    </p:anim>
                                    <p:anim calcmode="lin" valueType="num">
                                      <p:cBhvr>
                                        <p:cTn id="124" dur="3000" fill="hold"/>
                                        <p:tgtEl>
                                          <p:spTgt spid="103"/>
                                        </p:tgtEl>
                                        <p:attrNameLst>
                                          <p:attrName>ppt_w</p:attrName>
                                        </p:attrNameLst>
                                      </p:cBhvr>
                                      <p:tavLst>
                                        <p:tav tm="0">
                                          <p:val>
                                            <p:strVal val="#ppt_w"/>
                                          </p:val>
                                        </p:tav>
                                        <p:tav tm="100000">
                                          <p:val>
                                            <p:strVal val="#ppt_w"/>
                                          </p:val>
                                        </p:tav>
                                      </p:tavLst>
                                    </p:anim>
                                    <p:anim calcmode="lin" valueType="num">
                                      <p:cBhvr>
                                        <p:cTn id="125" dur="3000" fill="hold"/>
                                        <p:tgtEl>
                                          <p:spTgt spid="103"/>
                                        </p:tgtEl>
                                        <p:attrNameLst>
                                          <p:attrName>ppt_h</p:attrName>
                                        </p:attrNameLst>
                                      </p:cBhvr>
                                      <p:tavLst>
                                        <p:tav tm="0">
                                          <p:val>
                                            <p:fltVal val="0"/>
                                          </p:val>
                                        </p:tav>
                                        <p:tav tm="100000">
                                          <p:val>
                                            <p:strVal val="#ppt_h"/>
                                          </p:val>
                                        </p:tav>
                                      </p:tavLst>
                                    </p:anim>
                                  </p:childTnLst>
                                </p:cTn>
                              </p:par>
                              <p:par>
                                <p:cTn id="126" presetID="6" presetClass="emph" presetSubtype="0" fill="hold" grpId="1" nodeType="withEffect">
                                  <p:stCondLst>
                                    <p:cond delay="0"/>
                                  </p:stCondLst>
                                  <p:childTnLst>
                                    <p:animScale>
                                      <p:cBhvr>
                                        <p:cTn id="127" dur="3000" fill="hold"/>
                                        <p:tgtEl>
                                          <p:spTgt spid="103"/>
                                        </p:tgtEl>
                                      </p:cBhvr>
                                      <p:by x="400000" y="100000"/>
                                    </p:animScale>
                                  </p:childTnLst>
                                </p:cTn>
                              </p:par>
                              <p:par>
                                <p:cTn id="128" presetID="17" presetClass="entr" presetSubtype="4" fill="hold" grpId="0" nodeType="withEffect">
                                  <p:stCondLst>
                                    <p:cond delay="0"/>
                                  </p:stCondLst>
                                  <p:childTnLst>
                                    <p:set>
                                      <p:cBhvr>
                                        <p:cTn id="129" dur="1" fill="hold">
                                          <p:stCondLst>
                                            <p:cond delay="0"/>
                                          </p:stCondLst>
                                        </p:cTn>
                                        <p:tgtEl>
                                          <p:spTgt spid="104"/>
                                        </p:tgtEl>
                                        <p:attrNameLst>
                                          <p:attrName>style.visibility</p:attrName>
                                        </p:attrNameLst>
                                      </p:cBhvr>
                                      <p:to>
                                        <p:strVal val="visible"/>
                                      </p:to>
                                    </p:set>
                                    <p:anim calcmode="lin" valueType="num">
                                      <p:cBhvr>
                                        <p:cTn id="130" dur="3000" fill="hold"/>
                                        <p:tgtEl>
                                          <p:spTgt spid="104"/>
                                        </p:tgtEl>
                                        <p:attrNameLst>
                                          <p:attrName>ppt_x</p:attrName>
                                        </p:attrNameLst>
                                      </p:cBhvr>
                                      <p:tavLst>
                                        <p:tav tm="0">
                                          <p:val>
                                            <p:strVal val="#ppt_x"/>
                                          </p:val>
                                        </p:tav>
                                        <p:tav tm="100000">
                                          <p:val>
                                            <p:strVal val="#ppt_x"/>
                                          </p:val>
                                        </p:tav>
                                      </p:tavLst>
                                    </p:anim>
                                    <p:anim calcmode="lin" valueType="num">
                                      <p:cBhvr>
                                        <p:cTn id="131" dur="3000" fill="hold"/>
                                        <p:tgtEl>
                                          <p:spTgt spid="104"/>
                                        </p:tgtEl>
                                        <p:attrNameLst>
                                          <p:attrName>ppt_y</p:attrName>
                                        </p:attrNameLst>
                                      </p:cBhvr>
                                      <p:tavLst>
                                        <p:tav tm="0">
                                          <p:val>
                                            <p:strVal val="#ppt_y+#ppt_h/2"/>
                                          </p:val>
                                        </p:tav>
                                        <p:tav tm="100000">
                                          <p:val>
                                            <p:strVal val="#ppt_y"/>
                                          </p:val>
                                        </p:tav>
                                      </p:tavLst>
                                    </p:anim>
                                    <p:anim calcmode="lin" valueType="num">
                                      <p:cBhvr>
                                        <p:cTn id="132" dur="3000" fill="hold"/>
                                        <p:tgtEl>
                                          <p:spTgt spid="104"/>
                                        </p:tgtEl>
                                        <p:attrNameLst>
                                          <p:attrName>ppt_w</p:attrName>
                                        </p:attrNameLst>
                                      </p:cBhvr>
                                      <p:tavLst>
                                        <p:tav tm="0">
                                          <p:val>
                                            <p:strVal val="#ppt_w"/>
                                          </p:val>
                                        </p:tav>
                                        <p:tav tm="100000">
                                          <p:val>
                                            <p:strVal val="#ppt_w"/>
                                          </p:val>
                                        </p:tav>
                                      </p:tavLst>
                                    </p:anim>
                                    <p:anim calcmode="lin" valueType="num">
                                      <p:cBhvr>
                                        <p:cTn id="133" dur="3000" fill="hold"/>
                                        <p:tgtEl>
                                          <p:spTgt spid="104"/>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104"/>
                                        </p:tgtEl>
                                      </p:cBhvr>
                                      <p:by x="400000" y="100000"/>
                                    </p:animScale>
                                  </p:childTnLst>
                                </p:cTn>
                              </p:par>
                              <p:par>
                                <p:cTn id="136" presetID="17" presetClass="entr" presetSubtype="4" fill="hold" grpId="0" nodeType="withEffect">
                                  <p:stCondLst>
                                    <p:cond delay="0"/>
                                  </p:stCondLst>
                                  <p:childTnLst>
                                    <p:set>
                                      <p:cBhvr>
                                        <p:cTn id="137" dur="1" fill="hold">
                                          <p:stCondLst>
                                            <p:cond delay="0"/>
                                          </p:stCondLst>
                                        </p:cTn>
                                        <p:tgtEl>
                                          <p:spTgt spid="105"/>
                                        </p:tgtEl>
                                        <p:attrNameLst>
                                          <p:attrName>style.visibility</p:attrName>
                                        </p:attrNameLst>
                                      </p:cBhvr>
                                      <p:to>
                                        <p:strVal val="visible"/>
                                      </p:to>
                                    </p:set>
                                    <p:anim calcmode="lin" valueType="num">
                                      <p:cBhvr>
                                        <p:cTn id="138" dur="3000" fill="hold"/>
                                        <p:tgtEl>
                                          <p:spTgt spid="105"/>
                                        </p:tgtEl>
                                        <p:attrNameLst>
                                          <p:attrName>ppt_x</p:attrName>
                                        </p:attrNameLst>
                                      </p:cBhvr>
                                      <p:tavLst>
                                        <p:tav tm="0">
                                          <p:val>
                                            <p:strVal val="#ppt_x"/>
                                          </p:val>
                                        </p:tav>
                                        <p:tav tm="100000">
                                          <p:val>
                                            <p:strVal val="#ppt_x"/>
                                          </p:val>
                                        </p:tav>
                                      </p:tavLst>
                                    </p:anim>
                                    <p:anim calcmode="lin" valueType="num">
                                      <p:cBhvr>
                                        <p:cTn id="139" dur="3000" fill="hold"/>
                                        <p:tgtEl>
                                          <p:spTgt spid="105"/>
                                        </p:tgtEl>
                                        <p:attrNameLst>
                                          <p:attrName>ppt_y</p:attrName>
                                        </p:attrNameLst>
                                      </p:cBhvr>
                                      <p:tavLst>
                                        <p:tav tm="0">
                                          <p:val>
                                            <p:strVal val="#ppt_y+#ppt_h/2"/>
                                          </p:val>
                                        </p:tav>
                                        <p:tav tm="100000">
                                          <p:val>
                                            <p:strVal val="#ppt_y"/>
                                          </p:val>
                                        </p:tav>
                                      </p:tavLst>
                                    </p:anim>
                                    <p:anim calcmode="lin" valueType="num">
                                      <p:cBhvr>
                                        <p:cTn id="140" dur="3000" fill="hold"/>
                                        <p:tgtEl>
                                          <p:spTgt spid="105"/>
                                        </p:tgtEl>
                                        <p:attrNameLst>
                                          <p:attrName>ppt_w</p:attrName>
                                        </p:attrNameLst>
                                      </p:cBhvr>
                                      <p:tavLst>
                                        <p:tav tm="0">
                                          <p:val>
                                            <p:strVal val="#ppt_w"/>
                                          </p:val>
                                        </p:tav>
                                        <p:tav tm="100000">
                                          <p:val>
                                            <p:strVal val="#ppt_w"/>
                                          </p:val>
                                        </p:tav>
                                      </p:tavLst>
                                    </p:anim>
                                    <p:anim calcmode="lin" valueType="num">
                                      <p:cBhvr>
                                        <p:cTn id="141" dur="3000" fill="hold"/>
                                        <p:tgtEl>
                                          <p:spTgt spid="105"/>
                                        </p:tgtEl>
                                        <p:attrNameLst>
                                          <p:attrName>ppt_h</p:attrName>
                                        </p:attrNameLst>
                                      </p:cBhvr>
                                      <p:tavLst>
                                        <p:tav tm="0">
                                          <p:val>
                                            <p:fltVal val="0"/>
                                          </p:val>
                                        </p:tav>
                                        <p:tav tm="100000">
                                          <p:val>
                                            <p:strVal val="#ppt_h"/>
                                          </p:val>
                                        </p:tav>
                                      </p:tavLst>
                                    </p:anim>
                                  </p:childTnLst>
                                </p:cTn>
                              </p:par>
                              <p:par>
                                <p:cTn id="142" presetID="6" presetClass="emph" presetSubtype="0" fill="hold" grpId="1" nodeType="withEffect">
                                  <p:stCondLst>
                                    <p:cond delay="0"/>
                                  </p:stCondLst>
                                  <p:childTnLst>
                                    <p:animScale>
                                      <p:cBhvr>
                                        <p:cTn id="143" dur="3000" fill="hold"/>
                                        <p:tgtEl>
                                          <p:spTgt spid="105"/>
                                        </p:tgtEl>
                                      </p:cBhvr>
                                      <p:by x="400000" y="100000"/>
                                    </p:animScale>
                                  </p:childTnLst>
                                </p:cTn>
                              </p:par>
                              <p:par>
                                <p:cTn id="144" presetID="17" presetClass="entr" presetSubtype="4" fill="hold" grpId="0" nodeType="withEffect">
                                  <p:stCondLst>
                                    <p:cond delay="0"/>
                                  </p:stCondLst>
                                  <p:childTnLst>
                                    <p:set>
                                      <p:cBhvr>
                                        <p:cTn id="145" dur="1" fill="hold">
                                          <p:stCondLst>
                                            <p:cond delay="0"/>
                                          </p:stCondLst>
                                        </p:cTn>
                                        <p:tgtEl>
                                          <p:spTgt spid="106"/>
                                        </p:tgtEl>
                                        <p:attrNameLst>
                                          <p:attrName>style.visibility</p:attrName>
                                        </p:attrNameLst>
                                      </p:cBhvr>
                                      <p:to>
                                        <p:strVal val="visible"/>
                                      </p:to>
                                    </p:set>
                                    <p:anim calcmode="lin" valueType="num">
                                      <p:cBhvr>
                                        <p:cTn id="146" dur="3000" fill="hold"/>
                                        <p:tgtEl>
                                          <p:spTgt spid="106"/>
                                        </p:tgtEl>
                                        <p:attrNameLst>
                                          <p:attrName>ppt_x</p:attrName>
                                        </p:attrNameLst>
                                      </p:cBhvr>
                                      <p:tavLst>
                                        <p:tav tm="0">
                                          <p:val>
                                            <p:strVal val="#ppt_x"/>
                                          </p:val>
                                        </p:tav>
                                        <p:tav tm="100000">
                                          <p:val>
                                            <p:strVal val="#ppt_x"/>
                                          </p:val>
                                        </p:tav>
                                      </p:tavLst>
                                    </p:anim>
                                    <p:anim calcmode="lin" valueType="num">
                                      <p:cBhvr>
                                        <p:cTn id="147" dur="3000" fill="hold"/>
                                        <p:tgtEl>
                                          <p:spTgt spid="106"/>
                                        </p:tgtEl>
                                        <p:attrNameLst>
                                          <p:attrName>ppt_y</p:attrName>
                                        </p:attrNameLst>
                                      </p:cBhvr>
                                      <p:tavLst>
                                        <p:tav tm="0">
                                          <p:val>
                                            <p:strVal val="#ppt_y+#ppt_h/2"/>
                                          </p:val>
                                        </p:tav>
                                        <p:tav tm="100000">
                                          <p:val>
                                            <p:strVal val="#ppt_y"/>
                                          </p:val>
                                        </p:tav>
                                      </p:tavLst>
                                    </p:anim>
                                    <p:anim calcmode="lin" valueType="num">
                                      <p:cBhvr>
                                        <p:cTn id="148" dur="3000" fill="hold"/>
                                        <p:tgtEl>
                                          <p:spTgt spid="106"/>
                                        </p:tgtEl>
                                        <p:attrNameLst>
                                          <p:attrName>ppt_w</p:attrName>
                                        </p:attrNameLst>
                                      </p:cBhvr>
                                      <p:tavLst>
                                        <p:tav tm="0">
                                          <p:val>
                                            <p:strVal val="#ppt_w"/>
                                          </p:val>
                                        </p:tav>
                                        <p:tav tm="100000">
                                          <p:val>
                                            <p:strVal val="#ppt_w"/>
                                          </p:val>
                                        </p:tav>
                                      </p:tavLst>
                                    </p:anim>
                                    <p:anim calcmode="lin" valueType="num">
                                      <p:cBhvr>
                                        <p:cTn id="149" dur="3000" fill="hold"/>
                                        <p:tgtEl>
                                          <p:spTgt spid="106"/>
                                        </p:tgtEl>
                                        <p:attrNameLst>
                                          <p:attrName>ppt_h</p:attrName>
                                        </p:attrNameLst>
                                      </p:cBhvr>
                                      <p:tavLst>
                                        <p:tav tm="0">
                                          <p:val>
                                            <p:fltVal val="0"/>
                                          </p:val>
                                        </p:tav>
                                        <p:tav tm="100000">
                                          <p:val>
                                            <p:strVal val="#ppt_h"/>
                                          </p:val>
                                        </p:tav>
                                      </p:tavLst>
                                    </p:anim>
                                  </p:childTnLst>
                                </p:cTn>
                              </p:par>
                              <p:par>
                                <p:cTn id="150" presetID="6" presetClass="emph" presetSubtype="0" fill="hold" grpId="1" nodeType="withEffect">
                                  <p:stCondLst>
                                    <p:cond delay="0"/>
                                  </p:stCondLst>
                                  <p:childTnLst>
                                    <p:animScale>
                                      <p:cBhvr>
                                        <p:cTn id="151" dur="3000" fill="hold"/>
                                        <p:tgtEl>
                                          <p:spTgt spid="106"/>
                                        </p:tgtEl>
                                      </p:cBhvr>
                                      <p:by x="400000" y="100000"/>
                                    </p:animScale>
                                  </p:childTnLst>
                                </p:cTn>
                              </p:par>
                              <p:par>
                                <p:cTn id="152" presetID="17" presetClass="entr" presetSubtype="4" fill="hold" grpId="0" nodeType="withEffect">
                                  <p:stCondLst>
                                    <p:cond delay="0"/>
                                  </p:stCondLst>
                                  <p:childTnLst>
                                    <p:set>
                                      <p:cBhvr>
                                        <p:cTn id="153" dur="1" fill="hold">
                                          <p:stCondLst>
                                            <p:cond delay="0"/>
                                          </p:stCondLst>
                                        </p:cTn>
                                        <p:tgtEl>
                                          <p:spTgt spid="107"/>
                                        </p:tgtEl>
                                        <p:attrNameLst>
                                          <p:attrName>style.visibility</p:attrName>
                                        </p:attrNameLst>
                                      </p:cBhvr>
                                      <p:to>
                                        <p:strVal val="visible"/>
                                      </p:to>
                                    </p:set>
                                    <p:anim calcmode="lin" valueType="num">
                                      <p:cBhvr>
                                        <p:cTn id="154" dur="3000" fill="hold"/>
                                        <p:tgtEl>
                                          <p:spTgt spid="107"/>
                                        </p:tgtEl>
                                        <p:attrNameLst>
                                          <p:attrName>ppt_x</p:attrName>
                                        </p:attrNameLst>
                                      </p:cBhvr>
                                      <p:tavLst>
                                        <p:tav tm="0">
                                          <p:val>
                                            <p:strVal val="#ppt_x"/>
                                          </p:val>
                                        </p:tav>
                                        <p:tav tm="100000">
                                          <p:val>
                                            <p:strVal val="#ppt_x"/>
                                          </p:val>
                                        </p:tav>
                                      </p:tavLst>
                                    </p:anim>
                                    <p:anim calcmode="lin" valueType="num">
                                      <p:cBhvr>
                                        <p:cTn id="155" dur="3000" fill="hold"/>
                                        <p:tgtEl>
                                          <p:spTgt spid="107"/>
                                        </p:tgtEl>
                                        <p:attrNameLst>
                                          <p:attrName>ppt_y</p:attrName>
                                        </p:attrNameLst>
                                      </p:cBhvr>
                                      <p:tavLst>
                                        <p:tav tm="0">
                                          <p:val>
                                            <p:strVal val="#ppt_y+#ppt_h/2"/>
                                          </p:val>
                                        </p:tav>
                                        <p:tav tm="100000">
                                          <p:val>
                                            <p:strVal val="#ppt_y"/>
                                          </p:val>
                                        </p:tav>
                                      </p:tavLst>
                                    </p:anim>
                                    <p:anim calcmode="lin" valueType="num">
                                      <p:cBhvr>
                                        <p:cTn id="156" dur="3000" fill="hold"/>
                                        <p:tgtEl>
                                          <p:spTgt spid="107"/>
                                        </p:tgtEl>
                                        <p:attrNameLst>
                                          <p:attrName>ppt_w</p:attrName>
                                        </p:attrNameLst>
                                      </p:cBhvr>
                                      <p:tavLst>
                                        <p:tav tm="0">
                                          <p:val>
                                            <p:strVal val="#ppt_w"/>
                                          </p:val>
                                        </p:tav>
                                        <p:tav tm="100000">
                                          <p:val>
                                            <p:strVal val="#ppt_w"/>
                                          </p:val>
                                        </p:tav>
                                      </p:tavLst>
                                    </p:anim>
                                    <p:anim calcmode="lin" valueType="num">
                                      <p:cBhvr>
                                        <p:cTn id="157" dur="3000" fill="hold"/>
                                        <p:tgtEl>
                                          <p:spTgt spid="107"/>
                                        </p:tgtEl>
                                        <p:attrNameLst>
                                          <p:attrName>ppt_h</p:attrName>
                                        </p:attrNameLst>
                                      </p:cBhvr>
                                      <p:tavLst>
                                        <p:tav tm="0">
                                          <p:val>
                                            <p:fltVal val="0"/>
                                          </p:val>
                                        </p:tav>
                                        <p:tav tm="100000">
                                          <p:val>
                                            <p:strVal val="#ppt_h"/>
                                          </p:val>
                                        </p:tav>
                                      </p:tavLst>
                                    </p:anim>
                                  </p:childTnLst>
                                </p:cTn>
                              </p:par>
                              <p:par>
                                <p:cTn id="158" presetID="6" presetClass="emph" presetSubtype="0" fill="hold" grpId="1" nodeType="withEffect">
                                  <p:stCondLst>
                                    <p:cond delay="0"/>
                                  </p:stCondLst>
                                  <p:childTnLst>
                                    <p:animScale>
                                      <p:cBhvr>
                                        <p:cTn id="159" dur="3000" fill="hold"/>
                                        <p:tgtEl>
                                          <p:spTgt spid="107"/>
                                        </p:tgtEl>
                                      </p:cBhvr>
                                      <p:by x="400000" y="100000"/>
                                    </p:animScale>
                                  </p:childTnLst>
                                </p:cTn>
                              </p:par>
                              <p:par>
                                <p:cTn id="160" presetID="17" presetClass="entr" presetSubtype="4" fill="hold" grpId="0" nodeType="withEffect">
                                  <p:stCondLst>
                                    <p:cond delay="0"/>
                                  </p:stCondLst>
                                  <p:childTnLst>
                                    <p:set>
                                      <p:cBhvr>
                                        <p:cTn id="161" dur="1" fill="hold">
                                          <p:stCondLst>
                                            <p:cond delay="0"/>
                                          </p:stCondLst>
                                        </p:cTn>
                                        <p:tgtEl>
                                          <p:spTgt spid="108"/>
                                        </p:tgtEl>
                                        <p:attrNameLst>
                                          <p:attrName>style.visibility</p:attrName>
                                        </p:attrNameLst>
                                      </p:cBhvr>
                                      <p:to>
                                        <p:strVal val="visible"/>
                                      </p:to>
                                    </p:set>
                                    <p:anim calcmode="lin" valueType="num">
                                      <p:cBhvr>
                                        <p:cTn id="162" dur="3000" fill="hold"/>
                                        <p:tgtEl>
                                          <p:spTgt spid="108"/>
                                        </p:tgtEl>
                                        <p:attrNameLst>
                                          <p:attrName>ppt_x</p:attrName>
                                        </p:attrNameLst>
                                      </p:cBhvr>
                                      <p:tavLst>
                                        <p:tav tm="0">
                                          <p:val>
                                            <p:strVal val="#ppt_x"/>
                                          </p:val>
                                        </p:tav>
                                        <p:tav tm="100000">
                                          <p:val>
                                            <p:strVal val="#ppt_x"/>
                                          </p:val>
                                        </p:tav>
                                      </p:tavLst>
                                    </p:anim>
                                    <p:anim calcmode="lin" valueType="num">
                                      <p:cBhvr>
                                        <p:cTn id="163" dur="3000" fill="hold"/>
                                        <p:tgtEl>
                                          <p:spTgt spid="108"/>
                                        </p:tgtEl>
                                        <p:attrNameLst>
                                          <p:attrName>ppt_y</p:attrName>
                                        </p:attrNameLst>
                                      </p:cBhvr>
                                      <p:tavLst>
                                        <p:tav tm="0">
                                          <p:val>
                                            <p:strVal val="#ppt_y+#ppt_h/2"/>
                                          </p:val>
                                        </p:tav>
                                        <p:tav tm="100000">
                                          <p:val>
                                            <p:strVal val="#ppt_y"/>
                                          </p:val>
                                        </p:tav>
                                      </p:tavLst>
                                    </p:anim>
                                    <p:anim calcmode="lin" valueType="num">
                                      <p:cBhvr>
                                        <p:cTn id="164" dur="3000" fill="hold"/>
                                        <p:tgtEl>
                                          <p:spTgt spid="108"/>
                                        </p:tgtEl>
                                        <p:attrNameLst>
                                          <p:attrName>ppt_w</p:attrName>
                                        </p:attrNameLst>
                                      </p:cBhvr>
                                      <p:tavLst>
                                        <p:tav tm="0">
                                          <p:val>
                                            <p:strVal val="#ppt_w"/>
                                          </p:val>
                                        </p:tav>
                                        <p:tav tm="100000">
                                          <p:val>
                                            <p:strVal val="#ppt_w"/>
                                          </p:val>
                                        </p:tav>
                                      </p:tavLst>
                                    </p:anim>
                                    <p:anim calcmode="lin" valueType="num">
                                      <p:cBhvr>
                                        <p:cTn id="165" dur="3000" fill="hold"/>
                                        <p:tgtEl>
                                          <p:spTgt spid="108"/>
                                        </p:tgtEl>
                                        <p:attrNameLst>
                                          <p:attrName>ppt_h</p:attrName>
                                        </p:attrNameLst>
                                      </p:cBhvr>
                                      <p:tavLst>
                                        <p:tav tm="0">
                                          <p:val>
                                            <p:fltVal val="0"/>
                                          </p:val>
                                        </p:tav>
                                        <p:tav tm="100000">
                                          <p:val>
                                            <p:strVal val="#ppt_h"/>
                                          </p:val>
                                        </p:tav>
                                      </p:tavLst>
                                    </p:anim>
                                  </p:childTnLst>
                                </p:cTn>
                              </p:par>
                              <p:par>
                                <p:cTn id="166" presetID="6" presetClass="emph" presetSubtype="0" fill="hold" grpId="1" nodeType="withEffect">
                                  <p:stCondLst>
                                    <p:cond delay="0"/>
                                  </p:stCondLst>
                                  <p:childTnLst>
                                    <p:animScale>
                                      <p:cBhvr>
                                        <p:cTn id="167" dur="3000" fill="hold"/>
                                        <p:tgtEl>
                                          <p:spTgt spid="108"/>
                                        </p:tgtEl>
                                      </p:cBhvr>
                                      <p:by x="400000" y="100000"/>
                                    </p:animScale>
                                  </p:childTnLst>
                                </p:cTn>
                              </p:par>
                              <p:par>
                                <p:cTn id="168" presetID="17" presetClass="entr" presetSubtype="4" fill="hold" grpId="0" nodeType="withEffect">
                                  <p:stCondLst>
                                    <p:cond delay="0"/>
                                  </p:stCondLst>
                                  <p:childTnLst>
                                    <p:set>
                                      <p:cBhvr>
                                        <p:cTn id="169" dur="1" fill="hold">
                                          <p:stCondLst>
                                            <p:cond delay="0"/>
                                          </p:stCondLst>
                                        </p:cTn>
                                        <p:tgtEl>
                                          <p:spTgt spid="109"/>
                                        </p:tgtEl>
                                        <p:attrNameLst>
                                          <p:attrName>style.visibility</p:attrName>
                                        </p:attrNameLst>
                                      </p:cBhvr>
                                      <p:to>
                                        <p:strVal val="visible"/>
                                      </p:to>
                                    </p:set>
                                    <p:anim calcmode="lin" valueType="num">
                                      <p:cBhvr>
                                        <p:cTn id="170" dur="3000" fill="hold"/>
                                        <p:tgtEl>
                                          <p:spTgt spid="109"/>
                                        </p:tgtEl>
                                        <p:attrNameLst>
                                          <p:attrName>ppt_x</p:attrName>
                                        </p:attrNameLst>
                                      </p:cBhvr>
                                      <p:tavLst>
                                        <p:tav tm="0">
                                          <p:val>
                                            <p:strVal val="#ppt_x"/>
                                          </p:val>
                                        </p:tav>
                                        <p:tav tm="100000">
                                          <p:val>
                                            <p:strVal val="#ppt_x"/>
                                          </p:val>
                                        </p:tav>
                                      </p:tavLst>
                                    </p:anim>
                                    <p:anim calcmode="lin" valueType="num">
                                      <p:cBhvr>
                                        <p:cTn id="171" dur="3000" fill="hold"/>
                                        <p:tgtEl>
                                          <p:spTgt spid="109"/>
                                        </p:tgtEl>
                                        <p:attrNameLst>
                                          <p:attrName>ppt_y</p:attrName>
                                        </p:attrNameLst>
                                      </p:cBhvr>
                                      <p:tavLst>
                                        <p:tav tm="0">
                                          <p:val>
                                            <p:strVal val="#ppt_y+#ppt_h/2"/>
                                          </p:val>
                                        </p:tav>
                                        <p:tav tm="100000">
                                          <p:val>
                                            <p:strVal val="#ppt_y"/>
                                          </p:val>
                                        </p:tav>
                                      </p:tavLst>
                                    </p:anim>
                                    <p:anim calcmode="lin" valueType="num">
                                      <p:cBhvr>
                                        <p:cTn id="172" dur="3000" fill="hold"/>
                                        <p:tgtEl>
                                          <p:spTgt spid="109"/>
                                        </p:tgtEl>
                                        <p:attrNameLst>
                                          <p:attrName>ppt_w</p:attrName>
                                        </p:attrNameLst>
                                      </p:cBhvr>
                                      <p:tavLst>
                                        <p:tav tm="0">
                                          <p:val>
                                            <p:strVal val="#ppt_w"/>
                                          </p:val>
                                        </p:tav>
                                        <p:tav tm="100000">
                                          <p:val>
                                            <p:strVal val="#ppt_w"/>
                                          </p:val>
                                        </p:tav>
                                      </p:tavLst>
                                    </p:anim>
                                    <p:anim calcmode="lin" valueType="num">
                                      <p:cBhvr>
                                        <p:cTn id="173" dur="3000" fill="hold"/>
                                        <p:tgtEl>
                                          <p:spTgt spid="109"/>
                                        </p:tgtEl>
                                        <p:attrNameLst>
                                          <p:attrName>ppt_h</p:attrName>
                                        </p:attrNameLst>
                                      </p:cBhvr>
                                      <p:tavLst>
                                        <p:tav tm="0">
                                          <p:val>
                                            <p:fltVal val="0"/>
                                          </p:val>
                                        </p:tav>
                                        <p:tav tm="100000">
                                          <p:val>
                                            <p:strVal val="#ppt_h"/>
                                          </p:val>
                                        </p:tav>
                                      </p:tavLst>
                                    </p:anim>
                                  </p:childTnLst>
                                </p:cTn>
                              </p:par>
                              <p:par>
                                <p:cTn id="174" presetID="6" presetClass="emph" presetSubtype="0" fill="hold" grpId="1" nodeType="withEffect">
                                  <p:stCondLst>
                                    <p:cond delay="0"/>
                                  </p:stCondLst>
                                  <p:childTnLst>
                                    <p:animScale>
                                      <p:cBhvr>
                                        <p:cTn id="175" dur="3000" fill="hold"/>
                                        <p:tgtEl>
                                          <p:spTgt spid="109"/>
                                        </p:tgtEl>
                                      </p:cBhvr>
                                      <p:by x="400000" y="100000"/>
                                    </p:animScale>
                                  </p:childTnLst>
                                </p:cTn>
                              </p:par>
                              <p:par>
                                <p:cTn id="176" presetID="17" presetClass="entr" presetSubtype="4" fill="hold" grpId="0" nodeType="withEffect">
                                  <p:stCondLst>
                                    <p:cond delay="0"/>
                                  </p:stCondLst>
                                  <p:childTnLst>
                                    <p:set>
                                      <p:cBhvr>
                                        <p:cTn id="177" dur="1" fill="hold">
                                          <p:stCondLst>
                                            <p:cond delay="0"/>
                                          </p:stCondLst>
                                        </p:cTn>
                                        <p:tgtEl>
                                          <p:spTgt spid="110"/>
                                        </p:tgtEl>
                                        <p:attrNameLst>
                                          <p:attrName>style.visibility</p:attrName>
                                        </p:attrNameLst>
                                      </p:cBhvr>
                                      <p:to>
                                        <p:strVal val="visible"/>
                                      </p:to>
                                    </p:set>
                                    <p:anim calcmode="lin" valueType="num">
                                      <p:cBhvr>
                                        <p:cTn id="178" dur="3000" fill="hold"/>
                                        <p:tgtEl>
                                          <p:spTgt spid="110"/>
                                        </p:tgtEl>
                                        <p:attrNameLst>
                                          <p:attrName>ppt_x</p:attrName>
                                        </p:attrNameLst>
                                      </p:cBhvr>
                                      <p:tavLst>
                                        <p:tav tm="0">
                                          <p:val>
                                            <p:strVal val="#ppt_x"/>
                                          </p:val>
                                        </p:tav>
                                        <p:tav tm="100000">
                                          <p:val>
                                            <p:strVal val="#ppt_x"/>
                                          </p:val>
                                        </p:tav>
                                      </p:tavLst>
                                    </p:anim>
                                    <p:anim calcmode="lin" valueType="num">
                                      <p:cBhvr>
                                        <p:cTn id="179" dur="3000" fill="hold"/>
                                        <p:tgtEl>
                                          <p:spTgt spid="110"/>
                                        </p:tgtEl>
                                        <p:attrNameLst>
                                          <p:attrName>ppt_y</p:attrName>
                                        </p:attrNameLst>
                                      </p:cBhvr>
                                      <p:tavLst>
                                        <p:tav tm="0">
                                          <p:val>
                                            <p:strVal val="#ppt_y+#ppt_h/2"/>
                                          </p:val>
                                        </p:tav>
                                        <p:tav tm="100000">
                                          <p:val>
                                            <p:strVal val="#ppt_y"/>
                                          </p:val>
                                        </p:tav>
                                      </p:tavLst>
                                    </p:anim>
                                    <p:anim calcmode="lin" valueType="num">
                                      <p:cBhvr>
                                        <p:cTn id="180" dur="3000" fill="hold"/>
                                        <p:tgtEl>
                                          <p:spTgt spid="110"/>
                                        </p:tgtEl>
                                        <p:attrNameLst>
                                          <p:attrName>ppt_w</p:attrName>
                                        </p:attrNameLst>
                                      </p:cBhvr>
                                      <p:tavLst>
                                        <p:tav tm="0">
                                          <p:val>
                                            <p:strVal val="#ppt_w"/>
                                          </p:val>
                                        </p:tav>
                                        <p:tav tm="100000">
                                          <p:val>
                                            <p:strVal val="#ppt_w"/>
                                          </p:val>
                                        </p:tav>
                                      </p:tavLst>
                                    </p:anim>
                                    <p:anim calcmode="lin" valueType="num">
                                      <p:cBhvr>
                                        <p:cTn id="181" dur="3000" fill="hold"/>
                                        <p:tgtEl>
                                          <p:spTgt spid="110"/>
                                        </p:tgtEl>
                                        <p:attrNameLst>
                                          <p:attrName>ppt_h</p:attrName>
                                        </p:attrNameLst>
                                      </p:cBhvr>
                                      <p:tavLst>
                                        <p:tav tm="0">
                                          <p:val>
                                            <p:fltVal val="0"/>
                                          </p:val>
                                        </p:tav>
                                        <p:tav tm="100000">
                                          <p:val>
                                            <p:strVal val="#ppt_h"/>
                                          </p:val>
                                        </p:tav>
                                      </p:tavLst>
                                    </p:anim>
                                  </p:childTnLst>
                                </p:cTn>
                              </p:par>
                              <p:par>
                                <p:cTn id="182" presetID="6" presetClass="emph" presetSubtype="0" fill="hold" grpId="1" nodeType="withEffect">
                                  <p:stCondLst>
                                    <p:cond delay="0"/>
                                  </p:stCondLst>
                                  <p:childTnLst>
                                    <p:animScale>
                                      <p:cBhvr>
                                        <p:cTn id="183" dur="3000" fill="hold"/>
                                        <p:tgtEl>
                                          <p:spTgt spid="110"/>
                                        </p:tgtEl>
                                      </p:cBhvr>
                                      <p:by x="400000" y="100000"/>
                                    </p:animScale>
                                  </p:childTnLst>
                                </p:cTn>
                              </p:par>
                              <p:par>
                                <p:cTn id="184" presetID="17" presetClass="entr" presetSubtype="4" fill="hold" grpId="0" nodeType="withEffect">
                                  <p:stCondLst>
                                    <p:cond delay="0"/>
                                  </p:stCondLst>
                                  <p:childTnLst>
                                    <p:set>
                                      <p:cBhvr>
                                        <p:cTn id="185" dur="1" fill="hold">
                                          <p:stCondLst>
                                            <p:cond delay="0"/>
                                          </p:stCondLst>
                                        </p:cTn>
                                        <p:tgtEl>
                                          <p:spTgt spid="111"/>
                                        </p:tgtEl>
                                        <p:attrNameLst>
                                          <p:attrName>style.visibility</p:attrName>
                                        </p:attrNameLst>
                                      </p:cBhvr>
                                      <p:to>
                                        <p:strVal val="visible"/>
                                      </p:to>
                                    </p:set>
                                    <p:anim calcmode="lin" valueType="num">
                                      <p:cBhvr>
                                        <p:cTn id="186" dur="3000" fill="hold"/>
                                        <p:tgtEl>
                                          <p:spTgt spid="111"/>
                                        </p:tgtEl>
                                        <p:attrNameLst>
                                          <p:attrName>ppt_x</p:attrName>
                                        </p:attrNameLst>
                                      </p:cBhvr>
                                      <p:tavLst>
                                        <p:tav tm="0">
                                          <p:val>
                                            <p:strVal val="#ppt_x"/>
                                          </p:val>
                                        </p:tav>
                                        <p:tav tm="100000">
                                          <p:val>
                                            <p:strVal val="#ppt_x"/>
                                          </p:val>
                                        </p:tav>
                                      </p:tavLst>
                                    </p:anim>
                                    <p:anim calcmode="lin" valueType="num">
                                      <p:cBhvr>
                                        <p:cTn id="187" dur="3000" fill="hold"/>
                                        <p:tgtEl>
                                          <p:spTgt spid="111"/>
                                        </p:tgtEl>
                                        <p:attrNameLst>
                                          <p:attrName>ppt_y</p:attrName>
                                        </p:attrNameLst>
                                      </p:cBhvr>
                                      <p:tavLst>
                                        <p:tav tm="0">
                                          <p:val>
                                            <p:strVal val="#ppt_y+#ppt_h/2"/>
                                          </p:val>
                                        </p:tav>
                                        <p:tav tm="100000">
                                          <p:val>
                                            <p:strVal val="#ppt_y"/>
                                          </p:val>
                                        </p:tav>
                                      </p:tavLst>
                                    </p:anim>
                                    <p:anim calcmode="lin" valueType="num">
                                      <p:cBhvr>
                                        <p:cTn id="188" dur="3000" fill="hold"/>
                                        <p:tgtEl>
                                          <p:spTgt spid="111"/>
                                        </p:tgtEl>
                                        <p:attrNameLst>
                                          <p:attrName>ppt_w</p:attrName>
                                        </p:attrNameLst>
                                      </p:cBhvr>
                                      <p:tavLst>
                                        <p:tav tm="0">
                                          <p:val>
                                            <p:strVal val="#ppt_w"/>
                                          </p:val>
                                        </p:tav>
                                        <p:tav tm="100000">
                                          <p:val>
                                            <p:strVal val="#ppt_w"/>
                                          </p:val>
                                        </p:tav>
                                      </p:tavLst>
                                    </p:anim>
                                    <p:anim calcmode="lin" valueType="num">
                                      <p:cBhvr>
                                        <p:cTn id="189" dur="3000" fill="hold"/>
                                        <p:tgtEl>
                                          <p:spTgt spid="111"/>
                                        </p:tgtEl>
                                        <p:attrNameLst>
                                          <p:attrName>ppt_h</p:attrName>
                                        </p:attrNameLst>
                                      </p:cBhvr>
                                      <p:tavLst>
                                        <p:tav tm="0">
                                          <p:val>
                                            <p:fltVal val="0"/>
                                          </p:val>
                                        </p:tav>
                                        <p:tav tm="100000">
                                          <p:val>
                                            <p:strVal val="#ppt_h"/>
                                          </p:val>
                                        </p:tav>
                                      </p:tavLst>
                                    </p:anim>
                                  </p:childTnLst>
                                </p:cTn>
                              </p:par>
                              <p:par>
                                <p:cTn id="190" presetID="6" presetClass="emph" presetSubtype="0" fill="hold" grpId="1" nodeType="withEffect">
                                  <p:stCondLst>
                                    <p:cond delay="0"/>
                                  </p:stCondLst>
                                  <p:childTnLst>
                                    <p:animScale>
                                      <p:cBhvr>
                                        <p:cTn id="191" dur="3000" fill="hold"/>
                                        <p:tgtEl>
                                          <p:spTgt spid="111"/>
                                        </p:tgtEl>
                                      </p:cBhvr>
                                      <p:by x="400000" y="100000"/>
                                    </p:animScale>
                                  </p:childTnLst>
                                </p:cTn>
                              </p:par>
                              <p:par>
                                <p:cTn id="192" presetID="17" presetClass="entr" presetSubtype="4" fill="hold" grpId="0" nodeType="withEffect">
                                  <p:stCondLst>
                                    <p:cond delay="0"/>
                                  </p:stCondLst>
                                  <p:childTnLst>
                                    <p:set>
                                      <p:cBhvr>
                                        <p:cTn id="193" dur="1" fill="hold">
                                          <p:stCondLst>
                                            <p:cond delay="0"/>
                                          </p:stCondLst>
                                        </p:cTn>
                                        <p:tgtEl>
                                          <p:spTgt spid="112"/>
                                        </p:tgtEl>
                                        <p:attrNameLst>
                                          <p:attrName>style.visibility</p:attrName>
                                        </p:attrNameLst>
                                      </p:cBhvr>
                                      <p:to>
                                        <p:strVal val="visible"/>
                                      </p:to>
                                    </p:set>
                                    <p:anim calcmode="lin" valueType="num">
                                      <p:cBhvr>
                                        <p:cTn id="194" dur="3000" fill="hold"/>
                                        <p:tgtEl>
                                          <p:spTgt spid="112"/>
                                        </p:tgtEl>
                                        <p:attrNameLst>
                                          <p:attrName>ppt_x</p:attrName>
                                        </p:attrNameLst>
                                      </p:cBhvr>
                                      <p:tavLst>
                                        <p:tav tm="0">
                                          <p:val>
                                            <p:strVal val="#ppt_x"/>
                                          </p:val>
                                        </p:tav>
                                        <p:tav tm="100000">
                                          <p:val>
                                            <p:strVal val="#ppt_x"/>
                                          </p:val>
                                        </p:tav>
                                      </p:tavLst>
                                    </p:anim>
                                    <p:anim calcmode="lin" valueType="num">
                                      <p:cBhvr>
                                        <p:cTn id="195" dur="3000" fill="hold"/>
                                        <p:tgtEl>
                                          <p:spTgt spid="112"/>
                                        </p:tgtEl>
                                        <p:attrNameLst>
                                          <p:attrName>ppt_y</p:attrName>
                                        </p:attrNameLst>
                                      </p:cBhvr>
                                      <p:tavLst>
                                        <p:tav tm="0">
                                          <p:val>
                                            <p:strVal val="#ppt_y+#ppt_h/2"/>
                                          </p:val>
                                        </p:tav>
                                        <p:tav tm="100000">
                                          <p:val>
                                            <p:strVal val="#ppt_y"/>
                                          </p:val>
                                        </p:tav>
                                      </p:tavLst>
                                    </p:anim>
                                    <p:anim calcmode="lin" valueType="num">
                                      <p:cBhvr>
                                        <p:cTn id="196" dur="3000" fill="hold"/>
                                        <p:tgtEl>
                                          <p:spTgt spid="112"/>
                                        </p:tgtEl>
                                        <p:attrNameLst>
                                          <p:attrName>ppt_w</p:attrName>
                                        </p:attrNameLst>
                                      </p:cBhvr>
                                      <p:tavLst>
                                        <p:tav tm="0">
                                          <p:val>
                                            <p:strVal val="#ppt_w"/>
                                          </p:val>
                                        </p:tav>
                                        <p:tav tm="100000">
                                          <p:val>
                                            <p:strVal val="#ppt_w"/>
                                          </p:val>
                                        </p:tav>
                                      </p:tavLst>
                                    </p:anim>
                                    <p:anim calcmode="lin" valueType="num">
                                      <p:cBhvr>
                                        <p:cTn id="197" dur="3000" fill="hold"/>
                                        <p:tgtEl>
                                          <p:spTgt spid="112"/>
                                        </p:tgtEl>
                                        <p:attrNameLst>
                                          <p:attrName>ppt_h</p:attrName>
                                        </p:attrNameLst>
                                      </p:cBhvr>
                                      <p:tavLst>
                                        <p:tav tm="0">
                                          <p:val>
                                            <p:fltVal val="0"/>
                                          </p:val>
                                        </p:tav>
                                        <p:tav tm="100000">
                                          <p:val>
                                            <p:strVal val="#ppt_h"/>
                                          </p:val>
                                        </p:tav>
                                      </p:tavLst>
                                    </p:anim>
                                  </p:childTnLst>
                                </p:cTn>
                              </p:par>
                              <p:par>
                                <p:cTn id="198" presetID="6" presetClass="emph" presetSubtype="0" fill="hold" grpId="1" nodeType="withEffect">
                                  <p:stCondLst>
                                    <p:cond delay="0"/>
                                  </p:stCondLst>
                                  <p:childTnLst>
                                    <p:animScale>
                                      <p:cBhvr>
                                        <p:cTn id="199" dur="3000" fill="hold"/>
                                        <p:tgtEl>
                                          <p:spTgt spid="112"/>
                                        </p:tgtEl>
                                      </p:cBhvr>
                                      <p:by x="400000" y="100000"/>
                                    </p:animScale>
                                  </p:childTnLst>
                                </p:cTn>
                              </p:par>
                              <p:par>
                                <p:cTn id="200" presetID="17" presetClass="entr" presetSubtype="4" fill="hold" grpId="0" nodeType="withEffect">
                                  <p:stCondLst>
                                    <p:cond delay="0"/>
                                  </p:stCondLst>
                                  <p:childTnLst>
                                    <p:set>
                                      <p:cBhvr>
                                        <p:cTn id="201" dur="1" fill="hold">
                                          <p:stCondLst>
                                            <p:cond delay="0"/>
                                          </p:stCondLst>
                                        </p:cTn>
                                        <p:tgtEl>
                                          <p:spTgt spid="113"/>
                                        </p:tgtEl>
                                        <p:attrNameLst>
                                          <p:attrName>style.visibility</p:attrName>
                                        </p:attrNameLst>
                                      </p:cBhvr>
                                      <p:to>
                                        <p:strVal val="visible"/>
                                      </p:to>
                                    </p:set>
                                    <p:anim calcmode="lin" valueType="num">
                                      <p:cBhvr>
                                        <p:cTn id="202" dur="3000" fill="hold"/>
                                        <p:tgtEl>
                                          <p:spTgt spid="113"/>
                                        </p:tgtEl>
                                        <p:attrNameLst>
                                          <p:attrName>ppt_x</p:attrName>
                                        </p:attrNameLst>
                                      </p:cBhvr>
                                      <p:tavLst>
                                        <p:tav tm="0">
                                          <p:val>
                                            <p:strVal val="#ppt_x"/>
                                          </p:val>
                                        </p:tav>
                                        <p:tav tm="100000">
                                          <p:val>
                                            <p:strVal val="#ppt_x"/>
                                          </p:val>
                                        </p:tav>
                                      </p:tavLst>
                                    </p:anim>
                                    <p:anim calcmode="lin" valueType="num">
                                      <p:cBhvr>
                                        <p:cTn id="203" dur="3000" fill="hold"/>
                                        <p:tgtEl>
                                          <p:spTgt spid="113"/>
                                        </p:tgtEl>
                                        <p:attrNameLst>
                                          <p:attrName>ppt_y</p:attrName>
                                        </p:attrNameLst>
                                      </p:cBhvr>
                                      <p:tavLst>
                                        <p:tav tm="0">
                                          <p:val>
                                            <p:strVal val="#ppt_y+#ppt_h/2"/>
                                          </p:val>
                                        </p:tav>
                                        <p:tav tm="100000">
                                          <p:val>
                                            <p:strVal val="#ppt_y"/>
                                          </p:val>
                                        </p:tav>
                                      </p:tavLst>
                                    </p:anim>
                                    <p:anim calcmode="lin" valueType="num">
                                      <p:cBhvr>
                                        <p:cTn id="204" dur="3000" fill="hold"/>
                                        <p:tgtEl>
                                          <p:spTgt spid="113"/>
                                        </p:tgtEl>
                                        <p:attrNameLst>
                                          <p:attrName>ppt_w</p:attrName>
                                        </p:attrNameLst>
                                      </p:cBhvr>
                                      <p:tavLst>
                                        <p:tav tm="0">
                                          <p:val>
                                            <p:strVal val="#ppt_w"/>
                                          </p:val>
                                        </p:tav>
                                        <p:tav tm="100000">
                                          <p:val>
                                            <p:strVal val="#ppt_w"/>
                                          </p:val>
                                        </p:tav>
                                      </p:tavLst>
                                    </p:anim>
                                    <p:anim calcmode="lin" valueType="num">
                                      <p:cBhvr>
                                        <p:cTn id="205" dur="3000" fill="hold"/>
                                        <p:tgtEl>
                                          <p:spTgt spid="113"/>
                                        </p:tgtEl>
                                        <p:attrNameLst>
                                          <p:attrName>ppt_h</p:attrName>
                                        </p:attrNameLst>
                                      </p:cBhvr>
                                      <p:tavLst>
                                        <p:tav tm="0">
                                          <p:val>
                                            <p:fltVal val="0"/>
                                          </p:val>
                                        </p:tav>
                                        <p:tav tm="100000">
                                          <p:val>
                                            <p:strVal val="#ppt_h"/>
                                          </p:val>
                                        </p:tav>
                                      </p:tavLst>
                                    </p:anim>
                                  </p:childTnLst>
                                </p:cTn>
                              </p:par>
                              <p:par>
                                <p:cTn id="206" presetID="6" presetClass="emph" presetSubtype="0" fill="hold" grpId="1" nodeType="withEffect">
                                  <p:stCondLst>
                                    <p:cond delay="0"/>
                                  </p:stCondLst>
                                  <p:childTnLst>
                                    <p:animScale>
                                      <p:cBhvr>
                                        <p:cTn id="207" dur="3000" fill="hold"/>
                                        <p:tgtEl>
                                          <p:spTgt spid="113"/>
                                        </p:tgtEl>
                                      </p:cBhvr>
                                      <p:by x="400000" y="100000"/>
                                    </p:animScale>
                                  </p:childTnLst>
                                </p:cTn>
                              </p:par>
                              <p:par>
                                <p:cTn id="208" presetID="17" presetClass="entr" presetSubtype="4" fill="hold" grpId="0" nodeType="withEffect">
                                  <p:stCondLst>
                                    <p:cond delay="0"/>
                                  </p:stCondLst>
                                  <p:childTnLst>
                                    <p:set>
                                      <p:cBhvr>
                                        <p:cTn id="209" dur="1" fill="hold">
                                          <p:stCondLst>
                                            <p:cond delay="0"/>
                                          </p:stCondLst>
                                        </p:cTn>
                                        <p:tgtEl>
                                          <p:spTgt spid="114"/>
                                        </p:tgtEl>
                                        <p:attrNameLst>
                                          <p:attrName>style.visibility</p:attrName>
                                        </p:attrNameLst>
                                      </p:cBhvr>
                                      <p:to>
                                        <p:strVal val="visible"/>
                                      </p:to>
                                    </p:set>
                                    <p:anim calcmode="lin" valueType="num">
                                      <p:cBhvr>
                                        <p:cTn id="210" dur="3000" fill="hold"/>
                                        <p:tgtEl>
                                          <p:spTgt spid="114"/>
                                        </p:tgtEl>
                                        <p:attrNameLst>
                                          <p:attrName>ppt_x</p:attrName>
                                        </p:attrNameLst>
                                      </p:cBhvr>
                                      <p:tavLst>
                                        <p:tav tm="0">
                                          <p:val>
                                            <p:strVal val="#ppt_x"/>
                                          </p:val>
                                        </p:tav>
                                        <p:tav tm="100000">
                                          <p:val>
                                            <p:strVal val="#ppt_x"/>
                                          </p:val>
                                        </p:tav>
                                      </p:tavLst>
                                    </p:anim>
                                    <p:anim calcmode="lin" valueType="num">
                                      <p:cBhvr>
                                        <p:cTn id="211" dur="3000" fill="hold"/>
                                        <p:tgtEl>
                                          <p:spTgt spid="114"/>
                                        </p:tgtEl>
                                        <p:attrNameLst>
                                          <p:attrName>ppt_y</p:attrName>
                                        </p:attrNameLst>
                                      </p:cBhvr>
                                      <p:tavLst>
                                        <p:tav tm="0">
                                          <p:val>
                                            <p:strVal val="#ppt_y+#ppt_h/2"/>
                                          </p:val>
                                        </p:tav>
                                        <p:tav tm="100000">
                                          <p:val>
                                            <p:strVal val="#ppt_y"/>
                                          </p:val>
                                        </p:tav>
                                      </p:tavLst>
                                    </p:anim>
                                    <p:anim calcmode="lin" valueType="num">
                                      <p:cBhvr>
                                        <p:cTn id="212" dur="3000" fill="hold"/>
                                        <p:tgtEl>
                                          <p:spTgt spid="114"/>
                                        </p:tgtEl>
                                        <p:attrNameLst>
                                          <p:attrName>ppt_w</p:attrName>
                                        </p:attrNameLst>
                                      </p:cBhvr>
                                      <p:tavLst>
                                        <p:tav tm="0">
                                          <p:val>
                                            <p:strVal val="#ppt_w"/>
                                          </p:val>
                                        </p:tav>
                                        <p:tav tm="100000">
                                          <p:val>
                                            <p:strVal val="#ppt_w"/>
                                          </p:val>
                                        </p:tav>
                                      </p:tavLst>
                                    </p:anim>
                                    <p:anim calcmode="lin" valueType="num">
                                      <p:cBhvr>
                                        <p:cTn id="213" dur="3000" fill="hold"/>
                                        <p:tgtEl>
                                          <p:spTgt spid="114"/>
                                        </p:tgtEl>
                                        <p:attrNameLst>
                                          <p:attrName>ppt_h</p:attrName>
                                        </p:attrNameLst>
                                      </p:cBhvr>
                                      <p:tavLst>
                                        <p:tav tm="0">
                                          <p:val>
                                            <p:fltVal val="0"/>
                                          </p:val>
                                        </p:tav>
                                        <p:tav tm="100000">
                                          <p:val>
                                            <p:strVal val="#ppt_h"/>
                                          </p:val>
                                        </p:tav>
                                      </p:tavLst>
                                    </p:anim>
                                  </p:childTnLst>
                                </p:cTn>
                              </p:par>
                              <p:par>
                                <p:cTn id="214" presetID="6" presetClass="emph" presetSubtype="0" fill="hold" grpId="1" nodeType="withEffect">
                                  <p:stCondLst>
                                    <p:cond delay="0"/>
                                  </p:stCondLst>
                                  <p:childTnLst>
                                    <p:animScale>
                                      <p:cBhvr>
                                        <p:cTn id="215" dur="3000" fill="hold"/>
                                        <p:tgtEl>
                                          <p:spTgt spid="114"/>
                                        </p:tgtEl>
                                      </p:cBhvr>
                                      <p:by x="400000" y="100000"/>
                                    </p:animScale>
                                  </p:childTnLst>
                                </p:cTn>
                              </p:par>
                              <p:par>
                                <p:cTn id="216" presetID="17" presetClass="entr" presetSubtype="4" fill="hold" grpId="0" nodeType="withEffect">
                                  <p:stCondLst>
                                    <p:cond delay="0"/>
                                  </p:stCondLst>
                                  <p:childTnLst>
                                    <p:set>
                                      <p:cBhvr>
                                        <p:cTn id="217" dur="1" fill="hold">
                                          <p:stCondLst>
                                            <p:cond delay="0"/>
                                          </p:stCondLst>
                                        </p:cTn>
                                        <p:tgtEl>
                                          <p:spTgt spid="115"/>
                                        </p:tgtEl>
                                        <p:attrNameLst>
                                          <p:attrName>style.visibility</p:attrName>
                                        </p:attrNameLst>
                                      </p:cBhvr>
                                      <p:to>
                                        <p:strVal val="visible"/>
                                      </p:to>
                                    </p:set>
                                    <p:anim calcmode="lin" valueType="num">
                                      <p:cBhvr>
                                        <p:cTn id="218" dur="3000" fill="hold"/>
                                        <p:tgtEl>
                                          <p:spTgt spid="115"/>
                                        </p:tgtEl>
                                        <p:attrNameLst>
                                          <p:attrName>ppt_x</p:attrName>
                                        </p:attrNameLst>
                                      </p:cBhvr>
                                      <p:tavLst>
                                        <p:tav tm="0">
                                          <p:val>
                                            <p:strVal val="#ppt_x"/>
                                          </p:val>
                                        </p:tav>
                                        <p:tav tm="100000">
                                          <p:val>
                                            <p:strVal val="#ppt_x"/>
                                          </p:val>
                                        </p:tav>
                                      </p:tavLst>
                                    </p:anim>
                                    <p:anim calcmode="lin" valueType="num">
                                      <p:cBhvr>
                                        <p:cTn id="219" dur="3000" fill="hold"/>
                                        <p:tgtEl>
                                          <p:spTgt spid="115"/>
                                        </p:tgtEl>
                                        <p:attrNameLst>
                                          <p:attrName>ppt_y</p:attrName>
                                        </p:attrNameLst>
                                      </p:cBhvr>
                                      <p:tavLst>
                                        <p:tav tm="0">
                                          <p:val>
                                            <p:strVal val="#ppt_y+#ppt_h/2"/>
                                          </p:val>
                                        </p:tav>
                                        <p:tav tm="100000">
                                          <p:val>
                                            <p:strVal val="#ppt_y"/>
                                          </p:val>
                                        </p:tav>
                                      </p:tavLst>
                                    </p:anim>
                                    <p:anim calcmode="lin" valueType="num">
                                      <p:cBhvr>
                                        <p:cTn id="220" dur="3000" fill="hold"/>
                                        <p:tgtEl>
                                          <p:spTgt spid="115"/>
                                        </p:tgtEl>
                                        <p:attrNameLst>
                                          <p:attrName>ppt_w</p:attrName>
                                        </p:attrNameLst>
                                      </p:cBhvr>
                                      <p:tavLst>
                                        <p:tav tm="0">
                                          <p:val>
                                            <p:strVal val="#ppt_w"/>
                                          </p:val>
                                        </p:tav>
                                        <p:tav tm="100000">
                                          <p:val>
                                            <p:strVal val="#ppt_w"/>
                                          </p:val>
                                        </p:tav>
                                      </p:tavLst>
                                    </p:anim>
                                    <p:anim calcmode="lin" valueType="num">
                                      <p:cBhvr>
                                        <p:cTn id="221" dur="3000" fill="hold"/>
                                        <p:tgtEl>
                                          <p:spTgt spid="115"/>
                                        </p:tgtEl>
                                        <p:attrNameLst>
                                          <p:attrName>ppt_h</p:attrName>
                                        </p:attrNameLst>
                                      </p:cBhvr>
                                      <p:tavLst>
                                        <p:tav tm="0">
                                          <p:val>
                                            <p:fltVal val="0"/>
                                          </p:val>
                                        </p:tav>
                                        <p:tav tm="100000">
                                          <p:val>
                                            <p:strVal val="#ppt_h"/>
                                          </p:val>
                                        </p:tav>
                                      </p:tavLst>
                                    </p:anim>
                                  </p:childTnLst>
                                </p:cTn>
                              </p:par>
                              <p:par>
                                <p:cTn id="222" presetID="6" presetClass="emph" presetSubtype="0" fill="hold" grpId="1" nodeType="withEffect">
                                  <p:stCondLst>
                                    <p:cond delay="0"/>
                                  </p:stCondLst>
                                  <p:childTnLst>
                                    <p:animScale>
                                      <p:cBhvr>
                                        <p:cTn id="223" dur="3000" fill="hold"/>
                                        <p:tgtEl>
                                          <p:spTgt spid="115"/>
                                        </p:tgtEl>
                                      </p:cBhvr>
                                      <p:by x="400000" y="100000"/>
                                    </p:animScale>
                                  </p:childTnLst>
                                </p:cTn>
                              </p:par>
                              <p:par>
                                <p:cTn id="224" presetID="17" presetClass="entr" presetSubtype="4" fill="hold" grpId="0" nodeType="withEffect">
                                  <p:stCondLst>
                                    <p:cond delay="0"/>
                                  </p:stCondLst>
                                  <p:childTnLst>
                                    <p:set>
                                      <p:cBhvr>
                                        <p:cTn id="225" dur="1" fill="hold">
                                          <p:stCondLst>
                                            <p:cond delay="0"/>
                                          </p:stCondLst>
                                        </p:cTn>
                                        <p:tgtEl>
                                          <p:spTgt spid="116"/>
                                        </p:tgtEl>
                                        <p:attrNameLst>
                                          <p:attrName>style.visibility</p:attrName>
                                        </p:attrNameLst>
                                      </p:cBhvr>
                                      <p:to>
                                        <p:strVal val="visible"/>
                                      </p:to>
                                    </p:set>
                                    <p:anim calcmode="lin" valueType="num">
                                      <p:cBhvr>
                                        <p:cTn id="226" dur="3000" fill="hold"/>
                                        <p:tgtEl>
                                          <p:spTgt spid="116"/>
                                        </p:tgtEl>
                                        <p:attrNameLst>
                                          <p:attrName>ppt_x</p:attrName>
                                        </p:attrNameLst>
                                      </p:cBhvr>
                                      <p:tavLst>
                                        <p:tav tm="0">
                                          <p:val>
                                            <p:strVal val="#ppt_x"/>
                                          </p:val>
                                        </p:tav>
                                        <p:tav tm="100000">
                                          <p:val>
                                            <p:strVal val="#ppt_x"/>
                                          </p:val>
                                        </p:tav>
                                      </p:tavLst>
                                    </p:anim>
                                    <p:anim calcmode="lin" valueType="num">
                                      <p:cBhvr>
                                        <p:cTn id="227" dur="3000" fill="hold"/>
                                        <p:tgtEl>
                                          <p:spTgt spid="116"/>
                                        </p:tgtEl>
                                        <p:attrNameLst>
                                          <p:attrName>ppt_y</p:attrName>
                                        </p:attrNameLst>
                                      </p:cBhvr>
                                      <p:tavLst>
                                        <p:tav tm="0">
                                          <p:val>
                                            <p:strVal val="#ppt_y+#ppt_h/2"/>
                                          </p:val>
                                        </p:tav>
                                        <p:tav tm="100000">
                                          <p:val>
                                            <p:strVal val="#ppt_y"/>
                                          </p:val>
                                        </p:tav>
                                      </p:tavLst>
                                    </p:anim>
                                    <p:anim calcmode="lin" valueType="num">
                                      <p:cBhvr>
                                        <p:cTn id="228" dur="3000" fill="hold"/>
                                        <p:tgtEl>
                                          <p:spTgt spid="116"/>
                                        </p:tgtEl>
                                        <p:attrNameLst>
                                          <p:attrName>ppt_w</p:attrName>
                                        </p:attrNameLst>
                                      </p:cBhvr>
                                      <p:tavLst>
                                        <p:tav tm="0">
                                          <p:val>
                                            <p:strVal val="#ppt_w"/>
                                          </p:val>
                                        </p:tav>
                                        <p:tav tm="100000">
                                          <p:val>
                                            <p:strVal val="#ppt_w"/>
                                          </p:val>
                                        </p:tav>
                                      </p:tavLst>
                                    </p:anim>
                                    <p:anim calcmode="lin" valueType="num">
                                      <p:cBhvr>
                                        <p:cTn id="229" dur="3000" fill="hold"/>
                                        <p:tgtEl>
                                          <p:spTgt spid="116"/>
                                        </p:tgtEl>
                                        <p:attrNameLst>
                                          <p:attrName>ppt_h</p:attrName>
                                        </p:attrNameLst>
                                      </p:cBhvr>
                                      <p:tavLst>
                                        <p:tav tm="0">
                                          <p:val>
                                            <p:fltVal val="0"/>
                                          </p:val>
                                        </p:tav>
                                        <p:tav tm="100000">
                                          <p:val>
                                            <p:strVal val="#ppt_h"/>
                                          </p:val>
                                        </p:tav>
                                      </p:tavLst>
                                    </p:anim>
                                  </p:childTnLst>
                                </p:cTn>
                              </p:par>
                              <p:par>
                                <p:cTn id="230" presetID="6" presetClass="emph" presetSubtype="0" fill="hold" grpId="1" nodeType="withEffect">
                                  <p:stCondLst>
                                    <p:cond delay="0"/>
                                  </p:stCondLst>
                                  <p:childTnLst>
                                    <p:animScale>
                                      <p:cBhvr>
                                        <p:cTn id="231" dur="3000" fill="hold"/>
                                        <p:tgtEl>
                                          <p:spTgt spid="116"/>
                                        </p:tgtEl>
                                      </p:cBhvr>
                                      <p:by x="400000" y="100000"/>
                                    </p:animScale>
                                  </p:childTnLst>
                                </p:cTn>
                              </p:par>
                              <p:par>
                                <p:cTn id="232" presetID="17" presetClass="entr" presetSubtype="4" fill="hold" grpId="0" nodeType="withEffect">
                                  <p:stCondLst>
                                    <p:cond delay="0"/>
                                  </p:stCondLst>
                                  <p:childTnLst>
                                    <p:set>
                                      <p:cBhvr>
                                        <p:cTn id="233" dur="1" fill="hold">
                                          <p:stCondLst>
                                            <p:cond delay="0"/>
                                          </p:stCondLst>
                                        </p:cTn>
                                        <p:tgtEl>
                                          <p:spTgt spid="117"/>
                                        </p:tgtEl>
                                        <p:attrNameLst>
                                          <p:attrName>style.visibility</p:attrName>
                                        </p:attrNameLst>
                                      </p:cBhvr>
                                      <p:to>
                                        <p:strVal val="visible"/>
                                      </p:to>
                                    </p:set>
                                    <p:anim calcmode="lin" valueType="num">
                                      <p:cBhvr>
                                        <p:cTn id="234" dur="3000" fill="hold"/>
                                        <p:tgtEl>
                                          <p:spTgt spid="117"/>
                                        </p:tgtEl>
                                        <p:attrNameLst>
                                          <p:attrName>ppt_x</p:attrName>
                                        </p:attrNameLst>
                                      </p:cBhvr>
                                      <p:tavLst>
                                        <p:tav tm="0">
                                          <p:val>
                                            <p:strVal val="#ppt_x"/>
                                          </p:val>
                                        </p:tav>
                                        <p:tav tm="100000">
                                          <p:val>
                                            <p:strVal val="#ppt_x"/>
                                          </p:val>
                                        </p:tav>
                                      </p:tavLst>
                                    </p:anim>
                                    <p:anim calcmode="lin" valueType="num">
                                      <p:cBhvr>
                                        <p:cTn id="235" dur="3000" fill="hold"/>
                                        <p:tgtEl>
                                          <p:spTgt spid="117"/>
                                        </p:tgtEl>
                                        <p:attrNameLst>
                                          <p:attrName>ppt_y</p:attrName>
                                        </p:attrNameLst>
                                      </p:cBhvr>
                                      <p:tavLst>
                                        <p:tav tm="0">
                                          <p:val>
                                            <p:strVal val="#ppt_y+#ppt_h/2"/>
                                          </p:val>
                                        </p:tav>
                                        <p:tav tm="100000">
                                          <p:val>
                                            <p:strVal val="#ppt_y"/>
                                          </p:val>
                                        </p:tav>
                                      </p:tavLst>
                                    </p:anim>
                                    <p:anim calcmode="lin" valueType="num">
                                      <p:cBhvr>
                                        <p:cTn id="236" dur="3000" fill="hold"/>
                                        <p:tgtEl>
                                          <p:spTgt spid="117"/>
                                        </p:tgtEl>
                                        <p:attrNameLst>
                                          <p:attrName>ppt_w</p:attrName>
                                        </p:attrNameLst>
                                      </p:cBhvr>
                                      <p:tavLst>
                                        <p:tav tm="0">
                                          <p:val>
                                            <p:strVal val="#ppt_w"/>
                                          </p:val>
                                        </p:tav>
                                        <p:tav tm="100000">
                                          <p:val>
                                            <p:strVal val="#ppt_w"/>
                                          </p:val>
                                        </p:tav>
                                      </p:tavLst>
                                    </p:anim>
                                    <p:anim calcmode="lin" valueType="num">
                                      <p:cBhvr>
                                        <p:cTn id="237" dur="3000" fill="hold"/>
                                        <p:tgtEl>
                                          <p:spTgt spid="117"/>
                                        </p:tgtEl>
                                        <p:attrNameLst>
                                          <p:attrName>ppt_h</p:attrName>
                                        </p:attrNameLst>
                                      </p:cBhvr>
                                      <p:tavLst>
                                        <p:tav tm="0">
                                          <p:val>
                                            <p:fltVal val="0"/>
                                          </p:val>
                                        </p:tav>
                                        <p:tav tm="100000">
                                          <p:val>
                                            <p:strVal val="#ppt_h"/>
                                          </p:val>
                                        </p:tav>
                                      </p:tavLst>
                                    </p:anim>
                                  </p:childTnLst>
                                </p:cTn>
                              </p:par>
                              <p:par>
                                <p:cTn id="238" presetID="6" presetClass="emph" presetSubtype="0" fill="hold" grpId="1" nodeType="withEffect">
                                  <p:stCondLst>
                                    <p:cond delay="0"/>
                                  </p:stCondLst>
                                  <p:childTnLst>
                                    <p:animScale>
                                      <p:cBhvr>
                                        <p:cTn id="239" dur="3000" fill="hold"/>
                                        <p:tgtEl>
                                          <p:spTgt spid="117"/>
                                        </p:tgtEl>
                                      </p:cBhvr>
                                      <p:by x="400000" y="100000"/>
                                    </p:animScale>
                                  </p:childTnLst>
                                </p:cTn>
                              </p:par>
                              <p:par>
                                <p:cTn id="240" presetID="17" presetClass="entr" presetSubtype="4" fill="hold" grpId="0" nodeType="withEffect">
                                  <p:stCondLst>
                                    <p:cond delay="0"/>
                                  </p:stCondLst>
                                  <p:childTnLst>
                                    <p:set>
                                      <p:cBhvr>
                                        <p:cTn id="241" dur="1" fill="hold">
                                          <p:stCondLst>
                                            <p:cond delay="0"/>
                                          </p:stCondLst>
                                        </p:cTn>
                                        <p:tgtEl>
                                          <p:spTgt spid="118"/>
                                        </p:tgtEl>
                                        <p:attrNameLst>
                                          <p:attrName>style.visibility</p:attrName>
                                        </p:attrNameLst>
                                      </p:cBhvr>
                                      <p:to>
                                        <p:strVal val="visible"/>
                                      </p:to>
                                    </p:set>
                                    <p:anim calcmode="lin" valueType="num">
                                      <p:cBhvr>
                                        <p:cTn id="242" dur="3000" fill="hold"/>
                                        <p:tgtEl>
                                          <p:spTgt spid="118"/>
                                        </p:tgtEl>
                                        <p:attrNameLst>
                                          <p:attrName>ppt_x</p:attrName>
                                        </p:attrNameLst>
                                      </p:cBhvr>
                                      <p:tavLst>
                                        <p:tav tm="0">
                                          <p:val>
                                            <p:strVal val="#ppt_x"/>
                                          </p:val>
                                        </p:tav>
                                        <p:tav tm="100000">
                                          <p:val>
                                            <p:strVal val="#ppt_x"/>
                                          </p:val>
                                        </p:tav>
                                      </p:tavLst>
                                    </p:anim>
                                    <p:anim calcmode="lin" valueType="num">
                                      <p:cBhvr>
                                        <p:cTn id="243" dur="3000" fill="hold"/>
                                        <p:tgtEl>
                                          <p:spTgt spid="118"/>
                                        </p:tgtEl>
                                        <p:attrNameLst>
                                          <p:attrName>ppt_y</p:attrName>
                                        </p:attrNameLst>
                                      </p:cBhvr>
                                      <p:tavLst>
                                        <p:tav tm="0">
                                          <p:val>
                                            <p:strVal val="#ppt_y+#ppt_h/2"/>
                                          </p:val>
                                        </p:tav>
                                        <p:tav tm="100000">
                                          <p:val>
                                            <p:strVal val="#ppt_y"/>
                                          </p:val>
                                        </p:tav>
                                      </p:tavLst>
                                    </p:anim>
                                    <p:anim calcmode="lin" valueType="num">
                                      <p:cBhvr>
                                        <p:cTn id="244" dur="3000" fill="hold"/>
                                        <p:tgtEl>
                                          <p:spTgt spid="118"/>
                                        </p:tgtEl>
                                        <p:attrNameLst>
                                          <p:attrName>ppt_w</p:attrName>
                                        </p:attrNameLst>
                                      </p:cBhvr>
                                      <p:tavLst>
                                        <p:tav tm="0">
                                          <p:val>
                                            <p:strVal val="#ppt_w"/>
                                          </p:val>
                                        </p:tav>
                                        <p:tav tm="100000">
                                          <p:val>
                                            <p:strVal val="#ppt_w"/>
                                          </p:val>
                                        </p:tav>
                                      </p:tavLst>
                                    </p:anim>
                                    <p:anim calcmode="lin" valueType="num">
                                      <p:cBhvr>
                                        <p:cTn id="245" dur="3000" fill="hold"/>
                                        <p:tgtEl>
                                          <p:spTgt spid="118"/>
                                        </p:tgtEl>
                                        <p:attrNameLst>
                                          <p:attrName>ppt_h</p:attrName>
                                        </p:attrNameLst>
                                      </p:cBhvr>
                                      <p:tavLst>
                                        <p:tav tm="0">
                                          <p:val>
                                            <p:fltVal val="0"/>
                                          </p:val>
                                        </p:tav>
                                        <p:tav tm="100000">
                                          <p:val>
                                            <p:strVal val="#ppt_h"/>
                                          </p:val>
                                        </p:tav>
                                      </p:tavLst>
                                    </p:anim>
                                  </p:childTnLst>
                                </p:cTn>
                              </p:par>
                              <p:par>
                                <p:cTn id="246" presetID="6" presetClass="emph" presetSubtype="0" fill="hold" grpId="1" nodeType="withEffect">
                                  <p:stCondLst>
                                    <p:cond delay="0"/>
                                  </p:stCondLst>
                                  <p:childTnLst>
                                    <p:animScale>
                                      <p:cBhvr>
                                        <p:cTn id="247" dur="3000" fill="hold"/>
                                        <p:tgtEl>
                                          <p:spTgt spid="118"/>
                                        </p:tgtEl>
                                      </p:cBhvr>
                                      <p:by x="400000" y="100000"/>
                                    </p:animScale>
                                  </p:childTnLst>
                                </p:cTn>
                              </p:par>
                              <p:par>
                                <p:cTn id="248" presetID="17" presetClass="entr" presetSubtype="4" fill="hold" grpId="0" nodeType="withEffect">
                                  <p:stCondLst>
                                    <p:cond delay="0"/>
                                  </p:stCondLst>
                                  <p:childTnLst>
                                    <p:set>
                                      <p:cBhvr>
                                        <p:cTn id="249" dur="1" fill="hold">
                                          <p:stCondLst>
                                            <p:cond delay="0"/>
                                          </p:stCondLst>
                                        </p:cTn>
                                        <p:tgtEl>
                                          <p:spTgt spid="119"/>
                                        </p:tgtEl>
                                        <p:attrNameLst>
                                          <p:attrName>style.visibility</p:attrName>
                                        </p:attrNameLst>
                                      </p:cBhvr>
                                      <p:to>
                                        <p:strVal val="visible"/>
                                      </p:to>
                                    </p:set>
                                    <p:anim calcmode="lin" valueType="num">
                                      <p:cBhvr>
                                        <p:cTn id="250" dur="3000" fill="hold"/>
                                        <p:tgtEl>
                                          <p:spTgt spid="119"/>
                                        </p:tgtEl>
                                        <p:attrNameLst>
                                          <p:attrName>ppt_x</p:attrName>
                                        </p:attrNameLst>
                                      </p:cBhvr>
                                      <p:tavLst>
                                        <p:tav tm="0">
                                          <p:val>
                                            <p:strVal val="#ppt_x"/>
                                          </p:val>
                                        </p:tav>
                                        <p:tav tm="100000">
                                          <p:val>
                                            <p:strVal val="#ppt_x"/>
                                          </p:val>
                                        </p:tav>
                                      </p:tavLst>
                                    </p:anim>
                                    <p:anim calcmode="lin" valueType="num">
                                      <p:cBhvr>
                                        <p:cTn id="251" dur="3000" fill="hold"/>
                                        <p:tgtEl>
                                          <p:spTgt spid="119"/>
                                        </p:tgtEl>
                                        <p:attrNameLst>
                                          <p:attrName>ppt_y</p:attrName>
                                        </p:attrNameLst>
                                      </p:cBhvr>
                                      <p:tavLst>
                                        <p:tav tm="0">
                                          <p:val>
                                            <p:strVal val="#ppt_y+#ppt_h/2"/>
                                          </p:val>
                                        </p:tav>
                                        <p:tav tm="100000">
                                          <p:val>
                                            <p:strVal val="#ppt_y"/>
                                          </p:val>
                                        </p:tav>
                                      </p:tavLst>
                                    </p:anim>
                                    <p:anim calcmode="lin" valueType="num">
                                      <p:cBhvr>
                                        <p:cTn id="252" dur="3000" fill="hold"/>
                                        <p:tgtEl>
                                          <p:spTgt spid="119"/>
                                        </p:tgtEl>
                                        <p:attrNameLst>
                                          <p:attrName>ppt_w</p:attrName>
                                        </p:attrNameLst>
                                      </p:cBhvr>
                                      <p:tavLst>
                                        <p:tav tm="0">
                                          <p:val>
                                            <p:strVal val="#ppt_w"/>
                                          </p:val>
                                        </p:tav>
                                        <p:tav tm="100000">
                                          <p:val>
                                            <p:strVal val="#ppt_w"/>
                                          </p:val>
                                        </p:tav>
                                      </p:tavLst>
                                    </p:anim>
                                    <p:anim calcmode="lin" valueType="num">
                                      <p:cBhvr>
                                        <p:cTn id="253" dur="3000" fill="hold"/>
                                        <p:tgtEl>
                                          <p:spTgt spid="119"/>
                                        </p:tgtEl>
                                        <p:attrNameLst>
                                          <p:attrName>ppt_h</p:attrName>
                                        </p:attrNameLst>
                                      </p:cBhvr>
                                      <p:tavLst>
                                        <p:tav tm="0">
                                          <p:val>
                                            <p:fltVal val="0"/>
                                          </p:val>
                                        </p:tav>
                                        <p:tav tm="100000">
                                          <p:val>
                                            <p:strVal val="#ppt_h"/>
                                          </p:val>
                                        </p:tav>
                                      </p:tavLst>
                                    </p:anim>
                                  </p:childTnLst>
                                </p:cTn>
                              </p:par>
                              <p:par>
                                <p:cTn id="254" presetID="6" presetClass="emph" presetSubtype="0" fill="hold" grpId="1" nodeType="withEffect">
                                  <p:stCondLst>
                                    <p:cond delay="0"/>
                                  </p:stCondLst>
                                  <p:childTnLst>
                                    <p:animScale>
                                      <p:cBhvr>
                                        <p:cTn id="255" dur="3000" fill="hold"/>
                                        <p:tgtEl>
                                          <p:spTgt spid="119"/>
                                        </p:tgtEl>
                                      </p:cBhvr>
                                      <p:by x="400000" y="100000"/>
                                    </p:animScale>
                                  </p:childTnLst>
                                </p:cTn>
                              </p:par>
                              <p:par>
                                <p:cTn id="256" presetID="17" presetClass="entr" presetSubtype="4" fill="hold" grpId="0" nodeType="withEffect">
                                  <p:stCondLst>
                                    <p:cond delay="0"/>
                                  </p:stCondLst>
                                  <p:childTnLst>
                                    <p:set>
                                      <p:cBhvr>
                                        <p:cTn id="257" dur="1" fill="hold">
                                          <p:stCondLst>
                                            <p:cond delay="0"/>
                                          </p:stCondLst>
                                        </p:cTn>
                                        <p:tgtEl>
                                          <p:spTgt spid="120"/>
                                        </p:tgtEl>
                                        <p:attrNameLst>
                                          <p:attrName>style.visibility</p:attrName>
                                        </p:attrNameLst>
                                      </p:cBhvr>
                                      <p:to>
                                        <p:strVal val="visible"/>
                                      </p:to>
                                    </p:set>
                                    <p:anim calcmode="lin" valueType="num">
                                      <p:cBhvr>
                                        <p:cTn id="258" dur="3000" fill="hold"/>
                                        <p:tgtEl>
                                          <p:spTgt spid="120"/>
                                        </p:tgtEl>
                                        <p:attrNameLst>
                                          <p:attrName>ppt_x</p:attrName>
                                        </p:attrNameLst>
                                      </p:cBhvr>
                                      <p:tavLst>
                                        <p:tav tm="0">
                                          <p:val>
                                            <p:strVal val="#ppt_x"/>
                                          </p:val>
                                        </p:tav>
                                        <p:tav tm="100000">
                                          <p:val>
                                            <p:strVal val="#ppt_x"/>
                                          </p:val>
                                        </p:tav>
                                      </p:tavLst>
                                    </p:anim>
                                    <p:anim calcmode="lin" valueType="num">
                                      <p:cBhvr>
                                        <p:cTn id="259" dur="3000" fill="hold"/>
                                        <p:tgtEl>
                                          <p:spTgt spid="120"/>
                                        </p:tgtEl>
                                        <p:attrNameLst>
                                          <p:attrName>ppt_y</p:attrName>
                                        </p:attrNameLst>
                                      </p:cBhvr>
                                      <p:tavLst>
                                        <p:tav tm="0">
                                          <p:val>
                                            <p:strVal val="#ppt_y+#ppt_h/2"/>
                                          </p:val>
                                        </p:tav>
                                        <p:tav tm="100000">
                                          <p:val>
                                            <p:strVal val="#ppt_y"/>
                                          </p:val>
                                        </p:tav>
                                      </p:tavLst>
                                    </p:anim>
                                    <p:anim calcmode="lin" valueType="num">
                                      <p:cBhvr>
                                        <p:cTn id="260" dur="3000" fill="hold"/>
                                        <p:tgtEl>
                                          <p:spTgt spid="120"/>
                                        </p:tgtEl>
                                        <p:attrNameLst>
                                          <p:attrName>ppt_w</p:attrName>
                                        </p:attrNameLst>
                                      </p:cBhvr>
                                      <p:tavLst>
                                        <p:tav tm="0">
                                          <p:val>
                                            <p:strVal val="#ppt_w"/>
                                          </p:val>
                                        </p:tav>
                                        <p:tav tm="100000">
                                          <p:val>
                                            <p:strVal val="#ppt_w"/>
                                          </p:val>
                                        </p:tav>
                                      </p:tavLst>
                                    </p:anim>
                                    <p:anim calcmode="lin" valueType="num">
                                      <p:cBhvr>
                                        <p:cTn id="261" dur="3000" fill="hold"/>
                                        <p:tgtEl>
                                          <p:spTgt spid="120"/>
                                        </p:tgtEl>
                                        <p:attrNameLst>
                                          <p:attrName>ppt_h</p:attrName>
                                        </p:attrNameLst>
                                      </p:cBhvr>
                                      <p:tavLst>
                                        <p:tav tm="0">
                                          <p:val>
                                            <p:fltVal val="0"/>
                                          </p:val>
                                        </p:tav>
                                        <p:tav tm="100000">
                                          <p:val>
                                            <p:strVal val="#ppt_h"/>
                                          </p:val>
                                        </p:tav>
                                      </p:tavLst>
                                    </p:anim>
                                  </p:childTnLst>
                                </p:cTn>
                              </p:par>
                              <p:par>
                                <p:cTn id="262" presetID="6" presetClass="emph" presetSubtype="0" fill="hold" grpId="1" nodeType="withEffect">
                                  <p:stCondLst>
                                    <p:cond delay="0"/>
                                  </p:stCondLst>
                                  <p:childTnLst>
                                    <p:animScale>
                                      <p:cBhvr>
                                        <p:cTn id="263" dur="3000" fill="hold"/>
                                        <p:tgtEl>
                                          <p:spTgt spid="120"/>
                                        </p:tgtEl>
                                      </p:cBhvr>
                                      <p:by x="400000" y="100000"/>
                                    </p:animScale>
                                  </p:childTnLst>
                                </p:cTn>
                              </p:par>
                              <p:par>
                                <p:cTn id="264" presetID="17" presetClass="entr" presetSubtype="4" fill="hold" grpId="0" nodeType="withEffect">
                                  <p:stCondLst>
                                    <p:cond delay="0"/>
                                  </p:stCondLst>
                                  <p:childTnLst>
                                    <p:set>
                                      <p:cBhvr>
                                        <p:cTn id="265" dur="1" fill="hold">
                                          <p:stCondLst>
                                            <p:cond delay="0"/>
                                          </p:stCondLst>
                                        </p:cTn>
                                        <p:tgtEl>
                                          <p:spTgt spid="121"/>
                                        </p:tgtEl>
                                        <p:attrNameLst>
                                          <p:attrName>style.visibility</p:attrName>
                                        </p:attrNameLst>
                                      </p:cBhvr>
                                      <p:to>
                                        <p:strVal val="visible"/>
                                      </p:to>
                                    </p:set>
                                    <p:anim calcmode="lin" valueType="num">
                                      <p:cBhvr>
                                        <p:cTn id="266" dur="3000" fill="hold"/>
                                        <p:tgtEl>
                                          <p:spTgt spid="121"/>
                                        </p:tgtEl>
                                        <p:attrNameLst>
                                          <p:attrName>ppt_x</p:attrName>
                                        </p:attrNameLst>
                                      </p:cBhvr>
                                      <p:tavLst>
                                        <p:tav tm="0">
                                          <p:val>
                                            <p:strVal val="#ppt_x"/>
                                          </p:val>
                                        </p:tav>
                                        <p:tav tm="100000">
                                          <p:val>
                                            <p:strVal val="#ppt_x"/>
                                          </p:val>
                                        </p:tav>
                                      </p:tavLst>
                                    </p:anim>
                                    <p:anim calcmode="lin" valueType="num">
                                      <p:cBhvr>
                                        <p:cTn id="267" dur="3000" fill="hold"/>
                                        <p:tgtEl>
                                          <p:spTgt spid="121"/>
                                        </p:tgtEl>
                                        <p:attrNameLst>
                                          <p:attrName>ppt_y</p:attrName>
                                        </p:attrNameLst>
                                      </p:cBhvr>
                                      <p:tavLst>
                                        <p:tav tm="0">
                                          <p:val>
                                            <p:strVal val="#ppt_y+#ppt_h/2"/>
                                          </p:val>
                                        </p:tav>
                                        <p:tav tm="100000">
                                          <p:val>
                                            <p:strVal val="#ppt_y"/>
                                          </p:val>
                                        </p:tav>
                                      </p:tavLst>
                                    </p:anim>
                                    <p:anim calcmode="lin" valueType="num">
                                      <p:cBhvr>
                                        <p:cTn id="268" dur="3000" fill="hold"/>
                                        <p:tgtEl>
                                          <p:spTgt spid="121"/>
                                        </p:tgtEl>
                                        <p:attrNameLst>
                                          <p:attrName>ppt_w</p:attrName>
                                        </p:attrNameLst>
                                      </p:cBhvr>
                                      <p:tavLst>
                                        <p:tav tm="0">
                                          <p:val>
                                            <p:strVal val="#ppt_w"/>
                                          </p:val>
                                        </p:tav>
                                        <p:tav tm="100000">
                                          <p:val>
                                            <p:strVal val="#ppt_w"/>
                                          </p:val>
                                        </p:tav>
                                      </p:tavLst>
                                    </p:anim>
                                    <p:anim calcmode="lin" valueType="num">
                                      <p:cBhvr>
                                        <p:cTn id="269" dur="3000" fill="hold"/>
                                        <p:tgtEl>
                                          <p:spTgt spid="121"/>
                                        </p:tgtEl>
                                        <p:attrNameLst>
                                          <p:attrName>ppt_h</p:attrName>
                                        </p:attrNameLst>
                                      </p:cBhvr>
                                      <p:tavLst>
                                        <p:tav tm="0">
                                          <p:val>
                                            <p:fltVal val="0"/>
                                          </p:val>
                                        </p:tav>
                                        <p:tav tm="100000">
                                          <p:val>
                                            <p:strVal val="#ppt_h"/>
                                          </p:val>
                                        </p:tav>
                                      </p:tavLst>
                                    </p:anim>
                                  </p:childTnLst>
                                </p:cTn>
                              </p:par>
                              <p:par>
                                <p:cTn id="270" presetID="6" presetClass="emph" presetSubtype="0" fill="hold" grpId="1" nodeType="withEffect">
                                  <p:stCondLst>
                                    <p:cond delay="0"/>
                                  </p:stCondLst>
                                  <p:childTnLst>
                                    <p:animScale>
                                      <p:cBhvr>
                                        <p:cTn id="271" dur="3000" fill="hold"/>
                                        <p:tgtEl>
                                          <p:spTgt spid="121"/>
                                        </p:tgtEl>
                                      </p:cBhvr>
                                      <p:by x="400000" y="100000"/>
                                    </p:animScale>
                                  </p:childTnLst>
                                </p:cTn>
                              </p:par>
                              <p:par>
                                <p:cTn id="272" presetID="17" presetClass="entr" presetSubtype="4" fill="hold" grpId="0" nodeType="withEffect">
                                  <p:stCondLst>
                                    <p:cond delay="0"/>
                                  </p:stCondLst>
                                  <p:childTnLst>
                                    <p:set>
                                      <p:cBhvr>
                                        <p:cTn id="273" dur="1" fill="hold">
                                          <p:stCondLst>
                                            <p:cond delay="0"/>
                                          </p:stCondLst>
                                        </p:cTn>
                                        <p:tgtEl>
                                          <p:spTgt spid="122"/>
                                        </p:tgtEl>
                                        <p:attrNameLst>
                                          <p:attrName>style.visibility</p:attrName>
                                        </p:attrNameLst>
                                      </p:cBhvr>
                                      <p:to>
                                        <p:strVal val="visible"/>
                                      </p:to>
                                    </p:set>
                                    <p:anim calcmode="lin" valueType="num">
                                      <p:cBhvr>
                                        <p:cTn id="274" dur="3000" fill="hold"/>
                                        <p:tgtEl>
                                          <p:spTgt spid="122"/>
                                        </p:tgtEl>
                                        <p:attrNameLst>
                                          <p:attrName>ppt_x</p:attrName>
                                        </p:attrNameLst>
                                      </p:cBhvr>
                                      <p:tavLst>
                                        <p:tav tm="0">
                                          <p:val>
                                            <p:strVal val="#ppt_x"/>
                                          </p:val>
                                        </p:tav>
                                        <p:tav tm="100000">
                                          <p:val>
                                            <p:strVal val="#ppt_x"/>
                                          </p:val>
                                        </p:tav>
                                      </p:tavLst>
                                    </p:anim>
                                    <p:anim calcmode="lin" valueType="num">
                                      <p:cBhvr>
                                        <p:cTn id="275" dur="3000" fill="hold"/>
                                        <p:tgtEl>
                                          <p:spTgt spid="122"/>
                                        </p:tgtEl>
                                        <p:attrNameLst>
                                          <p:attrName>ppt_y</p:attrName>
                                        </p:attrNameLst>
                                      </p:cBhvr>
                                      <p:tavLst>
                                        <p:tav tm="0">
                                          <p:val>
                                            <p:strVal val="#ppt_y+#ppt_h/2"/>
                                          </p:val>
                                        </p:tav>
                                        <p:tav tm="100000">
                                          <p:val>
                                            <p:strVal val="#ppt_y"/>
                                          </p:val>
                                        </p:tav>
                                      </p:tavLst>
                                    </p:anim>
                                    <p:anim calcmode="lin" valueType="num">
                                      <p:cBhvr>
                                        <p:cTn id="276" dur="3000" fill="hold"/>
                                        <p:tgtEl>
                                          <p:spTgt spid="122"/>
                                        </p:tgtEl>
                                        <p:attrNameLst>
                                          <p:attrName>ppt_w</p:attrName>
                                        </p:attrNameLst>
                                      </p:cBhvr>
                                      <p:tavLst>
                                        <p:tav tm="0">
                                          <p:val>
                                            <p:strVal val="#ppt_w"/>
                                          </p:val>
                                        </p:tav>
                                        <p:tav tm="100000">
                                          <p:val>
                                            <p:strVal val="#ppt_w"/>
                                          </p:val>
                                        </p:tav>
                                      </p:tavLst>
                                    </p:anim>
                                    <p:anim calcmode="lin" valueType="num">
                                      <p:cBhvr>
                                        <p:cTn id="277" dur="3000" fill="hold"/>
                                        <p:tgtEl>
                                          <p:spTgt spid="122"/>
                                        </p:tgtEl>
                                        <p:attrNameLst>
                                          <p:attrName>ppt_h</p:attrName>
                                        </p:attrNameLst>
                                      </p:cBhvr>
                                      <p:tavLst>
                                        <p:tav tm="0">
                                          <p:val>
                                            <p:fltVal val="0"/>
                                          </p:val>
                                        </p:tav>
                                        <p:tav tm="100000">
                                          <p:val>
                                            <p:strVal val="#ppt_h"/>
                                          </p:val>
                                        </p:tav>
                                      </p:tavLst>
                                    </p:anim>
                                  </p:childTnLst>
                                </p:cTn>
                              </p:par>
                              <p:par>
                                <p:cTn id="278" presetID="6" presetClass="emph" presetSubtype="0" fill="hold" grpId="1" nodeType="withEffect">
                                  <p:stCondLst>
                                    <p:cond delay="0"/>
                                  </p:stCondLst>
                                  <p:childTnLst>
                                    <p:animScale>
                                      <p:cBhvr>
                                        <p:cTn id="279" dur="3000" fill="hold"/>
                                        <p:tgtEl>
                                          <p:spTgt spid="122"/>
                                        </p:tgtEl>
                                      </p:cBhvr>
                                      <p:by x="400000" y="100000"/>
                                    </p:animScale>
                                  </p:childTnLst>
                                </p:cTn>
                              </p:par>
                              <p:par>
                                <p:cTn id="280" presetID="17" presetClass="entr" presetSubtype="4" fill="hold" grpId="0" nodeType="withEffect">
                                  <p:stCondLst>
                                    <p:cond delay="0"/>
                                  </p:stCondLst>
                                  <p:childTnLst>
                                    <p:set>
                                      <p:cBhvr>
                                        <p:cTn id="281" dur="1" fill="hold">
                                          <p:stCondLst>
                                            <p:cond delay="0"/>
                                          </p:stCondLst>
                                        </p:cTn>
                                        <p:tgtEl>
                                          <p:spTgt spid="123"/>
                                        </p:tgtEl>
                                        <p:attrNameLst>
                                          <p:attrName>style.visibility</p:attrName>
                                        </p:attrNameLst>
                                      </p:cBhvr>
                                      <p:to>
                                        <p:strVal val="visible"/>
                                      </p:to>
                                    </p:set>
                                    <p:anim calcmode="lin" valueType="num">
                                      <p:cBhvr>
                                        <p:cTn id="282" dur="3000" fill="hold"/>
                                        <p:tgtEl>
                                          <p:spTgt spid="123"/>
                                        </p:tgtEl>
                                        <p:attrNameLst>
                                          <p:attrName>ppt_x</p:attrName>
                                        </p:attrNameLst>
                                      </p:cBhvr>
                                      <p:tavLst>
                                        <p:tav tm="0">
                                          <p:val>
                                            <p:strVal val="#ppt_x"/>
                                          </p:val>
                                        </p:tav>
                                        <p:tav tm="100000">
                                          <p:val>
                                            <p:strVal val="#ppt_x"/>
                                          </p:val>
                                        </p:tav>
                                      </p:tavLst>
                                    </p:anim>
                                    <p:anim calcmode="lin" valueType="num">
                                      <p:cBhvr>
                                        <p:cTn id="283" dur="3000" fill="hold"/>
                                        <p:tgtEl>
                                          <p:spTgt spid="123"/>
                                        </p:tgtEl>
                                        <p:attrNameLst>
                                          <p:attrName>ppt_y</p:attrName>
                                        </p:attrNameLst>
                                      </p:cBhvr>
                                      <p:tavLst>
                                        <p:tav tm="0">
                                          <p:val>
                                            <p:strVal val="#ppt_y+#ppt_h/2"/>
                                          </p:val>
                                        </p:tav>
                                        <p:tav tm="100000">
                                          <p:val>
                                            <p:strVal val="#ppt_y"/>
                                          </p:val>
                                        </p:tav>
                                      </p:tavLst>
                                    </p:anim>
                                    <p:anim calcmode="lin" valueType="num">
                                      <p:cBhvr>
                                        <p:cTn id="284" dur="3000" fill="hold"/>
                                        <p:tgtEl>
                                          <p:spTgt spid="123"/>
                                        </p:tgtEl>
                                        <p:attrNameLst>
                                          <p:attrName>ppt_w</p:attrName>
                                        </p:attrNameLst>
                                      </p:cBhvr>
                                      <p:tavLst>
                                        <p:tav tm="0">
                                          <p:val>
                                            <p:strVal val="#ppt_w"/>
                                          </p:val>
                                        </p:tav>
                                        <p:tav tm="100000">
                                          <p:val>
                                            <p:strVal val="#ppt_w"/>
                                          </p:val>
                                        </p:tav>
                                      </p:tavLst>
                                    </p:anim>
                                    <p:anim calcmode="lin" valueType="num">
                                      <p:cBhvr>
                                        <p:cTn id="285" dur="3000" fill="hold"/>
                                        <p:tgtEl>
                                          <p:spTgt spid="123"/>
                                        </p:tgtEl>
                                        <p:attrNameLst>
                                          <p:attrName>ppt_h</p:attrName>
                                        </p:attrNameLst>
                                      </p:cBhvr>
                                      <p:tavLst>
                                        <p:tav tm="0">
                                          <p:val>
                                            <p:fltVal val="0"/>
                                          </p:val>
                                        </p:tav>
                                        <p:tav tm="100000">
                                          <p:val>
                                            <p:strVal val="#ppt_h"/>
                                          </p:val>
                                        </p:tav>
                                      </p:tavLst>
                                    </p:anim>
                                  </p:childTnLst>
                                </p:cTn>
                              </p:par>
                              <p:par>
                                <p:cTn id="286" presetID="6" presetClass="emph" presetSubtype="0" fill="hold" grpId="1" nodeType="withEffect">
                                  <p:stCondLst>
                                    <p:cond delay="0"/>
                                  </p:stCondLst>
                                  <p:childTnLst>
                                    <p:animScale>
                                      <p:cBhvr>
                                        <p:cTn id="287" dur="3000" fill="hold"/>
                                        <p:tgtEl>
                                          <p:spTgt spid="123"/>
                                        </p:tgtEl>
                                      </p:cBhvr>
                                      <p:by x="400000" y="100000"/>
                                    </p:animScale>
                                  </p:childTnLst>
                                </p:cTn>
                              </p:par>
                              <p:par>
                                <p:cTn id="288" presetID="17" presetClass="entr" presetSubtype="4" fill="hold" grpId="0" nodeType="withEffect">
                                  <p:stCondLst>
                                    <p:cond delay="0"/>
                                  </p:stCondLst>
                                  <p:childTnLst>
                                    <p:set>
                                      <p:cBhvr>
                                        <p:cTn id="289" dur="1" fill="hold">
                                          <p:stCondLst>
                                            <p:cond delay="0"/>
                                          </p:stCondLst>
                                        </p:cTn>
                                        <p:tgtEl>
                                          <p:spTgt spid="95"/>
                                        </p:tgtEl>
                                        <p:attrNameLst>
                                          <p:attrName>style.visibility</p:attrName>
                                        </p:attrNameLst>
                                      </p:cBhvr>
                                      <p:to>
                                        <p:strVal val="visible"/>
                                      </p:to>
                                    </p:set>
                                    <p:anim calcmode="lin" valueType="num">
                                      <p:cBhvr>
                                        <p:cTn id="290" dur="3000" fill="hold"/>
                                        <p:tgtEl>
                                          <p:spTgt spid="95"/>
                                        </p:tgtEl>
                                        <p:attrNameLst>
                                          <p:attrName>ppt_x</p:attrName>
                                        </p:attrNameLst>
                                      </p:cBhvr>
                                      <p:tavLst>
                                        <p:tav tm="0">
                                          <p:val>
                                            <p:strVal val="#ppt_x"/>
                                          </p:val>
                                        </p:tav>
                                        <p:tav tm="100000">
                                          <p:val>
                                            <p:strVal val="#ppt_x"/>
                                          </p:val>
                                        </p:tav>
                                      </p:tavLst>
                                    </p:anim>
                                    <p:anim calcmode="lin" valueType="num">
                                      <p:cBhvr>
                                        <p:cTn id="291" dur="3000" fill="hold"/>
                                        <p:tgtEl>
                                          <p:spTgt spid="95"/>
                                        </p:tgtEl>
                                        <p:attrNameLst>
                                          <p:attrName>ppt_y</p:attrName>
                                        </p:attrNameLst>
                                      </p:cBhvr>
                                      <p:tavLst>
                                        <p:tav tm="0">
                                          <p:val>
                                            <p:strVal val="#ppt_y+#ppt_h/2"/>
                                          </p:val>
                                        </p:tav>
                                        <p:tav tm="100000">
                                          <p:val>
                                            <p:strVal val="#ppt_y"/>
                                          </p:val>
                                        </p:tav>
                                      </p:tavLst>
                                    </p:anim>
                                    <p:anim calcmode="lin" valueType="num">
                                      <p:cBhvr>
                                        <p:cTn id="292" dur="3000" fill="hold"/>
                                        <p:tgtEl>
                                          <p:spTgt spid="95"/>
                                        </p:tgtEl>
                                        <p:attrNameLst>
                                          <p:attrName>ppt_w</p:attrName>
                                        </p:attrNameLst>
                                      </p:cBhvr>
                                      <p:tavLst>
                                        <p:tav tm="0">
                                          <p:val>
                                            <p:strVal val="#ppt_w"/>
                                          </p:val>
                                        </p:tav>
                                        <p:tav tm="100000">
                                          <p:val>
                                            <p:strVal val="#ppt_w"/>
                                          </p:val>
                                        </p:tav>
                                      </p:tavLst>
                                    </p:anim>
                                    <p:anim calcmode="lin" valueType="num">
                                      <p:cBhvr>
                                        <p:cTn id="293" dur="3000" fill="hold"/>
                                        <p:tgtEl>
                                          <p:spTgt spid="95"/>
                                        </p:tgtEl>
                                        <p:attrNameLst>
                                          <p:attrName>ppt_h</p:attrName>
                                        </p:attrNameLst>
                                      </p:cBhvr>
                                      <p:tavLst>
                                        <p:tav tm="0">
                                          <p:val>
                                            <p:fltVal val="0"/>
                                          </p:val>
                                        </p:tav>
                                        <p:tav tm="100000">
                                          <p:val>
                                            <p:strVal val="#ppt_h"/>
                                          </p:val>
                                        </p:tav>
                                      </p:tavLst>
                                    </p:anim>
                                  </p:childTnLst>
                                </p:cTn>
                              </p:par>
                              <p:par>
                                <p:cTn id="294" presetID="6" presetClass="emph" presetSubtype="0" fill="hold" grpId="1" nodeType="withEffect">
                                  <p:stCondLst>
                                    <p:cond delay="0"/>
                                  </p:stCondLst>
                                  <p:childTnLst>
                                    <p:animScale>
                                      <p:cBhvr>
                                        <p:cTn id="295" dur="3000" fill="hold"/>
                                        <p:tgtEl>
                                          <p:spTgt spid="95"/>
                                        </p:tgtEl>
                                      </p:cBhvr>
                                      <p:by x="400000" y="100000"/>
                                    </p:animScale>
                                  </p:childTnLst>
                                </p:cTn>
                              </p:par>
                              <p:par>
                                <p:cTn id="296" presetID="17" presetClass="entr" presetSubtype="4" fill="hold" grpId="0" nodeType="withEffect">
                                  <p:stCondLst>
                                    <p:cond delay="0"/>
                                  </p:stCondLst>
                                  <p:childTnLst>
                                    <p:set>
                                      <p:cBhvr>
                                        <p:cTn id="297" dur="1" fill="hold">
                                          <p:stCondLst>
                                            <p:cond delay="0"/>
                                          </p:stCondLst>
                                        </p:cTn>
                                        <p:tgtEl>
                                          <p:spTgt spid="94"/>
                                        </p:tgtEl>
                                        <p:attrNameLst>
                                          <p:attrName>style.visibility</p:attrName>
                                        </p:attrNameLst>
                                      </p:cBhvr>
                                      <p:to>
                                        <p:strVal val="visible"/>
                                      </p:to>
                                    </p:set>
                                    <p:anim calcmode="lin" valueType="num">
                                      <p:cBhvr>
                                        <p:cTn id="298" dur="3000" fill="hold"/>
                                        <p:tgtEl>
                                          <p:spTgt spid="94"/>
                                        </p:tgtEl>
                                        <p:attrNameLst>
                                          <p:attrName>ppt_x</p:attrName>
                                        </p:attrNameLst>
                                      </p:cBhvr>
                                      <p:tavLst>
                                        <p:tav tm="0">
                                          <p:val>
                                            <p:strVal val="#ppt_x"/>
                                          </p:val>
                                        </p:tav>
                                        <p:tav tm="100000">
                                          <p:val>
                                            <p:strVal val="#ppt_x"/>
                                          </p:val>
                                        </p:tav>
                                      </p:tavLst>
                                    </p:anim>
                                    <p:anim calcmode="lin" valueType="num">
                                      <p:cBhvr>
                                        <p:cTn id="299" dur="3000" fill="hold"/>
                                        <p:tgtEl>
                                          <p:spTgt spid="94"/>
                                        </p:tgtEl>
                                        <p:attrNameLst>
                                          <p:attrName>ppt_y</p:attrName>
                                        </p:attrNameLst>
                                      </p:cBhvr>
                                      <p:tavLst>
                                        <p:tav tm="0">
                                          <p:val>
                                            <p:strVal val="#ppt_y+#ppt_h/2"/>
                                          </p:val>
                                        </p:tav>
                                        <p:tav tm="100000">
                                          <p:val>
                                            <p:strVal val="#ppt_y"/>
                                          </p:val>
                                        </p:tav>
                                      </p:tavLst>
                                    </p:anim>
                                    <p:anim calcmode="lin" valueType="num">
                                      <p:cBhvr>
                                        <p:cTn id="300" dur="3000" fill="hold"/>
                                        <p:tgtEl>
                                          <p:spTgt spid="94"/>
                                        </p:tgtEl>
                                        <p:attrNameLst>
                                          <p:attrName>ppt_w</p:attrName>
                                        </p:attrNameLst>
                                      </p:cBhvr>
                                      <p:tavLst>
                                        <p:tav tm="0">
                                          <p:val>
                                            <p:strVal val="#ppt_w"/>
                                          </p:val>
                                        </p:tav>
                                        <p:tav tm="100000">
                                          <p:val>
                                            <p:strVal val="#ppt_w"/>
                                          </p:val>
                                        </p:tav>
                                      </p:tavLst>
                                    </p:anim>
                                    <p:anim calcmode="lin" valueType="num">
                                      <p:cBhvr>
                                        <p:cTn id="301" dur="3000" fill="hold"/>
                                        <p:tgtEl>
                                          <p:spTgt spid="94"/>
                                        </p:tgtEl>
                                        <p:attrNameLst>
                                          <p:attrName>ppt_h</p:attrName>
                                        </p:attrNameLst>
                                      </p:cBhvr>
                                      <p:tavLst>
                                        <p:tav tm="0">
                                          <p:val>
                                            <p:fltVal val="0"/>
                                          </p:val>
                                        </p:tav>
                                        <p:tav tm="100000">
                                          <p:val>
                                            <p:strVal val="#ppt_h"/>
                                          </p:val>
                                        </p:tav>
                                      </p:tavLst>
                                    </p:anim>
                                  </p:childTnLst>
                                </p:cTn>
                              </p:par>
                              <p:par>
                                <p:cTn id="302" presetID="6" presetClass="emph" presetSubtype="0" fill="hold" grpId="1" nodeType="withEffect">
                                  <p:stCondLst>
                                    <p:cond delay="0"/>
                                  </p:stCondLst>
                                  <p:childTnLst>
                                    <p:animScale>
                                      <p:cBhvr>
                                        <p:cTn id="303" dur="3000" fill="hold"/>
                                        <p:tgtEl>
                                          <p:spTgt spid="94"/>
                                        </p:tgtEl>
                                      </p:cBhvr>
                                      <p:by x="400000" y="100000"/>
                                    </p:animScale>
                                  </p:childTnLst>
                                </p:cTn>
                              </p:par>
                              <p:par>
                                <p:cTn id="304" presetID="17" presetClass="entr" presetSubtype="4" fill="hold" grpId="0" nodeType="withEffect">
                                  <p:stCondLst>
                                    <p:cond delay="0"/>
                                  </p:stCondLst>
                                  <p:childTnLst>
                                    <p:set>
                                      <p:cBhvr>
                                        <p:cTn id="305" dur="1" fill="hold">
                                          <p:stCondLst>
                                            <p:cond delay="0"/>
                                          </p:stCondLst>
                                        </p:cTn>
                                        <p:tgtEl>
                                          <p:spTgt spid="93"/>
                                        </p:tgtEl>
                                        <p:attrNameLst>
                                          <p:attrName>style.visibility</p:attrName>
                                        </p:attrNameLst>
                                      </p:cBhvr>
                                      <p:to>
                                        <p:strVal val="visible"/>
                                      </p:to>
                                    </p:set>
                                    <p:anim calcmode="lin" valueType="num">
                                      <p:cBhvr>
                                        <p:cTn id="306" dur="3000" fill="hold"/>
                                        <p:tgtEl>
                                          <p:spTgt spid="93"/>
                                        </p:tgtEl>
                                        <p:attrNameLst>
                                          <p:attrName>ppt_x</p:attrName>
                                        </p:attrNameLst>
                                      </p:cBhvr>
                                      <p:tavLst>
                                        <p:tav tm="0">
                                          <p:val>
                                            <p:strVal val="#ppt_x"/>
                                          </p:val>
                                        </p:tav>
                                        <p:tav tm="100000">
                                          <p:val>
                                            <p:strVal val="#ppt_x"/>
                                          </p:val>
                                        </p:tav>
                                      </p:tavLst>
                                    </p:anim>
                                    <p:anim calcmode="lin" valueType="num">
                                      <p:cBhvr>
                                        <p:cTn id="307" dur="3000" fill="hold"/>
                                        <p:tgtEl>
                                          <p:spTgt spid="93"/>
                                        </p:tgtEl>
                                        <p:attrNameLst>
                                          <p:attrName>ppt_y</p:attrName>
                                        </p:attrNameLst>
                                      </p:cBhvr>
                                      <p:tavLst>
                                        <p:tav tm="0">
                                          <p:val>
                                            <p:strVal val="#ppt_y+#ppt_h/2"/>
                                          </p:val>
                                        </p:tav>
                                        <p:tav tm="100000">
                                          <p:val>
                                            <p:strVal val="#ppt_y"/>
                                          </p:val>
                                        </p:tav>
                                      </p:tavLst>
                                    </p:anim>
                                    <p:anim calcmode="lin" valueType="num">
                                      <p:cBhvr>
                                        <p:cTn id="308" dur="3000" fill="hold"/>
                                        <p:tgtEl>
                                          <p:spTgt spid="93"/>
                                        </p:tgtEl>
                                        <p:attrNameLst>
                                          <p:attrName>ppt_w</p:attrName>
                                        </p:attrNameLst>
                                      </p:cBhvr>
                                      <p:tavLst>
                                        <p:tav tm="0">
                                          <p:val>
                                            <p:strVal val="#ppt_w"/>
                                          </p:val>
                                        </p:tav>
                                        <p:tav tm="100000">
                                          <p:val>
                                            <p:strVal val="#ppt_w"/>
                                          </p:val>
                                        </p:tav>
                                      </p:tavLst>
                                    </p:anim>
                                    <p:anim calcmode="lin" valueType="num">
                                      <p:cBhvr>
                                        <p:cTn id="309" dur="3000" fill="hold"/>
                                        <p:tgtEl>
                                          <p:spTgt spid="93"/>
                                        </p:tgtEl>
                                        <p:attrNameLst>
                                          <p:attrName>ppt_h</p:attrName>
                                        </p:attrNameLst>
                                      </p:cBhvr>
                                      <p:tavLst>
                                        <p:tav tm="0">
                                          <p:val>
                                            <p:fltVal val="0"/>
                                          </p:val>
                                        </p:tav>
                                        <p:tav tm="100000">
                                          <p:val>
                                            <p:strVal val="#ppt_h"/>
                                          </p:val>
                                        </p:tav>
                                      </p:tavLst>
                                    </p:anim>
                                  </p:childTnLst>
                                </p:cTn>
                              </p:par>
                              <p:par>
                                <p:cTn id="310" presetID="6" presetClass="emph" presetSubtype="0" fill="hold" grpId="1" nodeType="withEffect">
                                  <p:stCondLst>
                                    <p:cond delay="0"/>
                                  </p:stCondLst>
                                  <p:childTnLst>
                                    <p:animScale>
                                      <p:cBhvr>
                                        <p:cTn id="311" dur="3000" fill="hold"/>
                                        <p:tgtEl>
                                          <p:spTgt spid="93"/>
                                        </p:tgtEl>
                                      </p:cBhvr>
                                      <p:by x="400000" y="100000"/>
                                    </p:animScale>
                                  </p:childTnLst>
                                </p:cTn>
                              </p:par>
                              <p:par>
                                <p:cTn id="312" presetID="17" presetClass="entr" presetSubtype="4" fill="hold" grpId="0" nodeType="withEffect">
                                  <p:stCondLst>
                                    <p:cond delay="0"/>
                                  </p:stCondLst>
                                  <p:childTnLst>
                                    <p:set>
                                      <p:cBhvr>
                                        <p:cTn id="313" dur="1" fill="hold">
                                          <p:stCondLst>
                                            <p:cond delay="0"/>
                                          </p:stCondLst>
                                        </p:cTn>
                                        <p:tgtEl>
                                          <p:spTgt spid="92"/>
                                        </p:tgtEl>
                                        <p:attrNameLst>
                                          <p:attrName>style.visibility</p:attrName>
                                        </p:attrNameLst>
                                      </p:cBhvr>
                                      <p:to>
                                        <p:strVal val="visible"/>
                                      </p:to>
                                    </p:set>
                                    <p:anim calcmode="lin" valueType="num">
                                      <p:cBhvr>
                                        <p:cTn id="314" dur="3000" fill="hold"/>
                                        <p:tgtEl>
                                          <p:spTgt spid="92"/>
                                        </p:tgtEl>
                                        <p:attrNameLst>
                                          <p:attrName>ppt_x</p:attrName>
                                        </p:attrNameLst>
                                      </p:cBhvr>
                                      <p:tavLst>
                                        <p:tav tm="0">
                                          <p:val>
                                            <p:strVal val="#ppt_x"/>
                                          </p:val>
                                        </p:tav>
                                        <p:tav tm="100000">
                                          <p:val>
                                            <p:strVal val="#ppt_x"/>
                                          </p:val>
                                        </p:tav>
                                      </p:tavLst>
                                    </p:anim>
                                    <p:anim calcmode="lin" valueType="num">
                                      <p:cBhvr>
                                        <p:cTn id="315" dur="3000" fill="hold"/>
                                        <p:tgtEl>
                                          <p:spTgt spid="92"/>
                                        </p:tgtEl>
                                        <p:attrNameLst>
                                          <p:attrName>ppt_y</p:attrName>
                                        </p:attrNameLst>
                                      </p:cBhvr>
                                      <p:tavLst>
                                        <p:tav tm="0">
                                          <p:val>
                                            <p:strVal val="#ppt_y+#ppt_h/2"/>
                                          </p:val>
                                        </p:tav>
                                        <p:tav tm="100000">
                                          <p:val>
                                            <p:strVal val="#ppt_y"/>
                                          </p:val>
                                        </p:tav>
                                      </p:tavLst>
                                    </p:anim>
                                    <p:anim calcmode="lin" valueType="num">
                                      <p:cBhvr>
                                        <p:cTn id="316" dur="3000" fill="hold"/>
                                        <p:tgtEl>
                                          <p:spTgt spid="92"/>
                                        </p:tgtEl>
                                        <p:attrNameLst>
                                          <p:attrName>ppt_w</p:attrName>
                                        </p:attrNameLst>
                                      </p:cBhvr>
                                      <p:tavLst>
                                        <p:tav tm="0">
                                          <p:val>
                                            <p:strVal val="#ppt_w"/>
                                          </p:val>
                                        </p:tav>
                                        <p:tav tm="100000">
                                          <p:val>
                                            <p:strVal val="#ppt_w"/>
                                          </p:val>
                                        </p:tav>
                                      </p:tavLst>
                                    </p:anim>
                                    <p:anim calcmode="lin" valueType="num">
                                      <p:cBhvr>
                                        <p:cTn id="317" dur="3000" fill="hold"/>
                                        <p:tgtEl>
                                          <p:spTgt spid="92"/>
                                        </p:tgtEl>
                                        <p:attrNameLst>
                                          <p:attrName>ppt_h</p:attrName>
                                        </p:attrNameLst>
                                      </p:cBhvr>
                                      <p:tavLst>
                                        <p:tav tm="0">
                                          <p:val>
                                            <p:fltVal val="0"/>
                                          </p:val>
                                        </p:tav>
                                        <p:tav tm="100000">
                                          <p:val>
                                            <p:strVal val="#ppt_h"/>
                                          </p:val>
                                        </p:tav>
                                      </p:tavLst>
                                    </p:anim>
                                  </p:childTnLst>
                                </p:cTn>
                              </p:par>
                              <p:par>
                                <p:cTn id="318" presetID="6" presetClass="emph" presetSubtype="0" fill="hold" grpId="1" nodeType="withEffect">
                                  <p:stCondLst>
                                    <p:cond delay="0"/>
                                  </p:stCondLst>
                                  <p:childTnLst>
                                    <p:animScale>
                                      <p:cBhvr>
                                        <p:cTn id="319" dur="3000" fill="hold"/>
                                        <p:tgtEl>
                                          <p:spTgt spid="92"/>
                                        </p:tgtEl>
                                      </p:cBhvr>
                                      <p:by x="400000" y="100000"/>
                                    </p:animScale>
                                  </p:childTnLst>
                                </p:cTn>
                              </p:par>
                              <p:par>
                                <p:cTn id="320" presetID="17" presetClass="entr" presetSubtype="4" fill="hold" grpId="0" nodeType="withEffect">
                                  <p:stCondLst>
                                    <p:cond delay="0"/>
                                  </p:stCondLst>
                                  <p:childTnLst>
                                    <p:set>
                                      <p:cBhvr>
                                        <p:cTn id="321" dur="1" fill="hold">
                                          <p:stCondLst>
                                            <p:cond delay="0"/>
                                          </p:stCondLst>
                                        </p:cTn>
                                        <p:tgtEl>
                                          <p:spTgt spid="91"/>
                                        </p:tgtEl>
                                        <p:attrNameLst>
                                          <p:attrName>style.visibility</p:attrName>
                                        </p:attrNameLst>
                                      </p:cBhvr>
                                      <p:to>
                                        <p:strVal val="visible"/>
                                      </p:to>
                                    </p:set>
                                    <p:anim calcmode="lin" valueType="num">
                                      <p:cBhvr>
                                        <p:cTn id="322" dur="3000" fill="hold"/>
                                        <p:tgtEl>
                                          <p:spTgt spid="91"/>
                                        </p:tgtEl>
                                        <p:attrNameLst>
                                          <p:attrName>ppt_x</p:attrName>
                                        </p:attrNameLst>
                                      </p:cBhvr>
                                      <p:tavLst>
                                        <p:tav tm="0">
                                          <p:val>
                                            <p:strVal val="#ppt_x"/>
                                          </p:val>
                                        </p:tav>
                                        <p:tav tm="100000">
                                          <p:val>
                                            <p:strVal val="#ppt_x"/>
                                          </p:val>
                                        </p:tav>
                                      </p:tavLst>
                                    </p:anim>
                                    <p:anim calcmode="lin" valueType="num">
                                      <p:cBhvr>
                                        <p:cTn id="323" dur="3000" fill="hold"/>
                                        <p:tgtEl>
                                          <p:spTgt spid="91"/>
                                        </p:tgtEl>
                                        <p:attrNameLst>
                                          <p:attrName>ppt_y</p:attrName>
                                        </p:attrNameLst>
                                      </p:cBhvr>
                                      <p:tavLst>
                                        <p:tav tm="0">
                                          <p:val>
                                            <p:strVal val="#ppt_y+#ppt_h/2"/>
                                          </p:val>
                                        </p:tav>
                                        <p:tav tm="100000">
                                          <p:val>
                                            <p:strVal val="#ppt_y"/>
                                          </p:val>
                                        </p:tav>
                                      </p:tavLst>
                                    </p:anim>
                                    <p:anim calcmode="lin" valueType="num">
                                      <p:cBhvr>
                                        <p:cTn id="324" dur="3000" fill="hold"/>
                                        <p:tgtEl>
                                          <p:spTgt spid="91"/>
                                        </p:tgtEl>
                                        <p:attrNameLst>
                                          <p:attrName>ppt_w</p:attrName>
                                        </p:attrNameLst>
                                      </p:cBhvr>
                                      <p:tavLst>
                                        <p:tav tm="0">
                                          <p:val>
                                            <p:strVal val="#ppt_w"/>
                                          </p:val>
                                        </p:tav>
                                        <p:tav tm="100000">
                                          <p:val>
                                            <p:strVal val="#ppt_w"/>
                                          </p:val>
                                        </p:tav>
                                      </p:tavLst>
                                    </p:anim>
                                    <p:anim calcmode="lin" valueType="num">
                                      <p:cBhvr>
                                        <p:cTn id="325" dur="3000" fill="hold"/>
                                        <p:tgtEl>
                                          <p:spTgt spid="91"/>
                                        </p:tgtEl>
                                        <p:attrNameLst>
                                          <p:attrName>ppt_h</p:attrName>
                                        </p:attrNameLst>
                                      </p:cBhvr>
                                      <p:tavLst>
                                        <p:tav tm="0">
                                          <p:val>
                                            <p:fltVal val="0"/>
                                          </p:val>
                                        </p:tav>
                                        <p:tav tm="100000">
                                          <p:val>
                                            <p:strVal val="#ppt_h"/>
                                          </p:val>
                                        </p:tav>
                                      </p:tavLst>
                                    </p:anim>
                                  </p:childTnLst>
                                </p:cTn>
                              </p:par>
                              <p:par>
                                <p:cTn id="326" presetID="6" presetClass="emph" presetSubtype="0" fill="hold" grpId="1" nodeType="withEffect">
                                  <p:stCondLst>
                                    <p:cond delay="0"/>
                                  </p:stCondLst>
                                  <p:childTnLst>
                                    <p:animScale>
                                      <p:cBhvr>
                                        <p:cTn id="327" dur="3000" fill="hold"/>
                                        <p:tgtEl>
                                          <p:spTgt spid="91"/>
                                        </p:tgtEl>
                                      </p:cBhvr>
                                      <p:by x="400000" y="100000"/>
                                    </p:animScale>
                                  </p:childTnLst>
                                </p:cTn>
                              </p:par>
                              <p:par>
                                <p:cTn id="328" presetID="17" presetClass="entr" presetSubtype="4" fill="hold" grpId="0" nodeType="withEffect">
                                  <p:stCondLst>
                                    <p:cond delay="0"/>
                                  </p:stCondLst>
                                  <p:childTnLst>
                                    <p:set>
                                      <p:cBhvr>
                                        <p:cTn id="329" dur="1" fill="hold">
                                          <p:stCondLst>
                                            <p:cond delay="0"/>
                                          </p:stCondLst>
                                        </p:cTn>
                                        <p:tgtEl>
                                          <p:spTgt spid="89"/>
                                        </p:tgtEl>
                                        <p:attrNameLst>
                                          <p:attrName>style.visibility</p:attrName>
                                        </p:attrNameLst>
                                      </p:cBhvr>
                                      <p:to>
                                        <p:strVal val="visible"/>
                                      </p:to>
                                    </p:set>
                                    <p:anim calcmode="lin" valueType="num">
                                      <p:cBhvr>
                                        <p:cTn id="330" dur="3000" fill="hold"/>
                                        <p:tgtEl>
                                          <p:spTgt spid="89"/>
                                        </p:tgtEl>
                                        <p:attrNameLst>
                                          <p:attrName>ppt_x</p:attrName>
                                        </p:attrNameLst>
                                      </p:cBhvr>
                                      <p:tavLst>
                                        <p:tav tm="0">
                                          <p:val>
                                            <p:strVal val="#ppt_x"/>
                                          </p:val>
                                        </p:tav>
                                        <p:tav tm="100000">
                                          <p:val>
                                            <p:strVal val="#ppt_x"/>
                                          </p:val>
                                        </p:tav>
                                      </p:tavLst>
                                    </p:anim>
                                    <p:anim calcmode="lin" valueType="num">
                                      <p:cBhvr>
                                        <p:cTn id="331" dur="3000" fill="hold"/>
                                        <p:tgtEl>
                                          <p:spTgt spid="89"/>
                                        </p:tgtEl>
                                        <p:attrNameLst>
                                          <p:attrName>ppt_y</p:attrName>
                                        </p:attrNameLst>
                                      </p:cBhvr>
                                      <p:tavLst>
                                        <p:tav tm="0">
                                          <p:val>
                                            <p:strVal val="#ppt_y+#ppt_h/2"/>
                                          </p:val>
                                        </p:tav>
                                        <p:tav tm="100000">
                                          <p:val>
                                            <p:strVal val="#ppt_y"/>
                                          </p:val>
                                        </p:tav>
                                      </p:tavLst>
                                    </p:anim>
                                    <p:anim calcmode="lin" valueType="num">
                                      <p:cBhvr>
                                        <p:cTn id="332" dur="3000" fill="hold"/>
                                        <p:tgtEl>
                                          <p:spTgt spid="89"/>
                                        </p:tgtEl>
                                        <p:attrNameLst>
                                          <p:attrName>ppt_w</p:attrName>
                                        </p:attrNameLst>
                                      </p:cBhvr>
                                      <p:tavLst>
                                        <p:tav tm="0">
                                          <p:val>
                                            <p:strVal val="#ppt_w"/>
                                          </p:val>
                                        </p:tav>
                                        <p:tav tm="100000">
                                          <p:val>
                                            <p:strVal val="#ppt_w"/>
                                          </p:val>
                                        </p:tav>
                                      </p:tavLst>
                                    </p:anim>
                                    <p:anim calcmode="lin" valueType="num">
                                      <p:cBhvr>
                                        <p:cTn id="333" dur="3000" fill="hold"/>
                                        <p:tgtEl>
                                          <p:spTgt spid="89"/>
                                        </p:tgtEl>
                                        <p:attrNameLst>
                                          <p:attrName>ppt_h</p:attrName>
                                        </p:attrNameLst>
                                      </p:cBhvr>
                                      <p:tavLst>
                                        <p:tav tm="0">
                                          <p:val>
                                            <p:fltVal val="0"/>
                                          </p:val>
                                        </p:tav>
                                        <p:tav tm="100000">
                                          <p:val>
                                            <p:strVal val="#ppt_h"/>
                                          </p:val>
                                        </p:tav>
                                      </p:tavLst>
                                    </p:anim>
                                  </p:childTnLst>
                                </p:cTn>
                              </p:par>
                              <p:par>
                                <p:cTn id="334" presetID="6" presetClass="emph" presetSubtype="0" fill="hold" grpId="1" nodeType="withEffect">
                                  <p:stCondLst>
                                    <p:cond delay="0"/>
                                  </p:stCondLst>
                                  <p:childTnLst>
                                    <p:animScale>
                                      <p:cBhvr>
                                        <p:cTn id="335" dur="3000" fill="hold"/>
                                        <p:tgtEl>
                                          <p:spTgt spid="89"/>
                                        </p:tgtEl>
                                      </p:cBhvr>
                                      <p:by x="400000" y="100000"/>
                                    </p:animScale>
                                  </p:childTnLst>
                                </p:cTn>
                              </p:par>
                              <p:par>
                                <p:cTn id="336" presetID="17" presetClass="entr" presetSubtype="4" fill="hold" grpId="0" nodeType="withEffect">
                                  <p:stCondLst>
                                    <p:cond delay="0"/>
                                  </p:stCondLst>
                                  <p:childTnLst>
                                    <p:set>
                                      <p:cBhvr>
                                        <p:cTn id="337" dur="1" fill="hold">
                                          <p:stCondLst>
                                            <p:cond delay="0"/>
                                          </p:stCondLst>
                                        </p:cTn>
                                        <p:tgtEl>
                                          <p:spTgt spid="87"/>
                                        </p:tgtEl>
                                        <p:attrNameLst>
                                          <p:attrName>style.visibility</p:attrName>
                                        </p:attrNameLst>
                                      </p:cBhvr>
                                      <p:to>
                                        <p:strVal val="visible"/>
                                      </p:to>
                                    </p:set>
                                    <p:anim calcmode="lin" valueType="num">
                                      <p:cBhvr>
                                        <p:cTn id="338" dur="3000" fill="hold"/>
                                        <p:tgtEl>
                                          <p:spTgt spid="87"/>
                                        </p:tgtEl>
                                        <p:attrNameLst>
                                          <p:attrName>ppt_x</p:attrName>
                                        </p:attrNameLst>
                                      </p:cBhvr>
                                      <p:tavLst>
                                        <p:tav tm="0">
                                          <p:val>
                                            <p:strVal val="#ppt_x"/>
                                          </p:val>
                                        </p:tav>
                                        <p:tav tm="100000">
                                          <p:val>
                                            <p:strVal val="#ppt_x"/>
                                          </p:val>
                                        </p:tav>
                                      </p:tavLst>
                                    </p:anim>
                                    <p:anim calcmode="lin" valueType="num">
                                      <p:cBhvr>
                                        <p:cTn id="339" dur="3000" fill="hold"/>
                                        <p:tgtEl>
                                          <p:spTgt spid="87"/>
                                        </p:tgtEl>
                                        <p:attrNameLst>
                                          <p:attrName>ppt_y</p:attrName>
                                        </p:attrNameLst>
                                      </p:cBhvr>
                                      <p:tavLst>
                                        <p:tav tm="0">
                                          <p:val>
                                            <p:strVal val="#ppt_y+#ppt_h/2"/>
                                          </p:val>
                                        </p:tav>
                                        <p:tav tm="100000">
                                          <p:val>
                                            <p:strVal val="#ppt_y"/>
                                          </p:val>
                                        </p:tav>
                                      </p:tavLst>
                                    </p:anim>
                                    <p:anim calcmode="lin" valueType="num">
                                      <p:cBhvr>
                                        <p:cTn id="340" dur="3000" fill="hold"/>
                                        <p:tgtEl>
                                          <p:spTgt spid="87"/>
                                        </p:tgtEl>
                                        <p:attrNameLst>
                                          <p:attrName>ppt_w</p:attrName>
                                        </p:attrNameLst>
                                      </p:cBhvr>
                                      <p:tavLst>
                                        <p:tav tm="0">
                                          <p:val>
                                            <p:strVal val="#ppt_w"/>
                                          </p:val>
                                        </p:tav>
                                        <p:tav tm="100000">
                                          <p:val>
                                            <p:strVal val="#ppt_w"/>
                                          </p:val>
                                        </p:tav>
                                      </p:tavLst>
                                    </p:anim>
                                    <p:anim calcmode="lin" valueType="num">
                                      <p:cBhvr>
                                        <p:cTn id="341" dur="3000" fill="hold"/>
                                        <p:tgtEl>
                                          <p:spTgt spid="87"/>
                                        </p:tgtEl>
                                        <p:attrNameLst>
                                          <p:attrName>ppt_h</p:attrName>
                                        </p:attrNameLst>
                                      </p:cBhvr>
                                      <p:tavLst>
                                        <p:tav tm="0">
                                          <p:val>
                                            <p:fltVal val="0"/>
                                          </p:val>
                                        </p:tav>
                                        <p:tav tm="100000">
                                          <p:val>
                                            <p:strVal val="#ppt_h"/>
                                          </p:val>
                                        </p:tav>
                                      </p:tavLst>
                                    </p:anim>
                                  </p:childTnLst>
                                </p:cTn>
                              </p:par>
                              <p:par>
                                <p:cTn id="342" presetID="6" presetClass="emph" presetSubtype="0" fill="hold" grpId="1" nodeType="withEffect">
                                  <p:stCondLst>
                                    <p:cond delay="0"/>
                                  </p:stCondLst>
                                  <p:childTnLst>
                                    <p:animScale>
                                      <p:cBhvr>
                                        <p:cTn id="343" dur="3000" fill="hold"/>
                                        <p:tgtEl>
                                          <p:spTgt spid="87"/>
                                        </p:tgtEl>
                                      </p:cBhvr>
                                      <p:by x="400000" y="100000"/>
                                    </p:animScale>
                                  </p:childTnLst>
                                </p:cTn>
                              </p:par>
                              <p:par>
                                <p:cTn id="344" presetID="17" presetClass="entr" presetSubtype="4" fill="hold" grpId="0" nodeType="withEffect">
                                  <p:stCondLst>
                                    <p:cond delay="0"/>
                                  </p:stCondLst>
                                  <p:childTnLst>
                                    <p:set>
                                      <p:cBhvr>
                                        <p:cTn id="345" dur="1" fill="hold">
                                          <p:stCondLst>
                                            <p:cond delay="0"/>
                                          </p:stCondLst>
                                        </p:cTn>
                                        <p:tgtEl>
                                          <p:spTgt spid="86"/>
                                        </p:tgtEl>
                                        <p:attrNameLst>
                                          <p:attrName>style.visibility</p:attrName>
                                        </p:attrNameLst>
                                      </p:cBhvr>
                                      <p:to>
                                        <p:strVal val="visible"/>
                                      </p:to>
                                    </p:set>
                                    <p:anim calcmode="lin" valueType="num">
                                      <p:cBhvr>
                                        <p:cTn id="346" dur="3000" fill="hold"/>
                                        <p:tgtEl>
                                          <p:spTgt spid="86"/>
                                        </p:tgtEl>
                                        <p:attrNameLst>
                                          <p:attrName>ppt_x</p:attrName>
                                        </p:attrNameLst>
                                      </p:cBhvr>
                                      <p:tavLst>
                                        <p:tav tm="0">
                                          <p:val>
                                            <p:strVal val="#ppt_x"/>
                                          </p:val>
                                        </p:tav>
                                        <p:tav tm="100000">
                                          <p:val>
                                            <p:strVal val="#ppt_x"/>
                                          </p:val>
                                        </p:tav>
                                      </p:tavLst>
                                    </p:anim>
                                    <p:anim calcmode="lin" valueType="num">
                                      <p:cBhvr>
                                        <p:cTn id="347" dur="3000" fill="hold"/>
                                        <p:tgtEl>
                                          <p:spTgt spid="86"/>
                                        </p:tgtEl>
                                        <p:attrNameLst>
                                          <p:attrName>ppt_y</p:attrName>
                                        </p:attrNameLst>
                                      </p:cBhvr>
                                      <p:tavLst>
                                        <p:tav tm="0">
                                          <p:val>
                                            <p:strVal val="#ppt_y+#ppt_h/2"/>
                                          </p:val>
                                        </p:tav>
                                        <p:tav tm="100000">
                                          <p:val>
                                            <p:strVal val="#ppt_y"/>
                                          </p:val>
                                        </p:tav>
                                      </p:tavLst>
                                    </p:anim>
                                    <p:anim calcmode="lin" valueType="num">
                                      <p:cBhvr>
                                        <p:cTn id="348" dur="3000" fill="hold"/>
                                        <p:tgtEl>
                                          <p:spTgt spid="86"/>
                                        </p:tgtEl>
                                        <p:attrNameLst>
                                          <p:attrName>ppt_w</p:attrName>
                                        </p:attrNameLst>
                                      </p:cBhvr>
                                      <p:tavLst>
                                        <p:tav tm="0">
                                          <p:val>
                                            <p:strVal val="#ppt_w"/>
                                          </p:val>
                                        </p:tav>
                                        <p:tav tm="100000">
                                          <p:val>
                                            <p:strVal val="#ppt_w"/>
                                          </p:val>
                                        </p:tav>
                                      </p:tavLst>
                                    </p:anim>
                                    <p:anim calcmode="lin" valueType="num">
                                      <p:cBhvr>
                                        <p:cTn id="349" dur="3000" fill="hold"/>
                                        <p:tgtEl>
                                          <p:spTgt spid="86"/>
                                        </p:tgtEl>
                                        <p:attrNameLst>
                                          <p:attrName>ppt_h</p:attrName>
                                        </p:attrNameLst>
                                      </p:cBhvr>
                                      <p:tavLst>
                                        <p:tav tm="0">
                                          <p:val>
                                            <p:fltVal val="0"/>
                                          </p:val>
                                        </p:tav>
                                        <p:tav tm="100000">
                                          <p:val>
                                            <p:strVal val="#ppt_h"/>
                                          </p:val>
                                        </p:tav>
                                      </p:tavLst>
                                    </p:anim>
                                  </p:childTnLst>
                                </p:cTn>
                              </p:par>
                              <p:par>
                                <p:cTn id="350" presetID="6" presetClass="emph" presetSubtype="0" fill="hold" grpId="1" nodeType="withEffect">
                                  <p:stCondLst>
                                    <p:cond delay="0"/>
                                  </p:stCondLst>
                                  <p:childTnLst>
                                    <p:animScale>
                                      <p:cBhvr>
                                        <p:cTn id="351" dur="3000" fill="hold"/>
                                        <p:tgtEl>
                                          <p:spTgt spid="86"/>
                                        </p:tgtEl>
                                      </p:cBhvr>
                                      <p:by x="400000" y="100000"/>
                                    </p:animScale>
                                  </p:childTnLst>
                                </p:cTn>
                              </p:par>
                              <p:par>
                                <p:cTn id="352" presetID="17" presetClass="entr" presetSubtype="4" fill="hold" grpId="0" nodeType="withEffect">
                                  <p:stCondLst>
                                    <p:cond delay="0"/>
                                  </p:stCondLst>
                                  <p:childTnLst>
                                    <p:set>
                                      <p:cBhvr>
                                        <p:cTn id="353" dur="1" fill="hold">
                                          <p:stCondLst>
                                            <p:cond delay="0"/>
                                          </p:stCondLst>
                                        </p:cTn>
                                        <p:tgtEl>
                                          <p:spTgt spid="85"/>
                                        </p:tgtEl>
                                        <p:attrNameLst>
                                          <p:attrName>style.visibility</p:attrName>
                                        </p:attrNameLst>
                                      </p:cBhvr>
                                      <p:to>
                                        <p:strVal val="visible"/>
                                      </p:to>
                                    </p:set>
                                    <p:anim calcmode="lin" valueType="num">
                                      <p:cBhvr>
                                        <p:cTn id="354" dur="3000" fill="hold"/>
                                        <p:tgtEl>
                                          <p:spTgt spid="85"/>
                                        </p:tgtEl>
                                        <p:attrNameLst>
                                          <p:attrName>ppt_x</p:attrName>
                                        </p:attrNameLst>
                                      </p:cBhvr>
                                      <p:tavLst>
                                        <p:tav tm="0">
                                          <p:val>
                                            <p:strVal val="#ppt_x"/>
                                          </p:val>
                                        </p:tav>
                                        <p:tav tm="100000">
                                          <p:val>
                                            <p:strVal val="#ppt_x"/>
                                          </p:val>
                                        </p:tav>
                                      </p:tavLst>
                                    </p:anim>
                                    <p:anim calcmode="lin" valueType="num">
                                      <p:cBhvr>
                                        <p:cTn id="355" dur="3000" fill="hold"/>
                                        <p:tgtEl>
                                          <p:spTgt spid="85"/>
                                        </p:tgtEl>
                                        <p:attrNameLst>
                                          <p:attrName>ppt_y</p:attrName>
                                        </p:attrNameLst>
                                      </p:cBhvr>
                                      <p:tavLst>
                                        <p:tav tm="0">
                                          <p:val>
                                            <p:strVal val="#ppt_y+#ppt_h/2"/>
                                          </p:val>
                                        </p:tav>
                                        <p:tav tm="100000">
                                          <p:val>
                                            <p:strVal val="#ppt_y"/>
                                          </p:val>
                                        </p:tav>
                                      </p:tavLst>
                                    </p:anim>
                                    <p:anim calcmode="lin" valueType="num">
                                      <p:cBhvr>
                                        <p:cTn id="356" dur="3000" fill="hold"/>
                                        <p:tgtEl>
                                          <p:spTgt spid="85"/>
                                        </p:tgtEl>
                                        <p:attrNameLst>
                                          <p:attrName>ppt_w</p:attrName>
                                        </p:attrNameLst>
                                      </p:cBhvr>
                                      <p:tavLst>
                                        <p:tav tm="0">
                                          <p:val>
                                            <p:strVal val="#ppt_w"/>
                                          </p:val>
                                        </p:tav>
                                        <p:tav tm="100000">
                                          <p:val>
                                            <p:strVal val="#ppt_w"/>
                                          </p:val>
                                        </p:tav>
                                      </p:tavLst>
                                    </p:anim>
                                    <p:anim calcmode="lin" valueType="num">
                                      <p:cBhvr>
                                        <p:cTn id="357" dur="3000" fill="hold"/>
                                        <p:tgtEl>
                                          <p:spTgt spid="85"/>
                                        </p:tgtEl>
                                        <p:attrNameLst>
                                          <p:attrName>ppt_h</p:attrName>
                                        </p:attrNameLst>
                                      </p:cBhvr>
                                      <p:tavLst>
                                        <p:tav tm="0">
                                          <p:val>
                                            <p:fltVal val="0"/>
                                          </p:val>
                                        </p:tav>
                                        <p:tav tm="100000">
                                          <p:val>
                                            <p:strVal val="#ppt_h"/>
                                          </p:val>
                                        </p:tav>
                                      </p:tavLst>
                                    </p:anim>
                                  </p:childTnLst>
                                </p:cTn>
                              </p:par>
                              <p:par>
                                <p:cTn id="358" presetID="6" presetClass="emph" presetSubtype="0" fill="hold" grpId="1" nodeType="withEffect">
                                  <p:stCondLst>
                                    <p:cond delay="0"/>
                                  </p:stCondLst>
                                  <p:childTnLst>
                                    <p:animScale>
                                      <p:cBhvr>
                                        <p:cTn id="359" dur="3000" fill="hold"/>
                                        <p:tgtEl>
                                          <p:spTgt spid="85"/>
                                        </p:tgtEl>
                                      </p:cBhvr>
                                      <p:by x="400000" y="100000"/>
                                    </p:animScale>
                                  </p:childTnLst>
                                </p:cTn>
                              </p:par>
                              <p:par>
                                <p:cTn id="360" presetID="17" presetClass="entr" presetSubtype="4" fill="hold" grpId="0" nodeType="withEffect">
                                  <p:stCondLst>
                                    <p:cond delay="0"/>
                                  </p:stCondLst>
                                  <p:childTnLst>
                                    <p:set>
                                      <p:cBhvr>
                                        <p:cTn id="361" dur="1" fill="hold">
                                          <p:stCondLst>
                                            <p:cond delay="0"/>
                                          </p:stCondLst>
                                        </p:cTn>
                                        <p:tgtEl>
                                          <p:spTgt spid="84"/>
                                        </p:tgtEl>
                                        <p:attrNameLst>
                                          <p:attrName>style.visibility</p:attrName>
                                        </p:attrNameLst>
                                      </p:cBhvr>
                                      <p:to>
                                        <p:strVal val="visible"/>
                                      </p:to>
                                    </p:set>
                                    <p:anim calcmode="lin" valueType="num">
                                      <p:cBhvr>
                                        <p:cTn id="362" dur="3000" fill="hold"/>
                                        <p:tgtEl>
                                          <p:spTgt spid="84"/>
                                        </p:tgtEl>
                                        <p:attrNameLst>
                                          <p:attrName>ppt_x</p:attrName>
                                        </p:attrNameLst>
                                      </p:cBhvr>
                                      <p:tavLst>
                                        <p:tav tm="0">
                                          <p:val>
                                            <p:strVal val="#ppt_x"/>
                                          </p:val>
                                        </p:tav>
                                        <p:tav tm="100000">
                                          <p:val>
                                            <p:strVal val="#ppt_x"/>
                                          </p:val>
                                        </p:tav>
                                      </p:tavLst>
                                    </p:anim>
                                    <p:anim calcmode="lin" valueType="num">
                                      <p:cBhvr>
                                        <p:cTn id="363" dur="3000" fill="hold"/>
                                        <p:tgtEl>
                                          <p:spTgt spid="84"/>
                                        </p:tgtEl>
                                        <p:attrNameLst>
                                          <p:attrName>ppt_y</p:attrName>
                                        </p:attrNameLst>
                                      </p:cBhvr>
                                      <p:tavLst>
                                        <p:tav tm="0">
                                          <p:val>
                                            <p:strVal val="#ppt_y+#ppt_h/2"/>
                                          </p:val>
                                        </p:tav>
                                        <p:tav tm="100000">
                                          <p:val>
                                            <p:strVal val="#ppt_y"/>
                                          </p:val>
                                        </p:tav>
                                      </p:tavLst>
                                    </p:anim>
                                    <p:anim calcmode="lin" valueType="num">
                                      <p:cBhvr>
                                        <p:cTn id="364" dur="3000" fill="hold"/>
                                        <p:tgtEl>
                                          <p:spTgt spid="84"/>
                                        </p:tgtEl>
                                        <p:attrNameLst>
                                          <p:attrName>ppt_w</p:attrName>
                                        </p:attrNameLst>
                                      </p:cBhvr>
                                      <p:tavLst>
                                        <p:tav tm="0">
                                          <p:val>
                                            <p:strVal val="#ppt_w"/>
                                          </p:val>
                                        </p:tav>
                                        <p:tav tm="100000">
                                          <p:val>
                                            <p:strVal val="#ppt_w"/>
                                          </p:val>
                                        </p:tav>
                                      </p:tavLst>
                                    </p:anim>
                                    <p:anim calcmode="lin" valueType="num">
                                      <p:cBhvr>
                                        <p:cTn id="365" dur="3000" fill="hold"/>
                                        <p:tgtEl>
                                          <p:spTgt spid="84"/>
                                        </p:tgtEl>
                                        <p:attrNameLst>
                                          <p:attrName>ppt_h</p:attrName>
                                        </p:attrNameLst>
                                      </p:cBhvr>
                                      <p:tavLst>
                                        <p:tav tm="0">
                                          <p:val>
                                            <p:fltVal val="0"/>
                                          </p:val>
                                        </p:tav>
                                        <p:tav tm="100000">
                                          <p:val>
                                            <p:strVal val="#ppt_h"/>
                                          </p:val>
                                        </p:tav>
                                      </p:tavLst>
                                    </p:anim>
                                  </p:childTnLst>
                                </p:cTn>
                              </p:par>
                              <p:par>
                                <p:cTn id="366" presetID="6" presetClass="emph" presetSubtype="0" fill="hold" grpId="1" nodeType="withEffect">
                                  <p:stCondLst>
                                    <p:cond delay="0"/>
                                  </p:stCondLst>
                                  <p:childTnLst>
                                    <p:animScale>
                                      <p:cBhvr>
                                        <p:cTn id="367" dur="3000" fill="hold"/>
                                        <p:tgtEl>
                                          <p:spTgt spid="84"/>
                                        </p:tgtEl>
                                      </p:cBhvr>
                                      <p:by x="400000" y="100000"/>
                                    </p:animScale>
                                  </p:childTnLst>
                                </p:cTn>
                              </p:par>
                              <p:par>
                                <p:cTn id="368" presetID="17" presetClass="entr" presetSubtype="4" fill="hold" grpId="0" nodeType="withEffect">
                                  <p:stCondLst>
                                    <p:cond delay="0"/>
                                  </p:stCondLst>
                                  <p:childTnLst>
                                    <p:set>
                                      <p:cBhvr>
                                        <p:cTn id="369" dur="1" fill="hold">
                                          <p:stCondLst>
                                            <p:cond delay="0"/>
                                          </p:stCondLst>
                                        </p:cTn>
                                        <p:tgtEl>
                                          <p:spTgt spid="83"/>
                                        </p:tgtEl>
                                        <p:attrNameLst>
                                          <p:attrName>style.visibility</p:attrName>
                                        </p:attrNameLst>
                                      </p:cBhvr>
                                      <p:to>
                                        <p:strVal val="visible"/>
                                      </p:to>
                                    </p:set>
                                    <p:anim calcmode="lin" valueType="num">
                                      <p:cBhvr>
                                        <p:cTn id="370" dur="3000" fill="hold"/>
                                        <p:tgtEl>
                                          <p:spTgt spid="83"/>
                                        </p:tgtEl>
                                        <p:attrNameLst>
                                          <p:attrName>ppt_x</p:attrName>
                                        </p:attrNameLst>
                                      </p:cBhvr>
                                      <p:tavLst>
                                        <p:tav tm="0">
                                          <p:val>
                                            <p:strVal val="#ppt_x"/>
                                          </p:val>
                                        </p:tav>
                                        <p:tav tm="100000">
                                          <p:val>
                                            <p:strVal val="#ppt_x"/>
                                          </p:val>
                                        </p:tav>
                                      </p:tavLst>
                                    </p:anim>
                                    <p:anim calcmode="lin" valueType="num">
                                      <p:cBhvr>
                                        <p:cTn id="371" dur="3000" fill="hold"/>
                                        <p:tgtEl>
                                          <p:spTgt spid="83"/>
                                        </p:tgtEl>
                                        <p:attrNameLst>
                                          <p:attrName>ppt_y</p:attrName>
                                        </p:attrNameLst>
                                      </p:cBhvr>
                                      <p:tavLst>
                                        <p:tav tm="0">
                                          <p:val>
                                            <p:strVal val="#ppt_y+#ppt_h/2"/>
                                          </p:val>
                                        </p:tav>
                                        <p:tav tm="100000">
                                          <p:val>
                                            <p:strVal val="#ppt_y"/>
                                          </p:val>
                                        </p:tav>
                                      </p:tavLst>
                                    </p:anim>
                                    <p:anim calcmode="lin" valueType="num">
                                      <p:cBhvr>
                                        <p:cTn id="372" dur="3000" fill="hold"/>
                                        <p:tgtEl>
                                          <p:spTgt spid="83"/>
                                        </p:tgtEl>
                                        <p:attrNameLst>
                                          <p:attrName>ppt_w</p:attrName>
                                        </p:attrNameLst>
                                      </p:cBhvr>
                                      <p:tavLst>
                                        <p:tav tm="0">
                                          <p:val>
                                            <p:strVal val="#ppt_w"/>
                                          </p:val>
                                        </p:tav>
                                        <p:tav tm="100000">
                                          <p:val>
                                            <p:strVal val="#ppt_w"/>
                                          </p:val>
                                        </p:tav>
                                      </p:tavLst>
                                    </p:anim>
                                    <p:anim calcmode="lin" valueType="num">
                                      <p:cBhvr>
                                        <p:cTn id="373" dur="3000" fill="hold"/>
                                        <p:tgtEl>
                                          <p:spTgt spid="83"/>
                                        </p:tgtEl>
                                        <p:attrNameLst>
                                          <p:attrName>ppt_h</p:attrName>
                                        </p:attrNameLst>
                                      </p:cBhvr>
                                      <p:tavLst>
                                        <p:tav tm="0">
                                          <p:val>
                                            <p:fltVal val="0"/>
                                          </p:val>
                                        </p:tav>
                                        <p:tav tm="100000">
                                          <p:val>
                                            <p:strVal val="#ppt_h"/>
                                          </p:val>
                                        </p:tav>
                                      </p:tavLst>
                                    </p:anim>
                                  </p:childTnLst>
                                </p:cTn>
                              </p:par>
                              <p:par>
                                <p:cTn id="374" presetID="6" presetClass="emph" presetSubtype="0" fill="hold" grpId="1" nodeType="withEffect">
                                  <p:stCondLst>
                                    <p:cond delay="0"/>
                                  </p:stCondLst>
                                  <p:childTnLst>
                                    <p:animScale>
                                      <p:cBhvr>
                                        <p:cTn id="375" dur="3000" fill="hold"/>
                                        <p:tgtEl>
                                          <p:spTgt spid="83"/>
                                        </p:tgtEl>
                                      </p:cBhvr>
                                      <p:by x="400000" y="100000"/>
                                    </p:animScale>
                                  </p:childTnLst>
                                </p:cTn>
                              </p:par>
                              <p:par>
                                <p:cTn id="376" presetID="17" presetClass="entr" presetSubtype="4" fill="hold" grpId="0" nodeType="withEffect">
                                  <p:stCondLst>
                                    <p:cond delay="0"/>
                                  </p:stCondLst>
                                  <p:childTnLst>
                                    <p:set>
                                      <p:cBhvr>
                                        <p:cTn id="377" dur="1" fill="hold">
                                          <p:stCondLst>
                                            <p:cond delay="0"/>
                                          </p:stCondLst>
                                        </p:cTn>
                                        <p:tgtEl>
                                          <p:spTgt spid="82"/>
                                        </p:tgtEl>
                                        <p:attrNameLst>
                                          <p:attrName>style.visibility</p:attrName>
                                        </p:attrNameLst>
                                      </p:cBhvr>
                                      <p:to>
                                        <p:strVal val="visible"/>
                                      </p:to>
                                    </p:set>
                                    <p:anim calcmode="lin" valueType="num">
                                      <p:cBhvr>
                                        <p:cTn id="378" dur="3000" fill="hold"/>
                                        <p:tgtEl>
                                          <p:spTgt spid="82"/>
                                        </p:tgtEl>
                                        <p:attrNameLst>
                                          <p:attrName>ppt_x</p:attrName>
                                        </p:attrNameLst>
                                      </p:cBhvr>
                                      <p:tavLst>
                                        <p:tav tm="0">
                                          <p:val>
                                            <p:strVal val="#ppt_x"/>
                                          </p:val>
                                        </p:tav>
                                        <p:tav tm="100000">
                                          <p:val>
                                            <p:strVal val="#ppt_x"/>
                                          </p:val>
                                        </p:tav>
                                      </p:tavLst>
                                    </p:anim>
                                    <p:anim calcmode="lin" valueType="num">
                                      <p:cBhvr>
                                        <p:cTn id="379" dur="3000" fill="hold"/>
                                        <p:tgtEl>
                                          <p:spTgt spid="82"/>
                                        </p:tgtEl>
                                        <p:attrNameLst>
                                          <p:attrName>ppt_y</p:attrName>
                                        </p:attrNameLst>
                                      </p:cBhvr>
                                      <p:tavLst>
                                        <p:tav tm="0">
                                          <p:val>
                                            <p:strVal val="#ppt_y+#ppt_h/2"/>
                                          </p:val>
                                        </p:tav>
                                        <p:tav tm="100000">
                                          <p:val>
                                            <p:strVal val="#ppt_y"/>
                                          </p:val>
                                        </p:tav>
                                      </p:tavLst>
                                    </p:anim>
                                    <p:anim calcmode="lin" valueType="num">
                                      <p:cBhvr>
                                        <p:cTn id="380" dur="3000" fill="hold"/>
                                        <p:tgtEl>
                                          <p:spTgt spid="82"/>
                                        </p:tgtEl>
                                        <p:attrNameLst>
                                          <p:attrName>ppt_w</p:attrName>
                                        </p:attrNameLst>
                                      </p:cBhvr>
                                      <p:tavLst>
                                        <p:tav tm="0">
                                          <p:val>
                                            <p:strVal val="#ppt_w"/>
                                          </p:val>
                                        </p:tav>
                                        <p:tav tm="100000">
                                          <p:val>
                                            <p:strVal val="#ppt_w"/>
                                          </p:val>
                                        </p:tav>
                                      </p:tavLst>
                                    </p:anim>
                                    <p:anim calcmode="lin" valueType="num">
                                      <p:cBhvr>
                                        <p:cTn id="381" dur="3000" fill="hold"/>
                                        <p:tgtEl>
                                          <p:spTgt spid="82"/>
                                        </p:tgtEl>
                                        <p:attrNameLst>
                                          <p:attrName>ppt_h</p:attrName>
                                        </p:attrNameLst>
                                      </p:cBhvr>
                                      <p:tavLst>
                                        <p:tav tm="0">
                                          <p:val>
                                            <p:fltVal val="0"/>
                                          </p:val>
                                        </p:tav>
                                        <p:tav tm="100000">
                                          <p:val>
                                            <p:strVal val="#ppt_h"/>
                                          </p:val>
                                        </p:tav>
                                      </p:tavLst>
                                    </p:anim>
                                  </p:childTnLst>
                                </p:cTn>
                              </p:par>
                              <p:par>
                                <p:cTn id="382" presetID="6" presetClass="emph" presetSubtype="0" fill="hold" grpId="1" nodeType="withEffect">
                                  <p:stCondLst>
                                    <p:cond delay="0"/>
                                  </p:stCondLst>
                                  <p:childTnLst>
                                    <p:animScale>
                                      <p:cBhvr>
                                        <p:cTn id="383" dur="3000" fill="hold"/>
                                        <p:tgtEl>
                                          <p:spTgt spid="82"/>
                                        </p:tgtEl>
                                      </p:cBhvr>
                                      <p:by x="400000" y="100000"/>
                                    </p:animScale>
                                  </p:childTnLst>
                                </p:cTn>
                              </p:par>
                              <p:par>
                                <p:cTn id="384" presetID="17" presetClass="entr" presetSubtype="4" fill="hold" grpId="0" nodeType="withEffect">
                                  <p:stCondLst>
                                    <p:cond delay="0"/>
                                  </p:stCondLst>
                                  <p:childTnLst>
                                    <p:set>
                                      <p:cBhvr>
                                        <p:cTn id="385" dur="1" fill="hold">
                                          <p:stCondLst>
                                            <p:cond delay="0"/>
                                          </p:stCondLst>
                                        </p:cTn>
                                        <p:tgtEl>
                                          <p:spTgt spid="81"/>
                                        </p:tgtEl>
                                        <p:attrNameLst>
                                          <p:attrName>style.visibility</p:attrName>
                                        </p:attrNameLst>
                                      </p:cBhvr>
                                      <p:to>
                                        <p:strVal val="visible"/>
                                      </p:to>
                                    </p:set>
                                    <p:anim calcmode="lin" valueType="num">
                                      <p:cBhvr>
                                        <p:cTn id="386" dur="3000" fill="hold"/>
                                        <p:tgtEl>
                                          <p:spTgt spid="81"/>
                                        </p:tgtEl>
                                        <p:attrNameLst>
                                          <p:attrName>ppt_x</p:attrName>
                                        </p:attrNameLst>
                                      </p:cBhvr>
                                      <p:tavLst>
                                        <p:tav tm="0">
                                          <p:val>
                                            <p:strVal val="#ppt_x"/>
                                          </p:val>
                                        </p:tav>
                                        <p:tav tm="100000">
                                          <p:val>
                                            <p:strVal val="#ppt_x"/>
                                          </p:val>
                                        </p:tav>
                                      </p:tavLst>
                                    </p:anim>
                                    <p:anim calcmode="lin" valueType="num">
                                      <p:cBhvr>
                                        <p:cTn id="387" dur="3000" fill="hold"/>
                                        <p:tgtEl>
                                          <p:spTgt spid="81"/>
                                        </p:tgtEl>
                                        <p:attrNameLst>
                                          <p:attrName>ppt_y</p:attrName>
                                        </p:attrNameLst>
                                      </p:cBhvr>
                                      <p:tavLst>
                                        <p:tav tm="0">
                                          <p:val>
                                            <p:strVal val="#ppt_y+#ppt_h/2"/>
                                          </p:val>
                                        </p:tav>
                                        <p:tav tm="100000">
                                          <p:val>
                                            <p:strVal val="#ppt_y"/>
                                          </p:val>
                                        </p:tav>
                                      </p:tavLst>
                                    </p:anim>
                                    <p:anim calcmode="lin" valueType="num">
                                      <p:cBhvr>
                                        <p:cTn id="388" dur="3000" fill="hold"/>
                                        <p:tgtEl>
                                          <p:spTgt spid="81"/>
                                        </p:tgtEl>
                                        <p:attrNameLst>
                                          <p:attrName>ppt_w</p:attrName>
                                        </p:attrNameLst>
                                      </p:cBhvr>
                                      <p:tavLst>
                                        <p:tav tm="0">
                                          <p:val>
                                            <p:strVal val="#ppt_w"/>
                                          </p:val>
                                        </p:tav>
                                        <p:tav tm="100000">
                                          <p:val>
                                            <p:strVal val="#ppt_w"/>
                                          </p:val>
                                        </p:tav>
                                      </p:tavLst>
                                    </p:anim>
                                    <p:anim calcmode="lin" valueType="num">
                                      <p:cBhvr>
                                        <p:cTn id="389" dur="3000" fill="hold"/>
                                        <p:tgtEl>
                                          <p:spTgt spid="81"/>
                                        </p:tgtEl>
                                        <p:attrNameLst>
                                          <p:attrName>ppt_h</p:attrName>
                                        </p:attrNameLst>
                                      </p:cBhvr>
                                      <p:tavLst>
                                        <p:tav tm="0">
                                          <p:val>
                                            <p:fltVal val="0"/>
                                          </p:val>
                                        </p:tav>
                                        <p:tav tm="100000">
                                          <p:val>
                                            <p:strVal val="#ppt_h"/>
                                          </p:val>
                                        </p:tav>
                                      </p:tavLst>
                                    </p:anim>
                                  </p:childTnLst>
                                </p:cTn>
                              </p:par>
                              <p:par>
                                <p:cTn id="390" presetID="6" presetClass="emph" presetSubtype="0" fill="hold" grpId="1" nodeType="withEffect">
                                  <p:stCondLst>
                                    <p:cond delay="0"/>
                                  </p:stCondLst>
                                  <p:childTnLst>
                                    <p:animScale>
                                      <p:cBhvr>
                                        <p:cTn id="391" dur="3000" fill="hold"/>
                                        <p:tgtEl>
                                          <p:spTgt spid="81"/>
                                        </p:tgtEl>
                                      </p:cBhvr>
                                      <p:by x="400000" y="100000"/>
                                    </p:animScale>
                                  </p:childTnLst>
                                </p:cTn>
                              </p:par>
                              <p:par>
                                <p:cTn id="392" presetID="17" presetClass="entr" presetSubtype="4" fill="hold" grpId="0" nodeType="withEffect">
                                  <p:stCondLst>
                                    <p:cond delay="0"/>
                                  </p:stCondLst>
                                  <p:childTnLst>
                                    <p:set>
                                      <p:cBhvr>
                                        <p:cTn id="393" dur="1" fill="hold">
                                          <p:stCondLst>
                                            <p:cond delay="0"/>
                                          </p:stCondLst>
                                        </p:cTn>
                                        <p:tgtEl>
                                          <p:spTgt spid="80"/>
                                        </p:tgtEl>
                                        <p:attrNameLst>
                                          <p:attrName>style.visibility</p:attrName>
                                        </p:attrNameLst>
                                      </p:cBhvr>
                                      <p:to>
                                        <p:strVal val="visible"/>
                                      </p:to>
                                    </p:set>
                                    <p:anim calcmode="lin" valueType="num">
                                      <p:cBhvr>
                                        <p:cTn id="394" dur="3000" fill="hold"/>
                                        <p:tgtEl>
                                          <p:spTgt spid="80"/>
                                        </p:tgtEl>
                                        <p:attrNameLst>
                                          <p:attrName>ppt_x</p:attrName>
                                        </p:attrNameLst>
                                      </p:cBhvr>
                                      <p:tavLst>
                                        <p:tav tm="0">
                                          <p:val>
                                            <p:strVal val="#ppt_x"/>
                                          </p:val>
                                        </p:tav>
                                        <p:tav tm="100000">
                                          <p:val>
                                            <p:strVal val="#ppt_x"/>
                                          </p:val>
                                        </p:tav>
                                      </p:tavLst>
                                    </p:anim>
                                    <p:anim calcmode="lin" valueType="num">
                                      <p:cBhvr>
                                        <p:cTn id="395" dur="3000" fill="hold"/>
                                        <p:tgtEl>
                                          <p:spTgt spid="80"/>
                                        </p:tgtEl>
                                        <p:attrNameLst>
                                          <p:attrName>ppt_y</p:attrName>
                                        </p:attrNameLst>
                                      </p:cBhvr>
                                      <p:tavLst>
                                        <p:tav tm="0">
                                          <p:val>
                                            <p:strVal val="#ppt_y+#ppt_h/2"/>
                                          </p:val>
                                        </p:tav>
                                        <p:tav tm="100000">
                                          <p:val>
                                            <p:strVal val="#ppt_y"/>
                                          </p:val>
                                        </p:tav>
                                      </p:tavLst>
                                    </p:anim>
                                    <p:anim calcmode="lin" valueType="num">
                                      <p:cBhvr>
                                        <p:cTn id="396" dur="3000" fill="hold"/>
                                        <p:tgtEl>
                                          <p:spTgt spid="80"/>
                                        </p:tgtEl>
                                        <p:attrNameLst>
                                          <p:attrName>ppt_w</p:attrName>
                                        </p:attrNameLst>
                                      </p:cBhvr>
                                      <p:tavLst>
                                        <p:tav tm="0">
                                          <p:val>
                                            <p:strVal val="#ppt_w"/>
                                          </p:val>
                                        </p:tav>
                                        <p:tav tm="100000">
                                          <p:val>
                                            <p:strVal val="#ppt_w"/>
                                          </p:val>
                                        </p:tav>
                                      </p:tavLst>
                                    </p:anim>
                                    <p:anim calcmode="lin" valueType="num">
                                      <p:cBhvr>
                                        <p:cTn id="397" dur="3000" fill="hold"/>
                                        <p:tgtEl>
                                          <p:spTgt spid="80"/>
                                        </p:tgtEl>
                                        <p:attrNameLst>
                                          <p:attrName>ppt_h</p:attrName>
                                        </p:attrNameLst>
                                      </p:cBhvr>
                                      <p:tavLst>
                                        <p:tav tm="0">
                                          <p:val>
                                            <p:fltVal val="0"/>
                                          </p:val>
                                        </p:tav>
                                        <p:tav tm="100000">
                                          <p:val>
                                            <p:strVal val="#ppt_h"/>
                                          </p:val>
                                        </p:tav>
                                      </p:tavLst>
                                    </p:anim>
                                  </p:childTnLst>
                                </p:cTn>
                              </p:par>
                              <p:par>
                                <p:cTn id="398" presetID="6" presetClass="emph" presetSubtype="0" fill="hold" grpId="1" nodeType="withEffect">
                                  <p:stCondLst>
                                    <p:cond delay="0"/>
                                  </p:stCondLst>
                                  <p:childTnLst>
                                    <p:animScale>
                                      <p:cBhvr>
                                        <p:cTn id="399" dur="3000" fill="hold"/>
                                        <p:tgtEl>
                                          <p:spTgt spid="80"/>
                                        </p:tgtEl>
                                      </p:cBhvr>
                                      <p:by x="400000" y="100000"/>
                                    </p:animScale>
                                  </p:childTnLst>
                                </p:cTn>
                              </p:par>
                              <p:par>
                                <p:cTn id="400" presetID="17" presetClass="entr" presetSubtype="4" fill="hold" grpId="0" nodeType="withEffect">
                                  <p:stCondLst>
                                    <p:cond delay="0"/>
                                  </p:stCondLst>
                                  <p:childTnLst>
                                    <p:set>
                                      <p:cBhvr>
                                        <p:cTn id="401" dur="1" fill="hold">
                                          <p:stCondLst>
                                            <p:cond delay="0"/>
                                          </p:stCondLst>
                                        </p:cTn>
                                        <p:tgtEl>
                                          <p:spTgt spid="79"/>
                                        </p:tgtEl>
                                        <p:attrNameLst>
                                          <p:attrName>style.visibility</p:attrName>
                                        </p:attrNameLst>
                                      </p:cBhvr>
                                      <p:to>
                                        <p:strVal val="visible"/>
                                      </p:to>
                                    </p:set>
                                    <p:anim calcmode="lin" valueType="num">
                                      <p:cBhvr>
                                        <p:cTn id="402" dur="3000" fill="hold"/>
                                        <p:tgtEl>
                                          <p:spTgt spid="79"/>
                                        </p:tgtEl>
                                        <p:attrNameLst>
                                          <p:attrName>ppt_x</p:attrName>
                                        </p:attrNameLst>
                                      </p:cBhvr>
                                      <p:tavLst>
                                        <p:tav tm="0">
                                          <p:val>
                                            <p:strVal val="#ppt_x"/>
                                          </p:val>
                                        </p:tav>
                                        <p:tav tm="100000">
                                          <p:val>
                                            <p:strVal val="#ppt_x"/>
                                          </p:val>
                                        </p:tav>
                                      </p:tavLst>
                                    </p:anim>
                                    <p:anim calcmode="lin" valueType="num">
                                      <p:cBhvr>
                                        <p:cTn id="403" dur="3000" fill="hold"/>
                                        <p:tgtEl>
                                          <p:spTgt spid="79"/>
                                        </p:tgtEl>
                                        <p:attrNameLst>
                                          <p:attrName>ppt_y</p:attrName>
                                        </p:attrNameLst>
                                      </p:cBhvr>
                                      <p:tavLst>
                                        <p:tav tm="0">
                                          <p:val>
                                            <p:strVal val="#ppt_y+#ppt_h/2"/>
                                          </p:val>
                                        </p:tav>
                                        <p:tav tm="100000">
                                          <p:val>
                                            <p:strVal val="#ppt_y"/>
                                          </p:val>
                                        </p:tav>
                                      </p:tavLst>
                                    </p:anim>
                                    <p:anim calcmode="lin" valueType="num">
                                      <p:cBhvr>
                                        <p:cTn id="404" dur="3000" fill="hold"/>
                                        <p:tgtEl>
                                          <p:spTgt spid="79"/>
                                        </p:tgtEl>
                                        <p:attrNameLst>
                                          <p:attrName>ppt_w</p:attrName>
                                        </p:attrNameLst>
                                      </p:cBhvr>
                                      <p:tavLst>
                                        <p:tav tm="0">
                                          <p:val>
                                            <p:strVal val="#ppt_w"/>
                                          </p:val>
                                        </p:tav>
                                        <p:tav tm="100000">
                                          <p:val>
                                            <p:strVal val="#ppt_w"/>
                                          </p:val>
                                        </p:tav>
                                      </p:tavLst>
                                    </p:anim>
                                    <p:anim calcmode="lin" valueType="num">
                                      <p:cBhvr>
                                        <p:cTn id="405" dur="3000" fill="hold"/>
                                        <p:tgtEl>
                                          <p:spTgt spid="79"/>
                                        </p:tgtEl>
                                        <p:attrNameLst>
                                          <p:attrName>ppt_h</p:attrName>
                                        </p:attrNameLst>
                                      </p:cBhvr>
                                      <p:tavLst>
                                        <p:tav tm="0">
                                          <p:val>
                                            <p:fltVal val="0"/>
                                          </p:val>
                                        </p:tav>
                                        <p:tav tm="100000">
                                          <p:val>
                                            <p:strVal val="#ppt_h"/>
                                          </p:val>
                                        </p:tav>
                                      </p:tavLst>
                                    </p:anim>
                                  </p:childTnLst>
                                </p:cTn>
                              </p:par>
                              <p:par>
                                <p:cTn id="406" presetID="6" presetClass="emph" presetSubtype="0" fill="hold" grpId="1" nodeType="withEffect">
                                  <p:stCondLst>
                                    <p:cond delay="0"/>
                                  </p:stCondLst>
                                  <p:childTnLst>
                                    <p:animScale>
                                      <p:cBhvr>
                                        <p:cTn id="407" dur="3000" fill="hold"/>
                                        <p:tgtEl>
                                          <p:spTgt spid="79"/>
                                        </p:tgtEl>
                                      </p:cBhvr>
                                      <p:by x="400000" y="100000"/>
                                    </p:animScale>
                                  </p:childTnLst>
                                </p:cTn>
                              </p:par>
                              <p:par>
                                <p:cTn id="408" presetID="17" presetClass="entr" presetSubtype="4" fill="hold" grpId="0" nodeType="withEffect">
                                  <p:stCondLst>
                                    <p:cond delay="0"/>
                                  </p:stCondLst>
                                  <p:childTnLst>
                                    <p:set>
                                      <p:cBhvr>
                                        <p:cTn id="409" dur="1" fill="hold">
                                          <p:stCondLst>
                                            <p:cond delay="0"/>
                                          </p:stCondLst>
                                        </p:cTn>
                                        <p:tgtEl>
                                          <p:spTgt spid="78"/>
                                        </p:tgtEl>
                                        <p:attrNameLst>
                                          <p:attrName>style.visibility</p:attrName>
                                        </p:attrNameLst>
                                      </p:cBhvr>
                                      <p:to>
                                        <p:strVal val="visible"/>
                                      </p:to>
                                    </p:set>
                                    <p:anim calcmode="lin" valueType="num">
                                      <p:cBhvr>
                                        <p:cTn id="410" dur="3000" fill="hold"/>
                                        <p:tgtEl>
                                          <p:spTgt spid="78"/>
                                        </p:tgtEl>
                                        <p:attrNameLst>
                                          <p:attrName>ppt_x</p:attrName>
                                        </p:attrNameLst>
                                      </p:cBhvr>
                                      <p:tavLst>
                                        <p:tav tm="0">
                                          <p:val>
                                            <p:strVal val="#ppt_x"/>
                                          </p:val>
                                        </p:tav>
                                        <p:tav tm="100000">
                                          <p:val>
                                            <p:strVal val="#ppt_x"/>
                                          </p:val>
                                        </p:tav>
                                      </p:tavLst>
                                    </p:anim>
                                    <p:anim calcmode="lin" valueType="num">
                                      <p:cBhvr>
                                        <p:cTn id="411" dur="3000" fill="hold"/>
                                        <p:tgtEl>
                                          <p:spTgt spid="78"/>
                                        </p:tgtEl>
                                        <p:attrNameLst>
                                          <p:attrName>ppt_y</p:attrName>
                                        </p:attrNameLst>
                                      </p:cBhvr>
                                      <p:tavLst>
                                        <p:tav tm="0">
                                          <p:val>
                                            <p:strVal val="#ppt_y+#ppt_h/2"/>
                                          </p:val>
                                        </p:tav>
                                        <p:tav tm="100000">
                                          <p:val>
                                            <p:strVal val="#ppt_y"/>
                                          </p:val>
                                        </p:tav>
                                      </p:tavLst>
                                    </p:anim>
                                    <p:anim calcmode="lin" valueType="num">
                                      <p:cBhvr>
                                        <p:cTn id="412" dur="3000" fill="hold"/>
                                        <p:tgtEl>
                                          <p:spTgt spid="78"/>
                                        </p:tgtEl>
                                        <p:attrNameLst>
                                          <p:attrName>ppt_w</p:attrName>
                                        </p:attrNameLst>
                                      </p:cBhvr>
                                      <p:tavLst>
                                        <p:tav tm="0">
                                          <p:val>
                                            <p:strVal val="#ppt_w"/>
                                          </p:val>
                                        </p:tav>
                                        <p:tav tm="100000">
                                          <p:val>
                                            <p:strVal val="#ppt_w"/>
                                          </p:val>
                                        </p:tav>
                                      </p:tavLst>
                                    </p:anim>
                                    <p:anim calcmode="lin" valueType="num">
                                      <p:cBhvr>
                                        <p:cTn id="413" dur="3000" fill="hold"/>
                                        <p:tgtEl>
                                          <p:spTgt spid="78"/>
                                        </p:tgtEl>
                                        <p:attrNameLst>
                                          <p:attrName>ppt_h</p:attrName>
                                        </p:attrNameLst>
                                      </p:cBhvr>
                                      <p:tavLst>
                                        <p:tav tm="0">
                                          <p:val>
                                            <p:fltVal val="0"/>
                                          </p:val>
                                        </p:tav>
                                        <p:tav tm="100000">
                                          <p:val>
                                            <p:strVal val="#ppt_h"/>
                                          </p:val>
                                        </p:tav>
                                      </p:tavLst>
                                    </p:anim>
                                  </p:childTnLst>
                                </p:cTn>
                              </p:par>
                              <p:par>
                                <p:cTn id="414" presetID="6" presetClass="emph" presetSubtype="0" fill="hold" grpId="1" nodeType="withEffect">
                                  <p:stCondLst>
                                    <p:cond delay="0"/>
                                  </p:stCondLst>
                                  <p:childTnLst>
                                    <p:animScale>
                                      <p:cBhvr>
                                        <p:cTn id="415" dur="3000" fill="hold"/>
                                        <p:tgtEl>
                                          <p:spTgt spid="78"/>
                                        </p:tgtEl>
                                      </p:cBhvr>
                                      <p:by x="400000" y="100000"/>
                                    </p:animScale>
                                  </p:childTnLst>
                                </p:cTn>
                              </p:par>
                              <p:par>
                                <p:cTn id="416" presetID="17" presetClass="entr" presetSubtype="4" fill="hold" grpId="0" nodeType="withEffect">
                                  <p:stCondLst>
                                    <p:cond delay="0"/>
                                  </p:stCondLst>
                                  <p:childTnLst>
                                    <p:set>
                                      <p:cBhvr>
                                        <p:cTn id="417" dur="1" fill="hold">
                                          <p:stCondLst>
                                            <p:cond delay="0"/>
                                          </p:stCondLst>
                                        </p:cTn>
                                        <p:tgtEl>
                                          <p:spTgt spid="77"/>
                                        </p:tgtEl>
                                        <p:attrNameLst>
                                          <p:attrName>style.visibility</p:attrName>
                                        </p:attrNameLst>
                                      </p:cBhvr>
                                      <p:to>
                                        <p:strVal val="visible"/>
                                      </p:to>
                                    </p:set>
                                    <p:anim calcmode="lin" valueType="num">
                                      <p:cBhvr>
                                        <p:cTn id="418" dur="3000" fill="hold"/>
                                        <p:tgtEl>
                                          <p:spTgt spid="77"/>
                                        </p:tgtEl>
                                        <p:attrNameLst>
                                          <p:attrName>ppt_x</p:attrName>
                                        </p:attrNameLst>
                                      </p:cBhvr>
                                      <p:tavLst>
                                        <p:tav tm="0">
                                          <p:val>
                                            <p:strVal val="#ppt_x"/>
                                          </p:val>
                                        </p:tav>
                                        <p:tav tm="100000">
                                          <p:val>
                                            <p:strVal val="#ppt_x"/>
                                          </p:val>
                                        </p:tav>
                                      </p:tavLst>
                                    </p:anim>
                                    <p:anim calcmode="lin" valueType="num">
                                      <p:cBhvr>
                                        <p:cTn id="419" dur="3000" fill="hold"/>
                                        <p:tgtEl>
                                          <p:spTgt spid="77"/>
                                        </p:tgtEl>
                                        <p:attrNameLst>
                                          <p:attrName>ppt_y</p:attrName>
                                        </p:attrNameLst>
                                      </p:cBhvr>
                                      <p:tavLst>
                                        <p:tav tm="0">
                                          <p:val>
                                            <p:strVal val="#ppt_y+#ppt_h/2"/>
                                          </p:val>
                                        </p:tav>
                                        <p:tav tm="100000">
                                          <p:val>
                                            <p:strVal val="#ppt_y"/>
                                          </p:val>
                                        </p:tav>
                                      </p:tavLst>
                                    </p:anim>
                                    <p:anim calcmode="lin" valueType="num">
                                      <p:cBhvr>
                                        <p:cTn id="420" dur="3000" fill="hold"/>
                                        <p:tgtEl>
                                          <p:spTgt spid="77"/>
                                        </p:tgtEl>
                                        <p:attrNameLst>
                                          <p:attrName>ppt_w</p:attrName>
                                        </p:attrNameLst>
                                      </p:cBhvr>
                                      <p:tavLst>
                                        <p:tav tm="0">
                                          <p:val>
                                            <p:strVal val="#ppt_w"/>
                                          </p:val>
                                        </p:tav>
                                        <p:tav tm="100000">
                                          <p:val>
                                            <p:strVal val="#ppt_w"/>
                                          </p:val>
                                        </p:tav>
                                      </p:tavLst>
                                    </p:anim>
                                    <p:anim calcmode="lin" valueType="num">
                                      <p:cBhvr>
                                        <p:cTn id="421" dur="3000" fill="hold"/>
                                        <p:tgtEl>
                                          <p:spTgt spid="77"/>
                                        </p:tgtEl>
                                        <p:attrNameLst>
                                          <p:attrName>ppt_h</p:attrName>
                                        </p:attrNameLst>
                                      </p:cBhvr>
                                      <p:tavLst>
                                        <p:tav tm="0">
                                          <p:val>
                                            <p:fltVal val="0"/>
                                          </p:val>
                                        </p:tav>
                                        <p:tav tm="100000">
                                          <p:val>
                                            <p:strVal val="#ppt_h"/>
                                          </p:val>
                                        </p:tav>
                                      </p:tavLst>
                                    </p:anim>
                                  </p:childTnLst>
                                </p:cTn>
                              </p:par>
                              <p:par>
                                <p:cTn id="422" presetID="6" presetClass="emph" presetSubtype="0" fill="hold" grpId="1" nodeType="withEffect">
                                  <p:stCondLst>
                                    <p:cond delay="0"/>
                                  </p:stCondLst>
                                  <p:childTnLst>
                                    <p:animScale>
                                      <p:cBhvr>
                                        <p:cTn id="423" dur="3000" fill="hold"/>
                                        <p:tgtEl>
                                          <p:spTgt spid="77"/>
                                        </p:tgtEl>
                                      </p:cBhvr>
                                      <p:by x="400000" y="100000"/>
                                    </p:animScale>
                                  </p:childTnLst>
                                </p:cTn>
                              </p:par>
                              <p:par>
                                <p:cTn id="424" presetID="17" presetClass="entr" presetSubtype="4" fill="hold" grpId="0" nodeType="withEffect">
                                  <p:stCondLst>
                                    <p:cond delay="0"/>
                                  </p:stCondLst>
                                  <p:childTnLst>
                                    <p:set>
                                      <p:cBhvr>
                                        <p:cTn id="425" dur="1" fill="hold">
                                          <p:stCondLst>
                                            <p:cond delay="0"/>
                                          </p:stCondLst>
                                        </p:cTn>
                                        <p:tgtEl>
                                          <p:spTgt spid="76"/>
                                        </p:tgtEl>
                                        <p:attrNameLst>
                                          <p:attrName>style.visibility</p:attrName>
                                        </p:attrNameLst>
                                      </p:cBhvr>
                                      <p:to>
                                        <p:strVal val="visible"/>
                                      </p:to>
                                    </p:set>
                                    <p:anim calcmode="lin" valueType="num">
                                      <p:cBhvr>
                                        <p:cTn id="426" dur="3000" fill="hold"/>
                                        <p:tgtEl>
                                          <p:spTgt spid="76"/>
                                        </p:tgtEl>
                                        <p:attrNameLst>
                                          <p:attrName>ppt_x</p:attrName>
                                        </p:attrNameLst>
                                      </p:cBhvr>
                                      <p:tavLst>
                                        <p:tav tm="0">
                                          <p:val>
                                            <p:strVal val="#ppt_x"/>
                                          </p:val>
                                        </p:tav>
                                        <p:tav tm="100000">
                                          <p:val>
                                            <p:strVal val="#ppt_x"/>
                                          </p:val>
                                        </p:tav>
                                      </p:tavLst>
                                    </p:anim>
                                    <p:anim calcmode="lin" valueType="num">
                                      <p:cBhvr>
                                        <p:cTn id="427" dur="3000" fill="hold"/>
                                        <p:tgtEl>
                                          <p:spTgt spid="76"/>
                                        </p:tgtEl>
                                        <p:attrNameLst>
                                          <p:attrName>ppt_y</p:attrName>
                                        </p:attrNameLst>
                                      </p:cBhvr>
                                      <p:tavLst>
                                        <p:tav tm="0">
                                          <p:val>
                                            <p:strVal val="#ppt_y+#ppt_h/2"/>
                                          </p:val>
                                        </p:tav>
                                        <p:tav tm="100000">
                                          <p:val>
                                            <p:strVal val="#ppt_y"/>
                                          </p:val>
                                        </p:tav>
                                      </p:tavLst>
                                    </p:anim>
                                    <p:anim calcmode="lin" valueType="num">
                                      <p:cBhvr>
                                        <p:cTn id="428" dur="3000" fill="hold"/>
                                        <p:tgtEl>
                                          <p:spTgt spid="76"/>
                                        </p:tgtEl>
                                        <p:attrNameLst>
                                          <p:attrName>ppt_w</p:attrName>
                                        </p:attrNameLst>
                                      </p:cBhvr>
                                      <p:tavLst>
                                        <p:tav tm="0">
                                          <p:val>
                                            <p:strVal val="#ppt_w"/>
                                          </p:val>
                                        </p:tav>
                                        <p:tav tm="100000">
                                          <p:val>
                                            <p:strVal val="#ppt_w"/>
                                          </p:val>
                                        </p:tav>
                                      </p:tavLst>
                                    </p:anim>
                                    <p:anim calcmode="lin" valueType="num">
                                      <p:cBhvr>
                                        <p:cTn id="429" dur="3000" fill="hold"/>
                                        <p:tgtEl>
                                          <p:spTgt spid="76"/>
                                        </p:tgtEl>
                                        <p:attrNameLst>
                                          <p:attrName>ppt_h</p:attrName>
                                        </p:attrNameLst>
                                      </p:cBhvr>
                                      <p:tavLst>
                                        <p:tav tm="0">
                                          <p:val>
                                            <p:fltVal val="0"/>
                                          </p:val>
                                        </p:tav>
                                        <p:tav tm="100000">
                                          <p:val>
                                            <p:strVal val="#ppt_h"/>
                                          </p:val>
                                        </p:tav>
                                      </p:tavLst>
                                    </p:anim>
                                  </p:childTnLst>
                                </p:cTn>
                              </p:par>
                              <p:par>
                                <p:cTn id="430" presetID="6" presetClass="emph" presetSubtype="0" fill="hold" grpId="1" nodeType="withEffect">
                                  <p:stCondLst>
                                    <p:cond delay="0"/>
                                  </p:stCondLst>
                                  <p:childTnLst>
                                    <p:animScale>
                                      <p:cBhvr>
                                        <p:cTn id="431" dur="3000" fill="hold"/>
                                        <p:tgtEl>
                                          <p:spTgt spid="76"/>
                                        </p:tgtEl>
                                      </p:cBhvr>
                                      <p:by x="400000" y="100000"/>
                                    </p:animScale>
                                  </p:childTnLst>
                                </p:cTn>
                              </p:par>
                              <p:par>
                                <p:cTn id="432" presetID="17" presetClass="entr" presetSubtype="4" fill="hold" grpId="0" nodeType="withEffect">
                                  <p:stCondLst>
                                    <p:cond delay="0"/>
                                  </p:stCondLst>
                                  <p:childTnLst>
                                    <p:set>
                                      <p:cBhvr>
                                        <p:cTn id="433" dur="1" fill="hold">
                                          <p:stCondLst>
                                            <p:cond delay="0"/>
                                          </p:stCondLst>
                                        </p:cTn>
                                        <p:tgtEl>
                                          <p:spTgt spid="75"/>
                                        </p:tgtEl>
                                        <p:attrNameLst>
                                          <p:attrName>style.visibility</p:attrName>
                                        </p:attrNameLst>
                                      </p:cBhvr>
                                      <p:to>
                                        <p:strVal val="visible"/>
                                      </p:to>
                                    </p:set>
                                    <p:anim calcmode="lin" valueType="num">
                                      <p:cBhvr>
                                        <p:cTn id="434" dur="3000" fill="hold"/>
                                        <p:tgtEl>
                                          <p:spTgt spid="75"/>
                                        </p:tgtEl>
                                        <p:attrNameLst>
                                          <p:attrName>ppt_x</p:attrName>
                                        </p:attrNameLst>
                                      </p:cBhvr>
                                      <p:tavLst>
                                        <p:tav tm="0">
                                          <p:val>
                                            <p:strVal val="#ppt_x"/>
                                          </p:val>
                                        </p:tav>
                                        <p:tav tm="100000">
                                          <p:val>
                                            <p:strVal val="#ppt_x"/>
                                          </p:val>
                                        </p:tav>
                                      </p:tavLst>
                                    </p:anim>
                                    <p:anim calcmode="lin" valueType="num">
                                      <p:cBhvr>
                                        <p:cTn id="435" dur="3000" fill="hold"/>
                                        <p:tgtEl>
                                          <p:spTgt spid="75"/>
                                        </p:tgtEl>
                                        <p:attrNameLst>
                                          <p:attrName>ppt_y</p:attrName>
                                        </p:attrNameLst>
                                      </p:cBhvr>
                                      <p:tavLst>
                                        <p:tav tm="0">
                                          <p:val>
                                            <p:strVal val="#ppt_y+#ppt_h/2"/>
                                          </p:val>
                                        </p:tav>
                                        <p:tav tm="100000">
                                          <p:val>
                                            <p:strVal val="#ppt_y"/>
                                          </p:val>
                                        </p:tav>
                                      </p:tavLst>
                                    </p:anim>
                                    <p:anim calcmode="lin" valueType="num">
                                      <p:cBhvr>
                                        <p:cTn id="436" dur="3000" fill="hold"/>
                                        <p:tgtEl>
                                          <p:spTgt spid="75"/>
                                        </p:tgtEl>
                                        <p:attrNameLst>
                                          <p:attrName>ppt_w</p:attrName>
                                        </p:attrNameLst>
                                      </p:cBhvr>
                                      <p:tavLst>
                                        <p:tav tm="0">
                                          <p:val>
                                            <p:strVal val="#ppt_w"/>
                                          </p:val>
                                        </p:tav>
                                        <p:tav tm="100000">
                                          <p:val>
                                            <p:strVal val="#ppt_w"/>
                                          </p:val>
                                        </p:tav>
                                      </p:tavLst>
                                    </p:anim>
                                    <p:anim calcmode="lin" valueType="num">
                                      <p:cBhvr>
                                        <p:cTn id="437" dur="3000" fill="hold"/>
                                        <p:tgtEl>
                                          <p:spTgt spid="75"/>
                                        </p:tgtEl>
                                        <p:attrNameLst>
                                          <p:attrName>ppt_h</p:attrName>
                                        </p:attrNameLst>
                                      </p:cBhvr>
                                      <p:tavLst>
                                        <p:tav tm="0">
                                          <p:val>
                                            <p:fltVal val="0"/>
                                          </p:val>
                                        </p:tav>
                                        <p:tav tm="100000">
                                          <p:val>
                                            <p:strVal val="#ppt_h"/>
                                          </p:val>
                                        </p:tav>
                                      </p:tavLst>
                                    </p:anim>
                                  </p:childTnLst>
                                </p:cTn>
                              </p:par>
                              <p:par>
                                <p:cTn id="438" presetID="6" presetClass="emph" presetSubtype="0" fill="hold" grpId="1" nodeType="withEffect">
                                  <p:stCondLst>
                                    <p:cond delay="0"/>
                                  </p:stCondLst>
                                  <p:childTnLst>
                                    <p:animScale>
                                      <p:cBhvr>
                                        <p:cTn id="439" dur="3000" fill="hold"/>
                                        <p:tgtEl>
                                          <p:spTgt spid="75"/>
                                        </p:tgtEl>
                                      </p:cBhvr>
                                      <p:by x="400000" y="100000"/>
                                    </p:animScale>
                                  </p:childTnLst>
                                </p:cTn>
                              </p:par>
                              <p:par>
                                <p:cTn id="440" presetID="17" presetClass="entr" presetSubtype="4" fill="hold" grpId="0" nodeType="withEffect">
                                  <p:stCondLst>
                                    <p:cond delay="0"/>
                                  </p:stCondLst>
                                  <p:childTnLst>
                                    <p:set>
                                      <p:cBhvr>
                                        <p:cTn id="441" dur="1" fill="hold">
                                          <p:stCondLst>
                                            <p:cond delay="0"/>
                                          </p:stCondLst>
                                        </p:cTn>
                                        <p:tgtEl>
                                          <p:spTgt spid="88"/>
                                        </p:tgtEl>
                                        <p:attrNameLst>
                                          <p:attrName>style.visibility</p:attrName>
                                        </p:attrNameLst>
                                      </p:cBhvr>
                                      <p:to>
                                        <p:strVal val="visible"/>
                                      </p:to>
                                    </p:set>
                                    <p:anim calcmode="lin" valueType="num">
                                      <p:cBhvr>
                                        <p:cTn id="442" dur="3000" fill="hold"/>
                                        <p:tgtEl>
                                          <p:spTgt spid="88"/>
                                        </p:tgtEl>
                                        <p:attrNameLst>
                                          <p:attrName>ppt_x</p:attrName>
                                        </p:attrNameLst>
                                      </p:cBhvr>
                                      <p:tavLst>
                                        <p:tav tm="0">
                                          <p:val>
                                            <p:strVal val="#ppt_x"/>
                                          </p:val>
                                        </p:tav>
                                        <p:tav tm="100000">
                                          <p:val>
                                            <p:strVal val="#ppt_x"/>
                                          </p:val>
                                        </p:tav>
                                      </p:tavLst>
                                    </p:anim>
                                    <p:anim calcmode="lin" valueType="num">
                                      <p:cBhvr>
                                        <p:cTn id="443" dur="3000" fill="hold"/>
                                        <p:tgtEl>
                                          <p:spTgt spid="88"/>
                                        </p:tgtEl>
                                        <p:attrNameLst>
                                          <p:attrName>ppt_y</p:attrName>
                                        </p:attrNameLst>
                                      </p:cBhvr>
                                      <p:tavLst>
                                        <p:tav tm="0">
                                          <p:val>
                                            <p:strVal val="#ppt_y+#ppt_h/2"/>
                                          </p:val>
                                        </p:tav>
                                        <p:tav tm="100000">
                                          <p:val>
                                            <p:strVal val="#ppt_y"/>
                                          </p:val>
                                        </p:tav>
                                      </p:tavLst>
                                    </p:anim>
                                    <p:anim calcmode="lin" valueType="num">
                                      <p:cBhvr>
                                        <p:cTn id="444" dur="3000" fill="hold"/>
                                        <p:tgtEl>
                                          <p:spTgt spid="88"/>
                                        </p:tgtEl>
                                        <p:attrNameLst>
                                          <p:attrName>ppt_w</p:attrName>
                                        </p:attrNameLst>
                                      </p:cBhvr>
                                      <p:tavLst>
                                        <p:tav tm="0">
                                          <p:val>
                                            <p:strVal val="#ppt_w"/>
                                          </p:val>
                                        </p:tav>
                                        <p:tav tm="100000">
                                          <p:val>
                                            <p:strVal val="#ppt_w"/>
                                          </p:val>
                                        </p:tav>
                                      </p:tavLst>
                                    </p:anim>
                                    <p:anim calcmode="lin" valueType="num">
                                      <p:cBhvr>
                                        <p:cTn id="445" dur="3000" fill="hold"/>
                                        <p:tgtEl>
                                          <p:spTgt spid="88"/>
                                        </p:tgtEl>
                                        <p:attrNameLst>
                                          <p:attrName>ppt_h</p:attrName>
                                        </p:attrNameLst>
                                      </p:cBhvr>
                                      <p:tavLst>
                                        <p:tav tm="0">
                                          <p:val>
                                            <p:fltVal val="0"/>
                                          </p:val>
                                        </p:tav>
                                        <p:tav tm="100000">
                                          <p:val>
                                            <p:strVal val="#ppt_h"/>
                                          </p:val>
                                        </p:tav>
                                      </p:tavLst>
                                    </p:anim>
                                  </p:childTnLst>
                                </p:cTn>
                              </p:par>
                              <p:par>
                                <p:cTn id="446" presetID="6" presetClass="emph" presetSubtype="0" fill="hold" grpId="1" nodeType="withEffect">
                                  <p:stCondLst>
                                    <p:cond delay="0"/>
                                  </p:stCondLst>
                                  <p:childTnLst>
                                    <p:animScale>
                                      <p:cBhvr>
                                        <p:cTn id="447" dur="3000" fill="hold"/>
                                        <p:tgtEl>
                                          <p:spTgt spid="88"/>
                                        </p:tgtEl>
                                      </p:cBhvr>
                                      <p:by x="400000" y="100000"/>
                                    </p:animScale>
                                  </p:childTnLst>
                                </p:cTn>
                              </p:par>
                              <p:par>
                                <p:cTn id="448" presetID="17" presetClass="entr" presetSubtype="4" fill="hold" grpId="0" nodeType="withEffect">
                                  <p:stCondLst>
                                    <p:cond delay="0"/>
                                  </p:stCondLst>
                                  <p:childTnLst>
                                    <p:set>
                                      <p:cBhvr>
                                        <p:cTn id="449" dur="1" fill="hold">
                                          <p:stCondLst>
                                            <p:cond delay="0"/>
                                          </p:stCondLst>
                                        </p:cTn>
                                        <p:tgtEl>
                                          <p:spTgt spid="90"/>
                                        </p:tgtEl>
                                        <p:attrNameLst>
                                          <p:attrName>style.visibility</p:attrName>
                                        </p:attrNameLst>
                                      </p:cBhvr>
                                      <p:to>
                                        <p:strVal val="visible"/>
                                      </p:to>
                                    </p:set>
                                    <p:anim calcmode="lin" valueType="num">
                                      <p:cBhvr>
                                        <p:cTn id="450" dur="3000" fill="hold"/>
                                        <p:tgtEl>
                                          <p:spTgt spid="90"/>
                                        </p:tgtEl>
                                        <p:attrNameLst>
                                          <p:attrName>ppt_x</p:attrName>
                                        </p:attrNameLst>
                                      </p:cBhvr>
                                      <p:tavLst>
                                        <p:tav tm="0">
                                          <p:val>
                                            <p:strVal val="#ppt_x"/>
                                          </p:val>
                                        </p:tav>
                                        <p:tav tm="100000">
                                          <p:val>
                                            <p:strVal val="#ppt_x"/>
                                          </p:val>
                                        </p:tav>
                                      </p:tavLst>
                                    </p:anim>
                                    <p:anim calcmode="lin" valueType="num">
                                      <p:cBhvr>
                                        <p:cTn id="451" dur="3000" fill="hold"/>
                                        <p:tgtEl>
                                          <p:spTgt spid="90"/>
                                        </p:tgtEl>
                                        <p:attrNameLst>
                                          <p:attrName>ppt_y</p:attrName>
                                        </p:attrNameLst>
                                      </p:cBhvr>
                                      <p:tavLst>
                                        <p:tav tm="0">
                                          <p:val>
                                            <p:strVal val="#ppt_y+#ppt_h/2"/>
                                          </p:val>
                                        </p:tav>
                                        <p:tav tm="100000">
                                          <p:val>
                                            <p:strVal val="#ppt_y"/>
                                          </p:val>
                                        </p:tav>
                                      </p:tavLst>
                                    </p:anim>
                                    <p:anim calcmode="lin" valueType="num">
                                      <p:cBhvr>
                                        <p:cTn id="452" dur="3000" fill="hold"/>
                                        <p:tgtEl>
                                          <p:spTgt spid="90"/>
                                        </p:tgtEl>
                                        <p:attrNameLst>
                                          <p:attrName>ppt_w</p:attrName>
                                        </p:attrNameLst>
                                      </p:cBhvr>
                                      <p:tavLst>
                                        <p:tav tm="0">
                                          <p:val>
                                            <p:strVal val="#ppt_w"/>
                                          </p:val>
                                        </p:tav>
                                        <p:tav tm="100000">
                                          <p:val>
                                            <p:strVal val="#ppt_w"/>
                                          </p:val>
                                        </p:tav>
                                      </p:tavLst>
                                    </p:anim>
                                    <p:anim calcmode="lin" valueType="num">
                                      <p:cBhvr>
                                        <p:cTn id="453" dur="3000" fill="hold"/>
                                        <p:tgtEl>
                                          <p:spTgt spid="90"/>
                                        </p:tgtEl>
                                        <p:attrNameLst>
                                          <p:attrName>ppt_h</p:attrName>
                                        </p:attrNameLst>
                                      </p:cBhvr>
                                      <p:tavLst>
                                        <p:tav tm="0">
                                          <p:val>
                                            <p:fltVal val="0"/>
                                          </p:val>
                                        </p:tav>
                                        <p:tav tm="100000">
                                          <p:val>
                                            <p:strVal val="#ppt_h"/>
                                          </p:val>
                                        </p:tav>
                                      </p:tavLst>
                                    </p:anim>
                                  </p:childTnLst>
                                </p:cTn>
                              </p:par>
                              <p:par>
                                <p:cTn id="454" presetID="6" presetClass="emph" presetSubtype="0" fill="hold" grpId="1" nodeType="withEffect">
                                  <p:stCondLst>
                                    <p:cond delay="0"/>
                                  </p:stCondLst>
                                  <p:childTnLst>
                                    <p:animScale>
                                      <p:cBhvr>
                                        <p:cTn id="455" dur="3000" fill="hold"/>
                                        <p:tgtEl>
                                          <p:spTgt spid="90"/>
                                        </p:tgtEl>
                                      </p:cBhvr>
                                      <p:by x="400000" y="100000"/>
                                    </p:animScale>
                                  </p:childTnLst>
                                </p:cTn>
                              </p:par>
                              <p:par>
                                <p:cTn id="456" presetID="2" presetClass="exit" presetSubtype="12" fill="hold" grpId="2" nodeType="withEffect">
                                  <p:stCondLst>
                                    <p:cond delay="0"/>
                                  </p:stCondLst>
                                  <p:childTnLst>
                                    <p:anim calcmode="lin" valueType="num">
                                      <p:cBhvr additive="base">
                                        <p:cTn id="457" dur="4000"/>
                                        <p:tgtEl>
                                          <p:spTgt spid="97"/>
                                        </p:tgtEl>
                                        <p:attrNameLst>
                                          <p:attrName>ppt_x</p:attrName>
                                        </p:attrNameLst>
                                      </p:cBhvr>
                                      <p:tavLst>
                                        <p:tav tm="0">
                                          <p:val>
                                            <p:strVal val="ppt_x"/>
                                          </p:val>
                                        </p:tav>
                                        <p:tav tm="100000">
                                          <p:val>
                                            <p:strVal val="0-ppt_w/2"/>
                                          </p:val>
                                        </p:tav>
                                      </p:tavLst>
                                    </p:anim>
                                    <p:anim calcmode="lin" valueType="num">
                                      <p:cBhvr additive="base">
                                        <p:cTn id="458" dur="4000"/>
                                        <p:tgtEl>
                                          <p:spTgt spid="97"/>
                                        </p:tgtEl>
                                        <p:attrNameLst>
                                          <p:attrName>ppt_y</p:attrName>
                                        </p:attrNameLst>
                                      </p:cBhvr>
                                      <p:tavLst>
                                        <p:tav tm="0">
                                          <p:val>
                                            <p:strVal val="ppt_y"/>
                                          </p:val>
                                        </p:tav>
                                        <p:tav tm="100000">
                                          <p:val>
                                            <p:strVal val="1+ppt_h/2"/>
                                          </p:val>
                                        </p:tav>
                                      </p:tavLst>
                                    </p:anim>
                                    <p:set>
                                      <p:cBhvr>
                                        <p:cTn id="459" dur="1" fill="hold">
                                          <p:stCondLst>
                                            <p:cond delay="3999"/>
                                          </p:stCondLst>
                                        </p:cTn>
                                        <p:tgtEl>
                                          <p:spTgt spid="97"/>
                                        </p:tgtEl>
                                        <p:attrNameLst>
                                          <p:attrName>style.visibility</p:attrName>
                                        </p:attrNameLst>
                                      </p:cBhvr>
                                      <p:to>
                                        <p:strVal val="hidden"/>
                                      </p:to>
                                    </p:set>
                                  </p:childTnLst>
                                </p:cTn>
                              </p:par>
                              <p:par>
                                <p:cTn id="460" presetID="2" presetClass="exit" presetSubtype="6" fill="hold" grpId="2" nodeType="withEffect">
                                  <p:stCondLst>
                                    <p:cond delay="0"/>
                                  </p:stCondLst>
                                  <p:childTnLst>
                                    <p:anim calcmode="lin" valueType="num">
                                      <p:cBhvr additive="base">
                                        <p:cTn id="461" dur="4000"/>
                                        <p:tgtEl>
                                          <p:spTgt spid="69"/>
                                        </p:tgtEl>
                                        <p:attrNameLst>
                                          <p:attrName>ppt_x</p:attrName>
                                        </p:attrNameLst>
                                      </p:cBhvr>
                                      <p:tavLst>
                                        <p:tav tm="0">
                                          <p:val>
                                            <p:strVal val="ppt_x"/>
                                          </p:val>
                                        </p:tav>
                                        <p:tav tm="100000">
                                          <p:val>
                                            <p:strVal val="1+ppt_w/2"/>
                                          </p:val>
                                        </p:tav>
                                      </p:tavLst>
                                    </p:anim>
                                    <p:anim calcmode="lin" valueType="num">
                                      <p:cBhvr additive="base">
                                        <p:cTn id="462" dur="4000"/>
                                        <p:tgtEl>
                                          <p:spTgt spid="69"/>
                                        </p:tgtEl>
                                        <p:attrNameLst>
                                          <p:attrName>ppt_y</p:attrName>
                                        </p:attrNameLst>
                                      </p:cBhvr>
                                      <p:tavLst>
                                        <p:tav tm="0">
                                          <p:val>
                                            <p:strVal val="ppt_y"/>
                                          </p:val>
                                        </p:tav>
                                        <p:tav tm="100000">
                                          <p:val>
                                            <p:strVal val="1+ppt_h/2"/>
                                          </p:val>
                                        </p:tav>
                                      </p:tavLst>
                                    </p:anim>
                                    <p:set>
                                      <p:cBhvr>
                                        <p:cTn id="463" dur="1" fill="hold">
                                          <p:stCondLst>
                                            <p:cond delay="3999"/>
                                          </p:stCondLst>
                                        </p:cTn>
                                        <p:tgtEl>
                                          <p:spTgt spid="69"/>
                                        </p:tgtEl>
                                        <p:attrNameLst>
                                          <p:attrName>style.visibility</p:attrName>
                                        </p:attrNameLst>
                                      </p:cBhvr>
                                      <p:to>
                                        <p:strVal val="hidden"/>
                                      </p:to>
                                    </p:set>
                                  </p:childTnLst>
                                </p:cTn>
                              </p:par>
                              <p:par>
                                <p:cTn id="464" presetID="2" presetClass="exit" presetSubtype="6" fill="hold" grpId="2" nodeType="withEffect">
                                  <p:stCondLst>
                                    <p:cond delay="0"/>
                                  </p:stCondLst>
                                  <p:childTnLst>
                                    <p:anim calcmode="lin" valueType="num">
                                      <p:cBhvr additive="base">
                                        <p:cTn id="465" dur="4000"/>
                                        <p:tgtEl>
                                          <p:spTgt spid="68"/>
                                        </p:tgtEl>
                                        <p:attrNameLst>
                                          <p:attrName>ppt_x</p:attrName>
                                        </p:attrNameLst>
                                      </p:cBhvr>
                                      <p:tavLst>
                                        <p:tav tm="0">
                                          <p:val>
                                            <p:strVal val="ppt_x"/>
                                          </p:val>
                                        </p:tav>
                                        <p:tav tm="100000">
                                          <p:val>
                                            <p:strVal val="1+ppt_w/2"/>
                                          </p:val>
                                        </p:tav>
                                      </p:tavLst>
                                    </p:anim>
                                    <p:anim calcmode="lin" valueType="num">
                                      <p:cBhvr additive="base">
                                        <p:cTn id="466" dur="4000"/>
                                        <p:tgtEl>
                                          <p:spTgt spid="68"/>
                                        </p:tgtEl>
                                        <p:attrNameLst>
                                          <p:attrName>ppt_y</p:attrName>
                                        </p:attrNameLst>
                                      </p:cBhvr>
                                      <p:tavLst>
                                        <p:tav tm="0">
                                          <p:val>
                                            <p:strVal val="ppt_y"/>
                                          </p:val>
                                        </p:tav>
                                        <p:tav tm="100000">
                                          <p:val>
                                            <p:strVal val="1+ppt_h/2"/>
                                          </p:val>
                                        </p:tav>
                                      </p:tavLst>
                                    </p:anim>
                                    <p:set>
                                      <p:cBhvr>
                                        <p:cTn id="467" dur="1" fill="hold">
                                          <p:stCondLst>
                                            <p:cond delay="3999"/>
                                          </p:stCondLst>
                                        </p:cTn>
                                        <p:tgtEl>
                                          <p:spTgt spid="68"/>
                                        </p:tgtEl>
                                        <p:attrNameLst>
                                          <p:attrName>style.visibility</p:attrName>
                                        </p:attrNameLst>
                                      </p:cBhvr>
                                      <p:to>
                                        <p:strVal val="hidden"/>
                                      </p:to>
                                    </p:set>
                                  </p:childTnLst>
                                </p:cTn>
                              </p:par>
                              <p:par>
                                <p:cTn id="468" presetID="2" presetClass="exit" presetSubtype="6" fill="hold" grpId="2" nodeType="withEffect">
                                  <p:stCondLst>
                                    <p:cond delay="0"/>
                                  </p:stCondLst>
                                  <p:childTnLst>
                                    <p:anim calcmode="lin" valueType="num">
                                      <p:cBhvr additive="base">
                                        <p:cTn id="469" dur="4000"/>
                                        <p:tgtEl>
                                          <p:spTgt spid="70"/>
                                        </p:tgtEl>
                                        <p:attrNameLst>
                                          <p:attrName>ppt_x</p:attrName>
                                        </p:attrNameLst>
                                      </p:cBhvr>
                                      <p:tavLst>
                                        <p:tav tm="0">
                                          <p:val>
                                            <p:strVal val="ppt_x"/>
                                          </p:val>
                                        </p:tav>
                                        <p:tav tm="100000">
                                          <p:val>
                                            <p:strVal val="1+ppt_w/2"/>
                                          </p:val>
                                        </p:tav>
                                      </p:tavLst>
                                    </p:anim>
                                    <p:anim calcmode="lin" valueType="num">
                                      <p:cBhvr additive="base">
                                        <p:cTn id="470" dur="4000"/>
                                        <p:tgtEl>
                                          <p:spTgt spid="70"/>
                                        </p:tgtEl>
                                        <p:attrNameLst>
                                          <p:attrName>ppt_y</p:attrName>
                                        </p:attrNameLst>
                                      </p:cBhvr>
                                      <p:tavLst>
                                        <p:tav tm="0">
                                          <p:val>
                                            <p:strVal val="ppt_y"/>
                                          </p:val>
                                        </p:tav>
                                        <p:tav tm="100000">
                                          <p:val>
                                            <p:strVal val="1+ppt_h/2"/>
                                          </p:val>
                                        </p:tav>
                                      </p:tavLst>
                                    </p:anim>
                                    <p:set>
                                      <p:cBhvr>
                                        <p:cTn id="471" dur="1" fill="hold">
                                          <p:stCondLst>
                                            <p:cond delay="3999"/>
                                          </p:stCondLst>
                                        </p:cTn>
                                        <p:tgtEl>
                                          <p:spTgt spid="70"/>
                                        </p:tgtEl>
                                        <p:attrNameLst>
                                          <p:attrName>style.visibility</p:attrName>
                                        </p:attrNameLst>
                                      </p:cBhvr>
                                      <p:to>
                                        <p:strVal val="hidden"/>
                                      </p:to>
                                    </p:set>
                                  </p:childTnLst>
                                </p:cTn>
                              </p:par>
                              <p:par>
                                <p:cTn id="472" presetID="2" presetClass="exit" presetSubtype="6" fill="hold" grpId="2" nodeType="withEffect">
                                  <p:stCondLst>
                                    <p:cond delay="0"/>
                                  </p:stCondLst>
                                  <p:childTnLst>
                                    <p:anim calcmode="lin" valueType="num">
                                      <p:cBhvr additive="base">
                                        <p:cTn id="473" dur="4000"/>
                                        <p:tgtEl>
                                          <p:spTgt spid="71"/>
                                        </p:tgtEl>
                                        <p:attrNameLst>
                                          <p:attrName>ppt_x</p:attrName>
                                        </p:attrNameLst>
                                      </p:cBhvr>
                                      <p:tavLst>
                                        <p:tav tm="0">
                                          <p:val>
                                            <p:strVal val="ppt_x"/>
                                          </p:val>
                                        </p:tav>
                                        <p:tav tm="100000">
                                          <p:val>
                                            <p:strVal val="1+ppt_w/2"/>
                                          </p:val>
                                        </p:tav>
                                      </p:tavLst>
                                    </p:anim>
                                    <p:anim calcmode="lin" valueType="num">
                                      <p:cBhvr additive="base">
                                        <p:cTn id="474" dur="4000"/>
                                        <p:tgtEl>
                                          <p:spTgt spid="71"/>
                                        </p:tgtEl>
                                        <p:attrNameLst>
                                          <p:attrName>ppt_y</p:attrName>
                                        </p:attrNameLst>
                                      </p:cBhvr>
                                      <p:tavLst>
                                        <p:tav tm="0">
                                          <p:val>
                                            <p:strVal val="ppt_y"/>
                                          </p:val>
                                        </p:tav>
                                        <p:tav tm="100000">
                                          <p:val>
                                            <p:strVal val="1+ppt_h/2"/>
                                          </p:val>
                                        </p:tav>
                                      </p:tavLst>
                                    </p:anim>
                                    <p:set>
                                      <p:cBhvr>
                                        <p:cTn id="475" dur="1" fill="hold">
                                          <p:stCondLst>
                                            <p:cond delay="3999"/>
                                          </p:stCondLst>
                                        </p:cTn>
                                        <p:tgtEl>
                                          <p:spTgt spid="71"/>
                                        </p:tgtEl>
                                        <p:attrNameLst>
                                          <p:attrName>style.visibility</p:attrName>
                                        </p:attrNameLst>
                                      </p:cBhvr>
                                      <p:to>
                                        <p:strVal val="hidden"/>
                                      </p:to>
                                    </p:set>
                                  </p:childTnLst>
                                </p:cTn>
                              </p:par>
                              <p:par>
                                <p:cTn id="476" presetID="2" presetClass="exit" presetSubtype="6" fill="hold" grpId="2" nodeType="withEffect">
                                  <p:stCondLst>
                                    <p:cond delay="0"/>
                                  </p:stCondLst>
                                  <p:childTnLst>
                                    <p:anim calcmode="lin" valueType="num">
                                      <p:cBhvr additive="base">
                                        <p:cTn id="477" dur="4000"/>
                                        <p:tgtEl>
                                          <p:spTgt spid="72"/>
                                        </p:tgtEl>
                                        <p:attrNameLst>
                                          <p:attrName>ppt_x</p:attrName>
                                        </p:attrNameLst>
                                      </p:cBhvr>
                                      <p:tavLst>
                                        <p:tav tm="0">
                                          <p:val>
                                            <p:strVal val="ppt_x"/>
                                          </p:val>
                                        </p:tav>
                                        <p:tav tm="100000">
                                          <p:val>
                                            <p:strVal val="1+ppt_w/2"/>
                                          </p:val>
                                        </p:tav>
                                      </p:tavLst>
                                    </p:anim>
                                    <p:anim calcmode="lin" valueType="num">
                                      <p:cBhvr additive="base">
                                        <p:cTn id="478" dur="4000"/>
                                        <p:tgtEl>
                                          <p:spTgt spid="72"/>
                                        </p:tgtEl>
                                        <p:attrNameLst>
                                          <p:attrName>ppt_y</p:attrName>
                                        </p:attrNameLst>
                                      </p:cBhvr>
                                      <p:tavLst>
                                        <p:tav tm="0">
                                          <p:val>
                                            <p:strVal val="ppt_y"/>
                                          </p:val>
                                        </p:tav>
                                        <p:tav tm="100000">
                                          <p:val>
                                            <p:strVal val="1+ppt_h/2"/>
                                          </p:val>
                                        </p:tav>
                                      </p:tavLst>
                                    </p:anim>
                                    <p:set>
                                      <p:cBhvr>
                                        <p:cTn id="479" dur="1" fill="hold">
                                          <p:stCondLst>
                                            <p:cond delay="3999"/>
                                          </p:stCondLst>
                                        </p:cTn>
                                        <p:tgtEl>
                                          <p:spTgt spid="72"/>
                                        </p:tgtEl>
                                        <p:attrNameLst>
                                          <p:attrName>style.visibility</p:attrName>
                                        </p:attrNameLst>
                                      </p:cBhvr>
                                      <p:to>
                                        <p:strVal val="hidden"/>
                                      </p:to>
                                    </p:set>
                                  </p:childTnLst>
                                </p:cTn>
                              </p:par>
                              <p:par>
                                <p:cTn id="480" presetID="2" presetClass="exit" presetSubtype="6" fill="hold" grpId="2" nodeType="withEffect">
                                  <p:stCondLst>
                                    <p:cond delay="0"/>
                                  </p:stCondLst>
                                  <p:childTnLst>
                                    <p:anim calcmode="lin" valueType="num">
                                      <p:cBhvr additive="base">
                                        <p:cTn id="481" dur="4000"/>
                                        <p:tgtEl>
                                          <p:spTgt spid="73"/>
                                        </p:tgtEl>
                                        <p:attrNameLst>
                                          <p:attrName>ppt_x</p:attrName>
                                        </p:attrNameLst>
                                      </p:cBhvr>
                                      <p:tavLst>
                                        <p:tav tm="0">
                                          <p:val>
                                            <p:strVal val="ppt_x"/>
                                          </p:val>
                                        </p:tav>
                                        <p:tav tm="100000">
                                          <p:val>
                                            <p:strVal val="1+ppt_w/2"/>
                                          </p:val>
                                        </p:tav>
                                      </p:tavLst>
                                    </p:anim>
                                    <p:anim calcmode="lin" valueType="num">
                                      <p:cBhvr additive="base">
                                        <p:cTn id="482" dur="4000"/>
                                        <p:tgtEl>
                                          <p:spTgt spid="73"/>
                                        </p:tgtEl>
                                        <p:attrNameLst>
                                          <p:attrName>ppt_y</p:attrName>
                                        </p:attrNameLst>
                                      </p:cBhvr>
                                      <p:tavLst>
                                        <p:tav tm="0">
                                          <p:val>
                                            <p:strVal val="ppt_y"/>
                                          </p:val>
                                        </p:tav>
                                        <p:tav tm="100000">
                                          <p:val>
                                            <p:strVal val="1+ppt_h/2"/>
                                          </p:val>
                                        </p:tav>
                                      </p:tavLst>
                                    </p:anim>
                                    <p:set>
                                      <p:cBhvr>
                                        <p:cTn id="483" dur="1" fill="hold">
                                          <p:stCondLst>
                                            <p:cond delay="3999"/>
                                          </p:stCondLst>
                                        </p:cTn>
                                        <p:tgtEl>
                                          <p:spTgt spid="73"/>
                                        </p:tgtEl>
                                        <p:attrNameLst>
                                          <p:attrName>style.visibility</p:attrName>
                                        </p:attrNameLst>
                                      </p:cBhvr>
                                      <p:to>
                                        <p:strVal val="hidden"/>
                                      </p:to>
                                    </p:set>
                                  </p:childTnLst>
                                </p:cTn>
                              </p:par>
                              <p:par>
                                <p:cTn id="484" presetID="2" presetClass="exit" presetSubtype="6" fill="hold" grpId="2" nodeType="withEffect">
                                  <p:stCondLst>
                                    <p:cond delay="0"/>
                                  </p:stCondLst>
                                  <p:childTnLst>
                                    <p:anim calcmode="lin" valueType="num">
                                      <p:cBhvr additive="base">
                                        <p:cTn id="485" dur="4000"/>
                                        <p:tgtEl>
                                          <p:spTgt spid="74"/>
                                        </p:tgtEl>
                                        <p:attrNameLst>
                                          <p:attrName>ppt_x</p:attrName>
                                        </p:attrNameLst>
                                      </p:cBhvr>
                                      <p:tavLst>
                                        <p:tav tm="0">
                                          <p:val>
                                            <p:strVal val="ppt_x"/>
                                          </p:val>
                                        </p:tav>
                                        <p:tav tm="100000">
                                          <p:val>
                                            <p:strVal val="1+ppt_w/2"/>
                                          </p:val>
                                        </p:tav>
                                      </p:tavLst>
                                    </p:anim>
                                    <p:anim calcmode="lin" valueType="num">
                                      <p:cBhvr additive="base">
                                        <p:cTn id="486" dur="4000"/>
                                        <p:tgtEl>
                                          <p:spTgt spid="74"/>
                                        </p:tgtEl>
                                        <p:attrNameLst>
                                          <p:attrName>ppt_y</p:attrName>
                                        </p:attrNameLst>
                                      </p:cBhvr>
                                      <p:tavLst>
                                        <p:tav tm="0">
                                          <p:val>
                                            <p:strVal val="ppt_y"/>
                                          </p:val>
                                        </p:tav>
                                        <p:tav tm="100000">
                                          <p:val>
                                            <p:strVal val="1+ppt_h/2"/>
                                          </p:val>
                                        </p:tav>
                                      </p:tavLst>
                                    </p:anim>
                                    <p:set>
                                      <p:cBhvr>
                                        <p:cTn id="487" dur="1" fill="hold">
                                          <p:stCondLst>
                                            <p:cond delay="3999"/>
                                          </p:stCondLst>
                                        </p:cTn>
                                        <p:tgtEl>
                                          <p:spTgt spid="74"/>
                                        </p:tgtEl>
                                        <p:attrNameLst>
                                          <p:attrName>style.visibility</p:attrName>
                                        </p:attrNameLst>
                                      </p:cBhvr>
                                      <p:to>
                                        <p:strVal val="hidden"/>
                                      </p:to>
                                    </p:set>
                                  </p:childTnLst>
                                </p:cTn>
                              </p:par>
                              <p:par>
                                <p:cTn id="488" presetID="2" presetClass="exit" presetSubtype="12" fill="hold" grpId="2" nodeType="withEffect">
                                  <p:stCondLst>
                                    <p:cond delay="0"/>
                                  </p:stCondLst>
                                  <p:childTnLst>
                                    <p:anim calcmode="lin" valueType="num">
                                      <p:cBhvr additive="base">
                                        <p:cTn id="489" dur="4000"/>
                                        <p:tgtEl>
                                          <p:spTgt spid="96"/>
                                        </p:tgtEl>
                                        <p:attrNameLst>
                                          <p:attrName>ppt_x</p:attrName>
                                        </p:attrNameLst>
                                      </p:cBhvr>
                                      <p:tavLst>
                                        <p:tav tm="0">
                                          <p:val>
                                            <p:strVal val="ppt_x"/>
                                          </p:val>
                                        </p:tav>
                                        <p:tav tm="100000">
                                          <p:val>
                                            <p:strVal val="0-ppt_w/2"/>
                                          </p:val>
                                        </p:tav>
                                      </p:tavLst>
                                    </p:anim>
                                    <p:anim calcmode="lin" valueType="num">
                                      <p:cBhvr additive="base">
                                        <p:cTn id="490" dur="4000"/>
                                        <p:tgtEl>
                                          <p:spTgt spid="96"/>
                                        </p:tgtEl>
                                        <p:attrNameLst>
                                          <p:attrName>ppt_y</p:attrName>
                                        </p:attrNameLst>
                                      </p:cBhvr>
                                      <p:tavLst>
                                        <p:tav tm="0">
                                          <p:val>
                                            <p:strVal val="ppt_y"/>
                                          </p:val>
                                        </p:tav>
                                        <p:tav tm="100000">
                                          <p:val>
                                            <p:strVal val="1+ppt_h/2"/>
                                          </p:val>
                                        </p:tav>
                                      </p:tavLst>
                                    </p:anim>
                                    <p:set>
                                      <p:cBhvr>
                                        <p:cTn id="491" dur="1" fill="hold">
                                          <p:stCondLst>
                                            <p:cond delay="3999"/>
                                          </p:stCondLst>
                                        </p:cTn>
                                        <p:tgtEl>
                                          <p:spTgt spid="96"/>
                                        </p:tgtEl>
                                        <p:attrNameLst>
                                          <p:attrName>style.visibility</p:attrName>
                                        </p:attrNameLst>
                                      </p:cBhvr>
                                      <p:to>
                                        <p:strVal val="hidden"/>
                                      </p:to>
                                    </p:set>
                                  </p:childTnLst>
                                </p:cTn>
                              </p:par>
                              <p:par>
                                <p:cTn id="492" presetID="2" presetClass="exit" presetSubtype="12" fill="hold" grpId="2" nodeType="withEffect">
                                  <p:stCondLst>
                                    <p:cond delay="0"/>
                                  </p:stCondLst>
                                  <p:childTnLst>
                                    <p:anim calcmode="lin" valueType="num">
                                      <p:cBhvr additive="base">
                                        <p:cTn id="493" dur="4000"/>
                                        <p:tgtEl>
                                          <p:spTgt spid="98"/>
                                        </p:tgtEl>
                                        <p:attrNameLst>
                                          <p:attrName>ppt_x</p:attrName>
                                        </p:attrNameLst>
                                      </p:cBhvr>
                                      <p:tavLst>
                                        <p:tav tm="0">
                                          <p:val>
                                            <p:strVal val="ppt_x"/>
                                          </p:val>
                                        </p:tav>
                                        <p:tav tm="100000">
                                          <p:val>
                                            <p:strVal val="0-ppt_w/2"/>
                                          </p:val>
                                        </p:tav>
                                      </p:tavLst>
                                    </p:anim>
                                    <p:anim calcmode="lin" valueType="num">
                                      <p:cBhvr additive="base">
                                        <p:cTn id="494" dur="4000"/>
                                        <p:tgtEl>
                                          <p:spTgt spid="98"/>
                                        </p:tgtEl>
                                        <p:attrNameLst>
                                          <p:attrName>ppt_y</p:attrName>
                                        </p:attrNameLst>
                                      </p:cBhvr>
                                      <p:tavLst>
                                        <p:tav tm="0">
                                          <p:val>
                                            <p:strVal val="ppt_y"/>
                                          </p:val>
                                        </p:tav>
                                        <p:tav tm="100000">
                                          <p:val>
                                            <p:strVal val="1+ppt_h/2"/>
                                          </p:val>
                                        </p:tav>
                                      </p:tavLst>
                                    </p:anim>
                                    <p:set>
                                      <p:cBhvr>
                                        <p:cTn id="495" dur="1" fill="hold">
                                          <p:stCondLst>
                                            <p:cond delay="3999"/>
                                          </p:stCondLst>
                                        </p:cTn>
                                        <p:tgtEl>
                                          <p:spTgt spid="98"/>
                                        </p:tgtEl>
                                        <p:attrNameLst>
                                          <p:attrName>style.visibility</p:attrName>
                                        </p:attrNameLst>
                                      </p:cBhvr>
                                      <p:to>
                                        <p:strVal val="hidden"/>
                                      </p:to>
                                    </p:set>
                                  </p:childTnLst>
                                </p:cTn>
                              </p:par>
                              <p:par>
                                <p:cTn id="496" presetID="2" presetClass="exit" presetSubtype="12" fill="hold" grpId="2" nodeType="withEffect">
                                  <p:stCondLst>
                                    <p:cond delay="0"/>
                                  </p:stCondLst>
                                  <p:childTnLst>
                                    <p:anim calcmode="lin" valueType="num">
                                      <p:cBhvr additive="base">
                                        <p:cTn id="497" dur="4000"/>
                                        <p:tgtEl>
                                          <p:spTgt spid="99"/>
                                        </p:tgtEl>
                                        <p:attrNameLst>
                                          <p:attrName>ppt_x</p:attrName>
                                        </p:attrNameLst>
                                      </p:cBhvr>
                                      <p:tavLst>
                                        <p:tav tm="0">
                                          <p:val>
                                            <p:strVal val="ppt_x"/>
                                          </p:val>
                                        </p:tav>
                                        <p:tav tm="100000">
                                          <p:val>
                                            <p:strVal val="0-ppt_w/2"/>
                                          </p:val>
                                        </p:tav>
                                      </p:tavLst>
                                    </p:anim>
                                    <p:anim calcmode="lin" valueType="num">
                                      <p:cBhvr additive="base">
                                        <p:cTn id="498" dur="4000"/>
                                        <p:tgtEl>
                                          <p:spTgt spid="99"/>
                                        </p:tgtEl>
                                        <p:attrNameLst>
                                          <p:attrName>ppt_y</p:attrName>
                                        </p:attrNameLst>
                                      </p:cBhvr>
                                      <p:tavLst>
                                        <p:tav tm="0">
                                          <p:val>
                                            <p:strVal val="ppt_y"/>
                                          </p:val>
                                        </p:tav>
                                        <p:tav tm="100000">
                                          <p:val>
                                            <p:strVal val="1+ppt_h/2"/>
                                          </p:val>
                                        </p:tav>
                                      </p:tavLst>
                                    </p:anim>
                                    <p:set>
                                      <p:cBhvr>
                                        <p:cTn id="499" dur="1" fill="hold">
                                          <p:stCondLst>
                                            <p:cond delay="3999"/>
                                          </p:stCondLst>
                                        </p:cTn>
                                        <p:tgtEl>
                                          <p:spTgt spid="99"/>
                                        </p:tgtEl>
                                        <p:attrNameLst>
                                          <p:attrName>style.visibility</p:attrName>
                                        </p:attrNameLst>
                                      </p:cBhvr>
                                      <p:to>
                                        <p:strVal val="hidden"/>
                                      </p:to>
                                    </p:set>
                                  </p:childTnLst>
                                </p:cTn>
                              </p:par>
                              <p:par>
                                <p:cTn id="500" presetID="2" presetClass="exit" presetSubtype="12" fill="hold" grpId="2" nodeType="withEffect">
                                  <p:stCondLst>
                                    <p:cond delay="0"/>
                                  </p:stCondLst>
                                  <p:childTnLst>
                                    <p:anim calcmode="lin" valueType="num">
                                      <p:cBhvr additive="base">
                                        <p:cTn id="501" dur="4000"/>
                                        <p:tgtEl>
                                          <p:spTgt spid="100"/>
                                        </p:tgtEl>
                                        <p:attrNameLst>
                                          <p:attrName>ppt_x</p:attrName>
                                        </p:attrNameLst>
                                      </p:cBhvr>
                                      <p:tavLst>
                                        <p:tav tm="0">
                                          <p:val>
                                            <p:strVal val="ppt_x"/>
                                          </p:val>
                                        </p:tav>
                                        <p:tav tm="100000">
                                          <p:val>
                                            <p:strVal val="0-ppt_w/2"/>
                                          </p:val>
                                        </p:tav>
                                      </p:tavLst>
                                    </p:anim>
                                    <p:anim calcmode="lin" valueType="num">
                                      <p:cBhvr additive="base">
                                        <p:cTn id="502" dur="4000"/>
                                        <p:tgtEl>
                                          <p:spTgt spid="100"/>
                                        </p:tgtEl>
                                        <p:attrNameLst>
                                          <p:attrName>ppt_y</p:attrName>
                                        </p:attrNameLst>
                                      </p:cBhvr>
                                      <p:tavLst>
                                        <p:tav tm="0">
                                          <p:val>
                                            <p:strVal val="ppt_y"/>
                                          </p:val>
                                        </p:tav>
                                        <p:tav tm="100000">
                                          <p:val>
                                            <p:strVal val="1+ppt_h/2"/>
                                          </p:val>
                                        </p:tav>
                                      </p:tavLst>
                                    </p:anim>
                                    <p:set>
                                      <p:cBhvr>
                                        <p:cTn id="503" dur="1" fill="hold">
                                          <p:stCondLst>
                                            <p:cond delay="3999"/>
                                          </p:stCondLst>
                                        </p:cTn>
                                        <p:tgtEl>
                                          <p:spTgt spid="100"/>
                                        </p:tgtEl>
                                        <p:attrNameLst>
                                          <p:attrName>style.visibility</p:attrName>
                                        </p:attrNameLst>
                                      </p:cBhvr>
                                      <p:to>
                                        <p:strVal val="hidden"/>
                                      </p:to>
                                    </p:set>
                                  </p:childTnLst>
                                </p:cTn>
                              </p:par>
                              <p:par>
                                <p:cTn id="504" presetID="2" presetClass="exit" presetSubtype="12" fill="hold" grpId="2" nodeType="withEffect">
                                  <p:stCondLst>
                                    <p:cond delay="0"/>
                                  </p:stCondLst>
                                  <p:childTnLst>
                                    <p:anim calcmode="lin" valueType="num">
                                      <p:cBhvr additive="base">
                                        <p:cTn id="505" dur="4000"/>
                                        <p:tgtEl>
                                          <p:spTgt spid="101"/>
                                        </p:tgtEl>
                                        <p:attrNameLst>
                                          <p:attrName>ppt_x</p:attrName>
                                        </p:attrNameLst>
                                      </p:cBhvr>
                                      <p:tavLst>
                                        <p:tav tm="0">
                                          <p:val>
                                            <p:strVal val="ppt_x"/>
                                          </p:val>
                                        </p:tav>
                                        <p:tav tm="100000">
                                          <p:val>
                                            <p:strVal val="0-ppt_w/2"/>
                                          </p:val>
                                        </p:tav>
                                      </p:tavLst>
                                    </p:anim>
                                    <p:anim calcmode="lin" valueType="num">
                                      <p:cBhvr additive="base">
                                        <p:cTn id="506" dur="4000"/>
                                        <p:tgtEl>
                                          <p:spTgt spid="101"/>
                                        </p:tgtEl>
                                        <p:attrNameLst>
                                          <p:attrName>ppt_y</p:attrName>
                                        </p:attrNameLst>
                                      </p:cBhvr>
                                      <p:tavLst>
                                        <p:tav tm="0">
                                          <p:val>
                                            <p:strVal val="ppt_y"/>
                                          </p:val>
                                        </p:tav>
                                        <p:tav tm="100000">
                                          <p:val>
                                            <p:strVal val="1+ppt_h/2"/>
                                          </p:val>
                                        </p:tav>
                                      </p:tavLst>
                                    </p:anim>
                                    <p:set>
                                      <p:cBhvr>
                                        <p:cTn id="507" dur="1" fill="hold">
                                          <p:stCondLst>
                                            <p:cond delay="3999"/>
                                          </p:stCondLst>
                                        </p:cTn>
                                        <p:tgtEl>
                                          <p:spTgt spid="101"/>
                                        </p:tgtEl>
                                        <p:attrNameLst>
                                          <p:attrName>style.visibility</p:attrName>
                                        </p:attrNameLst>
                                      </p:cBhvr>
                                      <p:to>
                                        <p:strVal val="hidden"/>
                                      </p:to>
                                    </p:set>
                                  </p:childTnLst>
                                </p:cTn>
                              </p:par>
                              <p:par>
                                <p:cTn id="508" presetID="2" presetClass="exit" presetSubtype="12" fill="hold" grpId="2" nodeType="withEffect">
                                  <p:stCondLst>
                                    <p:cond delay="0"/>
                                  </p:stCondLst>
                                  <p:childTnLst>
                                    <p:anim calcmode="lin" valueType="num">
                                      <p:cBhvr additive="base">
                                        <p:cTn id="509" dur="4000"/>
                                        <p:tgtEl>
                                          <p:spTgt spid="102"/>
                                        </p:tgtEl>
                                        <p:attrNameLst>
                                          <p:attrName>ppt_x</p:attrName>
                                        </p:attrNameLst>
                                      </p:cBhvr>
                                      <p:tavLst>
                                        <p:tav tm="0">
                                          <p:val>
                                            <p:strVal val="ppt_x"/>
                                          </p:val>
                                        </p:tav>
                                        <p:tav tm="100000">
                                          <p:val>
                                            <p:strVal val="0-ppt_w/2"/>
                                          </p:val>
                                        </p:tav>
                                      </p:tavLst>
                                    </p:anim>
                                    <p:anim calcmode="lin" valueType="num">
                                      <p:cBhvr additive="base">
                                        <p:cTn id="510" dur="4000"/>
                                        <p:tgtEl>
                                          <p:spTgt spid="102"/>
                                        </p:tgtEl>
                                        <p:attrNameLst>
                                          <p:attrName>ppt_y</p:attrName>
                                        </p:attrNameLst>
                                      </p:cBhvr>
                                      <p:tavLst>
                                        <p:tav tm="0">
                                          <p:val>
                                            <p:strVal val="ppt_y"/>
                                          </p:val>
                                        </p:tav>
                                        <p:tav tm="100000">
                                          <p:val>
                                            <p:strVal val="1+ppt_h/2"/>
                                          </p:val>
                                        </p:tav>
                                      </p:tavLst>
                                    </p:anim>
                                    <p:set>
                                      <p:cBhvr>
                                        <p:cTn id="511" dur="1" fill="hold">
                                          <p:stCondLst>
                                            <p:cond delay="3999"/>
                                          </p:stCondLst>
                                        </p:cTn>
                                        <p:tgtEl>
                                          <p:spTgt spid="102"/>
                                        </p:tgtEl>
                                        <p:attrNameLst>
                                          <p:attrName>style.visibility</p:attrName>
                                        </p:attrNameLst>
                                      </p:cBhvr>
                                      <p:to>
                                        <p:strVal val="hidden"/>
                                      </p:to>
                                    </p:set>
                                  </p:childTnLst>
                                </p:cTn>
                              </p:par>
                              <p:par>
                                <p:cTn id="512" presetID="2" presetClass="exit" presetSubtype="12" fill="hold" grpId="2" nodeType="withEffect">
                                  <p:stCondLst>
                                    <p:cond delay="0"/>
                                  </p:stCondLst>
                                  <p:childTnLst>
                                    <p:anim calcmode="lin" valueType="num">
                                      <p:cBhvr additive="base">
                                        <p:cTn id="513" dur="4000"/>
                                        <p:tgtEl>
                                          <p:spTgt spid="103"/>
                                        </p:tgtEl>
                                        <p:attrNameLst>
                                          <p:attrName>ppt_x</p:attrName>
                                        </p:attrNameLst>
                                      </p:cBhvr>
                                      <p:tavLst>
                                        <p:tav tm="0">
                                          <p:val>
                                            <p:strVal val="ppt_x"/>
                                          </p:val>
                                        </p:tav>
                                        <p:tav tm="100000">
                                          <p:val>
                                            <p:strVal val="0-ppt_w/2"/>
                                          </p:val>
                                        </p:tav>
                                      </p:tavLst>
                                    </p:anim>
                                    <p:anim calcmode="lin" valueType="num">
                                      <p:cBhvr additive="base">
                                        <p:cTn id="514" dur="4000"/>
                                        <p:tgtEl>
                                          <p:spTgt spid="103"/>
                                        </p:tgtEl>
                                        <p:attrNameLst>
                                          <p:attrName>ppt_y</p:attrName>
                                        </p:attrNameLst>
                                      </p:cBhvr>
                                      <p:tavLst>
                                        <p:tav tm="0">
                                          <p:val>
                                            <p:strVal val="ppt_y"/>
                                          </p:val>
                                        </p:tav>
                                        <p:tav tm="100000">
                                          <p:val>
                                            <p:strVal val="1+ppt_h/2"/>
                                          </p:val>
                                        </p:tav>
                                      </p:tavLst>
                                    </p:anim>
                                    <p:set>
                                      <p:cBhvr>
                                        <p:cTn id="515" dur="1" fill="hold">
                                          <p:stCondLst>
                                            <p:cond delay="3999"/>
                                          </p:stCondLst>
                                        </p:cTn>
                                        <p:tgtEl>
                                          <p:spTgt spid="103"/>
                                        </p:tgtEl>
                                        <p:attrNameLst>
                                          <p:attrName>style.visibility</p:attrName>
                                        </p:attrNameLst>
                                      </p:cBhvr>
                                      <p:to>
                                        <p:strVal val="hidden"/>
                                      </p:to>
                                    </p:set>
                                  </p:childTnLst>
                                </p:cTn>
                              </p:par>
                              <p:par>
                                <p:cTn id="516" presetID="2" presetClass="exit" presetSubtype="12" fill="hold" grpId="2" nodeType="withEffect">
                                  <p:stCondLst>
                                    <p:cond delay="0"/>
                                  </p:stCondLst>
                                  <p:childTnLst>
                                    <p:anim calcmode="lin" valueType="num">
                                      <p:cBhvr additive="base">
                                        <p:cTn id="517" dur="4000"/>
                                        <p:tgtEl>
                                          <p:spTgt spid="104"/>
                                        </p:tgtEl>
                                        <p:attrNameLst>
                                          <p:attrName>ppt_x</p:attrName>
                                        </p:attrNameLst>
                                      </p:cBhvr>
                                      <p:tavLst>
                                        <p:tav tm="0">
                                          <p:val>
                                            <p:strVal val="ppt_x"/>
                                          </p:val>
                                        </p:tav>
                                        <p:tav tm="100000">
                                          <p:val>
                                            <p:strVal val="0-ppt_w/2"/>
                                          </p:val>
                                        </p:tav>
                                      </p:tavLst>
                                    </p:anim>
                                    <p:anim calcmode="lin" valueType="num">
                                      <p:cBhvr additive="base">
                                        <p:cTn id="518" dur="4000"/>
                                        <p:tgtEl>
                                          <p:spTgt spid="104"/>
                                        </p:tgtEl>
                                        <p:attrNameLst>
                                          <p:attrName>ppt_y</p:attrName>
                                        </p:attrNameLst>
                                      </p:cBhvr>
                                      <p:tavLst>
                                        <p:tav tm="0">
                                          <p:val>
                                            <p:strVal val="ppt_y"/>
                                          </p:val>
                                        </p:tav>
                                        <p:tav tm="100000">
                                          <p:val>
                                            <p:strVal val="1+ppt_h/2"/>
                                          </p:val>
                                        </p:tav>
                                      </p:tavLst>
                                    </p:anim>
                                    <p:set>
                                      <p:cBhvr>
                                        <p:cTn id="519" dur="1" fill="hold">
                                          <p:stCondLst>
                                            <p:cond delay="3999"/>
                                          </p:stCondLst>
                                        </p:cTn>
                                        <p:tgtEl>
                                          <p:spTgt spid="104"/>
                                        </p:tgtEl>
                                        <p:attrNameLst>
                                          <p:attrName>style.visibility</p:attrName>
                                        </p:attrNameLst>
                                      </p:cBhvr>
                                      <p:to>
                                        <p:strVal val="hidden"/>
                                      </p:to>
                                    </p:set>
                                  </p:childTnLst>
                                </p:cTn>
                              </p:par>
                              <p:par>
                                <p:cTn id="520" presetID="2" presetClass="exit" presetSubtype="12" fill="hold" grpId="2" nodeType="withEffect">
                                  <p:stCondLst>
                                    <p:cond delay="0"/>
                                  </p:stCondLst>
                                  <p:childTnLst>
                                    <p:anim calcmode="lin" valueType="num">
                                      <p:cBhvr additive="base">
                                        <p:cTn id="521" dur="4000"/>
                                        <p:tgtEl>
                                          <p:spTgt spid="105"/>
                                        </p:tgtEl>
                                        <p:attrNameLst>
                                          <p:attrName>ppt_x</p:attrName>
                                        </p:attrNameLst>
                                      </p:cBhvr>
                                      <p:tavLst>
                                        <p:tav tm="0">
                                          <p:val>
                                            <p:strVal val="ppt_x"/>
                                          </p:val>
                                        </p:tav>
                                        <p:tav tm="100000">
                                          <p:val>
                                            <p:strVal val="0-ppt_w/2"/>
                                          </p:val>
                                        </p:tav>
                                      </p:tavLst>
                                    </p:anim>
                                    <p:anim calcmode="lin" valueType="num">
                                      <p:cBhvr additive="base">
                                        <p:cTn id="522" dur="4000"/>
                                        <p:tgtEl>
                                          <p:spTgt spid="105"/>
                                        </p:tgtEl>
                                        <p:attrNameLst>
                                          <p:attrName>ppt_y</p:attrName>
                                        </p:attrNameLst>
                                      </p:cBhvr>
                                      <p:tavLst>
                                        <p:tav tm="0">
                                          <p:val>
                                            <p:strVal val="ppt_y"/>
                                          </p:val>
                                        </p:tav>
                                        <p:tav tm="100000">
                                          <p:val>
                                            <p:strVal val="1+ppt_h/2"/>
                                          </p:val>
                                        </p:tav>
                                      </p:tavLst>
                                    </p:anim>
                                    <p:set>
                                      <p:cBhvr>
                                        <p:cTn id="523" dur="1" fill="hold">
                                          <p:stCondLst>
                                            <p:cond delay="3999"/>
                                          </p:stCondLst>
                                        </p:cTn>
                                        <p:tgtEl>
                                          <p:spTgt spid="105"/>
                                        </p:tgtEl>
                                        <p:attrNameLst>
                                          <p:attrName>style.visibility</p:attrName>
                                        </p:attrNameLst>
                                      </p:cBhvr>
                                      <p:to>
                                        <p:strVal val="hidden"/>
                                      </p:to>
                                    </p:set>
                                  </p:childTnLst>
                                </p:cTn>
                              </p:par>
                              <p:par>
                                <p:cTn id="524" presetID="2" presetClass="exit" presetSubtype="12" fill="hold" grpId="2" nodeType="withEffect">
                                  <p:stCondLst>
                                    <p:cond delay="0"/>
                                  </p:stCondLst>
                                  <p:childTnLst>
                                    <p:anim calcmode="lin" valueType="num">
                                      <p:cBhvr additive="base">
                                        <p:cTn id="525" dur="4000"/>
                                        <p:tgtEl>
                                          <p:spTgt spid="106"/>
                                        </p:tgtEl>
                                        <p:attrNameLst>
                                          <p:attrName>ppt_x</p:attrName>
                                        </p:attrNameLst>
                                      </p:cBhvr>
                                      <p:tavLst>
                                        <p:tav tm="0">
                                          <p:val>
                                            <p:strVal val="ppt_x"/>
                                          </p:val>
                                        </p:tav>
                                        <p:tav tm="100000">
                                          <p:val>
                                            <p:strVal val="0-ppt_w/2"/>
                                          </p:val>
                                        </p:tav>
                                      </p:tavLst>
                                    </p:anim>
                                    <p:anim calcmode="lin" valueType="num">
                                      <p:cBhvr additive="base">
                                        <p:cTn id="526" dur="4000"/>
                                        <p:tgtEl>
                                          <p:spTgt spid="106"/>
                                        </p:tgtEl>
                                        <p:attrNameLst>
                                          <p:attrName>ppt_y</p:attrName>
                                        </p:attrNameLst>
                                      </p:cBhvr>
                                      <p:tavLst>
                                        <p:tav tm="0">
                                          <p:val>
                                            <p:strVal val="ppt_y"/>
                                          </p:val>
                                        </p:tav>
                                        <p:tav tm="100000">
                                          <p:val>
                                            <p:strVal val="1+ppt_h/2"/>
                                          </p:val>
                                        </p:tav>
                                      </p:tavLst>
                                    </p:anim>
                                    <p:set>
                                      <p:cBhvr>
                                        <p:cTn id="527" dur="1" fill="hold">
                                          <p:stCondLst>
                                            <p:cond delay="3999"/>
                                          </p:stCondLst>
                                        </p:cTn>
                                        <p:tgtEl>
                                          <p:spTgt spid="106"/>
                                        </p:tgtEl>
                                        <p:attrNameLst>
                                          <p:attrName>style.visibility</p:attrName>
                                        </p:attrNameLst>
                                      </p:cBhvr>
                                      <p:to>
                                        <p:strVal val="hidden"/>
                                      </p:to>
                                    </p:set>
                                  </p:childTnLst>
                                </p:cTn>
                              </p:par>
                              <p:par>
                                <p:cTn id="528" presetID="2" presetClass="exit" presetSubtype="12" fill="hold" grpId="2" nodeType="withEffect">
                                  <p:stCondLst>
                                    <p:cond delay="0"/>
                                  </p:stCondLst>
                                  <p:childTnLst>
                                    <p:anim calcmode="lin" valueType="num">
                                      <p:cBhvr additive="base">
                                        <p:cTn id="529" dur="4000"/>
                                        <p:tgtEl>
                                          <p:spTgt spid="107"/>
                                        </p:tgtEl>
                                        <p:attrNameLst>
                                          <p:attrName>ppt_x</p:attrName>
                                        </p:attrNameLst>
                                      </p:cBhvr>
                                      <p:tavLst>
                                        <p:tav tm="0">
                                          <p:val>
                                            <p:strVal val="ppt_x"/>
                                          </p:val>
                                        </p:tav>
                                        <p:tav tm="100000">
                                          <p:val>
                                            <p:strVal val="0-ppt_w/2"/>
                                          </p:val>
                                        </p:tav>
                                      </p:tavLst>
                                    </p:anim>
                                    <p:anim calcmode="lin" valueType="num">
                                      <p:cBhvr additive="base">
                                        <p:cTn id="530" dur="4000"/>
                                        <p:tgtEl>
                                          <p:spTgt spid="107"/>
                                        </p:tgtEl>
                                        <p:attrNameLst>
                                          <p:attrName>ppt_y</p:attrName>
                                        </p:attrNameLst>
                                      </p:cBhvr>
                                      <p:tavLst>
                                        <p:tav tm="0">
                                          <p:val>
                                            <p:strVal val="ppt_y"/>
                                          </p:val>
                                        </p:tav>
                                        <p:tav tm="100000">
                                          <p:val>
                                            <p:strVal val="1+ppt_h/2"/>
                                          </p:val>
                                        </p:tav>
                                      </p:tavLst>
                                    </p:anim>
                                    <p:set>
                                      <p:cBhvr>
                                        <p:cTn id="531" dur="1" fill="hold">
                                          <p:stCondLst>
                                            <p:cond delay="3999"/>
                                          </p:stCondLst>
                                        </p:cTn>
                                        <p:tgtEl>
                                          <p:spTgt spid="107"/>
                                        </p:tgtEl>
                                        <p:attrNameLst>
                                          <p:attrName>style.visibility</p:attrName>
                                        </p:attrNameLst>
                                      </p:cBhvr>
                                      <p:to>
                                        <p:strVal val="hidden"/>
                                      </p:to>
                                    </p:set>
                                  </p:childTnLst>
                                </p:cTn>
                              </p:par>
                              <p:par>
                                <p:cTn id="532" presetID="2" presetClass="exit" presetSubtype="12" fill="hold" grpId="2" nodeType="withEffect">
                                  <p:stCondLst>
                                    <p:cond delay="0"/>
                                  </p:stCondLst>
                                  <p:childTnLst>
                                    <p:anim calcmode="lin" valueType="num">
                                      <p:cBhvr additive="base">
                                        <p:cTn id="533" dur="4000"/>
                                        <p:tgtEl>
                                          <p:spTgt spid="108"/>
                                        </p:tgtEl>
                                        <p:attrNameLst>
                                          <p:attrName>ppt_x</p:attrName>
                                        </p:attrNameLst>
                                      </p:cBhvr>
                                      <p:tavLst>
                                        <p:tav tm="0">
                                          <p:val>
                                            <p:strVal val="ppt_x"/>
                                          </p:val>
                                        </p:tav>
                                        <p:tav tm="100000">
                                          <p:val>
                                            <p:strVal val="0-ppt_w/2"/>
                                          </p:val>
                                        </p:tav>
                                      </p:tavLst>
                                    </p:anim>
                                    <p:anim calcmode="lin" valueType="num">
                                      <p:cBhvr additive="base">
                                        <p:cTn id="534" dur="4000"/>
                                        <p:tgtEl>
                                          <p:spTgt spid="108"/>
                                        </p:tgtEl>
                                        <p:attrNameLst>
                                          <p:attrName>ppt_y</p:attrName>
                                        </p:attrNameLst>
                                      </p:cBhvr>
                                      <p:tavLst>
                                        <p:tav tm="0">
                                          <p:val>
                                            <p:strVal val="ppt_y"/>
                                          </p:val>
                                        </p:tav>
                                        <p:tav tm="100000">
                                          <p:val>
                                            <p:strVal val="1+ppt_h/2"/>
                                          </p:val>
                                        </p:tav>
                                      </p:tavLst>
                                    </p:anim>
                                    <p:set>
                                      <p:cBhvr>
                                        <p:cTn id="535" dur="1" fill="hold">
                                          <p:stCondLst>
                                            <p:cond delay="3999"/>
                                          </p:stCondLst>
                                        </p:cTn>
                                        <p:tgtEl>
                                          <p:spTgt spid="108"/>
                                        </p:tgtEl>
                                        <p:attrNameLst>
                                          <p:attrName>style.visibility</p:attrName>
                                        </p:attrNameLst>
                                      </p:cBhvr>
                                      <p:to>
                                        <p:strVal val="hidden"/>
                                      </p:to>
                                    </p:set>
                                  </p:childTnLst>
                                </p:cTn>
                              </p:par>
                              <p:par>
                                <p:cTn id="536" presetID="2" presetClass="exit" presetSubtype="12" fill="hold" grpId="2" nodeType="withEffect">
                                  <p:stCondLst>
                                    <p:cond delay="0"/>
                                  </p:stCondLst>
                                  <p:childTnLst>
                                    <p:anim calcmode="lin" valueType="num">
                                      <p:cBhvr additive="base">
                                        <p:cTn id="537" dur="4000"/>
                                        <p:tgtEl>
                                          <p:spTgt spid="109"/>
                                        </p:tgtEl>
                                        <p:attrNameLst>
                                          <p:attrName>ppt_x</p:attrName>
                                        </p:attrNameLst>
                                      </p:cBhvr>
                                      <p:tavLst>
                                        <p:tav tm="0">
                                          <p:val>
                                            <p:strVal val="ppt_x"/>
                                          </p:val>
                                        </p:tav>
                                        <p:tav tm="100000">
                                          <p:val>
                                            <p:strVal val="0-ppt_w/2"/>
                                          </p:val>
                                        </p:tav>
                                      </p:tavLst>
                                    </p:anim>
                                    <p:anim calcmode="lin" valueType="num">
                                      <p:cBhvr additive="base">
                                        <p:cTn id="538" dur="4000"/>
                                        <p:tgtEl>
                                          <p:spTgt spid="109"/>
                                        </p:tgtEl>
                                        <p:attrNameLst>
                                          <p:attrName>ppt_y</p:attrName>
                                        </p:attrNameLst>
                                      </p:cBhvr>
                                      <p:tavLst>
                                        <p:tav tm="0">
                                          <p:val>
                                            <p:strVal val="ppt_y"/>
                                          </p:val>
                                        </p:tav>
                                        <p:tav tm="100000">
                                          <p:val>
                                            <p:strVal val="1+ppt_h/2"/>
                                          </p:val>
                                        </p:tav>
                                      </p:tavLst>
                                    </p:anim>
                                    <p:set>
                                      <p:cBhvr>
                                        <p:cTn id="539" dur="1" fill="hold">
                                          <p:stCondLst>
                                            <p:cond delay="3999"/>
                                          </p:stCondLst>
                                        </p:cTn>
                                        <p:tgtEl>
                                          <p:spTgt spid="109"/>
                                        </p:tgtEl>
                                        <p:attrNameLst>
                                          <p:attrName>style.visibility</p:attrName>
                                        </p:attrNameLst>
                                      </p:cBhvr>
                                      <p:to>
                                        <p:strVal val="hidden"/>
                                      </p:to>
                                    </p:set>
                                  </p:childTnLst>
                                </p:cTn>
                              </p:par>
                              <p:par>
                                <p:cTn id="540" presetID="2" presetClass="exit" presetSubtype="12" fill="hold" grpId="2" nodeType="withEffect">
                                  <p:stCondLst>
                                    <p:cond delay="0"/>
                                  </p:stCondLst>
                                  <p:childTnLst>
                                    <p:anim calcmode="lin" valueType="num">
                                      <p:cBhvr additive="base">
                                        <p:cTn id="541" dur="4000"/>
                                        <p:tgtEl>
                                          <p:spTgt spid="110"/>
                                        </p:tgtEl>
                                        <p:attrNameLst>
                                          <p:attrName>ppt_x</p:attrName>
                                        </p:attrNameLst>
                                      </p:cBhvr>
                                      <p:tavLst>
                                        <p:tav tm="0">
                                          <p:val>
                                            <p:strVal val="ppt_x"/>
                                          </p:val>
                                        </p:tav>
                                        <p:tav tm="100000">
                                          <p:val>
                                            <p:strVal val="0-ppt_w/2"/>
                                          </p:val>
                                        </p:tav>
                                      </p:tavLst>
                                    </p:anim>
                                    <p:anim calcmode="lin" valueType="num">
                                      <p:cBhvr additive="base">
                                        <p:cTn id="542" dur="4000"/>
                                        <p:tgtEl>
                                          <p:spTgt spid="110"/>
                                        </p:tgtEl>
                                        <p:attrNameLst>
                                          <p:attrName>ppt_y</p:attrName>
                                        </p:attrNameLst>
                                      </p:cBhvr>
                                      <p:tavLst>
                                        <p:tav tm="0">
                                          <p:val>
                                            <p:strVal val="ppt_y"/>
                                          </p:val>
                                        </p:tav>
                                        <p:tav tm="100000">
                                          <p:val>
                                            <p:strVal val="1+ppt_h/2"/>
                                          </p:val>
                                        </p:tav>
                                      </p:tavLst>
                                    </p:anim>
                                    <p:set>
                                      <p:cBhvr>
                                        <p:cTn id="543" dur="1" fill="hold">
                                          <p:stCondLst>
                                            <p:cond delay="3999"/>
                                          </p:stCondLst>
                                        </p:cTn>
                                        <p:tgtEl>
                                          <p:spTgt spid="110"/>
                                        </p:tgtEl>
                                        <p:attrNameLst>
                                          <p:attrName>style.visibility</p:attrName>
                                        </p:attrNameLst>
                                      </p:cBhvr>
                                      <p:to>
                                        <p:strVal val="hidden"/>
                                      </p:to>
                                    </p:set>
                                  </p:childTnLst>
                                </p:cTn>
                              </p:par>
                              <p:par>
                                <p:cTn id="544" presetID="2" presetClass="exit" presetSubtype="12" fill="hold" grpId="2" nodeType="withEffect">
                                  <p:stCondLst>
                                    <p:cond delay="0"/>
                                  </p:stCondLst>
                                  <p:childTnLst>
                                    <p:anim calcmode="lin" valueType="num">
                                      <p:cBhvr additive="base">
                                        <p:cTn id="545" dur="4000"/>
                                        <p:tgtEl>
                                          <p:spTgt spid="111"/>
                                        </p:tgtEl>
                                        <p:attrNameLst>
                                          <p:attrName>ppt_x</p:attrName>
                                        </p:attrNameLst>
                                      </p:cBhvr>
                                      <p:tavLst>
                                        <p:tav tm="0">
                                          <p:val>
                                            <p:strVal val="ppt_x"/>
                                          </p:val>
                                        </p:tav>
                                        <p:tav tm="100000">
                                          <p:val>
                                            <p:strVal val="0-ppt_w/2"/>
                                          </p:val>
                                        </p:tav>
                                      </p:tavLst>
                                    </p:anim>
                                    <p:anim calcmode="lin" valueType="num">
                                      <p:cBhvr additive="base">
                                        <p:cTn id="546" dur="4000"/>
                                        <p:tgtEl>
                                          <p:spTgt spid="111"/>
                                        </p:tgtEl>
                                        <p:attrNameLst>
                                          <p:attrName>ppt_y</p:attrName>
                                        </p:attrNameLst>
                                      </p:cBhvr>
                                      <p:tavLst>
                                        <p:tav tm="0">
                                          <p:val>
                                            <p:strVal val="ppt_y"/>
                                          </p:val>
                                        </p:tav>
                                        <p:tav tm="100000">
                                          <p:val>
                                            <p:strVal val="1+ppt_h/2"/>
                                          </p:val>
                                        </p:tav>
                                      </p:tavLst>
                                    </p:anim>
                                    <p:set>
                                      <p:cBhvr>
                                        <p:cTn id="547" dur="1" fill="hold">
                                          <p:stCondLst>
                                            <p:cond delay="3999"/>
                                          </p:stCondLst>
                                        </p:cTn>
                                        <p:tgtEl>
                                          <p:spTgt spid="111"/>
                                        </p:tgtEl>
                                        <p:attrNameLst>
                                          <p:attrName>style.visibility</p:attrName>
                                        </p:attrNameLst>
                                      </p:cBhvr>
                                      <p:to>
                                        <p:strVal val="hidden"/>
                                      </p:to>
                                    </p:set>
                                  </p:childTnLst>
                                </p:cTn>
                              </p:par>
                              <p:par>
                                <p:cTn id="548" presetID="2" presetClass="exit" presetSubtype="12" fill="hold" grpId="2" nodeType="withEffect">
                                  <p:stCondLst>
                                    <p:cond delay="0"/>
                                  </p:stCondLst>
                                  <p:childTnLst>
                                    <p:anim calcmode="lin" valueType="num">
                                      <p:cBhvr additive="base">
                                        <p:cTn id="549" dur="4000"/>
                                        <p:tgtEl>
                                          <p:spTgt spid="112"/>
                                        </p:tgtEl>
                                        <p:attrNameLst>
                                          <p:attrName>ppt_x</p:attrName>
                                        </p:attrNameLst>
                                      </p:cBhvr>
                                      <p:tavLst>
                                        <p:tav tm="0">
                                          <p:val>
                                            <p:strVal val="ppt_x"/>
                                          </p:val>
                                        </p:tav>
                                        <p:tav tm="100000">
                                          <p:val>
                                            <p:strVal val="0-ppt_w/2"/>
                                          </p:val>
                                        </p:tav>
                                      </p:tavLst>
                                    </p:anim>
                                    <p:anim calcmode="lin" valueType="num">
                                      <p:cBhvr additive="base">
                                        <p:cTn id="550" dur="4000"/>
                                        <p:tgtEl>
                                          <p:spTgt spid="112"/>
                                        </p:tgtEl>
                                        <p:attrNameLst>
                                          <p:attrName>ppt_y</p:attrName>
                                        </p:attrNameLst>
                                      </p:cBhvr>
                                      <p:tavLst>
                                        <p:tav tm="0">
                                          <p:val>
                                            <p:strVal val="ppt_y"/>
                                          </p:val>
                                        </p:tav>
                                        <p:tav tm="100000">
                                          <p:val>
                                            <p:strVal val="1+ppt_h/2"/>
                                          </p:val>
                                        </p:tav>
                                      </p:tavLst>
                                    </p:anim>
                                    <p:set>
                                      <p:cBhvr>
                                        <p:cTn id="551" dur="1" fill="hold">
                                          <p:stCondLst>
                                            <p:cond delay="3999"/>
                                          </p:stCondLst>
                                        </p:cTn>
                                        <p:tgtEl>
                                          <p:spTgt spid="112"/>
                                        </p:tgtEl>
                                        <p:attrNameLst>
                                          <p:attrName>style.visibility</p:attrName>
                                        </p:attrNameLst>
                                      </p:cBhvr>
                                      <p:to>
                                        <p:strVal val="hidden"/>
                                      </p:to>
                                    </p:set>
                                  </p:childTnLst>
                                </p:cTn>
                              </p:par>
                              <p:par>
                                <p:cTn id="552" presetID="2" presetClass="exit" presetSubtype="12" fill="hold" grpId="2" nodeType="withEffect">
                                  <p:stCondLst>
                                    <p:cond delay="0"/>
                                  </p:stCondLst>
                                  <p:childTnLst>
                                    <p:anim calcmode="lin" valueType="num">
                                      <p:cBhvr additive="base">
                                        <p:cTn id="553" dur="4000"/>
                                        <p:tgtEl>
                                          <p:spTgt spid="113"/>
                                        </p:tgtEl>
                                        <p:attrNameLst>
                                          <p:attrName>ppt_x</p:attrName>
                                        </p:attrNameLst>
                                      </p:cBhvr>
                                      <p:tavLst>
                                        <p:tav tm="0">
                                          <p:val>
                                            <p:strVal val="ppt_x"/>
                                          </p:val>
                                        </p:tav>
                                        <p:tav tm="100000">
                                          <p:val>
                                            <p:strVal val="0-ppt_w/2"/>
                                          </p:val>
                                        </p:tav>
                                      </p:tavLst>
                                    </p:anim>
                                    <p:anim calcmode="lin" valueType="num">
                                      <p:cBhvr additive="base">
                                        <p:cTn id="554" dur="4000"/>
                                        <p:tgtEl>
                                          <p:spTgt spid="113"/>
                                        </p:tgtEl>
                                        <p:attrNameLst>
                                          <p:attrName>ppt_y</p:attrName>
                                        </p:attrNameLst>
                                      </p:cBhvr>
                                      <p:tavLst>
                                        <p:tav tm="0">
                                          <p:val>
                                            <p:strVal val="ppt_y"/>
                                          </p:val>
                                        </p:tav>
                                        <p:tav tm="100000">
                                          <p:val>
                                            <p:strVal val="1+ppt_h/2"/>
                                          </p:val>
                                        </p:tav>
                                      </p:tavLst>
                                    </p:anim>
                                    <p:set>
                                      <p:cBhvr>
                                        <p:cTn id="555" dur="1" fill="hold">
                                          <p:stCondLst>
                                            <p:cond delay="3999"/>
                                          </p:stCondLst>
                                        </p:cTn>
                                        <p:tgtEl>
                                          <p:spTgt spid="113"/>
                                        </p:tgtEl>
                                        <p:attrNameLst>
                                          <p:attrName>style.visibility</p:attrName>
                                        </p:attrNameLst>
                                      </p:cBhvr>
                                      <p:to>
                                        <p:strVal val="hidden"/>
                                      </p:to>
                                    </p:set>
                                  </p:childTnLst>
                                </p:cTn>
                              </p:par>
                              <p:par>
                                <p:cTn id="556" presetID="2" presetClass="exit" presetSubtype="12" fill="hold" grpId="2" nodeType="withEffect">
                                  <p:stCondLst>
                                    <p:cond delay="0"/>
                                  </p:stCondLst>
                                  <p:childTnLst>
                                    <p:anim calcmode="lin" valueType="num">
                                      <p:cBhvr additive="base">
                                        <p:cTn id="557" dur="4000"/>
                                        <p:tgtEl>
                                          <p:spTgt spid="114"/>
                                        </p:tgtEl>
                                        <p:attrNameLst>
                                          <p:attrName>ppt_x</p:attrName>
                                        </p:attrNameLst>
                                      </p:cBhvr>
                                      <p:tavLst>
                                        <p:tav tm="0">
                                          <p:val>
                                            <p:strVal val="ppt_x"/>
                                          </p:val>
                                        </p:tav>
                                        <p:tav tm="100000">
                                          <p:val>
                                            <p:strVal val="0-ppt_w/2"/>
                                          </p:val>
                                        </p:tav>
                                      </p:tavLst>
                                    </p:anim>
                                    <p:anim calcmode="lin" valueType="num">
                                      <p:cBhvr additive="base">
                                        <p:cTn id="558" dur="4000"/>
                                        <p:tgtEl>
                                          <p:spTgt spid="114"/>
                                        </p:tgtEl>
                                        <p:attrNameLst>
                                          <p:attrName>ppt_y</p:attrName>
                                        </p:attrNameLst>
                                      </p:cBhvr>
                                      <p:tavLst>
                                        <p:tav tm="0">
                                          <p:val>
                                            <p:strVal val="ppt_y"/>
                                          </p:val>
                                        </p:tav>
                                        <p:tav tm="100000">
                                          <p:val>
                                            <p:strVal val="1+ppt_h/2"/>
                                          </p:val>
                                        </p:tav>
                                      </p:tavLst>
                                    </p:anim>
                                    <p:set>
                                      <p:cBhvr>
                                        <p:cTn id="559" dur="1" fill="hold">
                                          <p:stCondLst>
                                            <p:cond delay="3999"/>
                                          </p:stCondLst>
                                        </p:cTn>
                                        <p:tgtEl>
                                          <p:spTgt spid="114"/>
                                        </p:tgtEl>
                                        <p:attrNameLst>
                                          <p:attrName>style.visibility</p:attrName>
                                        </p:attrNameLst>
                                      </p:cBhvr>
                                      <p:to>
                                        <p:strVal val="hidden"/>
                                      </p:to>
                                    </p:set>
                                  </p:childTnLst>
                                </p:cTn>
                              </p:par>
                              <p:par>
                                <p:cTn id="560" presetID="2" presetClass="exit" presetSubtype="12" fill="hold" grpId="2" nodeType="withEffect">
                                  <p:stCondLst>
                                    <p:cond delay="0"/>
                                  </p:stCondLst>
                                  <p:childTnLst>
                                    <p:anim calcmode="lin" valueType="num">
                                      <p:cBhvr additive="base">
                                        <p:cTn id="561" dur="4000"/>
                                        <p:tgtEl>
                                          <p:spTgt spid="115"/>
                                        </p:tgtEl>
                                        <p:attrNameLst>
                                          <p:attrName>ppt_x</p:attrName>
                                        </p:attrNameLst>
                                      </p:cBhvr>
                                      <p:tavLst>
                                        <p:tav tm="0">
                                          <p:val>
                                            <p:strVal val="ppt_x"/>
                                          </p:val>
                                        </p:tav>
                                        <p:tav tm="100000">
                                          <p:val>
                                            <p:strVal val="0-ppt_w/2"/>
                                          </p:val>
                                        </p:tav>
                                      </p:tavLst>
                                    </p:anim>
                                    <p:anim calcmode="lin" valueType="num">
                                      <p:cBhvr additive="base">
                                        <p:cTn id="562" dur="4000"/>
                                        <p:tgtEl>
                                          <p:spTgt spid="115"/>
                                        </p:tgtEl>
                                        <p:attrNameLst>
                                          <p:attrName>ppt_y</p:attrName>
                                        </p:attrNameLst>
                                      </p:cBhvr>
                                      <p:tavLst>
                                        <p:tav tm="0">
                                          <p:val>
                                            <p:strVal val="ppt_y"/>
                                          </p:val>
                                        </p:tav>
                                        <p:tav tm="100000">
                                          <p:val>
                                            <p:strVal val="1+ppt_h/2"/>
                                          </p:val>
                                        </p:tav>
                                      </p:tavLst>
                                    </p:anim>
                                    <p:set>
                                      <p:cBhvr>
                                        <p:cTn id="563" dur="1" fill="hold">
                                          <p:stCondLst>
                                            <p:cond delay="3999"/>
                                          </p:stCondLst>
                                        </p:cTn>
                                        <p:tgtEl>
                                          <p:spTgt spid="115"/>
                                        </p:tgtEl>
                                        <p:attrNameLst>
                                          <p:attrName>style.visibility</p:attrName>
                                        </p:attrNameLst>
                                      </p:cBhvr>
                                      <p:to>
                                        <p:strVal val="hidden"/>
                                      </p:to>
                                    </p:set>
                                  </p:childTnLst>
                                </p:cTn>
                              </p:par>
                              <p:par>
                                <p:cTn id="564" presetID="2" presetClass="exit" presetSubtype="12" fill="hold" grpId="2" nodeType="withEffect">
                                  <p:stCondLst>
                                    <p:cond delay="0"/>
                                  </p:stCondLst>
                                  <p:childTnLst>
                                    <p:anim calcmode="lin" valueType="num">
                                      <p:cBhvr additive="base">
                                        <p:cTn id="565" dur="4000"/>
                                        <p:tgtEl>
                                          <p:spTgt spid="116"/>
                                        </p:tgtEl>
                                        <p:attrNameLst>
                                          <p:attrName>ppt_x</p:attrName>
                                        </p:attrNameLst>
                                      </p:cBhvr>
                                      <p:tavLst>
                                        <p:tav tm="0">
                                          <p:val>
                                            <p:strVal val="ppt_x"/>
                                          </p:val>
                                        </p:tav>
                                        <p:tav tm="100000">
                                          <p:val>
                                            <p:strVal val="0-ppt_w/2"/>
                                          </p:val>
                                        </p:tav>
                                      </p:tavLst>
                                    </p:anim>
                                    <p:anim calcmode="lin" valueType="num">
                                      <p:cBhvr additive="base">
                                        <p:cTn id="566" dur="4000"/>
                                        <p:tgtEl>
                                          <p:spTgt spid="116"/>
                                        </p:tgtEl>
                                        <p:attrNameLst>
                                          <p:attrName>ppt_y</p:attrName>
                                        </p:attrNameLst>
                                      </p:cBhvr>
                                      <p:tavLst>
                                        <p:tav tm="0">
                                          <p:val>
                                            <p:strVal val="ppt_y"/>
                                          </p:val>
                                        </p:tav>
                                        <p:tav tm="100000">
                                          <p:val>
                                            <p:strVal val="1+ppt_h/2"/>
                                          </p:val>
                                        </p:tav>
                                      </p:tavLst>
                                    </p:anim>
                                    <p:set>
                                      <p:cBhvr>
                                        <p:cTn id="567" dur="1" fill="hold">
                                          <p:stCondLst>
                                            <p:cond delay="3999"/>
                                          </p:stCondLst>
                                        </p:cTn>
                                        <p:tgtEl>
                                          <p:spTgt spid="116"/>
                                        </p:tgtEl>
                                        <p:attrNameLst>
                                          <p:attrName>style.visibility</p:attrName>
                                        </p:attrNameLst>
                                      </p:cBhvr>
                                      <p:to>
                                        <p:strVal val="hidden"/>
                                      </p:to>
                                    </p:set>
                                  </p:childTnLst>
                                </p:cTn>
                              </p:par>
                              <p:par>
                                <p:cTn id="568" presetID="2" presetClass="exit" presetSubtype="12" fill="hold" grpId="2" nodeType="withEffect">
                                  <p:stCondLst>
                                    <p:cond delay="0"/>
                                  </p:stCondLst>
                                  <p:childTnLst>
                                    <p:anim calcmode="lin" valueType="num">
                                      <p:cBhvr additive="base">
                                        <p:cTn id="569" dur="4000"/>
                                        <p:tgtEl>
                                          <p:spTgt spid="117"/>
                                        </p:tgtEl>
                                        <p:attrNameLst>
                                          <p:attrName>ppt_x</p:attrName>
                                        </p:attrNameLst>
                                      </p:cBhvr>
                                      <p:tavLst>
                                        <p:tav tm="0">
                                          <p:val>
                                            <p:strVal val="ppt_x"/>
                                          </p:val>
                                        </p:tav>
                                        <p:tav tm="100000">
                                          <p:val>
                                            <p:strVal val="0-ppt_w/2"/>
                                          </p:val>
                                        </p:tav>
                                      </p:tavLst>
                                    </p:anim>
                                    <p:anim calcmode="lin" valueType="num">
                                      <p:cBhvr additive="base">
                                        <p:cTn id="570" dur="4000"/>
                                        <p:tgtEl>
                                          <p:spTgt spid="117"/>
                                        </p:tgtEl>
                                        <p:attrNameLst>
                                          <p:attrName>ppt_y</p:attrName>
                                        </p:attrNameLst>
                                      </p:cBhvr>
                                      <p:tavLst>
                                        <p:tav tm="0">
                                          <p:val>
                                            <p:strVal val="ppt_y"/>
                                          </p:val>
                                        </p:tav>
                                        <p:tav tm="100000">
                                          <p:val>
                                            <p:strVal val="1+ppt_h/2"/>
                                          </p:val>
                                        </p:tav>
                                      </p:tavLst>
                                    </p:anim>
                                    <p:set>
                                      <p:cBhvr>
                                        <p:cTn id="571" dur="1" fill="hold">
                                          <p:stCondLst>
                                            <p:cond delay="3999"/>
                                          </p:stCondLst>
                                        </p:cTn>
                                        <p:tgtEl>
                                          <p:spTgt spid="117"/>
                                        </p:tgtEl>
                                        <p:attrNameLst>
                                          <p:attrName>style.visibility</p:attrName>
                                        </p:attrNameLst>
                                      </p:cBhvr>
                                      <p:to>
                                        <p:strVal val="hidden"/>
                                      </p:to>
                                    </p:set>
                                  </p:childTnLst>
                                </p:cTn>
                              </p:par>
                              <p:par>
                                <p:cTn id="572" presetID="2" presetClass="exit" presetSubtype="12" fill="hold" grpId="2" nodeType="withEffect">
                                  <p:stCondLst>
                                    <p:cond delay="0"/>
                                  </p:stCondLst>
                                  <p:childTnLst>
                                    <p:anim calcmode="lin" valueType="num">
                                      <p:cBhvr additive="base">
                                        <p:cTn id="573" dur="4000"/>
                                        <p:tgtEl>
                                          <p:spTgt spid="118"/>
                                        </p:tgtEl>
                                        <p:attrNameLst>
                                          <p:attrName>ppt_x</p:attrName>
                                        </p:attrNameLst>
                                      </p:cBhvr>
                                      <p:tavLst>
                                        <p:tav tm="0">
                                          <p:val>
                                            <p:strVal val="ppt_x"/>
                                          </p:val>
                                        </p:tav>
                                        <p:tav tm="100000">
                                          <p:val>
                                            <p:strVal val="0-ppt_w/2"/>
                                          </p:val>
                                        </p:tav>
                                      </p:tavLst>
                                    </p:anim>
                                    <p:anim calcmode="lin" valueType="num">
                                      <p:cBhvr additive="base">
                                        <p:cTn id="574" dur="4000"/>
                                        <p:tgtEl>
                                          <p:spTgt spid="118"/>
                                        </p:tgtEl>
                                        <p:attrNameLst>
                                          <p:attrName>ppt_y</p:attrName>
                                        </p:attrNameLst>
                                      </p:cBhvr>
                                      <p:tavLst>
                                        <p:tav tm="0">
                                          <p:val>
                                            <p:strVal val="ppt_y"/>
                                          </p:val>
                                        </p:tav>
                                        <p:tav tm="100000">
                                          <p:val>
                                            <p:strVal val="1+ppt_h/2"/>
                                          </p:val>
                                        </p:tav>
                                      </p:tavLst>
                                    </p:anim>
                                    <p:set>
                                      <p:cBhvr>
                                        <p:cTn id="575" dur="1" fill="hold">
                                          <p:stCondLst>
                                            <p:cond delay="3999"/>
                                          </p:stCondLst>
                                        </p:cTn>
                                        <p:tgtEl>
                                          <p:spTgt spid="118"/>
                                        </p:tgtEl>
                                        <p:attrNameLst>
                                          <p:attrName>style.visibility</p:attrName>
                                        </p:attrNameLst>
                                      </p:cBhvr>
                                      <p:to>
                                        <p:strVal val="hidden"/>
                                      </p:to>
                                    </p:set>
                                  </p:childTnLst>
                                </p:cTn>
                              </p:par>
                              <p:par>
                                <p:cTn id="576" presetID="2" presetClass="exit" presetSubtype="12" fill="hold" grpId="2" nodeType="withEffect">
                                  <p:stCondLst>
                                    <p:cond delay="0"/>
                                  </p:stCondLst>
                                  <p:childTnLst>
                                    <p:anim calcmode="lin" valueType="num">
                                      <p:cBhvr additive="base">
                                        <p:cTn id="577" dur="4000"/>
                                        <p:tgtEl>
                                          <p:spTgt spid="119"/>
                                        </p:tgtEl>
                                        <p:attrNameLst>
                                          <p:attrName>ppt_x</p:attrName>
                                        </p:attrNameLst>
                                      </p:cBhvr>
                                      <p:tavLst>
                                        <p:tav tm="0">
                                          <p:val>
                                            <p:strVal val="ppt_x"/>
                                          </p:val>
                                        </p:tav>
                                        <p:tav tm="100000">
                                          <p:val>
                                            <p:strVal val="0-ppt_w/2"/>
                                          </p:val>
                                        </p:tav>
                                      </p:tavLst>
                                    </p:anim>
                                    <p:anim calcmode="lin" valueType="num">
                                      <p:cBhvr additive="base">
                                        <p:cTn id="578" dur="4000"/>
                                        <p:tgtEl>
                                          <p:spTgt spid="119"/>
                                        </p:tgtEl>
                                        <p:attrNameLst>
                                          <p:attrName>ppt_y</p:attrName>
                                        </p:attrNameLst>
                                      </p:cBhvr>
                                      <p:tavLst>
                                        <p:tav tm="0">
                                          <p:val>
                                            <p:strVal val="ppt_y"/>
                                          </p:val>
                                        </p:tav>
                                        <p:tav tm="100000">
                                          <p:val>
                                            <p:strVal val="1+ppt_h/2"/>
                                          </p:val>
                                        </p:tav>
                                      </p:tavLst>
                                    </p:anim>
                                    <p:set>
                                      <p:cBhvr>
                                        <p:cTn id="579" dur="1" fill="hold">
                                          <p:stCondLst>
                                            <p:cond delay="3999"/>
                                          </p:stCondLst>
                                        </p:cTn>
                                        <p:tgtEl>
                                          <p:spTgt spid="119"/>
                                        </p:tgtEl>
                                        <p:attrNameLst>
                                          <p:attrName>style.visibility</p:attrName>
                                        </p:attrNameLst>
                                      </p:cBhvr>
                                      <p:to>
                                        <p:strVal val="hidden"/>
                                      </p:to>
                                    </p:set>
                                  </p:childTnLst>
                                </p:cTn>
                              </p:par>
                              <p:par>
                                <p:cTn id="580" presetID="2" presetClass="exit" presetSubtype="12" fill="hold" grpId="2" nodeType="withEffect">
                                  <p:stCondLst>
                                    <p:cond delay="0"/>
                                  </p:stCondLst>
                                  <p:childTnLst>
                                    <p:anim calcmode="lin" valueType="num">
                                      <p:cBhvr additive="base">
                                        <p:cTn id="581" dur="4000"/>
                                        <p:tgtEl>
                                          <p:spTgt spid="120"/>
                                        </p:tgtEl>
                                        <p:attrNameLst>
                                          <p:attrName>ppt_x</p:attrName>
                                        </p:attrNameLst>
                                      </p:cBhvr>
                                      <p:tavLst>
                                        <p:tav tm="0">
                                          <p:val>
                                            <p:strVal val="ppt_x"/>
                                          </p:val>
                                        </p:tav>
                                        <p:tav tm="100000">
                                          <p:val>
                                            <p:strVal val="0-ppt_w/2"/>
                                          </p:val>
                                        </p:tav>
                                      </p:tavLst>
                                    </p:anim>
                                    <p:anim calcmode="lin" valueType="num">
                                      <p:cBhvr additive="base">
                                        <p:cTn id="582" dur="4000"/>
                                        <p:tgtEl>
                                          <p:spTgt spid="120"/>
                                        </p:tgtEl>
                                        <p:attrNameLst>
                                          <p:attrName>ppt_y</p:attrName>
                                        </p:attrNameLst>
                                      </p:cBhvr>
                                      <p:tavLst>
                                        <p:tav tm="0">
                                          <p:val>
                                            <p:strVal val="ppt_y"/>
                                          </p:val>
                                        </p:tav>
                                        <p:tav tm="100000">
                                          <p:val>
                                            <p:strVal val="1+ppt_h/2"/>
                                          </p:val>
                                        </p:tav>
                                      </p:tavLst>
                                    </p:anim>
                                    <p:set>
                                      <p:cBhvr>
                                        <p:cTn id="583" dur="1" fill="hold">
                                          <p:stCondLst>
                                            <p:cond delay="3999"/>
                                          </p:stCondLst>
                                        </p:cTn>
                                        <p:tgtEl>
                                          <p:spTgt spid="120"/>
                                        </p:tgtEl>
                                        <p:attrNameLst>
                                          <p:attrName>style.visibility</p:attrName>
                                        </p:attrNameLst>
                                      </p:cBhvr>
                                      <p:to>
                                        <p:strVal val="hidden"/>
                                      </p:to>
                                    </p:set>
                                  </p:childTnLst>
                                </p:cTn>
                              </p:par>
                              <p:par>
                                <p:cTn id="584" presetID="2" presetClass="exit" presetSubtype="12" fill="hold" grpId="2" nodeType="withEffect">
                                  <p:stCondLst>
                                    <p:cond delay="0"/>
                                  </p:stCondLst>
                                  <p:childTnLst>
                                    <p:anim calcmode="lin" valueType="num">
                                      <p:cBhvr additive="base">
                                        <p:cTn id="585" dur="4000"/>
                                        <p:tgtEl>
                                          <p:spTgt spid="121"/>
                                        </p:tgtEl>
                                        <p:attrNameLst>
                                          <p:attrName>ppt_x</p:attrName>
                                        </p:attrNameLst>
                                      </p:cBhvr>
                                      <p:tavLst>
                                        <p:tav tm="0">
                                          <p:val>
                                            <p:strVal val="ppt_x"/>
                                          </p:val>
                                        </p:tav>
                                        <p:tav tm="100000">
                                          <p:val>
                                            <p:strVal val="0-ppt_w/2"/>
                                          </p:val>
                                        </p:tav>
                                      </p:tavLst>
                                    </p:anim>
                                    <p:anim calcmode="lin" valueType="num">
                                      <p:cBhvr additive="base">
                                        <p:cTn id="586" dur="4000"/>
                                        <p:tgtEl>
                                          <p:spTgt spid="121"/>
                                        </p:tgtEl>
                                        <p:attrNameLst>
                                          <p:attrName>ppt_y</p:attrName>
                                        </p:attrNameLst>
                                      </p:cBhvr>
                                      <p:tavLst>
                                        <p:tav tm="0">
                                          <p:val>
                                            <p:strVal val="ppt_y"/>
                                          </p:val>
                                        </p:tav>
                                        <p:tav tm="100000">
                                          <p:val>
                                            <p:strVal val="1+ppt_h/2"/>
                                          </p:val>
                                        </p:tav>
                                      </p:tavLst>
                                    </p:anim>
                                    <p:set>
                                      <p:cBhvr>
                                        <p:cTn id="587" dur="1" fill="hold">
                                          <p:stCondLst>
                                            <p:cond delay="3999"/>
                                          </p:stCondLst>
                                        </p:cTn>
                                        <p:tgtEl>
                                          <p:spTgt spid="121"/>
                                        </p:tgtEl>
                                        <p:attrNameLst>
                                          <p:attrName>style.visibility</p:attrName>
                                        </p:attrNameLst>
                                      </p:cBhvr>
                                      <p:to>
                                        <p:strVal val="hidden"/>
                                      </p:to>
                                    </p:set>
                                  </p:childTnLst>
                                </p:cTn>
                              </p:par>
                              <p:par>
                                <p:cTn id="588" presetID="2" presetClass="exit" presetSubtype="12" fill="hold" grpId="2" nodeType="withEffect">
                                  <p:stCondLst>
                                    <p:cond delay="0"/>
                                  </p:stCondLst>
                                  <p:childTnLst>
                                    <p:anim calcmode="lin" valueType="num">
                                      <p:cBhvr additive="base">
                                        <p:cTn id="589" dur="4000"/>
                                        <p:tgtEl>
                                          <p:spTgt spid="122"/>
                                        </p:tgtEl>
                                        <p:attrNameLst>
                                          <p:attrName>ppt_x</p:attrName>
                                        </p:attrNameLst>
                                      </p:cBhvr>
                                      <p:tavLst>
                                        <p:tav tm="0">
                                          <p:val>
                                            <p:strVal val="ppt_x"/>
                                          </p:val>
                                        </p:tav>
                                        <p:tav tm="100000">
                                          <p:val>
                                            <p:strVal val="0-ppt_w/2"/>
                                          </p:val>
                                        </p:tav>
                                      </p:tavLst>
                                    </p:anim>
                                    <p:anim calcmode="lin" valueType="num">
                                      <p:cBhvr additive="base">
                                        <p:cTn id="590" dur="4000"/>
                                        <p:tgtEl>
                                          <p:spTgt spid="122"/>
                                        </p:tgtEl>
                                        <p:attrNameLst>
                                          <p:attrName>ppt_y</p:attrName>
                                        </p:attrNameLst>
                                      </p:cBhvr>
                                      <p:tavLst>
                                        <p:tav tm="0">
                                          <p:val>
                                            <p:strVal val="ppt_y"/>
                                          </p:val>
                                        </p:tav>
                                        <p:tav tm="100000">
                                          <p:val>
                                            <p:strVal val="1+ppt_h/2"/>
                                          </p:val>
                                        </p:tav>
                                      </p:tavLst>
                                    </p:anim>
                                    <p:set>
                                      <p:cBhvr>
                                        <p:cTn id="591" dur="1" fill="hold">
                                          <p:stCondLst>
                                            <p:cond delay="3999"/>
                                          </p:stCondLst>
                                        </p:cTn>
                                        <p:tgtEl>
                                          <p:spTgt spid="122"/>
                                        </p:tgtEl>
                                        <p:attrNameLst>
                                          <p:attrName>style.visibility</p:attrName>
                                        </p:attrNameLst>
                                      </p:cBhvr>
                                      <p:to>
                                        <p:strVal val="hidden"/>
                                      </p:to>
                                    </p:set>
                                  </p:childTnLst>
                                </p:cTn>
                              </p:par>
                              <p:par>
                                <p:cTn id="592" presetID="2" presetClass="exit" presetSubtype="12" fill="hold" grpId="2" nodeType="withEffect">
                                  <p:stCondLst>
                                    <p:cond delay="0"/>
                                  </p:stCondLst>
                                  <p:childTnLst>
                                    <p:anim calcmode="lin" valueType="num">
                                      <p:cBhvr additive="base">
                                        <p:cTn id="593" dur="4000"/>
                                        <p:tgtEl>
                                          <p:spTgt spid="123"/>
                                        </p:tgtEl>
                                        <p:attrNameLst>
                                          <p:attrName>ppt_x</p:attrName>
                                        </p:attrNameLst>
                                      </p:cBhvr>
                                      <p:tavLst>
                                        <p:tav tm="0">
                                          <p:val>
                                            <p:strVal val="ppt_x"/>
                                          </p:val>
                                        </p:tav>
                                        <p:tav tm="100000">
                                          <p:val>
                                            <p:strVal val="0-ppt_w/2"/>
                                          </p:val>
                                        </p:tav>
                                      </p:tavLst>
                                    </p:anim>
                                    <p:anim calcmode="lin" valueType="num">
                                      <p:cBhvr additive="base">
                                        <p:cTn id="594" dur="4000"/>
                                        <p:tgtEl>
                                          <p:spTgt spid="123"/>
                                        </p:tgtEl>
                                        <p:attrNameLst>
                                          <p:attrName>ppt_y</p:attrName>
                                        </p:attrNameLst>
                                      </p:cBhvr>
                                      <p:tavLst>
                                        <p:tav tm="0">
                                          <p:val>
                                            <p:strVal val="ppt_y"/>
                                          </p:val>
                                        </p:tav>
                                        <p:tav tm="100000">
                                          <p:val>
                                            <p:strVal val="1+ppt_h/2"/>
                                          </p:val>
                                        </p:tav>
                                      </p:tavLst>
                                    </p:anim>
                                    <p:set>
                                      <p:cBhvr>
                                        <p:cTn id="595" dur="1" fill="hold">
                                          <p:stCondLst>
                                            <p:cond delay="3999"/>
                                          </p:stCondLst>
                                        </p:cTn>
                                        <p:tgtEl>
                                          <p:spTgt spid="123"/>
                                        </p:tgtEl>
                                        <p:attrNameLst>
                                          <p:attrName>style.visibility</p:attrName>
                                        </p:attrNameLst>
                                      </p:cBhvr>
                                      <p:to>
                                        <p:strVal val="hidden"/>
                                      </p:to>
                                    </p:set>
                                  </p:childTnLst>
                                </p:cTn>
                              </p:par>
                              <p:par>
                                <p:cTn id="596" presetID="2" presetClass="exit" presetSubtype="6" fill="hold" grpId="2" nodeType="withEffect">
                                  <p:stCondLst>
                                    <p:cond delay="0"/>
                                  </p:stCondLst>
                                  <p:childTnLst>
                                    <p:anim calcmode="lin" valueType="num">
                                      <p:cBhvr additive="base">
                                        <p:cTn id="597" dur="4000"/>
                                        <p:tgtEl>
                                          <p:spTgt spid="95"/>
                                        </p:tgtEl>
                                        <p:attrNameLst>
                                          <p:attrName>ppt_x</p:attrName>
                                        </p:attrNameLst>
                                      </p:cBhvr>
                                      <p:tavLst>
                                        <p:tav tm="0">
                                          <p:val>
                                            <p:strVal val="ppt_x"/>
                                          </p:val>
                                        </p:tav>
                                        <p:tav tm="100000">
                                          <p:val>
                                            <p:strVal val="1+ppt_w/2"/>
                                          </p:val>
                                        </p:tav>
                                      </p:tavLst>
                                    </p:anim>
                                    <p:anim calcmode="lin" valueType="num">
                                      <p:cBhvr additive="base">
                                        <p:cTn id="598" dur="4000"/>
                                        <p:tgtEl>
                                          <p:spTgt spid="95"/>
                                        </p:tgtEl>
                                        <p:attrNameLst>
                                          <p:attrName>ppt_y</p:attrName>
                                        </p:attrNameLst>
                                      </p:cBhvr>
                                      <p:tavLst>
                                        <p:tav tm="0">
                                          <p:val>
                                            <p:strVal val="ppt_y"/>
                                          </p:val>
                                        </p:tav>
                                        <p:tav tm="100000">
                                          <p:val>
                                            <p:strVal val="1+ppt_h/2"/>
                                          </p:val>
                                        </p:tav>
                                      </p:tavLst>
                                    </p:anim>
                                    <p:set>
                                      <p:cBhvr>
                                        <p:cTn id="599" dur="1" fill="hold">
                                          <p:stCondLst>
                                            <p:cond delay="3999"/>
                                          </p:stCondLst>
                                        </p:cTn>
                                        <p:tgtEl>
                                          <p:spTgt spid="95"/>
                                        </p:tgtEl>
                                        <p:attrNameLst>
                                          <p:attrName>style.visibility</p:attrName>
                                        </p:attrNameLst>
                                      </p:cBhvr>
                                      <p:to>
                                        <p:strVal val="hidden"/>
                                      </p:to>
                                    </p:set>
                                  </p:childTnLst>
                                </p:cTn>
                              </p:par>
                              <p:par>
                                <p:cTn id="600" presetID="2" presetClass="exit" presetSubtype="6" fill="hold" grpId="2" nodeType="withEffect">
                                  <p:stCondLst>
                                    <p:cond delay="0"/>
                                  </p:stCondLst>
                                  <p:childTnLst>
                                    <p:anim calcmode="lin" valueType="num">
                                      <p:cBhvr additive="base">
                                        <p:cTn id="601" dur="4000"/>
                                        <p:tgtEl>
                                          <p:spTgt spid="94"/>
                                        </p:tgtEl>
                                        <p:attrNameLst>
                                          <p:attrName>ppt_x</p:attrName>
                                        </p:attrNameLst>
                                      </p:cBhvr>
                                      <p:tavLst>
                                        <p:tav tm="0">
                                          <p:val>
                                            <p:strVal val="ppt_x"/>
                                          </p:val>
                                        </p:tav>
                                        <p:tav tm="100000">
                                          <p:val>
                                            <p:strVal val="1+ppt_w/2"/>
                                          </p:val>
                                        </p:tav>
                                      </p:tavLst>
                                    </p:anim>
                                    <p:anim calcmode="lin" valueType="num">
                                      <p:cBhvr additive="base">
                                        <p:cTn id="602" dur="4000"/>
                                        <p:tgtEl>
                                          <p:spTgt spid="94"/>
                                        </p:tgtEl>
                                        <p:attrNameLst>
                                          <p:attrName>ppt_y</p:attrName>
                                        </p:attrNameLst>
                                      </p:cBhvr>
                                      <p:tavLst>
                                        <p:tav tm="0">
                                          <p:val>
                                            <p:strVal val="ppt_y"/>
                                          </p:val>
                                        </p:tav>
                                        <p:tav tm="100000">
                                          <p:val>
                                            <p:strVal val="1+ppt_h/2"/>
                                          </p:val>
                                        </p:tav>
                                      </p:tavLst>
                                    </p:anim>
                                    <p:set>
                                      <p:cBhvr>
                                        <p:cTn id="603" dur="1" fill="hold">
                                          <p:stCondLst>
                                            <p:cond delay="3999"/>
                                          </p:stCondLst>
                                        </p:cTn>
                                        <p:tgtEl>
                                          <p:spTgt spid="94"/>
                                        </p:tgtEl>
                                        <p:attrNameLst>
                                          <p:attrName>style.visibility</p:attrName>
                                        </p:attrNameLst>
                                      </p:cBhvr>
                                      <p:to>
                                        <p:strVal val="hidden"/>
                                      </p:to>
                                    </p:set>
                                  </p:childTnLst>
                                </p:cTn>
                              </p:par>
                              <p:par>
                                <p:cTn id="604" presetID="2" presetClass="exit" presetSubtype="6" fill="hold" grpId="2" nodeType="withEffect">
                                  <p:stCondLst>
                                    <p:cond delay="0"/>
                                  </p:stCondLst>
                                  <p:childTnLst>
                                    <p:anim calcmode="lin" valueType="num">
                                      <p:cBhvr additive="base">
                                        <p:cTn id="605" dur="4000"/>
                                        <p:tgtEl>
                                          <p:spTgt spid="93"/>
                                        </p:tgtEl>
                                        <p:attrNameLst>
                                          <p:attrName>ppt_x</p:attrName>
                                        </p:attrNameLst>
                                      </p:cBhvr>
                                      <p:tavLst>
                                        <p:tav tm="0">
                                          <p:val>
                                            <p:strVal val="ppt_x"/>
                                          </p:val>
                                        </p:tav>
                                        <p:tav tm="100000">
                                          <p:val>
                                            <p:strVal val="1+ppt_w/2"/>
                                          </p:val>
                                        </p:tav>
                                      </p:tavLst>
                                    </p:anim>
                                    <p:anim calcmode="lin" valueType="num">
                                      <p:cBhvr additive="base">
                                        <p:cTn id="606" dur="4000"/>
                                        <p:tgtEl>
                                          <p:spTgt spid="93"/>
                                        </p:tgtEl>
                                        <p:attrNameLst>
                                          <p:attrName>ppt_y</p:attrName>
                                        </p:attrNameLst>
                                      </p:cBhvr>
                                      <p:tavLst>
                                        <p:tav tm="0">
                                          <p:val>
                                            <p:strVal val="ppt_y"/>
                                          </p:val>
                                        </p:tav>
                                        <p:tav tm="100000">
                                          <p:val>
                                            <p:strVal val="1+ppt_h/2"/>
                                          </p:val>
                                        </p:tav>
                                      </p:tavLst>
                                    </p:anim>
                                    <p:set>
                                      <p:cBhvr>
                                        <p:cTn id="607" dur="1" fill="hold">
                                          <p:stCondLst>
                                            <p:cond delay="3999"/>
                                          </p:stCondLst>
                                        </p:cTn>
                                        <p:tgtEl>
                                          <p:spTgt spid="93"/>
                                        </p:tgtEl>
                                        <p:attrNameLst>
                                          <p:attrName>style.visibility</p:attrName>
                                        </p:attrNameLst>
                                      </p:cBhvr>
                                      <p:to>
                                        <p:strVal val="hidden"/>
                                      </p:to>
                                    </p:set>
                                  </p:childTnLst>
                                </p:cTn>
                              </p:par>
                              <p:par>
                                <p:cTn id="608" presetID="2" presetClass="exit" presetSubtype="6" fill="hold" grpId="2" nodeType="withEffect">
                                  <p:stCondLst>
                                    <p:cond delay="0"/>
                                  </p:stCondLst>
                                  <p:childTnLst>
                                    <p:anim calcmode="lin" valueType="num">
                                      <p:cBhvr additive="base">
                                        <p:cTn id="609" dur="4000"/>
                                        <p:tgtEl>
                                          <p:spTgt spid="92"/>
                                        </p:tgtEl>
                                        <p:attrNameLst>
                                          <p:attrName>ppt_x</p:attrName>
                                        </p:attrNameLst>
                                      </p:cBhvr>
                                      <p:tavLst>
                                        <p:tav tm="0">
                                          <p:val>
                                            <p:strVal val="ppt_x"/>
                                          </p:val>
                                        </p:tav>
                                        <p:tav tm="100000">
                                          <p:val>
                                            <p:strVal val="1+ppt_w/2"/>
                                          </p:val>
                                        </p:tav>
                                      </p:tavLst>
                                    </p:anim>
                                    <p:anim calcmode="lin" valueType="num">
                                      <p:cBhvr additive="base">
                                        <p:cTn id="610" dur="4000"/>
                                        <p:tgtEl>
                                          <p:spTgt spid="92"/>
                                        </p:tgtEl>
                                        <p:attrNameLst>
                                          <p:attrName>ppt_y</p:attrName>
                                        </p:attrNameLst>
                                      </p:cBhvr>
                                      <p:tavLst>
                                        <p:tav tm="0">
                                          <p:val>
                                            <p:strVal val="ppt_y"/>
                                          </p:val>
                                        </p:tav>
                                        <p:tav tm="100000">
                                          <p:val>
                                            <p:strVal val="1+ppt_h/2"/>
                                          </p:val>
                                        </p:tav>
                                      </p:tavLst>
                                    </p:anim>
                                    <p:set>
                                      <p:cBhvr>
                                        <p:cTn id="611" dur="1" fill="hold">
                                          <p:stCondLst>
                                            <p:cond delay="3999"/>
                                          </p:stCondLst>
                                        </p:cTn>
                                        <p:tgtEl>
                                          <p:spTgt spid="92"/>
                                        </p:tgtEl>
                                        <p:attrNameLst>
                                          <p:attrName>style.visibility</p:attrName>
                                        </p:attrNameLst>
                                      </p:cBhvr>
                                      <p:to>
                                        <p:strVal val="hidden"/>
                                      </p:to>
                                    </p:set>
                                  </p:childTnLst>
                                </p:cTn>
                              </p:par>
                              <p:par>
                                <p:cTn id="612" presetID="2" presetClass="exit" presetSubtype="6" fill="hold" grpId="2" nodeType="withEffect">
                                  <p:stCondLst>
                                    <p:cond delay="0"/>
                                  </p:stCondLst>
                                  <p:childTnLst>
                                    <p:anim calcmode="lin" valueType="num">
                                      <p:cBhvr additive="base">
                                        <p:cTn id="613" dur="4000"/>
                                        <p:tgtEl>
                                          <p:spTgt spid="91"/>
                                        </p:tgtEl>
                                        <p:attrNameLst>
                                          <p:attrName>ppt_x</p:attrName>
                                        </p:attrNameLst>
                                      </p:cBhvr>
                                      <p:tavLst>
                                        <p:tav tm="0">
                                          <p:val>
                                            <p:strVal val="ppt_x"/>
                                          </p:val>
                                        </p:tav>
                                        <p:tav tm="100000">
                                          <p:val>
                                            <p:strVal val="1+ppt_w/2"/>
                                          </p:val>
                                        </p:tav>
                                      </p:tavLst>
                                    </p:anim>
                                    <p:anim calcmode="lin" valueType="num">
                                      <p:cBhvr additive="base">
                                        <p:cTn id="614" dur="4000"/>
                                        <p:tgtEl>
                                          <p:spTgt spid="91"/>
                                        </p:tgtEl>
                                        <p:attrNameLst>
                                          <p:attrName>ppt_y</p:attrName>
                                        </p:attrNameLst>
                                      </p:cBhvr>
                                      <p:tavLst>
                                        <p:tav tm="0">
                                          <p:val>
                                            <p:strVal val="ppt_y"/>
                                          </p:val>
                                        </p:tav>
                                        <p:tav tm="100000">
                                          <p:val>
                                            <p:strVal val="1+ppt_h/2"/>
                                          </p:val>
                                        </p:tav>
                                      </p:tavLst>
                                    </p:anim>
                                    <p:set>
                                      <p:cBhvr>
                                        <p:cTn id="615" dur="1" fill="hold">
                                          <p:stCondLst>
                                            <p:cond delay="3999"/>
                                          </p:stCondLst>
                                        </p:cTn>
                                        <p:tgtEl>
                                          <p:spTgt spid="91"/>
                                        </p:tgtEl>
                                        <p:attrNameLst>
                                          <p:attrName>style.visibility</p:attrName>
                                        </p:attrNameLst>
                                      </p:cBhvr>
                                      <p:to>
                                        <p:strVal val="hidden"/>
                                      </p:to>
                                    </p:set>
                                  </p:childTnLst>
                                </p:cTn>
                              </p:par>
                              <p:par>
                                <p:cTn id="616" presetID="2" presetClass="exit" presetSubtype="6" fill="hold" grpId="2" nodeType="withEffect">
                                  <p:stCondLst>
                                    <p:cond delay="0"/>
                                  </p:stCondLst>
                                  <p:childTnLst>
                                    <p:anim calcmode="lin" valueType="num">
                                      <p:cBhvr additive="base">
                                        <p:cTn id="617" dur="4000"/>
                                        <p:tgtEl>
                                          <p:spTgt spid="89"/>
                                        </p:tgtEl>
                                        <p:attrNameLst>
                                          <p:attrName>ppt_x</p:attrName>
                                        </p:attrNameLst>
                                      </p:cBhvr>
                                      <p:tavLst>
                                        <p:tav tm="0">
                                          <p:val>
                                            <p:strVal val="ppt_x"/>
                                          </p:val>
                                        </p:tav>
                                        <p:tav tm="100000">
                                          <p:val>
                                            <p:strVal val="1+ppt_w/2"/>
                                          </p:val>
                                        </p:tav>
                                      </p:tavLst>
                                    </p:anim>
                                    <p:anim calcmode="lin" valueType="num">
                                      <p:cBhvr additive="base">
                                        <p:cTn id="618" dur="4000"/>
                                        <p:tgtEl>
                                          <p:spTgt spid="89"/>
                                        </p:tgtEl>
                                        <p:attrNameLst>
                                          <p:attrName>ppt_y</p:attrName>
                                        </p:attrNameLst>
                                      </p:cBhvr>
                                      <p:tavLst>
                                        <p:tav tm="0">
                                          <p:val>
                                            <p:strVal val="ppt_y"/>
                                          </p:val>
                                        </p:tav>
                                        <p:tav tm="100000">
                                          <p:val>
                                            <p:strVal val="1+ppt_h/2"/>
                                          </p:val>
                                        </p:tav>
                                      </p:tavLst>
                                    </p:anim>
                                    <p:set>
                                      <p:cBhvr>
                                        <p:cTn id="619" dur="1" fill="hold">
                                          <p:stCondLst>
                                            <p:cond delay="3999"/>
                                          </p:stCondLst>
                                        </p:cTn>
                                        <p:tgtEl>
                                          <p:spTgt spid="89"/>
                                        </p:tgtEl>
                                        <p:attrNameLst>
                                          <p:attrName>style.visibility</p:attrName>
                                        </p:attrNameLst>
                                      </p:cBhvr>
                                      <p:to>
                                        <p:strVal val="hidden"/>
                                      </p:to>
                                    </p:set>
                                  </p:childTnLst>
                                </p:cTn>
                              </p:par>
                              <p:par>
                                <p:cTn id="620" presetID="2" presetClass="exit" presetSubtype="6" fill="hold" grpId="2" nodeType="withEffect">
                                  <p:stCondLst>
                                    <p:cond delay="0"/>
                                  </p:stCondLst>
                                  <p:childTnLst>
                                    <p:anim calcmode="lin" valueType="num">
                                      <p:cBhvr additive="base">
                                        <p:cTn id="621" dur="4000"/>
                                        <p:tgtEl>
                                          <p:spTgt spid="87"/>
                                        </p:tgtEl>
                                        <p:attrNameLst>
                                          <p:attrName>ppt_x</p:attrName>
                                        </p:attrNameLst>
                                      </p:cBhvr>
                                      <p:tavLst>
                                        <p:tav tm="0">
                                          <p:val>
                                            <p:strVal val="ppt_x"/>
                                          </p:val>
                                        </p:tav>
                                        <p:tav tm="100000">
                                          <p:val>
                                            <p:strVal val="1+ppt_w/2"/>
                                          </p:val>
                                        </p:tav>
                                      </p:tavLst>
                                    </p:anim>
                                    <p:anim calcmode="lin" valueType="num">
                                      <p:cBhvr additive="base">
                                        <p:cTn id="622" dur="4000"/>
                                        <p:tgtEl>
                                          <p:spTgt spid="87"/>
                                        </p:tgtEl>
                                        <p:attrNameLst>
                                          <p:attrName>ppt_y</p:attrName>
                                        </p:attrNameLst>
                                      </p:cBhvr>
                                      <p:tavLst>
                                        <p:tav tm="0">
                                          <p:val>
                                            <p:strVal val="ppt_y"/>
                                          </p:val>
                                        </p:tav>
                                        <p:tav tm="100000">
                                          <p:val>
                                            <p:strVal val="1+ppt_h/2"/>
                                          </p:val>
                                        </p:tav>
                                      </p:tavLst>
                                    </p:anim>
                                    <p:set>
                                      <p:cBhvr>
                                        <p:cTn id="623" dur="1" fill="hold">
                                          <p:stCondLst>
                                            <p:cond delay="3999"/>
                                          </p:stCondLst>
                                        </p:cTn>
                                        <p:tgtEl>
                                          <p:spTgt spid="87"/>
                                        </p:tgtEl>
                                        <p:attrNameLst>
                                          <p:attrName>style.visibility</p:attrName>
                                        </p:attrNameLst>
                                      </p:cBhvr>
                                      <p:to>
                                        <p:strVal val="hidden"/>
                                      </p:to>
                                    </p:set>
                                  </p:childTnLst>
                                </p:cTn>
                              </p:par>
                              <p:par>
                                <p:cTn id="624" presetID="2" presetClass="exit" presetSubtype="6" fill="hold" grpId="2" nodeType="withEffect">
                                  <p:stCondLst>
                                    <p:cond delay="0"/>
                                  </p:stCondLst>
                                  <p:childTnLst>
                                    <p:anim calcmode="lin" valueType="num">
                                      <p:cBhvr additive="base">
                                        <p:cTn id="625" dur="4000"/>
                                        <p:tgtEl>
                                          <p:spTgt spid="86"/>
                                        </p:tgtEl>
                                        <p:attrNameLst>
                                          <p:attrName>ppt_x</p:attrName>
                                        </p:attrNameLst>
                                      </p:cBhvr>
                                      <p:tavLst>
                                        <p:tav tm="0">
                                          <p:val>
                                            <p:strVal val="ppt_x"/>
                                          </p:val>
                                        </p:tav>
                                        <p:tav tm="100000">
                                          <p:val>
                                            <p:strVal val="1+ppt_w/2"/>
                                          </p:val>
                                        </p:tav>
                                      </p:tavLst>
                                    </p:anim>
                                    <p:anim calcmode="lin" valueType="num">
                                      <p:cBhvr additive="base">
                                        <p:cTn id="626" dur="4000"/>
                                        <p:tgtEl>
                                          <p:spTgt spid="86"/>
                                        </p:tgtEl>
                                        <p:attrNameLst>
                                          <p:attrName>ppt_y</p:attrName>
                                        </p:attrNameLst>
                                      </p:cBhvr>
                                      <p:tavLst>
                                        <p:tav tm="0">
                                          <p:val>
                                            <p:strVal val="ppt_y"/>
                                          </p:val>
                                        </p:tav>
                                        <p:tav tm="100000">
                                          <p:val>
                                            <p:strVal val="1+ppt_h/2"/>
                                          </p:val>
                                        </p:tav>
                                      </p:tavLst>
                                    </p:anim>
                                    <p:set>
                                      <p:cBhvr>
                                        <p:cTn id="627" dur="1" fill="hold">
                                          <p:stCondLst>
                                            <p:cond delay="3999"/>
                                          </p:stCondLst>
                                        </p:cTn>
                                        <p:tgtEl>
                                          <p:spTgt spid="86"/>
                                        </p:tgtEl>
                                        <p:attrNameLst>
                                          <p:attrName>style.visibility</p:attrName>
                                        </p:attrNameLst>
                                      </p:cBhvr>
                                      <p:to>
                                        <p:strVal val="hidden"/>
                                      </p:to>
                                    </p:set>
                                  </p:childTnLst>
                                </p:cTn>
                              </p:par>
                              <p:par>
                                <p:cTn id="628" presetID="2" presetClass="exit" presetSubtype="6" fill="hold" grpId="2" nodeType="withEffect">
                                  <p:stCondLst>
                                    <p:cond delay="0"/>
                                  </p:stCondLst>
                                  <p:childTnLst>
                                    <p:anim calcmode="lin" valueType="num">
                                      <p:cBhvr additive="base">
                                        <p:cTn id="629" dur="4000"/>
                                        <p:tgtEl>
                                          <p:spTgt spid="85"/>
                                        </p:tgtEl>
                                        <p:attrNameLst>
                                          <p:attrName>ppt_x</p:attrName>
                                        </p:attrNameLst>
                                      </p:cBhvr>
                                      <p:tavLst>
                                        <p:tav tm="0">
                                          <p:val>
                                            <p:strVal val="ppt_x"/>
                                          </p:val>
                                        </p:tav>
                                        <p:tav tm="100000">
                                          <p:val>
                                            <p:strVal val="1+ppt_w/2"/>
                                          </p:val>
                                        </p:tav>
                                      </p:tavLst>
                                    </p:anim>
                                    <p:anim calcmode="lin" valueType="num">
                                      <p:cBhvr additive="base">
                                        <p:cTn id="630" dur="4000"/>
                                        <p:tgtEl>
                                          <p:spTgt spid="85"/>
                                        </p:tgtEl>
                                        <p:attrNameLst>
                                          <p:attrName>ppt_y</p:attrName>
                                        </p:attrNameLst>
                                      </p:cBhvr>
                                      <p:tavLst>
                                        <p:tav tm="0">
                                          <p:val>
                                            <p:strVal val="ppt_y"/>
                                          </p:val>
                                        </p:tav>
                                        <p:tav tm="100000">
                                          <p:val>
                                            <p:strVal val="1+ppt_h/2"/>
                                          </p:val>
                                        </p:tav>
                                      </p:tavLst>
                                    </p:anim>
                                    <p:set>
                                      <p:cBhvr>
                                        <p:cTn id="631" dur="1" fill="hold">
                                          <p:stCondLst>
                                            <p:cond delay="3999"/>
                                          </p:stCondLst>
                                        </p:cTn>
                                        <p:tgtEl>
                                          <p:spTgt spid="85"/>
                                        </p:tgtEl>
                                        <p:attrNameLst>
                                          <p:attrName>style.visibility</p:attrName>
                                        </p:attrNameLst>
                                      </p:cBhvr>
                                      <p:to>
                                        <p:strVal val="hidden"/>
                                      </p:to>
                                    </p:set>
                                  </p:childTnLst>
                                </p:cTn>
                              </p:par>
                              <p:par>
                                <p:cTn id="632" presetID="2" presetClass="exit" presetSubtype="6" fill="hold" grpId="2" nodeType="withEffect">
                                  <p:stCondLst>
                                    <p:cond delay="0"/>
                                  </p:stCondLst>
                                  <p:childTnLst>
                                    <p:anim calcmode="lin" valueType="num">
                                      <p:cBhvr additive="base">
                                        <p:cTn id="633" dur="4000"/>
                                        <p:tgtEl>
                                          <p:spTgt spid="84"/>
                                        </p:tgtEl>
                                        <p:attrNameLst>
                                          <p:attrName>ppt_x</p:attrName>
                                        </p:attrNameLst>
                                      </p:cBhvr>
                                      <p:tavLst>
                                        <p:tav tm="0">
                                          <p:val>
                                            <p:strVal val="ppt_x"/>
                                          </p:val>
                                        </p:tav>
                                        <p:tav tm="100000">
                                          <p:val>
                                            <p:strVal val="1+ppt_w/2"/>
                                          </p:val>
                                        </p:tav>
                                      </p:tavLst>
                                    </p:anim>
                                    <p:anim calcmode="lin" valueType="num">
                                      <p:cBhvr additive="base">
                                        <p:cTn id="634" dur="4000"/>
                                        <p:tgtEl>
                                          <p:spTgt spid="84"/>
                                        </p:tgtEl>
                                        <p:attrNameLst>
                                          <p:attrName>ppt_y</p:attrName>
                                        </p:attrNameLst>
                                      </p:cBhvr>
                                      <p:tavLst>
                                        <p:tav tm="0">
                                          <p:val>
                                            <p:strVal val="ppt_y"/>
                                          </p:val>
                                        </p:tav>
                                        <p:tav tm="100000">
                                          <p:val>
                                            <p:strVal val="1+ppt_h/2"/>
                                          </p:val>
                                        </p:tav>
                                      </p:tavLst>
                                    </p:anim>
                                    <p:set>
                                      <p:cBhvr>
                                        <p:cTn id="635" dur="1" fill="hold">
                                          <p:stCondLst>
                                            <p:cond delay="3999"/>
                                          </p:stCondLst>
                                        </p:cTn>
                                        <p:tgtEl>
                                          <p:spTgt spid="84"/>
                                        </p:tgtEl>
                                        <p:attrNameLst>
                                          <p:attrName>style.visibility</p:attrName>
                                        </p:attrNameLst>
                                      </p:cBhvr>
                                      <p:to>
                                        <p:strVal val="hidden"/>
                                      </p:to>
                                    </p:set>
                                  </p:childTnLst>
                                </p:cTn>
                              </p:par>
                              <p:par>
                                <p:cTn id="636" presetID="2" presetClass="exit" presetSubtype="6" fill="hold" grpId="2" nodeType="withEffect">
                                  <p:stCondLst>
                                    <p:cond delay="0"/>
                                  </p:stCondLst>
                                  <p:childTnLst>
                                    <p:anim calcmode="lin" valueType="num">
                                      <p:cBhvr additive="base">
                                        <p:cTn id="637" dur="4000"/>
                                        <p:tgtEl>
                                          <p:spTgt spid="83"/>
                                        </p:tgtEl>
                                        <p:attrNameLst>
                                          <p:attrName>ppt_x</p:attrName>
                                        </p:attrNameLst>
                                      </p:cBhvr>
                                      <p:tavLst>
                                        <p:tav tm="0">
                                          <p:val>
                                            <p:strVal val="ppt_x"/>
                                          </p:val>
                                        </p:tav>
                                        <p:tav tm="100000">
                                          <p:val>
                                            <p:strVal val="1+ppt_w/2"/>
                                          </p:val>
                                        </p:tav>
                                      </p:tavLst>
                                    </p:anim>
                                    <p:anim calcmode="lin" valueType="num">
                                      <p:cBhvr additive="base">
                                        <p:cTn id="638" dur="4000"/>
                                        <p:tgtEl>
                                          <p:spTgt spid="83"/>
                                        </p:tgtEl>
                                        <p:attrNameLst>
                                          <p:attrName>ppt_y</p:attrName>
                                        </p:attrNameLst>
                                      </p:cBhvr>
                                      <p:tavLst>
                                        <p:tav tm="0">
                                          <p:val>
                                            <p:strVal val="ppt_y"/>
                                          </p:val>
                                        </p:tav>
                                        <p:tav tm="100000">
                                          <p:val>
                                            <p:strVal val="1+ppt_h/2"/>
                                          </p:val>
                                        </p:tav>
                                      </p:tavLst>
                                    </p:anim>
                                    <p:set>
                                      <p:cBhvr>
                                        <p:cTn id="639" dur="1" fill="hold">
                                          <p:stCondLst>
                                            <p:cond delay="3999"/>
                                          </p:stCondLst>
                                        </p:cTn>
                                        <p:tgtEl>
                                          <p:spTgt spid="83"/>
                                        </p:tgtEl>
                                        <p:attrNameLst>
                                          <p:attrName>style.visibility</p:attrName>
                                        </p:attrNameLst>
                                      </p:cBhvr>
                                      <p:to>
                                        <p:strVal val="hidden"/>
                                      </p:to>
                                    </p:set>
                                  </p:childTnLst>
                                </p:cTn>
                              </p:par>
                              <p:par>
                                <p:cTn id="640" presetID="2" presetClass="exit" presetSubtype="6" fill="hold" grpId="2" nodeType="withEffect">
                                  <p:stCondLst>
                                    <p:cond delay="0"/>
                                  </p:stCondLst>
                                  <p:childTnLst>
                                    <p:anim calcmode="lin" valueType="num">
                                      <p:cBhvr additive="base">
                                        <p:cTn id="641" dur="4000"/>
                                        <p:tgtEl>
                                          <p:spTgt spid="82"/>
                                        </p:tgtEl>
                                        <p:attrNameLst>
                                          <p:attrName>ppt_x</p:attrName>
                                        </p:attrNameLst>
                                      </p:cBhvr>
                                      <p:tavLst>
                                        <p:tav tm="0">
                                          <p:val>
                                            <p:strVal val="ppt_x"/>
                                          </p:val>
                                        </p:tav>
                                        <p:tav tm="100000">
                                          <p:val>
                                            <p:strVal val="1+ppt_w/2"/>
                                          </p:val>
                                        </p:tav>
                                      </p:tavLst>
                                    </p:anim>
                                    <p:anim calcmode="lin" valueType="num">
                                      <p:cBhvr additive="base">
                                        <p:cTn id="642" dur="4000"/>
                                        <p:tgtEl>
                                          <p:spTgt spid="82"/>
                                        </p:tgtEl>
                                        <p:attrNameLst>
                                          <p:attrName>ppt_y</p:attrName>
                                        </p:attrNameLst>
                                      </p:cBhvr>
                                      <p:tavLst>
                                        <p:tav tm="0">
                                          <p:val>
                                            <p:strVal val="ppt_y"/>
                                          </p:val>
                                        </p:tav>
                                        <p:tav tm="100000">
                                          <p:val>
                                            <p:strVal val="1+ppt_h/2"/>
                                          </p:val>
                                        </p:tav>
                                      </p:tavLst>
                                    </p:anim>
                                    <p:set>
                                      <p:cBhvr>
                                        <p:cTn id="643" dur="1" fill="hold">
                                          <p:stCondLst>
                                            <p:cond delay="3999"/>
                                          </p:stCondLst>
                                        </p:cTn>
                                        <p:tgtEl>
                                          <p:spTgt spid="82"/>
                                        </p:tgtEl>
                                        <p:attrNameLst>
                                          <p:attrName>style.visibility</p:attrName>
                                        </p:attrNameLst>
                                      </p:cBhvr>
                                      <p:to>
                                        <p:strVal val="hidden"/>
                                      </p:to>
                                    </p:set>
                                  </p:childTnLst>
                                </p:cTn>
                              </p:par>
                              <p:par>
                                <p:cTn id="644" presetID="2" presetClass="exit" presetSubtype="6" fill="hold" grpId="2" nodeType="withEffect">
                                  <p:stCondLst>
                                    <p:cond delay="0"/>
                                  </p:stCondLst>
                                  <p:childTnLst>
                                    <p:anim calcmode="lin" valueType="num">
                                      <p:cBhvr additive="base">
                                        <p:cTn id="645" dur="4000"/>
                                        <p:tgtEl>
                                          <p:spTgt spid="81"/>
                                        </p:tgtEl>
                                        <p:attrNameLst>
                                          <p:attrName>ppt_x</p:attrName>
                                        </p:attrNameLst>
                                      </p:cBhvr>
                                      <p:tavLst>
                                        <p:tav tm="0">
                                          <p:val>
                                            <p:strVal val="ppt_x"/>
                                          </p:val>
                                        </p:tav>
                                        <p:tav tm="100000">
                                          <p:val>
                                            <p:strVal val="1+ppt_w/2"/>
                                          </p:val>
                                        </p:tav>
                                      </p:tavLst>
                                    </p:anim>
                                    <p:anim calcmode="lin" valueType="num">
                                      <p:cBhvr additive="base">
                                        <p:cTn id="646" dur="4000"/>
                                        <p:tgtEl>
                                          <p:spTgt spid="81"/>
                                        </p:tgtEl>
                                        <p:attrNameLst>
                                          <p:attrName>ppt_y</p:attrName>
                                        </p:attrNameLst>
                                      </p:cBhvr>
                                      <p:tavLst>
                                        <p:tav tm="0">
                                          <p:val>
                                            <p:strVal val="ppt_y"/>
                                          </p:val>
                                        </p:tav>
                                        <p:tav tm="100000">
                                          <p:val>
                                            <p:strVal val="1+ppt_h/2"/>
                                          </p:val>
                                        </p:tav>
                                      </p:tavLst>
                                    </p:anim>
                                    <p:set>
                                      <p:cBhvr>
                                        <p:cTn id="647" dur="1" fill="hold">
                                          <p:stCondLst>
                                            <p:cond delay="3999"/>
                                          </p:stCondLst>
                                        </p:cTn>
                                        <p:tgtEl>
                                          <p:spTgt spid="81"/>
                                        </p:tgtEl>
                                        <p:attrNameLst>
                                          <p:attrName>style.visibility</p:attrName>
                                        </p:attrNameLst>
                                      </p:cBhvr>
                                      <p:to>
                                        <p:strVal val="hidden"/>
                                      </p:to>
                                    </p:set>
                                  </p:childTnLst>
                                </p:cTn>
                              </p:par>
                              <p:par>
                                <p:cTn id="648" presetID="2" presetClass="exit" presetSubtype="6" fill="hold" grpId="2" nodeType="withEffect">
                                  <p:stCondLst>
                                    <p:cond delay="0"/>
                                  </p:stCondLst>
                                  <p:childTnLst>
                                    <p:anim calcmode="lin" valueType="num">
                                      <p:cBhvr additive="base">
                                        <p:cTn id="649" dur="4000"/>
                                        <p:tgtEl>
                                          <p:spTgt spid="80"/>
                                        </p:tgtEl>
                                        <p:attrNameLst>
                                          <p:attrName>ppt_x</p:attrName>
                                        </p:attrNameLst>
                                      </p:cBhvr>
                                      <p:tavLst>
                                        <p:tav tm="0">
                                          <p:val>
                                            <p:strVal val="ppt_x"/>
                                          </p:val>
                                        </p:tav>
                                        <p:tav tm="100000">
                                          <p:val>
                                            <p:strVal val="1+ppt_w/2"/>
                                          </p:val>
                                        </p:tav>
                                      </p:tavLst>
                                    </p:anim>
                                    <p:anim calcmode="lin" valueType="num">
                                      <p:cBhvr additive="base">
                                        <p:cTn id="650" dur="4000"/>
                                        <p:tgtEl>
                                          <p:spTgt spid="80"/>
                                        </p:tgtEl>
                                        <p:attrNameLst>
                                          <p:attrName>ppt_y</p:attrName>
                                        </p:attrNameLst>
                                      </p:cBhvr>
                                      <p:tavLst>
                                        <p:tav tm="0">
                                          <p:val>
                                            <p:strVal val="ppt_y"/>
                                          </p:val>
                                        </p:tav>
                                        <p:tav tm="100000">
                                          <p:val>
                                            <p:strVal val="1+ppt_h/2"/>
                                          </p:val>
                                        </p:tav>
                                      </p:tavLst>
                                    </p:anim>
                                    <p:set>
                                      <p:cBhvr>
                                        <p:cTn id="651" dur="1" fill="hold">
                                          <p:stCondLst>
                                            <p:cond delay="3999"/>
                                          </p:stCondLst>
                                        </p:cTn>
                                        <p:tgtEl>
                                          <p:spTgt spid="80"/>
                                        </p:tgtEl>
                                        <p:attrNameLst>
                                          <p:attrName>style.visibility</p:attrName>
                                        </p:attrNameLst>
                                      </p:cBhvr>
                                      <p:to>
                                        <p:strVal val="hidden"/>
                                      </p:to>
                                    </p:set>
                                  </p:childTnLst>
                                </p:cTn>
                              </p:par>
                              <p:par>
                                <p:cTn id="652" presetID="2" presetClass="exit" presetSubtype="6" fill="hold" grpId="2" nodeType="withEffect">
                                  <p:stCondLst>
                                    <p:cond delay="0"/>
                                  </p:stCondLst>
                                  <p:childTnLst>
                                    <p:anim calcmode="lin" valueType="num">
                                      <p:cBhvr additive="base">
                                        <p:cTn id="653" dur="4000"/>
                                        <p:tgtEl>
                                          <p:spTgt spid="79"/>
                                        </p:tgtEl>
                                        <p:attrNameLst>
                                          <p:attrName>ppt_x</p:attrName>
                                        </p:attrNameLst>
                                      </p:cBhvr>
                                      <p:tavLst>
                                        <p:tav tm="0">
                                          <p:val>
                                            <p:strVal val="ppt_x"/>
                                          </p:val>
                                        </p:tav>
                                        <p:tav tm="100000">
                                          <p:val>
                                            <p:strVal val="1+ppt_w/2"/>
                                          </p:val>
                                        </p:tav>
                                      </p:tavLst>
                                    </p:anim>
                                    <p:anim calcmode="lin" valueType="num">
                                      <p:cBhvr additive="base">
                                        <p:cTn id="654" dur="4000"/>
                                        <p:tgtEl>
                                          <p:spTgt spid="79"/>
                                        </p:tgtEl>
                                        <p:attrNameLst>
                                          <p:attrName>ppt_y</p:attrName>
                                        </p:attrNameLst>
                                      </p:cBhvr>
                                      <p:tavLst>
                                        <p:tav tm="0">
                                          <p:val>
                                            <p:strVal val="ppt_y"/>
                                          </p:val>
                                        </p:tav>
                                        <p:tav tm="100000">
                                          <p:val>
                                            <p:strVal val="1+ppt_h/2"/>
                                          </p:val>
                                        </p:tav>
                                      </p:tavLst>
                                    </p:anim>
                                    <p:set>
                                      <p:cBhvr>
                                        <p:cTn id="655" dur="1" fill="hold">
                                          <p:stCondLst>
                                            <p:cond delay="3999"/>
                                          </p:stCondLst>
                                        </p:cTn>
                                        <p:tgtEl>
                                          <p:spTgt spid="79"/>
                                        </p:tgtEl>
                                        <p:attrNameLst>
                                          <p:attrName>style.visibility</p:attrName>
                                        </p:attrNameLst>
                                      </p:cBhvr>
                                      <p:to>
                                        <p:strVal val="hidden"/>
                                      </p:to>
                                    </p:set>
                                  </p:childTnLst>
                                </p:cTn>
                              </p:par>
                              <p:par>
                                <p:cTn id="656" presetID="2" presetClass="exit" presetSubtype="6" fill="hold" grpId="2" nodeType="withEffect">
                                  <p:stCondLst>
                                    <p:cond delay="0"/>
                                  </p:stCondLst>
                                  <p:childTnLst>
                                    <p:anim calcmode="lin" valueType="num">
                                      <p:cBhvr additive="base">
                                        <p:cTn id="657" dur="4000"/>
                                        <p:tgtEl>
                                          <p:spTgt spid="78"/>
                                        </p:tgtEl>
                                        <p:attrNameLst>
                                          <p:attrName>ppt_x</p:attrName>
                                        </p:attrNameLst>
                                      </p:cBhvr>
                                      <p:tavLst>
                                        <p:tav tm="0">
                                          <p:val>
                                            <p:strVal val="ppt_x"/>
                                          </p:val>
                                        </p:tav>
                                        <p:tav tm="100000">
                                          <p:val>
                                            <p:strVal val="1+ppt_w/2"/>
                                          </p:val>
                                        </p:tav>
                                      </p:tavLst>
                                    </p:anim>
                                    <p:anim calcmode="lin" valueType="num">
                                      <p:cBhvr additive="base">
                                        <p:cTn id="658" dur="4000"/>
                                        <p:tgtEl>
                                          <p:spTgt spid="78"/>
                                        </p:tgtEl>
                                        <p:attrNameLst>
                                          <p:attrName>ppt_y</p:attrName>
                                        </p:attrNameLst>
                                      </p:cBhvr>
                                      <p:tavLst>
                                        <p:tav tm="0">
                                          <p:val>
                                            <p:strVal val="ppt_y"/>
                                          </p:val>
                                        </p:tav>
                                        <p:tav tm="100000">
                                          <p:val>
                                            <p:strVal val="1+ppt_h/2"/>
                                          </p:val>
                                        </p:tav>
                                      </p:tavLst>
                                    </p:anim>
                                    <p:set>
                                      <p:cBhvr>
                                        <p:cTn id="659" dur="1" fill="hold">
                                          <p:stCondLst>
                                            <p:cond delay="3999"/>
                                          </p:stCondLst>
                                        </p:cTn>
                                        <p:tgtEl>
                                          <p:spTgt spid="78"/>
                                        </p:tgtEl>
                                        <p:attrNameLst>
                                          <p:attrName>style.visibility</p:attrName>
                                        </p:attrNameLst>
                                      </p:cBhvr>
                                      <p:to>
                                        <p:strVal val="hidden"/>
                                      </p:to>
                                    </p:set>
                                  </p:childTnLst>
                                </p:cTn>
                              </p:par>
                              <p:par>
                                <p:cTn id="660" presetID="2" presetClass="exit" presetSubtype="6" fill="hold" grpId="2" nodeType="withEffect">
                                  <p:stCondLst>
                                    <p:cond delay="0"/>
                                  </p:stCondLst>
                                  <p:childTnLst>
                                    <p:anim calcmode="lin" valueType="num">
                                      <p:cBhvr additive="base">
                                        <p:cTn id="661" dur="4000"/>
                                        <p:tgtEl>
                                          <p:spTgt spid="77"/>
                                        </p:tgtEl>
                                        <p:attrNameLst>
                                          <p:attrName>ppt_x</p:attrName>
                                        </p:attrNameLst>
                                      </p:cBhvr>
                                      <p:tavLst>
                                        <p:tav tm="0">
                                          <p:val>
                                            <p:strVal val="ppt_x"/>
                                          </p:val>
                                        </p:tav>
                                        <p:tav tm="100000">
                                          <p:val>
                                            <p:strVal val="1+ppt_w/2"/>
                                          </p:val>
                                        </p:tav>
                                      </p:tavLst>
                                    </p:anim>
                                    <p:anim calcmode="lin" valueType="num">
                                      <p:cBhvr additive="base">
                                        <p:cTn id="662" dur="4000"/>
                                        <p:tgtEl>
                                          <p:spTgt spid="77"/>
                                        </p:tgtEl>
                                        <p:attrNameLst>
                                          <p:attrName>ppt_y</p:attrName>
                                        </p:attrNameLst>
                                      </p:cBhvr>
                                      <p:tavLst>
                                        <p:tav tm="0">
                                          <p:val>
                                            <p:strVal val="ppt_y"/>
                                          </p:val>
                                        </p:tav>
                                        <p:tav tm="100000">
                                          <p:val>
                                            <p:strVal val="1+ppt_h/2"/>
                                          </p:val>
                                        </p:tav>
                                      </p:tavLst>
                                    </p:anim>
                                    <p:set>
                                      <p:cBhvr>
                                        <p:cTn id="663" dur="1" fill="hold">
                                          <p:stCondLst>
                                            <p:cond delay="3999"/>
                                          </p:stCondLst>
                                        </p:cTn>
                                        <p:tgtEl>
                                          <p:spTgt spid="77"/>
                                        </p:tgtEl>
                                        <p:attrNameLst>
                                          <p:attrName>style.visibility</p:attrName>
                                        </p:attrNameLst>
                                      </p:cBhvr>
                                      <p:to>
                                        <p:strVal val="hidden"/>
                                      </p:to>
                                    </p:set>
                                  </p:childTnLst>
                                </p:cTn>
                              </p:par>
                              <p:par>
                                <p:cTn id="664" presetID="2" presetClass="exit" presetSubtype="6" fill="hold" grpId="2" nodeType="withEffect">
                                  <p:stCondLst>
                                    <p:cond delay="0"/>
                                  </p:stCondLst>
                                  <p:childTnLst>
                                    <p:anim calcmode="lin" valueType="num">
                                      <p:cBhvr additive="base">
                                        <p:cTn id="665" dur="4000"/>
                                        <p:tgtEl>
                                          <p:spTgt spid="76"/>
                                        </p:tgtEl>
                                        <p:attrNameLst>
                                          <p:attrName>ppt_x</p:attrName>
                                        </p:attrNameLst>
                                      </p:cBhvr>
                                      <p:tavLst>
                                        <p:tav tm="0">
                                          <p:val>
                                            <p:strVal val="ppt_x"/>
                                          </p:val>
                                        </p:tav>
                                        <p:tav tm="100000">
                                          <p:val>
                                            <p:strVal val="1+ppt_w/2"/>
                                          </p:val>
                                        </p:tav>
                                      </p:tavLst>
                                    </p:anim>
                                    <p:anim calcmode="lin" valueType="num">
                                      <p:cBhvr additive="base">
                                        <p:cTn id="666" dur="4000"/>
                                        <p:tgtEl>
                                          <p:spTgt spid="76"/>
                                        </p:tgtEl>
                                        <p:attrNameLst>
                                          <p:attrName>ppt_y</p:attrName>
                                        </p:attrNameLst>
                                      </p:cBhvr>
                                      <p:tavLst>
                                        <p:tav tm="0">
                                          <p:val>
                                            <p:strVal val="ppt_y"/>
                                          </p:val>
                                        </p:tav>
                                        <p:tav tm="100000">
                                          <p:val>
                                            <p:strVal val="1+ppt_h/2"/>
                                          </p:val>
                                        </p:tav>
                                      </p:tavLst>
                                    </p:anim>
                                    <p:set>
                                      <p:cBhvr>
                                        <p:cTn id="667" dur="1" fill="hold">
                                          <p:stCondLst>
                                            <p:cond delay="3999"/>
                                          </p:stCondLst>
                                        </p:cTn>
                                        <p:tgtEl>
                                          <p:spTgt spid="76"/>
                                        </p:tgtEl>
                                        <p:attrNameLst>
                                          <p:attrName>style.visibility</p:attrName>
                                        </p:attrNameLst>
                                      </p:cBhvr>
                                      <p:to>
                                        <p:strVal val="hidden"/>
                                      </p:to>
                                    </p:set>
                                  </p:childTnLst>
                                </p:cTn>
                              </p:par>
                              <p:par>
                                <p:cTn id="668" presetID="2" presetClass="exit" presetSubtype="6" fill="hold" grpId="2" nodeType="withEffect">
                                  <p:stCondLst>
                                    <p:cond delay="0"/>
                                  </p:stCondLst>
                                  <p:childTnLst>
                                    <p:anim calcmode="lin" valueType="num">
                                      <p:cBhvr additive="base">
                                        <p:cTn id="669" dur="4000"/>
                                        <p:tgtEl>
                                          <p:spTgt spid="75"/>
                                        </p:tgtEl>
                                        <p:attrNameLst>
                                          <p:attrName>ppt_x</p:attrName>
                                        </p:attrNameLst>
                                      </p:cBhvr>
                                      <p:tavLst>
                                        <p:tav tm="0">
                                          <p:val>
                                            <p:strVal val="ppt_x"/>
                                          </p:val>
                                        </p:tav>
                                        <p:tav tm="100000">
                                          <p:val>
                                            <p:strVal val="1+ppt_w/2"/>
                                          </p:val>
                                        </p:tav>
                                      </p:tavLst>
                                    </p:anim>
                                    <p:anim calcmode="lin" valueType="num">
                                      <p:cBhvr additive="base">
                                        <p:cTn id="670" dur="4000"/>
                                        <p:tgtEl>
                                          <p:spTgt spid="75"/>
                                        </p:tgtEl>
                                        <p:attrNameLst>
                                          <p:attrName>ppt_y</p:attrName>
                                        </p:attrNameLst>
                                      </p:cBhvr>
                                      <p:tavLst>
                                        <p:tav tm="0">
                                          <p:val>
                                            <p:strVal val="ppt_y"/>
                                          </p:val>
                                        </p:tav>
                                        <p:tav tm="100000">
                                          <p:val>
                                            <p:strVal val="1+ppt_h/2"/>
                                          </p:val>
                                        </p:tav>
                                      </p:tavLst>
                                    </p:anim>
                                    <p:set>
                                      <p:cBhvr>
                                        <p:cTn id="671" dur="1" fill="hold">
                                          <p:stCondLst>
                                            <p:cond delay="3999"/>
                                          </p:stCondLst>
                                        </p:cTn>
                                        <p:tgtEl>
                                          <p:spTgt spid="75"/>
                                        </p:tgtEl>
                                        <p:attrNameLst>
                                          <p:attrName>style.visibility</p:attrName>
                                        </p:attrNameLst>
                                      </p:cBhvr>
                                      <p:to>
                                        <p:strVal val="hidden"/>
                                      </p:to>
                                    </p:set>
                                  </p:childTnLst>
                                </p:cTn>
                              </p:par>
                              <p:par>
                                <p:cTn id="672" presetID="2" presetClass="exit" presetSubtype="6" fill="hold" grpId="2" nodeType="withEffect">
                                  <p:stCondLst>
                                    <p:cond delay="0"/>
                                  </p:stCondLst>
                                  <p:childTnLst>
                                    <p:anim calcmode="lin" valueType="num">
                                      <p:cBhvr additive="base">
                                        <p:cTn id="673" dur="4000"/>
                                        <p:tgtEl>
                                          <p:spTgt spid="88"/>
                                        </p:tgtEl>
                                        <p:attrNameLst>
                                          <p:attrName>ppt_x</p:attrName>
                                        </p:attrNameLst>
                                      </p:cBhvr>
                                      <p:tavLst>
                                        <p:tav tm="0">
                                          <p:val>
                                            <p:strVal val="ppt_x"/>
                                          </p:val>
                                        </p:tav>
                                        <p:tav tm="100000">
                                          <p:val>
                                            <p:strVal val="1+ppt_w/2"/>
                                          </p:val>
                                        </p:tav>
                                      </p:tavLst>
                                    </p:anim>
                                    <p:anim calcmode="lin" valueType="num">
                                      <p:cBhvr additive="base">
                                        <p:cTn id="674" dur="4000"/>
                                        <p:tgtEl>
                                          <p:spTgt spid="88"/>
                                        </p:tgtEl>
                                        <p:attrNameLst>
                                          <p:attrName>ppt_y</p:attrName>
                                        </p:attrNameLst>
                                      </p:cBhvr>
                                      <p:tavLst>
                                        <p:tav tm="0">
                                          <p:val>
                                            <p:strVal val="ppt_y"/>
                                          </p:val>
                                        </p:tav>
                                        <p:tav tm="100000">
                                          <p:val>
                                            <p:strVal val="1+ppt_h/2"/>
                                          </p:val>
                                        </p:tav>
                                      </p:tavLst>
                                    </p:anim>
                                    <p:set>
                                      <p:cBhvr>
                                        <p:cTn id="675" dur="1" fill="hold">
                                          <p:stCondLst>
                                            <p:cond delay="3999"/>
                                          </p:stCondLst>
                                        </p:cTn>
                                        <p:tgtEl>
                                          <p:spTgt spid="88"/>
                                        </p:tgtEl>
                                        <p:attrNameLst>
                                          <p:attrName>style.visibility</p:attrName>
                                        </p:attrNameLst>
                                      </p:cBhvr>
                                      <p:to>
                                        <p:strVal val="hidden"/>
                                      </p:to>
                                    </p:set>
                                  </p:childTnLst>
                                </p:cTn>
                              </p:par>
                              <p:par>
                                <p:cTn id="676" presetID="2" presetClass="exit" presetSubtype="6" fill="hold" grpId="2" nodeType="withEffect">
                                  <p:stCondLst>
                                    <p:cond delay="0"/>
                                  </p:stCondLst>
                                  <p:childTnLst>
                                    <p:anim calcmode="lin" valueType="num">
                                      <p:cBhvr additive="base">
                                        <p:cTn id="677" dur="4000"/>
                                        <p:tgtEl>
                                          <p:spTgt spid="90"/>
                                        </p:tgtEl>
                                        <p:attrNameLst>
                                          <p:attrName>ppt_x</p:attrName>
                                        </p:attrNameLst>
                                      </p:cBhvr>
                                      <p:tavLst>
                                        <p:tav tm="0">
                                          <p:val>
                                            <p:strVal val="ppt_x"/>
                                          </p:val>
                                        </p:tav>
                                        <p:tav tm="100000">
                                          <p:val>
                                            <p:strVal val="1+ppt_w/2"/>
                                          </p:val>
                                        </p:tav>
                                      </p:tavLst>
                                    </p:anim>
                                    <p:anim calcmode="lin" valueType="num">
                                      <p:cBhvr additive="base">
                                        <p:cTn id="678" dur="4000"/>
                                        <p:tgtEl>
                                          <p:spTgt spid="90"/>
                                        </p:tgtEl>
                                        <p:attrNameLst>
                                          <p:attrName>ppt_y</p:attrName>
                                        </p:attrNameLst>
                                      </p:cBhvr>
                                      <p:tavLst>
                                        <p:tav tm="0">
                                          <p:val>
                                            <p:strVal val="ppt_y"/>
                                          </p:val>
                                        </p:tav>
                                        <p:tav tm="100000">
                                          <p:val>
                                            <p:strVal val="1+ppt_h/2"/>
                                          </p:val>
                                        </p:tav>
                                      </p:tavLst>
                                    </p:anim>
                                    <p:set>
                                      <p:cBhvr>
                                        <p:cTn id="679" dur="1" fill="hold">
                                          <p:stCondLst>
                                            <p:cond delay="3999"/>
                                          </p:stCondLst>
                                        </p:cTn>
                                        <p:tgtEl>
                                          <p:spTgt spid="90"/>
                                        </p:tgtEl>
                                        <p:attrNameLst>
                                          <p:attrName>style.visibility</p:attrName>
                                        </p:attrNameLst>
                                      </p:cBhvr>
                                      <p:to>
                                        <p:strVal val="hidden"/>
                                      </p:to>
                                    </p:set>
                                  </p:childTnLst>
                                </p:cTn>
                              </p:par>
                              <p:par>
                                <p:cTn id="680" presetID="16" presetClass="entr" presetSubtype="37" fill="hold" nodeType="withEffect">
                                  <p:stCondLst>
                                    <p:cond delay="500"/>
                                  </p:stCondLst>
                                  <p:childTnLst>
                                    <p:set>
                                      <p:cBhvr>
                                        <p:cTn id="681" dur="1" fill="hold">
                                          <p:stCondLst>
                                            <p:cond delay="0"/>
                                          </p:stCondLst>
                                        </p:cTn>
                                        <p:tgtEl>
                                          <p:spTgt spid="125"/>
                                        </p:tgtEl>
                                        <p:attrNameLst>
                                          <p:attrName>style.visibility</p:attrName>
                                        </p:attrNameLst>
                                      </p:cBhvr>
                                      <p:to>
                                        <p:strVal val="visible"/>
                                      </p:to>
                                    </p:set>
                                    <p:animEffect transition="in" filter="barn(outVertical)">
                                      <p:cBhvr>
                                        <p:cTn id="682" dur="3500"/>
                                        <p:tgtEl>
                                          <p:spTgt spid="125"/>
                                        </p:tgtEl>
                                      </p:cBhvr>
                                    </p:animEffect>
                                  </p:childTnLst>
                                </p:cTn>
                              </p:par>
                              <p:par>
                                <p:cTn id="683" presetID="23" presetClass="entr" presetSubtype="272" fill="hold" nodeType="withEffect">
                                  <p:stCondLst>
                                    <p:cond delay="500"/>
                                  </p:stCondLst>
                                  <p:childTnLst>
                                    <p:set>
                                      <p:cBhvr>
                                        <p:cTn id="684" dur="1" fill="hold">
                                          <p:stCondLst>
                                            <p:cond delay="0"/>
                                          </p:stCondLst>
                                        </p:cTn>
                                        <p:tgtEl>
                                          <p:spTgt spid="125"/>
                                        </p:tgtEl>
                                        <p:attrNameLst>
                                          <p:attrName>style.visibility</p:attrName>
                                        </p:attrNameLst>
                                      </p:cBhvr>
                                      <p:to>
                                        <p:strVal val="visible"/>
                                      </p:to>
                                    </p:set>
                                    <p:anim calcmode="lin" valueType="num">
                                      <p:cBhvr>
                                        <p:cTn id="685" dur="3500" fill="hold"/>
                                        <p:tgtEl>
                                          <p:spTgt spid="125"/>
                                        </p:tgtEl>
                                        <p:attrNameLst>
                                          <p:attrName>ppt_w</p:attrName>
                                        </p:attrNameLst>
                                      </p:cBhvr>
                                      <p:tavLst>
                                        <p:tav tm="0">
                                          <p:val>
                                            <p:strVal val="2/3*#ppt_w"/>
                                          </p:val>
                                        </p:tav>
                                        <p:tav tm="100000">
                                          <p:val>
                                            <p:strVal val="#ppt_w"/>
                                          </p:val>
                                        </p:tav>
                                      </p:tavLst>
                                    </p:anim>
                                    <p:anim calcmode="lin" valueType="num">
                                      <p:cBhvr>
                                        <p:cTn id="686" dur="3500" fill="hold"/>
                                        <p:tgtEl>
                                          <p:spTgt spid="125"/>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3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71 Grupo"/>
          <p:cNvGrpSpPr/>
          <p:nvPr/>
        </p:nvGrpSpPr>
        <p:grpSpPr>
          <a:xfrm>
            <a:off x="-3840" y="-14034"/>
            <a:ext cx="9144000" cy="5143500"/>
            <a:chOff x="0" y="0"/>
            <a:chExt cx="9144000" cy="5143500"/>
          </a:xfrm>
        </p:grpSpPr>
        <p:sp>
          <p:nvSpPr>
            <p:cNvPr id="73" name="72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6" name="65 Imagen" descr="TOMATES"/>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21854"/>
            <a:ext cx="9144000" cy="5165354"/>
          </a:xfrm>
          <a:prstGeom prst="rect">
            <a:avLst/>
          </a:prstGeom>
          <a:noFill/>
          <a:ln>
            <a:noFill/>
          </a:ln>
        </p:spPr>
      </p:pic>
      <p:sp>
        <p:nvSpPr>
          <p:cNvPr id="2" name="1 Forma en L"/>
          <p:cNvSpPr/>
          <p:nvPr/>
        </p:nvSpPr>
        <p:spPr>
          <a:xfrm rot="5400000">
            <a:off x="8352416" y="235572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Forma en L"/>
          <p:cNvSpPr/>
          <p:nvPr/>
        </p:nvSpPr>
        <p:spPr>
          <a:xfrm rot="5400000">
            <a:off x="7488320" y="450628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Forma en L"/>
          <p:cNvSpPr/>
          <p:nvPr/>
        </p:nvSpPr>
        <p:spPr>
          <a:xfrm rot="5400000">
            <a:off x="6480208" y="522636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Forma en L"/>
          <p:cNvSpPr/>
          <p:nvPr/>
        </p:nvSpPr>
        <p:spPr>
          <a:xfrm rot="5400000">
            <a:off x="5544104" y="587904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Forma en L"/>
          <p:cNvSpPr/>
          <p:nvPr/>
        </p:nvSpPr>
        <p:spPr>
          <a:xfrm rot="5400000">
            <a:off x="4608000" y="65321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Forma en L"/>
          <p:cNvSpPr/>
          <p:nvPr/>
        </p:nvSpPr>
        <p:spPr>
          <a:xfrm rot="5400000">
            <a:off x="8424424" y="515435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Forma en L"/>
          <p:cNvSpPr/>
          <p:nvPr/>
        </p:nvSpPr>
        <p:spPr>
          <a:xfrm rot="5400000">
            <a:off x="7488320" y="587443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Forma en L"/>
          <p:cNvSpPr/>
          <p:nvPr/>
        </p:nvSpPr>
        <p:spPr>
          <a:xfrm rot="5400000">
            <a:off x="6552216" y="65321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Forma en L"/>
          <p:cNvSpPr/>
          <p:nvPr/>
        </p:nvSpPr>
        <p:spPr>
          <a:xfrm rot="5400000">
            <a:off x="5544104" y="7247198"/>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rot lat="0" lon="0" rev="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Forma en L"/>
          <p:cNvSpPr/>
          <p:nvPr/>
        </p:nvSpPr>
        <p:spPr>
          <a:xfrm rot="5400000">
            <a:off x="4608000" y="797235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Forma en L"/>
          <p:cNvSpPr/>
          <p:nvPr/>
        </p:nvSpPr>
        <p:spPr>
          <a:xfrm rot="5400000">
            <a:off x="6480208" y="378620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Forma en L"/>
          <p:cNvSpPr/>
          <p:nvPr/>
        </p:nvSpPr>
        <p:spPr>
          <a:xfrm rot="5400000">
            <a:off x="5544104" y="443427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Forma en L"/>
          <p:cNvSpPr/>
          <p:nvPr/>
        </p:nvSpPr>
        <p:spPr>
          <a:xfrm rot="5400000">
            <a:off x="4608000" y="5164038"/>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Forma en L"/>
          <p:cNvSpPr/>
          <p:nvPr/>
        </p:nvSpPr>
        <p:spPr>
          <a:xfrm rot="16200000" flipH="1" flipV="1">
            <a:off x="8424424" y="379588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Forma en L"/>
          <p:cNvSpPr/>
          <p:nvPr/>
        </p:nvSpPr>
        <p:spPr>
          <a:xfrm rot="16200000" flipH="1" flipV="1">
            <a:off x="7416312" y="307580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en L"/>
          <p:cNvSpPr/>
          <p:nvPr/>
        </p:nvSpPr>
        <p:spPr>
          <a:xfrm rot="16200000" flipH="1">
            <a:off x="-143992" y="235572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en L"/>
          <p:cNvSpPr/>
          <p:nvPr/>
        </p:nvSpPr>
        <p:spPr>
          <a:xfrm rot="16200000" flipH="1">
            <a:off x="720104" y="450628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en L"/>
          <p:cNvSpPr/>
          <p:nvPr/>
        </p:nvSpPr>
        <p:spPr>
          <a:xfrm rot="16200000" flipH="1">
            <a:off x="1728216" y="522636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Forma en L"/>
          <p:cNvSpPr/>
          <p:nvPr/>
        </p:nvSpPr>
        <p:spPr>
          <a:xfrm rot="16200000" flipH="1">
            <a:off x="2664320" y="587904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Forma en L"/>
          <p:cNvSpPr/>
          <p:nvPr/>
        </p:nvSpPr>
        <p:spPr>
          <a:xfrm rot="16200000" flipH="1">
            <a:off x="3600424" y="65321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en L"/>
          <p:cNvSpPr/>
          <p:nvPr/>
        </p:nvSpPr>
        <p:spPr>
          <a:xfrm rot="16200000" flipH="1">
            <a:off x="-216000" y="515435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en L"/>
          <p:cNvSpPr/>
          <p:nvPr/>
        </p:nvSpPr>
        <p:spPr>
          <a:xfrm rot="16200000" flipH="1">
            <a:off x="720104" y="587443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en L"/>
          <p:cNvSpPr/>
          <p:nvPr/>
        </p:nvSpPr>
        <p:spPr>
          <a:xfrm rot="16200000" flipH="1">
            <a:off x="1656208" y="65321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Forma en L"/>
          <p:cNvSpPr/>
          <p:nvPr/>
        </p:nvSpPr>
        <p:spPr>
          <a:xfrm rot="16200000" flipH="1">
            <a:off x="2664320" y="7247198"/>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rot lat="0" lon="0" rev="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Forma en L"/>
          <p:cNvSpPr/>
          <p:nvPr/>
        </p:nvSpPr>
        <p:spPr>
          <a:xfrm rot="16200000" flipH="1">
            <a:off x="3600424" y="797235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en L"/>
          <p:cNvSpPr/>
          <p:nvPr/>
        </p:nvSpPr>
        <p:spPr>
          <a:xfrm rot="16200000" flipH="1">
            <a:off x="1728216" y="378620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en L"/>
          <p:cNvSpPr/>
          <p:nvPr/>
        </p:nvSpPr>
        <p:spPr>
          <a:xfrm rot="16200000" flipH="1">
            <a:off x="2664320" y="443427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en L"/>
          <p:cNvSpPr/>
          <p:nvPr/>
        </p:nvSpPr>
        <p:spPr>
          <a:xfrm rot="16200000" flipH="1">
            <a:off x="3600424" y="5164038"/>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Forma en L"/>
          <p:cNvSpPr/>
          <p:nvPr/>
        </p:nvSpPr>
        <p:spPr>
          <a:xfrm rot="5400000" flipV="1">
            <a:off x="-216000" y="379588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Forma en L"/>
          <p:cNvSpPr/>
          <p:nvPr/>
        </p:nvSpPr>
        <p:spPr>
          <a:xfrm rot="5400000" flipV="1">
            <a:off x="792112" y="307580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Forma en L"/>
          <p:cNvSpPr/>
          <p:nvPr/>
        </p:nvSpPr>
        <p:spPr>
          <a:xfrm rot="16200000">
            <a:off x="-143992" y="185167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Forma en L"/>
          <p:cNvSpPr/>
          <p:nvPr/>
        </p:nvSpPr>
        <p:spPr>
          <a:xfrm rot="16200000">
            <a:off x="720104" y="-29888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Forma en L"/>
          <p:cNvSpPr/>
          <p:nvPr/>
        </p:nvSpPr>
        <p:spPr>
          <a:xfrm rot="16200000">
            <a:off x="1728216" y="-101896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Forma en L"/>
          <p:cNvSpPr/>
          <p:nvPr/>
        </p:nvSpPr>
        <p:spPr>
          <a:xfrm rot="16200000">
            <a:off x="2664320" y="-167165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Forma en L"/>
          <p:cNvSpPr/>
          <p:nvPr/>
        </p:nvSpPr>
        <p:spPr>
          <a:xfrm rot="16200000">
            <a:off x="3600424" y="-232479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Forma en L"/>
          <p:cNvSpPr/>
          <p:nvPr/>
        </p:nvSpPr>
        <p:spPr>
          <a:xfrm rot="16200000">
            <a:off x="-216000" y="-94695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Forma en L"/>
          <p:cNvSpPr/>
          <p:nvPr/>
        </p:nvSpPr>
        <p:spPr>
          <a:xfrm rot="16200000">
            <a:off x="720104" y="-166703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Forma en L"/>
          <p:cNvSpPr/>
          <p:nvPr/>
        </p:nvSpPr>
        <p:spPr>
          <a:xfrm rot="16200000">
            <a:off x="1656208" y="-232479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Forma en L"/>
          <p:cNvSpPr/>
          <p:nvPr/>
        </p:nvSpPr>
        <p:spPr>
          <a:xfrm rot="16200000">
            <a:off x="2664320" y="-303980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rot lat="0" lon="0" rev="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Forma en L"/>
          <p:cNvSpPr/>
          <p:nvPr/>
        </p:nvSpPr>
        <p:spPr>
          <a:xfrm rot="16200000">
            <a:off x="3600424" y="-376495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Forma en L"/>
          <p:cNvSpPr/>
          <p:nvPr/>
        </p:nvSpPr>
        <p:spPr>
          <a:xfrm rot="16200000">
            <a:off x="1728216" y="42119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Forma en L"/>
          <p:cNvSpPr/>
          <p:nvPr/>
        </p:nvSpPr>
        <p:spPr>
          <a:xfrm rot="16200000">
            <a:off x="2664320" y="-22687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Forma en L"/>
          <p:cNvSpPr/>
          <p:nvPr/>
        </p:nvSpPr>
        <p:spPr>
          <a:xfrm rot="16200000">
            <a:off x="3600424" y="-95664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Forma en L"/>
          <p:cNvSpPr/>
          <p:nvPr/>
        </p:nvSpPr>
        <p:spPr>
          <a:xfrm rot="5400000" flipH="1" flipV="1">
            <a:off x="-216000" y="41151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Forma en L"/>
          <p:cNvSpPr/>
          <p:nvPr/>
        </p:nvSpPr>
        <p:spPr>
          <a:xfrm rot="5400000" flipH="1" flipV="1">
            <a:off x="792112" y="11315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Forma en L"/>
          <p:cNvSpPr/>
          <p:nvPr/>
        </p:nvSpPr>
        <p:spPr>
          <a:xfrm rot="5400000" flipH="1">
            <a:off x="8352416" y="185167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Forma en L"/>
          <p:cNvSpPr/>
          <p:nvPr/>
        </p:nvSpPr>
        <p:spPr>
          <a:xfrm rot="5400000" flipH="1">
            <a:off x="7488320" y="-29888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Forma en L"/>
          <p:cNvSpPr/>
          <p:nvPr/>
        </p:nvSpPr>
        <p:spPr>
          <a:xfrm rot="5400000" flipH="1">
            <a:off x="6480208" y="-101896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Forma en L"/>
          <p:cNvSpPr/>
          <p:nvPr/>
        </p:nvSpPr>
        <p:spPr>
          <a:xfrm rot="5400000" flipH="1">
            <a:off x="5544104" y="-167165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Forma en L"/>
          <p:cNvSpPr/>
          <p:nvPr/>
        </p:nvSpPr>
        <p:spPr>
          <a:xfrm rot="5400000" flipH="1">
            <a:off x="4608000" y="-232479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Forma en L"/>
          <p:cNvSpPr/>
          <p:nvPr/>
        </p:nvSpPr>
        <p:spPr>
          <a:xfrm rot="5400000" flipH="1">
            <a:off x="8424424" y="-94695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Forma en L"/>
          <p:cNvSpPr/>
          <p:nvPr/>
        </p:nvSpPr>
        <p:spPr>
          <a:xfrm rot="5400000" flipH="1">
            <a:off x="7488320" y="-166703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Forma en L"/>
          <p:cNvSpPr/>
          <p:nvPr/>
        </p:nvSpPr>
        <p:spPr>
          <a:xfrm rot="5400000" flipH="1">
            <a:off x="6552216" y="-232479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Forma en L"/>
          <p:cNvSpPr/>
          <p:nvPr/>
        </p:nvSpPr>
        <p:spPr>
          <a:xfrm rot="5400000" flipH="1">
            <a:off x="5544104" y="-303980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rot lat="0" lon="0" rev="6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Forma en L"/>
          <p:cNvSpPr/>
          <p:nvPr/>
        </p:nvSpPr>
        <p:spPr>
          <a:xfrm rot="5400000" flipH="1">
            <a:off x="4608000" y="-3764954"/>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Forma en L"/>
          <p:cNvSpPr/>
          <p:nvPr/>
        </p:nvSpPr>
        <p:spPr>
          <a:xfrm rot="5400000" flipH="1">
            <a:off x="6480208" y="42119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Forma en L"/>
          <p:cNvSpPr/>
          <p:nvPr/>
        </p:nvSpPr>
        <p:spPr>
          <a:xfrm rot="5400000" flipH="1">
            <a:off x="5544104" y="-226876"/>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Forma en L"/>
          <p:cNvSpPr/>
          <p:nvPr/>
        </p:nvSpPr>
        <p:spPr>
          <a:xfrm rot="5400000" flipH="1">
            <a:off x="4608000" y="-956642"/>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Forma en L"/>
          <p:cNvSpPr/>
          <p:nvPr/>
        </p:nvSpPr>
        <p:spPr>
          <a:xfrm rot="16200000" flipV="1">
            <a:off x="8424424" y="41151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Forma en L"/>
          <p:cNvSpPr/>
          <p:nvPr/>
        </p:nvSpPr>
        <p:spPr>
          <a:xfrm rot="16200000" flipV="1">
            <a:off x="7416312" y="1131590"/>
            <a:ext cx="914400" cy="914400"/>
          </a:xfrm>
          <a:prstGeom prst="corner">
            <a:avLst>
              <a:gd name="adj1" fmla="val 26364"/>
              <a:gd name="adj2" fmla="val 24545"/>
            </a:avLst>
          </a:prstGeom>
          <a:solidFill>
            <a:schemeClr val="accent6">
              <a:lumMod val="75000"/>
              <a:alpha val="33000"/>
            </a:schemeClr>
          </a:solidFill>
          <a:ln>
            <a:gradFill>
              <a:gsLst>
                <a:gs pos="0">
                  <a:srgbClr val="FF0000"/>
                </a:gs>
                <a:gs pos="22000">
                  <a:srgbClr val="1A8D48"/>
                </a:gs>
                <a:gs pos="52000">
                  <a:srgbClr val="FFFF00"/>
                </a:gs>
                <a:gs pos="73000">
                  <a:srgbClr val="EE3F17"/>
                </a:gs>
                <a:gs pos="100000">
                  <a:srgbClr val="FF0000"/>
                </a:gs>
              </a:gsLst>
              <a:lin ang="5400000" scaled="0"/>
            </a:gradFill>
          </a:ln>
          <a:scene3d>
            <a:camera prst="orthographicFront"/>
            <a:lightRig rig="morning"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a:off x="-252536" y="-3764954"/>
            <a:ext cx="9649072" cy="1288943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01857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8"/>
                                        </p:tgtEl>
                                        <p:attrNameLst>
                                          <p:attrName>style.opacity</p:attrName>
                                        </p:attrNameLst>
                                      </p:cBhvr>
                                      <p:to>
                                        <p:strVal val="0"/>
                                      </p:to>
                                    </p:set>
                                    <p:animEffect filter="image" prLst="opacity: 0">
                                      <p:cBhvr rctx="IE">
                                        <p:cTn id="7" dur="indefinite"/>
                                        <p:tgtEl>
                                          <p:spTgt spid="6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44"/>
                                        </p:tgtEl>
                                        <p:attrNameLst>
                                          <p:attrName>style.visibility</p:attrName>
                                        </p:attrNameLst>
                                      </p:cBhvr>
                                      <p:to>
                                        <p:strVal val="visible"/>
                                      </p:to>
                                    </p:set>
                                    <p:anim calcmode="lin" valueType="num">
                                      <p:cBhvr additive="base">
                                        <p:cTn id="10" dur="2500" fill="hold"/>
                                        <p:tgtEl>
                                          <p:spTgt spid="44"/>
                                        </p:tgtEl>
                                        <p:attrNameLst>
                                          <p:attrName>ppt_x</p:attrName>
                                        </p:attrNameLst>
                                      </p:cBhvr>
                                      <p:tavLst>
                                        <p:tav tm="0">
                                          <p:val>
                                            <p:strVal val="1+#ppt_w/2"/>
                                          </p:val>
                                        </p:tav>
                                        <p:tav tm="100000">
                                          <p:val>
                                            <p:strVal val="#ppt_x"/>
                                          </p:val>
                                        </p:tav>
                                      </p:tavLst>
                                    </p:anim>
                                    <p:anim calcmode="lin" valueType="num">
                                      <p:cBhvr additive="base">
                                        <p:cTn id="11" dur="2500" fill="hold"/>
                                        <p:tgtEl>
                                          <p:spTgt spid="44"/>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43"/>
                                        </p:tgtEl>
                                        <p:attrNameLst>
                                          <p:attrName>style.visibility</p:attrName>
                                        </p:attrNameLst>
                                      </p:cBhvr>
                                      <p:to>
                                        <p:strVal val="visible"/>
                                      </p:to>
                                    </p:set>
                                    <p:anim calcmode="lin" valueType="num">
                                      <p:cBhvr additive="base">
                                        <p:cTn id="14" dur="2500" fill="hold"/>
                                        <p:tgtEl>
                                          <p:spTgt spid="43"/>
                                        </p:tgtEl>
                                        <p:attrNameLst>
                                          <p:attrName>ppt_x</p:attrName>
                                        </p:attrNameLst>
                                      </p:cBhvr>
                                      <p:tavLst>
                                        <p:tav tm="0">
                                          <p:val>
                                            <p:strVal val="1+#ppt_w/2"/>
                                          </p:val>
                                        </p:tav>
                                        <p:tav tm="100000">
                                          <p:val>
                                            <p:strVal val="#ppt_x"/>
                                          </p:val>
                                        </p:tav>
                                      </p:tavLst>
                                    </p:anim>
                                    <p:anim calcmode="lin" valueType="num">
                                      <p:cBhvr additive="base">
                                        <p:cTn id="15" dur="2500" fill="hold"/>
                                        <p:tgtEl>
                                          <p:spTgt spid="43"/>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additive="base">
                                        <p:cTn id="18" dur="2500" fill="hold"/>
                                        <p:tgtEl>
                                          <p:spTgt spid="42"/>
                                        </p:tgtEl>
                                        <p:attrNameLst>
                                          <p:attrName>ppt_x</p:attrName>
                                        </p:attrNameLst>
                                      </p:cBhvr>
                                      <p:tavLst>
                                        <p:tav tm="0">
                                          <p:val>
                                            <p:strVal val="1+#ppt_w/2"/>
                                          </p:val>
                                        </p:tav>
                                        <p:tav tm="100000">
                                          <p:val>
                                            <p:strVal val="#ppt_x"/>
                                          </p:val>
                                        </p:tav>
                                      </p:tavLst>
                                    </p:anim>
                                    <p:anim calcmode="lin" valueType="num">
                                      <p:cBhvr additive="base">
                                        <p:cTn id="19" dur="2500" fill="hold"/>
                                        <p:tgtEl>
                                          <p:spTgt spid="42"/>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41"/>
                                        </p:tgtEl>
                                        <p:attrNameLst>
                                          <p:attrName>style.visibility</p:attrName>
                                        </p:attrNameLst>
                                      </p:cBhvr>
                                      <p:to>
                                        <p:strVal val="visible"/>
                                      </p:to>
                                    </p:set>
                                    <p:anim calcmode="lin" valueType="num">
                                      <p:cBhvr additive="base">
                                        <p:cTn id="22" dur="2500" fill="hold"/>
                                        <p:tgtEl>
                                          <p:spTgt spid="41"/>
                                        </p:tgtEl>
                                        <p:attrNameLst>
                                          <p:attrName>ppt_x</p:attrName>
                                        </p:attrNameLst>
                                      </p:cBhvr>
                                      <p:tavLst>
                                        <p:tav tm="0">
                                          <p:val>
                                            <p:strVal val="1+#ppt_w/2"/>
                                          </p:val>
                                        </p:tav>
                                        <p:tav tm="100000">
                                          <p:val>
                                            <p:strVal val="#ppt_x"/>
                                          </p:val>
                                        </p:tav>
                                      </p:tavLst>
                                    </p:anim>
                                    <p:anim calcmode="lin" valueType="num">
                                      <p:cBhvr additive="base">
                                        <p:cTn id="23" dur="2500" fill="hold"/>
                                        <p:tgtEl>
                                          <p:spTgt spid="4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additive="base">
                                        <p:cTn id="26" dur="2500" fill="hold"/>
                                        <p:tgtEl>
                                          <p:spTgt spid="40"/>
                                        </p:tgtEl>
                                        <p:attrNameLst>
                                          <p:attrName>ppt_x</p:attrName>
                                        </p:attrNameLst>
                                      </p:cBhvr>
                                      <p:tavLst>
                                        <p:tav tm="0">
                                          <p:val>
                                            <p:strVal val="1+#ppt_w/2"/>
                                          </p:val>
                                        </p:tav>
                                        <p:tav tm="100000">
                                          <p:val>
                                            <p:strVal val="#ppt_x"/>
                                          </p:val>
                                        </p:tav>
                                      </p:tavLst>
                                    </p:anim>
                                    <p:anim calcmode="lin" valueType="num">
                                      <p:cBhvr additive="base">
                                        <p:cTn id="27" dur="2500" fill="hold"/>
                                        <p:tgtEl>
                                          <p:spTgt spid="40"/>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 calcmode="lin" valueType="num">
                                      <p:cBhvr additive="base">
                                        <p:cTn id="30" dur="2500" fill="hold"/>
                                        <p:tgtEl>
                                          <p:spTgt spid="39"/>
                                        </p:tgtEl>
                                        <p:attrNameLst>
                                          <p:attrName>ppt_x</p:attrName>
                                        </p:attrNameLst>
                                      </p:cBhvr>
                                      <p:tavLst>
                                        <p:tav tm="0">
                                          <p:val>
                                            <p:strVal val="1+#ppt_w/2"/>
                                          </p:val>
                                        </p:tav>
                                        <p:tav tm="100000">
                                          <p:val>
                                            <p:strVal val="#ppt_x"/>
                                          </p:val>
                                        </p:tav>
                                      </p:tavLst>
                                    </p:anim>
                                    <p:anim calcmode="lin" valueType="num">
                                      <p:cBhvr additive="base">
                                        <p:cTn id="31" dur="2500" fill="hold"/>
                                        <p:tgtEl>
                                          <p:spTgt spid="39"/>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38"/>
                                        </p:tgtEl>
                                        <p:attrNameLst>
                                          <p:attrName>style.visibility</p:attrName>
                                        </p:attrNameLst>
                                      </p:cBhvr>
                                      <p:to>
                                        <p:strVal val="visible"/>
                                      </p:to>
                                    </p:set>
                                    <p:anim calcmode="lin" valueType="num">
                                      <p:cBhvr additive="base">
                                        <p:cTn id="34" dur="2500" fill="hold"/>
                                        <p:tgtEl>
                                          <p:spTgt spid="38"/>
                                        </p:tgtEl>
                                        <p:attrNameLst>
                                          <p:attrName>ppt_x</p:attrName>
                                        </p:attrNameLst>
                                      </p:cBhvr>
                                      <p:tavLst>
                                        <p:tav tm="0">
                                          <p:val>
                                            <p:strVal val="1+#ppt_w/2"/>
                                          </p:val>
                                        </p:tav>
                                        <p:tav tm="100000">
                                          <p:val>
                                            <p:strVal val="#ppt_x"/>
                                          </p:val>
                                        </p:tav>
                                      </p:tavLst>
                                    </p:anim>
                                    <p:anim calcmode="lin" valueType="num">
                                      <p:cBhvr additive="base">
                                        <p:cTn id="35" dur="2500" fill="hold"/>
                                        <p:tgtEl>
                                          <p:spTgt spid="38"/>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 calcmode="lin" valueType="num">
                                      <p:cBhvr additive="base">
                                        <p:cTn id="38" dur="2500" fill="hold"/>
                                        <p:tgtEl>
                                          <p:spTgt spid="37"/>
                                        </p:tgtEl>
                                        <p:attrNameLst>
                                          <p:attrName>ppt_x</p:attrName>
                                        </p:attrNameLst>
                                      </p:cBhvr>
                                      <p:tavLst>
                                        <p:tav tm="0">
                                          <p:val>
                                            <p:strVal val="1+#ppt_w/2"/>
                                          </p:val>
                                        </p:tav>
                                        <p:tav tm="100000">
                                          <p:val>
                                            <p:strVal val="#ppt_x"/>
                                          </p:val>
                                        </p:tav>
                                      </p:tavLst>
                                    </p:anim>
                                    <p:anim calcmode="lin" valueType="num">
                                      <p:cBhvr additive="base">
                                        <p:cTn id="39" dur="2500" fill="hold"/>
                                        <p:tgtEl>
                                          <p:spTgt spid="3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36"/>
                                        </p:tgtEl>
                                        <p:attrNameLst>
                                          <p:attrName>style.visibility</p:attrName>
                                        </p:attrNameLst>
                                      </p:cBhvr>
                                      <p:to>
                                        <p:strVal val="visible"/>
                                      </p:to>
                                    </p:set>
                                    <p:anim calcmode="lin" valueType="num">
                                      <p:cBhvr additive="base">
                                        <p:cTn id="42" dur="2500" fill="hold"/>
                                        <p:tgtEl>
                                          <p:spTgt spid="36"/>
                                        </p:tgtEl>
                                        <p:attrNameLst>
                                          <p:attrName>ppt_x</p:attrName>
                                        </p:attrNameLst>
                                      </p:cBhvr>
                                      <p:tavLst>
                                        <p:tav tm="0">
                                          <p:val>
                                            <p:strVal val="1+#ppt_w/2"/>
                                          </p:val>
                                        </p:tav>
                                        <p:tav tm="100000">
                                          <p:val>
                                            <p:strVal val="#ppt_x"/>
                                          </p:val>
                                        </p:tav>
                                      </p:tavLst>
                                    </p:anim>
                                    <p:anim calcmode="lin" valueType="num">
                                      <p:cBhvr additive="base">
                                        <p:cTn id="43" dur="2500" fill="hold"/>
                                        <p:tgtEl>
                                          <p:spTgt spid="36"/>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48"/>
                                        </p:tgtEl>
                                        <p:attrNameLst>
                                          <p:attrName>style.visibility</p:attrName>
                                        </p:attrNameLst>
                                      </p:cBhvr>
                                      <p:to>
                                        <p:strVal val="visible"/>
                                      </p:to>
                                    </p:set>
                                    <p:anim calcmode="lin" valueType="num">
                                      <p:cBhvr additive="base">
                                        <p:cTn id="46" dur="2500" fill="hold"/>
                                        <p:tgtEl>
                                          <p:spTgt spid="48"/>
                                        </p:tgtEl>
                                        <p:attrNameLst>
                                          <p:attrName>ppt_x</p:attrName>
                                        </p:attrNameLst>
                                      </p:cBhvr>
                                      <p:tavLst>
                                        <p:tav tm="0">
                                          <p:val>
                                            <p:strVal val="1+#ppt_w/2"/>
                                          </p:val>
                                        </p:tav>
                                        <p:tav tm="100000">
                                          <p:val>
                                            <p:strVal val="#ppt_x"/>
                                          </p:val>
                                        </p:tav>
                                      </p:tavLst>
                                    </p:anim>
                                    <p:anim calcmode="lin" valueType="num">
                                      <p:cBhvr additive="base">
                                        <p:cTn id="47" dur="2500" fill="hold"/>
                                        <p:tgtEl>
                                          <p:spTgt spid="48"/>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35"/>
                                        </p:tgtEl>
                                        <p:attrNameLst>
                                          <p:attrName>style.visibility</p:attrName>
                                        </p:attrNameLst>
                                      </p:cBhvr>
                                      <p:to>
                                        <p:strVal val="visible"/>
                                      </p:to>
                                    </p:set>
                                    <p:anim calcmode="lin" valueType="num">
                                      <p:cBhvr additive="base">
                                        <p:cTn id="50" dur="2500" fill="hold"/>
                                        <p:tgtEl>
                                          <p:spTgt spid="35"/>
                                        </p:tgtEl>
                                        <p:attrNameLst>
                                          <p:attrName>ppt_x</p:attrName>
                                        </p:attrNameLst>
                                      </p:cBhvr>
                                      <p:tavLst>
                                        <p:tav tm="0">
                                          <p:val>
                                            <p:strVal val="1+#ppt_w/2"/>
                                          </p:val>
                                        </p:tav>
                                        <p:tav tm="100000">
                                          <p:val>
                                            <p:strVal val="#ppt_x"/>
                                          </p:val>
                                        </p:tav>
                                      </p:tavLst>
                                    </p:anim>
                                    <p:anim calcmode="lin" valueType="num">
                                      <p:cBhvr additive="base">
                                        <p:cTn id="51" dur="2500" fill="hold"/>
                                        <p:tgtEl>
                                          <p:spTgt spid="35"/>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2500" fill="hold"/>
                                        <p:tgtEl>
                                          <p:spTgt spid="49"/>
                                        </p:tgtEl>
                                        <p:attrNameLst>
                                          <p:attrName>ppt_x</p:attrName>
                                        </p:attrNameLst>
                                      </p:cBhvr>
                                      <p:tavLst>
                                        <p:tav tm="0">
                                          <p:val>
                                            <p:strVal val="1+#ppt_w/2"/>
                                          </p:val>
                                        </p:tav>
                                        <p:tav tm="100000">
                                          <p:val>
                                            <p:strVal val="#ppt_x"/>
                                          </p:val>
                                        </p:tav>
                                      </p:tavLst>
                                    </p:anim>
                                    <p:anim calcmode="lin" valueType="num">
                                      <p:cBhvr additive="base">
                                        <p:cTn id="55" dur="2500" fill="hold"/>
                                        <p:tgtEl>
                                          <p:spTgt spid="49"/>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2500" fill="hold"/>
                                        <p:tgtEl>
                                          <p:spTgt spid="45"/>
                                        </p:tgtEl>
                                        <p:attrNameLst>
                                          <p:attrName>ppt_x</p:attrName>
                                        </p:attrNameLst>
                                      </p:cBhvr>
                                      <p:tavLst>
                                        <p:tav tm="0">
                                          <p:val>
                                            <p:strVal val="1+#ppt_w/2"/>
                                          </p:val>
                                        </p:tav>
                                        <p:tav tm="100000">
                                          <p:val>
                                            <p:strVal val="#ppt_x"/>
                                          </p:val>
                                        </p:tav>
                                      </p:tavLst>
                                    </p:anim>
                                    <p:anim calcmode="lin" valueType="num">
                                      <p:cBhvr additive="base">
                                        <p:cTn id="59" dur="2500" fill="hold"/>
                                        <p:tgtEl>
                                          <p:spTgt spid="45"/>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46"/>
                                        </p:tgtEl>
                                        <p:attrNameLst>
                                          <p:attrName>style.visibility</p:attrName>
                                        </p:attrNameLst>
                                      </p:cBhvr>
                                      <p:to>
                                        <p:strVal val="visible"/>
                                      </p:to>
                                    </p:set>
                                    <p:anim calcmode="lin" valueType="num">
                                      <p:cBhvr additive="base">
                                        <p:cTn id="62" dur="2500" fill="hold"/>
                                        <p:tgtEl>
                                          <p:spTgt spid="46"/>
                                        </p:tgtEl>
                                        <p:attrNameLst>
                                          <p:attrName>ppt_x</p:attrName>
                                        </p:attrNameLst>
                                      </p:cBhvr>
                                      <p:tavLst>
                                        <p:tav tm="0">
                                          <p:val>
                                            <p:strVal val="1+#ppt_w/2"/>
                                          </p:val>
                                        </p:tav>
                                        <p:tav tm="100000">
                                          <p:val>
                                            <p:strVal val="#ppt_x"/>
                                          </p:val>
                                        </p:tav>
                                      </p:tavLst>
                                    </p:anim>
                                    <p:anim calcmode="lin" valueType="num">
                                      <p:cBhvr additive="base">
                                        <p:cTn id="63" dur="2500" fill="hold"/>
                                        <p:tgtEl>
                                          <p:spTgt spid="46"/>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47"/>
                                        </p:tgtEl>
                                        <p:attrNameLst>
                                          <p:attrName>style.visibility</p:attrName>
                                        </p:attrNameLst>
                                      </p:cBhvr>
                                      <p:to>
                                        <p:strVal val="visible"/>
                                      </p:to>
                                    </p:set>
                                    <p:anim calcmode="lin" valueType="num">
                                      <p:cBhvr additive="base">
                                        <p:cTn id="66" dur="2500" fill="hold"/>
                                        <p:tgtEl>
                                          <p:spTgt spid="47"/>
                                        </p:tgtEl>
                                        <p:attrNameLst>
                                          <p:attrName>ppt_x</p:attrName>
                                        </p:attrNameLst>
                                      </p:cBhvr>
                                      <p:tavLst>
                                        <p:tav tm="0">
                                          <p:val>
                                            <p:strVal val="1+#ppt_w/2"/>
                                          </p:val>
                                        </p:tav>
                                        <p:tav tm="100000">
                                          <p:val>
                                            <p:strVal val="#ppt_x"/>
                                          </p:val>
                                        </p:tav>
                                      </p:tavLst>
                                    </p:anim>
                                    <p:anim calcmode="lin" valueType="num">
                                      <p:cBhvr additive="base">
                                        <p:cTn id="67" dur="2500" fill="hold"/>
                                        <p:tgtEl>
                                          <p:spTgt spid="47"/>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51"/>
                                        </p:tgtEl>
                                        <p:attrNameLst>
                                          <p:attrName>style.visibility</p:attrName>
                                        </p:attrNameLst>
                                      </p:cBhvr>
                                      <p:to>
                                        <p:strVal val="visible"/>
                                      </p:to>
                                    </p:set>
                                    <p:anim calcmode="lin" valueType="num">
                                      <p:cBhvr additive="base">
                                        <p:cTn id="70" dur="2500" fill="hold"/>
                                        <p:tgtEl>
                                          <p:spTgt spid="51"/>
                                        </p:tgtEl>
                                        <p:attrNameLst>
                                          <p:attrName>ppt_x</p:attrName>
                                        </p:attrNameLst>
                                      </p:cBhvr>
                                      <p:tavLst>
                                        <p:tav tm="0">
                                          <p:val>
                                            <p:strVal val="0-#ppt_w/2"/>
                                          </p:val>
                                        </p:tav>
                                        <p:tav tm="100000">
                                          <p:val>
                                            <p:strVal val="#ppt_x"/>
                                          </p:val>
                                        </p:tav>
                                      </p:tavLst>
                                    </p:anim>
                                    <p:anim calcmode="lin" valueType="num">
                                      <p:cBhvr additive="base">
                                        <p:cTn id="71" dur="2500" fill="hold"/>
                                        <p:tgtEl>
                                          <p:spTgt spid="5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61"/>
                                        </p:tgtEl>
                                        <p:attrNameLst>
                                          <p:attrName>style.visibility</p:attrName>
                                        </p:attrNameLst>
                                      </p:cBhvr>
                                      <p:to>
                                        <p:strVal val="visible"/>
                                      </p:to>
                                    </p:set>
                                    <p:anim calcmode="lin" valueType="num">
                                      <p:cBhvr additive="base">
                                        <p:cTn id="74" dur="2500" fill="hold"/>
                                        <p:tgtEl>
                                          <p:spTgt spid="61"/>
                                        </p:tgtEl>
                                        <p:attrNameLst>
                                          <p:attrName>ppt_x</p:attrName>
                                        </p:attrNameLst>
                                      </p:cBhvr>
                                      <p:tavLst>
                                        <p:tav tm="0">
                                          <p:val>
                                            <p:strVal val="0-#ppt_w/2"/>
                                          </p:val>
                                        </p:tav>
                                        <p:tav tm="100000">
                                          <p:val>
                                            <p:strVal val="#ppt_x"/>
                                          </p:val>
                                        </p:tav>
                                      </p:tavLst>
                                    </p:anim>
                                    <p:anim calcmode="lin" valueType="num">
                                      <p:cBhvr additive="base">
                                        <p:cTn id="75" dur="2500" fill="hold"/>
                                        <p:tgtEl>
                                          <p:spTgt spid="61"/>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5"/>
                                        </p:tgtEl>
                                        <p:attrNameLst>
                                          <p:attrName>style.visibility</p:attrName>
                                        </p:attrNameLst>
                                      </p:cBhvr>
                                      <p:to>
                                        <p:strVal val="visible"/>
                                      </p:to>
                                    </p:set>
                                    <p:anim calcmode="lin" valueType="num">
                                      <p:cBhvr additive="base">
                                        <p:cTn id="78" dur="2500" fill="hold"/>
                                        <p:tgtEl>
                                          <p:spTgt spid="65"/>
                                        </p:tgtEl>
                                        <p:attrNameLst>
                                          <p:attrName>ppt_x</p:attrName>
                                        </p:attrNameLst>
                                      </p:cBhvr>
                                      <p:tavLst>
                                        <p:tav tm="0">
                                          <p:val>
                                            <p:strVal val="0-#ppt_w/2"/>
                                          </p:val>
                                        </p:tav>
                                        <p:tav tm="100000">
                                          <p:val>
                                            <p:strVal val="#ppt_x"/>
                                          </p:val>
                                        </p:tav>
                                      </p:tavLst>
                                    </p:anim>
                                    <p:anim calcmode="lin" valueType="num">
                                      <p:cBhvr additive="base">
                                        <p:cTn id="79" dur="2500" fill="hold"/>
                                        <p:tgtEl>
                                          <p:spTgt spid="6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62"/>
                                        </p:tgtEl>
                                        <p:attrNameLst>
                                          <p:attrName>style.visibility</p:attrName>
                                        </p:attrNameLst>
                                      </p:cBhvr>
                                      <p:to>
                                        <p:strVal val="visible"/>
                                      </p:to>
                                    </p:set>
                                    <p:anim calcmode="lin" valueType="num">
                                      <p:cBhvr additive="base">
                                        <p:cTn id="82" dur="2500" fill="hold"/>
                                        <p:tgtEl>
                                          <p:spTgt spid="62"/>
                                        </p:tgtEl>
                                        <p:attrNameLst>
                                          <p:attrName>ppt_x</p:attrName>
                                        </p:attrNameLst>
                                      </p:cBhvr>
                                      <p:tavLst>
                                        <p:tav tm="0">
                                          <p:val>
                                            <p:strVal val="0-#ppt_w/2"/>
                                          </p:val>
                                        </p:tav>
                                        <p:tav tm="100000">
                                          <p:val>
                                            <p:strVal val="#ppt_x"/>
                                          </p:val>
                                        </p:tav>
                                      </p:tavLst>
                                    </p:anim>
                                    <p:anim calcmode="lin" valueType="num">
                                      <p:cBhvr additive="base">
                                        <p:cTn id="83" dur="2500" fill="hold"/>
                                        <p:tgtEl>
                                          <p:spTgt spid="62"/>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64"/>
                                        </p:tgtEl>
                                        <p:attrNameLst>
                                          <p:attrName>style.visibility</p:attrName>
                                        </p:attrNameLst>
                                      </p:cBhvr>
                                      <p:to>
                                        <p:strVal val="visible"/>
                                      </p:to>
                                    </p:set>
                                    <p:anim calcmode="lin" valueType="num">
                                      <p:cBhvr additive="base">
                                        <p:cTn id="86" dur="2500" fill="hold"/>
                                        <p:tgtEl>
                                          <p:spTgt spid="64"/>
                                        </p:tgtEl>
                                        <p:attrNameLst>
                                          <p:attrName>ppt_x</p:attrName>
                                        </p:attrNameLst>
                                      </p:cBhvr>
                                      <p:tavLst>
                                        <p:tav tm="0">
                                          <p:val>
                                            <p:strVal val="0-#ppt_w/2"/>
                                          </p:val>
                                        </p:tav>
                                        <p:tav tm="100000">
                                          <p:val>
                                            <p:strVal val="#ppt_x"/>
                                          </p:val>
                                        </p:tav>
                                      </p:tavLst>
                                    </p:anim>
                                    <p:anim calcmode="lin" valueType="num">
                                      <p:cBhvr additive="base">
                                        <p:cTn id="87" dur="2500" fill="hold"/>
                                        <p:tgtEl>
                                          <p:spTgt spid="64"/>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52"/>
                                        </p:tgtEl>
                                        <p:attrNameLst>
                                          <p:attrName>style.visibility</p:attrName>
                                        </p:attrNameLst>
                                      </p:cBhvr>
                                      <p:to>
                                        <p:strVal val="visible"/>
                                      </p:to>
                                    </p:set>
                                    <p:anim calcmode="lin" valueType="num">
                                      <p:cBhvr additive="base">
                                        <p:cTn id="90" dur="2500" fill="hold"/>
                                        <p:tgtEl>
                                          <p:spTgt spid="52"/>
                                        </p:tgtEl>
                                        <p:attrNameLst>
                                          <p:attrName>ppt_x</p:attrName>
                                        </p:attrNameLst>
                                      </p:cBhvr>
                                      <p:tavLst>
                                        <p:tav tm="0">
                                          <p:val>
                                            <p:strVal val="0-#ppt_w/2"/>
                                          </p:val>
                                        </p:tav>
                                        <p:tav tm="100000">
                                          <p:val>
                                            <p:strVal val="#ppt_x"/>
                                          </p:val>
                                        </p:tav>
                                      </p:tavLst>
                                    </p:anim>
                                    <p:anim calcmode="lin" valueType="num">
                                      <p:cBhvr additive="base">
                                        <p:cTn id="91" dur="2500" fill="hold"/>
                                        <p:tgtEl>
                                          <p:spTgt spid="5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3"/>
                                        </p:tgtEl>
                                        <p:attrNameLst>
                                          <p:attrName>style.visibility</p:attrName>
                                        </p:attrNameLst>
                                      </p:cBhvr>
                                      <p:to>
                                        <p:strVal val="visible"/>
                                      </p:to>
                                    </p:set>
                                    <p:anim calcmode="lin" valueType="num">
                                      <p:cBhvr additive="base">
                                        <p:cTn id="94" dur="2500" fill="hold"/>
                                        <p:tgtEl>
                                          <p:spTgt spid="53"/>
                                        </p:tgtEl>
                                        <p:attrNameLst>
                                          <p:attrName>ppt_x</p:attrName>
                                        </p:attrNameLst>
                                      </p:cBhvr>
                                      <p:tavLst>
                                        <p:tav tm="0">
                                          <p:val>
                                            <p:strVal val="0-#ppt_w/2"/>
                                          </p:val>
                                        </p:tav>
                                        <p:tav tm="100000">
                                          <p:val>
                                            <p:strVal val="#ppt_x"/>
                                          </p:val>
                                        </p:tav>
                                      </p:tavLst>
                                    </p:anim>
                                    <p:anim calcmode="lin" valueType="num">
                                      <p:cBhvr additive="base">
                                        <p:cTn id="95" dur="2500" fill="hold"/>
                                        <p:tgtEl>
                                          <p:spTgt spid="5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54"/>
                                        </p:tgtEl>
                                        <p:attrNameLst>
                                          <p:attrName>style.visibility</p:attrName>
                                        </p:attrNameLst>
                                      </p:cBhvr>
                                      <p:to>
                                        <p:strVal val="visible"/>
                                      </p:to>
                                    </p:set>
                                    <p:anim calcmode="lin" valueType="num">
                                      <p:cBhvr additive="base">
                                        <p:cTn id="98" dur="2500" fill="hold"/>
                                        <p:tgtEl>
                                          <p:spTgt spid="54"/>
                                        </p:tgtEl>
                                        <p:attrNameLst>
                                          <p:attrName>ppt_x</p:attrName>
                                        </p:attrNameLst>
                                      </p:cBhvr>
                                      <p:tavLst>
                                        <p:tav tm="0">
                                          <p:val>
                                            <p:strVal val="0-#ppt_w/2"/>
                                          </p:val>
                                        </p:tav>
                                        <p:tav tm="100000">
                                          <p:val>
                                            <p:strVal val="#ppt_x"/>
                                          </p:val>
                                        </p:tav>
                                      </p:tavLst>
                                    </p:anim>
                                    <p:anim calcmode="lin" valueType="num">
                                      <p:cBhvr additive="base">
                                        <p:cTn id="99" dur="2500" fill="hold"/>
                                        <p:tgtEl>
                                          <p:spTgt spid="5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2500" fill="hold"/>
                                        <p:tgtEl>
                                          <p:spTgt spid="63"/>
                                        </p:tgtEl>
                                        <p:attrNameLst>
                                          <p:attrName>ppt_x</p:attrName>
                                        </p:attrNameLst>
                                      </p:cBhvr>
                                      <p:tavLst>
                                        <p:tav tm="0">
                                          <p:val>
                                            <p:strVal val="0-#ppt_w/2"/>
                                          </p:val>
                                        </p:tav>
                                        <p:tav tm="100000">
                                          <p:val>
                                            <p:strVal val="#ppt_x"/>
                                          </p:val>
                                        </p:tav>
                                      </p:tavLst>
                                    </p:anim>
                                    <p:anim calcmode="lin" valueType="num">
                                      <p:cBhvr additive="base">
                                        <p:cTn id="103" dur="2500" fill="hold"/>
                                        <p:tgtEl>
                                          <p:spTgt spid="63"/>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55"/>
                                        </p:tgtEl>
                                        <p:attrNameLst>
                                          <p:attrName>style.visibility</p:attrName>
                                        </p:attrNameLst>
                                      </p:cBhvr>
                                      <p:to>
                                        <p:strVal val="visible"/>
                                      </p:to>
                                    </p:set>
                                    <p:anim calcmode="lin" valueType="num">
                                      <p:cBhvr additive="base">
                                        <p:cTn id="106" dur="2500" fill="hold"/>
                                        <p:tgtEl>
                                          <p:spTgt spid="55"/>
                                        </p:tgtEl>
                                        <p:attrNameLst>
                                          <p:attrName>ppt_x</p:attrName>
                                        </p:attrNameLst>
                                      </p:cBhvr>
                                      <p:tavLst>
                                        <p:tav tm="0">
                                          <p:val>
                                            <p:strVal val="0-#ppt_w/2"/>
                                          </p:val>
                                        </p:tav>
                                        <p:tav tm="100000">
                                          <p:val>
                                            <p:strVal val="#ppt_x"/>
                                          </p:val>
                                        </p:tav>
                                      </p:tavLst>
                                    </p:anim>
                                    <p:anim calcmode="lin" valueType="num">
                                      <p:cBhvr additive="base">
                                        <p:cTn id="107" dur="2500" fill="hold"/>
                                        <p:tgtEl>
                                          <p:spTgt spid="55"/>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56"/>
                                        </p:tgtEl>
                                        <p:attrNameLst>
                                          <p:attrName>style.visibility</p:attrName>
                                        </p:attrNameLst>
                                      </p:cBhvr>
                                      <p:to>
                                        <p:strVal val="visible"/>
                                      </p:to>
                                    </p:set>
                                    <p:anim calcmode="lin" valueType="num">
                                      <p:cBhvr additive="base">
                                        <p:cTn id="110" dur="2500" fill="hold"/>
                                        <p:tgtEl>
                                          <p:spTgt spid="56"/>
                                        </p:tgtEl>
                                        <p:attrNameLst>
                                          <p:attrName>ppt_x</p:attrName>
                                        </p:attrNameLst>
                                      </p:cBhvr>
                                      <p:tavLst>
                                        <p:tav tm="0">
                                          <p:val>
                                            <p:strVal val="0-#ppt_w/2"/>
                                          </p:val>
                                        </p:tav>
                                        <p:tav tm="100000">
                                          <p:val>
                                            <p:strVal val="#ppt_x"/>
                                          </p:val>
                                        </p:tav>
                                      </p:tavLst>
                                    </p:anim>
                                    <p:anim calcmode="lin" valueType="num">
                                      <p:cBhvr additive="base">
                                        <p:cTn id="111" dur="2500" fill="hold"/>
                                        <p:tgtEl>
                                          <p:spTgt spid="56"/>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57"/>
                                        </p:tgtEl>
                                        <p:attrNameLst>
                                          <p:attrName>style.visibility</p:attrName>
                                        </p:attrNameLst>
                                      </p:cBhvr>
                                      <p:to>
                                        <p:strVal val="visible"/>
                                      </p:to>
                                    </p:set>
                                    <p:anim calcmode="lin" valueType="num">
                                      <p:cBhvr additive="base">
                                        <p:cTn id="114" dur="2500" fill="hold"/>
                                        <p:tgtEl>
                                          <p:spTgt spid="57"/>
                                        </p:tgtEl>
                                        <p:attrNameLst>
                                          <p:attrName>ppt_x</p:attrName>
                                        </p:attrNameLst>
                                      </p:cBhvr>
                                      <p:tavLst>
                                        <p:tav tm="0">
                                          <p:val>
                                            <p:strVal val="0-#ppt_w/2"/>
                                          </p:val>
                                        </p:tav>
                                        <p:tav tm="100000">
                                          <p:val>
                                            <p:strVal val="#ppt_x"/>
                                          </p:val>
                                        </p:tav>
                                      </p:tavLst>
                                    </p:anim>
                                    <p:anim calcmode="lin" valueType="num">
                                      <p:cBhvr additive="base">
                                        <p:cTn id="115" dur="2500" fill="hold"/>
                                        <p:tgtEl>
                                          <p:spTgt spid="57"/>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58"/>
                                        </p:tgtEl>
                                        <p:attrNameLst>
                                          <p:attrName>style.visibility</p:attrName>
                                        </p:attrNameLst>
                                      </p:cBhvr>
                                      <p:to>
                                        <p:strVal val="visible"/>
                                      </p:to>
                                    </p:set>
                                    <p:anim calcmode="lin" valueType="num">
                                      <p:cBhvr additive="base">
                                        <p:cTn id="118" dur="2500" fill="hold"/>
                                        <p:tgtEl>
                                          <p:spTgt spid="58"/>
                                        </p:tgtEl>
                                        <p:attrNameLst>
                                          <p:attrName>ppt_x</p:attrName>
                                        </p:attrNameLst>
                                      </p:cBhvr>
                                      <p:tavLst>
                                        <p:tav tm="0">
                                          <p:val>
                                            <p:strVal val="0-#ppt_w/2"/>
                                          </p:val>
                                        </p:tav>
                                        <p:tav tm="100000">
                                          <p:val>
                                            <p:strVal val="#ppt_x"/>
                                          </p:val>
                                        </p:tav>
                                      </p:tavLst>
                                    </p:anim>
                                    <p:anim calcmode="lin" valueType="num">
                                      <p:cBhvr additive="base">
                                        <p:cTn id="119" dur="2500" fill="hold"/>
                                        <p:tgtEl>
                                          <p:spTgt spid="58"/>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9"/>
                                        </p:tgtEl>
                                        <p:attrNameLst>
                                          <p:attrName>style.visibility</p:attrName>
                                        </p:attrNameLst>
                                      </p:cBhvr>
                                      <p:to>
                                        <p:strVal val="visible"/>
                                      </p:to>
                                    </p:set>
                                    <p:anim calcmode="lin" valueType="num">
                                      <p:cBhvr additive="base">
                                        <p:cTn id="122" dur="2500" fill="hold"/>
                                        <p:tgtEl>
                                          <p:spTgt spid="59"/>
                                        </p:tgtEl>
                                        <p:attrNameLst>
                                          <p:attrName>ppt_x</p:attrName>
                                        </p:attrNameLst>
                                      </p:cBhvr>
                                      <p:tavLst>
                                        <p:tav tm="0">
                                          <p:val>
                                            <p:strVal val="0-#ppt_w/2"/>
                                          </p:val>
                                        </p:tav>
                                        <p:tav tm="100000">
                                          <p:val>
                                            <p:strVal val="#ppt_x"/>
                                          </p:val>
                                        </p:tav>
                                      </p:tavLst>
                                    </p:anim>
                                    <p:anim calcmode="lin" valueType="num">
                                      <p:cBhvr additive="base">
                                        <p:cTn id="123" dur="2500" fill="hold"/>
                                        <p:tgtEl>
                                          <p:spTgt spid="59"/>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0"/>
                                        </p:tgtEl>
                                        <p:attrNameLst>
                                          <p:attrName>style.visibility</p:attrName>
                                        </p:attrNameLst>
                                      </p:cBhvr>
                                      <p:to>
                                        <p:strVal val="visible"/>
                                      </p:to>
                                    </p:set>
                                    <p:anim calcmode="lin" valueType="num">
                                      <p:cBhvr additive="base">
                                        <p:cTn id="126" dur="2500" fill="hold"/>
                                        <p:tgtEl>
                                          <p:spTgt spid="60"/>
                                        </p:tgtEl>
                                        <p:attrNameLst>
                                          <p:attrName>ppt_x</p:attrName>
                                        </p:attrNameLst>
                                      </p:cBhvr>
                                      <p:tavLst>
                                        <p:tav tm="0">
                                          <p:val>
                                            <p:strVal val="0-#ppt_w/2"/>
                                          </p:val>
                                        </p:tav>
                                        <p:tav tm="100000">
                                          <p:val>
                                            <p:strVal val="#ppt_x"/>
                                          </p:val>
                                        </p:tav>
                                      </p:tavLst>
                                    </p:anim>
                                    <p:anim calcmode="lin" valueType="num">
                                      <p:cBhvr additive="base">
                                        <p:cTn id="127" dur="2500" fill="hold"/>
                                        <p:tgtEl>
                                          <p:spTgt spid="60"/>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19"/>
                                        </p:tgtEl>
                                        <p:attrNameLst>
                                          <p:attrName>style.visibility</p:attrName>
                                        </p:attrNameLst>
                                      </p:cBhvr>
                                      <p:to>
                                        <p:strVal val="visible"/>
                                      </p:to>
                                    </p:set>
                                    <p:anim calcmode="lin" valueType="num">
                                      <p:cBhvr additive="base">
                                        <p:cTn id="130" dur="2500" fill="hold"/>
                                        <p:tgtEl>
                                          <p:spTgt spid="19"/>
                                        </p:tgtEl>
                                        <p:attrNameLst>
                                          <p:attrName>ppt_x</p:attrName>
                                        </p:attrNameLst>
                                      </p:cBhvr>
                                      <p:tavLst>
                                        <p:tav tm="0">
                                          <p:val>
                                            <p:strVal val="0-#ppt_w/2"/>
                                          </p:val>
                                        </p:tav>
                                        <p:tav tm="100000">
                                          <p:val>
                                            <p:strVal val="#ppt_x"/>
                                          </p:val>
                                        </p:tav>
                                      </p:tavLst>
                                    </p:anim>
                                    <p:anim calcmode="lin" valueType="num">
                                      <p:cBhvr additive="base">
                                        <p:cTn id="131" dur="2500" fill="hold"/>
                                        <p:tgtEl>
                                          <p:spTgt spid="19"/>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3"/>
                                        </p:tgtEl>
                                        <p:attrNameLst>
                                          <p:attrName>style.visibility</p:attrName>
                                        </p:attrNameLst>
                                      </p:cBhvr>
                                      <p:to>
                                        <p:strVal val="visible"/>
                                      </p:to>
                                    </p:set>
                                    <p:anim calcmode="lin" valueType="num">
                                      <p:cBhvr additive="base">
                                        <p:cTn id="134" dur="2500" fill="hold"/>
                                        <p:tgtEl>
                                          <p:spTgt spid="33"/>
                                        </p:tgtEl>
                                        <p:attrNameLst>
                                          <p:attrName>ppt_x</p:attrName>
                                        </p:attrNameLst>
                                      </p:cBhvr>
                                      <p:tavLst>
                                        <p:tav tm="0">
                                          <p:val>
                                            <p:strVal val="0-#ppt_w/2"/>
                                          </p:val>
                                        </p:tav>
                                        <p:tav tm="100000">
                                          <p:val>
                                            <p:strVal val="#ppt_x"/>
                                          </p:val>
                                        </p:tav>
                                      </p:tavLst>
                                    </p:anim>
                                    <p:anim calcmode="lin" valueType="num">
                                      <p:cBhvr additive="base">
                                        <p:cTn id="135" dur="2500" fill="hold"/>
                                        <p:tgtEl>
                                          <p:spTgt spid="3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29"/>
                                        </p:tgtEl>
                                        <p:attrNameLst>
                                          <p:attrName>style.visibility</p:attrName>
                                        </p:attrNameLst>
                                      </p:cBhvr>
                                      <p:to>
                                        <p:strVal val="visible"/>
                                      </p:to>
                                    </p:set>
                                    <p:anim calcmode="lin" valueType="num">
                                      <p:cBhvr additive="base">
                                        <p:cTn id="138" dur="2500" fill="hold"/>
                                        <p:tgtEl>
                                          <p:spTgt spid="29"/>
                                        </p:tgtEl>
                                        <p:attrNameLst>
                                          <p:attrName>ppt_x</p:attrName>
                                        </p:attrNameLst>
                                      </p:cBhvr>
                                      <p:tavLst>
                                        <p:tav tm="0">
                                          <p:val>
                                            <p:strVal val="0-#ppt_w/2"/>
                                          </p:val>
                                        </p:tav>
                                        <p:tav tm="100000">
                                          <p:val>
                                            <p:strVal val="#ppt_x"/>
                                          </p:val>
                                        </p:tav>
                                      </p:tavLst>
                                    </p:anim>
                                    <p:anim calcmode="lin" valueType="num">
                                      <p:cBhvr additive="base">
                                        <p:cTn id="139" dur="2500" fill="hold"/>
                                        <p:tgtEl>
                                          <p:spTgt spid="2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30"/>
                                        </p:tgtEl>
                                        <p:attrNameLst>
                                          <p:attrName>style.visibility</p:attrName>
                                        </p:attrNameLst>
                                      </p:cBhvr>
                                      <p:to>
                                        <p:strVal val="visible"/>
                                      </p:to>
                                    </p:set>
                                    <p:anim calcmode="lin" valueType="num">
                                      <p:cBhvr additive="base">
                                        <p:cTn id="142" dur="2500" fill="hold"/>
                                        <p:tgtEl>
                                          <p:spTgt spid="30"/>
                                        </p:tgtEl>
                                        <p:attrNameLst>
                                          <p:attrName>ppt_x</p:attrName>
                                        </p:attrNameLst>
                                      </p:cBhvr>
                                      <p:tavLst>
                                        <p:tav tm="0">
                                          <p:val>
                                            <p:strVal val="0-#ppt_w/2"/>
                                          </p:val>
                                        </p:tav>
                                        <p:tav tm="100000">
                                          <p:val>
                                            <p:strVal val="#ppt_x"/>
                                          </p:val>
                                        </p:tav>
                                      </p:tavLst>
                                    </p:anim>
                                    <p:anim calcmode="lin" valueType="num">
                                      <p:cBhvr additive="base">
                                        <p:cTn id="143" dur="2500" fill="hold"/>
                                        <p:tgtEl>
                                          <p:spTgt spid="30"/>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31"/>
                                        </p:tgtEl>
                                        <p:attrNameLst>
                                          <p:attrName>style.visibility</p:attrName>
                                        </p:attrNameLst>
                                      </p:cBhvr>
                                      <p:to>
                                        <p:strVal val="visible"/>
                                      </p:to>
                                    </p:set>
                                    <p:anim calcmode="lin" valueType="num">
                                      <p:cBhvr additive="base">
                                        <p:cTn id="146" dur="2500" fill="hold"/>
                                        <p:tgtEl>
                                          <p:spTgt spid="31"/>
                                        </p:tgtEl>
                                        <p:attrNameLst>
                                          <p:attrName>ppt_x</p:attrName>
                                        </p:attrNameLst>
                                      </p:cBhvr>
                                      <p:tavLst>
                                        <p:tav tm="0">
                                          <p:val>
                                            <p:strVal val="0-#ppt_w/2"/>
                                          </p:val>
                                        </p:tav>
                                        <p:tav tm="100000">
                                          <p:val>
                                            <p:strVal val="#ppt_x"/>
                                          </p:val>
                                        </p:tav>
                                      </p:tavLst>
                                    </p:anim>
                                    <p:anim calcmode="lin" valueType="num">
                                      <p:cBhvr additive="base">
                                        <p:cTn id="147" dur="2500" fill="hold"/>
                                        <p:tgtEl>
                                          <p:spTgt spid="31"/>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2"/>
                                        </p:tgtEl>
                                        <p:attrNameLst>
                                          <p:attrName>style.visibility</p:attrName>
                                        </p:attrNameLst>
                                      </p:cBhvr>
                                      <p:to>
                                        <p:strVal val="visible"/>
                                      </p:to>
                                    </p:set>
                                    <p:anim calcmode="lin" valueType="num">
                                      <p:cBhvr additive="base">
                                        <p:cTn id="150" dur="2500" fill="hold"/>
                                        <p:tgtEl>
                                          <p:spTgt spid="32"/>
                                        </p:tgtEl>
                                        <p:attrNameLst>
                                          <p:attrName>ppt_x</p:attrName>
                                        </p:attrNameLst>
                                      </p:cBhvr>
                                      <p:tavLst>
                                        <p:tav tm="0">
                                          <p:val>
                                            <p:strVal val="0-#ppt_w/2"/>
                                          </p:val>
                                        </p:tav>
                                        <p:tav tm="100000">
                                          <p:val>
                                            <p:strVal val="#ppt_x"/>
                                          </p:val>
                                        </p:tav>
                                      </p:tavLst>
                                    </p:anim>
                                    <p:anim calcmode="lin" valueType="num">
                                      <p:cBhvr additive="base">
                                        <p:cTn id="151" dur="2500" fill="hold"/>
                                        <p:tgtEl>
                                          <p:spTgt spid="32"/>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20"/>
                                        </p:tgtEl>
                                        <p:attrNameLst>
                                          <p:attrName>style.visibility</p:attrName>
                                        </p:attrNameLst>
                                      </p:cBhvr>
                                      <p:to>
                                        <p:strVal val="visible"/>
                                      </p:to>
                                    </p:set>
                                    <p:anim calcmode="lin" valueType="num">
                                      <p:cBhvr additive="base">
                                        <p:cTn id="154" dur="2500" fill="hold"/>
                                        <p:tgtEl>
                                          <p:spTgt spid="20"/>
                                        </p:tgtEl>
                                        <p:attrNameLst>
                                          <p:attrName>ppt_x</p:attrName>
                                        </p:attrNameLst>
                                      </p:cBhvr>
                                      <p:tavLst>
                                        <p:tav tm="0">
                                          <p:val>
                                            <p:strVal val="0-#ppt_w/2"/>
                                          </p:val>
                                        </p:tav>
                                        <p:tav tm="100000">
                                          <p:val>
                                            <p:strVal val="#ppt_x"/>
                                          </p:val>
                                        </p:tav>
                                      </p:tavLst>
                                    </p:anim>
                                    <p:anim calcmode="lin" valueType="num">
                                      <p:cBhvr additive="base">
                                        <p:cTn id="155" dur="2500" fill="hold"/>
                                        <p:tgtEl>
                                          <p:spTgt spid="20"/>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21"/>
                                        </p:tgtEl>
                                        <p:attrNameLst>
                                          <p:attrName>style.visibility</p:attrName>
                                        </p:attrNameLst>
                                      </p:cBhvr>
                                      <p:to>
                                        <p:strVal val="visible"/>
                                      </p:to>
                                    </p:set>
                                    <p:anim calcmode="lin" valueType="num">
                                      <p:cBhvr additive="base">
                                        <p:cTn id="158" dur="2500" fill="hold"/>
                                        <p:tgtEl>
                                          <p:spTgt spid="21"/>
                                        </p:tgtEl>
                                        <p:attrNameLst>
                                          <p:attrName>ppt_x</p:attrName>
                                        </p:attrNameLst>
                                      </p:cBhvr>
                                      <p:tavLst>
                                        <p:tav tm="0">
                                          <p:val>
                                            <p:strVal val="0-#ppt_w/2"/>
                                          </p:val>
                                        </p:tav>
                                        <p:tav tm="100000">
                                          <p:val>
                                            <p:strVal val="#ppt_x"/>
                                          </p:val>
                                        </p:tav>
                                      </p:tavLst>
                                    </p:anim>
                                    <p:anim calcmode="lin" valueType="num">
                                      <p:cBhvr additive="base">
                                        <p:cTn id="159" dur="2500" fill="hold"/>
                                        <p:tgtEl>
                                          <p:spTgt spid="21"/>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22"/>
                                        </p:tgtEl>
                                        <p:attrNameLst>
                                          <p:attrName>style.visibility</p:attrName>
                                        </p:attrNameLst>
                                      </p:cBhvr>
                                      <p:to>
                                        <p:strVal val="visible"/>
                                      </p:to>
                                    </p:set>
                                    <p:anim calcmode="lin" valueType="num">
                                      <p:cBhvr additive="base">
                                        <p:cTn id="162" dur="2500" fill="hold"/>
                                        <p:tgtEl>
                                          <p:spTgt spid="22"/>
                                        </p:tgtEl>
                                        <p:attrNameLst>
                                          <p:attrName>ppt_x</p:attrName>
                                        </p:attrNameLst>
                                      </p:cBhvr>
                                      <p:tavLst>
                                        <p:tav tm="0">
                                          <p:val>
                                            <p:strVal val="0-#ppt_w/2"/>
                                          </p:val>
                                        </p:tav>
                                        <p:tav tm="100000">
                                          <p:val>
                                            <p:strVal val="#ppt_x"/>
                                          </p:val>
                                        </p:tav>
                                      </p:tavLst>
                                    </p:anim>
                                    <p:anim calcmode="lin" valueType="num">
                                      <p:cBhvr additive="base">
                                        <p:cTn id="163" dur="2500" fill="hold"/>
                                        <p:tgtEl>
                                          <p:spTgt spid="22"/>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23"/>
                                        </p:tgtEl>
                                        <p:attrNameLst>
                                          <p:attrName>style.visibility</p:attrName>
                                        </p:attrNameLst>
                                      </p:cBhvr>
                                      <p:to>
                                        <p:strVal val="visible"/>
                                      </p:to>
                                    </p:set>
                                    <p:anim calcmode="lin" valueType="num">
                                      <p:cBhvr additive="base">
                                        <p:cTn id="166" dur="2500" fill="hold"/>
                                        <p:tgtEl>
                                          <p:spTgt spid="23"/>
                                        </p:tgtEl>
                                        <p:attrNameLst>
                                          <p:attrName>ppt_x</p:attrName>
                                        </p:attrNameLst>
                                      </p:cBhvr>
                                      <p:tavLst>
                                        <p:tav tm="0">
                                          <p:val>
                                            <p:strVal val="0-#ppt_w/2"/>
                                          </p:val>
                                        </p:tav>
                                        <p:tav tm="100000">
                                          <p:val>
                                            <p:strVal val="#ppt_x"/>
                                          </p:val>
                                        </p:tav>
                                      </p:tavLst>
                                    </p:anim>
                                    <p:anim calcmode="lin" valueType="num">
                                      <p:cBhvr additive="base">
                                        <p:cTn id="167" dur="2500" fill="hold"/>
                                        <p:tgtEl>
                                          <p:spTgt spid="23"/>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childTnLst>
                                    <p:set>
                                      <p:cBhvr>
                                        <p:cTn id="169" dur="1" fill="hold">
                                          <p:stCondLst>
                                            <p:cond delay="0"/>
                                          </p:stCondLst>
                                        </p:cTn>
                                        <p:tgtEl>
                                          <p:spTgt spid="24"/>
                                        </p:tgtEl>
                                        <p:attrNameLst>
                                          <p:attrName>style.visibility</p:attrName>
                                        </p:attrNameLst>
                                      </p:cBhvr>
                                      <p:to>
                                        <p:strVal val="visible"/>
                                      </p:to>
                                    </p:set>
                                    <p:anim calcmode="lin" valueType="num">
                                      <p:cBhvr additive="base">
                                        <p:cTn id="170" dur="2500" fill="hold"/>
                                        <p:tgtEl>
                                          <p:spTgt spid="24"/>
                                        </p:tgtEl>
                                        <p:attrNameLst>
                                          <p:attrName>ppt_x</p:attrName>
                                        </p:attrNameLst>
                                      </p:cBhvr>
                                      <p:tavLst>
                                        <p:tav tm="0">
                                          <p:val>
                                            <p:strVal val="0-#ppt_w/2"/>
                                          </p:val>
                                        </p:tav>
                                        <p:tav tm="100000">
                                          <p:val>
                                            <p:strVal val="#ppt_x"/>
                                          </p:val>
                                        </p:tav>
                                      </p:tavLst>
                                    </p:anim>
                                    <p:anim calcmode="lin" valueType="num">
                                      <p:cBhvr additive="base">
                                        <p:cTn id="171" dur="2500" fill="hold"/>
                                        <p:tgtEl>
                                          <p:spTgt spid="24"/>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childTnLst>
                                    <p:set>
                                      <p:cBhvr>
                                        <p:cTn id="173" dur="1" fill="hold">
                                          <p:stCondLst>
                                            <p:cond delay="0"/>
                                          </p:stCondLst>
                                        </p:cTn>
                                        <p:tgtEl>
                                          <p:spTgt spid="25"/>
                                        </p:tgtEl>
                                        <p:attrNameLst>
                                          <p:attrName>style.visibility</p:attrName>
                                        </p:attrNameLst>
                                      </p:cBhvr>
                                      <p:to>
                                        <p:strVal val="visible"/>
                                      </p:to>
                                    </p:set>
                                    <p:anim calcmode="lin" valueType="num">
                                      <p:cBhvr additive="base">
                                        <p:cTn id="174" dur="2500" fill="hold"/>
                                        <p:tgtEl>
                                          <p:spTgt spid="25"/>
                                        </p:tgtEl>
                                        <p:attrNameLst>
                                          <p:attrName>ppt_x</p:attrName>
                                        </p:attrNameLst>
                                      </p:cBhvr>
                                      <p:tavLst>
                                        <p:tav tm="0">
                                          <p:val>
                                            <p:strVal val="0-#ppt_w/2"/>
                                          </p:val>
                                        </p:tav>
                                        <p:tav tm="100000">
                                          <p:val>
                                            <p:strVal val="#ppt_x"/>
                                          </p:val>
                                        </p:tav>
                                      </p:tavLst>
                                    </p:anim>
                                    <p:anim calcmode="lin" valueType="num">
                                      <p:cBhvr additive="base">
                                        <p:cTn id="175" dur="2500" fill="hold"/>
                                        <p:tgtEl>
                                          <p:spTgt spid="25"/>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additive="base">
                                        <p:cTn id="178" dur="2500" fill="hold"/>
                                        <p:tgtEl>
                                          <p:spTgt spid="26"/>
                                        </p:tgtEl>
                                        <p:attrNameLst>
                                          <p:attrName>ppt_x</p:attrName>
                                        </p:attrNameLst>
                                      </p:cBhvr>
                                      <p:tavLst>
                                        <p:tav tm="0">
                                          <p:val>
                                            <p:strVal val="0-#ppt_w/2"/>
                                          </p:val>
                                        </p:tav>
                                        <p:tav tm="100000">
                                          <p:val>
                                            <p:strVal val="#ppt_x"/>
                                          </p:val>
                                        </p:tav>
                                      </p:tavLst>
                                    </p:anim>
                                    <p:anim calcmode="lin" valueType="num">
                                      <p:cBhvr additive="base">
                                        <p:cTn id="179" dur="2500" fill="hold"/>
                                        <p:tgtEl>
                                          <p:spTgt spid="26"/>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2500" fill="hold"/>
                                        <p:tgtEl>
                                          <p:spTgt spid="27"/>
                                        </p:tgtEl>
                                        <p:attrNameLst>
                                          <p:attrName>ppt_x</p:attrName>
                                        </p:attrNameLst>
                                      </p:cBhvr>
                                      <p:tavLst>
                                        <p:tav tm="0">
                                          <p:val>
                                            <p:strVal val="0-#ppt_w/2"/>
                                          </p:val>
                                        </p:tav>
                                        <p:tav tm="100000">
                                          <p:val>
                                            <p:strVal val="#ppt_x"/>
                                          </p:val>
                                        </p:tav>
                                      </p:tavLst>
                                    </p:anim>
                                    <p:anim calcmode="lin" valueType="num">
                                      <p:cBhvr additive="base">
                                        <p:cTn id="183" dur="2500" fill="hold"/>
                                        <p:tgtEl>
                                          <p:spTgt spid="27"/>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childTnLst>
                                    <p:set>
                                      <p:cBhvr>
                                        <p:cTn id="185" dur="1" fill="hold">
                                          <p:stCondLst>
                                            <p:cond delay="0"/>
                                          </p:stCondLst>
                                        </p:cTn>
                                        <p:tgtEl>
                                          <p:spTgt spid="28"/>
                                        </p:tgtEl>
                                        <p:attrNameLst>
                                          <p:attrName>style.visibility</p:attrName>
                                        </p:attrNameLst>
                                      </p:cBhvr>
                                      <p:to>
                                        <p:strVal val="visible"/>
                                      </p:to>
                                    </p:set>
                                    <p:anim calcmode="lin" valueType="num">
                                      <p:cBhvr additive="base">
                                        <p:cTn id="186" dur="2500" fill="hold"/>
                                        <p:tgtEl>
                                          <p:spTgt spid="28"/>
                                        </p:tgtEl>
                                        <p:attrNameLst>
                                          <p:attrName>ppt_x</p:attrName>
                                        </p:attrNameLst>
                                      </p:cBhvr>
                                      <p:tavLst>
                                        <p:tav tm="0">
                                          <p:val>
                                            <p:strVal val="0-#ppt_w/2"/>
                                          </p:val>
                                        </p:tav>
                                        <p:tav tm="100000">
                                          <p:val>
                                            <p:strVal val="#ppt_x"/>
                                          </p:val>
                                        </p:tav>
                                      </p:tavLst>
                                    </p:anim>
                                    <p:anim calcmode="lin" valueType="num">
                                      <p:cBhvr additive="base">
                                        <p:cTn id="187" dur="2500" fill="hold"/>
                                        <p:tgtEl>
                                          <p:spTgt spid="28"/>
                                        </p:tgtEl>
                                        <p:attrNameLst>
                                          <p:attrName>ppt_y</p:attrName>
                                        </p:attrNameLst>
                                      </p:cBhvr>
                                      <p:tavLst>
                                        <p:tav tm="0">
                                          <p:val>
                                            <p:strVal val="1+#ppt_h/2"/>
                                          </p:val>
                                        </p:tav>
                                        <p:tav tm="100000">
                                          <p:val>
                                            <p:strVal val="#ppt_y"/>
                                          </p:val>
                                        </p:tav>
                                      </p:tavLst>
                                    </p:anim>
                                  </p:childTnLst>
                                </p:cTn>
                              </p:par>
                              <p:par>
                                <p:cTn id="188" presetID="2" presetClass="entr" presetSubtype="9" fill="hold" grpId="0" nodeType="withEffect">
                                  <p:stCondLst>
                                    <p:cond delay="0"/>
                                  </p:stCondLst>
                                  <p:childTnLst>
                                    <p:set>
                                      <p:cBhvr>
                                        <p:cTn id="189" dur="1" fill="hold">
                                          <p:stCondLst>
                                            <p:cond delay="0"/>
                                          </p:stCondLst>
                                        </p:cTn>
                                        <p:tgtEl>
                                          <p:spTgt spid="2"/>
                                        </p:tgtEl>
                                        <p:attrNameLst>
                                          <p:attrName>style.visibility</p:attrName>
                                        </p:attrNameLst>
                                      </p:cBhvr>
                                      <p:to>
                                        <p:strVal val="visible"/>
                                      </p:to>
                                    </p:set>
                                    <p:anim calcmode="lin" valueType="num">
                                      <p:cBhvr additive="base">
                                        <p:cTn id="190" dur="2500" fill="hold"/>
                                        <p:tgtEl>
                                          <p:spTgt spid="2"/>
                                        </p:tgtEl>
                                        <p:attrNameLst>
                                          <p:attrName>ppt_x</p:attrName>
                                        </p:attrNameLst>
                                      </p:cBhvr>
                                      <p:tavLst>
                                        <p:tav tm="0">
                                          <p:val>
                                            <p:strVal val="0-#ppt_w/2"/>
                                          </p:val>
                                        </p:tav>
                                        <p:tav tm="100000">
                                          <p:val>
                                            <p:strVal val="#ppt_x"/>
                                          </p:val>
                                        </p:tav>
                                      </p:tavLst>
                                    </p:anim>
                                    <p:anim calcmode="lin" valueType="num">
                                      <p:cBhvr additive="base">
                                        <p:cTn id="191" dur="2500" fill="hold"/>
                                        <p:tgtEl>
                                          <p:spTgt spid="2"/>
                                        </p:tgtEl>
                                        <p:attrNameLst>
                                          <p:attrName>ppt_y</p:attrName>
                                        </p:attrNameLst>
                                      </p:cBhvr>
                                      <p:tavLst>
                                        <p:tav tm="0">
                                          <p:val>
                                            <p:strVal val="0-#ppt_h/2"/>
                                          </p:val>
                                        </p:tav>
                                        <p:tav tm="100000">
                                          <p:val>
                                            <p:strVal val="#ppt_y"/>
                                          </p:val>
                                        </p:tav>
                                      </p:tavLst>
                                    </p:anim>
                                  </p:childTnLst>
                                </p:cTn>
                              </p:par>
                              <p:par>
                                <p:cTn id="192" presetID="2" presetClass="entr" presetSubtype="9" fill="hold" grpId="0" nodeType="withEffect">
                                  <p:stCondLst>
                                    <p:cond delay="0"/>
                                  </p:stCondLst>
                                  <p:childTnLst>
                                    <p:set>
                                      <p:cBhvr>
                                        <p:cTn id="193" dur="1" fill="hold">
                                          <p:stCondLst>
                                            <p:cond delay="0"/>
                                          </p:stCondLst>
                                        </p:cTn>
                                        <p:tgtEl>
                                          <p:spTgt spid="16"/>
                                        </p:tgtEl>
                                        <p:attrNameLst>
                                          <p:attrName>style.visibility</p:attrName>
                                        </p:attrNameLst>
                                      </p:cBhvr>
                                      <p:to>
                                        <p:strVal val="visible"/>
                                      </p:to>
                                    </p:set>
                                    <p:anim calcmode="lin" valueType="num">
                                      <p:cBhvr additive="base">
                                        <p:cTn id="194" dur="2500" fill="hold"/>
                                        <p:tgtEl>
                                          <p:spTgt spid="16"/>
                                        </p:tgtEl>
                                        <p:attrNameLst>
                                          <p:attrName>ppt_x</p:attrName>
                                        </p:attrNameLst>
                                      </p:cBhvr>
                                      <p:tavLst>
                                        <p:tav tm="0">
                                          <p:val>
                                            <p:strVal val="0-#ppt_w/2"/>
                                          </p:val>
                                        </p:tav>
                                        <p:tav tm="100000">
                                          <p:val>
                                            <p:strVal val="#ppt_x"/>
                                          </p:val>
                                        </p:tav>
                                      </p:tavLst>
                                    </p:anim>
                                    <p:anim calcmode="lin" valueType="num">
                                      <p:cBhvr additive="base">
                                        <p:cTn id="195" dur="2500" fill="hold"/>
                                        <p:tgtEl>
                                          <p:spTgt spid="16"/>
                                        </p:tgtEl>
                                        <p:attrNameLst>
                                          <p:attrName>ppt_y</p:attrName>
                                        </p:attrNameLst>
                                      </p:cBhvr>
                                      <p:tavLst>
                                        <p:tav tm="0">
                                          <p:val>
                                            <p:strVal val="0-#ppt_h/2"/>
                                          </p:val>
                                        </p:tav>
                                        <p:tav tm="100000">
                                          <p:val>
                                            <p:strVal val="#ppt_y"/>
                                          </p:val>
                                        </p:tav>
                                      </p:tavLst>
                                    </p:anim>
                                  </p:childTnLst>
                                </p:cTn>
                              </p:par>
                              <p:par>
                                <p:cTn id="196" presetID="2" presetClass="entr" presetSubtype="9" fill="hold" grpId="0" nodeType="withEffect">
                                  <p:stCondLst>
                                    <p:cond delay="0"/>
                                  </p:stCondLst>
                                  <p:childTnLst>
                                    <p:set>
                                      <p:cBhvr>
                                        <p:cTn id="197" dur="1" fill="hold">
                                          <p:stCondLst>
                                            <p:cond delay="0"/>
                                          </p:stCondLst>
                                        </p:cTn>
                                        <p:tgtEl>
                                          <p:spTgt spid="12"/>
                                        </p:tgtEl>
                                        <p:attrNameLst>
                                          <p:attrName>style.visibility</p:attrName>
                                        </p:attrNameLst>
                                      </p:cBhvr>
                                      <p:to>
                                        <p:strVal val="visible"/>
                                      </p:to>
                                    </p:set>
                                    <p:anim calcmode="lin" valueType="num">
                                      <p:cBhvr additive="base">
                                        <p:cTn id="198" dur="2500" fill="hold"/>
                                        <p:tgtEl>
                                          <p:spTgt spid="12"/>
                                        </p:tgtEl>
                                        <p:attrNameLst>
                                          <p:attrName>ppt_x</p:attrName>
                                        </p:attrNameLst>
                                      </p:cBhvr>
                                      <p:tavLst>
                                        <p:tav tm="0">
                                          <p:val>
                                            <p:strVal val="0-#ppt_w/2"/>
                                          </p:val>
                                        </p:tav>
                                        <p:tav tm="100000">
                                          <p:val>
                                            <p:strVal val="#ppt_x"/>
                                          </p:val>
                                        </p:tav>
                                      </p:tavLst>
                                    </p:anim>
                                    <p:anim calcmode="lin" valueType="num">
                                      <p:cBhvr additive="base">
                                        <p:cTn id="199" dur="2500" fill="hold"/>
                                        <p:tgtEl>
                                          <p:spTgt spid="12"/>
                                        </p:tgtEl>
                                        <p:attrNameLst>
                                          <p:attrName>ppt_y</p:attrName>
                                        </p:attrNameLst>
                                      </p:cBhvr>
                                      <p:tavLst>
                                        <p:tav tm="0">
                                          <p:val>
                                            <p:strVal val="0-#ppt_h/2"/>
                                          </p:val>
                                        </p:tav>
                                        <p:tav tm="100000">
                                          <p:val>
                                            <p:strVal val="#ppt_y"/>
                                          </p:val>
                                        </p:tav>
                                      </p:tavLst>
                                    </p:anim>
                                  </p:childTnLst>
                                </p:cTn>
                              </p:par>
                              <p:par>
                                <p:cTn id="200" presetID="2" presetClass="entr" presetSubtype="9" fill="hold" grpId="0" nodeType="withEffect">
                                  <p:stCondLst>
                                    <p:cond delay="0"/>
                                  </p:stCondLst>
                                  <p:childTnLst>
                                    <p:set>
                                      <p:cBhvr>
                                        <p:cTn id="201" dur="1" fill="hold">
                                          <p:stCondLst>
                                            <p:cond delay="0"/>
                                          </p:stCondLst>
                                        </p:cTn>
                                        <p:tgtEl>
                                          <p:spTgt spid="13"/>
                                        </p:tgtEl>
                                        <p:attrNameLst>
                                          <p:attrName>style.visibility</p:attrName>
                                        </p:attrNameLst>
                                      </p:cBhvr>
                                      <p:to>
                                        <p:strVal val="visible"/>
                                      </p:to>
                                    </p:set>
                                    <p:anim calcmode="lin" valueType="num">
                                      <p:cBhvr additive="base">
                                        <p:cTn id="202" dur="2500" fill="hold"/>
                                        <p:tgtEl>
                                          <p:spTgt spid="13"/>
                                        </p:tgtEl>
                                        <p:attrNameLst>
                                          <p:attrName>ppt_x</p:attrName>
                                        </p:attrNameLst>
                                      </p:cBhvr>
                                      <p:tavLst>
                                        <p:tav tm="0">
                                          <p:val>
                                            <p:strVal val="0-#ppt_w/2"/>
                                          </p:val>
                                        </p:tav>
                                        <p:tav tm="100000">
                                          <p:val>
                                            <p:strVal val="#ppt_x"/>
                                          </p:val>
                                        </p:tav>
                                      </p:tavLst>
                                    </p:anim>
                                    <p:anim calcmode="lin" valueType="num">
                                      <p:cBhvr additive="base">
                                        <p:cTn id="203" dur="2500" fill="hold"/>
                                        <p:tgtEl>
                                          <p:spTgt spid="13"/>
                                        </p:tgtEl>
                                        <p:attrNameLst>
                                          <p:attrName>ppt_y</p:attrName>
                                        </p:attrNameLst>
                                      </p:cBhvr>
                                      <p:tavLst>
                                        <p:tav tm="0">
                                          <p:val>
                                            <p:strVal val="0-#ppt_h/2"/>
                                          </p:val>
                                        </p:tav>
                                        <p:tav tm="100000">
                                          <p:val>
                                            <p:strVal val="#ppt_y"/>
                                          </p:val>
                                        </p:tav>
                                      </p:tavLst>
                                    </p:anim>
                                  </p:childTnLst>
                                </p:cTn>
                              </p:par>
                              <p:par>
                                <p:cTn id="204" presetID="2" presetClass="entr" presetSubtype="9" fill="hold" grpId="0" nodeType="withEffect">
                                  <p:stCondLst>
                                    <p:cond delay="0"/>
                                  </p:stCondLst>
                                  <p:childTnLst>
                                    <p:set>
                                      <p:cBhvr>
                                        <p:cTn id="205" dur="1" fill="hold">
                                          <p:stCondLst>
                                            <p:cond delay="0"/>
                                          </p:stCondLst>
                                        </p:cTn>
                                        <p:tgtEl>
                                          <p:spTgt spid="14"/>
                                        </p:tgtEl>
                                        <p:attrNameLst>
                                          <p:attrName>style.visibility</p:attrName>
                                        </p:attrNameLst>
                                      </p:cBhvr>
                                      <p:to>
                                        <p:strVal val="visible"/>
                                      </p:to>
                                    </p:set>
                                    <p:anim calcmode="lin" valueType="num">
                                      <p:cBhvr additive="base">
                                        <p:cTn id="206" dur="2500" fill="hold"/>
                                        <p:tgtEl>
                                          <p:spTgt spid="14"/>
                                        </p:tgtEl>
                                        <p:attrNameLst>
                                          <p:attrName>ppt_x</p:attrName>
                                        </p:attrNameLst>
                                      </p:cBhvr>
                                      <p:tavLst>
                                        <p:tav tm="0">
                                          <p:val>
                                            <p:strVal val="0-#ppt_w/2"/>
                                          </p:val>
                                        </p:tav>
                                        <p:tav tm="100000">
                                          <p:val>
                                            <p:strVal val="#ppt_x"/>
                                          </p:val>
                                        </p:tav>
                                      </p:tavLst>
                                    </p:anim>
                                    <p:anim calcmode="lin" valueType="num">
                                      <p:cBhvr additive="base">
                                        <p:cTn id="207" dur="2500" fill="hold"/>
                                        <p:tgtEl>
                                          <p:spTgt spid="14"/>
                                        </p:tgtEl>
                                        <p:attrNameLst>
                                          <p:attrName>ppt_y</p:attrName>
                                        </p:attrNameLst>
                                      </p:cBhvr>
                                      <p:tavLst>
                                        <p:tav tm="0">
                                          <p:val>
                                            <p:strVal val="0-#ppt_h/2"/>
                                          </p:val>
                                        </p:tav>
                                        <p:tav tm="100000">
                                          <p:val>
                                            <p:strVal val="#ppt_y"/>
                                          </p:val>
                                        </p:tav>
                                      </p:tavLst>
                                    </p:anim>
                                  </p:childTnLst>
                                </p:cTn>
                              </p:par>
                              <p:par>
                                <p:cTn id="208" presetID="2" presetClass="entr" presetSubtype="9" fill="hold" grpId="0" nodeType="withEffect">
                                  <p:stCondLst>
                                    <p:cond delay="0"/>
                                  </p:stCondLst>
                                  <p:childTnLst>
                                    <p:set>
                                      <p:cBhvr>
                                        <p:cTn id="209" dur="1" fill="hold">
                                          <p:stCondLst>
                                            <p:cond delay="0"/>
                                          </p:stCondLst>
                                        </p:cTn>
                                        <p:tgtEl>
                                          <p:spTgt spid="15"/>
                                        </p:tgtEl>
                                        <p:attrNameLst>
                                          <p:attrName>style.visibility</p:attrName>
                                        </p:attrNameLst>
                                      </p:cBhvr>
                                      <p:to>
                                        <p:strVal val="visible"/>
                                      </p:to>
                                    </p:set>
                                    <p:anim calcmode="lin" valueType="num">
                                      <p:cBhvr additive="base">
                                        <p:cTn id="210" dur="2500" fill="hold"/>
                                        <p:tgtEl>
                                          <p:spTgt spid="15"/>
                                        </p:tgtEl>
                                        <p:attrNameLst>
                                          <p:attrName>ppt_x</p:attrName>
                                        </p:attrNameLst>
                                      </p:cBhvr>
                                      <p:tavLst>
                                        <p:tav tm="0">
                                          <p:val>
                                            <p:strVal val="0-#ppt_w/2"/>
                                          </p:val>
                                        </p:tav>
                                        <p:tav tm="100000">
                                          <p:val>
                                            <p:strVal val="#ppt_x"/>
                                          </p:val>
                                        </p:tav>
                                      </p:tavLst>
                                    </p:anim>
                                    <p:anim calcmode="lin" valueType="num">
                                      <p:cBhvr additive="base">
                                        <p:cTn id="211" dur="2500" fill="hold"/>
                                        <p:tgtEl>
                                          <p:spTgt spid="15"/>
                                        </p:tgtEl>
                                        <p:attrNameLst>
                                          <p:attrName>ppt_y</p:attrName>
                                        </p:attrNameLst>
                                      </p:cBhvr>
                                      <p:tavLst>
                                        <p:tav tm="0">
                                          <p:val>
                                            <p:strVal val="0-#ppt_h/2"/>
                                          </p:val>
                                        </p:tav>
                                        <p:tav tm="100000">
                                          <p:val>
                                            <p:strVal val="#ppt_y"/>
                                          </p:val>
                                        </p:tav>
                                      </p:tavLst>
                                    </p:anim>
                                  </p:childTnLst>
                                </p:cTn>
                              </p:par>
                              <p:par>
                                <p:cTn id="212" presetID="2" presetClass="entr" presetSubtype="9" fill="hold" grpId="0" nodeType="withEffect">
                                  <p:stCondLst>
                                    <p:cond delay="0"/>
                                  </p:stCondLst>
                                  <p:childTnLst>
                                    <p:set>
                                      <p:cBhvr>
                                        <p:cTn id="213" dur="1" fill="hold">
                                          <p:stCondLst>
                                            <p:cond delay="0"/>
                                          </p:stCondLst>
                                        </p:cTn>
                                        <p:tgtEl>
                                          <p:spTgt spid="3"/>
                                        </p:tgtEl>
                                        <p:attrNameLst>
                                          <p:attrName>style.visibility</p:attrName>
                                        </p:attrNameLst>
                                      </p:cBhvr>
                                      <p:to>
                                        <p:strVal val="visible"/>
                                      </p:to>
                                    </p:set>
                                    <p:anim calcmode="lin" valueType="num">
                                      <p:cBhvr additive="base">
                                        <p:cTn id="214" dur="2500" fill="hold"/>
                                        <p:tgtEl>
                                          <p:spTgt spid="3"/>
                                        </p:tgtEl>
                                        <p:attrNameLst>
                                          <p:attrName>ppt_x</p:attrName>
                                        </p:attrNameLst>
                                      </p:cBhvr>
                                      <p:tavLst>
                                        <p:tav tm="0">
                                          <p:val>
                                            <p:strVal val="0-#ppt_w/2"/>
                                          </p:val>
                                        </p:tav>
                                        <p:tav tm="100000">
                                          <p:val>
                                            <p:strVal val="#ppt_x"/>
                                          </p:val>
                                        </p:tav>
                                      </p:tavLst>
                                    </p:anim>
                                    <p:anim calcmode="lin" valueType="num">
                                      <p:cBhvr additive="base">
                                        <p:cTn id="215" dur="2500" fill="hold"/>
                                        <p:tgtEl>
                                          <p:spTgt spid="3"/>
                                        </p:tgtEl>
                                        <p:attrNameLst>
                                          <p:attrName>ppt_y</p:attrName>
                                        </p:attrNameLst>
                                      </p:cBhvr>
                                      <p:tavLst>
                                        <p:tav tm="0">
                                          <p:val>
                                            <p:strVal val="0-#ppt_h/2"/>
                                          </p:val>
                                        </p:tav>
                                        <p:tav tm="100000">
                                          <p:val>
                                            <p:strVal val="#ppt_y"/>
                                          </p:val>
                                        </p:tav>
                                      </p:tavLst>
                                    </p:anim>
                                  </p:childTnLst>
                                </p:cTn>
                              </p:par>
                              <p:par>
                                <p:cTn id="216" presetID="2" presetClass="entr" presetSubtype="9" fill="hold" grpId="0" nodeType="withEffect">
                                  <p:stCondLst>
                                    <p:cond delay="0"/>
                                  </p:stCondLst>
                                  <p:childTnLst>
                                    <p:set>
                                      <p:cBhvr>
                                        <p:cTn id="217" dur="1" fill="hold">
                                          <p:stCondLst>
                                            <p:cond delay="0"/>
                                          </p:stCondLst>
                                        </p:cTn>
                                        <p:tgtEl>
                                          <p:spTgt spid="4"/>
                                        </p:tgtEl>
                                        <p:attrNameLst>
                                          <p:attrName>style.visibility</p:attrName>
                                        </p:attrNameLst>
                                      </p:cBhvr>
                                      <p:to>
                                        <p:strVal val="visible"/>
                                      </p:to>
                                    </p:set>
                                    <p:anim calcmode="lin" valueType="num">
                                      <p:cBhvr additive="base">
                                        <p:cTn id="218" dur="2500" fill="hold"/>
                                        <p:tgtEl>
                                          <p:spTgt spid="4"/>
                                        </p:tgtEl>
                                        <p:attrNameLst>
                                          <p:attrName>ppt_x</p:attrName>
                                        </p:attrNameLst>
                                      </p:cBhvr>
                                      <p:tavLst>
                                        <p:tav tm="0">
                                          <p:val>
                                            <p:strVal val="0-#ppt_w/2"/>
                                          </p:val>
                                        </p:tav>
                                        <p:tav tm="100000">
                                          <p:val>
                                            <p:strVal val="#ppt_x"/>
                                          </p:val>
                                        </p:tav>
                                      </p:tavLst>
                                    </p:anim>
                                    <p:anim calcmode="lin" valueType="num">
                                      <p:cBhvr additive="base">
                                        <p:cTn id="219" dur="2500" fill="hold"/>
                                        <p:tgtEl>
                                          <p:spTgt spid="4"/>
                                        </p:tgtEl>
                                        <p:attrNameLst>
                                          <p:attrName>ppt_y</p:attrName>
                                        </p:attrNameLst>
                                      </p:cBhvr>
                                      <p:tavLst>
                                        <p:tav tm="0">
                                          <p:val>
                                            <p:strVal val="0-#ppt_h/2"/>
                                          </p:val>
                                        </p:tav>
                                        <p:tav tm="100000">
                                          <p:val>
                                            <p:strVal val="#ppt_y"/>
                                          </p:val>
                                        </p:tav>
                                      </p:tavLst>
                                    </p:anim>
                                  </p:childTnLst>
                                </p:cTn>
                              </p:par>
                              <p:par>
                                <p:cTn id="220" presetID="2" presetClass="entr" presetSubtype="9" fill="hold" grpId="0" nodeType="withEffect">
                                  <p:stCondLst>
                                    <p:cond delay="0"/>
                                  </p:stCondLst>
                                  <p:childTnLst>
                                    <p:set>
                                      <p:cBhvr>
                                        <p:cTn id="221" dur="1" fill="hold">
                                          <p:stCondLst>
                                            <p:cond delay="0"/>
                                          </p:stCondLst>
                                        </p:cTn>
                                        <p:tgtEl>
                                          <p:spTgt spid="5"/>
                                        </p:tgtEl>
                                        <p:attrNameLst>
                                          <p:attrName>style.visibility</p:attrName>
                                        </p:attrNameLst>
                                      </p:cBhvr>
                                      <p:to>
                                        <p:strVal val="visible"/>
                                      </p:to>
                                    </p:set>
                                    <p:anim calcmode="lin" valueType="num">
                                      <p:cBhvr additive="base">
                                        <p:cTn id="222" dur="2500" fill="hold"/>
                                        <p:tgtEl>
                                          <p:spTgt spid="5"/>
                                        </p:tgtEl>
                                        <p:attrNameLst>
                                          <p:attrName>ppt_x</p:attrName>
                                        </p:attrNameLst>
                                      </p:cBhvr>
                                      <p:tavLst>
                                        <p:tav tm="0">
                                          <p:val>
                                            <p:strVal val="0-#ppt_w/2"/>
                                          </p:val>
                                        </p:tav>
                                        <p:tav tm="100000">
                                          <p:val>
                                            <p:strVal val="#ppt_x"/>
                                          </p:val>
                                        </p:tav>
                                      </p:tavLst>
                                    </p:anim>
                                    <p:anim calcmode="lin" valueType="num">
                                      <p:cBhvr additive="base">
                                        <p:cTn id="223" dur="2500" fill="hold"/>
                                        <p:tgtEl>
                                          <p:spTgt spid="5"/>
                                        </p:tgtEl>
                                        <p:attrNameLst>
                                          <p:attrName>ppt_y</p:attrName>
                                        </p:attrNameLst>
                                      </p:cBhvr>
                                      <p:tavLst>
                                        <p:tav tm="0">
                                          <p:val>
                                            <p:strVal val="0-#ppt_h/2"/>
                                          </p:val>
                                        </p:tav>
                                        <p:tav tm="100000">
                                          <p:val>
                                            <p:strVal val="#ppt_y"/>
                                          </p:val>
                                        </p:tav>
                                      </p:tavLst>
                                    </p:anim>
                                  </p:childTnLst>
                                </p:cTn>
                              </p:par>
                              <p:par>
                                <p:cTn id="224" presetID="2" presetClass="entr" presetSubtype="9" fill="hold" grpId="0" nodeType="withEffect">
                                  <p:stCondLst>
                                    <p:cond delay="0"/>
                                  </p:stCondLst>
                                  <p:childTnLst>
                                    <p:set>
                                      <p:cBhvr>
                                        <p:cTn id="225" dur="1" fill="hold">
                                          <p:stCondLst>
                                            <p:cond delay="0"/>
                                          </p:stCondLst>
                                        </p:cTn>
                                        <p:tgtEl>
                                          <p:spTgt spid="6"/>
                                        </p:tgtEl>
                                        <p:attrNameLst>
                                          <p:attrName>style.visibility</p:attrName>
                                        </p:attrNameLst>
                                      </p:cBhvr>
                                      <p:to>
                                        <p:strVal val="visible"/>
                                      </p:to>
                                    </p:set>
                                    <p:anim calcmode="lin" valueType="num">
                                      <p:cBhvr additive="base">
                                        <p:cTn id="226" dur="2500" fill="hold"/>
                                        <p:tgtEl>
                                          <p:spTgt spid="6"/>
                                        </p:tgtEl>
                                        <p:attrNameLst>
                                          <p:attrName>ppt_x</p:attrName>
                                        </p:attrNameLst>
                                      </p:cBhvr>
                                      <p:tavLst>
                                        <p:tav tm="0">
                                          <p:val>
                                            <p:strVal val="0-#ppt_w/2"/>
                                          </p:val>
                                        </p:tav>
                                        <p:tav tm="100000">
                                          <p:val>
                                            <p:strVal val="#ppt_x"/>
                                          </p:val>
                                        </p:tav>
                                      </p:tavLst>
                                    </p:anim>
                                    <p:anim calcmode="lin" valueType="num">
                                      <p:cBhvr additive="base">
                                        <p:cTn id="227" dur="2500" fill="hold"/>
                                        <p:tgtEl>
                                          <p:spTgt spid="6"/>
                                        </p:tgtEl>
                                        <p:attrNameLst>
                                          <p:attrName>ppt_y</p:attrName>
                                        </p:attrNameLst>
                                      </p:cBhvr>
                                      <p:tavLst>
                                        <p:tav tm="0">
                                          <p:val>
                                            <p:strVal val="0-#ppt_h/2"/>
                                          </p:val>
                                        </p:tav>
                                        <p:tav tm="100000">
                                          <p:val>
                                            <p:strVal val="#ppt_y"/>
                                          </p:val>
                                        </p:tav>
                                      </p:tavLst>
                                    </p:anim>
                                  </p:childTnLst>
                                </p:cTn>
                              </p:par>
                              <p:par>
                                <p:cTn id="228" presetID="2" presetClass="entr" presetSubtype="9" fill="hold" grpId="0" nodeType="withEffect">
                                  <p:stCondLst>
                                    <p:cond delay="0"/>
                                  </p:stCondLst>
                                  <p:childTnLst>
                                    <p:set>
                                      <p:cBhvr>
                                        <p:cTn id="229" dur="1" fill="hold">
                                          <p:stCondLst>
                                            <p:cond delay="0"/>
                                          </p:stCondLst>
                                        </p:cTn>
                                        <p:tgtEl>
                                          <p:spTgt spid="7"/>
                                        </p:tgtEl>
                                        <p:attrNameLst>
                                          <p:attrName>style.visibility</p:attrName>
                                        </p:attrNameLst>
                                      </p:cBhvr>
                                      <p:to>
                                        <p:strVal val="visible"/>
                                      </p:to>
                                    </p:set>
                                    <p:anim calcmode="lin" valueType="num">
                                      <p:cBhvr additive="base">
                                        <p:cTn id="230" dur="2500" fill="hold"/>
                                        <p:tgtEl>
                                          <p:spTgt spid="7"/>
                                        </p:tgtEl>
                                        <p:attrNameLst>
                                          <p:attrName>ppt_x</p:attrName>
                                        </p:attrNameLst>
                                      </p:cBhvr>
                                      <p:tavLst>
                                        <p:tav tm="0">
                                          <p:val>
                                            <p:strVal val="0-#ppt_w/2"/>
                                          </p:val>
                                        </p:tav>
                                        <p:tav tm="100000">
                                          <p:val>
                                            <p:strVal val="#ppt_x"/>
                                          </p:val>
                                        </p:tav>
                                      </p:tavLst>
                                    </p:anim>
                                    <p:anim calcmode="lin" valueType="num">
                                      <p:cBhvr additive="base">
                                        <p:cTn id="231" dur="2500" fill="hold"/>
                                        <p:tgtEl>
                                          <p:spTgt spid="7"/>
                                        </p:tgtEl>
                                        <p:attrNameLst>
                                          <p:attrName>ppt_y</p:attrName>
                                        </p:attrNameLst>
                                      </p:cBhvr>
                                      <p:tavLst>
                                        <p:tav tm="0">
                                          <p:val>
                                            <p:strVal val="0-#ppt_h/2"/>
                                          </p:val>
                                        </p:tav>
                                        <p:tav tm="100000">
                                          <p:val>
                                            <p:strVal val="#ppt_y"/>
                                          </p:val>
                                        </p:tav>
                                      </p:tavLst>
                                    </p:anim>
                                  </p:childTnLst>
                                </p:cTn>
                              </p:par>
                              <p:par>
                                <p:cTn id="232" presetID="2" presetClass="entr" presetSubtype="9" fill="hold" grpId="0" nodeType="withEffect">
                                  <p:stCondLst>
                                    <p:cond delay="0"/>
                                  </p:stCondLst>
                                  <p:childTnLst>
                                    <p:set>
                                      <p:cBhvr>
                                        <p:cTn id="233" dur="1" fill="hold">
                                          <p:stCondLst>
                                            <p:cond delay="0"/>
                                          </p:stCondLst>
                                        </p:cTn>
                                        <p:tgtEl>
                                          <p:spTgt spid="8"/>
                                        </p:tgtEl>
                                        <p:attrNameLst>
                                          <p:attrName>style.visibility</p:attrName>
                                        </p:attrNameLst>
                                      </p:cBhvr>
                                      <p:to>
                                        <p:strVal val="visible"/>
                                      </p:to>
                                    </p:set>
                                    <p:anim calcmode="lin" valueType="num">
                                      <p:cBhvr additive="base">
                                        <p:cTn id="234" dur="2500" fill="hold"/>
                                        <p:tgtEl>
                                          <p:spTgt spid="8"/>
                                        </p:tgtEl>
                                        <p:attrNameLst>
                                          <p:attrName>ppt_x</p:attrName>
                                        </p:attrNameLst>
                                      </p:cBhvr>
                                      <p:tavLst>
                                        <p:tav tm="0">
                                          <p:val>
                                            <p:strVal val="0-#ppt_w/2"/>
                                          </p:val>
                                        </p:tav>
                                        <p:tav tm="100000">
                                          <p:val>
                                            <p:strVal val="#ppt_x"/>
                                          </p:val>
                                        </p:tav>
                                      </p:tavLst>
                                    </p:anim>
                                    <p:anim calcmode="lin" valueType="num">
                                      <p:cBhvr additive="base">
                                        <p:cTn id="235" dur="2500" fill="hold"/>
                                        <p:tgtEl>
                                          <p:spTgt spid="8"/>
                                        </p:tgtEl>
                                        <p:attrNameLst>
                                          <p:attrName>ppt_y</p:attrName>
                                        </p:attrNameLst>
                                      </p:cBhvr>
                                      <p:tavLst>
                                        <p:tav tm="0">
                                          <p:val>
                                            <p:strVal val="0-#ppt_h/2"/>
                                          </p:val>
                                        </p:tav>
                                        <p:tav tm="100000">
                                          <p:val>
                                            <p:strVal val="#ppt_y"/>
                                          </p:val>
                                        </p:tav>
                                      </p:tavLst>
                                    </p:anim>
                                  </p:childTnLst>
                                </p:cTn>
                              </p:par>
                              <p:par>
                                <p:cTn id="236" presetID="2" presetClass="entr" presetSubtype="9" fill="hold" grpId="0" nodeType="withEffect">
                                  <p:stCondLst>
                                    <p:cond delay="0"/>
                                  </p:stCondLst>
                                  <p:childTnLst>
                                    <p:set>
                                      <p:cBhvr>
                                        <p:cTn id="237" dur="1" fill="hold">
                                          <p:stCondLst>
                                            <p:cond delay="0"/>
                                          </p:stCondLst>
                                        </p:cTn>
                                        <p:tgtEl>
                                          <p:spTgt spid="9"/>
                                        </p:tgtEl>
                                        <p:attrNameLst>
                                          <p:attrName>style.visibility</p:attrName>
                                        </p:attrNameLst>
                                      </p:cBhvr>
                                      <p:to>
                                        <p:strVal val="visible"/>
                                      </p:to>
                                    </p:set>
                                    <p:anim calcmode="lin" valueType="num">
                                      <p:cBhvr additive="base">
                                        <p:cTn id="238" dur="2500" fill="hold"/>
                                        <p:tgtEl>
                                          <p:spTgt spid="9"/>
                                        </p:tgtEl>
                                        <p:attrNameLst>
                                          <p:attrName>ppt_x</p:attrName>
                                        </p:attrNameLst>
                                      </p:cBhvr>
                                      <p:tavLst>
                                        <p:tav tm="0">
                                          <p:val>
                                            <p:strVal val="0-#ppt_w/2"/>
                                          </p:val>
                                        </p:tav>
                                        <p:tav tm="100000">
                                          <p:val>
                                            <p:strVal val="#ppt_x"/>
                                          </p:val>
                                        </p:tav>
                                      </p:tavLst>
                                    </p:anim>
                                    <p:anim calcmode="lin" valueType="num">
                                      <p:cBhvr additive="base">
                                        <p:cTn id="239" dur="2500" fill="hold"/>
                                        <p:tgtEl>
                                          <p:spTgt spid="9"/>
                                        </p:tgtEl>
                                        <p:attrNameLst>
                                          <p:attrName>ppt_y</p:attrName>
                                        </p:attrNameLst>
                                      </p:cBhvr>
                                      <p:tavLst>
                                        <p:tav tm="0">
                                          <p:val>
                                            <p:strVal val="0-#ppt_h/2"/>
                                          </p:val>
                                        </p:tav>
                                        <p:tav tm="100000">
                                          <p:val>
                                            <p:strVal val="#ppt_y"/>
                                          </p:val>
                                        </p:tav>
                                      </p:tavLst>
                                    </p:anim>
                                  </p:childTnLst>
                                </p:cTn>
                              </p:par>
                              <p:par>
                                <p:cTn id="240" presetID="2" presetClass="entr" presetSubtype="9" fill="hold" grpId="0" nodeType="withEffect">
                                  <p:stCondLst>
                                    <p:cond delay="0"/>
                                  </p:stCondLst>
                                  <p:childTnLst>
                                    <p:set>
                                      <p:cBhvr>
                                        <p:cTn id="241" dur="1" fill="hold">
                                          <p:stCondLst>
                                            <p:cond delay="0"/>
                                          </p:stCondLst>
                                        </p:cTn>
                                        <p:tgtEl>
                                          <p:spTgt spid="10"/>
                                        </p:tgtEl>
                                        <p:attrNameLst>
                                          <p:attrName>style.visibility</p:attrName>
                                        </p:attrNameLst>
                                      </p:cBhvr>
                                      <p:to>
                                        <p:strVal val="visible"/>
                                      </p:to>
                                    </p:set>
                                    <p:anim calcmode="lin" valueType="num">
                                      <p:cBhvr additive="base">
                                        <p:cTn id="242" dur="2500" fill="hold"/>
                                        <p:tgtEl>
                                          <p:spTgt spid="10"/>
                                        </p:tgtEl>
                                        <p:attrNameLst>
                                          <p:attrName>ppt_x</p:attrName>
                                        </p:attrNameLst>
                                      </p:cBhvr>
                                      <p:tavLst>
                                        <p:tav tm="0">
                                          <p:val>
                                            <p:strVal val="0-#ppt_w/2"/>
                                          </p:val>
                                        </p:tav>
                                        <p:tav tm="100000">
                                          <p:val>
                                            <p:strVal val="#ppt_x"/>
                                          </p:val>
                                        </p:tav>
                                      </p:tavLst>
                                    </p:anim>
                                    <p:anim calcmode="lin" valueType="num">
                                      <p:cBhvr additive="base">
                                        <p:cTn id="243" dur="2500" fill="hold"/>
                                        <p:tgtEl>
                                          <p:spTgt spid="10"/>
                                        </p:tgtEl>
                                        <p:attrNameLst>
                                          <p:attrName>ppt_y</p:attrName>
                                        </p:attrNameLst>
                                      </p:cBhvr>
                                      <p:tavLst>
                                        <p:tav tm="0">
                                          <p:val>
                                            <p:strVal val="0-#ppt_h/2"/>
                                          </p:val>
                                        </p:tav>
                                        <p:tav tm="100000">
                                          <p:val>
                                            <p:strVal val="#ppt_y"/>
                                          </p:val>
                                        </p:tav>
                                      </p:tavLst>
                                    </p:anim>
                                  </p:childTnLst>
                                </p:cTn>
                              </p:par>
                              <p:par>
                                <p:cTn id="244" presetID="2" presetClass="entr" presetSubtype="9" fill="hold" grpId="0" nodeType="withEffect">
                                  <p:stCondLst>
                                    <p:cond delay="0"/>
                                  </p:stCondLst>
                                  <p:childTnLst>
                                    <p:set>
                                      <p:cBhvr>
                                        <p:cTn id="245" dur="1" fill="hold">
                                          <p:stCondLst>
                                            <p:cond delay="0"/>
                                          </p:stCondLst>
                                        </p:cTn>
                                        <p:tgtEl>
                                          <p:spTgt spid="11"/>
                                        </p:tgtEl>
                                        <p:attrNameLst>
                                          <p:attrName>style.visibility</p:attrName>
                                        </p:attrNameLst>
                                      </p:cBhvr>
                                      <p:to>
                                        <p:strVal val="visible"/>
                                      </p:to>
                                    </p:set>
                                    <p:anim calcmode="lin" valueType="num">
                                      <p:cBhvr additive="base">
                                        <p:cTn id="246" dur="2500" fill="hold"/>
                                        <p:tgtEl>
                                          <p:spTgt spid="11"/>
                                        </p:tgtEl>
                                        <p:attrNameLst>
                                          <p:attrName>ppt_x</p:attrName>
                                        </p:attrNameLst>
                                      </p:cBhvr>
                                      <p:tavLst>
                                        <p:tav tm="0">
                                          <p:val>
                                            <p:strVal val="0-#ppt_w/2"/>
                                          </p:val>
                                        </p:tav>
                                        <p:tav tm="100000">
                                          <p:val>
                                            <p:strVal val="#ppt_x"/>
                                          </p:val>
                                        </p:tav>
                                      </p:tavLst>
                                    </p:anim>
                                    <p:anim calcmode="lin" valueType="num">
                                      <p:cBhvr additive="base">
                                        <p:cTn id="247" dur="2500" fill="hold"/>
                                        <p:tgtEl>
                                          <p:spTgt spid="11"/>
                                        </p:tgtEl>
                                        <p:attrNameLst>
                                          <p:attrName>ppt_y</p:attrName>
                                        </p:attrNameLst>
                                      </p:cBhvr>
                                      <p:tavLst>
                                        <p:tav tm="0">
                                          <p:val>
                                            <p:strVal val="0-#ppt_h/2"/>
                                          </p:val>
                                        </p:tav>
                                        <p:tav tm="100000">
                                          <p:val>
                                            <p:strVal val="#ppt_y"/>
                                          </p:val>
                                        </p:tav>
                                      </p:tavLst>
                                    </p:anim>
                                  </p:childTnLst>
                                </p:cTn>
                              </p:par>
                              <p:par>
                                <p:cTn id="248" presetID="19" presetClass="exit" presetSubtype="5" fill="hold" grpId="3" nodeType="withEffect">
                                  <p:stCondLst>
                                    <p:cond delay="0"/>
                                  </p:stCondLst>
                                  <p:childTnLst>
                                    <p:anim calcmode="lin" valueType="num">
                                      <p:cBhvr>
                                        <p:cTn id="249" dur="3000"/>
                                        <p:tgtEl>
                                          <p:spTgt spid="44"/>
                                        </p:tgtEl>
                                        <p:attrNameLst>
                                          <p:attrName>ppt_w</p:attrName>
                                        </p:attrNameLst>
                                      </p:cBhvr>
                                      <p:tavLst>
                                        <p:tav tm="0">
                                          <p:val>
                                            <p:strVal val="ppt_w"/>
                                          </p:val>
                                        </p:tav>
                                        <p:tav tm="100000">
                                          <p:val>
                                            <p:strVal val="ppt_w"/>
                                          </p:val>
                                        </p:tav>
                                      </p:tavLst>
                                    </p:anim>
                                    <p:anim calcmode="lin" valueType="num">
                                      <p:cBhvr>
                                        <p:cTn id="250" dur="3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1" dur="1" fill="hold">
                                          <p:stCondLst>
                                            <p:cond delay="2999"/>
                                          </p:stCondLst>
                                        </p:cTn>
                                        <p:tgtEl>
                                          <p:spTgt spid="44"/>
                                        </p:tgtEl>
                                        <p:attrNameLst>
                                          <p:attrName>style.visibility</p:attrName>
                                        </p:attrNameLst>
                                      </p:cBhvr>
                                      <p:to>
                                        <p:strVal val="hidden"/>
                                      </p:to>
                                    </p:set>
                                  </p:childTnLst>
                                </p:cTn>
                              </p:par>
                              <p:par>
                                <p:cTn id="252" presetID="19" presetClass="exit" presetSubtype="5" fill="hold" grpId="3" nodeType="withEffect">
                                  <p:stCondLst>
                                    <p:cond delay="0"/>
                                  </p:stCondLst>
                                  <p:childTnLst>
                                    <p:anim calcmode="lin" valueType="num">
                                      <p:cBhvr>
                                        <p:cTn id="253" dur="3000"/>
                                        <p:tgtEl>
                                          <p:spTgt spid="43"/>
                                        </p:tgtEl>
                                        <p:attrNameLst>
                                          <p:attrName>ppt_w</p:attrName>
                                        </p:attrNameLst>
                                      </p:cBhvr>
                                      <p:tavLst>
                                        <p:tav tm="0">
                                          <p:val>
                                            <p:strVal val="ppt_w"/>
                                          </p:val>
                                        </p:tav>
                                        <p:tav tm="100000">
                                          <p:val>
                                            <p:strVal val="ppt_w"/>
                                          </p:val>
                                        </p:tav>
                                      </p:tavLst>
                                    </p:anim>
                                    <p:anim calcmode="lin" valueType="num">
                                      <p:cBhvr>
                                        <p:cTn id="254" dur="3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5" dur="1" fill="hold">
                                          <p:stCondLst>
                                            <p:cond delay="2999"/>
                                          </p:stCondLst>
                                        </p:cTn>
                                        <p:tgtEl>
                                          <p:spTgt spid="43"/>
                                        </p:tgtEl>
                                        <p:attrNameLst>
                                          <p:attrName>style.visibility</p:attrName>
                                        </p:attrNameLst>
                                      </p:cBhvr>
                                      <p:to>
                                        <p:strVal val="hidden"/>
                                      </p:to>
                                    </p:set>
                                  </p:childTnLst>
                                </p:cTn>
                              </p:par>
                              <p:par>
                                <p:cTn id="256" presetID="19" presetClass="exit" presetSubtype="5" fill="hold" grpId="3" nodeType="withEffect">
                                  <p:stCondLst>
                                    <p:cond delay="0"/>
                                  </p:stCondLst>
                                  <p:childTnLst>
                                    <p:anim calcmode="lin" valueType="num">
                                      <p:cBhvr>
                                        <p:cTn id="257" dur="3000"/>
                                        <p:tgtEl>
                                          <p:spTgt spid="42"/>
                                        </p:tgtEl>
                                        <p:attrNameLst>
                                          <p:attrName>ppt_w</p:attrName>
                                        </p:attrNameLst>
                                      </p:cBhvr>
                                      <p:tavLst>
                                        <p:tav tm="0">
                                          <p:val>
                                            <p:strVal val="ppt_w"/>
                                          </p:val>
                                        </p:tav>
                                        <p:tav tm="100000">
                                          <p:val>
                                            <p:strVal val="ppt_w"/>
                                          </p:val>
                                        </p:tav>
                                      </p:tavLst>
                                    </p:anim>
                                    <p:anim calcmode="lin" valueType="num">
                                      <p:cBhvr>
                                        <p:cTn id="258" dur="3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9" dur="1" fill="hold">
                                          <p:stCondLst>
                                            <p:cond delay="2999"/>
                                          </p:stCondLst>
                                        </p:cTn>
                                        <p:tgtEl>
                                          <p:spTgt spid="42"/>
                                        </p:tgtEl>
                                        <p:attrNameLst>
                                          <p:attrName>style.visibility</p:attrName>
                                        </p:attrNameLst>
                                      </p:cBhvr>
                                      <p:to>
                                        <p:strVal val="hidden"/>
                                      </p:to>
                                    </p:set>
                                  </p:childTnLst>
                                </p:cTn>
                              </p:par>
                              <p:par>
                                <p:cTn id="260" presetID="19" presetClass="exit" presetSubtype="5" fill="hold" grpId="3" nodeType="withEffect">
                                  <p:stCondLst>
                                    <p:cond delay="0"/>
                                  </p:stCondLst>
                                  <p:childTnLst>
                                    <p:anim calcmode="lin" valueType="num">
                                      <p:cBhvr>
                                        <p:cTn id="261" dur="3000"/>
                                        <p:tgtEl>
                                          <p:spTgt spid="41"/>
                                        </p:tgtEl>
                                        <p:attrNameLst>
                                          <p:attrName>ppt_w</p:attrName>
                                        </p:attrNameLst>
                                      </p:cBhvr>
                                      <p:tavLst>
                                        <p:tav tm="0">
                                          <p:val>
                                            <p:strVal val="ppt_w"/>
                                          </p:val>
                                        </p:tav>
                                        <p:tav tm="100000">
                                          <p:val>
                                            <p:strVal val="ppt_w"/>
                                          </p:val>
                                        </p:tav>
                                      </p:tavLst>
                                    </p:anim>
                                    <p:anim calcmode="lin" valueType="num">
                                      <p:cBhvr>
                                        <p:cTn id="262" dur="3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3" dur="1" fill="hold">
                                          <p:stCondLst>
                                            <p:cond delay="2999"/>
                                          </p:stCondLst>
                                        </p:cTn>
                                        <p:tgtEl>
                                          <p:spTgt spid="41"/>
                                        </p:tgtEl>
                                        <p:attrNameLst>
                                          <p:attrName>style.visibility</p:attrName>
                                        </p:attrNameLst>
                                      </p:cBhvr>
                                      <p:to>
                                        <p:strVal val="hidden"/>
                                      </p:to>
                                    </p:set>
                                  </p:childTnLst>
                                </p:cTn>
                              </p:par>
                              <p:par>
                                <p:cTn id="264" presetID="19" presetClass="exit" presetSubtype="5" fill="hold" grpId="3" nodeType="withEffect">
                                  <p:stCondLst>
                                    <p:cond delay="0"/>
                                  </p:stCondLst>
                                  <p:childTnLst>
                                    <p:anim calcmode="lin" valueType="num">
                                      <p:cBhvr>
                                        <p:cTn id="265" dur="3000"/>
                                        <p:tgtEl>
                                          <p:spTgt spid="40"/>
                                        </p:tgtEl>
                                        <p:attrNameLst>
                                          <p:attrName>ppt_w</p:attrName>
                                        </p:attrNameLst>
                                      </p:cBhvr>
                                      <p:tavLst>
                                        <p:tav tm="0">
                                          <p:val>
                                            <p:strVal val="ppt_w"/>
                                          </p:val>
                                        </p:tav>
                                        <p:tav tm="100000">
                                          <p:val>
                                            <p:strVal val="ppt_w"/>
                                          </p:val>
                                        </p:tav>
                                      </p:tavLst>
                                    </p:anim>
                                    <p:anim calcmode="lin" valueType="num">
                                      <p:cBhvr>
                                        <p:cTn id="266" dur="3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7" dur="1" fill="hold">
                                          <p:stCondLst>
                                            <p:cond delay="2999"/>
                                          </p:stCondLst>
                                        </p:cTn>
                                        <p:tgtEl>
                                          <p:spTgt spid="40"/>
                                        </p:tgtEl>
                                        <p:attrNameLst>
                                          <p:attrName>style.visibility</p:attrName>
                                        </p:attrNameLst>
                                      </p:cBhvr>
                                      <p:to>
                                        <p:strVal val="hidden"/>
                                      </p:to>
                                    </p:set>
                                  </p:childTnLst>
                                </p:cTn>
                              </p:par>
                              <p:par>
                                <p:cTn id="268" presetID="19" presetClass="exit" presetSubtype="5" fill="hold" grpId="3" nodeType="withEffect">
                                  <p:stCondLst>
                                    <p:cond delay="0"/>
                                  </p:stCondLst>
                                  <p:childTnLst>
                                    <p:anim calcmode="lin" valueType="num">
                                      <p:cBhvr>
                                        <p:cTn id="269" dur="3000"/>
                                        <p:tgtEl>
                                          <p:spTgt spid="39"/>
                                        </p:tgtEl>
                                        <p:attrNameLst>
                                          <p:attrName>ppt_w</p:attrName>
                                        </p:attrNameLst>
                                      </p:cBhvr>
                                      <p:tavLst>
                                        <p:tav tm="0">
                                          <p:val>
                                            <p:strVal val="ppt_w"/>
                                          </p:val>
                                        </p:tav>
                                        <p:tav tm="100000">
                                          <p:val>
                                            <p:strVal val="ppt_w"/>
                                          </p:val>
                                        </p:tav>
                                      </p:tavLst>
                                    </p:anim>
                                    <p:anim calcmode="lin" valueType="num">
                                      <p:cBhvr>
                                        <p:cTn id="270" dur="3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1" dur="1" fill="hold">
                                          <p:stCondLst>
                                            <p:cond delay="2999"/>
                                          </p:stCondLst>
                                        </p:cTn>
                                        <p:tgtEl>
                                          <p:spTgt spid="39"/>
                                        </p:tgtEl>
                                        <p:attrNameLst>
                                          <p:attrName>style.visibility</p:attrName>
                                        </p:attrNameLst>
                                      </p:cBhvr>
                                      <p:to>
                                        <p:strVal val="hidden"/>
                                      </p:to>
                                    </p:set>
                                  </p:childTnLst>
                                </p:cTn>
                              </p:par>
                              <p:par>
                                <p:cTn id="272" presetID="19" presetClass="exit" presetSubtype="5" fill="hold" grpId="3" nodeType="withEffect">
                                  <p:stCondLst>
                                    <p:cond delay="0"/>
                                  </p:stCondLst>
                                  <p:childTnLst>
                                    <p:anim calcmode="lin" valueType="num">
                                      <p:cBhvr>
                                        <p:cTn id="273" dur="3000"/>
                                        <p:tgtEl>
                                          <p:spTgt spid="38"/>
                                        </p:tgtEl>
                                        <p:attrNameLst>
                                          <p:attrName>ppt_w</p:attrName>
                                        </p:attrNameLst>
                                      </p:cBhvr>
                                      <p:tavLst>
                                        <p:tav tm="0">
                                          <p:val>
                                            <p:strVal val="ppt_w"/>
                                          </p:val>
                                        </p:tav>
                                        <p:tav tm="100000">
                                          <p:val>
                                            <p:strVal val="ppt_w"/>
                                          </p:val>
                                        </p:tav>
                                      </p:tavLst>
                                    </p:anim>
                                    <p:anim calcmode="lin" valueType="num">
                                      <p:cBhvr>
                                        <p:cTn id="274" dur="3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5" dur="1" fill="hold">
                                          <p:stCondLst>
                                            <p:cond delay="2999"/>
                                          </p:stCondLst>
                                        </p:cTn>
                                        <p:tgtEl>
                                          <p:spTgt spid="38"/>
                                        </p:tgtEl>
                                        <p:attrNameLst>
                                          <p:attrName>style.visibility</p:attrName>
                                        </p:attrNameLst>
                                      </p:cBhvr>
                                      <p:to>
                                        <p:strVal val="hidden"/>
                                      </p:to>
                                    </p:set>
                                  </p:childTnLst>
                                </p:cTn>
                              </p:par>
                              <p:par>
                                <p:cTn id="276" presetID="19" presetClass="exit" presetSubtype="5" fill="hold" grpId="3" nodeType="withEffect">
                                  <p:stCondLst>
                                    <p:cond delay="0"/>
                                  </p:stCondLst>
                                  <p:childTnLst>
                                    <p:anim calcmode="lin" valueType="num">
                                      <p:cBhvr>
                                        <p:cTn id="277" dur="3000"/>
                                        <p:tgtEl>
                                          <p:spTgt spid="37"/>
                                        </p:tgtEl>
                                        <p:attrNameLst>
                                          <p:attrName>ppt_w</p:attrName>
                                        </p:attrNameLst>
                                      </p:cBhvr>
                                      <p:tavLst>
                                        <p:tav tm="0">
                                          <p:val>
                                            <p:strVal val="ppt_w"/>
                                          </p:val>
                                        </p:tav>
                                        <p:tav tm="100000">
                                          <p:val>
                                            <p:strVal val="ppt_w"/>
                                          </p:val>
                                        </p:tav>
                                      </p:tavLst>
                                    </p:anim>
                                    <p:anim calcmode="lin" valueType="num">
                                      <p:cBhvr>
                                        <p:cTn id="278" dur="3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9" dur="1" fill="hold">
                                          <p:stCondLst>
                                            <p:cond delay="2999"/>
                                          </p:stCondLst>
                                        </p:cTn>
                                        <p:tgtEl>
                                          <p:spTgt spid="37"/>
                                        </p:tgtEl>
                                        <p:attrNameLst>
                                          <p:attrName>style.visibility</p:attrName>
                                        </p:attrNameLst>
                                      </p:cBhvr>
                                      <p:to>
                                        <p:strVal val="hidden"/>
                                      </p:to>
                                    </p:set>
                                  </p:childTnLst>
                                </p:cTn>
                              </p:par>
                              <p:par>
                                <p:cTn id="280" presetID="19" presetClass="exit" presetSubtype="5" fill="hold" grpId="3" nodeType="withEffect">
                                  <p:stCondLst>
                                    <p:cond delay="0"/>
                                  </p:stCondLst>
                                  <p:childTnLst>
                                    <p:anim calcmode="lin" valueType="num">
                                      <p:cBhvr>
                                        <p:cTn id="281" dur="3000"/>
                                        <p:tgtEl>
                                          <p:spTgt spid="36"/>
                                        </p:tgtEl>
                                        <p:attrNameLst>
                                          <p:attrName>ppt_w</p:attrName>
                                        </p:attrNameLst>
                                      </p:cBhvr>
                                      <p:tavLst>
                                        <p:tav tm="0">
                                          <p:val>
                                            <p:strVal val="ppt_w"/>
                                          </p:val>
                                        </p:tav>
                                        <p:tav tm="100000">
                                          <p:val>
                                            <p:strVal val="ppt_w"/>
                                          </p:val>
                                        </p:tav>
                                      </p:tavLst>
                                    </p:anim>
                                    <p:anim calcmode="lin" valueType="num">
                                      <p:cBhvr>
                                        <p:cTn id="282" dur="3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83" dur="1" fill="hold">
                                          <p:stCondLst>
                                            <p:cond delay="2999"/>
                                          </p:stCondLst>
                                        </p:cTn>
                                        <p:tgtEl>
                                          <p:spTgt spid="36"/>
                                        </p:tgtEl>
                                        <p:attrNameLst>
                                          <p:attrName>style.visibility</p:attrName>
                                        </p:attrNameLst>
                                      </p:cBhvr>
                                      <p:to>
                                        <p:strVal val="hidden"/>
                                      </p:to>
                                    </p:set>
                                  </p:childTnLst>
                                </p:cTn>
                              </p:par>
                              <p:par>
                                <p:cTn id="284" presetID="19" presetClass="exit" presetSubtype="5" fill="hold" grpId="3" nodeType="withEffect">
                                  <p:stCondLst>
                                    <p:cond delay="0"/>
                                  </p:stCondLst>
                                  <p:childTnLst>
                                    <p:anim calcmode="lin" valueType="num">
                                      <p:cBhvr>
                                        <p:cTn id="285" dur="3000"/>
                                        <p:tgtEl>
                                          <p:spTgt spid="48"/>
                                        </p:tgtEl>
                                        <p:attrNameLst>
                                          <p:attrName>ppt_w</p:attrName>
                                        </p:attrNameLst>
                                      </p:cBhvr>
                                      <p:tavLst>
                                        <p:tav tm="0">
                                          <p:val>
                                            <p:strVal val="ppt_w"/>
                                          </p:val>
                                        </p:tav>
                                        <p:tav tm="100000">
                                          <p:val>
                                            <p:strVal val="ppt_w"/>
                                          </p:val>
                                        </p:tav>
                                      </p:tavLst>
                                    </p:anim>
                                    <p:anim calcmode="lin" valueType="num">
                                      <p:cBhvr>
                                        <p:cTn id="286" dur="3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87" dur="1" fill="hold">
                                          <p:stCondLst>
                                            <p:cond delay="2999"/>
                                          </p:stCondLst>
                                        </p:cTn>
                                        <p:tgtEl>
                                          <p:spTgt spid="48"/>
                                        </p:tgtEl>
                                        <p:attrNameLst>
                                          <p:attrName>style.visibility</p:attrName>
                                        </p:attrNameLst>
                                      </p:cBhvr>
                                      <p:to>
                                        <p:strVal val="hidden"/>
                                      </p:to>
                                    </p:set>
                                  </p:childTnLst>
                                </p:cTn>
                              </p:par>
                              <p:par>
                                <p:cTn id="288" presetID="19" presetClass="exit" presetSubtype="5" fill="hold" grpId="3" nodeType="withEffect">
                                  <p:stCondLst>
                                    <p:cond delay="0"/>
                                  </p:stCondLst>
                                  <p:childTnLst>
                                    <p:anim calcmode="lin" valueType="num">
                                      <p:cBhvr>
                                        <p:cTn id="289" dur="3000"/>
                                        <p:tgtEl>
                                          <p:spTgt spid="35"/>
                                        </p:tgtEl>
                                        <p:attrNameLst>
                                          <p:attrName>ppt_w</p:attrName>
                                        </p:attrNameLst>
                                      </p:cBhvr>
                                      <p:tavLst>
                                        <p:tav tm="0">
                                          <p:val>
                                            <p:strVal val="ppt_w"/>
                                          </p:val>
                                        </p:tav>
                                        <p:tav tm="100000">
                                          <p:val>
                                            <p:strVal val="ppt_w"/>
                                          </p:val>
                                        </p:tav>
                                      </p:tavLst>
                                    </p:anim>
                                    <p:anim calcmode="lin" valueType="num">
                                      <p:cBhvr>
                                        <p:cTn id="290" dur="3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1" dur="1" fill="hold">
                                          <p:stCondLst>
                                            <p:cond delay="2999"/>
                                          </p:stCondLst>
                                        </p:cTn>
                                        <p:tgtEl>
                                          <p:spTgt spid="35"/>
                                        </p:tgtEl>
                                        <p:attrNameLst>
                                          <p:attrName>style.visibility</p:attrName>
                                        </p:attrNameLst>
                                      </p:cBhvr>
                                      <p:to>
                                        <p:strVal val="hidden"/>
                                      </p:to>
                                    </p:set>
                                  </p:childTnLst>
                                </p:cTn>
                              </p:par>
                              <p:par>
                                <p:cTn id="292" presetID="19" presetClass="exit" presetSubtype="5" fill="hold" grpId="3" nodeType="withEffect">
                                  <p:stCondLst>
                                    <p:cond delay="0"/>
                                  </p:stCondLst>
                                  <p:childTnLst>
                                    <p:anim calcmode="lin" valueType="num">
                                      <p:cBhvr>
                                        <p:cTn id="293" dur="3000"/>
                                        <p:tgtEl>
                                          <p:spTgt spid="49"/>
                                        </p:tgtEl>
                                        <p:attrNameLst>
                                          <p:attrName>ppt_w</p:attrName>
                                        </p:attrNameLst>
                                      </p:cBhvr>
                                      <p:tavLst>
                                        <p:tav tm="0">
                                          <p:val>
                                            <p:strVal val="ppt_w"/>
                                          </p:val>
                                        </p:tav>
                                        <p:tav tm="100000">
                                          <p:val>
                                            <p:strVal val="ppt_w"/>
                                          </p:val>
                                        </p:tav>
                                      </p:tavLst>
                                    </p:anim>
                                    <p:anim calcmode="lin" valueType="num">
                                      <p:cBhvr>
                                        <p:cTn id="294" dur="3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5" dur="1" fill="hold">
                                          <p:stCondLst>
                                            <p:cond delay="2999"/>
                                          </p:stCondLst>
                                        </p:cTn>
                                        <p:tgtEl>
                                          <p:spTgt spid="49"/>
                                        </p:tgtEl>
                                        <p:attrNameLst>
                                          <p:attrName>style.visibility</p:attrName>
                                        </p:attrNameLst>
                                      </p:cBhvr>
                                      <p:to>
                                        <p:strVal val="hidden"/>
                                      </p:to>
                                    </p:set>
                                  </p:childTnLst>
                                </p:cTn>
                              </p:par>
                              <p:par>
                                <p:cTn id="296" presetID="19" presetClass="exit" presetSubtype="5" fill="hold" grpId="3" nodeType="withEffect">
                                  <p:stCondLst>
                                    <p:cond delay="0"/>
                                  </p:stCondLst>
                                  <p:childTnLst>
                                    <p:anim calcmode="lin" valueType="num">
                                      <p:cBhvr>
                                        <p:cTn id="297" dur="3000"/>
                                        <p:tgtEl>
                                          <p:spTgt spid="45"/>
                                        </p:tgtEl>
                                        <p:attrNameLst>
                                          <p:attrName>ppt_w</p:attrName>
                                        </p:attrNameLst>
                                      </p:cBhvr>
                                      <p:tavLst>
                                        <p:tav tm="0">
                                          <p:val>
                                            <p:strVal val="ppt_w"/>
                                          </p:val>
                                        </p:tav>
                                        <p:tav tm="100000">
                                          <p:val>
                                            <p:strVal val="ppt_w"/>
                                          </p:val>
                                        </p:tav>
                                      </p:tavLst>
                                    </p:anim>
                                    <p:anim calcmode="lin" valueType="num">
                                      <p:cBhvr>
                                        <p:cTn id="298" dur="3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9" dur="1" fill="hold">
                                          <p:stCondLst>
                                            <p:cond delay="2999"/>
                                          </p:stCondLst>
                                        </p:cTn>
                                        <p:tgtEl>
                                          <p:spTgt spid="45"/>
                                        </p:tgtEl>
                                        <p:attrNameLst>
                                          <p:attrName>style.visibility</p:attrName>
                                        </p:attrNameLst>
                                      </p:cBhvr>
                                      <p:to>
                                        <p:strVal val="hidden"/>
                                      </p:to>
                                    </p:set>
                                  </p:childTnLst>
                                </p:cTn>
                              </p:par>
                              <p:par>
                                <p:cTn id="300" presetID="19" presetClass="exit" presetSubtype="5" fill="hold" grpId="3" nodeType="withEffect">
                                  <p:stCondLst>
                                    <p:cond delay="0"/>
                                  </p:stCondLst>
                                  <p:childTnLst>
                                    <p:anim calcmode="lin" valueType="num">
                                      <p:cBhvr>
                                        <p:cTn id="301" dur="3000"/>
                                        <p:tgtEl>
                                          <p:spTgt spid="46"/>
                                        </p:tgtEl>
                                        <p:attrNameLst>
                                          <p:attrName>ppt_w</p:attrName>
                                        </p:attrNameLst>
                                      </p:cBhvr>
                                      <p:tavLst>
                                        <p:tav tm="0">
                                          <p:val>
                                            <p:strVal val="ppt_w"/>
                                          </p:val>
                                        </p:tav>
                                        <p:tav tm="100000">
                                          <p:val>
                                            <p:strVal val="ppt_w"/>
                                          </p:val>
                                        </p:tav>
                                      </p:tavLst>
                                    </p:anim>
                                    <p:anim calcmode="lin" valueType="num">
                                      <p:cBhvr>
                                        <p:cTn id="302" dur="3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3" dur="1" fill="hold">
                                          <p:stCondLst>
                                            <p:cond delay="2999"/>
                                          </p:stCondLst>
                                        </p:cTn>
                                        <p:tgtEl>
                                          <p:spTgt spid="46"/>
                                        </p:tgtEl>
                                        <p:attrNameLst>
                                          <p:attrName>style.visibility</p:attrName>
                                        </p:attrNameLst>
                                      </p:cBhvr>
                                      <p:to>
                                        <p:strVal val="hidden"/>
                                      </p:to>
                                    </p:set>
                                  </p:childTnLst>
                                </p:cTn>
                              </p:par>
                              <p:par>
                                <p:cTn id="304" presetID="19" presetClass="exit" presetSubtype="5" fill="hold" grpId="3" nodeType="withEffect">
                                  <p:stCondLst>
                                    <p:cond delay="0"/>
                                  </p:stCondLst>
                                  <p:childTnLst>
                                    <p:anim calcmode="lin" valueType="num">
                                      <p:cBhvr>
                                        <p:cTn id="305" dur="3000"/>
                                        <p:tgtEl>
                                          <p:spTgt spid="47"/>
                                        </p:tgtEl>
                                        <p:attrNameLst>
                                          <p:attrName>ppt_w</p:attrName>
                                        </p:attrNameLst>
                                      </p:cBhvr>
                                      <p:tavLst>
                                        <p:tav tm="0">
                                          <p:val>
                                            <p:strVal val="ppt_w"/>
                                          </p:val>
                                        </p:tav>
                                        <p:tav tm="100000">
                                          <p:val>
                                            <p:strVal val="ppt_w"/>
                                          </p:val>
                                        </p:tav>
                                      </p:tavLst>
                                    </p:anim>
                                    <p:anim calcmode="lin" valueType="num">
                                      <p:cBhvr>
                                        <p:cTn id="306" dur="3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7" dur="1" fill="hold">
                                          <p:stCondLst>
                                            <p:cond delay="2999"/>
                                          </p:stCondLst>
                                        </p:cTn>
                                        <p:tgtEl>
                                          <p:spTgt spid="47"/>
                                        </p:tgtEl>
                                        <p:attrNameLst>
                                          <p:attrName>style.visibility</p:attrName>
                                        </p:attrNameLst>
                                      </p:cBhvr>
                                      <p:to>
                                        <p:strVal val="hidden"/>
                                      </p:to>
                                    </p:set>
                                  </p:childTnLst>
                                </p:cTn>
                              </p:par>
                              <p:par>
                                <p:cTn id="308" presetID="19" presetClass="exit" presetSubtype="5" fill="hold" grpId="3" nodeType="withEffect">
                                  <p:stCondLst>
                                    <p:cond delay="0"/>
                                  </p:stCondLst>
                                  <p:childTnLst>
                                    <p:anim calcmode="lin" valueType="num">
                                      <p:cBhvr>
                                        <p:cTn id="309" dur="3000"/>
                                        <p:tgtEl>
                                          <p:spTgt spid="51"/>
                                        </p:tgtEl>
                                        <p:attrNameLst>
                                          <p:attrName>ppt_w</p:attrName>
                                        </p:attrNameLst>
                                      </p:cBhvr>
                                      <p:tavLst>
                                        <p:tav tm="0">
                                          <p:val>
                                            <p:strVal val="ppt_w"/>
                                          </p:val>
                                        </p:tav>
                                        <p:tav tm="100000">
                                          <p:val>
                                            <p:strVal val="ppt_w"/>
                                          </p:val>
                                        </p:tav>
                                      </p:tavLst>
                                    </p:anim>
                                    <p:anim calcmode="lin" valueType="num">
                                      <p:cBhvr>
                                        <p:cTn id="310" dur="3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1" dur="1" fill="hold">
                                          <p:stCondLst>
                                            <p:cond delay="2999"/>
                                          </p:stCondLst>
                                        </p:cTn>
                                        <p:tgtEl>
                                          <p:spTgt spid="51"/>
                                        </p:tgtEl>
                                        <p:attrNameLst>
                                          <p:attrName>style.visibility</p:attrName>
                                        </p:attrNameLst>
                                      </p:cBhvr>
                                      <p:to>
                                        <p:strVal val="hidden"/>
                                      </p:to>
                                    </p:set>
                                  </p:childTnLst>
                                </p:cTn>
                              </p:par>
                              <p:par>
                                <p:cTn id="312" presetID="19" presetClass="exit" presetSubtype="5" fill="hold" grpId="3" nodeType="withEffect">
                                  <p:stCondLst>
                                    <p:cond delay="0"/>
                                  </p:stCondLst>
                                  <p:childTnLst>
                                    <p:anim calcmode="lin" valueType="num">
                                      <p:cBhvr>
                                        <p:cTn id="313" dur="3000"/>
                                        <p:tgtEl>
                                          <p:spTgt spid="65"/>
                                        </p:tgtEl>
                                        <p:attrNameLst>
                                          <p:attrName>ppt_w</p:attrName>
                                        </p:attrNameLst>
                                      </p:cBhvr>
                                      <p:tavLst>
                                        <p:tav tm="0">
                                          <p:val>
                                            <p:strVal val="ppt_w"/>
                                          </p:val>
                                        </p:tav>
                                        <p:tav tm="100000">
                                          <p:val>
                                            <p:strVal val="ppt_w"/>
                                          </p:val>
                                        </p:tav>
                                      </p:tavLst>
                                    </p:anim>
                                    <p:anim calcmode="lin" valueType="num">
                                      <p:cBhvr>
                                        <p:cTn id="314" dur="3000"/>
                                        <p:tgtEl>
                                          <p:spTgt spid="6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5" dur="1" fill="hold">
                                          <p:stCondLst>
                                            <p:cond delay="2999"/>
                                          </p:stCondLst>
                                        </p:cTn>
                                        <p:tgtEl>
                                          <p:spTgt spid="65"/>
                                        </p:tgtEl>
                                        <p:attrNameLst>
                                          <p:attrName>style.visibility</p:attrName>
                                        </p:attrNameLst>
                                      </p:cBhvr>
                                      <p:to>
                                        <p:strVal val="hidden"/>
                                      </p:to>
                                    </p:set>
                                  </p:childTnLst>
                                </p:cTn>
                              </p:par>
                              <p:par>
                                <p:cTn id="316" presetID="19" presetClass="exit" presetSubtype="5" fill="hold" grpId="3" nodeType="withEffect">
                                  <p:stCondLst>
                                    <p:cond delay="0"/>
                                  </p:stCondLst>
                                  <p:childTnLst>
                                    <p:anim calcmode="lin" valueType="num">
                                      <p:cBhvr>
                                        <p:cTn id="317" dur="3000"/>
                                        <p:tgtEl>
                                          <p:spTgt spid="61"/>
                                        </p:tgtEl>
                                        <p:attrNameLst>
                                          <p:attrName>ppt_w</p:attrName>
                                        </p:attrNameLst>
                                      </p:cBhvr>
                                      <p:tavLst>
                                        <p:tav tm="0">
                                          <p:val>
                                            <p:strVal val="ppt_w"/>
                                          </p:val>
                                        </p:tav>
                                        <p:tav tm="100000">
                                          <p:val>
                                            <p:strVal val="ppt_w"/>
                                          </p:val>
                                        </p:tav>
                                      </p:tavLst>
                                    </p:anim>
                                    <p:anim calcmode="lin" valueType="num">
                                      <p:cBhvr>
                                        <p:cTn id="318" dur="3000"/>
                                        <p:tgtEl>
                                          <p:spTgt spid="6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9" dur="1" fill="hold">
                                          <p:stCondLst>
                                            <p:cond delay="2999"/>
                                          </p:stCondLst>
                                        </p:cTn>
                                        <p:tgtEl>
                                          <p:spTgt spid="61"/>
                                        </p:tgtEl>
                                        <p:attrNameLst>
                                          <p:attrName>style.visibility</p:attrName>
                                        </p:attrNameLst>
                                      </p:cBhvr>
                                      <p:to>
                                        <p:strVal val="hidden"/>
                                      </p:to>
                                    </p:set>
                                  </p:childTnLst>
                                </p:cTn>
                              </p:par>
                              <p:par>
                                <p:cTn id="320" presetID="19" presetClass="exit" presetSubtype="5" fill="hold" grpId="3" nodeType="withEffect">
                                  <p:stCondLst>
                                    <p:cond delay="0"/>
                                  </p:stCondLst>
                                  <p:childTnLst>
                                    <p:anim calcmode="lin" valueType="num">
                                      <p:cBhvr>
                                        <p:cTn id="321" dur="3000"/>
                                        <p:tgtEl>
                                          <p:spTgt spid="62"/>
                                        </p:tgtEl>
                                        <p:attrNameLst>
                                          <p:attrName>ppt_w</p:attrName>
                                        </p:attrNameLst>
                                      </p:cBhvr>
                                      <p:tavLst>
                                        <p:tav tm="0">
                                          <p:val>
                                            <p:strVal val="ppt_w"/>
                                          </p:val>
                                        </p:tav>
                                        <p:tav tm="100000">
                                          <p:val>
                                            <p:strVal val="ppt_w"/>
                                          </p:val>
                                        </p:tav>
                                      </p:tavLst>
                                    </p:anim>
                                    <p:anim calcmode="lin" valueType="num">
                                      <p:cBhvr>
                                        <p:cTn id="322" dur="3000"/>
                                        <p:tgtEl>
                                          <p:spTgt spid="6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3" dur="1" fill="hold">
                                          <p:stCondLst>
                                            <p:cond delay="2999"/>
                                          </p:stCondLst>
                                        </p:cTn>
                                        <p:tgtEl>
                                          <p:spTgt spid="62"/>
                                        </p:tgtEl>
                                        <p:attrNameLst>
                                          <p:attrName>style.visibility</p:attrName>
                                        </p:attrNameLst>
                                      </p:cBhvr>
                                      <p:to>
                                        <p:strVal val="hidden"/>
                                      </p:to>
                                    </p:set>
                                  </p:childTnLst>
                                </p:cTn>
                              </p:par>
                              <p:par>
                                <p:cTn id="324" presetID="19" presetClass="exit" presetSubtype="5" fill="hold" grpId="3" nodeType="withEffect">
                                  <p:stCondLst>
                                    <p:cond delay="0"/>
                                  </p:stCondLst>
                                  <p:childTnLst>
                                    <p:anim calcmode="lin" valueType="num">
                                      <p:cBhvr>
                                        <p:cTn id="325" dur="3000"/>
                                        <p:tgtEl>
                                          <p:spTgt spid="63"/>
                                        </p:tgtEl>
                                        <p:attrNameLst>
                                          <p:attrName>ppt_w</p:attrName>
                                        </p:attrNameLst>
                                      </p:cBhvr>
                                      <p:tavLst>
                                        <p:tav tm="0">
                                          <p:val>
                                            <p:strVal val="ppt_w"/>
                                          </p:val>
                                        </p:tav>
                                        <p:tav tm="100000">
                                          <p:val>
                                            <p:strVal val="ppt_w"/>
                                          </p:val>
                                        </p:tav>
                                      </p:tavLst>
                                    </p:anim>
                                    <p:anim calcmode="lin" valueType="num">
                                      <p:cBhvr>
                                        <p:cTn id="326" dur="30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7" dur="1" fill="hold">
                                          <p:stCondLst>
                                            <p:cond delay="2999"/>
                                          </p:stCondLst>
                                        </p:cTn>
                                        <p:tgtEl>
                                          <p:spTgt spid="63"/>
                                        </p:tgtEl>
                                        <p:attrNameLst>
                                          <p:attrName>style.visibility</p:attrName>
                                        </p:attrNameLst>
                                      </p:cBhvr>
                                      <p:to>
                                        <p:strVal val="hidden"/>
                                      </p:to>
                                    </p:set>
                                  </p:childTnLst>
                                </p:cTn>
                              </p:par>
                              <p:par>
                                <p:cTn id="328" presetID="19" presetClass="exit" presetSubtype="5" fill="hold" grpId="3" nodeType="withEffect">
                                  <p:stCondLst>
                                    <p:cond delay="0"/>
                                  </p:stCondLst>
                                  <p:childTnLst>
                                    <p:anim calcmode="lin" valueType="num">
                                      <p:cBhvr>
                                        <p:cTn id="329" dur="3000"/>
                                        <p:tgtEl>
                                          <p:spTgt spid="64"/>
                                        </p:tgtEl>
                                        <p:attrNameLst>
                                          <p:attrName>ppt_w</p:attrName>
                                        </p:attrNameLst>
                                      </p:cBhvr>
                                      <p:tavLst>
                                        <p:tav tm="0">
                                          <p:val>
                                            <p:strVal val="ppt_w"/>
                                          </p:val>
                                        </p:tav>
                                        <p:tav tm="100000">
                                          <p:val>
                                            <p:strVal val="ppt_w"/>
                                          </p:val>
                                        </p:tav>
                                      </p:tavLst>
                                    </p:anim>
                                    <p:anim calcmode="lin" valueType="num">
                                      <p:cBhvr>
                                        <p:cTn id="330" dur="3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1" dur="1" fill="hold">
                                          <p:stCondLst>
                                            <p:cond delay="2999"/>
                                          </p:stCondLst>
                                        </p:cTn>
                                        <p:tgtEl>
                                          <p:spTgt spid="64"/>
                                        </p:tgtEl>
                                        <p:attrNameLst>
                                          <p:attrName>style.visibility</p:attrName>
                                        </p:attrNameLst>
                                      </p:cBhvr>
                                      <p:to>
                                        <p:strVal val="hidden"/>
                                      </p:to>
                                    </p:set>
                                  </p:childTnLst>
                                </p:cTn>
                              </p:par>
                              <p:par>
                                <p:cTn id="332" presetID="19" presetClass="exit" presetSubtype="5" fill="hold" grpId="3" nodeType="withEffect">
                                  <p:stCondLst>
                                    <p:cond delay="0"/>
                                  </p:stCondLst>
                                  <p:childTnLst>
                                    <p:anim calcmode="lin" valueType="num">
                                      <p:cBhvr>
                                        <p:cTn id="333" dur="3000"/>
                                        <p:tgtEl>
                                          <p:spTgt spid="52"/>
                                        </p:tgtEl>
                                        <p:attrNameLst>
                                          <p:attrName>ppt_w</p:attrName>
                                        </p:attrNameLst>
                                      </p:cBhvr>
                                      <p:tavLst>
                                        <p:tav tm="0">
                                          <p:val>
                                            <p:strVal val="ppt_w"/>
                                          </p:val>
                                        </p:tav>
                                        <p:tav tm="100000">
                                          <p:val>
                                            <p:strVal val="ppt_w"/>
                                          </p:val>
                                        </p:tav>
                                      </p:tavLst>
                                    </p:anim>
                                    <p:anim calcmode="lin" valueType="num">
                                      <p:cBhvr>
                                        <p:cTn id="334" dur="3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5" dur="1" fill="hold">
                                          <p:stCondLst>
                                            <p:cond delay="2999"/>
                                          </p:stCondLst>
                                        </p:cTn>
                                        <p:tgtEl>
                                          <p:spTgt spid="52"/>
                                        </p:tgtEl>
                                        <p:attrNameLst>
                                          <p:attrName>style.visibility</p:attrName>
                                        </p:attrNameLst>
                                      </p:cBhvr>
                                      <p:to>
                                        <p:strVal val="hidden"/>
                                      </p:to>
                                    </p:set>
                                  </p:childTnLst>
                                </p:cTn>
                              </p:par>
                              <p:par>
                                <p:cTn id="336" presetID="19" presetClass="exit" presetSubtype="5" fill="hold" grpId="3" nodeType="withEffect">
                                  <p:stCondLst>
                                    <p:cond delay="0"/>
                                  </p:stCondLst>
                                  <p:childTnLst>
                                    <p:anim calcmode="lin" valueType="num">
                                      <p:cBhvr>
                                        <p:cTn id="337" dur="3000"/>
                                        <p:tgtEl>
                                          <p:spTgt spid="53"/>
                                        </p:tgtEl>
                                        <p:attrNameLst>
                                          <p:attrName>ppt_w</p:attrName>
                                        </p:attrNameLst>
                                      </p:cBhvr>
                                      <p:tavLst>
                                        <p:tav tm="0">
                                          <p:val>
                                            <p:strVal val="ppt_w"/>
                                          </p:val>
                                        </p:tav>
                                        <p:tav tm="100000">
                                          <p:val>
                                            <p:strVal val="ppt_w"/>
                                          </p:val>
                                        </p:tav>
                                      </p:tavLst>
                                    </p:anim>
                                    <p:anim calcmode="lin" valueType="num">
                                      <p:cBhvr>
                                        <p:cTn id="338" dur="3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9" dur="1" fill="hold">
                                          <p:stCondLst>
                                            <p:cond delay="2999"/>
                                          </p:stCondLst>
                                        </p:cTn>
                                        <p:tgtEl>
                                          <p:spTgt spid="53"/>
                                        </p:tgtEl>
                                        <p:attrNameLst>
                                          <p:attrName>style.visibility</p:attrName>
                                        </p:attrNameLst>
                                      </p:cBhvr>
                                      <p:to>
                                        <p:strVal val="hidden"/>
                                      </p:to>
                                    </p:set>
                                  </p:childTnLst>
                                </p:cTn>
                              </p:par>
                              <p:par>
                                <p:cTn id="340" presetID="19" presetClass="exit" presetSubtype="5" fill="hold" grpId="3" nodeType="withEffect">
                                  <p:stCondLst>
                                    <p:cond delay="0"/>
                                  </p:stCondLst>
                                  <p:childTnLst>
                                    <p:anim calcmode="lin" valueType="num">
                                      <p:cBhvr>
                                        <p:cTn id="341" dur="3000"/>
                                        <p:tgtEl>
                                          <p:spTgt spid="54"/>
                                        </p:tgtEl>
                                        <p:attrNameLst>
                                          <p:attrName>ppt_w</p:attrName>
                                        </p:attrNameLst>
                                      </p:cBhvr>
                                      <p:tavLst>
                                        <p:tav tm="0">
                                          <p:val>
                                            <p:strVal val="ppt_w"/>
                                          </p:val>
                                        </p:tav>
                                        <p:tav tm="100000">
                                          <p:val>
                                            <p:strVal val="ppt_w"/>
                                          </p:val>
                                        </p:tav>
                                      </p:tavLst>
                                    </p:anim>
                                    <p:anim calcmode="lin" valueType="num">
                                      <p:cBhvr>
                                        <p:cTn id="342" dur="3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3" dur="1" fill="hold">
                                          <p:stCondLst>
                                            <p:cond delay="2999"/>
                                          </p:stCondLst>
                                        </p:cTn>
                                        <p:tgtEl>
                                          <p:spTgt spid="54"/>
                                        </p:tgtEl>
                                        <p:attrNameLst>
                                          <p:attrName>style.visibility</p:attrName>
                                        </p:attrNameLst>
                                      </p:cBhvr>
                                      <p:to>
                                        <p:strVal val="hidden"/>
                                      </p:to>
                                    </p:set>
                                  </p:childTnLst>
                                </p:cTn>
                              </p:par>
                              <p:par>
                                <p:cTn id="344" presetID="19" presetClass="exit" presetSubtype="5" fill="hold" grpId="3" nodeType="withEffect">
                                  <p:stCondLst>
                                    <p:cond delay="0"/>
                                  </p:stCondLst>
                                  <p:childTnLst>
                                    <p:anim calcmode="lin" valueType="num">
                                      <p:cBhvr>
                                        <p:cTn id="345" dur="3000"/>
                                        <p:tgtEl>
                                          <p:spTgt spid="55"/>
                                        </p:tgtEl>
                                        <p:attrNameLst>
                                          <p:attrName>ppt_w</p:attrName>
                                        </p:attrNameLst>
                                      </p:cBhvr>
                                      <p:tavLst>
                                        <p:tav tm="0">
                                          <p:val>
                                            <p:strVal val="ppt_w"/>
                                          </p:val>
                                        </p:tav>
                                        <p:tav tm="100000">
                                          <p:val>
                                            <p:strVal val="ppt_w"/>
                                          </p:val>
                                        </p:tav>
                                      </p:tavLst>
                                    </p:anim>
                                    <p:anim calcmode="lin" valueType="num">
                                      <p:cBhvr>
                                        <p:cTn id="346" dur="3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7" dur="1" fill="hold">
                                          <p:stCondLst>
                                            <p:cond delay="2999"/>
                                          </p:stCondLst>
                                        </p:cTn>
                                        <p:tgtEl>
                                          <p:spTgt spid="55"/>
                                        </p:tgtEl>
                                        <p:attrNameLst>
                                          <p:attrName>style.visibility</p:attrName>
                                        </p:attrNameLst>
                                      </p:cBhvr>
                                      <p:to>
                                        <p:strVal val="hidden"/>
                                      </p:to>
                                    </p:set>
                                  </p:childTnLst>
                                </p:cTn>
                              </p:par>
                              <p:par>
                                <p:cTn id="348" presetID="19" presetClass="exit" presetSubtype="5" fill="hold" grpId="3" nodeType="withEffect">
                                  <p:stCondLst>
                                    <p:cond delay="0"/>
                                  </p:stCondLst>
                                  <p:childTnLst>
                                    <p:anim calcmode="lin" valueType="num">
                                      <p:cBhvr>
                                        <p:cTn id="349" dur="3000"/>
                                        <p:tgtEl>
                                          <p:spTgt spid="56"/>
                                        </p:tgtEl>
                                        <p:attrNameLst>
                                          <p:attrName>ppt_w</p:attrName>
                                        </p:attrNameLst>
                                      </p:cBhvr>
                                      <p:tavLst>
                                        <p:tav tm="0">
                                          <p:val>
                                            <p:strVal val="ppt_w"/>
                                          </p:val>
                                        </p:tav>
                                        <p:tav tm="100000">
                                          <p:val>
                                            <p:strVal val="ppt_w"/>
                                          </p:val>
                                        </p:tav>
                                      </p:tavLst>
                                    </p:anim>
                                    <p:anim calcmode="lin" valueType="num">
                                      <p:cBhvr>
                                        <p:cTn id="350" dur="3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1" dur="1" fill="hold">
                                          <p:stCondLst>
                                            <p:cond delay="2999"/>
                                          </p:stCondLst>
                                        </p:cTn>
                                        <p:tgtEl>
                                          <p:spTgt spid="56"/>
                                        </p:tgtEl>
                                        <p:attrNameLst>
                                          <p:attrName>style.visibility</p:attrName>
                                        </p:attrNameLst>
                                      </p:cBhvr>
                                      <p:to>
                                        <p:strVal val="hidden"/>
                                      </p:to>
                                    </p:set>
                                  </p:childTnLst>
                                </p:cTn>
                              </p:par>
                              <p:par>
                                <p:cTn id="352" presetID="19" presetClass="exit" presetSubtype="5" fill="hold" grpId="3" nodeType="withEffect">
                                  <p:stCondLst>
                                    <p:cond delay="0"/>
                                  </p:stCondLst>
                                  <p:childTnLst>
                                    <p:anim calcmode="lin" valueType="num">
                                      <p:cBhvr>
                                        <p:cTn id="353" dur="3000"/>
                                        <p:tgtEl>
                                          <p:spTgt spid="57"/>
                                        </p:tgtEl>
                                        <p:attrNameLst>
                                          <p:attrName>ppt_w</p:attrName>
                                        </p:attrNameLst>
                                      </p:cBhvr>
                                      <p:tavLst>
                                        <p:tav tm="0">
                                          <p:val>
                                            <p:strVal val="ppt_w"/>
                                          </p:val>
                                        </p:tav>
                                        <p:tav tm="100000">
                                          <p:val>
                                            <p:strVal val="ppt_w"/>
                                          </p:val>
                                        </p:tav>
                                      </p:tavLst>
                                    </p:anim>
                                    <p:anim calcmode="lin" valueType="num">
                                      <p:cBhvr>
                                        <p:cTn id="354"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5" dur="1" fill="hold">
                                          <p:stCondLst>
                                            <p:cond delay="2999"/>
                                          </p:stCondLst>
                                        </p:cTn>
                                        <p:tgtEl>
                                          <p:spTgt spid="57"/>
                                        </p:tgtEl>
                                        <p:attrNameLst>
                                          <p:attrName>style.visibility</p:attrName>
                                        </p:attrNameLst>
                                      </p:cBhvr>
                                      <p:to>
                                        <p:strVal val="hidden"/>
                                      </p:to>
                                    </p:set>
                                  </p:childTnLst>
                                </p:cTn>
                              </p:par>
                              <p:par>
                                <p:cTn id="356" presetID="19" presetClass="exit" presetSubtype="5" fill="hold" grpId="3" nodeType="withEffect">
                                  <p:stCondLst>
                                    <p:cond delay="0"/>
                                  </p:stCondLst>
                                  <p:childTnLst>
                                    <p:anim calcmode="lin" valueType="num">
                                      <p:cBhvr>
                                        <p:cTn id="357" dur="3000"/>
                                        <p:tgtEl>
                                          <p:spTgt spid="58"/>
                                        </p:tgtEl>
                                        <p:attrNameLst>
                                          <p:attrName>ppt_w</p:attrName>
                                        </p:attrNameLst>
                                      </p:cBhvr>
                                      <p:tavLst>
                                        <p:tav tm="0">
                                          <p:val>
                                            <p:strVal val="ppt_w"/>
                                          </p:val>
                                        </p:tav>
                                        <p:tav tm="100000">
                                          <p:val>
                                            <p:strVal val="ppt_w"/>
                                          </p:val>
                                        </p:tav>
                                      </p:tavLst>
                                    </p:anim>
                                    <p:anim calcmode="lin" valueType="num">
                                      <p:cBhvr>
                                        <p:cTn id="358" dur="3000"/>
                                        <p:tgtEl>
                                          <p:spTgt spid="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9" dur="1" fill="hold">
                                          <p:stCondLst>
                                            <p:cond delay="2999"/>
                                          </p:stCondLst>
                                        </p:cTn>
                                        <p:tgtEl>
                                          <p:spTgt spid="58"/>
                                        </p:tgtEl>
                                        <p:attrNameLst>
                                          <p:attrName>style.visibility</p:attrName>
                                        </p:attrNameLst>
                                      </p:cBhvr>
                                      <p:to>
                                        <p:strVal val="hidden"/>
                                      </p:to>
                                    </p:set>
                                  </p:childTnLst>
                                </p:cTn>
                              </p:par>
                              <p:par>
                                <p:cTn id="360" presetID="19" presetClass="exit" presetSubtype="5" fill="hold" grpId="3" nodeType="withEffect">
                                  <p:stCondLst>
                                    <p:cond delay="0"/>
                                  </p:stCondLst>
                                  <p:childTnLst>
                                    <p:anim calcmode="lin" valueType="num">
                                      <p:cBhvr>
                                        <p:cTn id="361" dur="3000"/>
                                        <p:tgtEl>
                                          <p:spTgt spid="59"/>
                                        </p:tgtEl>
                                        <p:attrNameLst>
                                          <p:attrName>ppt_w</p:attrName>
                                        </p:attrNameLst>
                                      </p:cBhvr>
                                      <p:tavLst>
                                        <p:tav tm="0">
                                          <p:val>
                                            <p:strVal val="ppt_w"/>
                                          </p:val>
                                        </p:tav>
                                        <p:tav tm="100000">
                                          <p:val>
                                            <p:strVal val="ppt_w"/>
                                          </p:val>
                                        </p:tav>
                                      </p:tavLst>
                                    </p:anim>
                                    <p:anim calcmode="lin" valueType="num">
                                      <p:cBhvr>
                                        <p:cTn id="362" dur="3000"/>
                                        <p:tgtEl>
                                          <p:spTgt spid="5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3" dur="1" fill="hold">
                                          <p:stCondLst>
                                            <p:cond delay="2999"/>
                                          </p:stCondLst>
                                        </p:cTn>
                                        <p:tgtEl>
                                          <p:spTgt spid="59"/>
                                        </p:tgtEl>
                                        <p:attrNameLst>
                                          <p:attrName>style.visibility</p:attrName>
                                        </p:attrNameLst>
                                      </p:cBhvr>
                                      <p:to>
                                        <p:strVal val="hidden"/>
                                      </p:to>
                                    </p:set>
                                  </p:childTnLst>
                                </p:cTn>
                              </p:par>
                              <p:par>
                                <p:cTn id="364" presetID="19" presetClass="exit" presetSubtype="5" fill="hold" grpId="3" nodeType="withEffect">
                                  <p:stCondLst>
                                    <p:cond delay="0"/>
                                  </p:stCondLst>
                                  <p:childTnLst>
                                    <p:anim calcmode="lin" valueType="num">
                                      <p:cBhvr>
                                        <p:cTn id="365" dur="3000"/>
                                        <p:tgtEl>
                                          <p:spTgt spid="60"/>
                                        </p:tgtEl>
                                        <p:attrNameLst>
                                          <p:attrName>ppt_w</p:attrName>
                                        </p:attrNameLst>
                                      </p:cBhvr>
                                      <p:tavLst>
                                        <p:tav tm="0">
                                          <p:val>
                                            <p:strVal val="ppt_w"/>
                                          </p:val>
                                        </p:tav>
                                        <p:tav tm="100000">
                                          <p:val>
                                            <p:strVal val="ppt_w"/>
                                          </p:val>
                                        </p:tav>
                                      </p:tavLst>
                                    </p:anim>
                                    <p:anim calcmode="lin" valueType="num">
                                      <p:cBhvr>
                                        <p:cTn id="366" dur="3000"/>
                                        <p:tgtEl>
                                          <p:spTgt spid="6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7" dur="1" fill="hold">
                                          <p:stCondLst>
                                            <p:cond delay="2999"/>
                                          </p:stCondLst>
                                        </p:cTn>
                                        <p:tgtEl>
                                          <p:spTgt spid="60"/>
                                        </p:tgtEl>
                                        <p:attrNameLst>
                                          <p:attrName>style.visibility</p:attrName>
                                        </p:attrNameLst>
                                      </p:cBhvr>
                                      <p:to>
                                        <p:strVal val="hidden"/>
                                      </p:to>
                                    </p:set>
                                  </p:childTnLst>
                                </p:cTn>
                              </p:par>
                              <p:par>
                                <p:cTn id="368" presetID="19" presetClass="exit" presetSubtype="5" fill="hold" grpId="3" nodeType="withEffect">
                                  <p:stCondLst>
                                    <p:cond delay="0"/>
                                  </p:stCondLst>
                                  <p:childTnLst>
                                    <p:anim calcmode="lin" valueType="num">
                                      <p:cBhvr>
                                        <p:cTn id="369" dur="3000"/>
                                        <p:tgtEl>
                                          <p:spTgt spid="19"/>
                                        </p:tgtEl>
                                        <p:attrNameLst>
                                          <p:attrName>ppt_w</p:attrName>
                                        </p:attrNameLst>
                                      </p:cBhvr>
                                      <p:tavLst>
                                        <p:tav tm="0">
                                          <p:val>
                                            <p:strVal val="ppt_w"/>
                                          </p:val>
                                        </p:tav>
                                        <p:tav tm="100000">
                                          <p:val>
                                            <p:strVal val="ppt_w"/>
                                          </p:val>
                                        </p:tav>
                                      </p:tavLst>
                                    </p:anim>
                                    <p:anim calcmode="lin" valueType="num">
                                      <p:cBhvr>
                                        <p:cTn id="370"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1" dur="1" fill="hold">
                                          <p:stCondLst>
                                            <p:cond delay="2999"/>
                                          </p:stCondLst>
                                        </p:cTn>
                                        <p:tgtEl>
                                          <p:spTgt spid="19"/>
                                        </p:tgtEl>
                                        <p:attrNameLst>
                                          <p:attrName>style.visibility</p:attrName>
                                        </p:attrNameLst>
                                      </p:cBhvr>
                                      <p:to>
                                        <p:strVal val="hidden"/>
                                      </p:to>
                                    </p:set>
                                  </p:childTnLst>
                                </p:cTn>
                              </p:par>
                              <p:par>
                                <p:cTn id="372" presetID="19" presetClass="exit" presetSubtype="5" fill="hold" grpId="3" nodeType="withEffect">
                                  <p:stCondLst>
                                    <p:cond delay="0"/>
                                  </p:stCondLst>
                                  <p:childTnLst>
                                    <p:anim calcmode="lin" valueType="num">
                                      <p:cBhvr>
                                        <p:cTn id="373" dur="3000"/>
                                        <p:tgtEl>
                                          <p:spTgt spid="33"/>
                                        </p:tgtEl>
                                        <p:attrNameLst>
                                          <p:attrName>ppt_w</p:attrName>
                                        </p:attrNameLst>
                                      </p:cBhvr>
                                      <p:tavLst>
                                        <p:tav tm="0">
                                          <p:val>
                                            <p:strVal val="ppt_w"/>
                                          </p:val>
                                        </p:tav>
                                        <p:tav tm="100000">
                                          <p:val>
                                            <p:strVal val="ppt_w"/>
                                          </p:val>
                                        </p:tav>
                                      </p:tavLst>
                                    </p:anim>
                                    <p:anim calcmode="lin" valueType="num">
                                      <p:cBhvr>
                                        <p:cTn id="374" dur="3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5" dur="1" fill="hold">
                                          <p:stCondLst>
                                            <p:cond delay="2999"/>
                                          </p:stCondLst>
                                        </p:cTn>
                                        <p:tgtEl>
                                          <p:spTgt spid="33"/>
                                        </p:tgtEl>
                                        <p:attrNameLst>
                                          <p:attrName>style.visibility</p:attrName>
                                        </p:attrNameLst>
                                      </p:cBhvr>
                                      <p:to>
                                        <p:strVal val="hidden"/>
                                      </p:to>
                                    </p:set>
                                  </p:childTnLst>
                                </p:cTn>
                              </p:par>
                              <p:par>
                                <p:cTn id="376" presetID="19" presetClass="exit" presetSubtype="5" fill="hold" grpId="3" nodeType="withEffect">
                                  <p:stCondLst>
                                    <p:cond delay="0"/>
                                  </p:stCondLst>
                                  <p:childTnLst>
                                    <p:anim calcmode="lin" valueType="num">
                                      <p:cBhvr>
                                        <p:cTn id="377" dur="3000"/>
                                        <p:tgtEl>
                                          <p:spTgt spid="29"/>
                                        </p:tgtEl>
                                        <p:attrNameLst>
                                          <p:attrName>ppt_w</p:attrName>
                                        </p:attrNameLst>
                                      </p:cBhvr>
                                      <p:tavLst>
                                        <p:tav tm="0">
                                          <p:val>
                                            <p:strVal val="ppt_w"/>
                                          </p:val>
                                        </p:tav>
                                        <p:tav tm="100000">
                                          <p:val>
                                            <p:strVal val="ppt_w"/>
                                          </p:val>
                                        </p:tav>
                                      </p:tavLst>
                                    </p:anim>
                                    <p:anim calcmode="lin" valueType="num">
                                      <p:cBhvr>
                                        <p:cTn id="378"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9" dur="1" fill="hold">
                                          <p:stCondLst>
                                            <p:cond delay="2999"/>
                                          </p:stCondLst>
                                        </p:cTn>
                                        <p:tgtEl>
                                          <p:spTgt spid="29"/>
                                        </p:tgtEl>
                                        <p:attrNameLst>
                                          <p:attrName>style.visibility</p:attrName>
                                        </p:attrNameLst>
                                      </p:cBhvr>
                                      <p:to>
                                        <p:strVal val="hidden"/>
                                      </p:to>
                                    </p:set>
                                  </p:childTnLst>
                                </p:cTn>
                              </p:par>
                              <p:par>
                                <p:cTn id="380" presetID="19" presetClass="exit" presetSubtype="5" fill="hold" grpId="3" nodeType="withEffect">
                                  <p:stCondLst>
                                    <p:cond delay="0"/>
                                  </p:stCondLst>
                                  <p:childTnLst>
                                    <p:anim calcmode="lin" valueType="num">
                                      <p:cBhvr>
                                        <p:cTn id="381" dur="3000"/>
                                        <p:tgtEl>
                                          <p:spTgt spid="30"/>
                                        </p:tgtEl>
                                        <p:attrNameLst>
                                          <p:attrName>ppt_w</p:attrName>
                                        </p:attrNameLst>
                                      </p:cBhvr>
                                      <p:tavLst>
                                        <p:tav tm="0">
                                          <p:val>
                                            <p:strVal val="ppt_w"/>
                                          </p:val>
                                        </p:tav>
                                        <p:tav tm="100000">
                                          <p:val>
                                            <p:strVal val="ppt_w"/>
                                          </p:val>
                                        </p:tav>
                                      </p:tavLst>
                                    </p:anim>
                                    <p:anim calcmode="lin" valueType="num">
                                      <p:cBhvr>
                                        <p:cTn id="382"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3" dur="1" fill="hold">
                                          <p:stCondLst>
                                            <p:cond delay="2999"/>
                                          </p:stCondLst>
                                        </p:cTn>
                                        <p:tgtEl>
                                          <p:spTgt spid="30"/>
                                        </p:tgtEl>
                                        <p:attrNameLst>
                                          <p:attrName>style.visibility</p:attrName>
                                        </p:attrNameLst>
                                      </p:cBhvr>
                                      <p:to>
                                        <p:strVal val="hidden"/>
                                      </p:to>
                                    </p:set>
                                  </p:childTnLst>
                                </p:cTn>
                              </p:par>
                              <p:par>
                                <p:cTn id="384" presetID="19" presetClass="exit" presetSubtype="5" fill="hold" grpId="3" nodeType="withEffect">
                                  <p:stCondLst>
                                    <p:cond delay="0"/>
                                  </p:stCondLst>
                                  <p:childTnLst>
                                    <p:anim calcmode="lin" valueType="num">
                                      <p:cBhvr>
                                        <p:cTn id="385" dur="3000"/>
                                        <p:tgtEl>
                                          <p:spTgt spid="31"/>
                                        </p:tgtEl>
                                        <p:attrNameLst>
                                          <p:attrName>ppt_w</p:attrName>
                                        </p:attrNameLst>
                                      </p:cBhvr>
                                      <p:tavLst>
                                        <p:tav tm="0">
                                          <p:val>
                                            <p:strVal val="ppt_w"/>
                                          </p:val>
                                        </p:tav>
                                        <p:tav tm="100000">
                                          <p:val>
                                            <p:strVal val="ppt_w"/>
                                          </p:val>
                                        </p:tav>
                                      </p:tavLst>
                                    </p:anim>
                                    <p:anim calcmode="lin" valueType="num">
                                      <p:cBhvr>
                                        <p:cTn id="386"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7" dur="1" fill="hold">
                                          <p:stCondLst>
                                            <p:cond delay="2999"/>
                                          </p:stCondLst>
                                        </p:cTn>
                                        <p:tgtEl>
                                          <p:spTgt spid="31"/>
                                        </p:tgtEl>
                                        <p:attrNameLst>
                                          <p:attrName>style.visibility</p:attrName>
                                        </p:attrNameLst>
                                      </p:cBhvr>
                                      <p:to>
                                        <p:strVal val="hidden"/>
                                      </p:to>
                                    </p:set>
                                  </p:childTnLst>
                                </p:cTn>
                              </p:par>
                              <p:par>
                                <p:cTn id="388" presetID="19" presetClass="exit" presetSubtype="5" fill="hold" grpId="3" nodeType="withEffect">
                                  <p:stCondLst>
                                    <p:cond delay="0"/>
                                  </p:stCondLst>
                                  <p:childTnLst>
                                    <p:anim calcmode="lin" valueType="num">
                                      <p:cBhvr>
                                        <p:cTn id="389" dur="3000"/>
                                        <p:tgtEl>
                                          <p:spTgt spid="32"/>
                                        </p:tgtEl>
                                        <p:attrNameLst>
                                          <p:attrName>ppt_w</p:attrName>
                                        </p:attrNameLst>
                                      </p:cBhvr>
                                      <p:tavLst>
                                        <p:tav tm="0">
                                          <p:val>
                                            <p:strVal val="ppt_w"/>
                                          </p:val>
                                        </p:tav>
                                        <p:tav tm="100000">
                                          <p:val>
                                            <p:strVal val="ppt_w"/>
                                          </p:val>
                                        </p:tav>
                                      </p:tavLst>
                                    </p:anim>
                                    <p:anim calcmode="lin" valueType="num">
                                      <p:cBhvr>
                                        <p:cTn id="390" dur="3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1" dur="1" fill="hold">
                                          <p:stCondLst>
                                            <p:cond delay="2999"/>
                                          </p:stCondLst>
                                        </p:cTn>
                                        <p:tgtEl>
                                          <p:spTgt spid="32"/>
                                        </p:tgtEl>
                                        <p:attrNameLst>
                                          <p:attrName>style.visibility</p:attrName>
                                        </p:attrNameLst>
                                      </p:cBhvr>
                                      <p:to>
                                        <p:strVal val="hidden"/>
                                      </p:to>
                                    </p:set>
                                  </p:childTnLst>
                                </p:cTn>
                              </p:par>
                              <p:par>
                                <p:cTn id="392" presetID="19" presetClass="exit" presetSubtype="5" fill="hold" grpId="3" nodeType="withEffect">
                                  <p:stCondLst>
                                    <p:cond delay="0"/>
                                  </p:stCondLst>
                                  <p:childTnLst>
                                    <p:anim calcmode="lin" valueType="num">
                                      <p:cBhvr>
                                        <p:cTn id="393" dur="3000"/>
                                        <p:tgtEl>
                                          <p:spTgt spid="20"/>
                                        </p:tgtEl>
                                        <p:attrNameLst>
                                          <p:attrName>ppt_w</p:attrName>
                                        </p:attrNameLst>
                                      </p:cBhvr>
                                      <p:tavLst>
                                        <p:tav tm="0">
                                          <p:val>
                                            <p:strVal val="ppt_w"/>
                                          </p:val>
                                        </p:tav>
                                        <p:tav tm="100000">
                                          <p:val>
                                            <p:strVal val="ppt_w"/>
                                          </p:val>
                                        </p:tav>
                                      </p:tavLst>
                                    </p:anim>
                                    <p:anim calcmode="lin" valueType="num">
                                      <p:cBhvr>
                                        <p:cTn id="394"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5" dur="1" fill="hold">
                                          <p:stCondLst>
                                            <p:cond delay="2999"/>
                                          </p:stCondLst>
                                        </p:cTn>
                                        <p:tgtEl>
                                          <p:spTgt spid="20"/>
                                        </p:tgtEl>
                                        <p:attrNameLst>
                                          <p:attrName>style.visibility</p:attrName>
                                        </p:attrNameLst>
                                      </p:cBhvr>
                                      <p:to>
                                        <p:strVal val="hidden"/>
                                      </p:to>
                                    </p:set>
                                  </p:childTnLst>
                                </p:cTn>
                              </p:par>
                              <p:par>
                                <p:cTn id="396" presetID="19" presetClass="exit" presetSubtype="5" fill="hold" grpId="3" nodeType="withEffect">
                                  <p:stCondLst>
                                    <p:cond delay="0"/>
                                  </p:stCondLst>
                                  <p:childTnLst>
                                    <p:anim calcmode="lin" valueType="num">
                                      <p:cBhvr>
                                        <p:cTn id="397" dur="3000"/>
                                        <p:tgtEl>
                                          <p:spTgt spid="21"/>
                                        </p:tgtEl>
                                        <p:attrNameLst>
                                          <p:attrName>ppt_w</p:attrName>
                                        </p:attrNameLst>
                                      </p:cBhvr>
                                      <p:tavLst>
                                        <p:tav tm="0">
                                          <p:val>
                                            <p:strVal val="ppt_w"/>
                                          </p:val>
                                        </p:tav>
                                        <p:tav tm="100000">
                                          <p:val>
                                            <p:strVal val="ppt_w"/>
                                          </p:val>
                                        </p:tav>
                                      </p:tavLst>
                                    </p:anim>
                                    <p:anim calcmode="lin" valueType="num">
                                      <p:cBhvr>
                                        <p:cTn id="398"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9" dur="1" fill="hold">
                                          <p:stCondLst>
                                            <p:cond delay="2999"/>
                                          </p:stCondLst>
                                        </p:cTn>
                                        <p:tgtEl>
                                          <p:spTgt spid="21"/>
                                        </p:tgtEl>
                                        <p:attrNameLst>
                                          <p:attrName>style.visibility</p:attrName>
                                        </p:attrNameLst>
                                      </p:cBhvr>
                                      <p:to>
                                        <p:strVal val="hidden"/>
                                      </p:to>
                                    </p:set>
                                  </p:childTnLst>
                                </p:cTn>
                              </p:par>
                              <p:par>
                                <p:cTn id="400" presetID="19" presetClass="exit" presetSubtype="5" fill="hold" grpId="3" nodeType="withEffect">
                                  <p:stCondLst>
                                    <p:cond delay="0"/>
                                  </p:stCondLst>
                                  <p:childTnLst>
                                    <p:anim calcmode="lin" valueType="num">
                                      <p:cBhvr>
                                        <p:cTn id="401" dur="3000"/>
                                        <p:tgtEl>
                                          <p:spTgt spid="22"/>
                                        </p:tgtEl>
                                        <p:attrNameLst>
                                          <p:attrName>ppt_w</p:attrName>
                                        </p:attrNameLst>
                                      </p:cBhvr>
                                      <p:tavLst>
                                        <p:tav tm="0">
                                          <p:val>
                                            <p:strVal val="ppt_w"/>
                                          </p:val>
                                        </p:tav>
                                        <p:tav tm="100000">
                                          <p:val>
                                            <p:strVal val="ppt_w"/>
                                          </p:val>
                                        </p:tav>
                                      </p:tavLst>
                                    </p:anim>
                                    <p:anim calcmode="lin" valueType="num">
                                      <p:cBhvr>
                                        <p:cTn id="402"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3" dur="1" fill="hold">
                                          <p:stCondLst>
                                            <p:cond delay="2999"/>
                                          </p:stCondLst>
                                        </p:cTn>
                                        <p:tgtEl>
                                          <p:spTgt spid="22"/>
                                        </p:tgtEl>
                                        <p:attrNameLst>
                                          <p:attrName>style.visibility</p:attrName>
                                        </p:attrNameLst>
                                      </p:cBhvr>
                                      <p:to>
                                        <p:strVal val="hidden"/>
                                      </p:to>
                                    </p:set>
                                  </p:childTnLst>
                                </p:cTn>
                              </p:par>
                              <p:par>
                                <p:cTn id="404" presetID="19" presetClass="exit" presetSubtype="5" fill="hold" grpId="3" nodeType="withEffect">
                                  <p:stCondLst>
                                    <p:cond delay="0"/>
                                  </p:stCondLst>
                                  <p:childTnLst>
                                    <p:anim calcmode="lin" valueType="num">
                                      <p:cBhvr>
                                        <p:cTn id="405" dur="3000"/>
                                        <p:tgtEl>
                                          <p:spTgt spid="23"/>
                                        </p:tgtEl>
                                        <p:attrNameLst>
                                          <p:attrName>ppt_w</p:attrName>
                                        </p:attrNameLst>
                                      </p:cBhvr>
                                      <p:tavLst>
                                        <p:tav tm="0">
                                          <p:val>
                                            <p:strVal val="ppt_w"/>
                                          </p:val>
                                        </p:tav>
                                        <p:tav tm="100000">
                                          <p:val>
                                            <p:strVal val="ppt_w"/>
                                          </p:val>
                                        </p:tav>
                                      </p:tavLst>
                                    </p:anim>
                                    <p:anim calcmode="lin" valueType="num">
                                      <p:cBhvr>
                                        <p:cTn id="406"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7" dur="1" fill="hold">
                                          <p:stCondLst>
                                            <p:cond delay="2999"/>
                                          </p:stCondLst>
                                        </p:cTn>
                                        <p:tgtEl>
                                          <p:spTgt spid="23"/>
                                        </p:tgtEl>
                                        <p:attrNameLst>
                                          <p:attrName>style.visibility</p:attrName>
                                        </p:attrNameLst>
                                      </p:cBhvr>
                                      <p:to>
                                        <p:strVal val="hidden"/>
                                      </p:to>
                                    </p:set>
                                  </p:childTnLst>
                                </p:cTn>
                              </p:par>
                              <p:par>
                                <p:cTn id="408" presetID="19" presetClass="exit" presetSubtype="5" fill="hold" grpId="3" nodeType="withEffect">
                                  <p:stCondLst>
                                    <p:cond delay="0"/>
                                  </p:stCondLst>
                                  <p:childTnLst>
                                    <p:anim calcmode="lin" valueType="num">
                                      <p:cBhvr>
                                        <p:cTn id="409" dur="3000"/>
                                        <p:tgtEl>
                                          <p:spTgt spid="24"/>
                                        </p:tgtEl>
                                        <p:attrNameLst>
                                          <p:attrName>ppt_w</p:attrName>
                                        </p:attrNameLst>
                                      </p:cBhvr>
                                      <p:tavLst>
                                        <p:tav tm="0">
                                          <p:val>
                                            <p:strVal val="ppt_w"/>
                                          </p:val>
                                        </p:tav>
                                        <p:tav tm="100000">
                                          <p:val>
                                            <p:strVal val="ppt_w"/>
                                          </p:val>
                                        </p:tav>
                                      </p:tavLst>
                                    </p:anim>
                                    <p:anim calcmode="lin" valueType="num">
                                      <p:cBhvr>
                                        <p:cTn id="410"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1" dur="1" fill="hold">
                                          <p:stCondLst>
                                            <p:cond delay="2999"/>
                                          </p:stCondLst>
                                        </p:cTn>
                                        <p:tgtEl>
                                          <p:spTgt spid="24"/>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3000"/>
                                        <p:tgtEl>
                                          <p:spTgt spid="25"/>
                                        </p:tgtEl>
                                        <p:attrNameLst>
                                          <p:attrName>ppt_w</p:attrName>
                                        </p:attrNameLst>
                                      </p:cBhvr>
                                      <p:tavLst>
                                        <p:tav tm="0">
                                          <p:val>
                                            <p:strVal val="ppt_w"/>
                                          </p:val>
                                        </p:tav>
                                        <p:tav tm="100000">
                                          <p:val>
                                            <p:strVal val="ppt_w"/>
                                          </p:val>
                                        </p:tav>
                                      </p:tavLst>
                                    </p:anim>
                                    <p:anim calcmode="lin" valueType="num">
                                      <p:cBhvr>
                                        <p:cTn id="414"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2999"/>
                                          </p:stCondLst>
                                        </p:cTn>
                                        <p:tgtEl>
                                          <p:spTgt spid="25"/>
                                        </p:tgtEl>
                                        <p:attrNameLst>
                                          <p:attrName>style.visibility</p:attrName>
                                        </p:attrNameLst>
                                      </p:cBhvr>
                                      <p:to>
                                        <p:strVal val="hidden"/>
                                      </p:to>
                                    </p:set>
                                  </p:childTnLst>
                                </p:cTn>
                              </p:par>
                              <p:par>
                                <p:cTn id="416" presetID="19" presetClass="exit" presetSubtype="5" fill="hold" grpId="3" nodeType="withEffect">
                                  <p:stCondLst>
                                    <p:cond delay="0"/>
                                  </p:stCondLst>
                                  <p:childTnLst>
                                    <p:anim calcmode="lin" valueType="num">
                                      <p:cBhvr>
                                        <p:cTn id="417" dur="3000"/>
                                        <p:tgtEl>
                                          <p:spTgt spid="26"/>
                                        </p:tgtEl>
                                        <p:attrNameLst>
                                          <p:attrName>ppt_w</p:attrName>
                                        </p:attrNameLst>
                                      </p:cBhvr>
                                      <p:tavLst>
                                        <p:tav tm="0">
                                          <p:val>
                                            <p:strVal val="ppt_w"/>
                                          </p:val>
                                        </p:tav>
                                        <p:tav tm="100000">
                                          <p:val>
                                            <p:strVal val="ppt_w"/>
                                          </p:val>
                                        </p:tav>
                                      </p:tavLst>
                                    </p:anim>
                                    <p:anim calcmode="lin" valueType="num">
                                      <p:cBhvr>
                                        <p:cTn id="418"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9" dur="1" fill="hold">
                                          <p:stCondLst>
                                            <p:cond delay="2999"/>
                                          </p:stCondLst>
                                        </p:cTn>
                                        <p:tgtEl>
                                          <p:spTgt spid="26"/>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3000"/>
                                        <p:tgtEl>
                                          <p:spTgt spid="27"/>
                                        </p:tgtEl>
                                        <p:attrNameLst>
                                          <p:attrName>ppt_w</p:attrName>
                                        </p:attrNameLst>
                                      </p:cBhvr>
                                      <p:tavLst>
                                        <p:tav tm="0">
                                          <p:val>
                                            <p:strVal val="ppt_w"/>
                                          </p:val>
                                        </p:tav>
                                        <p:tav tm="100000">
                                          <p:val>
                                            <p:strVal val="ppt_w"/>
                                          </p:val>
                                        </p:tav>
                                      </p:tavLst>
                                    </p:anim>
                                    <p:anim calcmode="lin" valueType="num">
                                      <p:cBhvr>
                                        <p:cTn id="422"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2999"/>
                                          </p:stCondLst>
                                        </p:cTn>
                                        <p:tgtEl>
                                          <p:spTgt spid="27"/>
                                        </p:tgtEl>
                                        <p:attrNameLst>
                                          <p:attrName>style.visibility</p:attrName>
                                        </p:attrNameLst>
                                      </p:cBhvr>
                                      <p:to>
                                        <p:strVal val="hidden"/>
                                      </p:to>
                                    </p:set>
                                  </p:childTnLst>
                                </p:cTn>
                              </p:par>
                              <p:par>
                                <p:cTn id="424" presetID="19" presetClass="exit" presetSubtype="5" fill="hold" grpId="3" nodeType="withEffect">
                                  <p:stCondLst>
                                    <p:cond delay="0"/>
                                  </p:stCondLst>
                                  <p:childTnLst>
                                    <p:anim calcmode="lin" valueType="num">
                                      <p:cBhvr>
                                        <p:cTn id="425" dur="3000"/>
                                        <p:tgtEl>
                                          <p:spTgt spid="28"/>
                                        </p:tgtEl>
                                        <p:attrNameLst>
                                          <p:attrName>ppt_w</p:attrName>
                                        </p:attrNameLst>
                                      </p:cBhvr>
                                      <p:tavLst>
                                        <p:tav tm="0">
                                          <p:val>
                                            <p:strVal val="ppt_w"/>
                                          </p:val>
                                        </p:tav>
                                        <p:tav tm="100000">
                                          <p:val>
                                            <p:strVal val="ppt_w"/>
                                          </p:val>
                                        </p:tav>
                                      </p:tavLst>
                                    </p:anim>
                                    <p:anim calcmode="lin" valueType="num">
                                      <p:cBhvr>
                                        <p:cTn id="426"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7" dur="1" fill="hold">
                                          <p:stCondLst>
                                            <p:cond delay="2999"/>
                                          </p:stCondLst>
                                        </p:cTn>
                                        <p:tgtEl>
                                          <p:spTgt spid="28"/>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3000"/>
                                        <p:tgtEl>
                                          <p:spTgt spid="2"/>
                                        </p:tgtEl>
                                        <p:attrNameLst>
                                          <p:attrName>ppt_w</p:attrName>
                                        </p:attrNameLst>
                                      </p:cBhvr>
                                      <p:tavLst>
                                        <p:tav tm="0">
                                          <p:val>
                                            <p:strVal val="ppt_w"/>
                                          </p:val>
                                        </p:tav>
                                        <p:tav tm="100000">
                                          <p:val>
                                            <p:strVal val="ppt_w"/>
                                          </p:val>
                                        </p:tav>
                                      </p:tavLst>
                                    </p:anim>
                                    <p:anim calcmode="lin" valueType="num">
                                      <p:cBhvr>
                                        <p:cTn id="430" dur="30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2999"/>
                                          </p:stCondLst>
                                        </p:cTn>
                                        <p:tgtEl>
                                          <p:spTgt spid="2"/>
                                        </p:tgtEl>
                                        <p:attrNameLst>
                                          <p:attrName>style.visibility</p:attrName>
                                        </p:attrNameLst>
                                      </p:cBhvr>
                                      <p:to>
                                        <p:strVal val="hidden"/>
                                      </p:to>
                                    </p:set>
                                  </p:childTnLst>
                                </p:cTn>
                              </p:par>
                              <p:par>
                                <p:cTn id="432" presetID="19" presetClass="exit" presetSubtype="5" fill="hold" grpId="3" nodeType="withEffect">
                                  <p:stCondLst>
                                    <p:cond delay="0"/>
                                  </p:stCondLst>
                                  <p:childTnLst>
                                    <p:anim calcmode="lin" valueType="num">
                                      <p:cBhvr>
                                        <p:cTn id="433" dur="3000"/>
                                        <p:tgtEl>
                                          <p:spTgt spid="16"/>
                                        </p:tgtEl>
                                        <p:attrNameLst>
                                          <p:attrName>ppt_w</p:attrName>
                                        </p:attrNameLst>
                                      </p:cBhvr>
                                      <p:tavLst>
                                        <p:tav tm="0">
                                          <p:val>
                                            <p:strVal val="ppt_w"/>
                                          </p:val>
                                        </p:tav>
                                        <p:tav tm="100000">
                                          <p:val>
                                            <p:strVal val="ppt_w"/>
                                          </p:val>
                                        </p:tav>
                                      </p:tavLst>
                                    </p:anim>
                                    <p:anim calcmode="lin" valueType="num">
                                      <p:cBhvr>
                                        <p:cTn id="434" dur="3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5" dur="1" fill="hold">
                                          <p:stCondLst>
                                            <p:cond delay="2999"/>
                                          </p:stCondLst>
                                        </p:cTn>
                                        <p:tgtEl>
                                          <p:spTgt spid="16"/>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3000"/>
                                        <p:tgtEl>
                                          <p:spTgt spid="12"/>
                                        </p:tgtEl>
                                        <p:attrNameLst>
                                          <p:attrName>ppt_w</p:attrName>
                                        </p:attrNameLst>
                                      </p:cBhvr>
                                      <p:tavLst>
                                        <p:tav tm="0">
                                          <p:val>
                                            <p:strVal val="ppt_w"/>
                                          </p:val>
                                        </p:tav>
                                        <p:tav tm="100000">
                                          <p:val>
                                            <p:strVal val="ppt_w"/>
                                          </p:val>
                                        </p:tav>
                                      </p:tavLst>
                                    </p:anim>
                                    <p:anim calcmode="lin" valueType="num">
                                      <p:cBhvr>
                                        <p:cTn id="438" dur="3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2999"/>
                                          </p:stCondLst>
                                        </p:cTn>
                                        <p:tgtEl>
                                          <p:spTgt spid="12"/>
                                        </p:tgtEl>
                                        <p:attrNameLst>
                                          <p:attrName>style.visibility</p:attrName>
                                        </p:attrNameLst>
                                      </p:cBhvr>
                                      <p:to>
                                        <p:strVal val="hidden"/>
                                      </p:to>
                                    </p:set>
                                  </p:childTnLst>
                                </p:cTn>
                              </p:par>
                              <p:par>
                                <p:cTn id="440" presetID="19" presetClass="exit" presetSubtype="5" fill="hold" grpId="3" nodeType="withEffect">
                                  <p:stCondLst>
                                    <p:cond delay="0"/>
                                  </p:stCondLst>
                                  <p:childTnLst>
                                    <p:anim calcmode="lin" valueType="num">
                                      <p:cBhvr>
                                        <p:cTn id="441" dur="3000"/>
                                        <p:tgtEl>
                                          <p:spTgt spid="13"/>
                                        </p:tgtEl>
                                        <p:attrNameLst>
                                          <p:attrName>ppt_w</p:attrName>
                                        </p:attrNameLst>
                                      </p:cBhvr>
                                      <p:tavLst>
                                        <p:tav tm="0">
                                          <p:val>
                                            <p:strVal val="ppt_w"/>
                                          </p:val>
                                        </p:tav>
                                        <p:tav tm="100000">
                                          <p:val>
                                            <p:strVal val="ppt_w"/>
                                          </p:val>
                                        </p:tav>
                                      </p:tavLst>
                                    </p:anim>
                                    <p:anim calcmode="lin" valueType="num">
                                      <p:cBhvr>
                                        <p:cTn id="442" dur="3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3" dur="1" fill="hold">
                                          <p:stCondLst>
                                            <p:cond delay="2999"/>
                                          </p:stCondLst>
                                        </p:cTn>
                                        <p:tgtEl>
                                          <p:spTgt spid="13"/>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3000"/>
                                        <p:tgtEl>
                                          <p:spTgt spid="14"/>
                                        </p:tgtEl>
                                        <p:attrNameLst>
                                          <p:attrName>ppt_w</p:attrName>
                                        </p:attrNameLst>
                                      </p:cBhvr>
                                      <p:tavLst>
                                        <p:tav tm="0">
                                          <p:val>
                                            <p:strVal val="ppt_w"/>
                                          </p:val>
                                        </p:tav>
                                        <p:tav tm="100000">
                                          <p:val>
                                            <p:strVal val="ppt_w"/>
                                          </p:val>
                                        </p:tav>
                                      </p:tavLst>
                                    </p:anim>
                                    <p:anim calcmode="lin" valueType="num">
                                      <p:cBhvr>
                                        <p:cTn id="446" dur="3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2999"/>
                                          </p:stCondLst>
                                        </p:cTn>
                                        <p:tgtEl>
                                          <p:spTgt spid="14"/>
                                        </p:tgtEl>
                                        <p:attrNameLst>
                                          <p:attrName>style.visibility</p:attrName>
                                        </p:attrNameLst>
                                      </p:cBhvr>
                                      <p:to>
                                        <p:strVal val="hidden"/>
                                      </p:to>
                                    </p:set>
                                  </p:childTnLst>
                                </p:cTn>
                              </p:par>
                              <p:par>
                                <p:cTn id="448" presetID="19" presetClass="exit" presetSubtype="5" fill="hold" grpId="3" nodeType="withEffect">
                                  <p:stCondLst>
                                    <p:cond delay="0"/>
                                  </p:stCondLst>
                                  <p:childTnLst>
                                    <p:anim calcmode="lin" valueType="num">
                                      <p:cBhvr>
                                        <p:cTn id="449" dur="3000"/>
                                        <p:tgtEl>
                                          <p:spTgt spid="15"/>
                                        </p:tgtEl>
                                        <p:attrNameLst>
                                          <p:attrName>ppt_w</p:attrName>
                                        </p:attrNameLst>
                                      </p:cBhvr>
                                      <p:tavLst>
                                        <p:tav tm="0">
                                          <p:val>
                                            <p:strVal val="ppt_w"/>
                                          </p:val>
                                        </p:tav>
                                        <p:tav tm="100000">
                                          <p:val>
                                            <p:strVal val="ppt_w"/>
                                          </p:val>
                                        </p:tav>
                                      </p:tavLst>
                                    </p:anim>
                                    <p:anim calcmode="lin" valueType="num">
                                      <p:cBhvr>
                                        <p:cTn id="450" dur="3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1" dur="1" fill="hold">
                                          <p:stCondLst>
                                            <p:cond delay="2999"/>
                                          </p:stCondLst>
                                        </p:cTn>
                                        <p:tgtEl>
                                          <p:spTgt spid="15"/>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3000"/>
                                        <p:tgtEl>
                                          <p:spTgt spid="3"/>
                                        </p:tgtEl>
                                        <p:attrNameLst>
                                          <p:attrName>ppt_w</p:attrName>
                                        </p:attrNameLst>
                                      </p:cBhvr>
                                      <p:tavLst>
                                        <p:tav tm="0">
                                          <p:val>
                                            <p:strVal val="ppt_w"/>
                                          </p:val>
                                        </p:tav>
                                        <p:tav tm="100000">
                                          <p:val>
                                            <p:strVal val="ppt_w"/>
                                          </p:val>
                                        </p:tav>
                                      </p:tavLst>
                                    </p:anim>
                                    <p:anim calcmode="lin" valueType="num">
                                      <p:cBhvr>
                                        <p:cTn id="454" dur="3000"/>
                                        <p:tgtEl>
                                          <p:spTgt spid="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2999"/>
                                          </p:stCondLst>
                                        </p:cTn>
                                        <p:tgtEl>
                                          <p:spTgt spid="3"/>
                                        </p:tgtEl>
                                        <p:attrNameLst>
                                          <p:attrName>style.visibility</p:attrName>
                                        </p:attrNameLst>
                                      </p:cBhvr>
                                      <p:to>
                                        <p:strVal val="hidden"/>
                                      </p:to>
                                    </p:set>
                                  </p:childTnLst>
                                </p:cTn>
                              </p:par>
                              <p:par>
                                <p:cTn id="456" presetID="19" presetClass="exit" presetSubtype="5" fill="hold" grpId="3" nodeType="withEffect">
                                  <p:stCondLst>
                                    <p:cond delay="0"/>
                                  </p:stCondLst>
                                  <p:childTnLst>
                                    <p:anim calcmode="lin" valueType="num">
                                      <p:cBhvr>
                                        <p:cTn id="457" dur="3000"/>
                                        <p:tgtEl>
                                          <p:spTgt spid="4"/>
                                        </p:tgtEl>
                                        <p:attrNameLst>
                                          <p:attrName>ppt_w</p:attrName>
                                        </p:attrNameLst>
                                      </p:cBhvr>
                                      <p:tavLst>
                                        <p:tav tm="0">
                                          <p:val>
                                            <p:strVal val="ppt_w"/>
                                          </p:val>
                                        </p:tav>
                                        <p:tav tm="100000">
                                          <p:val>
                                            <p:strVal val="ppt_w"/>
                                          </p:val>
                                        </p:tav>
                                      </p:tavLst>
                                    </p:anim>
                                    <p:anim calcmode="lin" valueType="num">
                                      <p:cBhvr>
                                        <p:cTn id="458" dur="3000"/>
                                        <p:tgtEl>
                                          <p:spTgt spid="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9" dur="1" fill="hold">
                                          <p:stCondLst>
                                            <p:cond delay="2999"/>
                                          </p:stCondLst>
                                        </p:cTn>
                                        <p:tgtEl>
                                          <p:spTgt spid="4"/>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3000"/>
                                        <p:tgtEl>
                                          <p:spTgt spid="5"/>
                                        </p:tgtEl>
                                        <p:attrNameLst>
                                          <p:attrName>ppt_w</p:attrName>
                                        </p:attrNameLst>
                                      </p:cBhvr>
                                      <p:tavLst>
                                        <p:tav tm="0">
                                          <p:val>
                                            <p:strVal val="ppt_w"/>
                                          </p:val>
                                        </p:tav>
                                        <p:tav tm="100000">
                                          <p:val>
                                            <p:strVal val="ppt_w"/>
                                          </p:val>
                                        </p:tav>
                                      </p:tavLst>
                                    </p:anim>
                                    <p:anim calcmode="lin" valueType="num">
                                      <p:cBhvr>
                                        <p:cTn id="462" dur="3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2999"/>
                                          </p:stCondLst>
                                        </p:cTn>
                                        <p:tgtEl>
                                          <p:spTgt spid="5"/>
                                        </p:tgtEl>
                                        <p:attrNameLst>
                                          <p:attrName>style.visibility</p:attrName>
                                        </p:attrNameLst>
                                      </p:cBhvr>
                                      <p:to>
                                        <p:strVal val="hidden"/>
                                      </p:to>
                                    </p:set>
                                  </p:childTnLst>
                                </p:cTn>
                              </p:par>
                              <p:par>
                                <p:cTn id="464" presetID="19" presetClass="exit" presetSubtype="5" fill="hold" grpId="3" nodeType="withEffect">
                                  <p:stCondLst>
                                    <p:cond delay="0"/>
                                  </p:stCondLst>
                                  <p:childTnLst>
                                    <p:anim calcmode="lin" valueType="num">
                                      <p:cBhvr>
                                        <p:cTn id="465" dur="3000"/>
                                        <p:tgtEl>
                                          <p:spTgt spid="6"/>
                                        </p:tgtEl>
                                        <p:attrNameLst>
                                          <p:attrName>ppt_w</p:attrName>
                                        </p:attrNameLst>
                                      </p:cBhvr>
                                      <p:tavLst>
                                        <p:tav tm="0">
                                          <p:val>
                                            <p:strVal val="ppt_w"/>
                                          </p:val>
                                        </p:tav>
                                        <p:tav tm="100000">
                                          <p:val>
                                            <p:strVal val="ppt_w"/>
                                          </p:val>
                                        </p:tav>
                                      </p:tavLst>
                                    </p:anim>
                                    <p:anim calcmode="lin" valueType="num">
                                      <p:cBhvr>
                                        <p:cTn id="466" dur="3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7" dur="1" fill="hold">
                                          <p:stCondLst>
                                            <p:cond delay="2999"/>
                                          </p:stCondLst>
                                        </p:cTn>
                                        <p:tgtEl>
                                          <p:spTgt spid="6"/>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3000"/>
                                        <p:tgtEl>
                                          <p:spTgt spid="7"/>
                                        </p:tgtEl>
                                        <p:attrNameLst>
                                          <p:attrName>ppt_w</p:attrName>
                                        </p:attrNameLst>
                                      </p:cBhvr>
                                      <p:tavLst>
                                        <p:tav tm="0">
                                          <p:val>
                                            <p:strVal val="ppt_w"/>
                                          </p:val>
                                        </p:tav>
                                        <p:tav tm="100000">
                                          <p:val>
                                            <p:strVal val="ppt_w"/>
                                          </p:val>
                                        </p:tav>
                                      </p:tavLst>
                                    </p:anim>
                                    <p:anim calcmode="lin" valueType="num">
                                      <p:cBhvr>
                                        <p:cTn id="470" dur="3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2999"/>
                                          </p:stCondLst>
                                        </p:cTn>
                                        <p:tgtEl>
                                          <p:spTgt spid="7"/>
                                        </p:tgtEl>
                                        <p:attrNameLst>
                                          <p:attrName>style.visibility</p:attrName>
                                        </p:attrNameLst>
                                      </p:cBhvr>
                                      <p:to>
                                        <p:strVal val="hidden"/>
                                      </p:to>
                                    </p:set>
                                  </p:childTnLst>
                                </p:cTn>
                              </p:par>
                              <p:par>
                                <p:cTn id="472" presetID="19" presetClass="exit" presetSubtype="5" fill="hold" grpId="3" nodeType="withEffect">
                                  <p:stCondLst>
                                    <p:cond delay="0"/>
                                  </p:stCondLst>
                                  <p:childTnLst>
                                    <p:anim calcmode="lin" valueType="num">
                                      <p:cBhvr>
                                        <p:cTn id="473" dur="3000"/>
                                        <p:tgtEl>
                                          <p:spTgt spid="8"/>
                                        </p:tgtEl>
                                        <p:attrNameLst>
                                          <p:attrName>ppt_w</p:attrName>
                                        </p:attrNameLst>
                                      </p:cBhvr>
                                      <p:tavLst>
                                        <p:tav tm="0">
                                          <p:val>
                                            <p:strVal val="ppt_w"/>
                                          </p:val>
                                        </p:tav>
                                        <p:tav tm="100000">
                                          <p:val>
                                            <p:strVal val="ppt_w"/>
                                          </p:val>
                                        </p:tav>
                                      </p:tavLst>
                                    </p:anim>
                                    <p:anim calcmode="lin" valueType="num">
                                      <p:cBhvr>
                                        <p:cTn id="474" dur="3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5" dur="1" fill="hold">
                                          <p:stCondLst>
                                            <p:cond delay="2999"/>
                                          </p:stCondLst>
                                        </p:cTn>
                                        <p:tgtEl>
                                          <p:spTgt spid="8"/>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3000"/>
                                        <p:tgtEl>
                                          <p:spTgt spid="9"/>
                                        </p:tgtEl>
                                        <p:attrNameLst>
                                          <p:attrName>ppt_w</p:attrName>
                                        </p:attrNameLst>
                                      </p:cBhvr>
                                      <p:tavLst>
                                        <p:tav tm="0">
                                          <p:val>
                                            <p:strVal val="ppt_w"/>
                                          </p:val>
                                        </p:tav>
                                        <p:tav tm="100000">
                                          <p:val>
                                            <p:strVal val="ppt_w"/>
                                          </p:val>
                                        </p:tav>
                                      </p:tavLst>
                                    </p:anim>
                                    <p:anim calcmode="lin" valueType="num">
                                      <p:cBhvr>
                                        <p:cTn id="478" dur="3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2999"/>
                                          </p:stCondLst>
                                        </p:cTn>
                                        <p:tgtEl>
                                          <p:spTgt spid="9"/>
                                        </p:tgtEl>
                                        <p:attrNameLst>
                                          <p:attrName>style.visibility</p:attrName>
                                        </p:attrNameLst>
                                      </p:cBhvr>
                                      <p:to>
                                        <p:strVal val="hidden"/>
                                      </p:to>
                                    </p:set>
                                  </p:childTnLst>
                                </p:cTn>
                              </p:par>
                              <p:par>
                                <p:cTn id="480" presetID="19" presetClass="exit" presetSubtype="5" fill="hold" grpId="3" nodeType="withEffect">
                                  <p:stCondLst>
                                    <p:cond delay="0"/>
                                  </p:stCondLst>
                                  <p:childTnLst>
                                    <p:anim calcmode="lin" valueType="num">
                                      <p:cBhvr>
                                        <p:cTn id="481" dur="3000"/>
                                        <p:tgtEl>
                                          <p:spTgt spid="10"/>
                                        </p:tgtEl>
                                        <p:attrNameLst>
                                          <p:attrName>ppt_w</p:attrName>
                                        </p:attrNameLst>
                                      </p:cBhvr>
                                      <p:tavLst>
                                        <p:tav tm="0">
                                          <p:val>
                                            <p:strVal val="ppt_w"/>
                                          </p:val>
                                        </p:tav>
                                        <p:tav tm="100000">
                                          <p:val>
                                            <p:strVal val="ppt_w"/>
                                          </p:val>
                                        </p:tav>
                                      </p:tavLst>
                                    </p:anim>
                                    <p:anim calcmode="lin" valueType="num">
                                      <p:cBhvr>
                                        <p:cTn id="482" dur="3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3" dur="1" fill="hold">
                                          <p:stCondLst>
                                            <p:cond delay="2999"/>
                                          </p:stCondLst>
                                        </p:cTn>
                                        <p:tgtEl>
                                          <p:spTgt spid="10"/>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3000"/>
                                        <p:tgtEl>
                                          <p:spTgt spid="11"/>
                                        </p:tgtEl>
                                        <p:attrNameLst>
                                          <p:attrName>ppt_w</p:attrName>
                                        </p:attrNameLst>
                                      </p:cBhvr>
                                      <p:tavLst>
                                        <p:tav tm="0">
                                          <p:val>
                                            <p:strVal val="ppt_w"/>
                                          </p:val>
                                        </p:tav>
                                        <p:tav tm="100000">
                                          <p:val>
                                            <p:strVal val="ppt_w"/>
                                          </p:val>
                                        </p:tav>
                                      </p:tavLst>
                                    </p:anim>
                                    <p:anim calcmode="lin" valueType="num">
                                      <p:cBhvr>
                                        <p:cTn id="486" dur="3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2999"/>
                                          </p:stCondLst>
                                        </p:cTn>
                                        <p:tgtEl>
                                          <p:spTgt spid="11"/>
                                        </p:tgtEl>
                                        <p:attrNameLst>
                                          <p:attrName>style.visibility</p:attrName>
                                        </p:attrNameLst>
                                      </p:cBhvr>
                                      <p:to>
                                        <p:strVal val="hidden"/>
                                      </p:to>
                                    </p:set>
                                  </p:childTnLst>
                                </p:cTn>
                              </p:par>
                              <p:par>
                                <p:cTn id="488" presetID="2" presetClass="exit" presetSubtype="6" fill="hold" grpId="2" nodeType="withEffect">
                                  <p:stCondLst>
                                    <p:cond delay="0"/>
                                  </p:stCondLst>
                                  <p:childTnLst>
                                    <p:anim calcmode="lin" valueType="num">
                                      <p:cBhvr additive="base">
                                        <p:cTn id="489" dur="3500"/>
                                        <p:tgtEl>
                                          <p:spTgt spid="44"/>
                                        </p:tgtEl>
                                        <p:attrNameLst>
                                          <p:attrName>ppt_x</p:attrName>
                                        </p:attrNameLst>
                                      </p:cBhvr>
                                      <p:tavLst>
                                        <p:tav tm="0">
                                          <p:val>
                                            <p:strVal val="ppt_x"/>
                                          </p:val>
                                        </p:tav>
                                        <p:tav tm="100000">
                                          <p:val>
                                            <p:strVal val="1+ppt_w/2"/>
                                          </p:val>
                                        </p:tav>
                                      </p:tavLst>
                                    </p:anim>
                                    <p:anim calcmode="lin" valueType="num">
                                      <p:cBhvr additive="base">
                                        <p:cTn id="490" dur="3500"/>
                                        <p:tgtEl>
                                          <p:spTgt spid="44"/>
                                        </p:tgtEl>
                                        <p:attrNameLst>
                                          <p:attrName>ppt_y</p:attrName>
                                        </p:attrNameLst>
                                      </p:cBhvr>
                                      <p:tavLst>
                                        <p:tav tm="0">
                                          <p:val>
                                            <p:strVal val="ppt_y"/>
                                          </p:val>
                                        </p:tav>
                                        <p:tav tm="100000">
                                          <p:val>
                                            <p:strVal val="1+ppt_h/2"/>
                                          </p:val>
                                        </p:tav>
                                      </p:tavLst>
                                    </p:anim>
                                    <p:set>
                                      <p:cBhvr>
                                        <p:cTn id="491" dur="1" fill="hold">
                                          <p:stCondLst>
                                            <p:cond delay="3499"/>
                                          </p:stCondLst>
                                        </p:cTn>
                                        <p:tgtEl>
                                          <p:spTgt spid="44"/>
                                        </p:tgtEl>
                                        <p:attrNameLst>
                                          <p:attrName>style.visibility</p:attrName>
                                        </p:attrNameLst>
                                      </p:cBhvr>
                                      <p:to>
                                        <p:strVal val="hidden"/>
                                      </p:to>
                                    </p:set>
                                  </p:childTnLst>
                                </p:cTn>
                              </p:par>
                              <p:par>
                                <p:cTn id="492" presetID="2" presetClass="exit" presetSubtype="6" fill="hold" grpId="2" nodeType="withEffect">
                                  <p:stCondLst>
                                    <p:cond delay="0"/>
                                  </p:stCondLst>
                                  <p:childTnLst>
                                    <p:anim calcmode="lin" valueType="num">
                                      <p:cBhvr additive="base">
                                        <p:cTn id="493" dur="3500"/>
                                        <p:tgtEl>
                                          <p:spTgt spid="42"/>
                                        </p:tgtEl>
                                        <p:attrNameLst>
                                          <p:attrName>ppt_x</p:attrName>
                                        </p:attrNameLst>
                                      </p:cBhvr>
                                      <p:tavLst>
                                        <p:tav tm="0">
                                          <p:val>
                                            <p:strVal val="ppt_x"/>
                                          </p:val>
                                        </p:tav>
                                        <p:tav tm="100000">
                                          <p:val>
                                            <p:strVal val="1+ppt_w/2"/>
                                          </p:val>
                                        </p:tav>
                                      </p:tavLst>
                                    </p:anim>
                                    <p:anim calcmode="lin" valueType="num">
                                      <p:cBhvr additive="base">
                                        <p:cTn id="494" dur="3500"/>
                                        <p:tgtEl>
                                          <p:spTgt spid="42"/>
                                        </p:tgtEl>
                                        <p:attrNameLst>
                                          <p:attrName>ppt_y</p:attrName>
                                        </p:attrNameLst>
                                      </p:cBhvr>
                                      <p:tavLst>
                                        <p:tav tm="0">
                                          <p:val>
                                            <p:strVal val="ppt_y"/>
                                          </p:val>
                                        </p:tav>
                                        <p:tav tm="100000">
                                          <p:val>
                                            <p:strVal val="1+ppt_h/2"/>
                                          </p:val>
                                        </p:tav>
                                      </p:tavLst>
                                    </p:anim>
                                    <p:set>
                                      <p:cBhvr>
                                        <p:cTn id="495" dur="1" fill="hold">
                                          <p:stCondLst>
                                            <p:cond delay="3499"/>
                                          </p:stCondLst>
                                        </p:cTn>
                                        <p:tgtEl>
                                          <p:spTgt spid="42"/>
                                        </p:tgtEl>
                                        <p:attrNameLst>
                                          <p:attrName>style.visibility</p:attrName>
                                        </p:attrNameLst>
                                      </p:cBhvr>
                                      <p:to>
                                        <p:strVal val="hidden"/>
                                      </p:to>
                                    </p:set>
                                  </p:childTnLst>
                                </p:cTn>
                              </p:par>
                              <p:par>
                                <p:cTn id="496" presetID="2" presetClass="exit" presetSubtype="6" fill="hold" grpId="2" nodeType="withEffect">
                                  <p:stCondLst>
                                    <p:cond delay="0"/>
                                  </p:stCondLst>
                                  <p:childTnLst>
                                    <p:anim calcmode="lin" valueType="num">
                                      <p:cBhvr additive="base">
                                        <p:cTn id="497" dur="3500"/>
                                        <p:tgtEl>
                                          <p:spTgt spid="43"/>
                                        </p:tgtEl>
                                        <p:attrNameLst>
                                          <p:attrName>ppt_x</p:attrName>
                                        </p:attrNameLst>
                                      </p:cBhvr>
                                      <p:tavLst>
                                        <p:tav tm="0">
                                          <p:val>
                                            <p:strVal val="ppt_x"/>
                                          </p:val>
                                        </p:tav>
                                        <p:tav tm="100000">
                                          <p:val>
                                            <p:strVal val="1+ppt_w/2"/>
                                          </p:val>
                                        </p:tav>
                                      </p:tavLst>
                                    </p:anim>
                                    <p:anim calcmode="lin" valueType="num">
                                      <p:cBhvr additive="base">
                                        <p:cTn id="498" dur="3500"/>
                                        <p:tgtEl>
                                          <p:spTgt spid="43"/>
                                        </p:tgtEl>
                                        <p:attrNameLst>
                                          <p:attrName>ppt_y</p:attrName>
                                        </p:attrNameLst>
                                      </p:cBhvr>
                                      <p:tavLst>
                                        <p:tav tm="0">
                                          <p:val>
                                            <p:strVal val="ppt_y"/>
                                          </p:val>
                                        </p:tav>
                                        <p:tav tm="100000">
                                          <p:val>
                                            <p:strVal val="1+ppt_h/2"/>
                                          </p:val>
                                        </p:tav>
                                      </p:tavLst>
                                    </p:anim>
                                    <p:set>
                                      <p:cBhvr>
                                        <p:cTn id="499" dur="1" fill="hold">
                                          <p:stCondLst>
                                            <p:cond delay="3499"/>
                                          </p:stCondLst>
                                        </p:cTn>
                                        <p:tgtEl>
                                          <p:spTgt spid="43"/>
                                        </p:tgtEl>
                                        <p:attrNameLst>
                                          <p:attrName>style.visibility</p:attrName>
                                        </p:attrNameLst>
                                      </p:cBhvr>
                                      <p:to>
                                        <p:strVal val="hidden"/>
                                      </p:to>
                                    </p:set>
                                  </p:childTnLst>
                                </p:cTn>
                              </p:par>
                              <p:par>
                                <p:cTn id="500" presetID="2" presetClass="exit" presetSubtype="6" fill="hold" grpId="2" nodeType="withEffect">
                                  <p:stCondLst>
                                    <p:cond delay="0"/>
                                  </p:stCondLst>
                                  <p:childTnLst>
                                    <p:anim calcmode="lin" valueType="num">
                                      <p:cBhvr additive="base">
                                        <p:cTn id="501" dur="3500"/>
                                        <p:tgtEl>
                                          <p:spTgt spid="40"/>
                                        </p:tgtEl>
                                        <p:attrNameLst>
                                          <p:attrName>ppt_x</p:attrName>
                                        </p:attrNameLst>
                                      </p:cBhvr>
                                      <p:tavLst>
                                        <p:tav tm="0">
                                          <p:val>
                                            <p:strVal val="ppt_x"/>
                                          </p:val>
                                        </p:tav>
                                        <p:tav tm="100000">
                                          <p:val>
                                            <p:strVal val="1+ppt_w/2"/>
                                          </p:val>
                                        </p:tav>
                                      </p:tavLst>
                                    </p:anim>
                                    <p:anim calcmode="lin" valueType="num">
                                      <p:cBhvr additive="base">
                                        <p:cTn id="502" dur="3500"/>
                                        <p:tgtEl>
                                          <p:spTgt spid="40"/>
                                        </p:tgtEl>
                                        <p:attrNameLst>
                                          <p:attrName>ppt_y</p:attrName>
                                        </p:attrNameLst>
                                      </p:cBhvr>
                                      <p:tavLst>
                                        <p:tav tm="0">
                                          <p:val>
                                            <p:strVal val="ppt_y"/>
                                          </p:val>
                                        </p:tav>
                                        <p:tav tm="100000">
                                          <p:val>
                                            <p:strVal val="1+ppt_h/2"/>
                                          </p:val>
                                        </p:tav>
                                      </p:tavLst>
                                    </p:anim>
                                    <p:set>
                                      <p:cBhvr>
                                        <p:cTn id="503" dur="1" fill="hold">
                                          <p:stCondLst>
                                            <p:cond delay="3499"/>
                                          </p:stCondLst>
                                        </p:cTn>
                                        <p:tgtEl>
                                          <p:spTgt spid="40"/>
                                        </p:tgtEl>
                                        <p:attrNameLst>
                                          <p:attrName>style.visibility</p:attrName>
                                        </p:attrNameLst>
                                      </p:cBhvr>
                                      <p:to>
                                        <p:strVal val="hidden"/>
                                      </p:to>
                                    </p:set>
                                  </p:childTnLst>
                                </p:cTn>
                              </p:par>
                              <p:par>
                                <p:cTn id="504" presetID="2" presetClass="exit" presetSubtype="6" fill="hold" grpId="2" nodeType="withEffect">
                                  <p:stCondLst>
                                    <p:cond delay="0"/>
                                  </p:stCondLst>
                                  <p:childTnLst>
                                    <p:anim calcmode="lin" valueType="num">
                                      <p:cBhvr additive="base">
                                        <p:cTn id="505" dur="3500"/>
                                        <p:tgtEl>
                                          <p:spTgt spid="41"/>
                                        </p:tgtEl>
                                        <p:attrNameLst>
                                          <p:attrName>ppt_x</p:attrName>
                                        </p:attrNameLst>
                                      </p:cBhvr>
                                      <p:tavLst>
                                        <p:tav tm="0">
                                          <p:val>
                                            <p:strVal val="ppt_x"/>
                                          </p:val>
                                        </p:tav>
                                        <p:tav tm="100000">
                                          <p:val>
                                            <p:strVal val="1+ppt_w/2"/>
                                          </p:val>
                                        </p:tav>
                                      </p:tavLst>
                                    </p:anim>
                                    <p:anim calcmode="lin" valueType="num">
                                      <p:cBhvr additive="base">
                                        <p:cTn id="506" dur="3500"/>
                                        <p:tgtEl>
                                          <p:spTgt spid="41"/>
                                        </p:tgtEl>
                                        <p:attrNameLst>
                                          <p:attrName>ppt_y</p:attrName>
                                        </p:attrNameLst>
                                      </p:cBhvr>
                                      <p:tavLst>
                                        <p:tav tm="0">
                                          <p:val>
                                            <p:strVal val="ppt_y"/>
                                          </p:val>
                                        </p:tav>
                                        <p:tav tm="100000">
                                          <p:val>
                                            <p:strVal val="1+ppt_h/2"/>
                                          </p:val>
                                        </p:tav>
                                      </p:tavLst>
                                    </p:anim>
                                    <p:set>
                                      <p:cBhvr>
                                        <p:cTn id="507" dur="1" fill="hold">
                                          <p:stCondLst>
                                            <p:cond delay="3499"/>
                                          </p:stCondLst>
                                        </p:cTn>
                                        <p:tgtEl>
                                          <p:spTgt spid="41"/>
                                        </p:tgtEl>
                                        <p:attrNameLst>
                                          <p:attrName>style.visibility</p:attrName>
                                        </p:attrNameLst>
                                      </p:cBhvr>
                                      <p:to>
                                        <p:strVal val="hidden"/>
                                      </p:to>
                                    </p:set>
                                  </p:childTnLst>
                                </p:cTn>
                              </p:par>
                              <p:par>
                                <p:cTn id="508" presetID="2" presetClass="exit" presetSubtype="6" fill="hold" grpId="2" nodeType="withEffect">
                                  <p:stCondLst>
                                    <p:cond delay="0"/>
                                  </p:stCondLst>
                                  <p:childTnLst>
                                    <p:anim calcmode="lin" valueType="num">
                                      <p:cBhvr additive="base">
                                        <p:cTn id="509" dur="3500"/>
                                        <p:tgtEl>
                                          <p:spTgt spid="39"/>
                                        </p:tgtEl>
                                        <p:attrNameLst>
                                          <p:attrName>ppt_x</p:attrName>
                                        </p:attrNameLst>
                                      </p:cBhvr>
                                      <p:tavLst>
                                        <p:tav tm="0">
                                          <p:val>
                                            <p:strVal val="ppt_x"/>
                                          </p:val>
                                        </p:tav>
                                        <p:tav tm="100000">
                                          <p:val>
                                            <p:strVal val="1+ppt_w/2"/>
                                          </p:val>
                                        </p:tav>
                                      </p:tavLst>
                                    </p:anim>
                                    <p:anim calcmode="lin" valueType="num">
                                      <p:cBhvr additive="base">
                                        <p:cTn id="510" dur="3500"/>
                                        <p:tgtEl>
                                          <p:spTgt spid="39"/>
                                        </p:tgtEl>
                                        <p:attrNameLst>
                                          <p:attrName>ppt_y</p:attrName>
                                        </p:attrNameLst>
                                      </p:cBhvr>
                                      <p:tavLst>
                                        <p:tav tm="0">
                                          <p:val>
                                            <p:strVal val="ppt_y"/>
                                          </p:val>
                                        </p:tav>
                                        <p:tav tm="100000">
                                          <p:val>
                                            <p:strVal val="1+ppt_h/2"/>
                                          </p:val>
                                        </p:tav>
                                      </p:tavLst>
                                    </p:anim>
                                    <p:set>
                                      <p:cBhvr>
                                        <p:cTn id="511" dur="1" fill="hold">
                                          <p:stCondLst>
                                            <p:cond delay="3499"/>
                                          </p:stCondLst>
                                        </p:cTn>
                                        <p:tgtEl>
                                          <p:spTgt spid="39"/>
                                        </p:tgtEl>
                                        <p:attrNameLst>
                                          <p:attrName>style.visibility</p:attrName>
                                        </p:attrNameLst>
                                      </p:cBhvr>
                                      <p:to>
                                        <p:strVal val="hidden"/>
                                      </p:to>
                                    </p:set>
                                  </p:childTnLst>
                                </p:cTn>
                              </p:par>
                              <p:par>
                                <p:cTn id="512" presetID="2" presetClass="exit" presetSubtype="6" fill="hold" grpId="2" nodeType="withEffect">
                                  <p:stCondLst>
                                    <p:cond delay="0"/>
                                  </p:stCondLst>
                                  <p:childTnLst>
                                    <p:anim calcmode="lin" valueType="num">
                                      <p:cBhvr additive="base">
                                        <p:cTn id="513" dur="3500"/>
                                        <p:tgtEl>
                                          <p:spTgt spid="38"/>
                                        </p:tgtEl>
                                        <p:attrNameLst>
                                          <p:attrName>ppt_x</p:attrName>
                                        </p:attrNameLst>
                                      </p:cBhvr>
                                      <p:tavLst>
                                        <p:tav tm="0">
                                          <p:val>
                                            <p:strVal val="ppt_x"/>
                                          </p:val>
                                        </p:tav>
                                        <p:tav tm="100000">
                                          <p:val>
                                            <p:strVal val="1+ppt_w/2"/>
                                          </p:val>
                                        </p:tav>
                                      </p:tavLst>
                                    </p:anim>
                                    <p:anim calcmode="lin" valueType="num">
                                      <p:cBhvr additive="base">
                                        <p:cTn id="514" dur="3500"/>
                                        <p:tgtEl>
                                          <p:spTgt spid="38"/>
                                        </p:tgtEl>
                                        <p:attrNameLst>
                                          <p:attrName>ppt_y</p:attrName>
                                        </p:attrNameLst>
                                      </p:cBhvr>
                                      <p:tavLst>
                                        <p:tav tm="0">
                                          <p:val>
                                            <p:strVal val="ppt_y"/>
                                          </p:val>
                                        </p:tav>
                                        <p:tav tm="100000">
                                          <p:val>
                                            <p:strVal val="1+ppt_h/2"/>
                                          </p:val>
                                        </p:tav>
                                      </p:tavLst>
                                    </p:anim>
                                    <p:set>
                                      <p:cBhvr>
                                        <p:cTn id="515" dur="1" fill="hold">
                                          <p:stCondLst>
                                            <p:cond delay="3499"/>
                                          </p:stCondLst>
                                        </p:cTn>
                                        <p:tgtEl>
                                          <p:spTgt spid="38"/>
                                        </p:tgtEl>
                                        <p:attrNameLst>
                                          <p:attrName>style.visibility</p:attrName>
                                        </p:attrNameLst>
                                      </p:cBhvr>
                                      <p:to>
                                        <p:strVal val="hidden"/>
                                      </p:to>
                                    </p:set>
                                  </p:childTnLst>
                                </p:cTn>
                              </p:par>
                              <p:par>
                                <p:cTn id="516" presetID="2" presetClass="exit" presetSubtype="6" fill="hold" grpId="2" nodeType="withEffect">
                                  <p:stCondLst>
                                    <p:cond delay="0"/>
                                  </p:stCondLst>
                                  <p:childTnLst>
                                    <p:anim calcmode="lin" valueType="num">
                                      <p:cBhvr additive="base">
                                        <p:cTn id="517" dur="3500"/>
                                        <p:tgtEl>
                                          <p:spTgt spid="37"/>
                                        </p:tgtEl>
                                        <p:attrNameLst>
                                          <p:attrName>ppt_x</p:attrName>
                                        </p:attrNameLst>
                                      </p:cBhvr>
                                      <p:tavLst>
                                        <p:tav tm="0">
                                          <p:val>
                                            <p:strVal val="ppt_x"/>
                                          </p:val>
                                        </p:tav>
                                        <p:tav tm="100000">
                                          <p:val>
                                            <p:strVal val="1+ppt_w/2"/>
                                          </p:val>
                                        </p:tav>
                                      </p:tavLst>
                                    </p:anim>
                                    <p:anim calcmode="lin" valueType="num">
                                      <p:cBhvr additive="base">
                                        <p:cTn id="518" dur="3500"/>
                                        <p:tgtEl>
                                          <p:spTgt spid="37"/>
                                        </p:tgtEl>
                                        <p:attrNameLst>
                                          <p:attrName>ppt_y</p:attrName>
                                        </p:attrNameLst>
                                      </p:cBhvr>
                                      <p:tavLst>
                                        <p:tav tm="0">
                                          <p:val>
                                            <p:strVal val="ppt_y"/>
                                          </p:val>
                                        </p:tav>
                                        <p:tav tm="100000">
                                          <p:val>
                                            <p:strVal val="1+ppt_h/2"/>
                                          </p:val>
                                        </p:tav>
                                      </p:tavLst>
                                    </p:anim>
                                    <p:set>
                                      <p:cBhvr>
                                        <p:cTn id="519" dur="1" fill="hold">
                                          <p:stCondLst>
                                            <p:cond delay="3499"/>
                                          </p:stCondLst>
                                        </p:cTn>
                                        <p:tgtEl>
                                          <p:spTgt spid="37"/>
                                        </p:tgtEl>
                                        <p:attrNameLst>
                                          <p:attrName>style.visibility</p:attrName>
                                        </p:attrNameLst>
                                      </p:cBhvr>
                                      <p:to>
                                        <p:strVal val="hidden"/>
                                      </p:to>
                                    </p:set>
                                  </p:childTnLst>
                                </p:cTn>
                              </p:par>
                              <p:par>
                                <p:cTn id="520" presetID="2" presetClass="exit" presetSubtype="6" fill="hold" grpId="2" nodeType="withEffect">
                                  <p:stCondLst>
                                    <p:cond delay="0"/>
                                  </p:stCondLst>
                                  <p:childTnLst>
                                    <p:anim calcmode="lin" valueType="num">
                                      <p:cBhvr additive="base">
                                        <p:cTn id="521" dur="3500"/>
                                        <p:tgtEl>
                                          <p:spTgt spid="36"/>
                                        </p:tgtEl>
                                        <p:attrNameLst>
                                          <p:attrName>ppt_x</p:attrName>
                                        </p:attrNameLst>
                                      </p:cBhvr>
                                      <p:tavLst>
                                        <p:tav tm="0">
                                          <p:val>
                                            <p:strVal val="ppt_x"/>
                                          </p:val>
                                        </p:tav>
                                        <p:tav tm="100000">
                                          <p:val>
                                            <p:strVal val="1+ppt_w/2"/>
                                          </p:val>
                                        </p:tav>
                                      </p:tavLst>
                                    </p:anim>
                                    <p:anim calcmode="lin" valueType="num">
                                      <p:cBhvr additive="base">
                                        <p:cTn id="522" dur="3500"/>
                                        <p:tgtEl>
                                          <p:spTgt spid="36"/>
                                        </p:tgtEl>
                                        <p:attrNameLst>
                                          <p:attrName>ppt_y</p:attrName>
                                        </p:attrNameLst>
                                      </p:cBhvr>
                                      <p:tavLst>
                                        <p:tav tm="0">
                                          <p:val>
                                            <p:strVal val="ppt_y"/>
                                          </p:val>
                                        </p:tav>
                                        <p:tav tm="100000">
                                          <p:val>
                                            <p:strVal val="1+ppt_h/2"/>
                                          </p:val>
                                        </p:tav>
                                      </p:tavLst>
                                    </p:anim>
                                    <p:set>
                                      <p:cBhvr>
                                        <p:cTn id="523" dur="1" fill="hold">
                                          <p:stCondLst>
                                            <p:cond delay="3499"/>
                                          </p:stCondLst>
                                        </p:cTn>
                                        <p:tgtEl>
                                          <p:spTgt spid="36"/>
                                        </p:tgtEl>
                                        <p:attrNameLst>
                                          <p:attrName>style.visibility</p:attrName>
                                        </p:attrNameLst>
                                      </p:cBhvr>
                                      <p:to>
                                        <p:strVal val="hidden"/>
                                      </p:to>
                                    </p:set>
                                  </p:childTnLst>
                                </p:cTn>
                              </p:par>
                              <p:par>
                                <p:cTn id="524" presetID="2" presetClass="exit" presetSubtype="6" fill="hold" grpId="2" nodeType="withEffect">
                                  <p:stCondLst>
                                    <p:cond delay="0"/>
                                  </p:stCondLst>
                                  <p:childTnLst>
                                    <p:anim calcmode="lin" valueType="num">
                                      <p:cBhvr additive="base">
                                        <p:cTn id="525" dur="3500"/>
                                        <p:tgtEl>
                                          <p:spTgt spid="48"/>
                                        </p:tgtEl>
                                        <p:attrNameLst>
                                          <p:attrName>ppt_x</p:attrName>
                                        </p:attrNameLst>
                                      </p:cBhvr>
                                      <p:tavLst>
                                        <p:tav tm="0">
                                          <p:val>
                                            <p:strVal val="ppt_x"/>
                                          </p:val>
                                        </p:tav>
                                        <p:tav tm="100000">
                                          <p:val>
                                            <p:strVal val="1+ppt_w/2"/>
                                          </p:val>
                                        </p:tav>
                                      </p:tavLst>
                                    </p:anim>
                                    <p:anim calcmode="lin" valueType="num">
                                      <p:cBhvr additive="base">
                                        <p:cTn id="526" dur="3500"/>
                                        <p:tgtEl>
                                          <p:spTgt spid="48"/>
                                        </p:tgtEl>
                                        <p:attrNameLst>
                                          <p:attrName>ppt_y</p:attrName>
                                        </p:attrNameLst>
                                      </p:cBhvr>
                                      <p:tavLst>
                                        <p:tav tm="0">
                                          <p:val>
                                            <p:strVal val="ppt_y"/>
                                          </p:val>
                                        </p:tav>
                                        <p:tav tm="100000">
                                          <p:val>
                                            <p:strVal val="1+ppt_h/2"/>
                                          </p:val>
                                        </p:tav>
                                      </p:tavLst>
                                    </p:anim>
                                    <p:set>
                                      <p:cBhvr>
                                        <p:cTn id="527" dur="1" fill="hold">
                                          <p:stCondLst>
                                            <p:cond delay="3499"/>
                                          </p:stCondLst>
                                        </p:cTn>
                                        <p:tgtEl>
                                          <p:spTgt spid="48"/>
                                        </p:tgtEl>
                                        <p:attrNameLst>
                                          <p:attrName>style.visibility</p:attrName>
                                        </p:attrNameLst>
                                      </p:cBhvr>
                                      <p:to>
                                        <p:strVal val="hidden"/>
                                      </p:to>
                                    </p:set>
                                  </p:childTnLst>
                                </p:cTn>
                              </p:par>
                              <p:par>
                                <p:cTn id="528" presetID="2" presetClass="exit" presetSubtype="6" fill="hold" grpId="2" nodeType="withEffect">
                                  <p:stCondLst>
                                    <p:cond delay="0"/>
                                  </p:stCondLst>
                                  <p:childTnLst>
                                    <p:anim calcmode="lin" valueType="num">
                                      <p:cBhvr additive="base">
                                        <p:cTn id="529" dur="3500"/>
                                        <p:tgtEl>
                                          <p:spTgt spid="35"/>
                                        </p:tgtEl>
                                        <p:attrNameLst>
                                          <p:attrName>ppt_x</p:attrName>
                                        </p:attrNameLst>
                                      </p:cBhvr>
                                      <p:tavLst>
                                        <p:tav tm="0">
                                          <p:val>
                                            <p:strVal val="ppt_x"/>
                                          </p:val>
                                        </p:tav>
                                        <p:tav tm="100000">
                                          <p:val>
                                            <p:strVal val="1+ppt_w/2"/>
                                          </p:val>
                                        </p:tav>
                                      </p:tavLst>
                                    </p:anim>
                                    <p:anim calcmode="lin" valueType="num">
                                      <p:cBhvr additive="base">
                                        <p:cTn id="530" dur="3500"/>
                                        <p:tgtEl>
                                          <p:spTgt spid="35"/>
                                        </p:tgtEl>
                                        <p:attrNameLst>
                                          <p:attrName>ppt_y</p:attrName>
                                        </p:attrNameLst>
                                      </p:cBhvr>
                                      <p:tavLst>
                                        <p:tav tm="0">
                                          <p:val>
                                            <p:strVal val="ppt_y"/>
                                          </p:val>
                                        </p:tav>
                                        <p:tav tm="100000">
                                          <p:val>
                                            <p:strVal val="1+ppt_h/2"/>
                                          </p:val>
                                        </p:tav>
                                      </p:tavLst>
                                    </p:anim>
                                    <p:set>
                                      <p:cBhvr>
                                        <p:cTn id="531" dur="1" fill="hold">
                                          <p:stCondLst>
                                            <p:cond delay="3499"/>
                                          </p:stCondLst>
                                        </p:cTn>
                                        <p:tgtEl>
                                          <p:spTgt spid="35"/>
                                        </p:tgtEl>
                                        <p:attrNameLst>
                                          <p:attrName>style.visibility</p:attrName>
                                        </p:attrNameLst>
                                      </p:cBhvr>
                                      <p:to>
                                        <p:strVal val="hidden"/>
                                      </p:to>
                                    </p:set>
                                  </p:childTnLst>
                                </p:cTn>
                              </p:par>
                              <p:par>
                                <p:cTn id="532" presetID="2" presetClass="exit" presetSubtype="6" fill="hold" grpId="2" nodeType="withEffect">
                                  <p:stCondLst>
                                    <p:cond delay="0"/>
                                  </p:stCondLst>
                                  <p:childTnLst>
                                    <p:anim calcmode="lin" valueType="num">
                                      <p:cBhvr additive="base">
                                        <p:cTn id="533" dur="3500"/>
                                        <p:tgtEl>
                                          <p:spTgt spid="49"/>
                                        </p:tgtEl>
                                        <p:attrNameLst>
                                          <p:attrName>ppt_x</p:attrName>
                                        </p:attrNameLst>
                                      </p:cBhvr>
                                      <p:tavLst>
                                        <p:tav tm="0">
                                          <p:val>
                                            <p:strVal val="ppt_x"/>
                                          </p:val>
                                        </p:tav>
                                        <p:tav tm="100000">
                                          <p:val>
                                            <p:strVal val="1+ppt_w/2"/>
                                          </p:val>
                                        </p:tav>
                                      </p:tavLst>
                                    </p:anim>
                                    <p:anim calcmode="lin" valueType="num">
                                      <p:cBhvr additive="base">
                                        <p:cTn id="534" dur="3500"/>
                                        <p:tgtEl>
                                          <p:spTgt spid="49"/>
                                        </p:tgtEl>
                                        <p:attrNameLst>
                                          <p:attrName>ppt_y</p:attrName>
                                        </p:attrNameLst>
                                      </p:cBhvr>
                                      <p:tavLst>
                                        <p:tav tm="0">
                                          <p:val>
                                            <p:strVal val="ppt_y"/>
                                          </p:val>
                                        </p:tav>
                                        <p:tav tm="100000">
                                          <p:val>
                                            <p:strVal val="1+ppt_h/2"/>
                                          </p:val>
                                        </p:tav>
                                      </p:tavLst>
                                    </p:anim>
                                    <p:set>
                                      <p:cBhvr>
                                        <p:cTn id="535" dur="1" fill="hold">
                                          <p:stCondLst>
                                            <p:cond delay="3499"/>
                                          </p:stCondLst>
                                        </p:cTn>
                                        <p:tgtEl>
                                          <p:spTgt spid="49"/>
                                        </p:tgtEl>
                                        <p:attrNameLst>
                                          <p:attrName>style.visibility</p:attrName>
                                        </p:attrNameLst>
                                      </p:cBhvr>
                                      <p:to>
                                        <p:strVal val="hidden"/>
                                      </p:to>
                                    </p:set>
                                  </p:childTnLst>
                                </p:cTn>
                              </p:par>
                              <p:par>
                                <p:cTn id="536" presetID="2" presetClass="exit" presetSubtype="6" fill="hold" grpId="2" nodeType="withEffect">
                                  <p:stCondLst>
                                    <p:cond delay="0"/>
                                  </p:stCondLst>
                                  <p:childTnLst>
                                    <p:anim calcmode="lin" valueType="num">
                                      <p:cBhvr additive="base">
                                        <p:cTn id="537" dur="3500"/>
                                        <p:tgtEl>
                                          <p:spTgt spid="45"/>
                                        </p:tgtEl>
                                        <p:attrNameLst>
                                          <p:attrName>ppt_x</p:attrName>
                                        </p:attrNameLst>
                                      </p:cBhvr>
                                      <p:tavLst>
                                        <p:tav tm="0">
                                          <p:val>
                                            <p:strVal val="ppt_x"/>
                                          </p:val>
                                        </p:tav>
                                        <p:tav tm="100000">
                                          <p:val>
                                            <p:strVal val="1+ppt_w/2"/>
                                          </p:val>
                                        </p:tav>
                                      </p:tavLst>
                                    </p:anim>
                                    <p:anim calcmode="lin" valueType="num">
                                      <p:cBhvr additive="base">
                                        <p:cTn id="538" dur="3500"/>
                                        <p:tgtEl>
                                          <p:spTgt spid="45"/>
                                        </p:tgtEl>
                                        <p:attrNameLst>
                                          <p:attrName>ppt_y</p:attrName>
                                        </p:attrNameLst>
                                      </p:cBhvr>
                                      <p:tavLst>
                                        <p:tav tm="0">
                                          <p:val>
                                            <p:strVal val="ppt_y"/>
                                          </p:val>
                                        </p:tav>
                                        <p:tav tm="100000">
                                          <p:val>
                                            <p:strVal val="1+ppt_h/2"/>
                                          </p:val>
                                        </p:tav>
                                      </p:tavLst>
                                    </p:anim>
                                    <p:set>
                                      <p:cBhvr>
                                        <p:cTn id="539" dur="1" fill="hold">
                                          <p:stCondLst>
                                            <p:cond delay="3499"/>
                                          </p:stCondLst>
                                        </p:cTn>
                                        <p:tgtEl>
                                          <p:spTgt spid="45"/>
                                        </p:tgtEl>
                                        <p:attrNameLst>
                                          <p:attrName>style.visibility</p:attrName>
                                        </p:attrNameLst>
                                      </p:cBhvr>
                                      <p:to>
                                        <p:strVal val="hidden"/>
                                      </p:to>
                                    </p:set>
                                  </p:childTnLst>
                                </p:cTn>
                              </p:par>
                              <p:par>
                                <p:cTn id="540" presetID="2" presetClass="exit" presetSubtype="6" fill="hold" grpId="2" nodeType="withEffect">
                                  <p:stCondLst>
                                    <p:cond delay="0"/>
                                  </p:stCondLst>
                                  <p:childTnLst>
                                    <p:anim calcmode="lin" valueType="num">
                                      <p:cBhvr additive="base">
                                        <p:cTn id="541" dur="3500"/>
                                        <p:tgtEl>
                                          <p:spTgt spid="46"/>
                                        </p:tgtEl>
                                        <p:attrNameLst>
                                          <p:attrName>ppt_x</p:attrName>
                                        </p:attrNameLst>
                                      </p:cBhvr>
                                      <p:tavLst>
                                        <p:tav tm="0">
                                          <p:val>
                                            <p:strVal val="ppt_x"/>
                                          </p:val>
                                        </p:tav>
                                        <p:tav tm="100000">
                                          <p:val>
                                            <p:strVal val="1+ppt_w/2"/>
                                          </p:val>
                                        </p:tav>
                                      </p:tavLst>
                                    </p:anim>
                                    <p:anim calcmode="lin" valueType="num">
                                      <p:cBhvr additive="base">
                                        <p:cTn id="542" dur="3500"/>
                                        <p:tgtEl>
                                          <p:spTgt spid="46"/>
                                        </p:tgtEl>
                                        <p:attrNameLst>
                                          <p:attrName>ppt_y</p:attrName>
                                        </p:attrNameLst>
                                      </p:cBhvr>
                                      <p:tavLst>
                                        <p:tav tm="0">
                                          <p:val>
                                            <p:strVal val="ppt_y"/>
                                          </p:val>
                                        </p:tav>
                                        <p:tav tm="100000">
                                          <p:val>
                                            <p:strVal val="1+ppt_h/2"/>
                                          </p:val>
                                        </p:tav>
                                      </p:tavLst>
                                    </p:anim>
                                    <p:set>
                                      <p:cBhvr>
                                        <p:cTn id="543" dur="1" fill="hold">
                                          <p:stCondLst>
                                            <p:cond delay="3499"/>
                                          </p:stCondLst>
                                        </p:cTn>
                                        <p:tgtEl>
                                          <p:spTgt spid="46"/>
                                        </p:tgtEl>
                                        <p:attrNameLst>
                                          <p:attrName>style.visibility</p:attrName>
                                        </p:attrNameLst>
                                      </p:cBhvr>
                                      <p:to>
                                        <p:strVal val="hidden"/>
                                      </p:to>
                                    </p:set>
                                  </p:childTnLst>
                                </p:cTn>
                              </p:par>
                              <p:par>
                                <p:cTn id="544" presetID="2" presetClass="exit" presetSubtype="6" fill="hold" grpId="2" nodeType="withEffect">
                                  <p:stCondLst>
                                    <p:cond delay="0"/>
                                  </p:stCondLst>
                                  <p:childTnLst>
                                    <p:anim calcmode="lin" valueType="num">
                                      <p:cBhvr additive="base">
                                        <p:cTn id="545" dur="3500"/>
                                        <p:tgtEl>
                                          <p:spTgt spid="47"/>
                                        </p:tgtEl>
                                        <p:attrNameLst>
                                          <p:attrName>ppt_x</p:attrName>
                                        </p:attrNameLst>
                                      </p:cBhvr>
                                      <p:tavLst>
                                        <p:tav tm="0">
                                          <p:val>
                                            <p:strVal val="ppt_x"/>
                                          </p:val>
                                        </p:tav>
                                        <p:tav tm="100000">
                                          <p:val>
                                            <p:strVal val="1+ppt_w/2"/>
                                          </p:val>
                                        </p:tav>
                                      </p:tavLst>
                                    </p:anim>
                                    <p:anim calcmode="lin" valueType="num">
                                      <p:cBhvr additive="base">
                                        <p:cTn id="546" dur="3500"/>
                                        <p:tgtEl>
                                          <p:spTgt spid="47"/>
                                        </p:tgtEl>
                                        <p:attrNameLst>
                                          <p:attrName>ppt_y</p:attrName>
                                        </p:attrNameLst>
                                      </p:cBhvr>
                                      <p:tavLst>
                                        <p:tav tm="0">
                                          <p:val>
                                            <p:strVal val="ppt_y"/>
                                          </p:val>
                                        </p:tav>
                                        <p:tav tm="100000">
                                          <p:val>
                                            <p:strVal val="1+ppt_h/2"/>
                                          </p:val>
                                        </p:tav>
                                      </p:tavLst>
                                    </p:anim>
                                    <p:set>
                                      <p:cBhvr>
                                        <p:cTn id="547" dur="1" fill="hold">
                                          <p:stCondLst>
                                            <p:cond delay="3499"/>
                                          </p:stCondLst>
                                        </p:cTn>
                                        <p:tgtEl>
                                          <p:spTgt spid="47"/>
                                        </p:tgtEl>
                                        <p:attrNameLst>
                                          <p:attrName>style.visibility</p:attrName>
                                        </p:attrNameLst>
                                      </p:cBhvr>
                                      <p:to>
                                        <p:strVal val="hidden"/>
                                      </p:to>
                                    </p:set>
                                  </p:childTnLst>
                                </p:cTn>
                              </p:par>
                              <p:par>
                                <p:cTn id="548" presetID="2" presetClass="exit" presetSubtype="12" fill="hold" grpId="2" nodeType="withEffect">
                                  <p:stCondLst>
                                    <p:cond delay="0"/>
                                  </p:stCondLst>
                                  <p:childTnLst>
                                    <p:anim calcmode="lin" valueType="num">
                                      <p:cBhvr additive="base">
                                        <p:cTn id="549" dur="3500"/>
                                        <p:tgtEl>
                                          <p:spTgt spid="51"/>
                                        </p:tgtEl>
                                        <p:attrNameLst>
                                          <p:attrName>ppt_x</p:attrName>
                                        </p:attrNameLst>
                                      </p:cBhvr>
                                      <p:tavLst>
                                        <p:tav tm="0">
                                          <p:val>
                                            <p:strVal val="ppt_x"/>
                                          </p:val>
                                        </p:tav>
                                        <p:tav tm="100000">
                                          <p:val>
                                            <p:strVal val="0-ppt_w/2"/>
                                          </p:val>
                                        </p:tav>
                                      </p:tavLst>
                                    </p:anim>
                                    <p:anim calcmode="lin" valueType="num">
                                      <p:cBhvr additive="base">
                                        <p:cTn id="550" dur="3500"/>
                                        <p:tgtEl>
                                          <p:spTgt spid="51"/>
                                        </p:tgtEl>
                                        <p:attrNameLst>
                                          <p:attrName>ppt_y</p:attrName>
                                        </p:attrNameLst>
                                      </p:cBhvr>
                                      <p:tavLst>
                                        <p:tav tm="0">
                                          <p:val>
                                            <p:strVal val="ppt_y"/>
                                          </p:val>
                                        </p:tav>
                                        <p:tav tm="100000">
                                          <p:val>
                                            <p:strVal val="1+ppt_h/2"/>
                                          </p:val>
                                        </p:tav>
                                      </p:tavLst>
                                    </p:anim>
                                    <p:set>
                                      <p:cBhvr>
                                        <p:cTn id="551" dur="1" fill="hold">
                                          <p:stCondLst>
                                            <p:cond delay="3499"/>
                                          </p:stCondLst>
                                        </p:cTn>
                                        <p:tgtEl>
                                          <p:spTgt spid="51"/>
                                        </p:tgtEl>
                                        <p:attrNameLst>
                                          <p:attrName>style.visibility</p:attrName>
                                        </p:attrNameLst>
                                      </p:cBhvr>
                                      <p:to>
                                        <p:strVal val="hidden"/>
                                      </p:to>
                                    </p:set>
                                  </p:childTnLst>
                                </p:cTn>
                              </p:par>
                              <p:par>
                                <p:cTn id="552" presetID="2" presetClass="exit" presetSubtype="12" fill="hold" grpId="2" nodeType="withEffect">
                                  <p:stCondLst>
                                    <p:cond delay="0"/>
                                  </p:stCondLst>
                                  <p:childTnLst>
                                    <p:anim calcmode="lin" valueType="num">
                                      <p:cBhvr additive="base">
                                        <p:cTn id="553" dur="3500"/>
                                        <p:tgtEl>
                                          <p:spTgt spid="65"/>
                                        </p:tgtEl>
                                        <p:attrNameLst>
                                          <p:attrName>ppt_x</p:attrName>
                                        </p:attrNameLst>
                                      </p:cBhvr>
                                      <p:tavLst>
                                        <p:tav tm="0">
                                          <p:val>
                                            <p:strVal val="ppt_x"/>
                                          </p:val>
                                        </p:tav>
                                        <p:tav tm="100000">
                                          <p:val>
                                            <p:strVal val="0-ppt_w/2"/>
                                          </p:val>
                                        </p:tav>
                                      </p:tavLst>
                                    </p:anim>
                                    <p:anim calcmode="lin" valueType="num">
                                      <p:cBhvr additive="base">
                                        <p:cTn id="554" dur="3500"/>
                                        <p:tgtEl>
                                          <p:spTgt spid="65"/>
                                        </p:tgtEl>
                                        <p:attrNameLst>
                                          <p:attrName>ppt_y</p:attrName>
                                        </p:attrNameLst>
                                      </p:cBhvr>
                                      <p:tavLst>
                                        <p:tav tm="0">
                                          <p:val>
                                            <p:strVal val="ppt_y"/>
                                          </p:val>
                                        </p:tav>
                                        <p:tav tm="100000">
                                          <p:val>
                                            <p:strVal val="1+ppt_h/2"/>
                                          </p:val>
                                        </p:tav>
                                      </p:tavLst>
                                    </p:anim>
                                    <p:set>
                                      <p:cBhvr>
                                        <p:cTn id="555" dur="1" fill="hold">
                                          <p:stCondLst>
                                            <p:cond delay="3499"/>
                                          </p:stCondLst>
                                        </p:cTn>
                                        <p:tgtEl>
                                          <p:spTgt spid="65"/>
                                        </p:tgtEl>
                                        <p:attrNameLst>
                                          <p:attrName>style.visibility</p:attrName>
                                        </p:attrNameLst>
                                      </p:cBhvr>
                                      <p:to>
                                        <p:strVal val="hidden"/>
                                      </p:to>
                                    </p:set>
                                  </p:childTnLst>
                                </p:cTn>
                              </p:par>
                              <p:par>
                                <p:cTn id="556" presetID="2" presetClass="exit" presetSubtype="12" fill="hold" grpId="2" nodeType="withEffect">
                                  <p:stCondLst>
                                    <p:cond delay="0"/>
                                  </p:stCondLst>
                                  <p:childTnLst>
                                    <p:anim calcmode="lin" valueType="num">
                                      <p:cBhvr additive="base">
                                        <p:cTn id="557" dur="3500"/>
                                        <p:tgtEl>
                                          <p:spTgt spid="61"/>
                                        </p:tgtEl>
                                        <p:attrNameLst>
                                          <p:attrName>ppt_x</p:attrName>
                                        </p:attrNameLst>
                                      </p:cBhvr>
                                      <p:tavLst>
                                        <p:tav tm="0">
                                          <p:val>
                                            <p:strVal val="ppt_x"/>
                                          </p:val>
                                        </p:tav>
                                        <p:tav tm="100000">
                                          <p:val>
                                            <p:strVal val="0-ppt_w/2"/>
                                          </p:val>
                                        </p:tav>
                                      </p:tavLst>
                                    </p:anim>
                                    <p:anim calcmode="lin" valueType="num">
                                      <p:cBhvr additive="base">
                                        <p:cTn id="558" dur="3500"/>
                                        <p:tgtEl>
                                          <p:spTgt spid="61"/>
                                        </p:tgtEl>
                                        <p:attrNameLst>
                                          <p:attrName>ppt_y</p:attrName>
                                        </p:attrNameLst>
                                      </p:cBhvr>
                                      <p:tavLst>
                                        <p:tav tm="0">
                                          <p:val>
                                            <p:strVal val="ppt_y"/>
                                          </p:val>
                                        </p:tav>
                                        <p:tav tm="100000">
                                          <p:val>
                                            <p:strVal val="1+ppt_h/2"/>
                                          </p:val>
                                        </p:tav>
                                      </p:tavLst>
                                    </p:anim>
                                    <p:set>
                                      <p:cBhvr>
                                        <p:cTn id="559" dur="1" fill="hold">
                                          <p:stCondLst>
                                            <p:cond delay="3499"/>
                                          </p:stCondLst>
                                        </p:cTn>
                                        <p:tgtEl>
                                          <p:spTgt spid="61"/>
                                        </p:tgtEl>
                                        <p:attrNameLst>
                                          <p:attrName>style.visibility</p:attrName>
                                        </p:attrNameLst>
                                      </p:cBhvr>
                                      <p:to>
                                        <p:strVal val="hidden"/>
                                      </p:to>
                                    </p:set>
                                  </p:childTnLst>
                                </p:cTn>
                              </p:par>
                              <p:par>
                                <p:cTn id="560" presetID="2" presetClass="exit" presetSubtype="12" fill="hold" grpId="2" nodeType="withEffect">
                                  <p:stCondLst>
                                    <p:cond delay="0"/>
                                  </p:stCondLst>
                                  <p:childTnLst>
                                    <p:anim calcmode="lin" valueType="num">
                                      <p:cBhvr additive="base">
                                        <p:cTn id="561" dur="3500"/>
                                        <p:tgtEl>
                                          <p:spTgt spid="62"/>
                                        </p:tgtEl>
                                        <p:attrNameLst>
                                          <p:attrName>ppt_x</p:attrName>
                                        </p:attrNameLst>
                                      </p:cBhvr>
                                      <p:tavLst>
                                        <p:tav tm="0">
                                          <p:val>
                                            <p:strVal val="ppt_x"/>
                                          </p:val>
                                        </p:tav>
                                        <p:tav tm="100000">
                                          <p:val>
                                            <p:strVal val="0-ppt_w/2"/>
                                          </p:val>
                                        </p:tav>
                                      </p:tavLst>
                                    </p:anim>
                                    <p:anim calcmode="lin" valueType="num">
                                      <p:cBhvr additive="base">
                                        <p:cTn id="562" dur="3500"/>
                                        <p:tgtEl>
                                          <p:spTgt spid="62"/>
                                        </p:tgtEl>
                                        <p:attrNameLst>
                                          <p:attrName>ppt_y</p:attrName>
                                        </p:attrNameLst>
                                      </p:cBhvr>
                                      <p:tavLst>
                                        <p:tav tm="0">
                                          <p:val>
                                            <p:strVal val="ppt_y"/>
                                          </p:val>
                                        </p:tav>
                                        <p:tav tm="100000">
                                          <p:val>
                                            <p:strVal val="1+ppt_h/2"/>
                                          </p:val>
                                        </p:tav>
                                      </p:tavLst>
                                    </p:anim>
                                    <p:set>
                                      <p:cBhvr>
                                        <p:cTn id="563" dur="1" fill="hold">
                                          <p:stCondLst>
                                            <p:cond delay="3499"/>
                                          </p:stCondLst>
                                        </p:cTn>
                                        <p:tgtEl>
                                          <p:spTgt spid="62"/>
                                        </p:tgtEl>
                                        <p:attrNameLst>
                                          <p:attrName>style.visibility</p:attrName>
                                        </p:attrNameLst>
                                      </p:cBhvr>
                                      <p:to>
                                        <p:strVal val="hidden"/>
                                      </p:to>
                                    </p:set>
                                  </p:childTnLst>
                                </p:cTn>
                              </p:par>
                              <p:par>
                                <p:cTn id="564" presetID="2" presetClass="exit" presetSubtype="12" fill="hold" grpId="2" nodeType="withEffect">
                                  <p:stCondLst>
                                    <p:cond delay="0"/>
                                  </p:stCondLst>
                                  <p:childTnLst>
                                    <p:anim calcmode="lin" valueType="num">
                                      <p:cBhvr additive="base">
                                        <p:cTn id="565" dur="3500"/>
                                        <p:tgtEl>
                                          <p:spTgt spid="64"/>
                                        </p:tgtEl>
                                        <p:attrNameLst>
                                          <p:attrName>ppt_x</p:attrName>
                                        </p:attrNameLst>
                                      </p:cBhvr>
                                      <p:tavLst>
                                        <p:tav tm="0">
                                          <p:val>
                                            <p:strVal val="ppt_x"/>
                                          </p:val>
                                        </p:tav>
                                        <p:tav tm="100000">
                                          <p:val>
                                            <p:strVal val="0-ppt_w/2"/>
                                          </p:val>
                                        </p:tav>
                                      </p:tavLst>
                                    </p:anim>
                                    <p:anim calcmode="lin" valueType="num">
                                      <p:cBhvr additive="base">
                                        <p:cTn id="566" dur="3500"/>
                                        <p:tgtEl>
                                          <p:spTgt spid="64"/>
                                        </p:tgtEl>
                                        <p:attrNameLst>
                                          <p:attrName>ppt_y</p:attrName>
                                        </p:attrNameLst>
                                      </p:cBhvr>
                                      <p:tavLst>
                                        <p:tav tm="0">
                                          <p:val>
                                            <p:strVal val="ppt_y"/>
                                          </p:val>
                                        </p:tav>
                                        <p:tav tm="100000">
                                          <p:val>
                                            <p:strVal val="1+ppt_h/2"/>
                                          </p:val>
                                        </p:tav>
                                      </p:tavLst>
                                    </p:anim>
                                    <p:set>
                                      <p:cBhvr>
                                        <p:cTn id="567" dur="1" fill="hold">
                                          <p:stCondLst>
                                            <p:cond delay="3499"/>
                                          </p:stCondLst>
                                        </p:cTn>
                                        <p:tgtEl>
                                          <p:spTgt spid="64"/>
                                        </p:tgtEl>
                                        <p:attrNameLst>
                                          <p:attrName>style.visibility</p:attrName>
                                        </p:attrNameLst>
                                      </p:cBhvr>
                                      <p:to>
                                        <p:strVal val="hidden"/>
                                      </p:to>
                                    </p:set>
                                  </p:childTnLst>
                                </p:cTn>
                              </p:par>
                              <p:par>
                                <p:cTn id="568" presetID="2" presetClass="exit" presetSubtype="12" fill="hold" grpId="2" nodeType="withEffect">
                                  <p:stCondLst>
                                    <p:cond delay="0"/>
                                  </p:stCondLst>
                                  <p:childTnLst>
                                    <p:anim calcmode="lin" valueType="num">
                                      <p:cBhvr additive="base">
                                        <p:cTn id="569" dur="3500"/>
                                        <p:tgtEl>
                                          <p:spTgt spid="52"/>
                                        </p:tgtEl>
                                        <p:attrNameLst>
                                          <p:attrName>ppt_x</p:attrName>
                                        </p:attrNameLst>
                                      </p:cBhvr>
                                      <p:tavLst>
                                        <p:tav tm="0">
                                          <p:val>
                                            <p:strVal val="ppt_x"/>
                                          </p:val>
                                        </p:tav>
                                        <p:tav tm="100000">
                                          <p:val>
                                            <p:strVal val="0-ppt_w/2"/>
                                          </p:val>
                                        </p:tav>
                                      </p:tavLst>
                                    </p:anim>
                                    <p:anim calcmode="lin" valueType="num">
                                      <p:cBhvr additive="base">
                                        <p:cTn id="570" dur="3500"/>
                                        <p:tgtEl>
                                          <p:spTgt spid="52"/>
                                        </p:tgtEl>
                                        <p:attrNameLst>
                                          <p:attrName>ppt_y</p:attrName>
                                        </p:attrNameLst>
                                      </p:cBhvr>
                                      <p:tavLst>
                                        <p:tav tm="0">
                                          <p:val>
                                            <p:strVal val="ppt_y"/>
                                          </p:val>
                                        </p:tav>
                                        <p:tav tm="100000">
                                          <p:val>
                                            <p:strVal val="1+ppt_h/2"/>
                                          </p:val>
                                        </p:tav>
                                      </p:tavLst>
                                    </p:anim>
                                    <p:set>
                                      <p:cBhvr>
                                        <p:cTn id="571" dur="1" fill="hold">
                                          <p:stCondLst>
                                            <p:cond delay="3499"/>
                                          </p:stCondLst>
                                        </p:cTn>
                                        <p:tgtEl>
                                          <p:spTgt spid="52"/>
                                        </p:tgtEl>
                                        <p:attrNameLst>
                                          <p:attrName>style.visibility</p:attrName>
                                        </p:attrNameLst>
                                      </p:cBhvr>
                                      <p:to>
                                        <p:strVal val="hidden"/>
                                      </p:to>
                                    </p:set>
                                  </p:childTnLst>
                                </p:cTn>
                              </p:par>
                              <p:par>
                                <p:cTn id="572" presetID="2" presetClass="exit" presetSubtype="12" fill="hold" grpId="2" nodeType="withEffect">
                                  <p:stCondLst>
                                    <p:cond delay="0"/>
                                  </p:stCondLst>
                                  <p:childTnLst>
                                    <p:anim calcmode="lin" valueType="num">
                                      <p:cBhvr additive="base">
                                        <p:cTn id="573" dur="3500"/>
                                        <p:tgtEl>
                                          <p:spTgt spid="53"/>
                                        </p:tgtEl>
                                        <p:attrNameLst>
                                          <p:attrName>ppt_x</p:attrName>
                                        </p:attrNameLst>
                                      </p:cBhvr>
                                      <p:tavLst>
                                        <p:tav tm="0">
                                          <p:val>
                                            <p:strVal val="ppt_x"/>
                                          </p:val>
                                        </p:tav>
                                        <p:tav tm="100000">
                                          <p:val>
                                            <p:strVal val="0-ppt_w/2"/>
                                          </p:val>
                                        </p:tav>
                                      </p:tavLst>
                                    </p:anim>
                                    <p:anim calcmode="lin" valueType="num">
                                      <p:cBhvr additive="base">
                                        <p:cTn id="574" dur="3500"/>
                                        <p:tgtEl>
                                          <p:spTgt spid="53"/>
                                        </p:tgtEl>
                                        <p:attrNameLst>
                                          <p:attrName>ppt_y</p:attrName>
                                        </p:attrNameLst>
                                      </p:cBhvr>
                                      <p:tavLst>
                                        <p:tav tm="0">
                                          <p:val>
                                            <p:strVal val="ppt_y"/>
                                          </p:val>
                                        </p:tav>
                                        <p:tav tm="100000">
                                          <p:val>
                                            <p:strVal val="1+ppt_h/2"/>
                                          </p:val>
                                        </p:tav>
                                      </p:tavLst>
                                    </p:anim>
                                    <p:set>
                                      <p:cBhvr>
                                        <p:cTn id="575" dur="1" fill="hold">
                                          <p:stCondLst>
                                            <p:cond delay="3499"/>
                                          </p:stCondLst>
                                        </p:cTn>
                                        <p:tgtEl>
                                          <p:spTgt spid="53"/>
                                        </p:tgtEl>
                                        <p:attrNameLst>
                                          <p:attrName>style.visibility</p:attrName>
                                        </p:attrNameLst>
                                      </p:cBhvr>
                                      <p:to>
                                        <p:strVal val="hidden"/>
                                      </p:to>
                                    </p:set>
                                  </p:childTnLst>
                                </p:cTn>
                              </p:par>
                              <p:par>
                                <p:cTn id="576" presetID="2" presetClass="exit" presetSubtype="12" fill="hold" grpId="2" nodeType="withEffect">
                                  <p:stCondLst>
                                    <p:cond delay="0"/>
                                  </p:stCondLst>
                                  <p:childTnLst>
                                    <p:anim calcmode="lin" valueType="num">
                                      <p:cBhvr additive="base">
                                        <p:cTn id="577" dur="3500"/>
                                        <p:tgtEl>
                                          <p:spTgt spid="54"/>
                                        </p:tgtEl>
                                        <p:attrNameLst>
                                          <p:attrName>ppt_x</p:attrName>
                                        </p:attrNameLst>
                                      </p:cBhvr>
                                      <p:tavLst>
                                        <p:tav tm="0">
                                          <p:val>
                                            <p:strVal val="ppt_x"/>
                                          </p:val>
                                        </p:tav>
                                        <p:tav tm="100000">
                                          <p:val>
                                            <p:strVal val="0-ppt_w/2"/>
                                          </p:val>
                                        </p:tav>
                                      </p:tavLst>
                                    </p:anim>
                                    <p:anim calcmode="lin" valueType="num">
                                      <p:cBhvr additive="base">
                                        <p:cTn id="578" dur="3500"/>
                                        <p:tgtEl>
                                          <p:spTgt spid="54"/>
                                        </p:tgtEl>
                                        <p:attrNameLst>
                                          <p:attrName>ppt_y</p:attrName>
                                        </p:attrNameLst>
                                      </p:cBhvr>
                                      <p:tavLst>
                                        <p:tav tm="0">
                                          <p:val>
                                            <p:strVal val="ppt_y"/>
                                          </p:val>
                                        </p:tav>
                                        <p:tav tm="100000">
                                          <p:val>
                                            <p:strVal val="1+ppt_h/2"/>
                                          </p:val>
                                        </p:tav>
                                      </p:tavLst>
                                    </p:anim>
                                    <p:set>
                                      <p:cBhvr>
                                        <p:cTn id="579" dur="1" fill="hold">
                                          <p:stCondLst>
                                            <p:cond delay="3499"/>
                                          </p:stCondLst>
                                        </p:cTn>
                                        <p:tgtEl>
                                          <p:spTgt spid="54"/>
                                        </p:tgtEl>
                                        <p:attrNameLst>
                                          <p:attrName>style.visibility</p:attrName>
                                        </p:attrNameLst>
                                      </p:cBhvr>
                                      <p:to>
                                        <p:strVal val="hidden"/>
                                      </p:to>
                                    </p:set>
                                  </p:childTnLst>
                                </p:cTn>
                              </p:par>
                              <p:par>
                                <p:cTn id="580" presetID="2" presetClass="exit" presetSubtype="12" fill="hold" grpId="2" nodeType="withEffect">
                                  <p:stCondLst>
                                    <p:cond delay="0"/>
                                  </p:stCondLst>
                                  <p:childTnLst>
                                    <p:anim calcmode="lin" valueType="num">
                                      <p:cBhvr additive="base">
                                        <p:cTn id="581" dur="3500"/>
                                        <p:tgtEl>
                                          <p:spTgt spid="63"/>
                                        </p:tgtEl>
                                        <p:attrNameLst>
                                          <p:attrName>ppt_x</p:attrName>
                                        </p:attrNameLst>
                                      </p:cBhvr>
                                      <p:tavLst>
                                        <p:tav tm="0">
                                          <p:val>
                                            <p:strVal val="ppt_x"/>
                                          </p:val>
                                        </p:tav>
                                        <p:tav tm="100000">
                                          <p:val>
                                            <p:strVal val="0-ppt_w/2"/>
                                          </p:val>
                                        </p:tav>
                                      </p:tavLst>
                                    </p:anim>
                                    <p:anim calcmode="lin" valueType="num">
                                      <p:cBhvr additive="base">
                                        <p:cTn id="582" dur="3500"/>
                                        <p:tgtEl>
                                          <p:spTgt spid="63"/>
                                        </p:tgtEl>
                                        <p:attrNameLst>
                                          <p:attrName>ppt_y</p:attrName>
                                        </p:attrNameLst>
                                      </p:cBhvr>
                                      <p:tavLst>
                                        <p:tav tm="0">
                                          <p:val>
                                            <p:strVal val="ppt_y"/>
                                          </p:val>
                                        </p:tav>
                                        <p:tav tm="100000">
                                          <p:val>
                                            <p:strVal val="1+ppt_h/2"/>
                                          </p:val>
                                        </p:tav>
                                      </p:tavLst>
                                    </p:anim>
                                    <p:set>
                                      <p:cBhvr>
                                        <p:cTn id="583" dur="1" fill="hold">
                                          <p:stCondLst>
                                            <p:cond delay="3499"/>
                                          </p:stCondLst>
                                        </p:cTn>
                                        <p:tgtEl>
                                          <p:spTgt spid="63"/>
                                        </p:tgtEl>
                                        <p:attrNameLst>
                                          <p:attrName>style.visibility</p:attrName>
                                        </p:attrNameLst>
                                      </p:cBhvr>
                                      <p:to>
                                        <p:strVal val="hidden"/>
                                      </p:to>
                                    </p:set>
                                  </p:childTnLst>
                                </p:cTn>
                              </p:par>
                              <p:par>
                                <p:cTn id="584" presetID="2" presetClass="exit" presetSubtype="12" fill="hold" grpId="2" nodeType="withEffect">
                                  <p:stCondLst>
                                    <p:cond delay="0"/>
                                  </p:stCondLst>
                                  <p:childTnLst>
                                    <p:anim calcmode="lin" valueType="num">
                                      <p:cBhvr additive="base">
                                        <p:cTn id="585" dur="3500"/>
                                        <p:tgtEl>
                                          <p:spTgt spid="55"/>
                                        </p:tgtEl>
                                        <p:attrNameLst>
                                          <p:attrName>ppt_x</p:attrName>
                                        </p:attrNameLst>
                                      </p:cBhvr>
                                      <p:tavLst>
                                        <p:tav tm="0">
                                          <p:val>
                                            <p:strVal val="ppt_x"/>
                                          </p:val>
                                        </p:tav>
                                        <p:tav tm="100000">
                                          <p:val>
                                            <p:strVal val="0-ppt_w/2"/>
                                          </p:val>
                                        </p:tav>
                                      </p:tavLst>
                                    </p:anim>
                                    <p:anim calcmode="lin" valueType="num">
                                      <p:cBhvr additive="base">
                                        <p:cTn id="586" dur="3500"/>
                                        <p:tgtEl>
                                          <p:spTgt spid="55"/>
                                        </p:tgtEl>
                                        <p:attrNameLst>
                                          <p:attrName>ppt_y</p:attrName>
                                        </p:attrNameLst>
                                      </p:cBhvr>
                                      <p:tavLst>
                                        <p:tav tm="0">
                                          <p:val>
                                            <p:strVal val="ppt_y"/>
                                          </p:val>
                                        </p:tav>
                                        <p:tav tm="100000">
                                          <p:val>
                                            <p:strVal val="1+ppt_h/2"/>
                                          </p:val>
                                        </p:tav>
                                      </p:tavLst>
                                    </p:anim>
                                    <p:set>
                                      <p:cBhvr>
                                        <p:cTn id="587" dur="1" fill="hold">
                                          <p:stCondLst>
                                            <p:cond delay="3499"/>
                                          </p:stCondLst>
                                        </p:cTn>
                                        <p:tgtEl>
                                          <p:spTgt spid="55"/>
                                        </p:tgtEl>
                                        <p:attrNameLst>
                                          <p:attrName>style.visibility</p:attrName>
                                        </p:attrNameLst>
                                      </p:cBhvr>
                                      <p:to>
                                        <p:strVal val="hidden"/>
                                      </p:to>
                                    </p:set>
                                  </p:childTnLst>
                                </p:cTn>
                              </p:par>
                              <p:par>
                                <p:cTn id="588" presetID="2" presetClass="exit" presetSubtype="12" fill="hold" grpId="2" nodeType="withEffect">
                                  <p:stCondLst>
                                    <p:cond delay="0"/>
                                  </p:stCondLst>
                                  <p:childTnLst>
                                    <p:anim calcmode="lin" valueType="num">
                                      <p:cBhvr additive="base">
                                        <p:cTn id="589" dur="3500"/>
                                        <p:tgtEl>
                                          <p:spTgt spid="56"/>
                                        </p:tgtEl>
                                        <p:attrNameLst>
                                          <p:attrName>ppt_x</p:attrName>
                                        </p:attrNameLst>
                                      </p:cBhvr>
                                      <p:tavLst>
                                        <p:tav tm="0">
                                          <p:val>
                                            <p:strVal val="ppt_x"/>
                                          </p:val>
                                        </p:tav>
                                        <p:tav tm="100000">
                                          <p:val>
                                            <p:strVal val="0-ppt_w/2"/>
                                          </p:val>
                                        </p:tav>
                                      </p:tavLst>
                                    </p:anim>
                                    <p:anim calcmode="lin" valueType="num">
                                      <p:cBhvr additive="base">
                                        <p:cTn id="590" dur="3500"/>
                                        <p:tgtEl>
                                          <p:spTgt spid="56"/>
                                        </p:tgtEl>
                                        <p:attrNameLst>
                                          <p:attrName>ppt_y</p:attrName>
                                        </p:attrNameLst>
                                      </p:cBhvr>
                                      <p:tavLst>
                                        <p:tav tm="0">
                                          <p:val>
                                            <p:strVal val="ppt_y"/>
                                          </p:val>
                                        </p:tav>
                                        <p:tav tm="100000">
                                          <p:val>
                                            <p:strVal val="1+ppt_h/2"/>
                                          </p:val>
                                        </p:tav>
                                      </p:tavLst>
                                    </p:anim>
                                    <p:set>
                                      <p:cBhvr>
                                        <p:cTn id="591" dur="1" fill="hold">
                                          <p:stCondLst>
                                            <p:cond delay="3499"/>
                                          </p:stCondLst>
                                        </p:cTn>
                                        <p:tgtEl>
                                          <p:spTgt spid="56"/>
                                        </p:tgtEl>
                                        <p:attrNameLst>
                                          <p:attrName>style.visibility</p:attrName>
                                        </p:attrNameLst>
                                      </p:cBhvr>
                                      <p:to>
                                        <p:strVal val="hidden"/>
                                      </p:to>
                                    </p:set>
                                  </p:childTnLst>
                                </p:cTn>
                              </p:par>
                              <p:par>
                                <p:cTn id="592" presetID="2" presetClass="exit" presetSubtype="12" fill="hold" grpId="2" nodeType="withEffect">
                                  <p:stCondLst>
                                    <p:cond delay="0"/>
                                  </p:stCondLst>
                                  <p:childTnLst>
                                    <p:anim calcmode="lin" valueType="num">
                                      <p:cBhvr additive="base">
                                        <p:cTn id="593" dur="3500"/>
                                        <p:tgtEl>
                                          <p:spTgt spid="57"/>
                                        </p:tgtEl>
                                        <p:attrNameLst>
                                          <p:attrName>ppt_x</p:attrName>
                                        </p:attrNameLst>
                                      </p:cBhvr>
                                      <p:tavLst>
                                        <p:tav tm="0">
                                          <p:val>
                                            <p:strVal val="ppt_x"/>
                                          </p:val>
                                        </p:tav>
                                        <p:tav tm="100000">
                                          <p:val>
                                            <p:strVal val="0-ppt_w/2"/>
                                          </p:val>
                                        </p:tav>
                                      </p:tavLst>
                                    </p:anim>
                                    <p:anim calcmode="lin" valueType="num">
                                      <p:cBhvr additive="base">
                                        <p:cTn id="594" dur="3500"/>
                                        <p:tgtEl>
                                          <p:spTgt spid="57"/>
                                        </p:tgtEl>
                                        <p:attrNameLst>
                                          <p:attrName>ppt_y</p:attrName>
                                        </p:attrNameLst>
                                      </p:cBhvr>
                                      <p:tavLst>
                                        <p:tav tm="0">
                                          <p:val>
                                            <p:strVal val="ppt_y"/>
                                          </p:val>
                                        </p:tav>
                                        <p:tav tm="100000">
                                          <p:val>
                                            <p:strVal val="1+ppt_h/2"/>
                                          </p:val>
                                        </p:tav>
                                      </p:tavLst>
                                    </p:anim>
                                    <p:set>
                                      <p:cBhvr>
                                        <p:cTn id="595" dur="1" fill="hold">
                                          <p:stCondLst>
                                            <p:cond delay="3499"/>
                                          </p:stCondLst>
                                        </p:cTn>
                                        <p:tgtEl>
                                          <p:spTgt spid="57"/>
                                        </p:tgtEl>
                                        <p:attrNameLst>
                                          <p:attrName>style.visibility</p:attrName>
                                        </p:attrNameLst>
                                      </p:cBhvr>
                                      <p:to>
                                        <p:strVal val="hidden"/>
                                      </p:to>
                                    </p:set>
                                  </p:childTnLst>
                                </p:cTn>
                              </p:par>
                              <p:par>
                                <p:cTn id="596" presetID="2" presetClass="exit" presetSubtype="12" fill="hold" grpId="2" nodeType="withEffect">
                                  <p:stCondLst>
                                    <p:cond delay="0"/>
                                  </p:stCondLst>
                                  <p:childTnLst>
                                    <p:anim calcmode="lin" valueType="num">
                                      <p:cBhvr additive="base">
                                        <p:cTn id="597" dur="3500"/>
                                        <p:tgtEl>
                                          <p:spTgt spid="58"/>
                                        </p:tgtEl>
                                        <p:attrNameLst>
                                          <p:attrName>ppt_x</p:attrName>
                                        </p:attrNameLst>
                                      </p:cBhvr>
                                      <p:tavLst>
                                        <p:tav tm="0">
                                          <p:val>
                                            <p:strVal val="ppt_x"/>
                                          </p:val>
                                        </p:tav>
                                        <p:tav tm="100000">
                                          <p:val>
                                            <p:strVal val="0-ppt_w/2"/>
                                          </p:val>
                                        </p:tav>
                                      </p:tavLst>
                                    </p:anim>
                                    <p:anim calcmode="lin" valueType="num">
                                      <p:cBhvr additive="base">
                                        <p:cTn id="598" dur="3500"/>
                                        <p:tgtEl>
                                          <p:spTgt spid="58"/>
                                        </p:tgtEl>
                                        <p:attrNameLst>
                                          <p:attrName>ppt_y</p:attrName>
                                        </p:attrNameLst>
                                      </p:cBhvr>
                                      <p:tavLst>
                                        <p:tav tm="0">
                                          <p:val>
                                            <p:strVal val="ppt_y"/>
                                          </p:val>
                                        </p:tav>
                                        <p:tav tm="100000">
                                          <p:val>
                                            <p:strVal val="1+ppt_h/2"/>
                                          </p:val>
                                        </p:tav>
                                      </p:tavLst>
                                    </p:anim>
                                    <p:set>
                                      <p:cBhvr>
                                        <p:cTn id="599" dur="1" fill="hold">
                                          <p:stCondLst>
                                            <p:cond delay="3499"/>
                                          </p:stCondLst>
                                        </p:cTn>
                                        <p:tgtEl>
                                          <p:spTgt spid="58"/>
                                        </p:tgtEl>
                                        <p:attrNameLst>
                                          <p:attrName>style.visibility</p:attrName>
                                        </p:attrNameLst>
                                      </p:cBhvr>
                                      <p:to>
                                        <p:strVal val="hidden"/>
                                      </p:to>
                                    </p:set>
                                  </p:childTnLst>
                                </p:cTn>
                              </p:par>
                              <p:par>
                                <p:cTn id="600" presetID="2" presetClass="exit" presetSubtype="12" fill="hold" grpId="2" nodeType="withEffect">
                                  <p:stCondLst>
                                    <p:cond delay="0"/>
                                  </p:stCondLst>
                                  <p:childTnLst>
                                    <p:anim calcmode="lin" valueType="num">
                                      <p:cBhvr additive="base">
                                        <p:cTn id="601" dur="3500"/>
                                        <p:tgtEl>
                                          <p:spTgt spid="60"/>
                                        </p:tgtEl>
                                        <p:attrNameLst>
                                          <p:attrName>ppt_x</p:attrName>
                                        </p:attrNameLst>
                                      </p:cBhvr>
                                      <p:tavLst>
                                        <p:tav tm="0">
                                          <p:val>
                                            <p:strVal val="ppt_x"/>
                                          </p:val>
                                        </p:tav>
                                        <p:tav tm="100000">
                                          <p:val>
                                            <p:strVal val="0-ppt_w/2"/>
                                          </p:val>
                                        </p:tav>
                                      </p:tavLst>
                                    </p:anim>
                                    <p:anim calcmode="lin" valueType="num">
                                      <p:cBhvr additive="base">
                                        <p:cTn id="602" dur="3500"/>
                                        <p:tgtEl>
                                          <p:spTgt spid="60"/>
                                        </p:tgtEl>
                                        <p:attrNameLst>
                                          <p:attrName>ppt_y</p:attrName>
                                        </p:attrNameLst>
                                      </p:cBhvr>
                                      <p:tavLst>
                                        <p:tav tm="0">
                                          <p:val>
                                            <p:strVal val="ppt_y"/>
                                          </p:val>
                                        </p:tav>
                                        <p:tav tm="100000">
                                          <p:val>
                                            <p:strVal val="1+ppt_h/2"/>
                                          </p:val>
                                        </p:tav>
                                      </p:tavLst>
                                    </p:anim>
                                    <p:set>
                                      <p:cBhvr>
                                        <p:cTn id="603" dur="1" fill="hold">
                                          <p:stCondLst>
                                            <p:cond delay="3499"/>
                                          </p:stCondLst>
                                        </p:cTn>
                                        <p:tgtEl>
                                          <p:spTgt spid="60"/>
                                        </p:tgtEl>
                                        <p:attrNameLst>
                                          <p:attrName>style.visibility</p:attrName>
                                        </p:attrNameLst>
                                      </p:cBhvr>
                                      <p:to>
                                        <p:strVal val="hidden"/>
                                      </p:to>
                                    </p:set>
                                  </p:childTnLst>
                                </p:cTn>
                              </p:par>
                              <p:par>
                                <p:cTn id="604" presetID="2" presetClass="exit" presetSubtype="12" fill="hold" grpId="2" nodeType="withEffect">
                                  <p:stCondLst>
                                    <p:cond delay="0"/>
                                  </p:stCondLst>
                                  <p:childTnLst>
                                    <p:anim calcmode="lin" valueType="num">
                                      <p:cBhvr additive="base">
                                        <p:cTn id="605" dur="3500"/>
                                        <p:tgtEl>
                                          <p:spTgt spid="59"/>
                                        </p:tgtEl>
                                        <p:attrNameLst>
                                          <p:attrName>ppt_x</p:attrName>
                                        </p:attrNameLst>
                                      </p:cBhvr>
                                      <p:tavLst>
                                        <p:tav tm="0">
                                          <p:val>
                                            <p:strVal val="ppt_x"/>
                                          </p:val>
                                        </p:tav>
                                        <p:tav tm="100000">
                                          <p:val>
                                            <p:strVal val="0-ppt_w/2"/>
                                          </p:val>
                                        </p:tav>
                                      </p:tavLst>
                                    </p:anim>
                                    <p:anim calcmode="lin" valueType="num">
                                      <p:cBhvr additive="base">
                                        <p:cTn id="606" dur="3500"/>
                                        <p:tgtEl>
                                          <p:spTgt spid="59"/>
                                        </p:tgtEl>
                                        <p:attrNameLst>
                                          <p:attrName>ppt_y</p:attrName>
                                        </p:attrNameLst>
                                      </p:cBhvr>
                                      <p:tavLst>
                                        <p:tav tm="0">
                                          <p:val>
                                            <p:strVal val="ppt_y"/>
                                          </p:val>
                                        </p:tav>
                                        <p:tav tm="100000">
                                          <p:val>
                                            <p:strVal val="1+ppt_h/2"/>
                                          </p:val>
                                        </p:tav>
                                      </p:tavLst>
                                    </p:anim>
                                    <p:set>
                                      <p:cBhvr>
                                        <p:cTn id="607" dur="1" fill="hold">
                                          <p:stCondLst>
                                            <p:cond delay="3499"/>
                                          </p:stCondLst>
                                        </p:cTn>
                                        <p:tgtEl>
                                          <p:spTgt spid="59"/>
                                        </p:tgtEl>
                                        <p:attrNameLst>
                                          <p:attrName>style.visibility</p:attrName>
                                        </p:attrNameLst>
                                      </p:cBhvr>
                                      <p:to>
                                        <p:strVal val="hidden"/>
                                      </p:to>
                                    </p:set>
                                  </p:childTnLst>
                                </p:cTn>
                              </p:par>
                              <p:par>
                                <p:cTn id="608" presetID="2" presetClass="exit" presetSubtype="3" fill="hold" grpId="2" nodeType="withEffect">
                                  <p:stCondLst>
                                    <p:cond delay="0"/>
                                  </p:stCondLst>
                                  <p:childTnLst>
                                    <p:anim calcmode="lin" valueType="num">
                                      <p:cBhvr additive="base">
                                        <p:cTn id="609" dur="3500"/>
                                        <p:tgtEl>
                                          <p:spTgt spid="19"/>
                                        </p:tgtEl>
                                        <p:attrNameLst>
                                          <p:attrName>ppt_x</p:attrName>
                                        </p:attrNameLst>
                                      </p:cBhvr>
                                      <p:tavLst>
                                        <p:tav tm="0">
                                          <p:val>
                                            <p:strVal val="ppt_x"/>
                                          </p:val>
                                        </p:tav>
                                        <p:tav tm="100000">
                                          <p:val>
                                            <p:strVal val="1+ppt_w/2"/>
                                          </p:val>
                                        </p:tav>
                                      </p:tavLst>
                                    </p:anim>
                                    <p:anim calcmode="lin" valueType="num">
                                      <p:cBhvr additive="base">
                                        <p:cTn id="610" dur="3500"/>
                                        <p:tgtEl>
                                          <p:spTgt spid="19"/>
                                        </p:tgtEl>
                                        <p:attrNameLst>
                                          <p:attrName>ppt_y</p:attrName>
                                        </p:attrNameLst>
                                      </p:cBhvr>
                                      <p:tavLst>
                                        <p:tav tm="0">
                                          <p:val>
                                            <p:strVal val="ppt_y"/>
                                          </p:val>
                                        </p:tav>
                                        <p:tav tm="100000">
                                          <p:val>
                                            <p:strVal val="0-ppt_h/2"/>
                                          </p:val>
                                        </p:tav>
                                      </p:tavLst>
                                    </p:anim>
                                    <p:set>
                                      <p:cBhvr>
                                        <p:cTn id="611" dur="1" fill="hold">
                                          <p:stCondLst>
                                            <p:cond delay="3499"/>
                                          </p:stCondLst>
                                        </p:cTn>
                                        <p:tgtEl>
                                          <p:spTgt spid="19"/>
                                        </p:tgtEl>
                                        <p:attrNameLst>
                                          <p:attrName>style.visibility</p:attrName>
                                        </p:attrNameLst>
                                      </p:cBhvr>
                                      <p:to>
                                        <p:strVal val="hidden"/>
                                      </p:to>
                                    </p:set>
                                  </p:childTnLst>
                                </p:cTn>
                              </p:par>
                              <p:par>
                                <p:cTn id="612" presetID="2" presetClass="exit" presetSubtype="3" fill="hold" grpId="2" nodeType="withEffect">
                                  <p:stCondLst>
                                    <p:cond delay="0"/>
                                  </p:stCondLst>
                                  <p:childTnLst>
                                    <p:anim calcmode="lin" valueType="num">
                                      <p:cBhvr additive="base">
                                        <p:cTn id="613" dur="3500"/>
                                        <p:tgtEl>
                                          <p:spTgt spid="33"/>
                                        </p:tgtEl>
                                        <p:attrNameLst>
                                          <p:attrName>ppt_x</p:attrName>
                                        </p:attrNameLst>
                                      </p:cBhvr>
                                      <p:tavLst>
                                        <p:tav tm="0">
                                          <p:val>
                                            <p:strVal val="ppt_x"/>
                                          </p:val>
                                        </p:tav>
                                        <p:tav tm="100000">
                                          <p:val>
                                            <p:strVal val="1+ppt_w/2"/>
                                          </p:val>
                                        </p:tav>
                                      </p:tavLst>
                                    </p:anim>
                                    <p:anim calcmode="lin" valueType="num">
                                      <p:cBhvr additive="base">
                                        <p:cTn id="614" dur="3500"/>
                                        <p:tgtEl>
                                          <p:spTgt spid="33"/>
                                        </p:tgtEl>
                                        <p:attrNameLst>
                                          <p:attrName>ppt_y</p:attrName>
                                        </p:attrNameLst>
                                      </p:cBhvr>
                                      <p:tavLst>
                                        <p:tav tm="0">
                                          <p:val>
                                            <p:strVal val="ppt_y"/>
                                          </p:val>
                                        </p:tav>
                                        <p:tav tm="100000">
                                          <p:val>
                                            <p:strVal val="0-ppt_h/2"/>
                                          </p:val>
                                        </p:tav>
                                      </p:tavLst>
                                    </p:anim>
                                    <p:set>
                                      <p:cBhvr>
                                        <p:cTn id="615" dur="1" fill="hold">
                                          <p:stCondLst>
                                            <p:cond delay="3499"/>
                                          </p:stCondLst>
                                        </p:cTn>
                                        <p:tgtEl>
                                          <p:spTgt spid="33"/>
                                        </p:tgtEl>
                                        <p:attrNameLst>
                                          <p:attrName>style.visibility</p:attrName>
                                        </p:attrNameLst>
                                      </p:cBhvr>
                                      <p:to>
                                        <p:strVal val="hidden"/>
                                      </p:to>
                                    </p:set>
                                  </p:childTnLst>
                                </p:cTn>
                              </p:par>
                              <p:par>
                                <p:cTn id="616" presetID="2" presetClass="exit" presetSubtype="3" fill="hold" grpId="2" nodeType="withEffect">
                                  <p:stCondLst>
                                    <p:cond delay="0"/>
                                  </p:stCondLst>
                                  <p:childTnLst>
                                    <p:anim calcmode="lin" valueType="num">
                                      <p:cBhvr additive="base">
                                        <p:cTn id="617" dur="3500"/>
                                        <p:tgtEl>
                                          <p:spTgt spid="29"/>
                                        </p:tgtEl>
                                        <p:attrNameLst>
                                          <p:attrName>ppt_x</p:attrName>
                                        </p:attrNameLst>
                                      </p:cBhvr>
                                      <p:tavLst>
                                        <p:tav tm="0">
                                          <p:val>
                                            <p:strVal val="ppt_x"/>
                                          </p:val>
                                        </p:tav>
                                        <p:tav tm="100000">
                                          <p:val>
                                            <p:strVal val="1+ppt_w/2"/>
                                          </p:val>
                                        </p:tav>
                                      </p:tavLst>
                                    </p:anim>
                                    <p:anim calcmode="lin" valueType="num">
                                      <p:cBhvr additive="base">
                                        <p:cTn id="618" dur="3500"/>
                                        <p:tgtEl>
                                          <p:spTgt spid="29"/>
                                        </p:tgtEl>
                                        <p:attrNameLst>
                                          <p:attrName>ppt_y</p:attrName>
                                        </p:attrNameLst>
                                      </p:cBhvr>
                                      <p:tavLst>
                                        <p:tav tm="0">
                                          <p:val>
                                            <p:strVal val="ppt_y"/>
                                          </p:val>
                                        </p:tav>
                                        <p:tav tm="100000">
                                          <p:val>
                                            <p:strVal val="0-ppt_h/2"/>
                                          </p:val>
                                        </p:tav>
                                      </p:tavLst>
                                    </p:anim>
                                    <p:set>
                                      <p:cBhvr>
                                        <p:cTn id="619" dur="1" fill="hold">
                                          <p:stCondLst>
                                            <p:cond delay="3499"/>
                                          </p:stCondLst>
                                        </p:cTn>
                                        <p:tgtEl>
                                          <p:spTgt spid="29"/>
                                        </p:tgtEl>
                                        <p:attrNameLst>
                                          <p:attrName>style.visibility</p:attrName>
                                        </p:attrNameLst>
                                      </p:cBhvr>
                                      <p:to>
                                        <p:strVal val="hidden"/>
                                      </p:to>
                                    </p:set>
                                  </p:childTnLst>
                                </p:cTn>
                              </p:par>
                              <p:par>
                                <p:cTn id="620" presetID="2" presetClass="exit" presetSubtype="3" fill="hold" grpId="2" nodeType="withEffect">
                                  <p:stCondLst>
                                    <p:cond delay="0"/>
                                  </p:stCondLst>
                                  <p:childTnLst>
                                    <p:anim calcmode="lin" valueType="num">
                                      <p:cBhvr additive="base">
                                        <p:cTn id="621" dur="3500"/>
                                        <p:tgtEl>
                                          <p:spTgt spid="30"/>
                                        </p:tgtEl>
                                        <p:attrNameLst>
                                          <p:attrName>ppt_x</p:attrName>
                                        </p:attrNameLst>
                                      </p:cBhvr>
                                      <p:tavLst>
                                        <p:tav tm="0">
                                          <p:val>
                                            <p:strVal val="ppt_x"/>
                                          </p:val>
                                        </p:tav>
                                        <p:tav tm="100000">
                                          <p:val>
                                            <p:strVal val="1+ppt_w/2"/>
                                          </p:val>
                                        </p:tav>
                                      </p:tavLst>
                                    </p:anim>
                                    <p:anim calcmode="lin" valueType="num">
                                      <p:cBhvr additive="base">
                                        <p:cTn id="622" dur="3500"/>
                                        <p:tgtEl>
                                          <p:spTgt spid="30"/>
                                        </p:tgtEl>
                                        <p:attrNameLst>
                                          <p:attrName>ppt_y</p:attrName>
                                        </p:attrNameLst>
                                      </p:cBhvr>
                                      <p:tavLst>
                                        <p:tav tm="0">
                                          <p:val>
                                            <p:strVal val="ppt_y"/>
                                          </p:val>
                                        </p:tav>
                                        <p:tav tm="100000">
                                          <p:val>
                                            <p:strVal val="0-ppt_h/2"/>
                                          </p:val>
                                        </p:tav>
                                      </p:tavLst>
                                    </p:anim>
                                    <p:set>
                                      <p:cBhvr>
                                        <p:cTn id="623" dur="1" fill="hold">
                                          <p:stCondLst>
                                            <p:cond delay="3499"/>
                                          </p:stCondLst>
                                        </p:cTn>
                                        <p:tgtEl>
                                          <p:spTgt spid="30"/>
                                        </p:tgtEl>
                                        <p:attrNameLst>
                                          <p:attrName>style.visibility</p:attrName>
                                        </p:attrNameLst>
                                      </p:cBhvr>
                                      <p:to>
                                        <p:strVal val="hidden"/>
                                      </p:to>
                                    </p:set>
                                  </p:childTnLst>
                                </p:cTn>
                              </p:par>
                              <p:par>
                                <p:cTn id="624" presetID="2" presetClass="exit" presetSubtype="3" fill="hold" grpId="2" nodeType="withEffect">
                                  <p:stCondLst>
                                    <p:cond delay="0"/>
                                  </p:stCondLst>
                                  <p:childTnLst>
                                    <p:anim calcmode="lin" valueType="num">
                                      <p:cBhvr additive="base">
                                        <p:cTn id="625" dur="3500"/>
                                        <p:tgtEl>
                                          <p:spTgt spid="31"/>
                                        </p:tgtEl>
                                        <p:attrNameLst>
                                          <p:attrName>ppt_x</p:attrName>
                                        </p:attrNameLst>
                                      </p:cBhvr>
                                      <p:tavLst>
                                        <p:tav tm="0">
                                          <p:val>
                                            <p:strVal val="ppt_x"/>
                                          </p:val>
                                        </p:tav>
                                        <p:tav tm="100000">
                                          <p:val>
                                            <p:strVal val="1+ppt_w/2"/>
                                          </p:val>
                                        </p:tav>
                                      </p:tavLst>
                                    </p:anim>
                                    <p:anim calcmode="lin" valueType="num">
                                      <p:cBhvr additive="base">
                                        <p:cTn id="626" dur="3500"/>
                                        <p:tgtEl>
                                          <p:spTgt spid="31"/>
                                        </p:tgtEl>
                                        <p:attrNameLst>
                                          <p:attrName>ppt_y</p:attrName>
                                        </p:attrNameLst>
                                      </p:cBhvr>
                                      <p:tavLst>
                                        <p:tav tm="0">
                                          <p:val>
                                            <p:strVal val="ppt_y"/>
                                          </p:val>
                                        </p:tav>
                                        <p:tav tm="100000">
                                          <p:val>
                                            <p:strVal val="0-ppt_h/2"/>
                                          </p:val>
                                        </p:tav>
                                      </p:tavLst>
                                    </p:anim>
                                    <p:set>
                                      <p:cBhvr>
                                        <p:cTn id="627" dur="1" fill="hold">
                                          <p:stCondLst>
                                            <p:cond delay="3499"/>
                                          </p:stCondLst>
                                        </p:cTn>
                                        <p:tgtEl>
                                          <p:spTgt spid="31"/>
                                        </p:tgtEl>
                                        <p:attrNameLst>
                                          <p:attrName>style.visibility</p:attrName>
                                        </p:attrNameLst>
                                      </p:cBhvr>
                                      <p:to>
                                        <p:strVal val="hidden"/>
                                      </p:to>
                                    </p:set>
                                  </p:childTnLst>
                                </p:cTn>
                              </p:par>
                              <p:par>
                                <p:cTn id="628" presetID="2" presetClass="exit" presetSubtype="3" fill="hold" grpId="2" nodeType="withEffect">
                                  <p:stCondLst>
                                    <p:cond delay="0"/>
                                  </p:stCondLst>
                                  <p:childTnLst>
                                    <p:anim calcmode="lin" valueType="num">
                                      <p:cBhvr additive="base">
                                        <p:cTn id="629" dur="3500"/>
                                        <p:tgtEl>
                                          <p:spTgt spid="20"/>
                                        </p:tgtEl>
                                        <p:attrNameLst>
                                          <p:attrName>ppt_x</p:attrName>
                                        </p:attrNameLst>
                                      </p:cBhvr>
                                      <p:tavLst>
                                        <p:tav tm="0">
                                          <p:val>
                                            <p:strVal val="ppt_x"/>
                                          </p:val>
                                        </p:tav>
                                        <p:tav tm="100000">
                                          <p:val>
                                            <p:strVal val="1+ppt_w/2"/>
                                          </p:val>
                                        </p:tav>
                                      </p:tavLst>
                                    </p:anim>
                                    <p:anim calcmode="lin" valueType="num">
                                      <p:cBhvr additive="base">
                                        <p:cTn id="630" dur="3500"/>
                                        <p:tgtEl>
                                          <p:spTgt spid="20"/>
                                        </p:tgtEl>
                                        <p:attrNameLst>
                                          <p:attrName>ppt_y</p:attrName>
                                        </p:attrNameLst>
                                      </p:cBhvr>
                                      <p:tavLst>
                                        <p:tav tm="0">
                                          <p:val>
                                            <p:strVal val="ppt_y"/>
                                          </p:val>
                                        </p:tav>
                                        <p:tav tm="100000">
                                          <p:val>
                                            <p:strVal val="0-ppt_h/2"/>
                                          </p:val>
                                        </p:tav>
                                      </p:tavLst>
                                    </p:anim>
                                    <p:set>
                                      <p:cBhvr>
                                        <p:cTn id="631" dur="1" fill="hold">
                                          <p:stCondLst>
                                            <p:cond delay="3499"/>
                                          </p:stCondLst>
                                        </p:cTn>
                                        <p:tgtEl>
                                          <p:spTgt spid="20"/>
                                        </p:tgtEl>
                                        <p:attrNameLst>
                                          <p:attrName>style.visibility</p:attrName>
                                        </p:attrNameLst>
                                      </p:cBhvr>
                                      <p:to>
                                        <p:strVal val="hidden"/>
                                      </p:to>
                                    </p:set>
                                  </p:childTnLst>
                                </p:cTn>
                              </p:par>
                              <p:par>
                                <p:cTn id="632" presetID="2" presetClass="exit" presetSubtype="3" fill="hold" grpId="2" nodeType="withEffect">
                                  <p:stCondLst>
                                    <p:cond delay="0"/>
                                  </p:stCondLst>
                                  <p:childTnLst>
                                    <p:anim calcmode="lin" valueType="num">
                                      <p:cBhvr additive="base">
                                        <p:cTn id="633" dur="3500"/>
                                        <p:tgtEl>
                                          <p:spTgt spid="32"/>
                                        </p:tgtEl>
                                        <p:attrNameLst>
                                          <p:attrName>ppt_x</p:attrName>
                                        </p:attrNameLst>
                                      </p:cBhvr>
                                      <p:tavLst>
                                        <p:tav tm="0">
                                          <p:val>
                                            <p:strVal val="ppt_x"/>
                                          </p:val>
                                        </p:tav>
                                        <p:tav tm="100000">
                                          <p:val>
                                            <p:strVal val="1+ppt_w/2"/>
                                          </p:val>
                                        </p:tav>
                                      </p:tavLst>
                                    </p:anim>
                                    <p:anim calcmode="lin" valueType="num">
                                      <p:cBhvr additive="base">
                                        <p:cTn id="634" dur="3500"/>
                                        <p:tgtEl>
                                          <p:spTgt spid="32"/>
                                        </p:tgtEl>
                                        <p:attrNameLst>
                                          <p:attrName>ppt_y</p:attrName>
                                        </p:attrNameLst>
                                      </p:cBhvr>
                                      <p:tavLst>
                                        <p:tav tm="0">
                                          <p:val>
                                            <p:strVal val="ppt_y"/>
                                          </p:val>
                                        </p:tav>
                                        <p:tav tm="100000">
                                          <p:val>
                                            <p:strVal val="0-ppt_h/2"/>
                                          </p:val>
                                        </p:tav>
                                      </p:tavLst>
                                    </p:anim>
                                    <p:set>
                                      <p:cBhvr>
                                        <p:cTn id="635" dur="1" fill="hold">
                                          <p:stCondLst>
                                            <p:cond delay="3499"/>
                                          </p:stCondLst>
                                        </p:cTn>
                                        <p:tgtEl>
                                          <p:spTgt spid="32"/>
                                        </p:tgtEl>
                                        <p:attrNameLst>
                                          <p:attrName>style.visibility</p:attrName>
                                        </p:attrNameLst>
                                      </p:cBhvr>
                                      <p:to>
                                        <p:strVal val="hidden"/>
                                      </p:to>
                                    </p:set>
                                  </p:childTnLst>
                                </p:cTn>
                              </p:par>
                              <p:par>
                                <p:cTn id="636" presetID="2" presetClass="exit" presetSubtype="3" fill="hold" grpId="2" nodeType="withEffect">
                                  <p:stCondLst>
                                    <p:cond delay="0"/>
                                  </p:stCondLst>
                                  <p:childTnLst>
                                    <p:anim calcmode="lin" valueType="num">
                                      <p:cBhvr additive="base">
                                        <p:cTn id="637" dur="3500"/>
                                        <p:tgtEl>
                                          <p:spTgt spid="21"/>
                                        </p:tgtEl>
                                        <p:attrNameLst>
                                          <p:attrName>ppt_x</p:attrName>
                                        </p:attrNameLst>
                                      </p:cBhvr>
                                      <p:tavLst>
                                        <p:tav tm="0">
                                          <p:val>
                                            <p:strVal val="ppt_x"/>
                                          </p:val>
                                        </p:tav>
                                        <p:tav tm="100000">
                                          <p:val>
                                            <p:strVal val="1+ppt_w/2"/>
                                          </p:val>
                                        </p:tav>
                                      </p:tavLst>
                                    </p:anim>
                                    <p:anim calcmode="lin" valueType="num">
                                      <p:cBhvr additive="base">
                                        <p:cTn id="638" dur="3500"/>
                                        <p:tgtEl>
                                          <p:spTgt spid="21"/>
                                        </p:tgtEl>
                                        <p:attrNameLst>
                                          <p:attrName>ppt_y</p:attrName>
                                        </p:attrNameLst>
                                      </p:cBhvr>
                                      <p:tavLst>
                                        <p:tav tm="0">
                                          <p:val>
                                            <p:strVal val="ppt_y"/>
                                          </p:val>
                                        </p:tav>
                                        <p:tav tm="100000">
                                          <p:val>
                                            <p:strVal val="0-ppt_h/2"/>
                                          </p:val>
                                        </p:tav>
                                      </p:tavLst>
                                    </p:anim>
                                    <p:set>
                                      <p:cBhvr>
                                        <p:cTn id="639" dur="1" fill="hold">
                                          <p:stCondLst>
                                            <p:cond delay="3499"/>
                                          </p:stCondLst>
                                        </p:cTn>
                                        <p:tgtEl>
                                          <p:spTgt spid="21"/>
                                        </p:tgtEl>
                                        <p:attrNameLst>
                                          <p:attrName>style.visibility</p:attrName>
                                        </p:attrNameLst>
                                      </p:cBhvr>
                                      <p:to>
                                        <p:strVal val="hidden"/>
                                      </p:to>
                                    </p:set>
                                  </p:childTnLst>
                                </p:cTn>
                              </p:par>
                              <p:par>
                                <p:cTn id="640" presetID="2" presetClass="exit" presetSubtype="3" fill="hold" grpId="2" nodeType="withEffect">
                                  <p:stCondLst>
                                    <p:cond delay="0"/>
                                  </p:stCondLst>
                                  <p:childTnLst>
                                    <p:anim calcmode="lin" valueType="num">
                                      <p:cBhvr additive="base">
                                        <p:cTn id="641" dur="3500"/>
                                        <p:tgtEl>
                                          <p:spTgt spid="28"/>
                                        </p:tgtEl>
                                        <p:attrNameLst>
                                          <p:attrName>ppt_x</p:attrName>
                                        </p:attrNameLst>
                                      </p:cBhvr>
                                      <p:tavLst>
                                        <p:tav tm="0">
                                          <p:val>
                                            <p:strVal val="ppt_x"/>
                                          </p:val>
                                        </p:tav>
                                        <p:tav tm="100000">
                                          <p:val>
                                            <p:strVal val="1+ppt_w/2"/>
                                          </p:val>
                                        </p:tav>
                                      </p:tavLst>
                                    </p:anim>
                                    <p:anim calcmode="lin" valueType="num">
                                      <p:cBhvr additive="base">
                                        <p:cTn id="642" dur="3500"/>
                                        <p:tgtEl>
                                          <p:spTgt spid="28"/>
                                        </p:tgtEl>
                                        <p:attrNameLst>
                                          <p:attrName>ppt_y</p:attrName>
                                        </p:attrNameLst>
                                      </p:cBhvr>
                                      <p:tavLst>
                                        <p:tav tm="0">
                                          <p:val>
                                            <p:strVal val="ppt_y"/>
                                          </p:val>
                                        </p:tav>
                                        <p:tav tm="100000">
                                          <p:val>
                                            <p:strVal val="0-ppt_h/2"/>
                                          </p:val>
                                        </p:tav>
                                      </p:tavLst>
                                    </p:anim>
                                    <p:set>
                                      <p:cBhvr>
                                        <p:cTn id="643" dur="1" fill="hold">
                                          <p:stCondLst>
                                            <p:cond delay="3499"/>
                                          </p:stCondLst>
                                        </p:cTn>
                                        <p:tgtEl>
                                          <p:spTgt spid="28"/>
                                        </p:tgtEl>
                                        <p:attrNameLst>
                                          <p:attrName>style.visibility</p:attrName>
                                        </p:attrNameLst>
                                      </p:cBhvr>
                                      <p:to>
                                        <p:strVal val="hidden"/>
                                      </p:to>
                                    </p:set>
                                  </p:childTnLst>
                                </p:cTn>
                              </p:par>
                              <p:par>
                                <p:cTn id="644" presetID="2" presetClass="exit" presetSubtype="3" fill="hold" grpId="2" nodeType="withEffect">
                                  <p:stCondLst>
                                    <p:cond delay="0"/>
                                  </p:stCondLst>
                                  <p:childTnLst>
                                    <p:anim calcmode="lin" valueType="num">
                                      <p:cBhvr additive="base">
                                        <p:cTn id="645" dur="3500"/>
                                        <p:tgtEl>
                                          <p:spTgt spid="22"/>
                                        </p:tgtEl>
                                        <p:attrNameLst>
                                          <p:attrName>ppt_x</p:attrName>
                                        </p:attrNameLst>
                                      </p:cBhvr>
                                      <p:tavLst>
                                        <p:tav tm="0">
                                          <p:val>
                                            <p:strVal val="ppt_x"/>
                                          </p:val>
                                        </p:tav>
                                        <p:tav tm="100000">
                                          <p:val>
                                            <p:strVal val="1+ppt_w/2"/>
                                          </p:val>
                                        </p:tav>
                                      </p:tavLst>
                                    </p:anim>
                                    <p:anim calcmode="lin" valueType="num">
                                      <p:cBhvr additive="base">
                                        <p:cTn id="646" dur="3500"/>
                                        <p:tgtEl>
                                          <p:spTgt spid="22"/>
                                        </p:tgtEl>
                                        <p:attrNameLst>
                                          <p:attrName>ppt_y</p:attrName>
                                        </p:attrNameLst>
                                      </p:cBhvr>
                                      <p:tavLst>
                                        <p:tav tm="0">
                                          <p:val>
                                            <p:strVal val="ppt_y"/>
                                          </p:val>
                                        </p:tav>
                                        <p:tav tm="100000">
                                          <p:val>
                                            <p:strVal val="0-ppt_h/2"/>
                                          </p:val>
                                        </p:tav>
                                      </p:tavLst>
                                    </p:anim>
                                    <p:set>
                                      <p:cBhvr>
                                        <p:cTn id="647" dur="1" fill="hold">
                                          <p:stCondLst>
                                            <p:cond delay="3499"/>
                                          </p:stCondLst>
                                        </p:cTn>
                                        <p:tgtEl>
                                          <p:spTgt spid="22"/>
                                        </p:tgtEl>
                                        <p:attrNameLst>
                                          <p:attrName>style.visibility</p:attrName>
                                        </p:attrNameLst>
                                      </p:cBhvr>
                                      <p:to>
                                        <p:strVal val="hidden"/>
                                      </p:to>
                                    </p:set>
                                  </p:childTnLst>
                                </p:cTn>
                              </p:par>
                              <p:par>
                                <p:cTn id="648" presetID="2" presetClass="exit" presetSubtype="3" fill="hold" grpId="2" nodeType="withEffect">
                                  <p:stCondLst>
                                    <p:cond delay="0"/>
                                  </p:stCondLst>
                                  <p:childTnLst>
                                    <p:anim calcmode="lin" valueType="num">
                                      <p:cBhvr additive="base">
                                        <p:cTn id="649" dur="3500"/>
                                        <p:tgtEl>
                                          <p:spTgt spid="23"/>
                                        </p:tgtEl>
                                        <p:attrNameLst>
                                          <p:attrName>ppt_x</p:attrName>
                                        </p:attrNameLst>
                                      </p:cBhvr>
                                      <p:tavLst>
                                        <p:tav tm="0">
                                          <p:val>
                                            <p:strVal val="ppt_x"/>
                                          </p:val>
                                        </p:tav>
                                        <p:tav tm="100000">
                                          <p:val>
                                            <p:strVal val="1+ppt_w/2"/>
                                          </p:val>
                                        </p:tav>
                                      </p:tavLst>
                                    </p:anim>
                                    <p:anim calcmode="lin" valueType="num">
                                      <p:cBhvr additive="base">
                                        <p:cTn id="650" dur="3500"/>
                                        <p:tgtEl>
                                          <p:spTgt spid="23"/>
                                        </p:tgtEl>
                                        <p:attrNameLst>
                                          <p:attrName>ppt_y</p:attrName>
                                        </p:attrNameLst>
                                      </p:cBhvr>
                                      <p:tavLst>
                                        <p:tav tm="0">
                                          <p:val>
                                            <p:strVal val="ppt_y"/>
                                          </p:val>
                                        </p:tav>
                                        <p:tav tm="100000">
                                          <p:val>
                                            <p:strVal val="0-ppt_h/2"/>
                                          </p:val>
                                        </p:tav>
                                      </p:tavLst>
                                    </p:anim>
                                    <p:set>
                                      <p:cBhvr>
                                        <p:cTn id="651" dur="1" fill="hold">
                                          <p:stCondLst>
                                            <p:cond delay="3499"/>
                                          </p:stCondLst>
                                        </p:cTn>
                                        <p:tgtEl>
                                          <p:spTgt spid="23"/>
                                        </p:tgtEl>
                                        <p:attrNameLst>
                                          <p:attrName>style.visibility</p:attrName>
                                        </p:attrNameLst>
                                      </p:cBhvr>
                                      <p:to>
                                        <p:strVal val="hidden"/>
                                      </p:to>
                                    </p:set>
                                  </p:childTnLst>
                                </p:cTn>
                              </p:par>
                              <p:par>
                                <p:cTn id="652" presetID="2" presetClass="exit" presetSubtype="3" fill="hold" grpId="2" nodeType="withEffect">
                                  <p:stCondLst>
                                    <p:cond delay="0"/>
                                  </p:stCondLst>
                                  <p:childTnLst>
                                    <p:anim calcmode="lin" valueType="num">
                                      <p:cBhvr additive="base">
                                        <p:cTn id="653" dur="3500"/>
                                        <p:tgtEl>
                                          <p:spTgt spid="24"/>
                                        </p:tgtEl>
                                        <p:attrNameLst>
                                          <p:attrName>ppt_x</p:attrName>
                                        </p:attrNameLst>
                                      </p:cBhvr>
                                      <p:tavLst>
                                        <p:tav tm="0">
                                          <p:val>
                                            <p:strVal val="ppt_x"/>
                                          </p:val>
                                        </p:tav>
                                        <p:tav tm="100000">
                                          <p:val>
                                            <p:strVal val="1+ppt_w/2"/>
                                          </p:val>
                                        </p:tav>
                                      </p:tavLst>
                                    </p:anim>
                                    <p:anim calcmode="lin" valueType="num">
                                      <p:cBhvr additive="base">
                                        <p:cTn id="654" dur="3500"/>
                                        <p:tgtEl>
                                          <p:spTgt spid="24"/>
                                        </p:tgtEl>
                                        <p:attrNameLst>
                                          <p:attrName>ppt_y</p:attrName>
                                        </p:attrNameLst>
                                      </p:cBhvr>
                                      <p:tavLst>
                                        <p:tav tm="0">
                                          <p:val>
                                            <p:strVal val="ppt_y"/>
                                          </p:val>
                                        </p:tav>
                                        <p:tav tm="100000">
                                          <p:val>
                                            <p:strVal val="0-ppt_h/2"/>
                                          </p:val>
                                        </p:tav>
                                      </p:tavLst>
                                    </p:anim>
                                    <p:set>
                                      <p:cBhvr>
                                        <p:cTn id="655" dur="1" fill="hold">
                                          <p:stCondLst>
                                            <p:cond delay="3499"/>
                                          </p:stCondLst>
                                        </p:cTn>
                                        <p:tgtEl>
                                          <p:spTgt spid="24"/>
                                        </p:tgtEl>
                                        <p:attrNameLst>
                                          <p:attrName>style.visibility</p:attrName>
                                        </p:attrNameLst>
                                      </p:cBhvr>
                                      <p:to>
                                        <p:strVal val="hidden"/>
                                      </p:to>
                                    </p:set>
                                  </p:childTnLst>
                                </p:cTn>
                              </p:par>
                              <p:par>
                                <p:cTn id="656" presetID="2" presetClass="exit" presetSubtype="3" fill="hold" grpId="2" nodeType="withEffect">
                                  <p:stCondLst>
                                    <p:cond delay="0"/>
                                  </p:stCondLst>
                                  <p:childTnLst>
                                    <p:anim calcmode="lin" valueType="num">
                                      <p:cBhvr additive="base">
                                        <p:cTn id="657" dur="3500"/>
                                        <p:tgtEl>
                                          <p:spTgt spid="25"/>
                                        </p:tgtEl>
                                        <p:attrNameLst>
                                          <p:attrName>ppt_x</p:attrName>
                                        </p:attrNameLst>
                                      </p:cBhvr>
                                      <p:tavLst>
                                        <p:tav tm="0">
                                          <p:val>
                                            <p:strVal val="ppt_x"/>
                                          </p:val>
                                        </p:tav>
                                        <p:tav tm="100000">
                                          <p:val>
                                            <p:strVal val="1+ppt_w/2"/>
                                          </p:val>
                                        </p:tav>
                                      </p:tavLst>
                                    </p:anim>
                                    <p:anim calcmode="lin" valueType="num">
                                      <p:cBhvr additive="base">
                                        <p:cTn id="658" dur="3500"/>
                                        <p:tgtEl>
                                          <p:spTgt spid="25"/>
                                        </p:tgtEl>
                                        <p:attrNameLst>
                                          <p:attrName>ppt_y</p:attrName>
                                        </p:attrNameLst>
                                      </p:cBhvr>
                                      <p:tavLst>
                                        <p:tav tm="0">
                                          <p:val>
                                            <p:strVal val="ppt_y"/>
                                          </p:val>
                                        </p:tav>
                                        <p:tav tm="100000">
                                          <p:val>
                                            <p:strVal val="0-ppt_h/2"/>
                                          </p:val>
                                        </p:tav>
                                      </p:tavLst>
                                    </p:anim>
                                    <p:set>
                                      <p:cBhvr>
                                        <p:cTn id="659" dur="1" fill="hold">
                                          <p:stCondLst>
                                            <p:cond delay="3499"/>
                                          </p:stCondLst>
                                        </p:cTn>
                                        <p:tgtEl>
                                          <p:spTgt spid="25"/>
                                        </p:tgtEl>
                                        <p:attrNameLst>
                                          <p:attrName>style.visibility</p:attrName>
                                        </p:attrNameLst>
                                      </p:cBhvr>
                                      <p:to>
                                        <p:strVal val="hidden"/>
                                      </p:to>
                                    </p:set>
                                  </p:childTnLst>
                                </p:cTn>
                              </p:par>
                              <p:par>
                                <p:cTn id="660" presetID="2" presetClass="exit" presetSubtype="3" fill="hold" grpId="2" nodeType="withEffect">
                                  <p:stCondLst>
                                    <p:cond delay="0"/>
                                  </p:stCondLst>
                                  <p:childTnLst>
                                    <p:anim calcmode="lin" valueType="num">
                                      <p:cBhvr additive="base">
                                        <p:cTn id="661" dur="3500"/>
                                        <p:tgtEl>
                                          <p:spTgt spid="26"/>
                                        </p:tgtEl>
                                        <p:attrNameLst>
                                          <p:attrName>ppt_x</p:attrName>
                                        </p:attrNameLst>
                                      </p:cBhvr>
                                      <p:tavLst>
                                        <p:tav tm="0">
                                          <p:val>
                                            <p:strVal val="ppt_x"/>
                                          </p:val>
                                        </p:tav>
                                        <p:tav tm="100000">
                                          <p:val>
                                            <p:strVal val="1+ppt_w/2"/>
                                          </p:val>
                                        </p:tav>
                                      </p:tavLst>
                                    </p:anim>
                                    <p:anim calcmode="lin" valueType="num">
                                      <p:cBhvr additive="base">
                                        <p:cTn id="662" dur="3500"/>
                                        <p:tgtEl>
                                          <p:spTgt spid="26"/>
                                        </p:tgtEl>
                                        <p:attrNameLst>
                                          <p:attrName>ppt_y</p:attrName>
                                        </p:attrNameLst>
                                      </p:cBhvr>
                                      <p:tavLst>
                                        <p:tav tm="0">
                                          <p:val>
                                            <p:strVal val="ppt_y"/>
                                          </p:val>
                                        </p:tav>
                                        <p:tav tm="100000">
                                          <p:val>
                                            <p:strVal val="0-ppt_h/2"/>
                                          </p:val>
                                        </p:tav>
                                      </p:tavLst>
                                    </p:anim>
                                    <p:set>
                                      <p:cBhvr>
                                        <p:cTn id="663" dur="1" fill="hold">
                                          <p:stCondLst>
                                            <p:cond delay="3499"/>
                                          </p:stCondLst>
                                        </p:cTn>
                                        <p:tgtEl>
                                          <p:spTgt spid="26"/>
                                        </p:tgtEl>
                                        <p:attrNameLst>
                                          <p:attrName>style.visibility</p:attrName>
                                        </p:attrNameLst>
                                      </p:cBhvr>
                                      <p:to>
                                        <p:strVal val="hidden"/>
                                      </p:to>
                                    </p:set>
                                  </p:childTnLst>
                                </p:cTn>
                              </p:par>
                              <p:par>
                                <p:cTn id="664" presetID="2" presetClass="exit" presetSubtype="3" fill="hold" grpId="2" nodeType="withEffect">
                                  <p:stCondLst>
                                    <p:cond delay="0"/>
                                  </p:stCondLst>
                                  <p:childTnLst>
                                    <p:anim calcmode="lin" valueType="num">
                                      <p:cBhvr additive="base">
                                        <p:cTn id="665" dur="3500"/>
                                        <p:tgtEl>
                                          <p:spTgt spid="27"/>
                                        </p:tgtEl>
                                        <p:attrNameLst>
                                          <p:attrName>ppt_x</p:attrName>
                                        </p:attrNameLst>
                                      </p:cBhvr>
                                      <p:tavLst>
                                        <p:tav tm="0">
                                          <p:val>
                                            <p:strVal val="ppt_x"/>
                                          </p:val>
                                        </p:tav>
                                        <p:tav tm="100000">
                                          <p:val>
                                            <p:strVal val="1+ppt_w/2"/>
                                          </p:val>
                                        </p:tav>
                                      </p:tavLst>
                                    </p:anim>
                                    <p:anim calcmode="lin" valueType="num">
                                      <p:cBhvr additive="base">
                                        <p:cTn id="666" dur="3500"/>
                                        <p:tgtEl>
                                          <p:spTgt spid="27"/>
                                        </p:tgtEl>
                                        <p:attrNameLst>
                                          <p:attrName>ppt_y</p:attrName>
                                        </p:attrNameLst>
                                      </p:cBhvr>
                                      <p:tavLst>
                                        <p:tav tm="0">
                                          <p:val>
                                            <p:strVal val="ppt_y"/>
                                          </p:val>
                                        </p:tav>
                                        <p:tav tm="100000">
                                          <p:val>
                                            <p:strVal val="0-ppt_h/2"/>
                                          </p:val>
                                        </p:tav>
                                      </p:tavLst>
                                    </p:anim>
                                    <p:set>
                                      <p:cBhvr>
                                        <p:cTn id="667" dur="1" fill="hold">
                                          <p:stCondLst>
                                            <p:cond delay="3499"/>
                                          </p:stCondLst>
                                        </p:cTn>
                                        <p:tgtEl>
                                          <p:spTgt spid="27"/>
                                        </p:tgtEl>
                                        <p:attrNameLst>
                                          <p:attrName>style.visibility</p:attrName>
                                        </p:attrNameLst>
                                      </p:cBhvr>
                                      <p:to>
                                        <p:strVal val="hidden"/>
                                      </p:to>
                                    </p:set>
                                  </p:childTnLst>
                                </p:cTn>
                              </p:par>
                              <p:par>
                                <p:cTn id="668" presetID="2" presetClass="exit" presetSubtype="9" fill="hold" grpId="2" nodeType="withEffect">
                                  <p:stCondLst>
                                    <p:cond delay="0"/>
                                  </p:stCondLst>
                                  <p:childTnLst>
                                    <p:anim calcmode="lin" valueType="num">
                                      <p:cBhvr additive="base">
                                        <p:cTn id="669" dur="3500"/>
                                        <p:tgtEl>
                                          <p:spTgt spid="2"/>
                                        </p:tgtEl>
                                        <p:attrNameLst>
                                          <p:attrName>ppt_x</p:attrName>
                                        </p:attrNameLst>
                                      </p:cBhvr>
                                      <p:tavLst>
                                        <p:tav tm="0">
                                          <p:val>
                                            <p:strVal val="ppt_x"/>
                                          </p:val>
                                        </p:tav>
                                        <p:tav tm="100000">
                                          <p:val>
                                            <p:strVal val="0-ppt_w/2"/>
                                          </p:val>
                                        </p:tav>
                                      </p:tavLst>
                                    </p:anim>
                                    <p:anim calcmode="lin" valueType="num">
                                      <p:cBhvr additive="base">
                                        <p:cTn id="670" dur="3500"/>
                                        <p:tgtEl>
                                          <p:spTgt spid="2"/>
                                        </p:tgtEl>
                                        <p:attrNameLst>
                                          <p:attrName>ppt_y</p:attrName>
                                        </p:attrNameLst>
                                      </p:cBhvr>
                                      <p:tavLst>
                                        <p:tav tm="0">
                                          <p:val>
                                            <p:strVal val="ppt_y"/>
                                          </p:val>
                                        </p:tav>
                                        <p:tav tm="100000">
                                          <p:val>
                                            <p:strVal val="0-ppt_h/2"/>
                                          </p:val>
                                        </p:tav>
                                      </p:tavLst>
                                    </p:anim>
                                    <p:set>
                                      <p:cBhvr>
                                        <p:cTn id="671" dur="1" fill="hold">
                                          <p:stCondLst>
                                            <p:cond delay="3499"/>
                                          </p:stCondLst>
                                        </p:cTn>
                                        <p:tgtEl>
                                          <p:spTgt spid="2"/>
                                        </p:tgtEl>
                                        <p:attrNameLst>
                                          <p:attrName>style.visibility</p:attrName>
                                        </p:attrNameLst>
                                      </p:cBhvr>
                                      <p:to>
                                        <p:strVal val="hidden"/>
                                      </p:to>
                                    </p:set>
                                  </p:childTnLst>
                                </p:cTn>
                              </p:par>
                              <p:par>
                                <p:cTn id="672" presetID="2" presetClass="exit" presetSubtype="9" fill="hold" grpId="2" nodeType="withEffect">
                                  <p:stCondLst>
                                    <p:cond delay="0"/>
                                  </p:stCondLst>
                                  <p:childTnLst>
                                    <p:anim calcmode="lin" valueType="num">
                                      <p:cBhvr additive="base">
                                        <p:cTn id="673" dur="3500"/>
                                        <p:tgtEl>
                                          <p:spTgt spid="16"/>
                                        </p:tgtEl>
                                        <p:attrNameLst>
                                          <p:attrName>ppt_x</p:attrName>
                                        </p:attrNameLst>
                                      </p:cBhvr>
                                      <p:tavLst>
                                        <p:tav tm="0">
                                          <p:val>
                                            <p:strVal val="ppt_x"/>
                                          </p:val>
                                        </p:tav>
                                        <p:tav tm="100000">
                                          <p:val>
                                            <p:strVal val="0-ppt_w/2"/>
                                          </p:val>
                                        </p:tav>
                                      </p:tavLst>
                                    </p:anim>
                                    <p:anim calcmode="lin" valueType="num">
                                      <p:cBhvr additive="base">
                                        <p:cTn id="674" dur="3500"/>
                                        <p:tgtEl>
                                          <p:spTgt spid="16"/>
                                        </p:tgtEl>
                                        <p:attrNameLst>
                                          <p:attrName>ppt_y</p:attrName>
                                        </p:attrNameLst>
                                      </p:cBhvr>
                                      <p:tavLst>
                                        <p:tav tm="0">
                                          <p:val>
                                            <p:strVal val="ppt_y"/>
                                          </p:val>
                                        </p:tav>
                                        <p:tav tm="100000">
                                          <p:val>
                                            <p:strVal val="0-ppt_h/2"/>
                                          </p:val>
                                        </p:tav>
                                      </p:tavLst>
                                    </p:anim>
                                    <p:set>
                                      <p:cBhvr>
                                        <p:cTn id="675" dur="1" fill="hold">
                                          <p:stCondLst>
                                            <p:cond delay="3499"/>
                                          </p:stCondLst>
                                        </p:cTn>
                                        <p:tgtEl>
                                          <p:spTgt spid="16"/>
                                        </p:tgtEl>
                                        <p:attrNameLst>
                                          <p:attrName>style.visibility</p:attrName>
                                        </p:attrNameLst>
                                      </p:cBhvr>
                                      <p:to>
                                        <p:strVal val="hidden"/>
                                      </p:to>
                                    </p:set>
                                  </p:childTnLst>
                                </p:cTn>
                              </p:par>
                              <p:par>
                                <p:cTn id="676" presetID="2" presetClass="exit" presetSubtype="9" fill="hold" grpId="2" nodeType="withEffect">
                                  <p:stCondLst>
                                    <p:cond delay="0"/>
                                  </p:stCondLst>
                                  <p:childTnLst>
                                    <p:anim calcmode="lin" valueType="num">
                                      <p:cBhvr additive="base">
                                        <p:cTn id="677" dur="3500"/>
                                        <p:tgtEl>
                                          <p:spTgt spid="12"/>
                                        </p:tgtEl>
                                        <p:attrNameLst>
                                          <p:attrName>ppt_x</p:attrName>
                                        </p:attrNameLst>
                                      </p:cBhvr>
                                      <p:tavLst>
                                        <p:tav tm="0">
                                          <p:val>
                                            <p:strVal val="ppt_x"/>
                                          </p:val>
                                        </p:tav>
                                        <p:tav tm="100000">
                                          <p:val>
                                            <p:strVal val="0-ppt_w/2"/>
                                          </p:val>
                                        </p:tav>
                                      </p:tavLst>
                                    </p:anim>
                                    <p:anim calcmode="lin" valueType="num">
                                      <p:cBhvr additive="base">
                                        <p:cTn id="678" dur="3500"/>
                                        <p:tgtEl>
                                          <p:spTgt spid="12"/>
                                        </p:tgtEl>
                                        <p:attrNameLst>
                                          <p:attrName>ppt_y</p:attrName>
                                        </p:attrNameLst>
                                      </p:cBhvr>
                                      <p:tavLst>
                                        <p:tav tm="0">
                                          <p:val>
                                            <p:strVal val="ppt_y"/>
                                          </p:val>
                                        </p:tav>
                                        <p:tav tm="100000">
                                          <p:val>
                                            <p:strVal val="0-ppt_h/2"/>
                                          </p:val>
                                        </p:tav>
                                      </p:tavLst>
                                    </p:anim>
                                    <p:set>
                                      <p:cBhvr>
                                        <p:cTn id="679" dur="1" fill="hold">
                                          <p:stCondLst>
                                            <p:cond delay="3499"/>
                                          </p:stCondLst>
                                        </p:cTn>
                                        <p:tgtEl>
                                          <p:spTgt spid="12"/>
                                        </p:tgtEl>
                                        <p:attrNameLst>
                                          <p:attrName>style.visibility</p:attrName>
                                        </p:attrNameLst>
                                      </p:cBhvr>
                                      <p:to>
                                        <p:strVal val="hidden"/>
                                      </p:to>
                                    </p:set>
                                  </p:childTnLst>
                                </p:cTn>
                              </p:par>
                              <p:par>
                                <p:cTn id="680" presetID="2" presetClass="exit" presetSubtype="9" fill="hold" grpId="2" nodeType="withEffect">
                                  <p:stCondLst>
                                    <p:cond delay="0"/>
                                  </p:stCondLst>
                                  <p:childTnLst>
                                    <p:anim calcmode="lin" valueType="num">
                                      <p:cBhvr additive="base">
                                        <p:cTn id="681" dur="3500"/>
                                        <p:tgtEl>
                                          <p:spTgt spid="13"/>
                                        </p:tgtEl>
                                        <p:attrNameLst>
                                          <p:attrName>ppt_x</p:attrName>
                                        </p:attrNameLst>
                                      </p:cBhvr>
                                      <p:tavLst>
                                        <p:tav tm="0">
                                          <p:val>
                                            <p:strVal val="ppt_x"/>
                                          </p:val>
                                        </p:tav>
                                        <p:tav tm="100000">
                                          <p:val>
                                            <p:strVal val="0-ppt_w/2"/>
                                          </p:val>
                                        </p:tav>
                                      </p:tavLst>
                                    </p:anim>
                                    <p:anim calcmode="lin" valueType="num">
                                      <p:cBhvr additive="base">
                                        <p:cTn id="682" dur="3500"/>
                                        <p:tgtEl>
                                          <p:spTgt spid="13"/>
                                        </p:tgtEl>
                                        <p:attrNameLst>
                                          <p:attrName>ppt_y</p:attrName>
                                        </p:attrNameLst>
                                      </p:cBhvr>
                                      <p:tavLst>
                                        <p:tav tm="0">
                                          <p:val>
                                            <p:strVal val="ppt_y"/>
                                          </p:val>
                                        </p:tav>
                                        <p:tav tm="100000">
                                          <p:val>
                                            <p:strVal val="0-ppt_h/2"/>
                                          </p:val>
                                        </p:tav>
                                      </p:tavLst>
                                    </p:anim>
                                    <p:set>
                                      <p:cBhvr>
                                        <p:cTn id="683" dur="1" fill="hold">
                                          <p:stCondLst>
                                            <p:cond delay="3499"/>
                                          </p:stCondLst>
                                        </p:cTn>
                                        <p:tgtEl>
                                          <p:spTgt spid="13"/>
                                        </p:tgtEl>
                                        <p:attrNameLst>
                                          <p:attrName>style.visibility</p:attrName>
                                        </p:attrNameLst>
                                      </p:cBhvr>
                                      <p:to>
                                        <p:strVal val="hidden"/>
                                      </p:to>
                                    </p:set>
                                  </p:childTnLst>
                                </p:cTn>
                              </p:par>
                              <p:par>
                                <p:cTn id="684" presetID="2" presetClass="exit" presetSubtype="9" fill="hold" grpId="2" nodeType="withEffect">
                                  <p:stCondLst>
                                    <p:cond delay="0"/>
                                  </p:stCondLst>
                                  <p:childTnLst>
                                    <p:anim calcmode="lin" valueType="num">
                                      <p:cBhvr additive="base">
                                        <p:cTn id="685" dur="3500"/>
                                        <p:tgtEl>
                                          <p:spTgt spid="14"/>
                                        </p:tgtEl>
                                        <p:attrNameLst>
                                          <p:attrName>ppt_x</p:attrName>
                                        </p:attrNameLst>
                                      </p:cBhvr>
                                      <p:tavLst>
                                        <p:tav tm="0">
                                          <p:val>
                                            <p:strVal val="ppt_x"/>
                                          </p:val>
                                        </p:tav>
                                        <p:tav tm="100000">
                                          <p:val>
                                            <p:strVal val="0-ppt_w/2"/>
                                          </p:val>
                                        </p:tav>
                                      </p:tavLst>
                                    </p:anim>
                                    <p:anim calcmode="lin" valueType="num">
                                      <p:cBhvr additive="base">
                                        <p:cTn id="686" dur="3500"/>
                                        <p:tgtEl>
                                          <p:spTgt spid="14"/>
                                        </p:tgtEl>
                                        <p:attrNameLst>
                                          <p:attrName>ppt_y</p:attrName>
                                        </p:attrNameLst>
                                      </p:cBhvr>
                                      <p:tavLst>
                                        <p:tav tm="0">
                                          <p:val>
                                            <p:strVal val="ppt_y"/>
                                          </p:val>
                                        </p:tav>
                                        <p:tav tm="100000">
                                          <p:val>
                                            <p:strVal val="0-ppt_h/2"/>
                                          </p:val>
                                        </p:tav>
                                      </p:tavLst>
                                    </p:anim>
                                    <p:set>
                                      <p:cBhvr>
                                        <p:cTn id="687" dur="1" fill="hold">
                                          <p:stCondLst>
                                            <p:cond delay="3499"/>
                                          </p:stCondLst>
                                        </p:cTn>
                                        <p:tgtEl>
                                          <p:spTgt spid="14"/>
                                        </p:tgtEl>
                                        <p:attrNameLst>
                                          <p:attrName>style.visibility</p:attrName>
                                        </p:attrNameLst>
                                      </p:cBhvr>
                                      <p:to>
                                        <p:strVal val="hidden"/>
                                      </p:to>
                                    </p:set>
                                  </p:childTnLst>
                                </p:cTn>
                              </p:par>
                              <p:par>
                                <p:cTn id="688" presetID="2" presetClass="exit" presetSubtype="9" fill="hold" grpId="2" nodeType="withEffect">
                                  <p:stCondLst>
                                    <p:cond delay="0"/>
                                  </p:stCondLst>
                                  <p:childTnLst>
                                    <p:anim calcmode="lin" valueType="num">
                                      <p:cBhvr additive="base">
                                        <p:cTn id="689" dur="3500"/>
                                        <p:tgtEl>
                                          <p:spTgt spid="15"/>
                                        </p:tgtEl>
                                        <p:attrNameLst>
                                          <p:attrName>ppt_x</p:attrName>
                                        </p:attrNameLst>
                                      </p:cBhvr>
                                      <p:tavLst>
                                        <p:tav tm="0">
                                          <p:val>
                                            <p:strVal val="ppt_x"/>
                                          </p:val>
                                        </p:tav>
                                        <p:tav tm="100000">
                                          <p:val>
                                            <p:strVal val="0-ppt_w/2"/>
                                          </p:val>
                                        </p:tav>
                                      </p:tavLst>
                                    </p:anim>
                                    <p:anim calcmode="lin" valueType="num">
                                      <p:cBhvr additive="base">
                                        <p:cTn id="690" dur="3500"/>
                                        <p:tgtEl>
                                          <p:spTgt spid="15"/>
                                        </p:tgtEl>
                                        <p:attrNameLst>
                                          <p:attrName>ppt_y</p:attrName>
                                        </p:attrNameLst>
                                      </p:cBhvr>
                                      <p:tavLst>
                                        <p:tav tm="0">
                                          <p:val>
                                            <p:strVal val="ppt_y"/>
                                          </p:val>
                                        </p:tav>
                                        <p:tav tm="100000">
                                          <p:val>
                                            <p:strVal val="0-ppt_h/2"/>
                                          </p:val>
                                        </p:tav>
                                      </p:tavLst>
                                    </p:anim>
                                    <p:set>
                                      <p:cBhvr>
                                        <p:cTn id="691" dur="1" fill="hold">
                                          <p:stCondLst>
                                            <p:cond delay="3499"/>
                                          </p:stCondLst>
                                        </p:cTn>
                                        <p:tgtEl>
                                          <p:spTgt spid="15"/>
                                        </p:tgtEl>
                                        <p:attrNameLst>
                                          <p:attrName>style.visibility</p:attrName>
                                        </p:attrNameLst>
                                      </p:cBhvr>
                                      <p:to>
                                        <p:strVal val="hidden"/>
                                      </p:to>
                                    </p:set>
                                  </p:childTnLst>
                                </p:cTn>
                              </p:par>
                              <p:par>
                                <p:cTn id="692" presetID="2" presetClass="exit" presetSubtype="9" fill="hold" grpId="2" nodeType="withEffect">
                                  <p:stCondLst>
                                    <p:cond delay="0"/>
                                  </p:stCondLst>
                                  <p:childTnLst>
                                    <p:anim calcmode="lin" valueType="num">
                                      <p:cBhvr additive="base">
                                        <p:cTn id="693" dur="3500"/>
                                        <p:tgtEl>
                                          <p:spTgt spid="3"/>
                                        </p:tgtEl>
                                        <p:attrNameLst>
                                          <p:attrName>ppt_x</p:attrName>
                                        </p:attrNameLst>
                                      </p:cBhvr>
                                      <p:tavLst>
                                        <p:tav tm="0">
                                          <p:val>
                                            <p:strVal val="ppt_x"/>
                                          </p:val>
                                        </p:tav>
                                        <p:tav tm="100000">
                                          <p:val>
                                            <p:strVal val="0-ppt_w/2"/>
                                          </p:val>
                                        </p:tav>
                                      </p:tavLst>
                                    </p:anim>
                                    <p:anim calcmode="lin" valueType="num">
                                      <p:cBhvr additive="base">
                                        <p:cTn id="694" dur="3500"/>
                                        <p:tgtEl>
                                          <p:spTgt spid="3"/>
                                        </p:tgtEl>
                                        <p:attrNameLst>
                                          <p:attrName>ppt_y</p:attrName>
                                        </p:attrNameLst>
                                      </p:cBhvr>
                                      <p:tavLst>
                                        <p:tav tm="0">
                                          <p:val>
                                            <p:strVal val="ppt_y"/>
                                          </p:val>
                                        </p:tav>
                                        <p:tav tm="100000">
                                          <p:val>
                                            <p:strVal val="0-ppt_h/2"/>
                                          </p:val>
                                        </p:tav>
                                      </p:tavLst>
                                    </p:anim>
                                    <p:set>
                                      <p:cBhvr>
                                        <p:cTn id="695" dur="1" fill="hold">
                                          <p:stCondLst>
                                            <p:cond delay="3499"/>
                                          </p:stCondLst>
                                        </p:cTn>
                                        <p:tgtEl>
                                          <p:spTgt spid="3"/>
                                        </p:tgtEl>
                                        <p:attrNameLst>
                                          <p:attrName>style.visibility</p:attrName>
                                        </p:attrNameLst>
                                      </p:cBhvr>
                                      <p:to>
                                        <p:strVal val="hidden"/>
                                      </p:to>
                                    </p:set>
                                  </p:childTnLst>
                                </p:cTn>
                              </p:par>
                              <p:par>
                                <p:cTn id="696" presetID="2" presetClass="exit" presetSubtype="9" fill="hold" grpId="2" nodeType="withEffect">
                                  <p:stCondLst>
                                    <p:cond delay="0"/>
                                  </p:stCondLst>
                                  <p:childTnLst>
                                    <p:anim calcmode="lin" valueType="num">
                                      <p:cBhvr additive="base">
                                        <p:cTn id="697" dur="3500"/>
                                        <p:tgtEl>
                                          <p:spTgt spid="4"/>
                                        </p:tgtEl>
                                        <p:attrNameLst>
                                          <p:attrName>ppt_x</p:attrName>
                                        </p:attrNameLst>
                                      </p:cBhvr>
                                      <p:tavLst>
                                        <p:tav tm="0">
                                          <p:val>
                                            <p:strVal val="ppt_x"/>
                                          </p:val>
                                        </p:tav>
                                        <p:tav tm="100000">
                                          <p:val>
                                            <p:strVal val="0-ppt_w/2"/>
                                          </p:val>
                                        </p:tav>
                                      </p:tavLst>
                                    </p:anim>
                                    <p:anim calcmode="lin" valueType="num">
                                      <p:cBhvr additive="base">
                                        <p:cTn id="698" dur="3500"/>
                                        <p:tgtEl>
                                          <p:spTgt spid="4"/>
                                        </p:tgtEl>
                                        <p:attrNameLst>
                                          <p:attrName>ppt_y</p:attrName>
                                        </p:attrNameLst>
                                      </p:cBhvr>
                                      <p:tavLst>
                                        <p:tav tm="0">
                                          <p:val>
                                            <p:strVal val="ppt_y"/>
                                          </p:val>
                                        </p:tav>
                                        <p:tav tm="100000">
                                          <p:val>
                                            <p:strVal val="0-ppt_h/2"/>
                                          </p:val>
                                        </p:tav>
                                      </p:tavLst>
                                    </p:anim>
                                    <p:set>
                                      <p:cBhvr>
                                        <p:cTn id="699" dur="1" fill="hold">
                                          <p:stCondLst>
                                            <p:cond delay="3499"/>
                                          </p:stCondLst>
                                        </p:cTn>
                                        <p:tgtEl>
                                          <p:spTgt spid="4"/>
                                        </p:tgtEl>
                                        <p:attrNameLst>
                                          <p:attrName>style.visibility</p:attrName>
                                        </p:attrNameLst>
                                      </p:cBhvr>
                                      <p:to>
                                        <p:strVal val="hidden"/>
                                      </p:to>
                                    </p:set>
                                  </p:childTnLst>
                                </p:cTn>
                              </p:par>
                              <p:par>
                                <p:cTn id="700" presetID="2" presetClass="exit" presetSubtype="9" fill="hold" grpId="2" nodeType="withEffect">
                                  <p:stCondLst>
                                    <p:cond delay="0"/>
                                  </p:stCondLst>
                                  <p:childTnLst>
                                    <p:anim calcmode="lin" valueType="num">
                                      <p:cBhvr additive="base">
                                        <p:cTn id="701" dur="3500"/>
                                        <p:tgtEl>
                                          <p:spTgt spid="5"/>
                                        </p:tgtEl>
                                        <p:attrNameLst>
                                          <p:attrName>ppt_x</p:attrName>
                                        </p:attrNameLst>
                                      </p:cBhvr>
                                      <p:tavLst>
                                        <p:tav tm="0">
                                          <p:val>
                                            <p:strVal val="ppt_x"/>
                                          </p:val>
                                        </p:tav>
                                        <p:tav tm="100000">
                                          <p:val>
                                            <p:strVal val="0-ppt_w/2"/>
                                          </p:val>
                                        </p:tav>
                                      </p:tavLst>
                                    </p:anim>
                                    <p:anim calcmode="lin" valueType="num">
                                      <p:cBhvr additive="base">
                                        <p:cTn id="702" dur="3500"/>
                                        <p:tgtEl>
                                          <p:spTgt spid="5"/>
                                        </p:tgtEl>
                                        <p:attrNameLst>
                                          <p:attrName>ppt_y</p:attrName>
                                        </p:attrNameLst>
                                      </p:cBhvr>
                                      <p:tavLst>
                                        <p:tav tm="0">
                                          <p:val>
                                            <p:strVal val="ppt_y"/>
                                          </p:val>
                                        </p:tav>
                                        <p:tav tm="100000">
                                          <p:val>
                                            <p:strVal val="0-ppt_h/2"/>
                                          </p:val>
                                        </p:tav>
                                      </p:tavLst>
                                    </p:anim>
                                    <p:set>
                                      <p:cBhvr>
                                        <p:cTn id="703" dur="1" fill="hold">
                                          <p:stCondLst>
                                            <p:cond delay="3499"/>
                                          </p:stCondLst>
                                        </p:cTn>
                                        <p:tgtEl>
                                          <p:spTgt spid="5"/>
                                        </p:tgtEl>
                                        <p:attrNameLst>
                                          <p:attrName>style.visibility</p:attrName>
                                        </p:attrNameLst>
                                      </p:cBhvr>
                                      <p:to>
                                        <p:strVal val="hidden"/>
                                      </p:to>
                                    </p:set>
                                  </p:childTnLst>
                                </p:cTn>
                              </p:par>
                              <p:par>
                                <p:cTn id="704" presetID="2" presetClass="exit" presetSubtype="9" fill="hold" grpId="2" nodeType="withEffect">
                                  <p:stCondLst>
                                    <p:cond delay="0"/>
                                  </p:stCondLst>
                                  <p:childTnLst>
                                    <p:anim calcmode="lin" valueType="num">
                                      <p:cBhvr additive="base">
                                        <p:cTn id="705" dur="3500"/>
                                        <p:tgtEl>
                                          <p:spTgt spid="6"/>
                                        </p:tgtEl>
                                        <p:attrNameLst>
                                          <p:attrName>ppt_x</p:attrName>
                                        </p:attrNameLst>
                                      </p:cBhvr>
                                      <p:tavLst>
                                        <p:tav tm="0">
                                          <p:val>
                                            <p:strVal val="ppt_x"/>
                                          </p:val>
                                        </p:tav>
                                        <p:tav tm="100000">
                                          <p:val>
                                            <p:strVal val="0-ppt_w/2"/>
                                          </p:val>
                                        </p:tav>
                                      </p:tavLst>
                                    </p:anim>
                                    <p:anim calcmode="lin" valueType="num">
                                      <p:cBhvr additive="base">
                                        <p:cTn id="706" dur="3500"/>
                                        <p:tgtEl>
                                          <p:spTgt spid="6"/>
                                        </p:tgtEl>
                                        <p:attrNameLst>
                                          <p:attrName>ppt_y</p:attrName>
                                        </p:attrNameLst>
                                      </p:cBhvr>
                                      <p:tavLst>
                                        <p:tav tm="0">
                                          <p:val>
                                            <p:strVal val="ppt_y"/>
                                          </p:val>
                                        </p:tav>
                                        <p:tav tm="100000">
                                          <p:val>
                                            <p:strVal val="0-ppt_h/2"/>
                                          </p:val>
                                        </p:tav>
                                      </p:tavLst>
                                    </p:anim>
                                    <p:set>
                                      <p:cBhvr>
                                        <p:cTn id="707" dur="1" fill="hold">
                                          <p:stCondLst>
                                            <p:cond delay="3499"/>
                                          </p:stCondLst>
                                        </p:cTn>
                                        <p:tgtEl>
                                          <p:spTgt spid="6"/>
                                        </p:tgtEl>
                                        <p:attrNameLst>
                                          <p:attrName>style.visibility</p:attrName>
                                        </p:attrNameLst>
                                      </p:cBhvr>
                                      <p:to>
                                        <p:strVal val="hidden"/>
                                      </p:to>
                                    </p:set>
                                  </p:childTnLst>
                                </p:cTn>
                              </p:par>
                              <p:par>
                                <p:cTn id="708" presetID="2" presetClass="exit" presetSubtype="9" fill="hold" grpId="2" nodeType="withEffect">
                                  <p:stCondLst>
                                    <p:cond delay="0"/>
                                  </p:stCondLst>
                                  <p:childTnLst>
                                    <p:anim calcmode="lin" valueType="num">
                                      <p:cBhvr additive="base">
                                        <p:cTn id="709" dur="3500"/>
                                        <p:tgtEl>
                                          <p:spTgt spid="7"/>
                                        </p:tgtEl>
                                        <p:attrNameLst>
                                          <p:attrName>ppt_x</p:attrName>
                                        </p:attrNameLst>
                                      </p:cBhvr>
                                      <p:tavLst>
                                        <p:tav tm="0">
                                          <p:val>
                                            <p:strVal val="ppt_x"/>
                                          </p:val>
                                        </p:tav>
                                        <p:tav tm="100000">
                                          <p:val>
                                            <p:strVal val="0-ppt_w/2"/>
                                          </p:val>
                                        </p:tav>
                                      </p:tavLst>
                                    </p:anim>
                                    <p:anim calcmode="lin" valueType="num">
                                      <p:cBhvr additive="base">
                                        <p:cTn id="710" dur="3500"/>
                                        <p:tgtEl>
                                          <p:spTgt spid="7"/>
                                        </p:tgtEl>
                                        <p:attrNameLst>
                                          <p:attrName>ppt_y</p:attrName>
                                        </p:attrNameLst>
                                      </p:cBhvr>
                                      <p:tavLst>
                                        <p:tav tm="0">
                                          <p:val>
                                            <p:strVal val="ppt_y"/>
                                          </p:val>
                                        </p:tav>
                                        <p:tav tm="100000">
                                          <p:val>
                                            <p:strVal val="0-ppt_h/2"/>
                                          </p:val>
                                        </p:tav>
                                      </p:tavLst>
                                    </p:anim>
                                    <p:set>
                                      <p:cBhvr>
                                        <p:cTn id="711" dur="1" fill="hold">
                                          <p:stCondLst>
                                            <p:cond delay="3499"/>
                                          </p:stCondLst>
                                        </p:cTn>
                                        <p:tgtEl>
                                          <p:spTgt spid="7"/>
                                        </p:tgtEl>
                                        <p:attrNameLst>
                                          <p:attrName>style.visibility</p:attrName>
                                        </p:attrNameLst>
                                      </p:cBhvr>
                                      <p:to>
                                        <p:strVal val="hidden"/>
                                      </p:to>
                                    </p:set>
                                  </p:childTnLst>
                                </p:cTn>
                              </p:par>
                              <p:par>
                                <p:cTn id="712" presetID="2" presetClass="exit" presetSubtype="9" fill="hold" grpId="2" nodeType="withEffect">
                                  <p:stCondLst>
                                    <p:cond delay="0"/>
                                  </p:stCondLst>
                                  <p:childTnLst>
                                    <p:anim calcmode="lin" valueType="num">
                                      <p:cBhvr additive="base">
                                        <p:cTn id="713" dur="3500"/>
                                        <p:tgtEl>
                                          <p:spTgt spid="8"/>
                                        </p:tgtEl>
                                        <p:attrNameLst>
                                          <p:attrName>ppt_x</p:attrName>
                                        </p:attrNameLst>
                                      </p:cBhvr>
                                      <p:tavLst>
                                        <p:tav tm="0">
                                          <p:val>
                                            <p:strVal val="ppt_x"/>
                                          </p:val>
                                        </p:tav>
                                        <p:tav tm="100000">
                                          <p:val>
                                            <p:strVal val="0-ppt_w/2"/>
                                          </p:val>
                                        </p:tav>
                                      </p:tavLst>
                                    </p:anim>
                                    <p:anim calcmode="lin" valueType="num">
                                      <p:cBhvr additive="base">
                                        <p:cTn id="714" dur="3500"/>
                                        <p:tgtEl>
                                          <p:spTgt spid="8"/>
                                        </p:tgtEl>
                                        <p:attrNameLst>
                                          <p:attrName>ppt_y</p:attrName>
                                        </p:attrNameLst>
                                      </p:cBhvr>
                                      <p:tavLst>
                                        <p:tav tm="0">
                                          <p:val>
                                            <p:strVal val="ppt_y"/>
                                          </p:val>
                                        </p:tav>
                                        <p:tav tm="100000">
                                          <p:val>
                                            <p:strVal val="0-ppt_h/2"/>
                                          </p:val>
                                        </p:tav>
                                      </p:tavLst>
                                    </p:anim>
                                    <p:set>
                                      <p:cBhvr>
                                        <p:cTn id="715" dur="1" fill="hold">
                                          <p:stCondLst>
                                            <p:cond delay="3499"/>
                                          </p:stCondLst>
                                        </p:cTn>
                                        <p:tgtEl>
                                          <p:spTgt spid="8"/>
                                        </p:tgtEl>
                                        <p:attrNameLst>
                                          <p:attrName>style.visibility</p:attrName>
                                        </p:attrNameLst>
                                      </p:cBhvr>
                                      <p:to>
                                        <p:strVal val="hidden"/>
                                      </p:to>
                                    </p:set>
                                  </p:childTnLst>
                                </p:cTn>
                              </p:par>
                              <p:par>
                                <p:cTn id="716" presetID="2" presetClass="exit" presetSubtype="9" fill="hold" grpId="2" nodeType="withEffect">
                                  <p:stCondLst>
                                    <p:cond delay="0"/>
                                  </p:stCondLst>
                                  <p:childTnLst>
                                    <p:anim calcmode="lin" valueType="num">
                                      <p:cBhvr additive="base">
                                        <p:cTn id="717" dur="3500"/>
                                        <p:tgtEl>
                                          <p:spTgt spid="9"/>
                                        </p:tgtEl>
                                        <p:attrNameLst>
                                          <p:attrName>ppt_x</p:attrName>
                                        </p:attrNameLst>
                                      </p:cBhvr>
                                      <p:tavLst>
                                        <p:tav tm="0">
                                          <p:val>
                                            <p:strVal val="ppt_x"/>
                                          </p:val>
                                        </p:tav>
                                        <p:tav tm="100000">
                                          <p:val>
                                            <p:strVal val="0-ppt_w/2"/>
                                          </p:val>
                                        </p:tav>
                                      </p:tavLst>
                                    </p:anim>
                                    <p:anim calcmode="lin" valueType="num">
                                      <p:cBhvr additive="base">
                                        <p:cTn id="718" dur="3500"/>
                                        <p:tgtEl>
                                          <p:spTgt spid="9"/>
                                        </p:tgtEl>
                                        <p:attrNameLst>
                                          <p:attrName>ppt_y</p:attrName>
                                        </p:attrNameLst>
                                      </p:cBhvr>
                                      <p:tavLst>
                                        <p:tav tm="0">
                                          <p:val>
                                            <p:strVal val="ppt_y"/>
                                          </p:val>
                                        </p:tav>
                                        <p:tav tm="100000">
                                          <p:val>
                                            <p:strVal val="0-ppt_h/2"/>
                                          </p:val>
                                        </p:tav>
                                      </p:tavLst>
                                    </p:anim>
                                    <p:set>
                                      <p:cBhvr>
                                        <p:cTn id="719" dur="1" fill="hold">
                                          <p:stCondLst>
                                            <p:cond delay="3499"/>
                                          </p:stCondLst>
                                        </p:cTn>
                                        <p:tgtEl>
                                          <p:spTgt spid="9"/>
                                        </p:tgtEl>
                                        <p:attrNameLst>
                                          <p:attrName>style.visibility</p:attrName>
                                        </p:attrNameLst>
                                      </p:cBhvr>
                                      <p:to>
                                        <p:strVal val="hidden"/>
                                      </p:to>
                                    </p:set>
                                  </p:childTnLst>
                                </p:cTn>
                              </p:par>
                              <p:par>
                                <p:cTn id="720" presetID="2" presetClass="exit" presetSubtype="9" fill="hold" grpId="2" nodeType="withEffect">
                                  <p:stCondLst>
                                    <p:cond delay="0"/>
                                  </p:stCondLst>
                                  <p:childTnLst>
                                    <p:anim calcmode="lin" valueType="num">
                                      <p:cBhvr additive="base">
                                        <p:cTn id="721" dur="3500"/>
                                        <p:tgtEl>
                                          <p:spTgt spid="10"/>
                                        </p:tgtEl>
                                        <p:attrNameLst>
                                          <p:attrName>ppt_x</p:attrName>
                                        </p:attrNameLst>
                                      </p:cBhvr>
                                      <p:tavLst>
                                        <p:tav tm="0">
                                          <p:val>
                                            <p:strVal val="ppt_x"/>
                                          </p:val>
                                        </p:tav>
                                        <p:tav tm="100000">
                                          <p:val>
                                            <p:strVal val="0-ppt_w/2"/>
                                          </p:val>
                                        </p:tav>
                                      </p:tavLst>
                                    </p:anim>
                                    <p:anim calcmode="lin" valueType="num">
                                      <p:cBhvr additive="base">
                                        <p:cTn id="722" dur="3500"/>
                                        <p:tgtEl>
                                          <p:spTgt spid="10"/>
                                        </p:tgtEl>
                                        <p:attrNameLst>
                                          <p:attrName>ppt_y</p:attrName>
                                        </p:attrNameLst>
                                      </p:cBhvr>
                                      <p:tavLst>
                                        <p:tav tm="0">
                                          <p:val>
                                            <p:strVal val="ppt_y"/>
                                          </p:val>
                                        </p:tav>
                                        <p:tav tm="100000">
                                          <p:val>
                                            <p:strVal val="0-ppt_h/2"/>
                                          </p:val>
                                        </p:tav>
                                      </p:tavLst>
                                    </p:anim>
                                    <p:set>
                                      <p:cBhvr>
                                        <p:cTn id="723" dur="1" fill="hold">
                                          <p:stCondLst>
                                            <p:cond delay="3499"/>
                                          </p:stCondLst>
                                        </p:cTn>
                                        <p:tgtEl>
                                          <p:spTgt spid="10"/>
                                        </p:tgtEl>
                                        <p:attrNameLst>
                                          <p:attrName>style.visibility</p:attrName>
                                        </p:attrNameLst>
                                      </p:cBhvr>
                                      <p:to>
                                        <p:strVal val="hidden"/>
                                      </p:to>
                                    </p:set>
                                  </p:childTnLst>
                                </p:cTn>
                              </p:par>
                              <p:par>
                                <p:cTn id="724" presetID="2" presetClass="exit" presetSubtype="9" fill="hold" grpId="2" nodeType="withEffect">
                                  <p:stCondLst>
                                    <p:cond delay="0"/>
                                  </p:stCondLst>
                                  <p:childTnLst>
                                    <p:anim calcmode="lin" valueType="num">
                                      <p:cBhvr additive="base">
                                        <p:cTn id="725" dur="3500"/>
                                        <p:tgtEl>
                                          <p:spTgt spid="11"/>
                                        </p:tgtEl>
                                        <p:attrNameLst>
                                          <p:attrName>ppt_x</p:attrName>
                                        </p:attrNameLst>
                                      </p:cBhvr>
                                      <p:tavLst>
                                        <p:tav tm="0">
                                          <p:val>
                                            <p:strVal val="ppt_x"/>
                                          </p:val>
                                        </p:tav>
                                        <p:tav tm="100000">
                                          <p:val>
                                            <p:strVal val="0-ppt_w/2"/>
                                          </p:val>
                                        </p:tav>
                                      </p:tavLst>
                                    </p:anim>
                                    <p:anim calcmode="lin" valueType="num">
                                      <p:cBhvr additive="base">
                                        <p:cTn id="726" dur="3500"/>
                                        <p:tgtEl>
                                          <p:spTgt spid="11"/>
                                        </p:tgtEl>
                                        <p:attrNameLst>
                                          <p:attrName>ppt_y</p:attrName>
                                        </p:attrNameLst>
                                      </p:cBhvr>
                                      <p:tavLst>
                                        <p:tav tm="0">
                                          <p:val>
                                            <p:strVal val="ppt_y"/>
                                          </p:val>
                                        </p:tav>
                                        <p:tav tm="100000">
                                          <p:val>
                                            <p:strVal val="0-ppt_h/2"/>
                                          </p:val>
                                        </p:tav>
                                      </p:tavLst>
                                    </p:anim>
                                    <p:set>
                                      <p:cBhvr>
                                        <p:cTn id="727" dur="1" fill="hold">
                                          <p:stCondLst>
                                            <p:cond delay="3499"/>
                                          </p:stCondLst>
                                        </p:cTn>
                                        <p:tgtEl>
                                          <p:spTgt spid="11"/>
                                        </p:tgtEl>
                                        <p:attrNameLst>
                                          <p:attrName>style.visibility</p:attrName>
                                        </p:attrNameLst>
                                      </p:cBhvr>
                                      <p:to>
                                        <p:strVal val="hidden"/>
                                      </p:to>
                                    </p:set>
                                  </p:childTnLst>
                                </p:cTn>
                              </p:par>
                              <p:par>
                                <p:cTn id="728" presetID="23" presetClass="entr" presetSubtype="16" fill="hold" nodeType="withEffect">
                                  <p:stCondLst>
                                    <p:cond delay="0"/>
                                  </p:stCondLst>
                                  <p:childTnLst>
                                    <p:set>
                                      <p:cBhvr>
                                        <p:cTn id="729" dur="1" fill="hold">
                                          <p:stCondLst>
                                            <p:cond delay="0"/>
                                          </p:stCondLst>
                                        </p:cTn>
                                        <p:tgtEl>
                                          <p:spTgt spid="66"/>
                                        </p:tgtEl>
                                        <p:attrNameLst>
                                          <p:attrName>style.visibility</p:attrName>
                                        </p:attrNameLst>
                                      </p:cBhvr>
                                      <p:to>
                                        <p:strVal val="visible"/>
                                      </p:to>
                                    </p:set>
                                    <p:anim calcmode="lin" valueType="num">
                                      <p:cBhvr>
                                        <p:cTn id="730" dur="3000" fill="hold"/>
                                        <p:tgtEl>
                                          <p:spTgt spid="66"/>
                                        </p:tgtEl>
                                        <p:attrNameLst>
                                          <p:attrName>ppt_w</p:attrName>
                                        </p:attrNameLst>
                                      </p:cBhvr>
                                      <p:tavLst>
                                        <p:tav tm="0">
                                          <p:val>
                                            <p:fltVal val="0"/>
                                          </p:val>
                                        </p:tav>
                                        <p:tav tm="100000">
                                          <p:val>
                                            <p:strVal val="#ppt_w"/>
                                          </p:val>
                                        </p:tav>
                                      </p:tavLst>
                                    </p:anim>
                                    <p:anim calcmode="lin" valueType="num">
                                      <p:cBhvr>
                                        <p:cTn id="731" dur="3000" fill="hold"/>
                                        <p:tgtEl>
                                          <p:spTgt spid="66"/>
                                        </p:tgtEl>
                                        <p:attrNameLst>
                                          <p:attrName>ppt_h</p:attrName>
                                        </p:attrNameLst>
                                      </p:cBhvr>
                                      <p:tavLst>
                                        <p:tav tm="0">
                                          <p:val>
                                            <p:fltVal val="0"/>
                                          </p:val>
                                        </p:tav>
                                        <p:tav tm="100000">
                                          <p:val>
                                            <p:strVal val="#ppt_h"/>
                                          </p:val>
                                        </p:tav>
                                      </p:tavLst>
                                    </p:anim>
                                  </p:childTnLst>
                                </p:cTn>
                              </p:par>
                              <p:par>
                                <p:cTn id="732" presetID="8" presetClass="entr" presetSubtype="32" fill="hold" nodeType="withEffect">
                                  <p:stCondLst>
                                    <p:cond delay="0"/>
                                  </p:stCondLst>
                                  <p:childTnLst>
                                    <p:set>
                                      <p:cBhvr>
                                        <p:cTn id="733" dur="1" fill="hold">
                                          <p:stCondLst>
                                            <p:cond delay="0"/>
                                          </p:stCondLst>
                                        </p:cTn>
                                        <p:tgtEl>
                                          <p:spTgt spid="66"/>
                                        </p:tgtEl>
                                        <p:attrNameLst>
                                          <p:attrName>style.visibility</p:attrName>
                                        </p:attrNameLst>
                                      </p:cBhvr>
                                      <p:to>
                                        <p:strVal val="visible"/>
                                      </p:to>
                                    </p:set>
                                    <p:animEffect transition="in" filter="diamond(out)">
                                      <p:cBhvr>
                                        <p:cTn id="734" dur="3000"/>
                                        <p:tgtEl>
                                          <p:spTgt spid="66"/>
                                        </p:tgtEl>
                                      </p:cBhvr>
                                    </p:animEffect>
                                  </p:childTnLst>
                                </p:cTn>
                              </p:par>
                              <p:par>
                                <p:cTn id="735" presetID="23" presetClass="exit" presetSubtype="16" fill="hold" nodeType="withEffect">
                                  <p:stCondLst>
                                    <p:cond delay="0"/>
                                  </p:stCondLst>
                                  <p:childTnLst>
                                    <p:anim calcmode="lin" valueType="num">
                                      <p:cBhvr>
                                        <p:cTn id="736" dur="3750"/>
                                        <p:tgtEl>
                                          <p:spTgt spid="72"/>
                                        </p:tgtEl>
                                        <p:attrNameLst>
                                          <p:attrName>ppt_w</p:attrName>
                                        </p:attrNameLst>
                                      </p:cBhvr>
                                      <p:tavLst>
                                        <p:tav tm="0">
                                          <p:val>
                                            <p:strVal val="ppt_w"/>
                                          </p:val>
                                        </p:tav>
                                        <p:tav tm="100000">
                                          <p:val>
                                            <p:strVal val="4*ppt_w"/>
                                          </p:val>
                                        </p:tav>
                                      </p:tavLst>
                                    </p:anim>
                                    <p:anim calcmode="lin" valueType="num">
                                      <p:cBhvr>
                                        <p:cTn id="737" dur="3750"/>
                                        <p:tgtEl>
                                          <p:spTgt spid="72"/>
                                        </p:tgtEl>
                                        <p:attrNameLst>
                                          <p:attrName>ppt_h</p:attrName>
                                        </p:attrNameLst>
                                      </p:cBhvr>
                                      <p:tavLst>
                                        <p:tav tm="0">
                                          <p:val>
                                            <p:strVal val="ppt_h"/>
                                          </p:val>
                                        </p:tav>
                                        <p:tav tm="100000">
                                          <p:val>
                                            <p:strVal val="4*ppt_h"/>
                                          </p:val>
                                        </p:tav>
                                      </p:tavLst>
                                    </p:anim>
                                    <p:set>
                                      <p:cBhvr>
                                        <p:cTn id="738" dur="1" fill="hold">
                                          <p:stCondLst>
                                            <p:cond delay="3749"/>
                                          </p:stCondLst>
                                        </p:cTn>
                                        <p:tgtEl>
                                          <p:spTgt spid="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2" animBg="1"/>
      <p:bldP spid="2" grpId="3" animBg="1"/>
      <p:bldP spid="3" grpId="0" animBg="1"/>
      <p:bldP spid="3" grpId="2" animBg="1"/>
      <p:bldP spid="3" grpId="3" animBg="1"/>
      <p:bldP spid="4" grpId="0" animBg="1"/>
      <p:bldP spid="4" grpId="2" animBg="1"/>
      <p:bldP spid="4" grpId="3" animBg="1"/>
      <p:bldP spid="5" grpId="0" animBg="1"/>
      <p:bldP spid="5" grpId="2" animBg="1"/>
      <p:bldP spid="5" grpId="3" animBg="1"/>
      <p:bldP spid="6" grpId="0" animBg="1"/>
      <p:bldP spid="6" grpId="2" animBg="1"/>
      <p:bldP spid="6" grpId="3" animBg="1"/>
      <p:bldP spid="7" grpId="0" animBg="1"/>
      <p:bldP spid="7" grpId="2" animBg="1"/>
      <p:bldP spid="7" grpId="3" animBg="1"/>
      <p:bldP spid="8" grpId="0" animBg="1"/>
      <p:bldP spid="8" grpId="2" animBg="1"/>
      <p:bldP spid="8" grpId="3" animBg="1"/>
      <p:bldP spid="9" grpId="0" animBg="1"/>
      <p:bldP spid="9" grpId="2" animBg="1"/>
      <p:bldP spid="9" grpId="3" animBg="1"/>
      <p:bldP spid="10" grpId="0" animBg="1"/>
      <p:bldP spid="10" grpId="2" animBg="1"/>
      <p:bldP spid="10" grpId="3" animBg="1"/>
      <p:bldP spid="11" grpId="0" animBg="1"/>
      <p:bldP spid="11" grpId="2" animBg="1"/>
      <p:bldP spid="11" grpId="3" animBg="1"/>
      <p:bldP spid="12" grpId="0" animBg="1"/>
      <p:bldP spid="12" grpId="2" animBg="1"/>
      <p:bldP spid="12" grpId="3" animBg="1"/>
      <p:bldP spid="13" grpId="0" animBg="1"/>
      <p:bldP spid="13" grpId="2" animBg="1"/>
      <p:bldP spid="13" grpId="3" animBg="1"/>
      <p:bldP spid="14" grpId="0" animBg="1"/>
      <p:bldP spid="14" grpId="2" animBg="1"/>
      <p:bldP spid="14" grpId="3" animBg="1"/>
      <p:bldP spid="15" grpId="0" animBg="1"/>
      <p:bldP spid="15" grpId="2" animBg="1"/>
      <p:bldP spid="15" grpId="3" animBg="1"/>
      <p:bldP spid="16" grpId="0" animBg="1"/>
      <p:bldP spid="16" grpId="2" animBg="1"/>
      <p:bldP spid="16" grpId="3" animBg="1"/>
      <p:bldP spid="19" grpId="0" animBg="1"/>
      <p:bldP spid="19" grpId="2" animBg="1"/>
      <p:bldP spid="19" grpId="3" animBg="1"/>
      <p:bldP spid="20" grpId="0" animBg="1"/>
      <p:bldP spid="20" grpId="2" animBg="1"/>
      <p:bldP spid="20" grpId="3" animBg="1"/>
      <p:bldP spid="21" grpId="0" animBg="1"/>
      <p:bldP spid="21" grpId="2" animBg="1"/>
      <p:bldP spid="21" grpId="3" animBg="1"/>
      <p:bldP spid="22" grpId="0" animBg="1"/>
      <p:bldP spid="22" grpId="2" animBg="1"/>
      <p:bldP spid="22" grpId="3" animBg="1"/>
      <p:bldP spid="23" grpId="0" animBg="1"/>
      <p:bldP spid="23" grpId="2" animBg="1"/>
      <p:bldP spid="23" grpId="3" animBg="1"/>
      <p:bldP spid="24" grpId="0" animBg="1"/>
      <p:bldP spid="24" grpId="2" animBg="1"/>
      <p:bldP spid="24" grpId="3" animBg="1"/>
      <p:bldP spid="25" grpId="0" animBg="1"/>
      <p:bldP spid="25" grpId="2" animBg="1"/>
      <p:bldP spid="25" grpId="3" animBg="1"/>
      <p:bldP spid="26" grpId="0" animBg="1"/>
      <p:bldP spid="26" grpId="2" animBg="1"/>
      <p:bldP spid="26" grpId="3" animBg="1"/>
      <p:bldP spid="27" grpId="0" animBg="1"/>
      <p:bldP spid="27" grpId="2" animBg="1"/>
      <p:bldP spid="27" grpId="3" animBg="1"/>
      <p:bldP spid="28" grpId="0" animBg="1"/>
      <p:bldP spid="28" grpId="2" animBg="1"/>
      <p:bldP spid="28" grpId="3" animBg="1"/>
      <p:bldP spid="29" grpId="0" animBg="1"/>
      <p:bldP spid="29" grpId="2" animBg="1"/>
      <p:bldP spid="29" grpId="3" animBg="1"/>
      <p:bldP spid="30" grpId="0" animBg="1"/>
      <p:bldP spid="30" grpId="2" animBg="1"/>
      <p:bldP spid="30" grpId="3" animBg="1"/>
      <p:bldP spid="31" grpId="0" animBg="1"/>
      <p:bldP spid="31" grpId="2" animBg="1"/>
      <p:bldP spid="31" grpId="3" animBg="1"/>
      <p:bldP spid="32" grpId="0" animBg="1"/>
      <p:bldP spid="32" grpId="2" animBg="1"/>
      <p:bldP spid="32" grpId="3" animBg="1"/>
      <p:bldP spid="33" grpId="0" animBg="1"/>
      <p:bldP spid="33" grpId="2" animBg="1"/>
      <p:bldP spid="33" grpId="3" animBg="1"/>
      <p:bldP spid="35" grpId="0" animBg="1"/>
      <p:bldP spid="35" grpId="2" animBg="1"/>
      <p:bldP spid="35" grpId="3" animBg="1"/>
      <p:bldP spid="36" grpId="0" animBg="1"/>
      <p:bldP spid="36" grpId="2" animBg="1"/>
      <p:bldP spid="36" grpId="3" animBg="1"/>
      <p:bldP spid="37" grpId="0" animBg="1"/>
      <p:bldP spid="37" grpId="2" animBg="1"/>
      <p:bldP spid="37" grpId="3" animBg="1"/>
      <p:bldP spid="38" grpId="0" animBg="1"/>
      <p:bldP spid="38" grpId="2" animBg="1"/>
      <p:bldP spid="38" grpId="3" animBg="1"/>
      <p:bldP spid="39" grpId="0" animBg="1"/>
      <p:bldP spid="39" grpId="2" animBg="1"/>
      <p:bldP spid="39" grpId="3" animBg="1"/>
      <p:bldP spid="40" grpId="0" animBg="1"/>
      <p:bldP spid="40" grpId="2" animBg="1"/>
      <p:bldP spid="40" grpId="3" animBg="1"/>
      <p:bldP spid="41" grpId="0" animBg="1"/>
      <p:bldP spid="41" grpId="2" animBg="1"/>
      <p:bldP spid="41" grpId="3" animBg="1"/>
      <p:bldP spid="42" grpId="0" animBg="1"/>
      <p:bldP spid="42" grpId="2" animBg="1"/>
      <p:bldP spid="42" grpId="3" animBg="1"/>
      <p:bldP spid="43" grpId="0" animBg="1"/>
      <p:bldP spid="43" grpId="2" animBg="1"/>
      <p:bldP spid="43" grpId="3" animBg="1"/>
      <p:bldP spid="44" grpId="0" animBg="1"/>
      <p:bldP spid="44" grpId="2" animBg="1"/>
      <p:bldP spid="44" grpId="3" animBg="1"/>
      <p:bldP spid="45" grpId="0" animBg="1"/>
      <p:bldP spid="45" grpId="2" animBg="1"/>
      <p:bldP spid="45" grpId="3" animBg="1"/>
      <p:bldP spid="46" grpId="0" animBg="1"/>
      <p:bldP spid="46" grpId="2" animBg="1"/>
      <p:bldP spid="46" grpId="3" animBg="1"/>
      <p:bldP spid="47" grpId="0" animBg="1"/>
      <p:bldP spid="47" grpId="2" animBg="1"/>
      <p:bldP spid="47" grpId="3" animBg="1"/>
      <p:bldP spid="48" grpId="0" animBg="1"/>
      <p:bldP spid="48" grpId="2" animBg="1"/>
      <p:bldP spid="48" grpId="3" animBg="1"/>
      <p:bldP spid="49" grpId="0" animBg="1"/>
      <p:bldP spid="49" grpId="2" animBg="1"/>
      <p:bldP spid="49" grpId="3" animBg="1"/>
      <p:bldP spid="51" grpId="0" animBg="1"/>
      <p:bldP spid="51" grpId="2" animBg="1"/>
      <p:bldP spid="51" grpId="3" animBg="1"/>
      <p:bldP spid="52" grpId="0" animBg="1"/>
      <p:bldP spid="52" grpId="2" animBg="1"/>
      <p:bldP spid="52" grpId="3" animBg="1"/>
      <p:bldP spid="53" grpId="0" animBg="1"/>
      <p:bldP spid="53" grpId="2" animBg="1"/>
      <p:bldP spid="53" grpId="3" animBg="1"/>
      <p:bldP spid="54" grpId="0" animBg="1"/>
      <p:bldP spid="54" grpId="2" animBg="1"/>
      <p:bldP spid="54" grpId="3" animBg="1"/>
      <p:bldP spid="55" grpId="0" animBg="1"/>
      <p:bldP spid="55" grpId="2" animBg="1"/>
      <p:bldP spid="55" grpId="3" animBg="1"/>
      <p:bldP spid="56" grpId="0" animBg="1"/>
      <p:bldP spid="56" grpId="2" animBg="1"/>
      <p:bldP spid="56" grpId="3" animBg="1"/>
      <p:bldP spid="57" grpId="0" animBg="1"/>
      <p:bldP spid="57" grpId="2" animBg="1"/>
      <p:bldP spid="57" grpId="3" animBg="1"/>
      <p:bldP spid="58" grpId="0" animBg="1"/>
      <p:bldP spid="58" grpId="2" animBg="1"/>
      <p:bldP spid="58" grpId="3" animBg="1"/>
      <p:bldP spid="59" grpId="0" animBg="1"/>
      <p:bldP spid="59" grpId="2" animBg="1"/>
      <p:bldP spid="59" grpId="3" animBg="1"/>
      <p:bldP spid="60" grpId="0" animBg="1"/>
      <p:bldP spid="60" grpId="2" animBg="1"/>
      <p:bldP spid="60" grpId="3" animBg="1"/>
      <p:bldP spid="61" grpId="0" animBg="1"/>
      <p:bldP spid="61" grpId="2" animBg="1"/>
      <p:bldP spid="61" grpId="3" animBg="1"/>
      <p:bldP spid="62" grpId="0" animBg="1"/>
      <p:bldP spid="62" grpId="2" animBg="1"/>
      <p:bldP spid="62" grpId="3" animBg="1"/>
      <p:bldP spid="63" grpId="0" animBg="1"/>
      <p:bldP spid="63" grpId="2" animBg="1"/>
      <p:bldP spid="63" grpId="3" animBg="1"/>
      <p:bldP spid="64" grpId="0" animBg="1"/>
      <p:bldP spid="64" grpId="2" animBg="1"/>
      <p:bldP spid="64" grpId="3" animBg="1"/>
      <p:bldP spid="65" grpId="0" animBg="1"/>
      <p:bldP spid="65" grpId="2" animBg="1"/>
      <p:bldP spid="65" grpId="3" animBg="1"/>
      <p:bldP spid="6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6"/>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6000"/>
                    </a14:imgEffect>
                  </a14:imgLayer>
                </a14:imgProps>
              </a:ext>
              <a:ext uri="{28A0092B-C50C-407E-A947-70E740481C1C}">
                <a14:useLocalDpi xmlns:a14="http://schemas.microsoft.com/office/drawing/2010/main"/>
              </a:ext>
            </a:extLst>
          </a:blip>
          <a:stretch>
            <a:fillRect/>
          </a:stretch>
        </p:blipFill>
        <p:spPr>
          <a:xfrm>
            <a:off x="0" y="10712"/>
            <a:ext cx="9144000" cy="5132789"/>
          </a:xfrm>
          <a:prstGeom prst="rect">
            <a:avLst/>
          </a:prstGeom>
          <a:noFill/>
          <a:ln>
            <a:noFill/>
          </a:ln>
        </p:spPr>
      </p:pic>
      <p:sp>
        <p:nvSpPr>
          <p:cNvPr id="3" name="2 Rectángulo"/>
          <p:cNvSpPr/>
          <p:nvPr/>
        </p:nvSpPr>
        <p:spPr>
          <a:xfrm>
            <a:off x="1331640" y="1131590"/>
            <a:ext cx="5040560" cy="2862322"/>
          </a:xfrm>
          <a:prstGeom prst="rect">
            <a:avLst/>
          </a:prstGeom>
        </p:spPr>
        <p:txBody>
          <a:bodyPr wrap="square">
            <a:spAutoFit/>
            <a:scene3d>
              <a:camera prst="obliqueBottomLeft"/>
              <a:lightRig rig="threePt" dir="t"/>
            </a:scene3d>
            <a:sp3d extrusionH="31750">
              <a:extrusionClr>
                <a:srgbClr val="FFC000"/>
              </a:extrusionClr>
            </a:sp3d>
          </a:bodyPr>
          <a:lstStyle/>
          <a:p>
            <a:pPr algn="ctr"/>
            <a:endParaRPr lang="es-ES" dirty="0">
              <a:solidFill>
                <a:schemeClr val="bg1"/>
              </a:solidFill>
              <a:latin typeface="Hobo Std" pitchFamily="34" charset="0"/>
            </a:endParaRPr>
          </a:p>
          <a:p>
            <a:pPr algn="ctr"/>
            <a:r>
              <a:rPr lang="es-ES" dirty="0">
                <a:solidFill>
                  <a:schemeClr val="bg1"/>
                </a:solidFill>
                <a:latin typeface="Hobo Std" pitchFamily="34" charset="0"/>
              </a:rPr>
              <a:t>Fuente abundante de antioxidantes: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el </a:t>
            </a:r>
            <a:r>
              <a:rPr lang="es-ES" dirty="0">
                <a:solidFill>
                  <a:schemeClr val="bg1"/>
                </a:solidFill>
                <a:latin typeface="Hobo Std" pitchFamily="34" charset="0"/>
              </a:rPr>
              <a:t>tomate contiene gran cantidad de licopeno, un antioxidante muy eficaz contra los problemas del cáncer que causan los radicales libres. Este beneficio se puede obtener incluso de productos de tomate procesados ​​con calor, incluyendo la salsa de tomate. </a:t>
            </a:r>
          </a:p>
          <a:p>
            <a:pPr algn="ctr"/>
            <a:endParaRPr lang="es-ES" dirty="0">
              <a:solidFill>
                <a:schemeClr val="bg1"/>
              </a:solidFill>
              <a:latin typeface="Hobo Std" pitchFamily="34" charset="0"/>
            </a:endParaRP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3988764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5 Grupo"/>
          <p:cNvGrpSpPr/>
          <p:nvPr/>
        </p:nvGrpSpPr>
        <p:grpSpPr>
          <a:xfrm>
            <a:off x="-5" y="36117"/>
            <a:ext cx="9144005" cy="5139752"/>
            <a:chOff x="1259631" y="-6069210"/>
            <a:chExt cx="9144005" cy="5139752"/>
          </a:xfrm>
        </p:grpSpPr>
        <p:sp>
          <p:nvSpPr>
            <p:cNvPr id="23" name="22 Rectángulo"/>
            <p:cNvSpPr/>
            <p:nvPr/>
          </p:nvSpPr>
          <p:spPr>
            <a:xfrm>
              <a:off x="5834293" y="-3503876"/>
              <a:ext cx="4569343" cy="2574418"/>
            </a:xfrm>
            <a:prstGeom prst="rect">
              <a:avLst/>
            </a:prstGeom>
            <a:gradFill>
              <a:gsLst>
                <a:gs pos="87000">
                  <a:srgbClr val="99FF33"/>
                </a:gs>
                <a:gs pos="64000">
                  <a:srgbClr val="38740E"/>
                </a:gs>
                <a:gs pos="56000">
                  <a:srgbClr val="99FF33"/>
                </a:gs>
                <a:gs pos="1250">
                  <a:srgbClr val="00CC00">
                    <a:lumMod val="23000"/>
                  </a:srgbClr>
                </a:gs>
                <a:gs pos="79000">
                  <a:srgbClr val="154100"/>
                </a:gs>
                <a:gs pos="97000">
                  <a:srgbClr val="FF00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1259632" y="-3503876"/>
              <a:ext cx="4608512" cy="2574418"/>
            </a:xfrm>
            <a:prstGeom prst="rect">
              <a:avLst/>
            </a:prstGeom>
            <a:gradFill>
              <a:gsLst>
                <a:gs pos="87000">
                  <a:srgbClr val="99FF33"/>
                </a:gs>
                <a:gs pos="64000">
                  <a:srgbClr val="38740E"/>
                </a:gs>
                <a:gs pos="56000">
                  <a:srgbClr val="99FF33"/>
                </a:gs>
                <a:gs pos="1250">
                  <a:srgbClr val="00CC00">
                    <a:lumMod val="23000"/>
                  </a:srgbClr>
                </a:gs>
                <a:gs pos="79000">
                  <a:srgbClr val="154100"/>
                </a:gs>
                <a:gs pos="97000">
                  <a:srgbClr val="FF00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V="1">
              <a:off x="5834291" y="-6069210"/>
              <a:ext cx="4569343" cy="2574418"/>
            </a:xfrm>
            <a:prstGeom prst="rect">
              <a:avLst/>
            </a:prstGeom>
            <a:gradFill>
              <a:gsLst>
                <a:gs pos="87000">
                  <a:srgbClr val="99FF33"/>
                </a:gs>
                <a:gs pos="64000">
                  <a:srgbClr val="38740E"/>
                </a:gs>
                <a:gs pos="56000">
                  <a:srgbClr val="99FF33"/>
                </a:gs>
                <a:gs pos="1250">
                  <a:srgbClr val="00CC00">
                    <a:lumMod val="23000"/>
                  </a:srgbClr>
                </a:gs>
                <a:gs pos="79000">
                  <a:srgbClr val="154100"/>
                </a:gs>
                <a:gs pos="97000">
                  <a:srgbClr val="FF00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flipV="1">
              <a:off x="1259631" y="-6069210"/>
              <a:ext cx="4608513" cy="2574418"/>
            </a:xfrm>
            <a:prstGeom prst="rect">
              <a:avLst/>
            </a:prstGeom>
            <a:gradFill>
              <a:gsLst>
                <a:gs pos="87000">
                  <a:srgbClr val="99FF33"/>
                </a:gs>
                <a:gs pos="64000">
                  <a:srgbClr val="38740E"/>
                </a:gs>
                <a:gs pos="56000">
                  <a:srgbClr val="99FF33"/>
                </a:gs>
                <a:gs pos="1250">
                  <a:srgbClr val="00CC00">
                    <a:lumMod val="23000"/>
                  </a:srgbClr>
                </a:gs>
                <a:gs pos="79000">
                  <a:srgbClr val="154100"/>
                </a:gs>
                <a:gs pos="97000">
                  <a:srgbClr val="FF0000"/>
                </a:gs>
                <a:gs pos="40000">
                  <a:srgbClr val="428212">
                    <a:lumMod val="89000"/>
                    <a:lumOff val="11000"/>
                  </a:srgbClr>
                </a:gs>
              </a:gsLst>
              <a:lin ang="135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0" name="19 Imagen" descr="Diapositiva4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1"/>
            <a:ext cx="9144000" cy="5143499"/>
          </a:xfrm>
          <a:prstGeom prst="rect">
            <a:avLst/>
          </a:prstGeom>
          <a:noFill/>
          <a:ln>
            <a:noFill/>
          </a:ln>
        </p:spPr>
      </p:pic>
      <p:sp>
        <p:nvSpPr>
          <p:cNvPr id="2" name="CuadroTexto 23"/>
          <p:cNvSpPr txBox="1"/>
          <p:nvPr/>
        </p:nvSpPr>
        <p:spPr>
          <a:xfrm rot="19288706">
            <a:off x="4788000" y="843557"/>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19288706">
            <a:off x="6012136" y="267493"/>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19288706">
            <a:off x="7202096" y="-308305"/>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7" name="CuadroTexto 23"/>
          <p:cNvSpPr txBox="1"/>
          <p:nvPr/>
        </p:nvSpPr>
        <p:spPr>
          <a:xfrm rot="2311294" flipH="1">
            <a:off x="3060000" y="854954"/>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8" name="CuadroTexto 23"/>
          <p:cNvSpPr txBox="1"/>
          <p:nvPr/>
        </p:nvSpPr>
        <p:spPr>
          <a:xfrm rot="2311294" flipH="1">
            <a:off x="1800128" y="278888"/>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9" name="CuadroTexto 23"/>
          <p:cNvSpPr txBox="1"/>
          <p:nvPr/>
        </p:nvSpPr>
        <p:spPr>
          <a:xfrm rot="2311294" flipH="1">
            <a:off x="648000" y="-297175"/>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7" name="CuadroTexto 23"/>
          <p:cNvSpPr txBox="1"/>
          <p:nvPr/>
        </p:nvSpPr>
        <p:spPr>
          <a:xfrm rot="8488706">
            <a:off x="3096000" y="1863065"/>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8" name="CuadroTexto 23"/>
          <p:cNvSpPr txBox="1"/>
          <p:nvPr/>
        </p:nvSpPr>
        <p:spPr>
          <a:xfrm rot="8488706">
            <a:off x="1836128" y="2439131"/>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9" name="CuadroTexto 23"/>
          <p:cNvSpPr txBox="1"/>
          <p:nvPr/>
        </p:nvSpPr>
        <p:spPr>
          <a:xfrm rot="8488706">
            <a:off x="684000" y="3015194"/>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13111294" flipH="1">
            <a:off x="4788000" y="1851670"/>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13111294" flipH="1">
            <a:off x="6012136" y="2427734"/>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6" name="CuadroTexto 23"/>
          <p:cNvSpPr txBox="1"/>
          <p:nvPr/>
        </p:nvSpPr>
        <p:spPr>
          <a:xfrm rot="13111294" flipH="1">
            <a:off x="7164264" y="3003797"/>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flip="none" rotWithShape="1">
            <a:gsLst>
              <a:gs pos="59000">
                <a:srgbClr val="FF0000">
                  <a:alpha val="75000"/>
                </a:srgbClr>
              </a:gs>
              <a:gs pos="29000">
                <a:srgbClr val="33CC33">
                  <a:lumMod val="88000"/>
                </a:srgbClr>
              </a:gs>
              <a:gs pos="43000">
                <a:srgbClr val="00FF00">
                  <a:lumMod val="74000"/>
                  <a:lumOff val="26000"/>
                </a:srgbClr>
              </a:gs>
              <a:gs pos="36000">
                <a:srgbClr val="33CC33"/>
              </a:gs>
            </a:gsLst>
            <a:lin ang="18900000" scaled="1"/>
            <a:tileRect/>
          </a:gradFill>
          <a:ln>
            <a:noFill/>
          </a:ln>
          <a:effectLst>
            <a:outerShdw blurRad="685800" dist="50800" dir="5400000" algn="ctr" rotWithShape="0">
              <a:srgbClr val="FF0000"/>
            </a:outerShdw>
          </a:effectLst>
          <a:scene3d>
            <a:camera prst="orthographicFront"/>
            <a:lightRig rig="morning" dir="t"/>
          </a:scene3d>
          <a:sp3d prstMaterial="powder">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21" name="20 Rectángulo"/>
          <p:cNvSpPr/>
          <p:nvPr/>
        </p:nvSpPr>
        <p:spPr>
          <a:xfrm>
            <a:off x="-17515" y="4367"/>
            <a:ext cx="9144000" cy="5401227"/>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79165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1"/>
                                        </p:tgtEl>
                                        <p:attrNameLst>
                                          <p:attrName>style.opacity</p:attrName>
                                        </p:attrNameLst>
                                      </p:cBhvr>
                                      <p:to>
                                        <p:strVal val="0"/>
                                      </p:to>
                                    </p:set>
                                    <p:animEffect filter="image" prLst="opacity: 0">
                                      <p:cBhvr rctx="IE">
                                        <p:cTn id="7" dur="indefinite"/>
                                        <p:tgtEl>
                                          <p:spTgt spid="21"/>
                                        </p:tgtEl>
                                      </p:cBhvr>
                                    </p:animEffect>
                                  </p:childTnLst>
                                </p:cTn>
                              </p:par>
                              <p:par>
                                <p:cTn id="8" presetID="2" presetClass="entr" presetSubtype="6"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2500" fill="hold"/>
                                        <p:tgtEl>
                                          <p:spTgt spid="9"/>
                                        </p:tgtEl>
                                        <p:attrNameLst>
                                          <p:attrName>ppt_x</p:attrName>
                                        </p:attrNameLst>
                                      </p:cBhvr>
                                      <p:tavLst>
                                        <p:tav tm="0">
                                          <p:val>
                                            <p:strVal val="1+#ppt_w/2"/>
                                          </p:val>
                                        </p:tav>
                                        <p:tav tm="100000">
                                          <p:val>
                                            <p:strVal val="#ppt_x"/>
                                          </p:val>
                                        </p:tav>
                                      </p:tavLst>
                                    </p:anim>
                                    <p:anim calcmode="lin" valueType="num">
                                      <p:cBhvr additive="base">
                                        <p:cTn id="11" dur="2500" fill="hold"/>
                                        <p:tgtEl>
                                          <p:spTgt spid="9"/>
                                        </p:tgtEl>
                                        <p:attrNameLst>
                                          <p:attrName>ppt_y</p:attrName>
                                        </p:attrNameLst>
                                      </p:cBhvr>
                                      <p:tavLst>
                                        <p:tav tm="0">
                                          <p:val>
                                            <p:strVal val="1+#ppt_h/2"/>
                                          </p:val>
                                        </p:tav>
                                        <p:tav tm="100000">
                                          <p:val>
                                            <p:strVal val="#ppt_y"/>
                                          </p:val>
                                        </p:tav>
                                      </p:tavLst>
                                    </p:anim>
                                  </p:childTnLst>
                                </p:cTn>
                              </p:par>
                              <p:par>
                                <p:cTn id="12" presetID="23" presetClass="entr" presetSubtype="32" fill="hold"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2500" fill="hold"/>
                                        <p:tgtEl>
                                          <p:spTgt spid="6"/>
                                        </p:tgtEl>
                                        <p:attrNameLst>
                                          <p:attrName>ppt_w</p:attrName>
                                        </p:attrNameLst>
                                      </p:cBhvr>
                                      <p:tavLst>
                                        <p:tav tm="0">
                                          <p:val>
                                            <p:strVal val="4*#ppt_w"/>
                                          </p:val>
                                        </p:tav>
                                        <p:tav tm="100000">
                                          <p:val>
                                            <p:strVal val="#ppt_w"/>
                                          </p:val>
                                        </p:tav>
                                      </p:tavLst>
                                    </p:anim>
                                    <p:anim calcmode="lin" valueType="num">
                                      <p:cBhvr>
                                        <p:cTn id="15" dur="2500" fill="hold"/>
                                        <p:tgtEl>
                                          <p:spTgt spid="6"/>
                                        </p:tgtEl>
                                        <p:attrNameLst>
                                          <p:attrName>ppt_h</p:attrName>
                                        </p:attrNameLst>
                                      </p:cBhvr>
                                      <p:tavLst>
                                        <p:tav tm="0">
                                          <p:val>
                                            <p:strVal val="4*#ppt_h"/>
                                          </p:val>
                                        </p:tav>
                                        <p:tav tm="100000">
                                          <p:val>
                                            <p:strVal val="#ppt_h"/>
                                          </p:val>
                                        </p:tav>
                                      </p:tavLst>
                                    </p:anim>
                                  </p:childTnLst>
                                </p:cTn>
                              </p:par>
                              <p:par>
                                <p:cTn id="16" presetID="2" presetClass="entr" presetSubtype="6"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2500" fill="hold"/>
                                        <p:tgtEl>
                                          <p:spTgt spid="8"/>
                                        </p:tgtEl>
                                        <p:attrNameLst>
                                          <p:attrName>ppt_x</p:attrName>
                                        </p:attrNameLst>
                                      </p:cBhvr>
                                      <p:tavLst>
                                        <p:tav tm="0">
                                          <p:val>
                                            <p:strVal val="1+#ppt_w/2"/>
                                          </p:val>
                                        </p:tav>
                                        <p:tav tm="100000">
                                          <p:val>
                                            <p:strVal val="#ppt_x"/>
                                          </p:val>
                                        </p:tav>
                                      </p:tavLst>
                                    </p:anim>
                                    <p:anim calcmode="lin" valueType="num">
                                      <p:cBhvr additive="base">
                                        <p:cTn id="19" dur="25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500" fill="hold"/>
                                        <p:tgtEl>
                                          <p:spTgt spid="7"/>
                                        </p:tgtEl>
                                        <p:attrNameLst>
                                          <p:attrName>ppt_x</p:attrName>
                                        </p:attrNameLst>
                                      </p:cBhvr>
                                      <p:tavLst>
                                        <p:tav tm="0">
                                          <p:val>
                                            <p:strVal val="1+#ppt_w/2"/>
                                          </p:val>
                                        </p:tav>
                                        <p:tav tm="100000">
                                          <p:val>
                                            <p:strVal val="#ppt_x"/>
                                          </p:val>
                                        </p:tav>
                                      </p:tavLst>
                                    </p:anim>
                                    <p:anim calcmode="lin" valueType="num">
                                      <p:cBhvr additive="base">
                                        <p:cTn id="23" dur="2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3"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0" fill="hold"/>
                                        <p:tgtEl>
                                          <p:spTgt spid="18"/>
                                        </p:tgtEl>
                                        <p:attrNameLst>
                                          <p:attrName>ppt_x</p:attrName>
                                        </p:attrNameLst>
                                      </p:cBhvr>
                                      <p:tavLst>
                                        <p:tav tm="0">
                                          <p:val>
                                            <p:strVal val="1+#ppt_w/2"/>
                                          </p:val>
                                        </p:tav>
                                        <p:tav tm="100000">
                                          <p:val>
                                            <p:strVal val="#ppt_x"/>
                                          </p:val>
                                        </p:tav>
                                      </p:tavLst>
                                    </p:anim>
                                    <p:anim calcmode="lin" valueType="num">
                                      <p:cBhvr additive="base">
                                        <p:cTn id="27" dur="2500" fill="hold"/>
                                        <p:tgtEl>
                                          <p:spTgt spid="18"/>
                                        </p:tgtEl>
                                        <p:attrNameLst>
                                          <p:attrName>ppt_y</p:attrName>
                                        </p:attrNameLst>
                                      </p:cBhvr>
                                      <p:tavLst>
                                        <p:tav tm="0">
                                          <p:val>
                                            <p:strVal val="0-#ppt_h/2"/>
                                          </p:val>
                                        </p:tav>
                                        <p:tav tm="100000">
                                          <p:val>
                                            <p:strVal val="#ppt_y"/>
                                          </p:val>
                                        </p:tav>
                                      </p:tavLst>
                                    </p:anim>
                                  </p:childTnLst>
                                </p:cTn>
                              </p:par>
                              <p:par>
                                <p:cTn id="28" presetID="2" presetClass="entr" presetSubtype="3"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 calcmode="lin" valueType="num">
                                      <p:cBhvr additive="base">
                                        <p:cTn id="30" dur="2500" fill="hold"/>
                                        <p:tgtEl>
                                          <p:spTgt spid="19"/>
                                        </p:tgtEl>
                                        <p:attrNameLst>
                                          <p:attrName>ppt_x</p:attrName>
                                        </p:attrNameLst>
                                      </p:cBhvr>
                                      <p:tavLst>
                                        <p:tav tm="0">
                                          <p:val>
                                            <p:strVal val="1+#ppt_w/2"/>
                                          </p:val>
                                        </p:tav>
                                        <p:tav tm="100000">
                                          <p:val>
                                            <p:strVal val="#ppt_x"/>
                                          </p:val>
                                        </p:tav>
                                      </p:tavLst>
                                    </p:anim>
                                    <p:anim calcmode="lin" valueType="num">
                                      <p:cBhvr additive="base">
                                        <p:cTn id="31" dur="2500" fill="hold"/>
                                        <p:tgtEl>
                                          <p:spTgt spid="19"/>
                                        </p:tgtEl>
                                        <p:attrNameLst>
                                          <p:attrName>ppt_y</p:attrName>
                                        </p:attrNameLst>
                                      </p:cBhvr>
                                      <p:tavLst>
                                        <p:tav tm="0">
                                          <p:val>
                                            <p:strVal val="0-#ppt_h/2"/>
                                          </p:val>
                                        </p:tav>
                                        <p:tav tm="100000">
                                          <p:val>
                                            <p:strVal val="#ppt_y"/>
                                          </p:val>
                                        </p:tav>
                                      </p:tavLst>
                                    </p:anim>
                                  </p:childTnLst>
                                </p:cTn>
                              </p:par>
                              <p:par>
                                <p:cTn id="32" presetID="2" presetClass="entr" presetSubtype="3"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2500" fill="hold"/>
                                        <p:tgtEl>
                                          <p:spTgt spid="17"/>
                                        </p:tgtEl>
                                        <p:attrNameLst>
                                          <p:attrName>ppt_x</p:attrName>
                                        </p:attrNameLst>
                                      </p:cBhvr>
                                      <p:tavLst>
                                        <p:tav tm="0">
                                          <p:val>
                                            <p:strVal val="1+#ppt_w/2"/>
                                          </p:val>
                                        </p:tav>
                                        <p:tav tm="100000">
                                          <p:val>
                                            <p:strVal val="#ppt_x"/>
                                          </p:val>
                                        </p:tav>
                                      </p:tavLst>
                                    </p:anim>
                                    <p:anim calcmode="lin" valueType="num">
                                      <p:cBhvr additive="base">
                                        <p:cTn id="35" dur="25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2500" fill="hold"/>
                                        <p:tgtEl>
                                          <p:spTgt spid="4"/>
                                        </p:tgtEl>
                                        <p:attrNameLst>
                                          <p:attrName>ppt_x</p:attrName>
                                        </p:attrNameLst>
                                      </p:cBhvr>
                                      <p:tavLst>
                                        <p:tav tm="0">
                                          <p:val>
                                            <p:strVal val="0-#ppt_w/2"/>
                                          </p:val>
                                        </p:tav>
                                        <p:tav tm="100000">
                                          <p:val>
                                            <p:strVal val="#ppt_x"/>
                                          </p:val>
                                        </p:tav>
                                      </p:tavLst>
                                    </p:anim>
                                    <p:anim calcmode="lin" valueType="num">
                                      <p:cBhvr additive="base">
                                        <p:cTn id="39" dur="2500" fill="hold"/>
                                        <p:tgtEl>
                                          <p:spTgt spid="4"/>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3"/>
                                        </p:tgtEl>
                                        <p:attrNameLst>
                                          <p:attrName>style.visibility</p:attrName>
                                        </p:attrNameLst>
                                      </p:cBhvr>
                                      <p:to>
                                        <p:strVal val="visible"/>
                                      </p:to>
                                    </p:set>
                                    <p:anim calcmode="lin" valueType="num">
                                      <p:cBhvr additive="base">
                                        <p:cTn id="42" dur="2500" fill="hold"/>
                                        <p:tgtEl>
                                          <p:spTgt spid="3"/>
                                        </p:tgtEl>
                                        <p:attrNameLst>
                                          <p:attrName>ppt_x</p:attrName>
                                        </p:attrNameLst>
                                      </p:cBhvr>
                                      <p:tavLst>
                                        <p:tav tm="0">
                                          <p:val>
                                            <p:strVal val="0-#ppt_w/2"/>
                                          </p:val>
                                        </p:tav>
                                        <p:tav tm="100000">
                                          <p:val>
                                            <p:strVal val="#ppt_x"/>
                                          </p:val>
                                        </p:tav>
                                      </p:tavLst>
                                    </p:anim>
                                    <p:anim calcmode="lin" valueType="num">
                                      <p:cBhvr additive="base">
                                        <p:cTn id="43" dur="2500" fill="hold"/>
                                        <p:tgtEl>
                                          <p:spTgt spid="3"/>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anim calcmode="lin" valueType="num">
                                      <p:cBhvr additive="base">
                                        <p:cTn id="46" dur="2500" fill="hold"/>
                                        <p:tgtEl>
                                          <p:spTgt spid="2"/>
                                        </p:tgtEl>
                                        <p:attrNameLst>
                                          <p:attrName>ppt_x</p:attrName>
                                        </p:attrNameLst>
                                      </p:cBhvr>
                                      <p:tavLst>
                                        <p:tav tm="0">
                                          <p:val>
                                            <p:strVal val="0-#ppt_w/2"/>
                                          </p:val>
                                        </p:tav>
                                        <p:tav tm="100000">
                                          <p:val>
                                            <p:strVal val="#ppt_x"/>
                                          </p:val>
                                        </p:tav>
                                      </p:tavLst>
                                    </p:anim>
                                    <p:anim calcmode="lin" valueType="num">
                                      <p:cBhvr additive="base">
                                        <p:cTn id="47" dur="2500" fill="hold"/>
                                        <p:tgtEl>
                                          <p:spTgt spid="2"/>
                                        </p:tgtEl>
                                        <p:attrNameLst>
                                          <p:attrName>ppt_y</p:attrName>
                                        </p:attrNameLst>
                                      </p:cBhvr>
                                      <p:tavLst>
                                        <p:tav tm="0">
                                          <p:val>
                                            <p:strVal val="1+#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2500" fill="hold"/>
                                        <p:tgtEl>
                                          <p:spTgt spid="16"/>
                                        </p:tgtEl>
                                        <p:attrNameLst>
                                          <p:attrName>ppt_x</p:attrName>
                                        </p:attrNameLst>
                                      </p:cBhvr>
                                      <p:tavLst>
                                        <p:tav tm="0">
                                          <p:val>
                                            <p:strVal val="0-#ppt_w/2"/>
                                          </p:val>
                                        </p:tav>
                                        <p:tav tm="100000">
                                          <p:val>
                                            <p:strVal val="#ppt_x"/>
                                          </p:val>
                                        </p:tav>
                                      </p:tavLst>
                                    </p:anim>
                                    <p:anim calcmode="lin" valueType="num">
                                      <p:cBhvr additive="base">
                                        <p:cTn id="51" dur="2500" fill="hold"/>
                                        <p:tgtEl>
                                          <p:spTgt spid="16"/>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 calcmode="lin" valueType="num">
                                      <p:cBhvr additive="base">
                                        <p:cTn id="54" dur="2500" fill="hold"/>
                                        <p:tgtEl>
                                          <p:spTgt spid="15"/>
                                        </p:tgtEl>
                                        <p:attrNameLst>
                                          <p:attrName>ppt_x</p:attrName>
                                        </p:attrNameLst>
                                      </p:cBhvr>
                                      <p:tavLst>
                                        <p:tav tm="0">
                                          <p:val>
                                            <p:strVal val="0-#ppt_w/2"/>
                                          </p:val>
                                        </p:tav>
                                        <p:tav tm="100000">
                                          <p:val>
                                            <p:strVal val="#ppt_x"/>
                                          </p:val>
                                        </p:tav>
                                      </p:tavLst>
                                    </p:anim>
                                    <p:anim calcmode="lin" valueType="num">
                                      <p:cBhvr additive="base">
                                        <p:cTn id="55" dur="2500" fill="hold"/>
                                        <p:tgtEl>
                                          <p:spTgt spid="15"/>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 calcmode="lin" valueType="num">
                                      <p:cBhvr additive="base">
                                        <p:cTn id="58" dur="2500" fill="hold"/>
                                        <p:tgtEl>
                                          <p:spTgt spid="14"/>
                                        </p:tgtEl>
                                        <p:attrNameLst>
                                          <p:attrName>ppt_x</p:attrName>
                                        </p:attrNameLst>
                                      </p:cBhvr>
                                      <p:tavLst>
                                        <p:tav tm="0">
                                          <p:val>
                                            <p:strVal val="0-#ppt_w/2"/>
                                          </p:val>
                                        </p:tav>
                                        <p:tav tm="100000">
                                          <p:val>
                                            <p:strVal val="#ppt_x"/>
                                          </p:val>
                                        </p:tav>
                                      </p:tavLst>
                                    </p:anim>
                                    <p:anim calcmode="lin" valueType="num">
                                      <p:cBhvr additive="base">
                                        <p:cTn id="59" dur="2500" fill="hold"/>
                                        <p:tgtEl>
                                          <p:spTgt spid="14"/>
                                        </p:tgtEl>
                                        <p:attrNameLst>
                                          <p:attrName>ppt_y</p:attrName>
                                        </p:attrNameLst>
                                      </p:cBhvr>
                                      <p:tavLst>
                                        <p:tav tm="0">
                                          <p:val>
                                            <p:strVal val="0-#ppt_h/2"/>
                                          </p:val>
                                        </p:tav>
                                        <p:tav tm="100000">
                                          <p:val>
                                            <p:strVal val="#ppt_y"/>
                                          </p:val>
                                        </p:tav>
                                      </p:tavLst>
                                    </p:anim>
                                  </p:childTnLst>
                                </p:cTn>
                              </p:par>
                            </p:childTnLst>
                          </p:cTn>
                        </p:par>
                        <p:par>
                          <p:cTn id="60" fill="hold">
                            <p:stCondLst>
                              <p:cond delay="2500"/>
                            </p:stCondLst>
                            <p:childTnLst>
                              <p:par>
                                <p:cTn id="61" presetID="2" presetClass="exit" presetSubtype="9" fill="hold" grpId="1" nodeType="afterEffect">
                                  <p:stCondLst>
                                    <p:cond delay="0"/>
                                  </p:stCondLst>
                                  <p:childTnLst>
                                    <p:anim calcmode="lin" valueType="num">
                                      <p:cBhvr additive="base">
                                        <p:cTn id="62" dur="3500"/>
                                        <p:tgtEl>
                                          <p:spTgt spid="14"/>
                                        </p:tgtEl>
                                        <p:attrNameLst>
                                          <p:attrName>ppt_x</p:attrName>
                                        </p:attrNameLst>
                                      </p:cBhvr>
                                      <p:tavLst>
                                        <p:tav tm="0">
                                          <p:val>
                                            <p:strVal val="ppt_x"/>
                                          </p:val>
                                        </p:tav>
                                        <p:tav tm="100000">
                                          <p:val>
                                            <p:strVal val="0-ppt_w/2"/>
                                          </p:val>
                                        </p:tav>
                                      </p:tavLst>
                                    </p:anim>
                                    <p:anim calcmode="lin" valueType="num">
                                      <p:cBhvr additive="base">
                                        <p:cTn id="63" dur="3500"/>
                                        <p:tgtEl>
                                          <p:spTgt spid="14"/>
                                        </p:tgtEl>
                                        <p:attrNameLst>
                                          <p:attrName>ppt_y</p:attrName>
                                        </p:attrNameLst>
                                      </p:cBhvr>
                                      <p:tavLst>
                                        <p:tav tm="0">
                                          <p:val>
                                            <p:strVal val="ppt_y"/>
                                          </p:val>
                                        </p:tav>
                                        <p:tav tm="100000">
                                          <p:val>
                                            <p:strVal val="0-ppt_h/2"/>
                                          </p:val>
                                        </p:tav>
                                      </p:tavLst>
                                    </p:anim>
                                    <p:set>
                                      <p:cBhvr>
                                        <p:cTn id="64" dur="1" fill="hold">
                                          <p:stCondLst>
                                            <p:cond delay="3499"/>
                                          </p:stCondLst>
                                        </p:cTn>
                                        <p:tgtEl>
                                          <p:spTgt spid="14"/>
                                        </p:tgtEl>
                                        <p:attrNameLst>
                                          <p:attrName>style.visibility</p:attrName>
                                        </p:attrNameLst>
                                      </p:cBhvr>
                                      <p:to>
                                        <p:strVal val="hidden"/>
                                      </p:to>
                                    </p:set>
                                  </p:childTnLst>
                                </p:cTn>
                              </p:par>
                              <p:par>
                                <p:cTn id="65" presetID="8" presetClass="emph" presetSubtype="0" fill="hold" grpId="2" nodeType="withEffect">
                                  <p:stCondLst>
                                    <p:cond delay="0"/>
                                  </p:stCondLst>
                                  <p:childTnLst>
                                    <p:animRot by="21600000">
                                      <p:cBhvr>
                                        <p:cTn id="66" dur="3000" fill="hold"/>
                                        <p:tgtEl>
                                          <p:spTgt spid="14"/>
                                        </p:tgtEl>
                                        <p:attrNameLst>
                                          <p:attrName>r</p:attrName>
                                        </p:attrNameLst>
                                      </p:cBhvr>
                                    </p:animRot>
                                  </p:childTnLst>
                                </p:cTn>
                              </p:par>
                              <p:par>
                                <p:cTn id="67" presetID="19" presetClass="exit" presetSubtype="10" fill="hold" grpId="3" nodeType="withEffect">
                                  <p:stCondLst>
                                    <p:cond delay="0"/>
                                  </p:stCondLst>
                                  <p:childTnLst>
                                    <p:anim calcmode="lin" valueType="num">
                                      <p:cBhvr>
                                        <p:cTn id="68" dur="3500"/>
                                        <p:tgtEl>
                                          <p:spTgt spid="14"/>
                                        </p:tgtEl>
                                        <p:attrNameLst>
                                          <p:attrName>ppt_h</p:attrName>
                                        </p:attrNameLst>
                                      </p:cBhvr>
                                      <p:tavLst>
                                        <p:tav tm="0">
                                          <p:val>
                                            <p:strVal val="ppt_h"/>
                                          </p:val>
                                        </p:tav>
                                        <p:tav tm="100000">
                                          <p:val>
                                            <p:strVal val="ppt_h"/>
                                          </p:val>
                                        </p:tav>
                                      </p:tavLst>
                                    </p:anim>
                                    <p:anim calcmode="lin" valueType="num">
                                      <p:cBhvr>
                                        <p:cTn id="69" dur="35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 dur="1" fill="hold">
                                          <p:stCondLst>
                                            <p:cond delay="3499"/>
                                          </p:stCondLst>
                                        </p:cTn>
                                        <p:tgtEl>
                                          <p:spTgt spid="14"/>
                                        </p:tgtEl>
                                        <p:attrNameLst>
                                          <p:attrName>style.visibility</p:attrName>
                                        </p:attrNameLst>
                                      </p:cBhvr>
                                      <p:to>
                                        <p:strVal val="hidden"/>
                                      </p:to>
                                    </p:set>
                                  </p:childTnLst>
                                </p:cTn>
                              </p:par>
                              <p:par>
                                <p:cTn id="71" presetID="2" presetClass="exit" presetSubtype="9" fill="hold" grpId="1" nodeType="withEffect">
                                  <p:stCondLst>
                                    <p:cond delay="0"/>
                                  </p:stCondLst>
                                  <p:childTnLst>
                                    <p:anim calcmode="lin" valueType="num">
                                      <p:cBhvr additive="base">
                                        <p:cTn id="72" dur="3500"/>
                                        <p:tgtEl>
                                          <p:spTgt spid="15"/>
                                        </p:tgtEl>
                                        <p:attrNameLst>
                                          <p:attrName>ppt_x</p:attrName>
                                        </p:attrNameLst>
                                      </p:cBhvr>
                                      <p:tavLst>
                                        <p:tav tm="0">
                                          <p:val>
                                            <p:strVal val="ppt_x"/>
                                          </p:val>
                                        </p:tav>
                                        <p:tav tm="100000">
                                          <p:val>
                                            <p:strVal val="0-ppt_w/2"/>
                                          </p:val>
                                        </p:tav>
                                      </p:tavLst>
                                    </p:anim>
                                    <p:anim calcmode="lin" valueType="num">
                                      <p:cBhvr additive="base">
                                        <p:cTn id="73" dur="3500"/>
                                        <p:tgtEl>
                                          <p:spTgt spid="15"/>
                                        </p:tgtEl>
                                        <p:attrNameLst>
                                          <p:attrName>ppt_y</p:attrName>
                                        </p:attrNameLst>
                                      </p:cBhvr>
                                      <p:tavLst>
                                        <p:tav tm="0">
                                          <p:val>
                                            <p:strVal val="ppt_y"/>
                                          </p:val>
                                        </p:tav>
                                        <p:tav tm="100000">
                                          <p:val>
                                            <p:strVal val="0-ppt_h/2"/>
                                          </p:val>
                                        </p:tav>
                                      </p:tavLst>
                                    </p:anim>
                                    <p:set>
                                      <p:cBhvr>
                                        <p:cTn id="74" dur="1" fill="hold">
                                          <p:stCondLst>
                                            <p:cond delay="3499"/>
                                          </p:stCondLst>
                                        </p:cTn>
                                        <p:tgtEl>
                                          <p:spTgt spid="15"/>
                                        </p:tgtEl>
                                        <p:attrNameLst>
                                          <p:attrName>style.visibility</p:attrName>
                                        </p:attrNameLst>
                                      </p:cBhvr>
                                      <p:to>
                                        <p:strVal val="hidden"/>
                                      </p:to>
                                    </p:set>
                                  </p:childTnLst>
                                </p:cTn>
                              </p:par>
                              <p:par>
                                <p:cTn id="75" presetID="8" presetClass="emph" presetSubtype="0" fill="hold" grpId="2" nodeType="withEffect">
                                  <p:stCondLst>
                                    <p:cond delay="0"/>
                                  </p:stCondLst>
                                  <p:childTnLst>
                                    <p:animRot by="21600000">
                                      <p:cBhvr>
                                        <p:cTn id="76" dur="3000" fill="hold"/>
                                        <p:tgtEl>
                                          <p:spTgt spid="15"/>
                                        </p:tgtEl>
                                        <p:attrNameLst>
                                          <p:attrName>r</p:attrName>
                                        </p:attrNameLst>
                                      </p:cBhvr>
                                    </p:animRot>
                                  </p:childTnLst>
                                </p:cTn>
                              </p:par>
                              <p:par>
                                <p:cTn id="77" presetID="19" presetClass="exit" presetSubtype="10" fill="hold" grpId="3" nodeType="withEffect">
                                  <p:stCondLst>
                                    <p:cond delay="0"/>
                                  </p:stCondLst>
                                  <p:childTnLst>
                                    <p:anim calcmode="lin" valueType="num">
                                      <p:cBhvr>
                                        <p:cTn id="78" dur="3500"/>
                                        <p:tgtEl>
                                          <p:spTgt spid="15"/>
                                        </p:tgtEl>
                                        <p:attrNameLst>
                                          <p:attrName>ppt_h</p:attrName>
                                        </p:attrNameLst>
                                      </p:cBhvr>
                                      <p:tavLst>
                                        <p:tav tm="0">
                                          <p:val>
                                            <p:strVal val="ppt_h"/>
                                          </p:val>
                                        </p:tav>
                                        <p:tav tm="100000">
                                          <p:val>
                                            <p:strVal val="ppt_h"/>
                                          </p:val>
                                        </p:tav>
                                      </p:tavLst>
                                    </p:anim>
                                    <p:anim calcmode="lin" valueType="num">
                                      <p:cBhvr>
                                        <p:cTn id="79" dur="35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0" dur="1" fill="hold">
                                          <p:stCondLst>
                                            <p:cond delay="3499"/>
                                          </p:stCondLst>
                                        </p:cTn>
                                        <p:tgtEl>
                                          <p:spTgt spid="15"/>
                                        </p:tgtEl>
                                        <p:attrNameLst>
                                          <p:attrName>style.visibility</p:attrName>
                                        </p:attrNameLst>
                                      </p:cBhvr>
                                      <p:to>
                                        <p:strVal val="hidden"/>
                                      </p:to>
                                    </p:set>
                                  </p:childTnLst>
                                </p:cTn>
                              </p:par>
                              <p:par>
                                <p:cTn id="81" presetID="2" presetClass="exit" presetSubtype="9" fill="hold" grpId="1" nodeType="withEffect">
                                  <p:stCondLst>
                                    <p:cond delay="0"/>
                                  </p:stCondLst>
                                  <p:childTnLst>
                                    <p:anim calcmode="lin" valueType="num">
                                      <p:cBhvr additive="base">
                                        <p:cTn id="82" dur="3500"/>
                                        <p:tgtEl>
                                          <p:spTgt spid="16"/>
                                        </p:tgtEl>
                                        <p:attrNameLst>
                                          <p:attrName>ppt_x</p:attrName>
                                        </p:attrNameLst>
                                      </p:cBhvr>
                                      <p:tavLst>
                                        <p:tav tm="0">
                                          <p:val>
                                            <p:strVal val="ppt_x"/>
                                          </p:val>
                                        </p:tav>
                                        <p:tav tm="100000">
                                          <p:val>
                                            <p:strVal val="0-ppt_w/2"/>
                                          </p:val>
                                        </p:tav>
                                      </p:tavLst>
                                    </p:anim>
                                    <p:anim calcmode="lin" valueType="num">
                                      <p:cBhvr additive="base">
                                        <p:cTn id="83" dur="3500"/>
                                        <p:tgtEl>
                                          <p:spTgt spid="16"/>
                                        </p:tgtEl>
                                        <p:attrNameLst>
                                          <p:attrName>ppt_y</p:attrName>
                                        </p:attrNameLst>
                                      </p:cBhvr>
                                      <p:tavLst>
                                        <p:tav tm="0">
                                          <p:val>
                                            <p:strVal val="ppt_y"/>
                                          </p:val>
                                        </p:tav>
                                        <p:tav tm="100000">
                                          <p:val>
                                            <p:strVal val="0-ppt_h/2"/>
                                          </p:val>
                                        </p:tav>
                                      </p:tavLst>
                                    </p:anim>
                                    <p:set>
                                      <p:cBhvr>
                                        <p:cTn id="84" dur="1" fill="hold">
                                          <p:stCondLst>
                                            <p:cond delay="3499"/>
                                          </p:stCondLst>
                                        </p:cTn>
                                        <p:tgtEl>
                                          <p:spTgt spid="16"/>
                                        </p:tgtEl>
                                        <p:attrNameLst>
                                          <p:attrName>style.visibility</p:attrName>
                                        </p:attrNameLst>
                                      </p:cBhvr>
                                      <p:to>
                                        <p:strVal val="hidden"/>
                                      </p:to>
                                    </p:set>
                                  </p:childTnLst>
                                </p:cTn>
                              </p:par>
                              <p:par>
                                <p:cTn id="85" presetID="8" presetClass="emph" presetSubtype="0" fill="hold" grpId="2" nodeType="withEffect">
                                  <p:stCondLst>
                                    <p:cond delay="0"/>
                                  </p:stCondLst>
                                  <p:childTnLst>
                                    <p:animRot by="21600000">
                                      <p:cBhvr>
                                        <p:cTn id="86" dur="3000" fill="hold"/>
                                        <p:tgtEl>
                                          <p:spTgt spid="16"/>
                                        </p:tgtEl>
                                        <p:attrNameLst>
                                          <p:attrName>r</p:attrName>
                                        </p:attrNameLst>
                                      </p:cBhvr>
                                    </p:animRot>
                                  </p:childTnLst>
                                </p:cTn>
                              </p:par>
                              <p:par>
                                <p:cTn id="87" presetID="19" presetClass="exit" presetSubtype="10" fill="hold" grpId="3" nodeType="withEffect">
                                  <p:stCondLst>
                                    <p:cond delay="0"/>
                                  </p:stCondLst>
                                  <p:childTnLst>
                                    <p:anim calcmode="lin" valueType="num">
                                      <p:cBhvr>
                                        <p:cTn id="88" dur="3500"/>
                                        <p:tgtEl>
                                          <p:spTgt spid="16"/>
                                        </p:tgtEl>
                                        <p:attrNameLst>
                                          <p:attrName>ppt_h</p:attrName>
                                        </p:attrNameLst>
                                      </p:cBhvr>
                                      <p:tavLst>
                                        <p:tav tm="0">
                                          <p:val>
                                            <p:strVal val="ppt_h"/>
                                          </p:val>
                                        </p:tav>
                                        <p:tav tm="100000">
                                          <p:val>
                                            <p:strVal val="ppt_h"/>
                                          </p:val>
                                        </p:tav>
                                      </p:tavLst>
                                    </p:anim>
                                    <p:anim calcmode="lin" valueType="num">
                                      <p:cBhvr>
                                        <p:cTn id="89" dur="35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 dur="1" fill="hold">
                                          <p:stCondLst>
                                            <p:cond delay="3499"/>
                                          </p:stCondLst>
                                        </p:cTn>
                                        <p:tgtEl>
                                          <p:spTgt spid="16"/>
                                        </p:tgtEl>
                                        <p:attrNameLst>
                                          <p:attrName>style.visibility</p:attrName>
                                        </p:attrNameLst>
                                      </p:cBhvr>
                                      <p:to>
                                        <p:strVal val="hidden"/>
                                      </p:to>
                                    </p:set>
                                  </p:childTnLst>
                                </p:cTn>
                              </p:par>
                              <p:par>
                                <p:cTn id="91" presetID="2" presetClass="exit" presetSubtype="3" fill="hold" grpId="1" nodeType="withEffect">
                                  <p:stCondLst>
                                    <p:cond delay="0"/>
                                  </p:stCondLst>
                                  <p:childTnLst>
                                    <p:anim calcmode="lin" valueType="num">
                                      <p:cBhvr additive="base">
                                        <p:cTn id="92" dur="3500"/>
                                        <p:tgtEl>
                                          <p:spTgt spid="17"/>
                                        </p:tgtEl>
                                        <p:attrNameLst>
                                          <p:attrName>ppt_x</p:attrName>
                                        </p:attrNameLst>
                                      </p:cBhvr>
                                      <p:tavLst>
                                        <p:tav tm="0">
                                          <p:val>
                                            <p:strVal val="ppt_x"/>
                                          </p:val>
                                        </p:tav>
                                        <p:tav tm="100000">
                                          <p:val>
                                            <p:strVal val="1+ppt_w/2"/>
                                          </p:val>
                                        </p:tav>
                                      </p:tavLst>
                                    </p:anim>
                                    <p:anim calcmode="lin" valueType="num">
                                      <p:cBhvr additive="base">
                                        <p:cTn id="93" dur="3500"/>
                                        <p:tgtEl>
                                          <p:spTgt spid="17"/>
                                        </p:tgtEl>
                                        <p:attrNameLst>
                                          <p:attrName>ppt_y</p:attrName>
                                        </p:attrNameLst>
                                      </p:cBhvr>
                                      <p:tavLst>
                                        <p:tav tm="0">
                                          <p:val>
                                            <p:strVal val="ppt_y"/>
                                          </p:val>
                                        </p:tav>
                                        <p:tav tm="100000">
                                          <p:val>
                                            <p:strVal val="0-ppt_h/2"/>
                                          </p:val>
                                        </p:tav>
                                      </p:tavLst>
                                    </p:anim>
                                    <p:set>
                                      <p:cBhvr>
                                        <p:cTn id="94" dur="1" fill="hold">
                                          <p:stCondLst>
                                            <p:cond delay="3499"/>
                                          </p:stCondLst>
                                        </p:cTn>
                                        <p:tgtEl>
                                          <p:spTgt spid="17"/>
                                        </p:tgtEl>
                                        <p:attrNameLst>
                                          <p:attrName>style.visibility</p:attrName>
                                        </p:attrNameLst>
                                      </p:cBhvr>
                                      <p:to>
                                        <p:strVal val="hidden"/>
                                      </p:to>
                                    </p:set>
                                  </p:childTnLst>
                                </p:cTn>
                              </p:par>
                              <p:par>
                                <p:cTn id="95" presetID="8" presetClass="emph" presetSubtype="0" fill="hold" grpId="2" nodeType="withEffect">
                                  <p:stCondLst>
                                    <p:cond delay="0"/>
                                  </p:stCondLst>
                                  <p:childTnLst>
                                    <p:animRot by="-21600000">
                                      <p:cBhvr>
                                        <p:cTn id="96" dur="3000" fill="hold"/>
                                        <p:tgtEl>
                                          <p:spTgt spid="17"/>
                                        </p:tgtEl>
                                        <p:attrNameLst>
                                          <p:attrName>r</p:attrName>
                                        </p:attrNameLst>
                                      </p:cBhvr>
                                    </p:animRot>
                                  </p:childTnLst>
                                </p:cTn>
                              </p:par>
                              <p:par>
                                <p:cTn id="97" presetID="19" presetClass="exit" presetSubtype="10" fill="hold" grpId="3" nodeType="withEffect">
                                  <p:stCondLst>
                                    <p:cond delay="0"/>
                                  </p:stCondLst>
                                  <p:childTnLst>
                                    <p:anim calcmode="lin" valueType="num">
                                      <p:cBhvr>
                                        <p:cTn id="98" dur="3500"/>
                                        <p:tgtEl>
                                          <p:spTgt spid="17"/>
                                        </p:tgtEl>
                                        <p:attrNameLst>
                                          <p:attrName>ppt_h</p:attrName>
                                        </p:attrNameLst>
                                      </p:cBhvr>
                                      <p:tavLst>
                                        <p:tav tm="0">
                                          <p:val>
                                            <p:strVal val="ppt_h"/>
                                          </p:val>
                                        </p:tav>
                                        <p:tav tm="100000">
                                          <p:val>
                                            <p:strVal val="ppt_h"/>
                                          </p:val>
                                        </p:tav>
                                      </p:tavLst>
                                    </p:anim>
                                    <p:anim calcmode="lin" valueType="num">
                                      <p:cBhvr>
                                        <p:cTn id="99" dur="35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 dur="1" fill="hold">
                                          <p:stCondLst>
                                            <p:cond delay="3499"/>
                                          </p:stCondLst>
                                        </p:cTn>
                                        <p:tgtEl>
                                          <p:spTgt spid="17"/>
                                        </p:tgtEl>
                                        <p:attrNameLst>
                                          <p:attrName>style.visibility</p:attrName>
                                        </p:attrNameLst>
                                      </p:cBhvr>
                                      <p:to>
                                        <p:strVal val="hidden"/>
                                      </p:to>
                                    </p:set>
                                  </p:childTnLst>
                                </p:cTn>
                              </p:par>
                              <p:par>
                                <p:cTn id="101" presetID="2" presetClass="exit" presetSubtype="3" fill="hold" grpId="1" nodeType="withEffect">
                                  <p:stCondLst>
                                    <p:cond delay="0"/>
                                  </p:stCondLst>
                                  <p:childTnLst>
                                    <p:anim calcmode="lin" valueType="num">
                                      <p:cBhvr additive="base">
                                        <p:cTn id="102" dur="3500"/>
                                        <p:tgtEl>
                                          <p:spTgt spid="19"/>
                                        </p:tgtEl>
                                        <p:attrNameLst>
                                          <p:attrName>ppt_x</p:attrName>
                                        </p:attrNameLst>
                                      </p:cBhvr>
                                      <p:tavLst>
                                        <p:tav tm="0">
                                          <p:val>
                                            <p:strVal val="ppt_x"/>
                                          </p:val>
                                        </p:tav>
                                        <p:tav tm="100000">
                                          <p:val>
                                            <p:strVal val="1+ppt_w/2"/>
                                          </p:val>
                                        </p:tav>
                                      </p:tavLst>
                                    </p:anim>
                                    <p:anim calcmode="lin" valueType="num">
                                      <p:cBhvr additive="base">
                                        <p:cTn id="103" dur="3500"/>
                                        <p:tgtEl>
                                          <p:spTgt spid="19"/>
                                        </p:tgtEl>
                                        <p:attrNameLst>
                                          <p:attrName>ppt_y</p:attrName>
                                        </p:attrNameLst>
                                      </p:cBhvr>
                                      <p:tavLst>
                                        <p:tav tm="0">
                                          <p:val>
                                            <p:strVal val="ppt_y"/>
                                          </p:val>
                                        </p:tav>
                                        <p:tav tm="100000">
                                          <p:val>
                                            <p:strVal val="0-ppt_h/2"/>
                                          </p:val>
                                        </p:tav>
                                      </p:tavLst>
                                    </p:anim>
                                    <p:set>
                                      <p:cBhvr>
                                        <p:cTn id="104" dur="1" fill="hold">
                                          <p:stCondLst>
                                            <p:cond delay="3499"/>
                                          </p:stCondLst>
                                        </p:cTn>
                                        <p:tgtEl>
                                          <p:spTgt spid="19"/>
                                        </p:tgtEl>
                                        <p:attrNameLst>
                                          <p:attrName>style.visibility</p:attrName>
                                        </p:attrNameLst>
                                      </p:cBhvr>
                                      <p:to>
                                        <p:strVal val="hidden"/>
                                      </p:to>
                                    </p:set>
                                  </p:childTnLst>
                                </p:cTn>
                              </p:par>
                              <p:par>
                                <p:cTn id="105" presetID="8" presetClass="emph" presetSubtype="0" fill="hold" grpId="2" nodeType="withEffect">
                                  <p:stCondLst>
                                    <p:cond delay="0"/>
                                  </p:stCondLst>
                                  <p:childTnLst>
                                    <p:animRot by="-21600000">
                                      <p:cBhvr>
                                        <p:cTn id="106" dur="3000" fill="hold"/>
                                        <p:tgtEl>
                                          <p:spTgt spid="19"/>
                                        </p:tgtEl>
                                        <p:attrNameLst>
                                          <p:attrName>r</p:attrName>
                                        </p:attrNameLst>
                                      </p:cBhvr>
                                    </p:animRot>
                                  </p:childTnLst>
                                </p:cTn>
                              </p:par>
                              <p:par>
                                <p:cTn id="107" presetID="19" presetClass="exit" presetSubtype="10" fill="hold" grpId="3" nodeType="withEffect">
                                  <p:stCondLst>
                                    <p:cond delay="0"/>
                                  </p:stCondLst>
                                  <p:childTnLst>
                                    <p:anim calcmode="lin" valueType="num">
                                      <p:cBhvr>
                                        <p:cTn id="108" dur="3500"/>
                                        <p:tgtEl>
                                          <p:spTgt spid="19"/>
                                        </p:tgtEl>
                                        <p:attrNameLst>
                                          <p:attrName>ppt_h</p:attrName>
                                        </p:attrNameLst>
                                      </p:cBhvr>
                                      <p:tavLst>
                                        <p:tav tm="0">
                                          <p:val>
                                            <p:strVal val="ppt_h"/>
                                          </p:val>
                                        </p:tav>
                                        <p:tav tm="100000">
                                          <p:val>
                                            <p:strVal val="ppt_h"/>
                                          </p:val>
                                        </p:tav>
                                      </p:tavLst>
                                    </p:anim>
                                    <p:anim calcmode="lin" valueType="num">
                                      <p:cBhvr>
                                        <p:cTn id="109" dur="35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 dur="1" fill="hold">
                                          <p:stCondLst>
                                            <p:cond delay="3499"/>
                                          </p:stCondLst>
                                        </p:cTn>
                                        <p:tgtEl>
                                          <p:spTgt spid="19"/>
                                        </p:tgtEl>
                                        <p:attrNameLst>
                                          <p:attrName>style.visibility</p:attrName>
                                        </p:attrNameLst>
                                      </p:cBhvr>
                                      <p:to>
                                        <p:strVal val="hidden"/>
                                      </p:to>
                                    </p:set>
                                  </p:childTnLst>
                                </p:cTn>
                              </p:par>
                              <p:par>
                                <p:cTn id="111" presetID="2" presetClass="exit" presetSubtype="3" fill="hold" grpId="1" nodeType="withEffect">
                                  <p:stCondLst>
                                    <p:cond delay="0"/>
                                  </p:stCondLst>
                                  <p:childTnLst>
                                    <p:anim calcmode="lin" valueType="num">
                                      <p:cBhvr additive="base">
                                        <p:cTn id="112" dur="3500"/>
                                        <p:tgtEl>
                                          <p:spTgt spid="18"/>
                                        </p:tgtEl>
                                        <p:attrNameLst>
                                          <p:attrName>ppt_x</p:attrName>
                                        </p:attrNameLst>
                                      </p:cBhvr>
                                      <p:tavLst>
                                        <p:tav tm="0">
                                          <p:val>
                                            <p:strVal val="ppt_x"/>
                                          </p:val>
                                        </p:tav>
                                        <p:tav tm="100000">
                                          <p:val>
                                            <p:strVal val="1+ppt_w/2"/>
                                          </p:val>
                                        </p:tav>
                                      </p:tavLst>
                                    </p:anim>
                                    <p:anim calcmode="lin" valueType="num">
                                      <p:cBhvr additive="base">
                                        <p:cTn id="113" dur="3500"/>
                                        <p:tgtEl>
                                          <p:spTgt spid="18"/>
                                        </p:tgtEl>
                                        <p:attrNameLst>
                                          <p:attrName>ppt_y</p:attrName>
                                        </p:attrNameLst>
                                      </p:cBhvr>
                                      <p:tavLst>
                                        <p:tav tm="0">
                                          <p:val>
                                            <p:strVal val="ppt_y"/>
                                          </p:val>
                                        </p:tav>
                                        <p:tav tm="100000">
                                          <p:val>
                                            <p:strVal val="0-ppt_h/2"/>
                                          </p:val>
                                        </p:tav>
                                      </p:tavLst>
                                    </p:anim>
                                    <p:set>
                                      <p:cBhvr>
                                        <p:cTn id="114" dur="1" fill="hold">
                                          <p:stCondLst>
                                            <p:cond delay="3499"/>
                                          </p:stCondLst>
                                        </p:cTn>
                                        <p:tgtEl>
                                          <p:spTgt spid="18"/>
                                        </p:tgtEl>
                                        <p:attrNameLst>
                                          <p:attrName>style.visibility</p:attrName>
                                        </p:attrNameLst>
                                      </p:cBhvr>
                                      <p:to>
                                        <p:strVal val="hidden"/>
                                      </p:to>
                                    </p:set>
                                  </p:childTnLst>
                                </p:cTn>
                              </p:par>
                              <p:par>
                                <p:cTn id="115" presetID="8" presetClass="emph" presetSubtype="0" fill="hold" grpId="2" nodeType="withEffect">
                                  <p:stCondLst>
                                    <p:cond delay="0"/>
                                  </p:stCondLst>
                                  <p:childTnLst>
                                    <p:animRot by="-21600000">
                                      <p:cBhvr>
                                        <p:cTn id="116" dur="3000" fill="hold"/>
                                        <p:tgtEl>
                                          <p:spTgt spid="18"/>
                                        </p:tgtEl>
                                        <p:attrNameLst>
                                          <p:attrName>r</p:attrName>
                                        </p:attrNameLst>
                                      </p:cBhvr>
                                    </p:animRot>
                                  </p:childTnLst>
                                </p:cTn>
                              </p:par>
                              <p:par>
                                <p:cTn id="117" presetID="19" presetClass="exit" presetSubtype="10" fill="hold" grpId="3" nodeType="withEffect">
                                  <p:stCondLst>
                                    <p:cond delay="0"/>
                                  </p:stCondLst>
                                  <p:childTnLst>
                                    <p:anim calcmode="lin" valueType="num">
                                      <p:cBhvr>
                                        <p:cTn id="118" dur="3500"/>
                                        <p:tgtEl>
                                          <p:spTgt spid="18"/>
                                        </p:tgtEl>
                                        <p:attrNameLst>
                                          <p:attrName>ppt_h</p:attrName>
                                        </p:attrNameLst>
                                      </p:cBhvr>
                                      <p:tavLst>
                                        <p:tav tm="0">
                                          <p:val>
                                            <p:strVal val="ppt_h"/>
                                          </p:val>
                                        </p:tav>
                                        <p:tav tm="100000">
                                          <p:val>
                                            <p:strVal val="ppt_h"/>
                                          </p:val>
                                        </p:tav>
                                      </p:tavLst>
                                    </p:anim>
                                    <p:anim calcmode="lin" valueType="num">
                                      <p:cBhvr>
                                        <p:cTn id="119" dur="35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0" dur="1" fill="hold">
                                          <p:stCondLst>
                                            <p:cond delay="3499"/>
                                          </p:stCondLst>
                                        </p:cTn>
                                        <p:tgtEl>
                                          <p:spTgt spid="18"/>
                                        </p:tgtEl>
                                        <p:attrNameLst>
                                          <p:attrName>style.visibility</p:attrName>
                                        </p:attrNameLst>
                                      </p:cBhvr>
                                      <p:to>
                                        <p:strVal val="hidden"/>
                                      </p:to>
                                    </p:set>
                                  </p:childTnLst>
                                </p:cTn>
                              </p:par>
                              <p:par>
                                <p:cTn id="121" presetID="2" presetClass="exit" presetSubtype="12" fill="hold" grpId="1" nodeType="withEffect">
                                  <p:stCondLst>
                                    <p:cond delay="0"/>
                                  </p:stCondLst>
                                  <p:childTnLst>
                                    <p:anim calcmode="lin" valueType="num">
                                      <p:cBhvr additive="base">
                                        <p:cTn id="122" dur="3500"/>
                                        <p:tgtEl>
                                          <p:spTgt spid="2"/>
                                        </p:tgtEl>
                                        <p:attrNameLst>
                                          <p:attrName>ppt_x</p:attrName>
                                        </p:attrNameLst>
                                      </p:cBhvr>
                                      <p:tavLst>
                                        <p:tav tm="0">
                                          <p:val>
                                            <p:strVal val="ppt_x"/>
                                          </p:val>
                                        </p:tav>
                                        <p:tav tm="100000">
                                          <p:val>
                                            <p:strVal val="0-ppt_w/2"/>
                                          </p:val>
                                        </p:tav>
                                      </p:tavLst>
                                    </p:anim>
                                    <p:anim calcmode="lin" valueType="num">
                                      <p:cBhvr additive="base">
                                        <p:cTn id="123" dur="3500"/>
                                        <p:tgtEl>
                                          <p:spTgt spid="2"/>
                                        </p:tgtEl>
                                        <p:attrNameLst>
                                          <p:attrName>ppt_y</p:attrName>
                                        </p:attrNameLst>
                                      </p:cBhvr>
                                      <p:tavLst>
                                        <p:tav tm="0">
                                          <p:val>
                                            <p:strVal val="ppt_y"/>
                                          </p:val>
                                        </p:tav>
                                        <p:tav tm="100000">
                                          <p:val>
                                            <p:strVal val="1+ppt_h/2"/>
                                          </p:val>
                                        </p:tav>
                                      </p:tavLst>
                                    </p:anim>
                                    <p:set>
                                      <p:cBhvr>
                                        <p:cTn id="124" dur="1" fill="hold">
                                          <p:stCondLst>
                                            <p:cond delay="3499"/>
                                          </p:stCondLst>
                                        </p:cTn>
                                        <p:tgtEl>
                                          <p:spTgt spid="2"/>
                                        </p:tgtEl>
                                        <p:attrNameLst>
                                          <p:attrName>style.visibility</p:attrName>
                                        </p:attrNameLst>
                                      </p:cBhvr>
                                      <p:to>
                                        <p:strVal val="hidden"/>
                                      </p:to>
                                    </p:set>
                                  </p:childTnLst>
                                </p:cTn>
                              </p:par>
                              <p:par>
                                <p:cTn id="125" presetID="8" presetClass="emph" presetSubtype="0" fill="hold" grpId="2" nodeType="withEffect">
                                  <p:stCondLst>
                                    <p:cond delay="0"/>
                                  </p:stCondLst>
                                  <p:childTnLst>
                                    <p:animRot by="-21600000">
                                      <p:cBhvr>
                                        <p:cTn id="126" dur="3000" fill="hold"/>
                                        <p:tgtEl>
                                          <p:spTgt spid="2"/>
                                        </p:tgtEl>
                                        <p:attrNameLst>
                                          <p:attrName>r</p:attrName>
                                        </p:attrNameLst>
                                      </p:cBhvr>
                                    </p:animRot>
                                  </p:childTnLst>
                                </p:cTn>
                              </p:par>
                              <p:par>
                                <p:cTn id="127" presetID="19" presetClass="exit" presetSubtype="10" fill="hold" grpId="3" nodeType="withEffect">
                                  <p:stCondLst>
                                    <p:cond delay="0"/>
                                  </p:stCondLst>
                                  <p:childTnLst>
                                    <p:anim calcmode="lin" valueType="num">
                                      <p:cBhvr>
                                        <p:cTn id="128" dur="3500"/>
                                        <p:tgtEl>
                                          <p:spTgt spid="2"/>
                                        </p:tgtEl>
                                        <p:attrNameLst>
                                          <p:attrName>ppt_h</p:attrName>
                                        </p:attrNameLst>
                                      </p:cBhvr>
                                      <p:tavLst>
                                        <p:tav tm="0">
                                          <p:val>
                                            <p:strVal val="ppt_h"/>
                                          </p:val>
                                        </p:tav>
                                        <p:tav tm="100000">
                                          <p:val>
                                            <p:strVal val="ppt_h"/>
                                          </p:val>
                                        </p:tav>
                                      </p:tavLst>
                                    </p:anim>
                                    <p:anim calcmode="lin" valueType="num">
                                      <p:cBhvr>
                                        <p:cTn id="129" dur="35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0" dur="1" fill="hold">
                                          <p:stCondLst>
                                            <p:cond delay="3499"/>
                                          </p:stCondLst>
                                        </p:cTn>
                                        <p:tgtEl>
                                          <p:spTgt spid="2"/>
                                        </p:tgtEl>
                                        <p:attrNameLst>
                                          <p:attrName>style.visibility</p:attrName>
                                        </p:attrNameLst>
                                      </p:cBhvr>
                                      <p:to>
                                        <p:strVal val="hidden"/>
                                      </p:to>
                                    </p:set>
                                  </p:childTnLst>
                                </p:cTn>
                              </p:par>
                              <p:par>
                                <p:cTn id="131" presetID="2" presetClass="exit" presetSubtype="12" fill="hold" grpId="1" nodeType="withEffect">
                                  <p:stCondLst>
                                    <p:cond delay="0"/>
                                  </p:stCondLst>
                                  <p:childTnLst>
                                    <p:anim calcmode="lin" valueType="num">
                                      <p:cBhvr additive="base">
                                        <p:cTn id="132" dur="3500"/>
                                        <p:tgtEl>
                                          <p:spTgt spid="3"/>
                                        </p:tgtEl>
                                        <p:attrNameLst>
                                          <p:attrName>ppt_x</p:attrName>
                                        </p:attrNameLst>
                                      </p:cBhvr>
                                      <p:tavLst>
                                        <p:tav tm="0">
                                          <p:val>
                                            <p:strVal val="ppt_x"/>
                                          </p:val>
                                        </p:tav>
                                        <p:tav tm="100000">
                                          <p:val>
                                            <p:strVal val="0-ppt_w/2"/>
                                          </p:val>
                                        </p:tav>
                                      </p:tavLst>
                                    </p:anim>
                                    <p:anim calcmode="lin" valueType="num">
                                      <p:cBhvr additive="base">
                                        <p:cTn id="133" dur="3500"/>
                                        <p:tgtEl>
                                          <p:spTgt spid="3"/>
                                        </p:tgtEl>
                                        <p:attrNameLst>
                                          <p:attrName>ppt_y</p:attrName>
                                        </p:attrNameLst>
                                      </p:cBhvr>
                                      <p:tavLst>
                                        <p:tav tm="0">
                                          <p:val>
                                            <p:strVal val="ppt_y"/>
                                          </p:val>
                                        </p:tav>
                                        <p:tav tm="100000">
                                          <p:val>
                                            <p:strVal val="1+ppt_h/2"/>
                                          </p:val>
                                        </p:tav>
                                      </p:tavLst>
                                    </p:anim>
                                    <p:set>
                                      <p:cBhvr>
                                        <p:cTn id="134" dur="1" fill="hold">
                                          <p:stCondLst>
                                            <p:cond delay="3499"/>
                                          </p:stCondLst>
                                        </p:cTn>
                                        <p:tgtEl>
                                          <p:spTgt spid="3"/>
                                        </p:tgtEl>
                                        <p:attrNameLst>
                                          <p:attrName>style.visibility</p:attrName>
                                        </p:attrNameLst>
                                      </p:cBhvr>
                                      <p:to>
                                        <p:strVal val="hidden"/>
                                      </p:to>
                                    </p:set>
                                  </p:childTnLst>
                                </p:cTn>
                              </p:par>
                              <p:par>
                                <p:cTn id="135" presetID="8" presetClass="emph" presetSubtype="0" fill="hold" grpId="2" nodeType="withEffect">
                                  <p:stCondLst>
                                    <p:cond delay="0"/>
                                  </p:stCondLst>
                                  <p:childTnLst>
                                    <p:animRot by="-21600000">
                                      <p:cBhvr>
                                        <p:cTn id="136" dur="3000" fill="hold"/>
                                        <p:tgtEl>
                                          <p:spTgt spid="3"/>
                                        </p:tgtEl>
                                        <p:attrNameLst>
                                          <p:attrName>r</p:attrName>
                                        </p:attrNameLst>
                                      </p:cBhvr>
                                    </p:animRot>
                                  </p:childTnLst>
                                </p:cTn>
                              </p:par>
                              <p:par>
                                <p:cTn id="137" presetID="19" presetClass="exit" presetSubtype="10" fill="hold" grpId="3" nodeType="withEffect">
                                  <p:stCondLst>
                                    <p:cond delay="0"/>
                                  </p:stCondLst>
                                  <p:childTnLst>
                                    <p:anim calcmode="lin" valueType="num">
                                      <p:cBhvr>
                                        <p:cTn id="138" dur="3500"/>
                                        <p:tgtEl>
                                          <p:spTgt spid="3"/>
                                        </p:tgtEl>
                                        <p:attrNameLst>
                                          <p:attrName>ppt_h</p:attrName>
                                        </p:attrNameLst>
                                      </p:cBhvr>
                                      <p:tavLst>
                                        <p:tav tm="0">
                                          <p:val>
                                            <p:strVal val="ppt_h"/>
                                          </p:val>
                                        </p:tav>
                                        <p:tav tm="100000">
                                          <p:val>
                                            <p:strVal val="ppt_h"/>
                                          </p:val>
                                        </p:tav>
                                      </p:tavLst>
                                    </p:anim>
                                    <p:anim calcmode="lin" valueType="num">
                                      <p:cBhvr>
                                        <p:cTn id="13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 dur="1" fill="hold">
                                          <p:stCondLst>
                                            <p:cond delay="3499"/>
                                          </p:stCondLst>
                                        </p:cTn>
                                        <p:tgtEl>
                                          <p:spTgt spid="3"/>
                                        </p:tgtEl>
                                        <p:attrNameLst>
                                          <p:attrName>style.visibility</p:attrName>
                                        </p:attrNameLst>
                                      </p:cBhvr>
                                      <p:to>
                                        <p:strVal val="hidden"/>
                                      </p:to>
                                    </p:set>
                                  </p:childTnLst>
                                </p:cTn>
                              </p:par>
                              <p:par>
                                <p:cTn id="141" presetID="2" presetClass="exit" presetSubtype="12" fill="hold" grpId="1" nodeType="withEffect">
                                  <p:stCondLst>
                                    <p:cond delay="0"/>
                                  </p:stCondLst>
                                  <p:childTnLst>
                                    <p:anim calcmode="lin" valueType="num">
                                      <p:cBhvr additive="base">
                                        <p:cTn id="142" dur="3500"/>
                                        <p:tgtEl>
                                          <p:spTgt spid="4"/>
                                        </p:tgtEl>
                                        <p:attrNameLst>
                                          <p:attrName>ppt_x</p:attrName>
                                        </p:attrNameLst>
                                      </p:cBhvr>
                                      <p:tavLst>
                                        <p:tav tm="0">
                                          <p:val>
                                            <p:strVal val="ppt_x"/>
                                          </p:val>
                                        </p:tav>
                                        <p:tav tm="100000">
                                          <p:val>
                                            <p:strVal val="0-ppt_w/2"/>
                                          </p:val>
                                        </p:tav>
                                      </p:tavLst>
                                    </p:anim>
                                    <p:anim calcmode="lin" valueType="num">
                                      <p:cBhvr additive="base">
                                        <p:cTn id="143" dur="3500"/>
                                        <p:tgtEl>
                                          <p:spTgt spid="4"/>
                                        </p:tgtEl>
                                        <p:attrNameLst>
                                          <p:attrName>ppt_y</p:attrName>
                                        </p:attrNameLst>
                                      </p:cBhvr>
                                      <p:tavLst>
                                        <p:tav tm="0">
                                          <p:val>
                                            <p:strVal val="ppt_y"/>
                                          </p:val>
                                        </p:tav>
                                        <p:tav tm="100000">
                                          <p:val>
                                            <p:strVal val="1+ppt_h/2"/>
                                          </p:val>
                                        </p:tav>
                                      </p:tavLst>
                                    </p:anim>
                                    <p:set>
                                      <p:cBhvr>
                                        <p:cTn id="144" dur="1" fill="hold">
                                          <p:stCondLst>
                                            <p:cond delay="3499"/>
                                          </p:stCondLst>
                                        </p:cTn>
                                        <p:tgtEl>
                                          <p:spTgt spid="4"/>
                                        </p:tgtEl>
                                        <p:attrNameLst>
                                          <p:attrName>style.visibility</p:attrName>
                                        </p:attrNameLst>
                                      </p:cBhvr>
                                      <p:to>
                                        <p:strVal val="hidden"/>
                                      </p:to>
                                    </p:set>
                                  </p:childTnLst>
                                </p:cTn>
                              </p:par>
                              <p:par>
                                <p:cTn id="145" presetID="8" presetClass="emph" presetSubtype="0" fill="hold" grpId="2" nodeType="withEffect">
                                  <p:stCondLst>
                                    <p:cond delay="0"/>
                                  </p:stCondLst>
                                  <p:childTnLst>
                                    <p:animRot by="-21600000">
                                      <p:cBhvr>
                                        <p:cTn id="146" dur="3000" fill="hold"/>
                                        <p:tgtEl>
                                          <p:spTgt spid="4"/>
                                        </p:tgtEl>
                                        <p:attrNameLst>
                                          <p:attrName>r</p:attrName>
                                        </p:attrNameLst>
                                      </p:cBhvr>
                                    </p:animRot>
                                  </p:childTnLst>
                                </p:cTn>
                              </p:par>
                              <p:par>
                                <p:cTn id="147" presetID="19" presetClass="exit" presetSubtype="10" fill="hold" grpId="3" nodeType="withEffect">
                                  <p:stCondLst>
                                    <p:cond delay="0"/>
                                  </p:stCondLst>
                                  <p:childTnLst>
                                    <p:anim calcmode="lin" valueType="num">
                                      <p:cBhvr>
                                        <p:cTn id="148" dur="3500"/>
                                        <p:tgtEl>
                                          <p:spTgt spid="4"/>
                                        </p:tgtEl>
                                        <p:attrNameLst>
                                          <p:attrName>ppt_h</p:attrName>
                                        </p:attrNameLst>
                                      </p:cBhvr>
                                      <p:tavLst>
                                        <p:tav tm="0">
                                          <p:val>
                                            <p:strVal val="ppt_h"/>
                                          </p:val>
                                        </p:tav>
                                        <p:tav tm="100000">
                                          <p:val>
                                            <p:strVal val="ppt_h"/>
                                          </p:val>
                                        </p:tav>
                                      </p:tavLst>
                                    </p:anim>
                                    <p:anim calcmode="lin" valueType="num">
                                      <p:cBhvr>
                                        <p:cTn id="149"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 dur="1" fill="hold">
                                          <p:stCondLst>
                                            <p:cond delay="3499"/>
                                          </p:stCondLst>
                                        </p:cTn>
                                        <p:tgtEl>
                                          <p:spTgt spid="4"/>
                                        </p:tgtEl>
                                        <p:attrNameLst>
                                          <p:attrName>style.visibility</p:attrName>
                                        </p:attrNameLst>
                                      </p:cBhvr>
                                      <p:to>
                                        <p:strVal val="hidden"/>
                                      </p:to>
                                    </p:set>
                                  </p:childTnLst>
                                </p:cTn>
                              </p:par>
                              <p:par>
                                <p:cTn id="151" presetID="2" presetClass="exit" presetSubtype="6" fill="hold" grpId="1" nodeType="withEffect">
                                  <p:stCondLst>
                                    <p:cond delay="0"/>
                                  </p:stCondLst>
                                  <p:childTnLst>
                                    <p:anim calcmode="lin" valueType="num">
                                      <p:cBhvr additive="base">
                                        <p:cTn id="152" dur="3500"/>
                                        <p:tgtEl>
                                          <p:spTgt spid="7"/>
                                        </p:tgtEl>
                                        <p:attrNameLst>
                                          <p:attrName>ppt_x</p:attrName>
                                        </p:attrNameLst>
                                      </p:cBhvr>
                                      <p:tavLst>
                                        <p:tav tm="0">
                                          <p:val>
                                            <p:strVal val="ppt_x"/>
                                          </p:val>
                                        </p:tav>
                                        <p:tav tm="100000">
                                          <p:val>
                                            <p:strVal val="1+ppt_w/2"/>
                                          </p:val>
                                        </p:tav>
                                      </p:tavLst>
                                    </p:anim>
                                    <p:anim calcmode="lin" valueType="num">
                                      <p:cBhvr additive="base">
                                        <p:cTn id="153" dur="3500"/>
                                        <p:tgtEl>
                                          <p:spTgt spid="7"/>
                                        </p:tgtEl>
                                        <p:attrNameLst>
                                          <p:attrName>ppt_y</p:attrName>
                                        </p:attrNameLst>
                                      </p:cBhvr>
                                      <p:tavLst>
                                        <p:tav tm="0">
                                          <p:val>
                                            <p:strVal val="ppt_y"/>
                                          </p:val>
                                        </p:tav>
                                        <p:tav tm="100000">
                                          <p:val>
                                            <p:strVal val="1+ppt_h/2"/>
                                          </p:val>
                                        </p:tav>
                                      </p:tavLst>
                                    </p:anim>
                                    <p:set>
                                      <p:cBhvr>
                                        <p:cTn id="154" dur="1" fill="hold">
                                          <p:stCondLst>
                                            <p:cond delay="3499"/>
                                          </p:stCondLst>
                                        </p:cTn>
                                        <p:tgtEl>
                                          <p:spTgt spid="7"/>
                                        </p:tgtEl>
                                        <p:attrNameLst>
                                          <p:attrName>style.visibility</p:attrName>
                                        </p:attrNameLst>
                                      </p:cBhvr>
                                      <p:to>
                                        <p:strVal val="hidden"/>
                                      </p:to>
                                    </p:set>
                                  </p:childTnLst>
                                </p:cTn>
                              </p:par>
                              <p:par>
                                <p:cTn id="155" presetID="8" presetClass="emph" presetSubtype="0" fill="hold" grpId="2" nodeType="withEffect">
                                  <p:stCondLst>
                                    <p:cond delay="0"/>
                                  </p:stCondLst>
                                  <p:childTnLst>
                                    <p:animRot by="21600000">
                                      <p:cBhvr>
                                        <p:cTn id="156" dur="3000" fill="hold"/>
                                        <p:tgtEl>
                                          <p:spTgt spid="7"/>
                                        </p:tgtEl>
                                        <p:attrNameLst>
                                          <p:attrName>r</p:attrName>
                                        </p:attrNameLst>
                                      </p:cBhvr>
                                    </p:animRot>
                                  </p:childTnLst>
                                </p:cTn>
                              </p:par>
                              <p:par>
                                <p:cTn id="157" presetID="19" presetClass="exit" presetSubtype="10" fill="hold" grpId="3" nodeType="withEffect">
                                  <p:stCondLst>
                                    <p:cond delay="0"/>
                                  </p:stCondLst>
                                  <p:childTnLst>
                                    <p:anim calcmode="lin" valueType="num">
                                      <p:cBhvr>
                                        <p:cTn id="158" dur="3500"/>
                                        <p:tgtEl>
                                          <p:spTgt spid="7"/>
                                        </p:tgtEl>
                                        <p:attrNameLst>
                                          <p:attrName>ppt_h</p:attrName>
                                        </p:attrNameLst>
                                      </p:cBhvr>
                                      <p:tavLst>
                                        <p:tav tm="0">
                                          <p:val>
                                            <p:strVal val="ppt_h"/>
                                          </p:val>
                                        </p:tav>
                                        <p:tav tm="100000">
                                          <p:val>
                                            <p:strVal val="ppt_h"/>
                                          </p:val>
                                        </p:tav>
                                      </p:tavLst>
                                    </p:anim>
                                    <p:anim calcmode="lin" valueType="num">
                                      <p:cBhvr>
                                        <p:cTn id="159"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0" dur="1" fill="hold">
                                          <p:stCondLst>
                                            <p:cond delay="3499"/>
                                          </p:stCondLst>
                                        </p:cTn>
                                        <p:tgtEl>
                                          <p:spTgt spid="7"/>
                                        </p:tgtEl>
                                        <p:attrNameLst>
                                          <p:attrName>style.visibility</p:attrName>
                                        </p:attrNameLst>
                                      </p:cBhvr>
                                      <p:to>
                                        <p:strVal val="hidden"/>
                                      </p:to>
                                    </p:set>
                                  </p:childTnLst>
                                </p:cTn>
                              </p:par>
                              <p:par>
                                <p:cTn id="161" presetID="2" presetClass="exit" presetSubtype="6" fill="hold" grpId="1" nodeType="withEffect">
                                  <p:stCondLst>
                                    <p:cond delay="0"/>
                                  </p:stCondLst>
                                  <p:childTnLst>
                                    <p:anim calcmode="lin" valueType="num">
                                      <p:cBhvr additive="base">
                                        <p:cTn id="162" dur="3500"/>
                                        <p:tgtEl>
                                          <p:spTgt spid="8"/>
                                        </p:tgtEl>
                                        <p:attrNameLst>
                                          <p:attrName>ppt_x</p:attrName>
                                        </p:attrNameLst>
                                      </p:cBhvr>
                                      <p:tavLst>
                                        <p:tav tm="0">
                                          <p:val>
                                            <p:strVal val="ppt_x"/>
                                          </p:val>
                                        </p:tav>
                                        <p:tav tm="100000">
                                          <p:val>
                                            <p:strVal val="1+ppt_w/2"/>
                                          </p:val>
                                        </p:tav>
                                      </p:tavLst>
                                    </p:anim>
                                    <p:anim calcmode="lin" valueType="num">
                                      <p:cBhvr additive="base">
                                        <p:cTn id="163" dur="3500"/>
                                        <p:tgtEl>
                                          <p:spTgt spid="8"/>
                                        </p:tgtEl>
                                        <p:attrNameLst>
                                          <p:attrName>ppt_y</p:attrName>
                                        </p:attrNameLst>
                                      </p:cBhvr>
                                      <p:tavLst>
                                        <p:tav tm="0">
                                          <p:val>
                                            <p:strVal val="ppt_y"/>
                                          </p:val>
                                        </p:tav>
                                        <p:tav tm="100000">
                                          <p:val>
                                            <p:strVal val="1+ppt_h/2"/>
                                          </p:val>
                                        </p:tav>
                                      </p:tavLst>
                                    </p:anim>
                                    <p:set>
                                      <p:cBhvr>
                                        <p:cTn id="164" dur="1" fill="hold">
                                          <p:stCondLst>
                                            <p:cond delay="3499"/>
                                          </p:stCondLst>
                                        </p:cTn>
                                        <p:tgtEl>
                                          <p:spTgt spid="8"/>
                                        </p:tgtEl>
                                        <p:attrNameLst>
                                          <p:attrName>style.visibility</p:attrName>
                                        </p:attrNameLst>
                                      </p:cBhvr>
                                      <p:to>
                                        <p:strVal val="hidden"/>
                                      </p:to>
                                    </p:set>
                                  </p:childTnLst>
                                </p:cTn>
                              </p:par>
                              <p:par>
                                <p:cTn id="165" presetID="8" presetClass="emph" presetSubtype="0" fill="hold" grpId="2" nodeType="withEffect">
                                  <p:stCondLst>
                                    <p:cond delay="0"/>
                                  </p:stCondLst>
                                  <p:childTnLst>
                                    <p:animRot by="21600000">
                                      <p:cBhvr>
                                        <p:cTn id="166" dur="3000" fill="hold"/>
                                        <p:tgtEl>
                                          <p:spTgt spid="8"/>
                                        </p:tgtEl>
                                        <p:attrNameLst>
                                          <p:attrName>r</p:attrName>
                                        </p:attrNameLst>
                                      </p:cBhvr>
                                    </p:animRot>
                                  </p:childTnLst>
                                </p:cTn>
                              </p:par>
                              <p:par>
                                <p:cTn id="167" presetID="19" presetClass="exit" presetSubtype="10" fill="hold" grpId="3" nodeType="withEffect">
                                  <p:stCondLst>
                                    <p:cond delay="0"/>
                                  </p:stCondLst>
                                  <p:childTnLst>
                                    <p:anim calcmode="lin" valueType="num">
                                      <p:cBhvr>
                                        <p:cTn id="168" dur="3500"/>
                                        <p:tgtEl>
                                          <p:spTgt spid="8"/>
                                        </p:tgtEl>
                                        <p:attrNameLst>
                                          <p:attrName>ppt_h</p:attrName>
                                        </p:attrNameLst>
                                      </p:cBhvr>
                                      <p:tavLst>
                                        <p:tav tm="0">
                                          <p:val>
                                            <p:strVal val="ppt_h"/>
                                          </p:val>
                                        </p:tav>
                                        <p:tav tm="100000">
                                          <p:val>
                                            <p:strVal val="ppt_h"/>
                                          </p:val>
                                        </p:tav>
                                      </p:tavLst>
                                    </p:anim>
                                    <p:anim calcmode="lin" valueType="num">
                                      <p:cBhvr>
                                        <p:cTn id="16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70" dur="1" fill="hold">
                                          <p:stCondLst>
                                            <p:cond delay="3499"/>
                                          </p:stCondLst>
                                        </p:cTn>
                                        <p:tgtEl>
                                          <p:spTgt spid="8"/>
                                        </p:tgtEl>
                                        <p:attrNameLst>
                                          <p:attrName>style.visibility</p:attrName>
                                        </p:attrNameLst>
                                      </p:cBhvr>
                                      <p:to>
                                        <p:strVal val="hidden"/>
                                      </p:to>
                                    </p:set>
                                  </p:childTnLst>
                                </p:cTn>
                              </p:par>
                              <p:par>
                                <p:cTn id="171" presetID="8" presetClass="emph" presetSubtype="0" fill="hold" grpId="3" nodeType="withEffect">
                                  <p:stCondLst>
                                    <p:cond delay="0"/>
                                  </p:stCondLst>
                                  <p:childTnLst>
                                    <p:animRot by="21600000">
                                      <p:cBhvr>
                                        <p:cTn id="172" dur="3000" fill="hold"/>
                                        <p:tgtEl>
                                          <p:spTgt spid="9"/>
                                        </p:tgtEl>
                                        <p:attrNameLst>
                                          <p:attrName>r</p:attrName>
                                        </p:attrNameLst>
                                      </p:cBhvr>
                                    </p:animRot>
                                  </p:childTnLst>
                                </p:cTn>
                              </p:par>
                              <p:par>
                                <p:cTn id="173" presetID="2" presetClass="exit" presetSubtype="6" fill="hold" grpId="1" nodeType="withEffect">
                                  <p:stCondLst>
                                    <p:cond delay="0"/>
                                  </p:stCondLst>
                                  <p:childTnLst>
                                    <p:anim calcmode="lin" valueType="num">
                                      <p:cBhvr additive="base">
                                        <p:cTn id="174" dur="3500"/>
                                        <p:tgtEl>
                                          <p:spTgt spid="9"/>
                                        </p:tgtEl>
                                        <p:attrNameLst>
                                          <p:attrName>ppt_x</p:attrName>
                                        </p:attrNameLst>
                                      </p:cBhvr>
                                      <p:tavLst>
                                        <p:tav tm="0">
                                          <p:val>
                                            <p:strVal val="ppt_x"/>
                                          </p:val>
                                        </p:tav>
                                        <p:tav tm="100000">
                                          <p:val>
                                            <p:strVal val="1+ppt_w/2"/>
                                          </p:val>
                                        </p:tav>
                                      </p:tavLst>
                                    </p:anim>
                                    <p:anim calcmode="lin" valueType="num">
                                      <p:cBhvr additive="base">
                                        <p:cTn id="175" dur="3500"/>
                                        <p:tgtEl>
                                          <p:spTgt spid="9"/>
                                        </p:tgtEl>
                                        <p:attrNameLst>
                                          <p:attrName>ppt_y</p:attrName>
                                        </p:attrNameLst>
                                      </p:cBhvr>
                                      <p:tavLst>
                                        <p:tav tm="0">
                                          <p:val>
                                            <p:strVal val="ppt_y"/>
                                          </p:val>
                                        </p:tav>
                                        <p:tav tm="100000">
                                          <p:val>
                                            <p:strVal val="1+ppt_h/2"/>
                                          </p:val>
                                        </p:tav>
                                      </p:tavLst>
                                    </p:anim>
                                    <p:set>
                                      <p:cBhvr>
                                        <p:cTn id="176" dur="1" fill="hold">
                                          <p:stCondLst>
                                            <p:cond delay="3499"/>
                                          </p:stCondLst>
                                        </p:cTn>
                                        <p:tgtEl>
                                          <p:spTgt spid="9"/>
                                        </p:tgtEl>
                                        <p:attrNameLst>
                                          <p:attrName>style.visibility</p:attrName>
                                        </p:attrNameLst>
                                      </p:cBhvr>
                                      <p:to>
                                        <p:strVal val="hidden"/>
                                      </p:to>
                                    </p:set>
                                  </p:childTnLst>
                                </p:cTn>
                              </p:par>
                              <p:par>
                                <p:cTn id="177" presetID="19" presetClass="exit" presetSubtype="10" fill="hold" grpId="2" nodeType="withEffect">
                                  <p:stCondLst>
                                    <p:cond delay="0"/>
                                  </p:stCondLst>
                                  <p:childTnLst>
                                    <p:anim calcmode="lin" valueType="num">
                                      <p:cBhvr>
                                        <p:cTn id="178" dur="3500"/>
                                        <p:tgtEl>
                                          <p:spTgt spid="9"/>
                                        </p:tgtEl>
                                        <p:attrNameLst>
                                          <p:attrName>ppt_h</p:attrName>
                                        </p:attrNameLst>
                                      </p:cBhvr>
                                      <p:tavLst>
                                        <p:tav tm="0">
                                          <p:val>
                                            <p:strVal val="ppt_h"/>
                                          </p:val>
                                        </p:tav>
                                        <p:tav tm="100000">
                                          <p:val>
                                            <p:strVal val="ppt_h"/>
                                          </p:val>
                                        </p:tav>
                                      </p:tavLst>
                                    </p:anim>
                                    <p:anim calcmode="lin" valueType="num">
                                      <p:cBhvr>
                                        <p:cTn id="179"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9"/>
                                        </p:tgtEl>
                                        <p:attrNameLst>
                                          <p:attrName>style.visibility</p:attrName>
                                        </p:attrNameLst>
                                      </p:cBhvr>
                                      <p:to>
                                        <p:strVal val="hidden"/>
                                      </p:to>
                                    </p:set>
                                  </p:childTnLst>
                                </p:cTn>
                              </p:par>
                              <p:par>
                                <p:cTn id="181" presetID="23" presetClass="entr" presetSubtype="288" fill="hold"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2750" fill="hold"/>
                                        <p:tgtEl>
                                          <p:spTgt spid="20"/>
                                        </p:tgtEl>
                                        <p:attrNameLst>
                                          <p:attrName>ppt_w</p:attrName>
                                        </p:attrNameLst>
                                      </p:cBhvr>
                                      <p:tavLst>
                                        <p:tav tm="0">
                                          <p:val>
                                            <p:strVal val="4/3*#ppt_w"/>
                                          </p:val>
                                        </p:tav>
                                        <p:tav tm="100000">
                                          <p:val>
                                            <p:strVal val="#ppt_w"/>
                                          </p:val>
                                        </p:tav>
                                      </p:tavLst>
                                    </p:anim>
                                    <p:anim calcmode="lin" valueType="num">
                                      <p:cBhvr>
                                        <p:cTn id="184" dur="2750" fill="hold"/>
                                        <p:tgtEl>
                                          <p:spTgt spid="20"/>
                                        </p:tgtEl>
                                        <p:attrNameLst>
                                          <p:attrName>ppt_h</p:attrName>
                                        </p:attrNameLst>
                                      </p:cBhvr>
                                      <p:tavLst>
                                        <p:tav tm="0">
                                          <p:val>
                                            <p:strVal val="4/3*#ppt_h"/>
                                          </p:val>
                                        </p:tav>
                                        <p:tav tm="100000">
                                          <p:val>
                                            <p:strVal val="#ppt_h"/>
                                          </p:val>
                                        </p:tav>
                                      </p:tavLst>
                                    </p:anim>
                                  </p:childTnLst>
                                </p:cTn>
                              </p:par>
                              <p:par>
                                <p:cTn id="185" presetID="8" presetClass="entr" presetSubtype="32" fill="hold" nodeType="withEffect">
                                  <p:stCondLst>
                                    <p:cond delay="0"/>
                                  </p:stCondLst>
                                  <p:childTnLst>
                                    <p:set>
                                      <p:cBhvr>
                                        <p:cTn id="186" dur="1" fill="hold">
                                          <p:stCondLst>
                                            <p:cond delay="0"/>
                                          </p:stCondLst>
                                        </p:cTn>
                                        <p:tgtEl>
                                          <p:spTgt spid="20"/>
                                        </p:tgtEl>
                                        <p:attrNameLst>
                                          <p:attrName>style.visibility</p:attrName>
                                        </p:attrNameLst>
                                      </p:cBhvr>
                                      <p:to>
                                        <p:strVal val="visible"/>
                                      </p:to>
                                    </p:set>
                                    <p:animEffect transition="in" filter="diamond(out)">
                                      <p:cBhvr>
                                        <p:cTn id="187" dur="2750"/>
                                        <p:tgtEl>
                                          <p:spTgt spid="20"/>
                                        </p:tgtEl>
                                      </p:cBhvr>
                                    </p:animEffect>
                                  </p:childTnLst>
                                </p:cTn>
                              </p:par>
                              <p:par>
                                <p:cTn id="188" presetID="23" presetClass="exit" presetSubtype="16" fill="hold" nodeType="withEffect">
                                  <p:stCondLst>
                                    <p:cond delay="0"/>
                                  </p:stCondLst>
                                  <p:childTnLst>
                                    <p:anim calcmode="lin" valueType="num">
                                      <p:cBhvr>
                                        <p:cTn id="189" dur="3000"/>
                                        <p:tgtEl>
                                          <p:spTgt spid="6"/>
                                        </p:tgtEl>
                                        <p:attrNameLst>
                                          <p:attrName>ppt_w</p:attrName>
                                        </p:attrNameLst>
                                      </p:cBhvr>
                                      <p:tavLst>
                                        <p:tav tm="0">
                                          <p:val>
                                            <p:strVal val="ppt_w"/>
                                          </p:val>
                                        </p:tav>
                                        <p:tav tm="100000">
                                          <p:val>
                                            <p:strVal val="4*ppt_w"/>
                                          </p:val>
                                        </p:tav>
                                      </p:tavLst>
                                    </p:anim>
                                    <p:anim calcmode="lin" valueType="num">
                                      <p:cBhvr>
                                        <p:cTn id="190" dur="3000"/>
                                        <p:tgtEl>
                                          <p:spTgt spid="6"/>
                                        </p:tgtEl>
                                        <p:attrNameLst>
                                          <p:attrName>ppt_h</p:attrName>
                                        </p:attrNameLst>
                                      </p:cBhvr>
                                      <p:tavLst>
                                        <p:tav tm="0">
                                          <p:val>
                                            <p:strVal val="ppt_h"/>
                                          </p:val>
                                        </p:tav>
                                        <p:tav tm="100000">
                                          <p:val>
                                            <p:strVal val="4*ppt_h"/>
                                          </p:val>
                                        </p:tav>
                                      </p:tavLst>
                                    </p:anim>
                                    <p:set>
                                      <p:cBhvr>
                                        <p:cTn id="191" dur="1" fill="hold">
                                          <p:stCondLst>
                                            <p:cond delay="2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2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134 Grupo"/>
          <p:cNvGrpSpPr/>
          <p:nvPr/>
        </p:nvGrpSpPr>
        <p:grpSpPr>
          <a:xfrm>
            <a:off x="9078" y="0"/>
            <a:ext cx="9144000" cy="5143500"/>
            <a:chOff x="0" y="0"/>
            <a:chExt cx="9144000" cy="5143500"/>
          </a:xfrm>
        </p:grpSpPr>
        <p:sp>
          <p:nvSpPr>
            <p:cNvPr id="136" name="135 Rectángulo"/>
            <p:cNvSpPr/>
            <p:nvPr/>
          </p:nvSpPr>
          <p:spPr>
            <a:xfrm>
              <a:off x="457200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flipH="1">
              <a:off x="4572000" y="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flipH="1">
              <a:off x="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0" y="0"/>
              <a:ext cx="4572000" cy="2571750"/>
            </a:xfrm>
            <a:prstGeom prst="rect">
              <a:avLst/>
            </a:prstGeom>
            <a:gradFill flip="none" rotWithShape="1">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0" name="139 Imagen" descr="Diapositiva31"/>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0" y="17789"/>
            <a:ext cx="9144000" cy="5125711"/>
          </a:xfrm>
          <a:prstGeom prst="rect">
            <a:avLst/>
          </a:prstGeom>
          <a:noFill/>
          <a:ln>
            <a:noFill/>
          </a:ln>
        </p:spPr>
      </p:pic>
      <p:grpSp>
        <p:nvGrpSpPr>
          <p:cNvPr id="15" name="14 Grupo"/>
          <p:cNvGrpSpPr/>
          <p:nvPr/>
        </p:nvGrpSpPr>
        <p:grpSpPr>
          <a:xfrm>
            <a:off x="2592288" y="411510"/>
            <a:ext cx="1907704" cy="864096"/>
            <a:chOff x="395536" y="627534"/>
            <a:chExt cx="8280920" cy="3888431"/>
          </a:xfrm>
        </p:grpSpPr>
        <p:sp>
          <p:nvSpPr>
            <p:cNvPr id="1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a:off x="2664296" y="1296000"/>
            <a:ext cx="1907704" cy="864096"/>
            <a:chOff x="395536" y="627534"/>
            <a:chExt cx="8280920" cy="3888431"/>
          </a:xfrm>
        </p:grpSpPr>
        <p:sp>
          <p:nvSpPr>
            <p:cNvPr id="2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2664296" y="2196000"/>
            <a:ext cx="1907704" cy="864096"/>
            <a:chOff x="395536" y="627534"/>
            <a:chExt cx="8280920" cy="3888431"/>
          </a:xfrm>
        </p:grpSpPr>
        <p:sp>
          <p:nvSpPr>
            <p:cNvPr id="4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664296" y="3060000"/>
            <a:ext cx="1907704" cy="864096"/>
            <a:chOff x="395536" y="627534"/>
            <a:chExt cx="8280920" cy="3888431"/>
          </a:xfrm>
        </p:grpSpPr>
        <p:sp>
          <p:nvSpPr>
            <p:cNvPr id="5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2592288" y="3939902"/>
            <a:ext cx="1907704" cy="864096"/>
            <a:chOff x="395536" y="627534"/>
            <a:chExt cx="8280920" cy="3888431"/>
          </a:xfrm>
        </p:grpSpPr>
        <p:sp>
          <p:nvSpPr>
            <p:cNvPr id="6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74 Grupo"/>
          <p:cNvGrpSpPr/>
          <p:nvPr/>
        </p:nvGrpSpPr>
        <p:grpSpPr>
          <a:xfrm flipH="1">
            <a:off x="4644008" y="411510"/>
            <a:ext cx="1979712" cy="864096"/>
            <a:chOff x="395536" y="627534"/>
            <a:chExt cx="8280920" cy="3888431"/>
          </a:xfrm>
        </p:grpSpPr>
        <p:sp>
          <p:nvSpPr>
            <p:cNvPr id="7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716016" y="1296000"/>
            <a:ext cx="1979712" cy="864096"/>
            <a:chOff x="395536" y="627534"/>
            <a:chExt cx="8280920" cy="3888431"/>
          </a:xfrm>
        </p:grpSpPr>
        <p:sp>
          <p:nvSpPr>
            <p:cNvPr id="8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98 Grupo"/>
          <p:cNvGrpSpPr/>
          <p:nvPr/>
        </p:nvGrpSpPr>
        <p:grpSpPr>
          <a:xfrm flipH="1">
            <a:off x="4716016" y="2196000"/>
            <a:ext cx="1979712" cy="864096"/>
            <a:chOff x="395536" y="627534"/>
            <a:chExt cx="8280920" cy="3888431"/>
          </a:xfrm>
        </p:grpSpPr>
        <p:sp>
          <p:nvSpPr>
            <p:cNvPr id="10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716016" y="3060000"/>
            <a:ext cx="1979712" cy="864096"/>
            <a:chOff x="395536" y="627534"/>
            <a:chExt cx="8280920" cy="3888431"/>
          </a:xfrm>
        </p:grpSpPr>
        <p:sp>
          <p:nvSpPr>
            <p:cNvPr id="11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H="1">
            <a:off x="4644008" y="3939902"/>
            <a:ext cx="1979712" cy="864096"/>
            <a:chOff x="395536" y="627534"/>
            <a:chExt cx="8280920" cy="3888431"/>
          </a:xfrm>
        </p:grpSpPr>
        <p:sp>
          <p:nvSpPr>
            <p:cNvPr id="12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flipH="1">
            <a:off x="7164288" y="411510"/>
            <a:ext cx="1979712" cy="864096"/>
            <a:chOff x="395536" y="627534"/>
            <a:chExt cx="8280920" cy="3888431"/>
          </a:xfrm>
        </p:grpSpPr>
        <p:sp>
          <p:nvSpPr>
            <p:cNvPr id="14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flipH="1">
            <a:off x="7236296" y="1296000"/>
            <a:ext cx="1979712" cy="864096"/>
            <a:chOff x="395536" y="627534"/>
            <a:chExt cx="8280920" cy="3888431"/>
          </a:xfrm>
        </p:grpSpPr>
        <p:sp>
          <p:nvSpPr>
            <p:cNvPr id="15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5" name="164 Grupo"/>
          <p:cNvGrpSpPr/>
          <p:nvPr/>
        </p:nvGrpSpPr>
        <p:grpSpPr>
          <a:xfrm flipH="1">
            <a:off x="7236296" y="2196000"/>
            <a:ext cx="1979712" cy="864096"/>
            <a:chOff x="395536" y="627534"/>
            <a:chExt cx="8280920" cy="3888431"/>
          </a:xfrm>
        </p:grpSpPr>
        <p:sp>
          <p:nvSpPr>
            <p:cNvPr id="16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7" name="176 Grupo"/>
          <p:cNvGrpSpPr/>
          <p:nvPr/>
        </p:nvGrpSpPr>
        <p:grpSpPr>
          <a:xfrm flipH="1">
            <a:off x="7236296" y="3060000"/>
            <a:ext cx="1979712" cy="864096"/>
            <a:chOff x="395536" y="627534"/>
            <a:chExt cx="8280920" cy="3888431"/>
          </a:xfrm>
        </p:grpSpPr>
        <p:sp>
          <p:nvSpPr>
            <p:cNvPr id="17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flipH="1">
            <a:off x="7164288" y="3939902"/>
            <a:ext cx="1979712" cy="864096"/>
            <a:chOff x="395536" y="627534"/>
            <a:chExt cx="8280920" cy="3888431"/>
          </a:xfrm>
        </p:grpSpPr>
        <p:sp>
          <p:nvSpPr>
            <p:cNvPr id="19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1" name="200 Grupo"/>
          <p:cNvGrpSpPr/>
          <p:nvPr/>
        </p:nvGrpSpPr>
        <p:grpSpPr>
          <a:xfrm>
            <a:off x="0" y="339502"/>
            <a:ext cx="1907704" cy="864096"/>
            <a:chOff x="395536" y="627534"/>
            <a:chExt cx="8280920" cy="3888431"/>
          </a:xfrm>
        </p:grpSpPr>
        <p:sp>
          <p:nvSpPr>
            <p:cNvPr id="20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3" name="212 Grupo"/>
          <p:cNvGrpSpPr/>
          <p:nvPr/>
        </p:nvGrpSpPr>
        <p:grpSpPr>
          <a:xfrm>
            <a:off x="72008" y="1223992"/>
            <a:ext cx="1907704" cy="864096"/>
            <a:chOff x="395536" y="627534"/>
            <a:chExt cx="8280920" cy="3888431"/>
          </a:xfrm>
        </p:grpSpPr>
        <p:sp>
          <p:nvSpPr>
            <p:cNvPr id="21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a:off x="72008" y="2123992"/>
            <a:ext cx="1907704" cy="864096"/>
            <a:chOff x="395536" y="627534"/>
            <a:chExt cx="8280920" cy="3888431"/>
          </a:xfrm>
        </p:grpSpPr>
        <p:sp>
          <p:nvSpPr>
            <p:cNvPr id="22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a:off x="72008" y="2987992"/>
            <a:ext cx="1907704" cy="864096"/>
            <a:chOff x="395536" y="627534"/>
            <a:chExt cx="8280920" cy="3888431"/>
          </a:xfrm>
        </p:grpSpPr>
        <p:sp>
          <p:nvSpPr>
            <p:cNvPr id="23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0" y="3867894"/>
            <a:ext cx="1907704" cy="864096"/>
            <a:chOff x="395536" y="627534"/>
            <a:chExt cx="8280920" cy="3888431"/>
          </a:xfrm>
        </p:grpSpPr>
        <p:sp>
          <p:nvSpPr>
            <p:cNvPr id="25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61" name="260 Rectángulo"/>
          <p:cNvSpPr/>
          <p:nvPr/>
        </p:nvSpPr>
        <p:spPr>
          <a:xfrm>
            <a:off x="-21994" y="-92546"/>
            <a:ext cx="9165994" cy="5267191"/>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89159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61"/>
                                        </p:tgtEl>
                                        <p:attrNameLst>
                                          <p:attrName>style.opacity</p:attrName>
                                        </p:attrNameLst>
                                      </p:cBhvr>
                                      <p:to>
                                        <p:strVal val="0"/>
                                      </p:to>
                                    </p:set>
                                    <p:animEffect filter="image" prLst="opacity: 0">
                                      <p:cBhvr rctx="IE">
                                        <p:cTn id="7" dur="indefinite"/>
                                        <p:tgtEl>
                                          <p:spTgt spid="261"/>
                                        </p:tgtEl>
                                      </p:cBhvr>
                                    </p:animEffect>
                                  </p:childTnLst>
                                </p:cTn>
                              </p:par>
                              <p:par>
                                <p:cTn id="8" presetID="2" presetClass="entr" presetSubtype="9"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 calcmode="lin" valueType="num">
                                      <p:cBhvr additive="base">
                                        <p:cTn id="10" dur="3000" fill="hold"/>
                                        <p:tgtEl>
                                          <p:spTgt spid="15"/>
                                        </p:tgtEl>
                                        <p:attrNameLst>
                                          <p:attrName>ppt_x</p:attrName>
                                        </p:attrNameLst>
                                      </p:cBhvr>
                                      <p:tavLst>
                                        <p:tav tm="0">
                                          <p:val>
                                            <p:strVal val="0-#ppt_w/2"/>
                                          </p:val>
                                        </p:tav>
                                        <p:tav tm="100000">
                                          <p:val>
                                            <p:strVal val="#ppt_x"/>
                                          </p:val>
                                        </p:tav>
                                      </p:tavLst>
                                    </p:anim>
                                    <p:anim calcmode="lin" valueType="num">
                                      <p:cBhvr additive="base">
                                        <p:cTn id="11" dur="3000" fill="hold"/>
                                        <p:tgtEl>
                                          <p:spTgt spid="15"/>
                                        </p:tgtEl>
                                        <p:attrNameLst>
                                          <p:attrName>ppt_y</p:attrName>
                                        </p:attrNameLst>
                                      </p:cBhvr>
                                      <p:tavLst>
                                        <p:tav tm="0">
                                          <p:val>
                                            <p:strVal val="0-#ppt_h/2"/>
                                          </p:val>
                                        </p:tav>
                                        <p:tav tm="100000">
                                          <p:val>
                                            <p:strVal val="#ppt_y"/>
                                          </p:val>
                                        </p:tav>
                                      </p:tavLst>
                                    </p:anim>
                                  </p:childTnLst>
                                </p:cTn>
                              </p:par>
                              <p:par>
                                <p:cTn id="12" presetID="8" presetClass="emph" presetSubtype="0" repeatCount="indefinite" fill="hold" nodeType="withEffect">
                                  <p:stCondLst>
                                    <p:cond delay="0"/>
                                  </p:stCondLst>
                                  <p:childTnLst>
                                    <p:animRot by="21600000">
                                      <p:cBhvr>
                                        <p:cTn id="13" dur="3000" fill="hold"/>
                                        <p:tgtEl>
                                          <p:spTgt spid="15"/>
                                        </p:tgtEl>
                                        <p:attrNameLst>
                                          <p:attrName>r</p:attrName>
                                        </p:attrNameLst>
                                      </p:cBhvr>
                                    </p:animRot>
                                  </p:childTnLst>
                                </p:cTn>
                              </p:par>
                              <p:par>
                                <p:cTn id="14" presetID="2" presetClass="exit" presetSubtype="2" fill="hold" nodeType="withEffect">
                                  <p:stCondLst>
                                    <p:cond delay="0"/>
                                  </p:stCondLst>
                                  <p:childTnLst>
                                    <p:anim calcmode="lin" valueType="num">
                                      <p:cBhvr additive="base">
                                        <p:cTn id="15" dur="3500"/>
                                        <p:tgtEl>
                                          <p:spTgt spid="15"/>
                                        </p:tgtEl>
                                        <p:attrNameLst>
                                          <p:attrName>ppt_x</p:attrName>
                                        </p:attrNameLst>
                                      </p:cBhvr>
                                      <p:tavLst>
                                        <p:tav tm="0">
                                          <p:val>
                                            <p:strVal val="ppt_x"/>
                                          </p:val>
                                        </p:tav>
                                        <p:tav tm="100000">
                                          <p:val>
                                            <p:strVal val="1+ppt_w/2"/>
                                          </p:val>
                                        </p:tav>
                                      </p:tavLst>
                                    </p:anim>
                                    <p:anim calcmode="lin" valueType="num">
                                      <p:cBhvr additive="base">
                                        <p:cTn id="16" dur="3500"/>
                                        <p:tgtEl>
                                          <p:spTgt spid="15"/>
                                        </p:tgtEl>
                                        <p:attrNameLst>
                                          <p:attrName>ppt_y</p:attrName>
                                        </p:attrNameLst>
                                      </p:cBhvr>
                                      <p:tavLst>
                                        <p:tav tm="0">
                                          <p:val>
                                            <p:strVal val="ppt_y"/>
                                          </p:val>
                                        </p:tav>
                                        <p:tav tm="100000">
                                          <p:val>
                                            <p:strVal val="ppt_y"/>
                                          </p:val>
                                        </p:tav>
                                      </p:tavLst>
                                    </p:anim>
                                    <p:set>
                                      <p:cBhvr>
                                        <p:cTn id="17" dur="1" fill="hold">
                                          <p:stCondLst>
                                            <p:cond delay="3499"/>
                                          </p:stCondLst>
                                        </p:cTn>
                                        <p:tgtEl>
                                          <p:spTgt spid="15"/>
                                        </p:tgtEl>
                                        <p:attrNameLst>
                                          <p:attrName>style.visibility</p:attrName>
                                        </p:attrNameLst>
                                      </p:cBhvr>
                                      <p:to>
                                        <p:strVal val="hidden"/>
                                      </p:to>
                                    </p:set>
                                  </p:childTnLst>
                                </p:cTn>
                              </p:par>
                              <p:par>
                                <p:cTn id="18" presetID="2" presetClass="entr" presetSubtype="9" fill="hold" nodeType="withEffect">
                                  <p:stCondLst>
                                    <p:cond delay="0"/>
                                  </p:stCondLst>
                                  <p:childTnLst>
                                    <p:set>
                                      <p:cBhvr>
                                        <p:cTn id="19" dur="1" fill="hold">
                                          <p:stCondLst>
                                            <p:cond delay="0"/>
                                          </p:stCondLst>
                                        </p:cTn>
                                        <p:tgtEl>
                                          <p:spTgt spid="27"/>
                                        </p:tgtEl>
                                        <p:attrNameLst>
                                          <p:attrName>style.visibility</p:attrName>
                                        </p:attrNameLst>
                                      </p:cBhvr>
                                      <p:to>
                                        <p:strVal val="visible"/>
                                      </p:to>
                                    </p:set>
                                    <p:anim calcmode="lin" valueType="num">
                                      <p:cBhvr additive="base">
                                        <p:cTn id="20" dur="3000" fill="hold"/>
                                        <p:tgtEl>
                                          <p:spTgt spid="27"/>
                                        </p:tgtEl>
                                        <p:attrNameLst>
                                          <p:attrName>ppt_x</p:attrName>
                                        </p:attrNameLst>
                                      </p:cBhvr>
                                      <p:tavLst>
                                        <p:tav tm="0">
                                          <p:val>
                                            <p:strVal val="0-#ppt_w/2"/>
                                          </p:val>
                                        </p:tav>
                                        <p:tav tm="100000">
                                          <p:val>
                                            <p:strVal val="#ppt_x"/>
                                          </p:val>
                                        </p:tav>
                                      </p:tavLst>
                                    </p:anim>
                                    <p:anim calcmode="lin" valueType="num">
                                      <p:cBhvr additive="base">
                                        <p:cTn id="21" dur="3000" fill="hold"/>
                                        <p:tgtEl>
                                          <p:spTgt spid="27"/>
                                        </p:tgtEl>
                                        <p:attrNameLst>
                                          <p:attrName>ppt_y</p:attrName>
                                        </p:attrNameLst>
                                      </p:cBhvr>
                                      <p:tavLst>
                                        <p:tav tm="0">
                                          <p:val>
                                            <p:strVal val="0-#ppt_h/2"/>
                                          </p:val>
                                        </p:tav>
                                        <p:tav tm="100000">
                                          <p:val>
                                            <p:strVal val="#ppt_y"/>
                                          </p:val>
                                        </p:tav>
                                      </p:tavLst>
                                    </p:anim>
                                  </p:childTnLst>
                                </p:cTn>
                              </p:par>
                              <p:par>
                                <p:cTn id="22" presetID="8" presetClass="emph" presetSubtype="0" repeatCount="indefinite" fill="hold" nodeType="withEffect">
                                  <p:stCondLst>
                                    <p:cond delay="0"/>
                                  </p:stCondLst>
                                  <p:childTnLst>
                                    <p:animRot by="21600000">
                                      <p:cBhvr>
                                        <p:cTn id="23" dur="3000" fill="hold"/>
                                        <p:tgtEl>
                                          <p:spTgt spid="27"/>
                                        </p:tgtEl>
                                        <p:attrNameLst>
                                          <p:attrName>r</p:attrName>
                                        </p:attrNameLst>
                                      </p:cBhvr>
                                    </p:animRot>
                                  </p:childTnLst>
                                </p:cTn>
                              </p:par>
                              <p:par>
                                <p:cTn id="24" presetID="2" presetClass="exit" presetSubtype="2" fill="hold" nodeType="withEffect">
                                  <p:stCondLst>
                                    <p:cond delay="0"/>
                                  </p:stCondLst>
                                  <p:childTnLst>
                                    <p:anim calcmode="lin" valueType="num">
                                      <p:cBhvr additive="base">
                                        <p:cTn id="25" dur="3500"/>
                                        <p:tgtEl>
                                          <p:spTgt spid="27"/>
                                        </p:tgtEl>
                                        <p:attrNameLst>
                                          <p:attrName>ppt_x</p:attrName>
                                        </p:attrNameLst>
                                      </p:cBhvr>
                                      <p:tavLst>
                                        <p:tav tm="0">
                                          <p:val>
                                            <p:strVal val="ppt_x"/>
                                          </p:val>
                                        </p:tav>
                                        <p:tav tm="100000">
                                          <p:val>
                                            <p:strVal val="1+ppt_w/2"/>
                                          </p:val>
                                        </p:tav>
                                      </p:tavLst>
                                    </p:anim>
                                    <p:anim calcmode="lin" valueType="num">
                                      <p:cBhvr additive="base">
                                        <p:cTn id="26" dur="3500"/>
                                        <p:tgtEl>
                                          <p:spTgt spid="27"/>
                                        </p:tgtEl>
                                        <p:attrNameLst>
                                          <p:attrName>ppt_y</p:attrName>
                                        </p:attrNameLst>
                                      </p:cBhvr>
                                      <p:tavLst>
                                        <p:tav tm="0">
                                          <p:val>
                                            <p:strVal val="ppt_y"/>
                                          </p:val>
                                        </p:tav>
                                        <p:tav tm="100000">
                                          <p:val>
                                            <p:strVal val="ppt_y"/>
                                          </p:val>
                                        </p:tav>
                                      </p:tavLst>
                                    </p:anim>
                                    <p:set>
                                      <p:cBhvr>
                                        <p:cTn id="27" dur="1" fill="hold">
                                          <p:stCondLst>
                                            <p:cond delay="3499"/>
                                          </p:stCondLst>
                                        </p:cTn>
                                        <p:tgtEl>
                                          <p:spTgt spid="27"/>
                                        </p:tgtEl>
                                        <p:attrNameLst>
                                          <p:attrName>style.visibility</p:attrName>
                                        </p:attrNameLst>
                                      </p:cBhvr>
                                      <p:to>
                                        <p:strVal val="hidden"/>
                                      </p:to>
                                    </p:set>
                                  </p:childTnLst>
                                </p:cTn>
                              </p:par>
                              <p:par>
                                <p:cTn id="28" presetID="2" presetClass="entr" presetSubtype="9" fill="hold" nodeType="withEffect">
                                  <p:stCondLst>
                                    <p:cond delay="0"/>
                                  </p:stCondLst>
                                  <p:childTnLst>
                                    <p:set>
                                      <p:cBhvr>
                                        <p:cTn id="29" dur="1" fill="hold">
                                          <p:stCondLst>
                                            <p:cond delay="0"/>
                                          </p:stCondLst>
                                        </p:cTn>
                                        <p:tgtEl>
                                          <p:spTgt spid="39"/>
                                        </p:tgtEl>
                                        <p:attrNameLst>
                                          <p:attrName>style.visibility</p:attrName>
                                        </p:attrNameLst>
                                      </p:cBhvr>
                                      <p:to>
                                        <p:strVal val="visible"/>
                                      </p:to>
                                    </p:set>
                                    <p:anim calcmode="lin" valueType="num">
                                      <p:cBhvr additive="base">
                                        <p:cTn id="30" dur="3000" fill="hold"/>
                                        <p:tgtEl>
                                          <p:spTgt spid="39"/>
                                        </p:tgtEl>
                                        <p:attrNameLst>
                                          <p:attrName>ppt_x</p:attrName>
                                        </p:attrNameLst>
                                      </p:cBhvr>
                                      <p:tavLst>
                                        <p:tav tm="0">
                                          <p:val>
                                            <p:strVal val="0-#ppt_w/2"/>
                                          </p:val>
                                        </p:tav>
                                        <p:tav tm="100000">
                                          <p:val>
                                            <p:strVal val="#ppt_x"/>
                                          </p:val>
                                        </p:tav>
                                      </p:tavLst>
                                    </p:anim>
                                    <p:anim calcmode="lin" valueType="num">
                                      <p:cBhvr additive="base">
                                        <p:cTn id="31" dur="3000" fill="hold"/>
                                        <p:tgtEl>
                                          <p:spTgt spid="39"/>
                                        </p:tgtEl>
                                        <p:attrNameLst>
                                          <p:attrName>ppt_y</p:attrName>
                                        </p:attrNameLst>
                                      </p:cBhvr>
                                      <p:tavLst>
                                        <p:tav tm="0">
                                          <p:val>
                                            <p:strVal val="0-#ppt_h/2"/>
                                          </p:val>
                                        </p:tav>
                                        <p:tav tm="100000">
                                          <p:val>
                                            <p:strVal val="#ppt_y"/>
                                          </p:val>
                                        </p:tav>
                                      </p:tavLst>
                                    </p:anim>
                                  </p:childTnLst>
                                </p:cTn>
                              </p:par>
                              <p:par>
                                <p:cTn id="32" presetID="8" presetClass="emph" presetSubtype="0" repeatCount="indefinite" fill="hold" nodeType="withEffect">
                                  <p:stCondLst>
                                    <p:cond delay="0"/>
                                  </p:stCondLst>
                                  <p:childTnLst>
                                    <p:animRot by="21600000">
                                      <p:cBhvr>
                                        <p:cTn id="33" dur="3000" fill="hold"/>
                                        <p:tgtEl>
                                          <p:spTgt spid="39"/>
                                        </p:tgtEl>
                                        <p:attrNameLst>
                                          <p:attrName>r</p:attrName>
                                        </p:attrNameLst>
                                      </p:cBhvr>
                                    </p:animRot>
                                  </p:childTnLst>
                                </p:cTn>
                              </p:par>
                              <p:par>
                                <p:cTn id="34" presetID="2" presetClass="exit" presetSubtype="2" fill="hold" nodeType="withEffect">
                                  <p:stCondLst>
                                    <p:cond delay="0"/>
                                  </p:stCondLst>
                                  <p:childTnLst>
                                    <p:anim calcmode="lin" valueType="num">
                                      <p:cBhvr additive="base">
                                        <p:cTn id="35" dur="3500"/>
                                        <p:tgtEl>
                                          <p:spTgt spid="39"/>
                                        </p:tgtEl>
                                        <p:attrNameLst>
                                          <p:attrName>ppt_x</p:attrName>
                                        </p:attrNameLst>
                                      </p:cBhvr>
                                      <p:tavLst>
                                        <p:tav tm="0">
                                          <p:val>
                                            <p:strVal val="ppt_x"/>
                                          </p:val>
                                        </p:tav>
                                        <p:tav tm="100000">
                                          <p:val>
                                            <p:strVal val="1+ppt_w/2"/>
                                          </p:val>
                                        </p:tav>
                                      </p:tavLst>
                                    </p:anim>
                                    <p:anim calcmode="lin" valueType="num">
                                      <p:cBhvr additive="base">
                                        <p:cTn id="36" dur="3500"/>
                                        <p:tgtEl>
                                          <p:spTgt spid="39"/>
                                        </p:tgtEl>
                                        <p:attrNameLst>
                                          <p:attrName>ppt_y</p:attrName>
                                        </p:attrNameLst>
                                      </p:cBhvr>
                                      <p:tavLst>
                                        <p:tav tm="0">
                                          <p:val>
                                            <p:strVal val="ppt_y"/>
                                          </p:val>
                                        </p:tav>
                                        <p:tav tm="100000">
                                          <p:val>
                                            <p:strVal val="ppt_y"/>
                                          </p:val>
                                        </p:tav>
                                      </p:tavLst>
                                    </p:anim>
                                    <p:set>
                                      <p:cBhvr>
                                        <p:cTn id="37" dur="1" fill="hold">
                                          <p:stCondLst>
                                            <p:cond delay="3499"/>
                                          </p:stCondLst>
                                        </p:cTn>
                                        <p:tgtEl>
                                          <p:spTgt spid="39"/>
                                        </p:tgtEl>
                                        <p:attrNameLst>
                                          <p:attrName>style.visibility</p:attrName>
                                        </p:attrNameLst>
                                      </p:cBhvr>
                                      <p:to>
                                        <p:strVal val="hidden"/>
                                      </p:to>
                                    </p:set>
                                  </p:childTnLst>
                                </p:cTn>
                              </p:par>
                              <p:par>
                                <p:cTn id="38" presetID="2" presetClass="entr" presetSubtype="9"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 calcmode="lin" valueType="num">
                                      <p:cBhvr additive="base">
                                        <p:cTn id="40" dur="3000" fill="hold"/>
                                        <p:tgtEl>
                                          <p:spTgt spid="51"/>
                                        </p:tgtEl>
                                        <p:attrNameLst>
                                          <p:attrName>ppt_x</p:attrName>
                                        </p:attrNameLst>
                                      </p:cBhvr>
                                      <p:tavLst>
                                        <p:tav tm="0">
                                          <p:val>
                                            <p:strVal val="0-#ppt_w/2"/>
                                          </p:val>
                                        </p:tav>
                                        <p:tav tm="100000">
                                          <p:val>
                                            <p:strVal val="#ppt_x"/>
                                          </p:val>
                                        </p:tav>
                                      </p:tavLst>
                                    </p:anim>
                                    <p:anim calcmode="lin" valueType="num">
                                      <p:cBhvr additive="base">
                                        <p:cTn id="41" dur="3000" fill="hold"/>
                                        <p:tgtEl>
                                          <p:spTgt spid="51"/>
                                        </p:tgtEl>
                                        <p:attrNameLst>
                                          <p:attrName>ppt_y</p:attrName>
                                        </p:attrNameLst>
                                      </p:cBhvr>
                                      <p:tavLst>
                                        <p:tav tm="0">
                                          <p:val>
                                            <p:strVal val="0-#ppt_h/2"/>
                                          </p:val>
                                        </p:tav>
                                        <p:tav tm="100000">
                                          <p:val>
                                            <p:strVal val="#ppt_y"/>
                                          </p:val>
                                        </p:tav>
                                      </p:tavLst>
                                    </p:anim>
                                  </p:childTnLst>
                                </p:cTn>
                              </p:par>
                              <p:par>
                                <p:cTn id="42" presetID="8" presetClass="emph" presetSubtype="0" repeatCount="indefinite" fill="hold" nodeType="withEffect">
                                  <p:stCondLst>
                                    <p:cond delay="0"/>
                                  </p:stCondLst>
                                  <p:childTnLst>
                                    <p:animRot by="21600000">
                                      <p:cBhvr>
                                        <p:cTn id="43" dur="3000" fill="hold"/>
                                        <p:tgtEl>
                                          <p:spTgt spid="51"/>
                                        </p:tgtEl>
                                        <p:attrNameLst>
                                          <p:attrName>r</p:attrName>
                                        </p:attrNameLst>
                                      </p:cBhvr>
                                    </p:animRot>
                                  </p:childTnLst>
                                </p:cTn>
                              </p:par>
                              <p:par>
                                <p:cTn id="44" presetID="2" presetClass="exit" presetSubtype="2" fill="hold" nodeType="withEffect">
                                  <p:stCondLst>
                                    <p:cond delay="0"/>
                                  </p:stCondLst>
                                  <p:childTnLst>
                                    <p:anim calcmode="lin" valueType="num">
                                      <p:cBhvr additive="base">
                                        <p:cTn id="45" dur="3500"/>
                                        <p:tgtEl>
                                          <p:spTgt spid="51"/>
                                        </p:tgtEl>
                                        <p:attrNameLst>
                                          <p:attrName>ppt_x</p:attrName>
                                        </p:attrNameLst>
                                      </p:cBhvr>
                                      <p:tavLst>
                                        <p:tav tm="0">
                                          <p:val>
                                            <p:strVal val="ppt_x"/>
                                          </p:val>
                                        </p:tav>
                                        <p:tav tm="100000">
                                          <p:val>
                                            <p:strVal val="1+ppt_w/2"/>
                                          </p:val>
                                        </p:tav>
                                      </p:tavLst>
                                    </p:anim>
                                    <p:anim calcmode="lin" valueType="num">
                                      <p:cBhvr additive="base">
                                        <p:cTn id="46" dur="3500"/>
                                        <p:tgtEl>
                                          <p:spTgt spid="51"/>
                                        </p:tgtEl>
                                        <p:attrNameLst>
                                          <p:attrName>ppt_y</p:attrName>
                                        </p:attrNameLst>
                                      </p:cBhvr>
                                      <p:tavLst>
                                        <p:tav tm="0">
                                          <p:val>
                                            <p:strVal val="ppt_y"/>
                                          </p:val>
                                        </p:tav>
                                        <p:tav tm="100000">
                                          <p:val>
                                            <p:strVal val="ppt_y"/>
                                          </p:val>
                                        </p:tav>
                                      </p:tavLst>
                                    </p:anim>
                                    <p:set>
                                      <p:cBhvr>
                                        <p:cTn id="47" dur="1" fill="hold">
                                          <p:stCondLst>
                                            <p:cond delay="3499"/>
                                          </p:stCondLst>
                                        </p:cTn>
                                        <p:tgtEl>
                                          <p:spTgt spid="51"/>
                                        </p:tgtEl>
                                        <p:attrNameLst>
                                          <p:attrName>style.visibility</p:attrName>
                                        </p:attrNameLst>
                                      </p:cBhvr>
                                      <p:to>
                                        <p:strVal val="hidden"/>
                                      </p:to>
                                    </p:set>
                                  </p:childTnLst>
                                </p:cTn>
                              </p:par>
                              <p:par>
                                <p:cTn id="48" presetID="2" presetClass="entr" presetSubtype="9" fill="hold" nodeType="withEffect">
                                  <p:stCondLst>
                                    <p:cond delay="0"/>
                                  </p:stCondLst>
                                  <p:childTnLst>
                                    <p:set>
                                      <p:cBhvr>
                                        <p:cTn id="49" dur="1" fill="hold">
                                          <p:stCondLst>
                                            <p:cond delay="0"/>
                                          </p:stCondLst>
                                        </p:cTn>
                                        <p:tgtEl>
                                          <p:spTgt spid="63"/>
                                        </p:tgtEl>
                                        <p:attrNameLst>
                                          <p:attrName>style.visibility</p:attrName>
                                        </p:attrNameLst>
                                      </p:cBhvr>
                                      <p:to>
                                        <p:strVal val="visible"/>
                                      </p:to>
                                    </p:set>
                                    <p:anim calcmode="lin" valueType="num">
                                      <p:cBhvr additive="base">
                                        <p:cTn id="50" dur="3000" fill="hold"/>
                                        <p:tgtEl>
                                          <p:spTgt spid="63"/>
                                        </p:tgtEl>
                                        <p:attrNameLst>
                                          <p:attrName>ppt_x</p:attrName>
                                        </p:attrNameLst>
                                      </p:cBhvr>
                                      <p:tavLst>
                                        <p:tav tm="0">
                                          <p:val>
                                            <p:strVal val="0-#ppt_w/2"/>
                                          </p:val>
                                        </p:tav>
                                        <p:tav tm="100000">
                                          <p:val>
                                            <p:strVal val="#ppt_x"/>
                                          </p:val>
                                        </p:tav>
                                      </p:tavLst>
                                    </p:anim>
                                    <p:anim calcmode="lin" valueType="num">
                                      <p:cBhvr additive="base">
                                        <p:cTn id="51" dur="3000" fill="hold"/>
                                        <p:tgtEl>
                                          <p:spTgt spid="63"/>
                                        </p:tgtEl>
                                        <p:attrNameLst>
                                          <p:attrName>ppt_y</p:attrName>
                                        </p:attrNameLst>
                                      </p:cBhvr>
                                      <p:tavLst>
                                        <p:tav tm="0">
                                          <p:val>
                                            <p:strVal val="0-#ppt_h/2"/>
                                          </p:val>
                                        </p:tav>
                                        <p:tav tm="100000">
                                          <p:val>
                                            <p:strVal val="#ppt_y"/>
                                          </p:val>
                                        </p:tav>
                                      </p:tavLst>
                                    </p:anim>
                                  </p:childTnLst>
                                </p:cTn>
                              </p:par>
                              <p:par>
                                <p:cTn id="52" presetID="8" presetClass="emph" presetSubtype="0" repeatCount="indefinite" fill="hold" nodeType="withEffect">
                                  <p:stCondLst>
                                    <p:cond delay="0"/>
                                  </p:stCondLst>
                                  <p:childTnLst>
                                    <p:animRot by="21600000">
                                      <p:cBhvr>
                                        <p:cTn id="53" dur="3000" fill="hold"/>
                                        <p:tgtEl>
                                          <p:spTgt spid="63"/>
                                        </p:tgtEl>
                                        <p:attrNameLst>
                                          <p:attrName>r</p:attrName>
                                        </p:attrNameLst>
                                      </p:cBhvr>
                                    </p:animRot>
                                  </p:childTnLst>
                                </p:cTn>
                              </p:par>
                              <p:par>
                                <p:cTn id="54" presetID="2" presetClass="exit" presetSubtype="2" fill="hold" nodeType="withEffect">
                                  <p:stCondLst>
                                    <p:cond delay="0"/>
                                  </p:stCondLst>
                                  <p:childTnLst>
                                    <p:anim calcmode="lin" valueType="num">
                                      <p:cBhvr additive="base">
                                        <p:cTn id="55" dur="3500"/>
                                        <p:tgtEl>
                                          <p:spTgt spid="63"/>
                                        </p:tgtEl>
                                        <p:attrNameLst>
                                          <p:attrName>ppt_x</p:attrName>
                                        </p:attrNameLst>
                                      </p:cBhvr>
                                      <p:tavLst>
                                        <p:tav tm="0">
                                          <p:val>
                                            <p:strVal val="ppt_x"/>
                                          </p:val>
                                        </p:tav>
                                        <p:tav tm="100000">
                                          <p:val>
                                            <p:strVal val="1+ppt_w/2"/>
                                          </p:val>
                                        </p:tav>
                                      </p:tavLst>
                                    </p:anim>
                                    <p:anim calcmode="lin" valueType="num">
                                      <p:cBhvr additive="base">
                                        <p:cTn id="56" dur="3500"/>
                                        <p:tgtEl>
                                          <p:spTgt spid="63"/>
                                        </p:tgtEl>
                                        <p:attrNameLst>
                                          <p:attrName>ppt_y</p:attrName>
                                        </p:attrNameLst>
                                      </p:cBhvr>
                                      <p:tavLst>
                                        <p:tav tm="0">
                                          <p:val>
                                            <p:strVal val="ppt_y"/>
                                          </p:val>
                                        </p:tav>
                                        <p:tav tm="100000">
                                          <p:val>
                                            <p:strVal val="ppt_y"/>
                                          </p:val>
                                        </p:tav>
                                      </p:tavLst>
                                    </p:anim>
                                    <p:set>
                                      <p:cBhvr>
                                        <p:cTn id="57" dur="1" fill="hold">
                                          <p:stCondLst>
                                            <p:cond delay="3499"/>
                                          </p:stCondLst>
                                        </p:cTn>
                                        <p:tgtEl>
                                          <p:spTgt spid="63"/>
                                        </p:tgtEl>
                                        <p:attrNameLst>
                                          <p:attrName>style.visibility</p:attrName>
                                        </p:attrNameLst>
                                      </p:cBhvr>
                                      <p:to>
                                        <p:strVal val="hidden"/>
                                      </p:to>
                                    </p:set>
                                  </p:childTnLst>
                                </p:cTn>
                              </p:par>
                              <p:par>
                                <p:cTn id="58" presetID="2" presetClass="entr" presetSubtype="3" fill="hold" nodeType="withEffect">
                                  <p:stCondLst>
                                    <p:cond delay="0"/>
                                  </p:stCondLst>
                                  <p:childTnLst>
                                    <p:set>
                                      <p:cBhvr>
                                        <p:cTn id="59" dur="1" fill="hold">
                                          <p:stCondLst>
                                            <p:cond delay="0"/>
                                          </p:stCondLst>
                                        </p:cTn>
                                        <p:tgtEl>
                                          <p:spTgt spid="75"/>
                                        </p:tgtEl>
                                        <p:attrNameLst>
                                          <p:attrName>style.visibility</p:attrName>
                                        </p:attrNameLst>
                                      </p:cBhvr>
                                      <p:to>
                                        <p:strVal val="visible"/>
                                      </p:to>
                                    </p:set>
                                    <p:anim calcmode="lin" valueType="num">
                                      <p:cBhvr additive="base">
                                        <p:cTn id="60" dur="3000" fill="hold"/>
                                        <p:tgtEl>
                                          <p:spTgt spid="75"/>
                                        </p:tgtEl>
                                        <p:attrNameLst>
                                          <p:attrName>ppt_x</p:attrName>
                                        </p:attrNameLst>
                                      </p:cBhvr>
                                      <p:tavLst>
                                        <p:tav tm="0">
                                          <p:val>
                                            <p:strVal val="1+#ppt_w/2"/>
                                          </p:val>
                                        </p:tav>
                                        <p:tav tm="100000">
                                          <p:val>
                                            <p:strVal val="#ppt_x"/>
                                          </p:val>
                                        </p:tav>
                                      </p:tavLst>
                                    </p:anim>
                                    <p:anim calcmode="lin" valueType="num">
                                      <p:cBhvr additive="base">
                                        <p:cTn id="61" dur="3000" fill="hold"/>
                                        <p:tgtEl>
                                          <p:spTgt spid="75"/>
                                        </p:tgtEl>
                                        <p:attrNameLst>
                                          <p:attrName>ppt_y</p:attrName>
                                        </p:attrNameLst>
                                      </p:cBhvr>
                                      <p:tavLst>
                                        <p:tav tm="0">
                                          <p:val>
                                            <p:strVal val="0-#ppt_h/2"/>
                                          </p:val>
                                        </p:tav>
                                        <p:tav tm="100000">
                                          <p:val>
                                            <p:strVal val="#ppt_y"/>
                                          </p:val>
                                        </p:tav>
                                      </p:tavLst>
                                    </p:anim>
                                  </p:childTnLst>
                                </p:cTn>
                              </p:par>
                              <p:par>
                                <p:cTn id="62" presetID="8" presetClass="emph" presetSubtype="0" repeatCount="indefinite" fill="hold" nodeType="withEffect">
                                  <p:stCondLst>
                                    <p:cond delay="0"/>
                                  </p:stCondLst>
                                  <p:childTnLst>
                                    <p:animRot by="-21600000">
                                      <p:cBhvr>
                                        <p:cTn id="63" dur="3000" fill="hold"/>
                                        <p:tgtEl>
                                          <p:spTgt spid="75"/>
                                        </p:tgtEl>
                                        <p:attrNameLst>
                                          <p:attrName>r</p:attrName>
                                        </p:attrNameLst>
                                      </p:cBhvr>
                                    </p:animRot>
                                  </p:childTnLst>
                                </p:cTn>
                              </p:par>
                              <p:par>
                                <p:cTn id="64" presetID="2" presetClass="exit" presetSubtype="8" fill="hold" nodeType="withEffect">
                                  <p:stCondLst>
                                    <p:cond delay="0"/>
                                  </p:stCondLst>
                                  <p:childTnLst>
                                    <p:anim calcmode="lin" valueType="num">
                                      <p:cBhvr additive="base">
                                        <p:cTn id="65" dur="3500"/>
                                        <p:tgtEl>
                                          <p:spTgt spid="75"/>
                                        </p:tgtEl>
                                        <p:attrNameLst>
                                          <p:attrName>ppt_x</p:attrName>
                                        </p:attrNameLst>
                                      </p:cBhvr>
                                      <p:tavLst>
                                        <p:tav tm="0">
                                          <p:val>
                                            <p:strVal val="ppt_x"/>
                                          </p:val>
                                        </p:tav>
                                        <p:tav tm="100000">
                                          <p:val>
                                            <p:strVal val="0-ppt_w/2"/>
                                          </p:val>
                                        </p:tav>
                                      </p:tavLst>
                                    </p:anim>
                                    <p:anim calcmode="lin" valueType="num">
                                      <p:cBhvr additive="base">
                                        <p:cTn id="66" dur="3500"/>
                                        <p:tgtEl>
                                          <p:spTgt spid="75"/>
                                        </p:tgtEl>
                                        <p:attrNameLst>
                                          <p:attrName>ppt_y</p:attrName>
                                        </p:attrNameLst>
                                      </p:cBhvr>
                                      <p:tavLst>
                                        <p:tav tm="0">
                                          <p:val>
                                            <p:strVal val="ppt_y"/>
                                          </p:val>
                                        </p:tav>
                                        <p:tav tm="100000">
                                          <p:val>
                                            <p:strVal val="ppt_y"/>
                                          </p:val>
                                        </p:tav>
                                      </p:tavLst>
                                    </p:anim>
                                    <p:set>
                                      <p:cBhvr>
                                        <p:cTn id="67" dur="1" fill="hold">
                                          <p:stCondLst>
                                            <p:cond delay="3499"/>
                                          </p:stCondLst>
                                        </p:cTn>
                                        <p:tgtEl>
                                          <p:spTgt spid="75"/>
                                        </p:tgtEl>
                                        <p:attrNameLst>
                                          <p:attrName>style.visibility</p:attrName>
                                        </p:attrNameLst>
                                      </p:cBhvr>
                                      <p:to>
                                        <p:strVal val="hidden"/>
                                      </p:to>
                                    </p:set>
                                  </p:childTnLst>
                                </p:cTn>
                              </p:par>
                              <p:par>
                                <p:cTn id="68" presetID="2" presetClass="entr" presetSubtype="3" fill="hold" nodeType="withEffect">
                                  <p:stCondLst>
                                    <p:cond delay="0"/>
                                  </p:stCondLst>
                                  <p:childTnLst>
                                    <p:set>
                                      <p:cBhvr>
                                        <p:cTn id="69" dur="1" fill="hold">
                                          <p:stCondLst>
                                            <p:cond delay="0"/>
                                          </p:stCondLst>
                                        </p:cTn>
                                        <p:tgtEl>
                                          <p:spTgt spid="87"/>
                                        </p:tgtEl>
                                        <p:attrNameLst>
                                          <p:attrName>style.visibility</p:attrName>
                                        </p:attrNameLst>
                                      </p:cBhvr>
                                      <p:to>
                                        <p:strVal val="visible"/>
                                      </p:to>
                                    </p:set>
                                    <p:anim calcmode="lin" valueType="num">
                                      <p:cBhvr additive="base">
                                        <p:cTn id="70" dur="3000" fill="hold"/>
                                        <p:tgtEl>
                                          <p:spTgt spid="87"/>
                                        </p:tgtEl>
                                        <p:attrNameLst>
                                          <p:attrName>ppt_x</p:attrName>
                                        </p:attrNameLst>
                                      </p:cBhvr>
                                      <p:tavLst>
                                        <p:tav tm="0">
                                          <p:val>
                                            <p:strVal val="1+#ppt_w/2"/>
                                          </p:val>
                                        </p:tav>
                                        <p:tav tm="100000">
                                          <p:val>
                                            <p:strVal val="#ppt_x"/>
                                          </p:val>
                                        </p:tav>
                                      </p:tavLst>
                                    </p:anim>
                                    <p:anim calcmode="lin" valueType="num">
                                      <p:cBhvr additive="base">
                                        <p:cTn id="71" dur="3000" fill="hold"/>
                                        <p:tgtEl>
                                          <p:spTgt spid="87"/>
                                        </p:tgtEl>
                                        <p:attrNameLst>
                                          <p:attrName>ppt_y</p:attrName>
                                        </p:attrNameLst>
                                      </p:cBhvr>
                                      <p:tavLst>
                                        <p:tav tm="0">
                                          <p:val>
                                            <p:strVal val="0-#ppt_h/2"/>
                                          </p:val>
                                        </p:tav>
                                        <p:tav tm="100000">
                                          <p:val>
                                            <p:strVal val="#ppt_y"/>
                                          </p:val>
                                        </p:tav>
                                      </p:tavLst>
                                    </p:anim>
                                  </p:childTnLst>
                                </p:cTn>
                              </p:par>
                              <p:par>
                                <p:cTn id="72" presetID="8" presetClass="emph" presetSubtype="0" repeatCount="indefinite" fill="hold" nodeType="withEffect">
                                  <p:stCondLst>
                                    <p:cond delay="0"/>
                                  </p:stCondLst>
                                  <p:childTnLst>
                                    <p:animRot by="-21600000">
                                      <p:cBhvr>
                                        <p:cTn id="73" dur="3000" fill="hold"/>
                                        <p:tgtEl>
                                          <p:spTgt spid="87"/>
                                        </p:tgtEl>
                                        <p:attrNameLst>
                                          <p:attrName>r</p:attrName>
                                        </p:attrNameLst>
                                      </p:cBhvr>
                                    </p:animRot>
                                  </p:childTnLst>
                                </p:cTn>
                              </p:par>
                              <p:par>
                                <p:cTn id="74" presetID="2" presetClass="exit" presetSubtype="8" fill="hold" nodeType="withEffect">
                                  <p:stCondLst>
                                    <p:cond delay="0"/>
                                  </p:stCondLst>
                                  <p:childTnLst>
                                    <p:anim calcmode="lin" valueType="num">
                                      <p:cBhvr additive="base">
                                        <p:cTn id="75" dur="3500"/>
                                        <p:tgtEl>
                                          <p:spTgt spid="87"/>
                                        </p:tgtEl>
                                        <p:attrNameLst>
                                          <p:attrName>ppt_x</p:attrName>
                                        </p:attrNameLst>
                                      </p:cBhvr>
                                      <p:tavLst>
                                        <p:tav tm="0">
                                          <p:val>
                                            <p:strVal val="ppt_x"/>
                                          </p:val>
                                        </p:tav>
                                        <p:tav tm="100000">
                                          <p:val>
                                            <p:strVal val="0-ppt_w/2"/>
                                          </p:val>
                                        </p:tav>
                                      </p:tavLst>
                                    </p:anim>
                                    <p:anim calcmode="lin" valueType="num">
                                      <p:cBhvr additive="base">
                                        <p:cTn id="76" dur="3500"/>
                                        <p:tgtEl>
                                          <p:spTgt spid="87"/>
                                        </p:tgtEl>
                                        <p:attrNameLst>
                                          <p:attrName>ppt_y</p:attrName>
                                        </p:attrNameLst>
                                      </p:cBhvr>
                                      <p:tavLst>
                                        <p:tav tm="0">
                                          <p:val>
                                            <p:strVal val="ppt_y"/>
                                          </p:val>
                                        </p:tav>
                                        <p:tav tm="100000">
                                          <p:val>
                                            <p:strVal val="ppt_y"/>
                                          </p:val>
                                        </p:tav>
                                      </p:tavLst>
                                    </p:anim>
                                    <p:set>
                                      <p:cBhvr>
                                        <p:cTn id="77" dur="1" fill="hold">
                                          <p:stCondLst>
                                            <p:cond delay="3499"/>
                                          </p:stCondLst>
                                        </p:cTn>
                                        <p:tgtEl>
                                          <p:spTgt spid="87"/>
                                        </p:tgtEl>
                                        <p:attrNameLst>
                                          <p:attrName>style.visibility</p:attrName>
                                        </p:attrNameLst>
                                      </p:cBhvr>
                                      <p:to>
                                        <p:strVal val="hidden"/>
                                      </p:to>
                                    </p:set>
                                  </p:childTnLst>
                                </p:cTn>
                              </p:par>
                              <p:par>
                                <p:cTn id="78" presetID="2" presetClass="entr" presetSubtype="3" fill="hold" nodeType="withEffect">
                                  <p:stCondLst>
                                    <p:cond delay="0"/>
                                  </p:stCondLst>
                                  <p:childTnLst>
                                    <p:set>
                                      <p:cBhvr>
                                        <p:cTn id="79" dur="1" fill="hold">
                                          <p:stCondLst>
                                            <p:cond delay="0"/>
                                          </p:stCondLst>
                                        </p:cTn>
                                        <p:tgtEl>
                                          <p:spTgt spid="99"/>
                                        </p:tgtEl>
                                        <p:attrNameLst>
                                          <p:attrName>style.visibility</p:attrName>
                                        </p:attrNameLst>
                                      </p:cBhvr>
                                      <p:to>
                                        <p:strVal val="visible"/>
                                      </p:to>
                                    </p:set>
                                    <p:anim calcmode="lin" valueType="num">
                                      <p:cBhvr additive="base">
                                        <p:cTn id="80" dur="3000" fill="hold"/>
                                        <p:tgtEl>
                                          <p:spTgt spid="99"/>
                                        </p:tgtEl>
                                        <p:attrNameLst>
                                          <p:attrName>ppt_x</p:attrName>
                                        </p:attrNameLst>
                                      </p:cBhvr>
                                      <p:tavLst>
                                        <p:tav tm="0">
                                          <p:val>
                                            <p:strVal val="1+#ppt_w/2"/>
                                          </p:val>
                                        </p:tav>
                                        <p:tav tm="100000">
                                          <p:val>
                                            <p:strVal val="#ppt_x"/>
                                          </p:val>
                                        </p:tav>
                                      </p:tavLst>
                                    </p:anim>
                                    <p:anim calcmode="lin" valueType="num">
                                      <p:cBhvr additive="base">
                                        <p:cTn id="81" dur="3000" fill="hold"/>
                                        <p:tgtEl>
                                          <p:spTgt spid="99"/>
                                        </p:tgtEl>
                                        <p:attrNameLst>
                                          <p:attrName>ppt_y</p:attrName>
                                        </p:attrNameLst>
                                      </p:cBhvr>
                                      <p:tavLst>
                                        <p:tav tm="0">
                                          <p:val>
                                            <p:strVal val="0-#ppt_h/2"/>
                                          </p:val>
                                        </p:tav>
                                        <p:tav tm="100000">
                                          <p:val>
                                            <p:strVal val="#ppt_y"/>
                                          </p:val>
                                        </p:tav>
                                      </p:tavLst>
                                    </p:anim>
                                  </p:childTnLst>
                                </p:cTn>
                              </p:par>
                              <p:par>
                                <p:cTn id="82" presetID="8" presetClass="emph" presetSubtype="0" repeatCount="indefinite" fill="hold" nodeType="withEffect">
                                  <p:stCondLst>
                                    <p:cond delay="0"/>
                                  </p:stCondLst>
                                  <p:childTnLst>
                                    <p:animRot by="-21600000">
                                      <p:cBhvr>
                                        <p:cTn id="83" dur="3000" fill="hold"/>
                                        <p:tgtEl>
                                          <p:spTgt spid="99"/>
                                        </p:tgtEl>
                                        <p:attrNameLst>
                                          <p:attrName>r</p:attrName>
                                        </p:attrNameLst>
                                      </p:cBhvr>
                                    </p:animRot>
                                  </p:childTnLst>
                                </p:cTn>
                              </p:par>
                              <p:par>
                                <p:cTn id="84" presetID="2" presetClass="exit" presetSubtype="8" fill="hold" nodeType="withEffect">
                                  <p:stCondLst>
                                    <p:cond delay="0"/>
                                  </p:stCondLst>
                                  <p:childTnLst>
                                    <p:anim calcmode="lin" valueType="num">
                                      <p:cBhvr additive="base">
                                        <p:cTn id="85" dur="3500"/>
                                        <p:tgtEl>
                                          <p:spTgt spid="99"/>
                                        </p:tgtEl>
                                        <p:attrNameLst>
                                          <p:attrName>ppt_x</p:attrName>
                                        </p:attrNameLst>
                                      </p:cBhvr>
                                      <p:tavLst>
                                        <p:tav tm="0">
                                          <p:val>
                                            <p:strVal val="ppt_x"/>
                                          </p:val>
                                        </p:tav>
                                        <p:tav tm="100000">
                                          <p:val>
                                            <p:strVal val="0-ppt_w/2"/>
                                          </p:val>
                                        </p:tav>
                                      </p:tavLst>
                                    </p:anim>
                                    <p:anim calcmode="lin" valueType="num">
                                      <p:cBhvr additive="base">
                                        <p:cTn id="86" dur="3500"/>
                                        <p:tgtEl>
                                          <p:spTgt spid="99"/>
                                        </p:tgtEl>
                                        <p:attrNameLst>
                                          <p:attrName>ppt_y</p:attrName>
                                        </p:attrNameLst>
                                      </p:cBhvr>
                                      <p:tavLst>
                                        <p:tav tm="0">
                                          <p:val>
                                            <p:strVal val="ppt_y"/>
                                          </p:val>
                                        </p:tav>
                                        <p:tav tm="100000">
                                          <p:val>
                                            <p:strVal val="ppt_y"/>
                                          </p:val>
                                        </p:tav>
                                      </p:tavLst>
                                    </p:anim>
                                    <p:set>
                                      <p:cBhvr>
                                        <p:cTn id="87" dur="1" fill="hold">
                                          <p:stCondLst>
                                            <p:cond delay="3499"/>
                                          </p:stCondLst>
                                        </p:cTn>
                                        <p:tgtEl>
                                          <p:spTgt spid="99"/>
                                        </p:tgtEl>
                                        <p:attrNameLst>
                                          <p:attrName>style.visibility</p:attrName>
                                        </p:attrNameLst>
                                      </p:cBhvr>
                                      <p:to>
                                        <p:strVal val="hidden"/>
                                      </p:to>
                                    </p:set>
                                  </p:childTnLst>
                                </p:cTn>
                              </p:par>
                              <p:par>
                                <p:cTn id="88" presetID="2" presetClass="entr" presetSubtype="3" fill="hold" nodeType="withEffect">
                                  <p:stCondLst>
                                    <p:cond delay="0"/>
                                  </p:stCondLst>
                                  <p:childTnLst>
                                    <p:set>
                                      <p:cBhvr>
                                        <p:cTn id="89" dur="1" fill="hold">
                                          <p:stCondLst>
                                            <p:cond delay="0"/>
                                          </p:stCondLst>
                                        </p:cTn>
                                        <p:tgtEl>
                                          <p:spTgt spid="111"/>
                                        </p:tgtEl>
                                        <p:attrNameLst>
                                          <p:attrName>style.visibility</p:attrName>
                                        </p:attrNameLst>
                                      </p:cBhvr>
                                      <p:to>
                                        <p:strVal val="visible"/>
                                      </p:to>
                                    </p:set>
                                    <p:anim calcmode="lin" valueType="num">
                                      <p:cBhvr additive="base">
                                        <p:cTn id="90" dur="3000" fill="hold"/>
                                        <p:tgtEl>
                                          <p:spTgt spid="111"/>
                                        </p:tgtEl>
                                        <p:attrNameLst>
                                          <p:attrName>ppt_x</p:attrName>
                                        </p:attrNameLst>
                                      </p:cBhvr>
                                      <p:tavLst>
                                        <p:tav tm="0">
                                          <p:val>
                                            <p:strVal val="1+#ppt_w/2"/>
                                          </p:val>
                                        </p:tav>
                                        <p:tav tm="100000">
                                          <p:val>
                                            <p:strVal val="#ppt_x"/>
                                          </p:val>
                                        </p:tav>
                                      </p:tavLst>
                                    </p:anim>
                                    <p:anim calcmode="lin" valueType="num">
                                      <p:cBhvr additive="base">
                                        <p:cTn id="91" dur="3000" fill="hold"/>
                                        <p:tgtEl>
                                          <p:spTgt spid="111"/>
                                        </p:tgtEl>
                                        <p:attrNameLst>
                                          <p:attrName>ppt_y</p:attrName>
                                        </p:attrNameLst>
                                      </p:cBhvr>
                                      <p:tavLst>
                                        <p:tav tm="0">
                                          <p:val>
                                            <p:strVal val="0-#ppt_h/2"/>
                                          </p:val>
                                        </p:tav>
                                        <p:tav tm="100000">
                                          <p:val>
                                            <p:strVal val="#ppt_y"/>
                                          </p:val>
                                        </p:tav>
                                      </p:tavLst>
                                    </p:anim>
                                  </p:childTnLst>
                                </p:cTn>
                              </p:par>
                              <p:par>
                                <p:cTn id="92" presetID="8" presetClass="emph" presetSubtype="0" repeatCount="indefinite" fill="hold" nodeType="withEffect">
                                  <p:stCondLst>
                                    <p:cond delay="0"/>
                                  </p:stCondLst>
                                  <p:childTnLst>
                                    <p:animRot by="-21600000">
                                      <p:cBhvr>
                                        <p:cTn id="93" dur="3000" fill="hold"/>
                                        <p:tgtEl>
                                          <p:spTgt spid="111"/>
                                        </p:tgtEl>
                                        <p:attrNameLst>
                                          <p:attrName>r</p:attrName>
                                        </p:attrNameLst>
                                      </p:cBhvr>
                                    </p:animRot>
                                  </p:childTnLst>
                                </p:cTn>
                              </p:par>
                              <p:par>
                                <p:cTn id="94" presetID="2" presetClass="exit" presetSubtype="8" fill="hold" nodeType="withEffect">
                                  <p:stCondLst>
                                    <p:cond delay="0"/>
                                  </p:stCondLst>
                                  <p:childTnLst>
                                    <p:anim calcmode="lin" valueType="num">
                                      <p:cBhvr additive="base">
                                        <p:cTn id="95" dur="3500"/>
                                        <p:tgtEl>
                                          <p:spTgt spid="111"/>
                                        </p:tgtEl>
                                        <p:attrNameLst>
                                          <p:attrName>ppt_x</p:attrName>
                                        </p:attrNameLst>
                                      </p:cBhvr>
                                      <p:tavLst>
                                        <p:tav tm="0">
                                          <p:val>
                                            <p:strVal val="ppt_x"/>
                                          </p:val>
                                        </p:tav>
                                        <p:tav tm="100000">
                                          <p:val>
                                            <p:strVal val="0-ppt_w/2"/>
                                          </p:val>
                                        </p:tav>
                                      </p:tavLst>
                                    </p:anim>
                                    <p:anim calcmode="lin" valueType="num">
                                      <p:cBhvr additive="base">
                                        <p:cTn id="96" dur="3500"/>
                                        <p:tgtEl>
                                          <p:spTgt spid="111"/>
                                        </p:tgtEl>
                                        <p:attrNameLst>
                                          <p:attrName>ppt_y</p:attrName>
                                        </p:attrNameLst>
                                      </p:cBhvr>
                                      <p:tavLst>
                                        <p:tav tm="0">
                                          <p:val>
                                            <p:strVal val="ppt_y"/>
                                          </p:val>
                                        </p:tav>
                                        <p:tav tm="100000">
                                          <p:val>
                                            <p:strVal val="ppt_y"/>
                                          </p:val>
                                        </p:tav>
                                      </p:tavLst>
                                    </p:anim>
                                    <p:set>
                                      <p:cBhvr>
                                        <p:cTn id="97" dur="1" fill="hold">
                                          <p:stCondLst>
                                            <p:cond delay="3499"/>
                                          </p:stCondLst>
                                        </p:cTn>
                                        <p:tgtEl>
                                          <p:spTgt spid="111"/>
                                        </p:tgtEl>
                                        <p:attrNameLst>
                                          <p:attrName>style.visibility</p:attrName>
                                        </p:attrNameLst>
                                      </p:cBhvr>
                                      <p:to>
                                        <p:strVal val="hidden"/>
                                      </p:to>
                                    </p:set>
                                  </p:childTnLst>
                                </p:cTn>
                              </p:par>
                              <p:par>
                                <p:cTn id="98" presetID="2" presetClass="entr" presetSubtype="3" fill="hold" nodeType="withEffect">
                                  <p:stCondLst>
                                    <p:cond delay="0"/>
                                  </p:stCondLst>
                                  <p:childTnLst>
                                    <p:set>
                                      <p:cBhvr>
                                        <p:cTn id="99" dur="1" fill="hold">
                                          <p:stCondLst>
                                            <p:cond delay="0"/>
                                          </p:stCondLst>
                                        </p:cTn>
                                        <p:tgtEl>
                                          <p:spTgt spid="123"/>
                                        </p:tgtEl>
                                        <p:attrNameLst>
                                          <p:attrName>style.visibility</p:attrName>
                                        </p:attrNameLst>
                                      </p:cBhvr>
                                      <p:to>
                                        <p:strVal val="visible"/>
                                      </p:to>
                                    </p:set>
                                    <p:anim calcmode="lin" valueType="num">
                                      <p:cBhvr additive="base">
                                        <p:cTn id="100" dur="3000" fill="hold"/>
                                        <p:tgtEl>
                                          <p:spTgt spid="123"/>
                                        </p:tgtEl>
                                        <p:attrNameLst>
                                          <p:attrName>ppt_x</p:attrName>
                                        </p:attrNameLst>
                                      </p:cBhvr>
                                      <p:tavLst>
                                        <p:tav tm="0">
                                          <p:val>
                                            <p:strVal val="1+#ppt_w/2"/>
                                          </p:val>
                                        </p:tav>
                                        <p:tav tm="100000">
                                          <p:val>
                                            <p:strVal val="#ppt_x"/>
                                          </p:val>
                                        </p:tav>
                                      </p:tavLst>
                                    </p:anim>
                                    <p:anim calcmode="lin" valueType="num">
                                      <p:cBhvr additive="base">
                                        <p:cTn id="101" dur="3000" fill="hold"/>
                                        <p:tgtEl>
                                          <p:spTgt spid="123"/>
                                        </p:tgtEl>
                                        <p:attrNameLst>
                                          <p:attrName>ppt_y</p:attrName>
                                        </p:attrNameLst>
                                      </p:cBhvr>
                                      <p:tavLst>
                                        <p:tav tm="0">
                                          <p:val>
                                            <p:strVal val="0-#ppt_h/2"/>
                                          </p:val>
                                        </p:tav>
                                        <p:tav tm="100000">
                                          <p:val>
                                            <p:strVal val="#ppt_y"/>
                                          </p:val>
                                        </p:tav>
                                      </p:tavLst>
                                    </p:anim>
                                  </p:childTnLst>
                                </p:cTn>
                              </p:par>
                              <p:par>
                                <p:cTn id="102" presetID="8" presetClass="emph" presetSubtype="0" repeatCount="indefinite" fill="hold" nodeType="withEffect">
                                  <p:stCondLst>
                                    <p:cond delay="0"/>
                                  </p:stCondLst>
                                  <p:childTnLst>
                                    <p:animRot by="-21600000">
                                      <p:cBhvr>
                                        <p:cTn id="103" dur="3000" fill="hold"/>
                                        <p:tgtEl>
                                          <p:spTgt spid="123"/>
                                        </p:tgtEl>
                                        <p:attrNameLst>
                                          <p:attrName>r</p:attrName>
                                        </p:attrNameLst>
                                      </p:cBhvr>
                                    </p:animRot>
                                  </p:childTnLst>
                                </p:cTn>
                              </p:par>
                              <p:par>
                                <p:cTn id="104" presetID="2" presetClass="exit" presetSubtype="8" fill="hold" nodeType="withEffect">
                                  <p:stCondLst>
                                    <p:cond delay="0"/>
                                  </p:stCondLst>
                                  <p:childTnLst>
                                    <p:anim calcmode="lin" valueType="num">
                                      <p:cBhvr additive="base">
                                        <p:cTn id="105" dur="3500"/>
                                        <p:tgtEl>
                                          <p:spTgt spid="123"/>
                                        </p:tgtEl>
                                        <p:attrNameLst>
                                          <p:attrName>ppt_x</p:attrName>
                                        </p:attrNameLst>
                                      </p:cBhvr>
                                      <p:tavLst>
                                        <p:tav tm="0">
                                          <p:val>
                                            <p:strVal val="ppt_x"/>
                                          </p:val>
                                        </p:tav>
                                        <p:tav tm="100000">
                                          <p:val>
                                            <p:strVal val="0-ppt_w/2"/>
                                          </p:val>
                                        </p:tav>
                                      </p:tavLst>
                                    </p:anim>
                                    <p:anim calcmode="lin" valueType="num">
                                      <p:cBhvr additive="base">
                                        <p:cTn id="106" dur="3500"/>
                                        <p:tgtEl>
                                          <p:spTgt spid="123"/>
                                        </p:tgtEl>
                                        <p:attrNameLst>
                                          <p:attrName>ppt_y</p:attrName>
                                        </p:attrNameLst>
                                      </p:cBhvr>
                                      <p:tavLst>
                                        <p:tav tm="0">
                                          <p:val>
                                            <p:strVal val="ppt_y"/>
                                          </p:val>
                                        </p:tav>
                                        <p:tav tm="100000">
                                          <p:val>
                                            <p:strVal val="ppt_y"/>
                                          </p:val>
                                        </p:tav>
                                      </p:tavLst>
                                    </p:anim>
                                    <p:set>
                                      <p:cBhvr>
                                        <p:cTn id="107" dur="1" fill="hold">
                                          <p:stCondLst>
                                            <p:cond delay="3499"/>
                                          </p:stCondLst>
                                        </p:cTn>
                                        <p:tgtEl>
                                          <p:spTgt spid="123"/>
                                        </p:tgtEl>
                                        <p:attrNameLst>
                                          <p:attrName>style.visibility</p:attrName>
                                        </p:attrNameLst>
                                      </p:cBhvr>
                                      <p:to>
                                        <p:strVal val="hidden"/>
                                      </p:to>
                                    </p:set>
                                  </p:childTnLst>
                                </p:cTn>
                              </p:par>
                              <p:par>
                                <p:cTn id="108" presetID="23" presetClass="exit" presetSubtype="16" fill="hold" nodeType="withEffect">
                                  <p:stCondLst>
                                    <p:cond delay="0"/>
                                  </p:stCondLst>
                                  <p:childTnLst>
                                    <p:anim calcmode="lin" valueType="num">
                                      <p:cBhvr>
                                        <p:cTn id="109" dur="5250"/>
                                        <p:tgtEl>
                                          <p:spTgt spid="135"/>
                                        </p:tgtEl>
                                        <p:attrNameLst>
                                          <p:attrName>ppt_w</p:attrName>
                                        </p:attrNameLst>
                                      </p:cBhvr>
                                      <p:tavLst>
                                        <p:tav tm="0">
                                          <p:val>
                                            <p:strVal val="ppt_w"/>
                                          </p:val>
                                        </p:tav>
                                        <p:tav tm="100000">
                                          <p:val>
                                            <p:strVal val="4*ppt_w"/>
                                          </p:val>
                                        </p:tav>
                                      </p:tavLst>
                                    </p:anim>
                                    <p:anim calcmode="lin" valueType="num">
                                      <p:cBhvr>
                                        <p:cTn id="110" dur="5250"/>
                                        <p:tgtEl>
                                          <p:spTgt spid="135"/>
                                        </p:tgtEl>
                                        <p:attrNameLst>
                                          <p:attrName>ppt_h</p:attrName>
                                        </p:attrNameLst>
                                      </p:cBhvr>
                                      <p:tavLst>
                                        <p:tav tm="0">
                                          <p:val>
                                            <p:strVal val="ppt_h"/>
                                          </p:val>
                                        </p:tav>
                                        <p:tav tm="100000">
                                          <p:val>
                                            <p:strVal val="4*ppt_h"/>
                                          </p:val>
                                        </p:tav>
                                      </p:tavLst>
                                    </p:anim>
                                    <p:set>
                                      <p:cBhvr>
                                        <p:cTn id="111" dur="1" fill="hold">
                                          <p:stCondLst>
                                            <p:cond delay="5249"/>
                                          </p:stCondLst>
                                        </p:cTn>
                                        <p:tgtEl>
                                          <p:spTgt spid="135"/>
                                        </p:tgtEl>
                                        <p:attrNameLst>
                                          <p:attrName>style.visibility</p:attrName>
                                        </p:attrNameLst>
                                      </p:cBhvr>
                                      <p:to>
                                        <p:strVal val="hidden"/>
                                      </p:to>
                                    </p:set>
                                  </p:childTnLst>
                                </p:cTn>
                              </p:par>
                              <p:par>
                                <p:cTn id="112" presetID="23" presetClass="entr" presetSubtype="272" fill="hold" nodeType="withEffect">
                                  <p:stCondLst>
                                    <p:cond delay="0"/>
                                  </p:stCondLst>
                                  <p:childTnLst>
                                    <p:set>
                                      <p:cBhvr>
                                        <p:cTn id="113" dur="1" fill="hold">
                                          <p:stCondLst>
                                            <p:cond delay="0"/>
                                          </p:stCondLst>
                                        </p:cTn>
                                        <p:tgtEl>
                                          <p:spTgt spid="140"/>
                                        </p:tgtEl>
                                        <p:attrNameLst>
                                          <p:attrName>style.visibility</p:attrName>
                                        </p:attrNameLst>
                                      </p:cBhvr>
                                      <p:to>
                                        <p:strVal val="visible"/>
                                      </p:to>
                                    </p:set>
                                    <p:anim calcmode="lin" valueType="num">
                                      <p:cBhvr>
                                        <p:cTn id="114" dur="3000" fill="hold"/>
                                        <p:tgtEl>
                                          <p:spTgt spid="140"/>
                                        </p:tgtEl>
                                        <p:attrNameLst>
                                          <p:attrName>ppt_w</p:attrName>
                                        </p:attrNameLst>
                                      </p:cBhvr>
                                      <p:tavLst>
                                        <p:tav tm="0">
                                          <p:val>
                                            <p:strVal val="2/3*#ppt_w"/>
                                          </p:val>
                                        </p:tav>
                                        <p:tav tm="100000">
                                          <p:val>
                                            <p:strVal val="#ppt_w"/>
                                          </p:val>
                                        </p:tav>
                                      </p:tavLst>
                                    </p:anim>
                                    <p:anim calcmode="lin" valueType="num">
                                      <p:cBhvr>
                                        <p:cTn id="115" dur="3000" fill="hold"/>
                                        <p:tgtEl>
                                          <p:spTgt spid="140"/>
                                        </p:tgtEl>
                                        <p:attrNameLst>
                                          <p:attrName>ppt_h</p:attrName>
                                        </p:attrNameLst>
                                      </p:cBhvr>
                                      <p:tavLst>
                                        <p:tav tm="0">
                                          <p:val>
                                            <p:strVal val="2/3*#ppt_h"/>
                                          </p:val>
                                        </p:tav>
                                        <p:tav tm="100000">
                                          <p:val>
                                            <p:strVal val="#ppt_h"/>
                                          </p:val>
                                        </p:tav>
                                      </p:tavLst>
                                    </p:anim>
                                  </p:childTnLst>
                                </p:cTn>
                              </p:par>
                              <p:par>
                                <p:cTn id="116" presetID="16" presetClass="entr" presetSubtype="37" fill="hold" nodeType="withEffect">
                                  <p:stCondLst>
                                    <p:cond delay="0"/>
                                  </p:stCondLst>
                                  <p:childTnLst>
                                    <p:set>
                                      <p:cBhvr>
                                        <p:cTn id="117" dur="1" fill="hold">
                                          <p:stCondLst>
                                            <p:cond delay="0"/>
                                          </p:stCondLst>
                                        </p:cTn>
                                        <p:tgtEl>
                                          <p:spTgt spid="140"/>
                                        </p:tgtEl>
                                        <p:attrNameLst>
                                          <p:attrName>style.visibility</p:attrName>
                                        </p:attrNameLst>
                                      </p:cBhvr>
                                      <p:to>
                                        <p:strVal val="visible"/>
                                      </p:to>
                                    </p:set>
                                    <p:animEffect transition="in" filter="barn(outVertical)">
                                      <p:cBhvr>
                                        <p:cTn id="118" dur="3000"/>
                                        <p:tgtEl>
                                          <p:spTgt spid="140"/>
                                        </p:tgtEl>
                                      </p:cBhvr>
                                    </p:animEffect>
                                  </p:childTnLst>
                                </p:cTn>
                              </p:par>
                              <p:par>
                                <p:cTn id="119" presetID="2" presetClass="entr" presetSubtype="3" fill="hold" nodeType="withEffect">
                                  <p:stCondLst>
                                    <p:cond delay="0"/>
                                  </p:stCondLst>
                                  <p:childTnLst>
                                    <p:set>
                                      <p:cBhvr>
                                        <p:cTn id="120" dur="1" fill="hold">
                                          <p:stCondLst>
                                            <p:cond delay="0"/>
                                          </p:stCondLst>
                                        </p:cTn>
                                        <p:tgtEl>
                                          <p:spTgt spid="141"/>
                                        </p:tgtEl>
                                        <p:attrNameLst>
                                          <p:attrName>style.visibility</p:attrName>
                                        </p:attrNameLst>
                                      </p:cBhvr>
                                      <p:to>
                                        <p:strVal val="visible"/>
                                      </p:to>
                                    </p:set>
                                    <p:anim calcmode="lin" valueType="num">
                                      <p:cBhvr additive="base">
                                        <p:cTn id="121" dur="3000" fill="hold"/>
                                        <p:tgtEl>
                                          <p:spTgt spid="141"/>
                                        </p:tgtEl>
                                        <p:attrNameLst>
                                          <p:attrName>ppt_x</p:attrName>
                                        </p:attrNameLst>
                                      </p:cBhvr>
                                      <p:tavLst>
                                        <p:tav tm="0">
                                          <p:val>
                                            <p:strVal val="1+#ppt_w/2"/>
                                          </p:val>
                                        </p:tav>
                                        <p:tav tm="100000">
                                          <p:val>
                                            <p:strVal val="#ppt_x"/>
                                          </p:val>
                                        </p:tav>
                                      </p:tavLst>
                                    </p:anim>
                                    <p:anim calcmode="lin" valueType="num">
                                      <p:cBhvr additive="base">
                                        <p:cTn id="122" dur="3000" fill="hold"/>
                                        <p:tgtEl>
                                          <p:spTgt spid="141"/>
                                        </p:tgtEl>
                                        <p:attrNameLst>
                                          <p:attrName>ppt_y</p:attrName>
                                        </p:attrNameLst>
                                      </p:cBhvr>
                                      <p:tavLst>
                                        <p:tav tm="0">
                                          <p:val>
                                            <p:strVal val="0-#ppt_h/2"/>
                                          </p:val>
                                        </p:tav>
                                        <p:tav tm="100000">
                                          <p:val>
                                            <p:strVal val="#ppt_y"/>
                                          </p:val>
                                        </p:tav>
                                      </p:tavLst>
                                    </p:anim>
                                  </p:childTnLst>
                                </p:cTn>
                              </p:par>
                              <p:par>
                                <p:cTn id="123" presetID="8" presetClass="emph" presetSubtype="0" repeatCount="indefinite" fill="hold" nodeType="withEffect">
                                  <p:stCondLst>
                                    <p:cond delay="0"/>
                                  </p:stCondLst>
                                  <p:childTnLst>
                                    <p:animRot by="-21600000">
                                      <p:cBhvr>
                                        <p:cTn id="124" dur="3000" fill="hold"/>
                                        <p:tgtEl>
                                          <p:spTgt spid="141"/>
                                        </p:tgtEl>
                                        <p:attrNameLst>
                                          <p:attrName>r</p:attrName>
                                        </p:attrNameLst>
                                      </p:cBhvr>
                                    </p:animRot>
                                  </p:childTnLst>
                                </p:cTn>
                              </p:par>
                              <p:par>
                                <p:cTn id="125" presetID="2" presetClass="exit" presetSubtype="8" fill="hold" nodeType="withEffect">
                                  <p:stCondLst>
                                    <p:cond delay="0"/>
                                  </p:stCondLst>
                                  <p:childTnLst>
                                    <p:anim calcmode="lin" valueType="num">
                                      <p:cBhvr additive="base">
                                        <p:cTn id="126" dur="3500"/>
                                        <p:tgtEl>
                                          <p:spTgt spid="141"/>
                                        </p:tgtEl>
                                        <p:attrNameLst>
                                          <p:attrName>ppt_x</p:attrName>
                                        </p:attrNameLst>
                                      </p:cBhvr>
                                      <p:tavLst>
                                        <p:tav tm="0">
                                          <p:val>
                                            <p:strVal val="ppt_x"/>
                                          </p:val>
                                        </p:tav>
                                        <p:tav tm="100000">
                                          <p:val>
                                            <p:strVal val="0-ppt_w/2"/>
                                          </p:val>
                                        </p:tav>
                                      </p:tavLst>
                                    </p:anim>
                                    <p:anim calcmode="lin" valueType="num">
                                      <p:cBhvr additive="base">
                                        <p:cTn id="127" dur="3500"/>
                                        <p:tgtEl>
                                          <p:spTgt spid="141"/>
                                        </p:tgtEl>
                                        <p:attrNameLst>
                                          <p:attrName>ppt_y</p:attrName>
                                        </p:attrNameLst>
                                      </p:cBhvr>
                                      <p:tavLst>
                                        <p:tav tm="0">
                                          <p:val>
                                            <p:strVal val="ppt_y"/>
                                          </p:val>
                                        </p:tav>
                                        <p:tav tm="100000">
                                          <p:val>
                                            <p:strVal val="ppt_y"/>
                                          </p:val>
                                        </p:tav>
                                      </p:tavLst>
                                    </p:anim>
                                    <p:set>
                                      <p:cBhvr>
                                        <p:cTn id="128" dur="1" fill="hold">
                                          <p:stCondLst>
                                            <p:cond delay="3499"/>
                                          </p:stCondLst>
                                        </p:cTn>
                                        <p:tgtEl>
                                          <p:spTgt spid="141"/>
                                        </p:tgtEl>
                                        <p:attrNameLst>
                                          <p:attrName>style.visibility</p:attrName>
                                        </p:attrNameLst>
                                      </p:cBhvr>
                                      <p:to>
                                        <p:strVal val="hidden"/>
                                      </p:to>
                                    </p:set>
                                  </p:childTnLst>
                                </p:cTn>
                              </p:par>
                              <p:par>
                                <p:cTn id="129" presetID="2" presetClass="entr" presetSubtype="3" fill="hold" nodeType="withEffect">
                                  <p:stCondLst>
                                    <p:cond delay="0"/>
                                  </p:stCondLst>
                                  <p:childTnLst>
                                    <p:set>
                                      <p:cBhvr>
                                        <p:cTn id="130" dur="1" fill="hold">
                                          <p:stCondLst>
                                            <p:cond delay="0"/>
                                          </p:stCondLst>
                                        </p:cTn>
                                        <p:tgtEl>
                                          <p:spTgt spid="153"/>
                                        </p:tgtEl>
                                        <p:attrNameLst>
                                          <p:attrName>style.visibility</p:attrName>
                                        </p:attrNameLst>
                                      </p:cBhvr>
                                      <p:to>
                                        <p:strVal val="visible"/>
                                      </p:to>
                                    </p:set>
                                    <p:anim calcmode="lin" valueType="num">
                                      <p:cBhvr additive="base">
                                        <p:cTn id="131" dur="3000" fill="hold"/>
                                        <p:tgtEl>
                                          <p:spTgt spid="153"/>
                                        </p:tgtEl>
                                        <p:attrNameLst>
                                          <p:attrName>ppt_x</p:attrName>
                                        </p:attrNameLst>
                                      </p:cBhvr>
                                      <p:tavLst>
                                        <p:tav tm="0">
                                          <p:val>
                                            <p:strVal val="1+#ppt_w/2"/>
                                          </p:val>
                                        </p:tav>
                                        <p:tav tm="100000">
                                          <p:val>
                                            <p:strVal val="#ppt_x"/>
                                          </p:val>
                                        </p:tav>
                                      </p:tavLst>
                                    </p:anim>
                                    <p:anim calcmode="lin" valueType="num">
                                      <p:cBhvr additive="base">
                                        <p:cTn id="132" dur="3000" fill="hold"/>
                                        <p:tgtEl>
                                          <p:spTgt spid="153"/>
                                        </p:tgtEl>
                                        <p:attrNameLst>
                                          <p:attrName>ppt_y</p:attrName>
                                        </p:attrNameLst>
                                      </p:cBhvr>
                                      <p:tavLst>
                                        <p:tav tm="0">
                                          <p:val>
                                            <p:strVal val="0-#ppt_h/2"/>
                                          </p:val>
                                        </p:tav>
                                        <p:tav tm="100000">
                                          <p:val>
                                            <p:strVal val="#ppt_y"/>
                                          </p:val>
                                        </p:tav>
                                      </p:tavLst>
                                    </p:anim>
                                  </p:childTnLst>
                                </p:cTn>
                              </p:par>
                              <p:par>
                                <p:cTn id="133" presetID="8" presetClass="emph" presetSubtype="0" repeatCount="indefinite" fill="hold" nodeType="withEffect">
                                  <p:stCondLst>
                                    <p:cond delay="0"/>
                                  </p:stCondLst>
                                  <p:childTnLst>
                                    <p:animRot by="-21600000">
                                      <p:cBhvr>
                                        <p:cTn id="134" dur="3000" fill="hold"/>
                                        <p:tgtEl>
                                          <p:spTgt spid="153"/>
                                        </p:tgtEl>
                                        <p:attrNameLst>
                                          <p:attrName>r</p:attrName>
                                        </p:attrNameLst>
                                      </p:cBhvr>
                                    </p:animRot>
                                  </p:childTnLst>
                                </p:cTn>
                              </p:par>
                              <p:par>
                                <p:cTn id="135" presetID="2" presetClass="exit" presetSubtype="8" fill="hold" nodeType="withEffect">
                                  <p:stCondLst>
                                    <p:cond delay="0"/>
                                  </p:stCondLst>
                                  <p:childTnLst>
                                    <p:anim calcmode="lin" valueType="num">
                                      <p:cBhvr additive="base">
                                        <p:cTn id="136" dur="3500"/>
                                        <p:tgtEl>
                                          <p:spTgt spid="153"/>
                                        </p:tgtEl>
                                        <p:attrNameLst>
                                          <p:attrName>ppt_x</p:attrName>
                                        </p:attrNameLst>
                                      </p:cBhvr>
                                      <p:tavLst>
                                        <p:tav tm="0">
                                          <p:val>
                                            <p:strVal val="ppt_x"/>
                                          </p:val>
                                        </p:tav>
                                        <p:tav tm="100000">
                                          <p:val>
                                            <p:strVal val="0-ppt_w/2"/>
                                          </p:val>
                                        </p:tav>
                                      </p:tavLst>
                                    </p:anim>
                                    <p:anim calcmode="lin" valueType="num">
                                      <p:cBhvr additive="base">
                                        <p:cTn id="137" dur="3500"/>
                                        <p:tgtEl>
                                          <p:spTgt spid="153"/>
                                        </p:tgtEl>
                                        <p:attrNameLst>
                                          <p:attrName>ppt_y</p:attrName>
                                        </p:attrNameLst>
                                      </p:cBhvr>
                                      <p:tavLst>
                                        <p:tav tm="0">
                                          <p:val>
                                            <p:strVal val="ppt_y"/>
                                          </p:val>
                                        </p:tav>
                                        <p:tav tm="100000">
                                          <p:val>
                                            <p:strVal val="ppt_y"/>
                                          </p:val>
                                        </p:tav>
                                      </p:tavLst>
                                    </p:anim>
                                    <p:set>
                                      <p:cBhvr>
                                        <p:cTn id="138" dur="1" fill="hold">
                                          <p:stCondLst>
                                            <p:cond delay="3499"/>
                                          </p:stCondLst>
                                        </p:cTn>
                                        <p:tgtEl>
                                          <p:spTgt spid="153"/>
                                        </p:tgtEl>
                                        <p:attrNameLst>
                                          <p:attrName>style.visibility</p:attrName>
                                        </p:attrNameLst>
                                      </p:cBhvr>
                                      <p:to>
                                        <p:strVal val="hidden"/>
                                      </p:to>
                                    </p:set>
                                  </p:childTnLst>
                                </p:cTn>
                              </p:par>
                              <p:par>
                                <p:cTn id="139" presetID="2" presetClass="entr" presetSubtype="3" fill="hold" nodeType="withEffect">
                                  <p:stCondLst>
                                    <p:cond delay="0"/>
                                  </p:stCondLst>
                                  <p:childTnLst>
                                    <p:set>
                                      <p:cBhvr>
                                        <p:cTn id="140" dur="1" fill="hold">
                                          <p:stCondLst>
                                            <p:cond delay="0"/>
                                          </p:stCondLst>
                                        </p:cTn>
                                        <p:tgtEl>
                                          <p:spTgt spid="165"/>
                                        </p:tgtEl>
                                        <p:attrNameLst>
                                          <p:attrName>style.visibility</p:attrName>
                                        </p:attrNameLst>
                                      </p:cBhvr>
                                      <p:to>
                                        <p:strVal val="visible"/>
                                      </p:to>
                                    </p:set>
                                    <p:anim calcmode="lin" valueType="num">
                                      <p:cBhvr additive="base">
                                        <p:cTn id="141" dur="3000" fill="hold"/>
                                        <p:tgtEl>
                                          <p:spTgt spid="165"/>
                                        </p:tgtEl>
                                        <p:attrNameLst>
                                          <p:attrName>ppt_x</p:attrName>
                                        </p:attrNameLst>
                                      </p:cBhvr>
                                      <p:tavLst>
                                        <p:tav tm="0">
                                          <p:val>
                                            <p:strVal val="1+#ppt_w/2"/>
                                          </p:val>
                                        </p:tav>
                                        <p:tav tm="100000">
                                          <p:val>
                                            <p:strVal val="#ppt_x"/>
                                          </p:val>
                                        </p:tav>
                                      </p:tavLst>
                                    </p:anim>
                                    <p:anim calcmode="lin" valueType="num">
                                      <p:cBhvr additive="base">
                                        <p:cTn id="142" dur="3000" fill="hold"/>
                                        <p:tgtEl>
                                          <p:spTgt spid="165"/>
                                        </p:tgtEl>
                                        <p:attrNameLst>
                                          <p:attrName>ppt_y</p:attrName>
                                        </p:attrNameLst>
                                      </p:cBhvr>
                                      <p:tavLst>
                                        <p:tav tm="0">
                                          <p:val>
                                            <p:strVal val="0-#ppt_h/2"/>
                                          </p:val>
                                        </p:tav>
                                        <p:tav tm="100000">
                                          <p:val>
                                            <p:strVal val="#ppt_y"/>
                                          </p:val>
                                        </p:tav>
                                      </p:tavLst>
                                    </p:anim>
                                  </p:childTnLst>
                                </p:cTn>
                              </p:par>
                              <p:par>
                                <p:cTn id="143" presetID="8" presetClass="emph" presetSubtype="0" repeatCount="indefinite" fill="hold" nodeType="withEffect">
                                  <p:stCondLst>
                                    <p:cond delay="0"/>
                                  </p:stCondLst>
                                  <p:childTnLst>
                                    <p:animRot by="-21600000">
                                      <p:cBhvr>
                                        <p:cTn id="144" dur="3000" fill="hold"/>
                                        <p:tgtEl>
                                          <p:spTgt spid="165"/>
                                        </p:tgtEl>
                                        <p:attrNameLst>
                                          <p:attrName>r</p:attrName>
                                        </p:attrNameLst>
                                      </p:cBhvr>
                                    </p:animRot>
                                  </p:childTnLst>
                                </p:cTn>
                              </p:par>
                              <p:par>
                                <p:cTn id="145" presetID="2" presetClass="exit" presetSubtype="8" fill="hold" nodeType="withEffect">
                                  <p:stCondLst>
                                    <p:cond delay="0"/>
                                  </p:stCondLst>
                                  <p:childTnLst>
                                    <p:anim calcmode="lin" valueType="num">
                                      <p:cBhvr additive="base">
                                        <p:cTn id="146" dur="3500"/>
                                        <p:tgtEl>
                                          <p:spTgt spid="165"/>
                                        </p:tgtEl>
                                        <p:attrNameLst>
                                          <p:attrName>ppt_x</p:attrName>
                                        </p:attrNameLst>
                                      </p:cBhvr>
                                      <p:tavLst>
                                        <p:tav tm="0">
                                          <p:val>
                                            <p:strVal val="ppt_x"/>
                                          </p:val>
                                        </p:tav>
                                        <p:tav tm="100000">
                                          <p:val>
                                            <p:strVal val="0-ppt_w/2"/>
                                          </p:val>
                                        </p:tav>
                                      </p:tavLst>
                                    </p:anim>
                                    <p:anim calcmode="lin" valueType="num">
                                      <p:cBhvr additive="base">
                                        <p:cTn id="147" dur="3500"/>
                                        <p:tgtEl>
                                          <p:spTgt spid="165"/>
                                        </p:tgtEl>
                                        <p:attrNameLst>
                                          <p:attrName>ppt_y</p:attrName>
                                        </p:attrNameLst>
                                      </p:cBhvr>
                                      <p:tavLst>
                                        <p:tav tm="0">
                                          <p:val>
                                            <p:strVal val="ppt_y"/>
                                          </p:val>
                                        </p:tav>
                                        <p:tav tm="100000">
                                          <p:val>
                                            <p:strVal val="ppt_y"/>
                                          </p:val>
                                        </p:tav>
                                      </p:tavLst>
                                    </p:anim>
                                    <p:set>
                                      <p:cBhvr>
                                        <p:cTn id="148" dur="1" fill="hold">
                                          <p:stCondLst>
                                            <p:cond delay="3499"/>
                                          </p:stCondLst>
                                        </p:cTn>
                                        <p:tgtEl>
                                          <p:spTgt spid="165"/>
                                        </p:tgtEl>
                                        <p:attrNameLst>
                                          <p:attrName>style.visibility</p:attrName>
                                        </p:attrNameLst>
                                      </p:cBhvr>
                                      <p:to>
                                        <p:strVal val="hidden"/>
                                      </p:to>
                                    </p:set>
                                  </p:childTnLst>
                                </p:cTn>
                              </p:par>
                              <p:par>
                                <p:cTn id="149" presetID="2" presetClass="entr" presetSubtype="3" fill="hold" nodeType="withEffect">
                                  <p:stCondLst>
                                    <p:cond delay="0"/>
                                  </p:stCondLst>
                                  <p:childTnLst>
                                    <p:set>
                                      <p:cBhvr>
                                        <p:cTn id="150" dur="1" fill="hold">
                                          <p:stCondLst>
                                            <p:cond delay="0"/>
                                          </p:stCondLst>
                                        </p:cTn>
                                        <p:tgtEl>
                                          <p:spTgt spid="177"/>
                                        </p:tgtEl>
                                        <p:attrNameLst>
                                          <p:attrName>style.visibility</p:attrName>
                                        </p:attrNameLst>
                                      </p:cBhvr>
                                      <p:to>
                                        <p:strVal val="visible"/>
                                      </p:to>
                                    </p:set>
                                    <p:anim calcmode="lin" valueType="num">
                                      <p:cBhvr additive="base">
                                        <p:cTn id="151" dur="3000" fill="hold"/>
                                        <p:tgtEl>
                                          <p:spTgt spid="177"/>
                                        </p:tgtEl>
                                        <p:attrNameLst>
                                          <p:attrName>ppt_x</p:attrName>
                                        </p:attrNameLst>
                                      </p:cBhvr>
                                      <p:tavLst>
                                        <p:tav tm="0">
                                          <p:val>
                                            <p:strVal val="1+#ppt_w/2"/>
                                          </p:val>
                                        </p:tav>
                                        <p:tav tm="100000">
                                          <p:val>
                                            <p:strVal val="#ppt_x"/>
                                          </p:val>
                                        </p:tav>
                                      </p:tavLst>
                                    </p:anim>
                                    <p:anim calcmode="lin" valueType="num">
                                      <p:cBhvr additive="base">
                                        <p:cTn id="152" dur="3000" fill="hold"/>
                                        <p:tgtEl>
                                          <p:spTgt spid="177"/>
                                        </p:tgtEl>
                                        <p:attrNameLst>
                                          <p:attrName>ppt_y</p:attrName>
                                        </p:attrNameLst>
                                      </p:cBhvr>
                                      <p:tavLst>
                                        <p:tav tm="0">
                                          <p:val>
                                            <p:strVal val="0-#ppt_h/2"/>
                                          </p:val>
                                        </p:tav>
                                        <p:tav tm="100000">
                                          <p:val>
                                            <p:strVal val="#ppt_y"/>
                                          </p:val>
                                        </p:tav>
                                      </p:tavLst>
                                    </p:anim>
                                  </p:childTnLst>
                                </p:cTn>
                              </p:par>
                              <p:par>
                                <p:cTn id="153" presetID="8" presetClass="emph" presetSubtype="0" repeatCount="indefinite" fill="hold" nodeType="withEffect">
                                  <p:stCondLst>
                                    <p:cond delay="0"/>
                                  </p:stCondLst>
                                  <p:childTnLst>
                                    <p:animRot by="-21600000">
                                      <p:cBhvr>
                                        <p:cTn id="154" dur="3000" fill="hold"/>
                                        <p:tgtEl>
                                          <p:spTgt spid="177"/>
                                        </p:tgtEl>
                                        <p:attrNameLst>
                                          <p:attrName>r</p:attrName>
                                        </p:attrNameLst>
                                      </p:cBhvr>
                                    </p:animRot>
                                  </p:childTnLst>
                                </p:cTn>
                              </p:par>
                              <p:par>
                                <p:cTn id="155" presetID="2" presetClass="exit" presetSubtype="8" fill="hold" nodeType="withEffect">
                                  <p:stCondLst>
                                    <p:cond delay="0"/>
                                  </p:stCondLst>
                                  <p:childTnLst>
                                    <p:anim calcmode="lin" valueType="num">
                                      <p:cBhvr additive="base">
                                        <p:cTn id="156" dur="3500"/>
                                        <p:tgtEl>
                                          <p:spTgt spid="177"/>
                                        </p:tgtEl>
                                        <p:attrNameLst>
                                          <p:attrName>ppt_x</p:attrName>
                                        </p:attrNameLst>
                                      </p:cBhvr>
                                      <p:tavLst>
                                        <p:tav tm="0">
                                          <p:val>
                                            <p:strVal val="ppt_x"/>
                                          </p:val>
                                        </p:tav>
                                        <p:tav tm="100000">
                                          <p:val>
                                            <p:strVal val="0-ppt_w/2"/>
                                          </p:val>
                                        </p:tav>
                                      </p:tavLst>
                                    </p:anim>
                                    <p:anim calcmode="lin" valueType="num">
                                      <p:cBhvr additive="base">
                                        <p:cTn id="157" dur="3500"/>
                                        <p:tgtEl>
                                          <p:spTgt spid="177"/>
                                        </p:tgtEl>
                                        <p:attrNameLst>
                                          <p:attrName>ppt_y</p:attrName>
                                        </p:attrNameLst>
                                      </p:cBhvr>
                                      <p:tavLst>
                                        <p:tav tm="0">
                                          <p:val>
                                            <p:strVal val="ppt_y"/>
                                          </p:val>
                                        </p:tav>
                                        <p:tav tm="100000">
                                          <p:val>
                                            <p:strVal val="ppt_y"/>
                                          </p:val>
                                        </p:tav>
                                      </p:tavLst>
                                    </p:anim>
                                    <p:set>
                                      <p:cBhvr>
                                        <p:cTn id="158" dur="1" fill="hold">
                                          <p:stCondLst>
                                            <p:cond delay="3499"/>
                                          </p:stCondLst>
                                        </p:cTn>
                                        <p:tgtEl>
                                          <p:spTgt spid="177"/>
                                        </p:tgtEl>
                                        <p:attrNameLst>
                                          <p:attrName>style.visibility</p:attrName>
                                        </p:attrNameLst>
                                      </p:cBhvr>
                                      <p:to>
                                        <p:strVal val="hidden"/>
                                      </p:to>
                                    </p:set>
                                  </p:childTnLst>
                                </p:cTn>
                              </p:par>
                              <p:par>
                                <p:cTn id="159" presetID="2" presetClass="entr" presetSubtype="3" fill="hold" nodeType="withEffect">
                                  <p:stCondLst>
                                    <p:cond delay="0"/>
                                  </p:stCondLst>
                                  <p:childTnLst>
                                    <p:set>
                                      <p:cBhvr>
                                        <p:cTn id="160" dur="1" fill="hold">
                                          <p:stCondLst>
                                            <p:cond delay="0"/>
                                          </p:stCondLst>
                                        </p:cTn>
                                        <p:tgtEl>
                                          <p:spTgt spid="189"/>
                                        </p:tgtEl>
                                        <p:attrNameLst>
                                          <p:attrName>style.visibility</p:attrName>
                                        </p:attrNameLst>
                                      </p:cBhvr>
                                      <p:to>
                                        <p:strVal val="visible"/>
                                      </p:to>
                                    </p:set>
                                    <p:anim calcmode="lin" valueType="num">
                                      <p:cBhvr additive="base">
                                        <p:cTn id="161" dur="3000" fill="hold"/>
                                        <p:tgtEl>
                                          <p:spTgt spid="189"/>
                                        </p:tgtEl>
                                        <p:attrNameLst>
                                          <p:attrName>ppt_x</p:attrName>
                                        </p:attrNameLst>
                                      </p:cBhvr>
                                      <p:tavLst>
                                        <p:tav tm="0">
                                          <p:val>
                                            <p:strVal val="1+#ppt_w/2"/>
                                          </p:val>
                                        </p:tav>
                                        <p:tav tm="100000">
                                          <p:val>
                                            <p:strVal val="#ppt_x"/>
                                          </p:val>
                                        </p:tav>
                                      </p:tavLst>
                                    </p:anim>
                                    <p:anim calcmode="lin" valueType="num">
                                      <p:cBhvr additive="base">
                                        <p:cTn id="162" dur="3000" fill="hold"/>
                                        <p:tgtEl>
                                          <p:spTgt spid="189"/>
                                        </p:tgtEl>
                                        <p:attrNameLst>
                                          <p:attrName>ppt_y</p:attrName>
                                        </p:attrNameLst>
                                      </p:cBhvr>
                                      <p:tavLst>
                                        <p:tav tm="0">
                                          <p:val>
                                            <p:strVal val="0-#ppt_h/2"/>
                                          </p:val>
                                        </p:tav>
                                        <p:tav tm="100000">
                                          <p:val>
                                            <p:strVal val="#ppt_y"/>
                                          </p:val>
                                        </p:tav>
                                      </p:tavLst>
                                    </p:anim>
                                  </p:childTnLst>
                                </p:cTn>
                              </p:par>
                              <p:par>
                                <p:cTn id="163" presetID="8" presetClass="emph" presetSubtype="0" repeatCount="indefinite" fill="hold" nodeType="withEffect">
                                  <p:stCondLst>
                                    <p:cond delay="0"/>
                                  </p:stCondLst>
                                  <p:childTnLst>
                                    <p:animRot by="-21600000">
                                      <p:cBhvr>
                                        <p:cTn id="164" dur="3000" fill="hold"/>
                                        <p:tgtEl>
                                          <p:spTgt spid="189"/>
                                        </p:tgtEl>
                                        <p:attrNameLst>
                                          <p:attrName>r</p:attrName>
                                        </p:attrNameLst>
                                      </p:cBhvr>
                                    </p:animRot>
                                  </p:childTnLst>
                                </p:cTn>
                              </p:par>
                              <p:par>
                                <p:cTn id="165" presetID="2" presetClass="exit" presetSubtype="8" fill="hold" nodeType="withEffect">
                                  <p:stCondLst>
                                    <p:cond delay="0"/>
                                  </p:stCondLst>
                                  <p:childTnLst>
                                    <p:anim calcmode="lin" valueType="num">
                                      <p:cBhvr additive="base">
                                        <p:cTn id="166" dur="3500"/>
                                        <p:tgtEl>
                                          <p:spTgt spid="189"/>
                                        </p:tgtEl>
                                        <p:attrNameLst>
                                          <p:attrName>ppt_x</p:attrName>
                                        </p:attrNameLst>
                                      </p:cBhvr>
                                      <p:tavLst>
                                        <p:tav tm="0">
                                          <p:val>
                                            <p:strVal val="ppt_x"/>
                                          </p:val>
                                        </p:tav>
                                        <p:tav tm="100000">
                                          <p:val>
                                            <p:strVal val="0-ppt_w/2"/>
                                          </p:val>
                                        </p:tav>
                                      </p:tavLst>
                                    </p:anim>
                                    <p:anim calcmode="lin" valueType="num">
                                      <p:cBhvr additive="base">
                                        <p:cTn id="167" dur="3500"/>
                                        <p:tgtEl>
                                          <p:spTgt spid="189"/>
                                        </p:tgtEl>
                                        <p:attrNameLst>
                                          <p:attrName>ppt_y</p:attrName>
                                        </p:attrNameLst>
                                      </p:cBhvr>
                                      <p:tavLst>
                                        <p:tav tm="0">
                                          <p:val>
                                            <p:strVal val="ppt_y"/>
                                          </p:val>
                                        </p:tav>
                                        <p:tav tm="100000">
                                          <p:val>
                                            <p:strVal val="ppt_y"/>
                                          </p:val>
                                        </p:tav>
                                      </p:tavLst>
                                    </p:anim>
                                    <p:set>
                                      <p:cBhvr>
                                        <p:cTn id="168" dur="1" fill="hold">
                                          <p:stCondLst>
                                            <p:cond delay="3499"/>
                                          </p:stCondLst>
                                        </p:cTn>
                                        <p:tgtEl>
                                          <p:spTgt spid="189"/>
                                        </p:tgtEl>
                                        <p:attrNameLst>
                                          <p:attrName>style.visibility</p:attrName>
                                        </p:attrNameLst>
                                      </p:cBhvr>
                                      <p:to>
                                        <p:strVal val="hidden"/>
                                      </p:to>
                                    </p:set>
                                  </p:childTnLst>
                                </p:cTn>
                              </p:par>
                              <p:par>
                                <p:cTn id="169" presetID="2" presetClass="entr" presetSubtype="9" fill="hold" nodeType="withEffect">
                                  <p:stCondLst>
                                    <p:cond delay="0"/>
                                  </p:stCondLst>
                                  <p:childTnLst>
                                    <p:set>
                                      <p:cBhvr>
                                        <p:cTn id="170" dur="1" fill="hold">
                                          <p:stCondLst>
                                            <p:cond delay="0"/>
                                          </p:stCondLst>
                                        </p:cTn>
                                        <p:tgtEl>
                                          <p:spTgt spid="201"/>
                                        </p:tgtEl>
                                        <p:attrNameLst>
                                          <p:attrName>style.visibility</p:attrName>
                                        </p:attrNameLst>
                                      </p:cBhvr>
                                      <p:to>
                                        <p:strVal val="visible"/>
                                      </p:to>
                                    </p:set>
                                    <p:anim calcmode="lin" valueType="num">
                                      <p:cBhvr additive="base">
                                        <p:cTn id="171" dur="3000" fill="hold"/>
                                        <p:tgtEl>
                                          <p:spTgt spid="201"/>
                                        </p:tgtEl>
                                        <p:attrNameLst>
                                          <p:attrName>ppt_x</p:attrName>
                                        </p:attrNameLst>
                                      </p:cBhvr>
                                      <p:tavLst>
                                        <p:tav tm="0">
                                          <p:val>
                                            <p:strVal val="0-#ppt_w/2"/>
                                          </p:val>
                                        </p:tav>
                                        <p:tav tm="100000">
                                          <p:val>
                                            <p:strVal val="#ppt_x"/>
                                          </p:val>
                                        </p:tav>
                                      </p:tavLst>
                                    </p:anim>
                                    <p:anim calcmode="lin" valueType="num">
                                      <p:cBhvr additive="base">
                                        <p:cTn id="172" dur="3000" fill="hold"/>
                                        <p:tgtEl>
                                          <p:spTgt spid="201"/>
                                        </p:tgtEl>
                                        <p:attrNameLst>
                                          <p:attrName>ppt_y</p:attrName>
                                        </p:attrNameLst>
                                      </p:cBhvr>
                                      <p:tavLst>
                                        <p:tav tm="0">
                                          <p:val>
                                            <p:strVal val="0-#ppt_h/2"/>
                                          </p:val>
                                        </p:tav>
                                        <p:tav tm="100000">
                                          <p:val>
                                            <p:strVal val="#ppt_y"/>
                                          </p:val>
                                        </p:tav>
                                      </p:tavLst>
                                    </p:anim>
                                  </p:childTnLst>
                                </p:cTn>
                              </p:par>
                              <p:par>
                                <p:cTn id="173" presetID="8" presetClass="emph" presetSubtype="0" repeatCount="indefinite" fill="hold" nodeType="withEffect">
                                  <p:stCondLst>
                                    <p:cond delay="0"/>
                                  </p:stCondLst>
                                  <p:childTnLst>
                                    <p:animRot by="21600000">
                                      <p:cBhvr>
                                        <p:cTn id="174" dur="3000" fill="hold"/>
                                        <p:tgtEl>
                                          <p:spTgt spid="201"/>
                                        </p:tgtEl>
                                        <p:attrNameLst>
                                          <p:attrName>r</p:attrName>
                                        </p:attrNameLst>
                                      </p:cBhvr>
                                    </p:animRot>
                                  </p:childTnLst>
                                </p:cTn>
                              </p:par>
                              <p:par>
                                <p:cTn id="175" presetID="2" presetClass="exit" presetSubtype="2" fill="hold" nodeType="withEffect">
                                  <p:stCondLst>
                                    <p:cond delay="0"/>
                                  </p:stCondLst>
                                  <p:childTnLst>
                                    <p:anim calcmode="lin" valueType="num">
                                      <p:cBhvr additive="base">
                                        <p:cTn id="176" dur="3500"/>
                                        <p:tgtEl>
                                          <p:spTgt spid="201"/>
                                        </p:tgtEl>
                                        <p:attrNameLst>
                                          <p:attrName>ppt_x</p:attrName>
                                        </p:attrNameLst>
                                      </p:cBhvr>
                                      <p:tavLst>
                                        <p:tav tm="0">
                                          <p:val>
                                            <p:strVal val="ppt_x"/>
                                          </p:val>
                                        </p:tav>
                                        <p:tav tm="100000">
                                          <p:val>
                                            <p:strVal val="1+ppt_w/2"/>
                                          </p:val>
                                        </p:tav>
                                      </p:tavLst>
                                    </p:anim>
                                    <p:anim calcmode="lin" valueType="num">
                                      <p:cBhvr additive="base">
                                        <p:cTn id="177" dur="3500"/>
                                        <p:tgtEl>
                                          <p:spTgt spid="201"/>
                                        </p:tgtEl>
                                        <p:attrNameLst>
                                          <p:attrName>ppt_y</p:attrName>
                                        </p:attrNameLst>
                                      </p:cBhvr>
                                      <p:tavLst>
                                        <p:tav tm="0">
                                          <p:val>
                                            <p:strVal val="ppt_y"/>
                                          </p:val>
                                        </p:tav>
                                        <p:tav tm="100000">
                                          <p:val>
                                            <p:strVal val="ppt_y"/>
                                          </p:val>
                                        </p:tav>
                                      </p:tavLst>
                                    </p:anim>
                                    <p:set>
                                      <p:cBhvr>
                                        <p:cTn id="178" dur="1" fill="hold">
                                          <p:stCondLst>
                                            <p:cond delay="3499"/>
                                          </p:stCondLst>
                                        </p:cTn>
                                        <p:tgtEl>
                                          <p:spTgt spid="201"/>
                                        </p:tgtEl>
                                        <p:attrNameLst>
                                          <p:attrName>style.visibility</p:attrName>
                                        </p:attrNameLst>
                                      </p:cBhvr>
                                      <p:to>
                                        <p:strVal val="hidden"/>
                                      </p:to>
                                    </p:set>
                                  </p:childTnLst>
                                </p:cTn>
                              </p:par>
                              <p:par>
                                <p:cTn id="179" presetID="2" presetClass="entr" presetSubtype="9" fill="hold" nodeType="withEffect">
                                  <p:stCondLst>
                                    <p:cond delay="0"/>
                                  </p:stCondLst>
                                  <p:childTnLst>
                                    <p:set>
                                      <p:cBhvr>
                                        <p:cTn id="180" dur="1" fill="hold">
                                          <p:stCondLst>
                                            <p:cond delay="0"/>
                                          </p:stCondLst>
                                        </p:cTn>
                                        <p:tgtEl>
                                          <p:spTgt spid="213"/>
                                        </p:tgtEl>
                                        <p:attrNameLst>
                                          <p:attrName>style.visibility</p:attrName>
                                        </p:attrNameLst>
                                      </p:cBhvr>
                                      <p:to>
                                        <p:strVal val="visible"/>
                                      </p:to>
                                    </p:set>
                                    <p:anim calcmode="lin" valueType="num">
                                      <p:cBhvr additive="base">
                                        <p:cTn id="181" dur="3000" fill="hold"/>
                                        <p:tgtEl>
                                          <p:spTgt spid="213"/>
                                        </p:tgtEl>
                                        <p:attrNameLst>
                                          <p:attrName>ppt_x</p:attrName>
                                        </p:attrNameLst>
                                      </p:cBhvr>
                                      <p:tavLst>
                                        <p:tav tm="0">
                                          <p:val>
                                            <p:strVal val="0-#ppt_w/2"/>
                                          </p:val>
                                        </p:tav>
                                        <p:tav tm="100000">
                                          <p:val>
                                            <p:strVal val="#ppt_x"/>
                                          </p:val>
                                        </p:tav>
                                      </p:tavLst>
                                    </p:anim>
                                    <p:anim calcmode="lin" valueType="num">
                                      <p:cBhvr additive="base">
                                        <p:cTn id="182" dur="3000" fill="hold"/>
                                        <p:tgtEl>
                                          <p:spTgt spid="213"/>
                                        </p:tgtEl>
                                        <p:attrNameLst>
                                          <p:attrName>ppt_y</p:attrName>
                                        </p:attrNameLst>
                                      </p:cBhvr>
                                      <p:tavLst>
                                        <p:tav tm="0">
                                          <p:val>
                                            <p:strVal val="0-#ppt_h/2"/>
                                          </p:val>
                                        </p:tav>
                                        <p:tav tm="100000">
                                          <p:val>
                                            <p:strVal val="#ppt_y"/>
                                          </p:val>
                                        </p:tav>
                                      </p:tavLst>
                                    </p:anim>
                                  </p:childTnLst>
                                </p:cTn>
                              </p:par>
                              <p:par>
                                <p:cTn id="183" presetID="8" presetClass="emph" presetSubtype="0" repeatCount="indefinite" fill="hold" nodeType="withEffect">
                                  <p:stCondLst>
                                    <p:cond delay="0"/>
                                  </p:stCondLst>
                                  <p:childTnLst>
                                    <p:animRot by="21600000">
                                      <p:cBhvr>
                                        <p:cTn id="184" dur="3000" fill="hold"/>
                                        <p:tgtEl>
                                          <p:spTgt spid="213"/>
                                        </p:tgtEl>
                                        <p:attrNameLst>
                                          <p:attrName>r</p:attrName>
                                        </p:attrNameLst>
                                      </p:cBhvr>
                                    </p:animRot>
                                  </p:childTnLst>
                                </p:cTn>
                              </p:par>
                              <p:par>
                                <p:cTn id="185" presetID="2" presetClass="exit" presetSubtype="2" fill="hold" nodeType="withEffect">
                                  <p:stCondLst>
                                    <p:cond delay="0"/>
                                  </p:stCondLst>
                                  <p:childTnLst>
                                    <p:anim calcmode="lin" valueType="num">
                                      <p:cBhvr additive="base">
                                        <p:cTn id="186" dur="3500"/>
                                        <p:tgtEl>
                                          <p:spTgt spid="213"/>
                                        </p:tgtEl>
                                        <p:attrNameLst>
                                          <p:attrName>ppt_x</p:attrName>
                                        </p:attrNameLst>
                                      </p:cBhvr>
                                      <p:tavLst>
                                        <p:tav tm="0">
                                          <p:val>
                                            <p:strVal val="ppt_x"/>
                                          </p:val>
                                        </p:tav>
                                        <p:tav tm="100000">
                                          <p:val>
                                            <p:strVal val="1+ppt_w/2"/>
                                          </p:val>
                                        </p:tav>
                                      </p:tavLst>
                                    </p:anim>
                                    <p:anim calcmode="lin" valueType="num">
                                      <p:cBhvr additive="base">
                                        <p:cTn id="187" dur="3500"/>
                                        <p:tgtEl>
                                          <p:spTgt spid="213"/>
                                        </p:tgtEl>
                                        <p:attrNameLst>
                                          <p:attrName>ppt_y</p:attrName>
                                        </p:attrNameLst>
                                      </p:cBhvr>
                                      <p:tavLst>
                                        <p:tav tm="0">
                                          <p:val>
                                            <p:strVal val="ppt_y"/>
                                          </p:val>
                                        </p:tav>
                                        <p:tav tm="100000">
                                          <p:val>
                                            <p:strVal val="ppt_y"/>
                                          </p:val>
                                        </p:tav>
                                      </p:tavLst>
                                    </p:anim>
                                    <p:set>
                                      <p:cBhvr>
                                        <p:cTn id="188" dur="1" fill="hold">
                                          <p:stCondLst>
                                            <p:cond delay="3499"/>
                                          </p:stCondLst>
                                        </p:cTn>
                                        <p:tgtEl>
                                          <p:spTgt spid="213"/>
                                        </p:tgtEl>
                                        <p:attrNameLst>
                                          <p:attrName>style.visibility</p:attrName>
                                        </p:attrNameLst>
                                      </p:cBhvr>
                                      <p:to>
                                        <p:strVal val="hidden"/>
                                      </p:to>
                                    </p:set>
                                  </p:childTnLst>
                                </p:cTn>
                              </p:par>
                              <p:par>
                                <p:cTn id="189" presetID="2" presetClass="entr" presetSubtype="9" fill="hold" nodeType="withEffect">
                                  <p:stCondLst>
                                    <p:cond delay="0"/>
                                  </p:stCondLst>
                                  <p:childTnLst>
                                    <p:set>
                                      <p:cBhvr>
                                        <p:cTn id="190" dur="1" fill="hold">
                                          <p:stCondLst>
                                            <p:cond delay="0"/>
                                          </p:stCondLst>
                                        </p:cTn>
                                        <p:tgtEl>
                                          <p:spTgt spid="225"/>
                                        </p:tgtEl>
                                        <p:attrNameLst>
                                          <p:attrName>style.visibility</p:attrName>
                                        </p:attrNameLst>
                                      </p:cBhvr>
                                      <p:to>
                                        <p:strVal val="visible"/>
                                      </p:to>
                                    </p:set>
                                    <p:anim calcmode="lin" valueType="num">
                                      <p:cBhvr additive="base">
                                        <p:cTn id="191" dur="3000" fill="hold"/>
                                        <p:tgtEl>
                                          <p:spTgt spid="225"/>
                                        </p:tgtEl>
                                        <p:attrNameLst>
                                          <p:attrName>ppt_x</p:attrName>
                                        </p:attrNameLst>
                                      </p:cBhvr>
                                      <p:tavLst>
                                        <p:tav tm="0">
                                          <p:val>
                                            <p:strVal val="0-#ppt_w/2"/>
                                          </p:val>
                                        </p:tav>
                                        <p:tav tm="100000">
                                          <p:val>
                                            <p:strVal val="#ppt_x"/>
                                          </p:val>
                                        </p:tav>
                                      </p:tavLst>
                                    </p:anim>
                                    <p:anim calcmode="lin" valueType="num">
                                      <p:cBhvr additive="base">
                                        <p:cTn id="192" dur="3000" fill="hold"/>
                                        <p:tgtEl>
                                          <p:spTgt spid="225"/>
                                        </p:tgtEl>
                                        <p:attrNameLst>
                                          <p:attrName>ppt_y</p:attrName>
                                        </p:attrNameLst>
                                      </p:cBhvr>
                                      <p:tavLst>
                                        <p:tav tm="0">
                                          <p:val>
                                            <p:strVal val="0-#ppt_h/2"/>
                                          </p:val>
                                        </p:tav>
                                        <p:tav tm="100000">
                                          <p:val>
                                            <p:strVal val="#ppt_y"/>
                                          </p:val>
                                        </p:tav>
                                      </p:tavLst>
                                    </p:anim>
                                  </p:childTnLst>
                                </p:cTn>
                              </p:par>
                              <p:par>
                                <p:cTn id="193" presetID="8" presetClass="emph" presetSubtype="0" repeatCount="indefinite" fill="hold" nodeType="withEffect">
                                  <p:stCondLst>
                                    <p:cond delay="0"/>
                                  </p:stCondLst>
                                  <p:childTnLst>
                                    <p:animRot by="21600000">
                                      <p:cBhvr>
                                        <p:cTn id="194" dur="3000" fill="hold"/>
                                        <p:tgtEl>
                                          <p:spTgt spid="225"/>
                                        </p:tgtEl>
                                        <p:attrNameLst>
                                          <p:attrName>r</p:attrName>
                                        </p:attrNameLst>
                                      </p:cBhvr>
                                    </p:animRot>
                                  </p:childTnLst>
                                </p:cTn>
                              </p:par>
                              <p:par>
                                <p:cTn id="195" presetID="2" presetClass="exit" presetSubtype="2" fill="hold" nodeType="withEffect">
                                  <p:stCondLst>
                                    <p:cond delay="0"/>
                                  </p:stCondLst>
                                  <p:childTnLst>
                                    <p:anim calcmode="lin" valueType="num">
                                      <p:cBhvr additive="base">
                                        <p:cTn id="196" dur="3500"/>
                                        <p:tgtEl>
                                          <p:spTgt spid="225"/>
                                        </p:tgtEl>
                                        <p:attrNameLst>
                                          <p:attrName>ppt_x</p:attrName>
                                        </p:attrNameLst>
                                      </p:cBhvr>
                                      <p:tavLst>
                                        <p:tav tm="0">
                                          <p:val>
                                            <p:strVal val="ppt_x"/>
                                          </p:val>
                                        </p:tav>
                                        <p:tav tm="100000">
                                          <p:val>
                                            <p:strVal val="1+ppt_w/2"/>
                                          </p:val>
                                        </p:tav>
                                      </p:tavLst>
                                    </p:anim>
                                    <p:anim calcmode="lin" valueType="num">
                                      <p:cBhvr additive="base">
                                        <p:cTn id="197" dur="3500"/>
                                        <p:tgtEl>
                                          <p:spTgt spid="225"/>
                                        </p:tgtEl>
                                        <p:attrNameLst>
                                          <p:attrName>ppt_y</p:attrName>
                                        </p:attrNameLst>
                                      </p:cBhvr>
                                      <p:tavLst>
                                        <p:tav tm="0">
                                          <p:val>
                                            <p:strVal val="ppt_y"/>
                                          </p:val>
                                        </p:tav>
                                        <p:tav tm="100000">
                                          <p:val>
                                            <p:strVal val="ppt_y"/>
                                          </p:val>
                                        </p:tav>
                                      </p:tavLst>
                                    </p:anim>
                                    <p:set>
                                      <p:cBhvr>
                                        <p:cTn id="198" dur="1" fill="hold">
                                          <p:stCondLst>
                                            <p:cond delay="3499"/>
                                          </p:stCondLst>
                                        </p:cTn>
                                        <p:tgtEl>
                                          <p:spTgt spid="225"/>
                                        </p:tgtEl>
                                        <p:attrNameLst>
                                          <p:attrName>style.visibility</p:attrName>
                                        </p:attrNameLst>
                                      </p:cBhvr>
                                      <p:to>
                                        <p:strVal val="hidden"/>
                                      </p:to>
                                    </p:set>
                                  </p:childTnLst>
                                </p:cTn>
                              </p:par>
                              <p:par>
                                <p:cTn id="199" presetID="2" presetClass="entr" presetSubtype="9" fill="hold" nodeType="withEffect">
                                  <p:stCondLst>
                                    <p:cond delay="0"/>
                                  </p:stCondLst>
                                  <p:childTnLst>
                                    <p:set>
                                      <p:cBhvr>
                                        <p:cTn id="200" dur="1" fill="hold">
                                          <p:stCondLst>
                                            <p:cond delay="0"/>
                                          </p:stCondLst>
                                        </p:cTn>
                                        <p:tgtEl>
                                          <p:spTgt spid="237"/>
                                        </p:tgtEl>
                                        <p:attrNameLst>
                                          <p:attrName>style.visibility</p:attrName>
                                        </p:attrNameLst>
                                      </p:cBhvr>
                                      <p:to>
                                        <p:strVal val="visible"/>
                                      </p:to>
                                    </p:set>
                                    <p:anim calcmode="lin" valueType="num">
                                      <p:cBhvr additive="base">
                                        <p:cTn id="201" dur="3000" fill="hold"/>
                                        <p:tgtEl>
                                          <p:spTgt spid="237"/>
                                        </p:tgtEl>
                                        <p:attrNameLst>
                                          <p:attrName>ppt_x</p:attrName>
                                        </p:attrNameLst>
                                      </p:cBhvr>
                                      <p:tavLst>
                                        <p:tav tm="0">
                                          <p:val>
                                            <p:strVal val="0-#ppt_w/2"/>
                                          </p:val>
                                        </p:tav>
                                        <p:tav tm="100000">
                                          <p:val>
                                            <p:strVal val="#ppt_x"/>
                                          </p:val>
                                        </p:tav>
                                      </p:tavLst>
                                    </p:anim>
                                    <p:anim calcmode="lin" valueType="num">
                                      <p:cBhvr additive="base">
                                        <p:cTn id="202" dur="3000" fill="hold"/>
                                        <p:tgtEl>
                                          <p:spTgt spid="237"/>
                                        </p:tgtEl>
                                        <p:attrNameLst>
                                          <p:attrName>ppt_y</p:attrName>
                                        </p:attrNameLst>
                                      </p:cBhvr>
                                      <p:tavLst>
                                        <p:tav tm="0">
                                          <p:val>
                                            <p:strVal val="0-#ppt_h/2"/>
                                          </p:val>
                                        </p:tav>
                                        <p:tav tm="100000">
                                          <p:val>
                                            <p:strVal val="#ppt_y"/>
                                          </p:val>
                                        </p:tav>
                                      </p:tavLst>
                                    </p:anim>
                                  </p:childTnLst>
                                </p:cTn>
                              </p:par>
                              <p:par>
                                <p:cTn id="203" presetID="8" presetClass="emph" presetSubtype="0" repeatCount="indefinite" fill="hold" nodeType="withEffect">
                                  <p:stCondLst>
                                    <p:cond delay="0"/>
                                  </p:stCondLst>
                                  <p:childTnLst>
                                    <p:animRot by="21600000">
                                      <p:cBhvr>
                                        <p:cTn id="204" dur="3000" fill="hold"/>
                                        <p:tgtEl>
                                          <p:spTgt spid="237"/>
                                        </p:tgtEl>
                                        <p:attrNameLst>
                                          <p:attrName>r</p:attrName>
                                        </p:attrNameLst>
                                      </p:cBhvr>
                                    </p:animRot>
                                  </p:childTnLst>
                                </p:cTn>
                              </p:par>
                              <p:par>
                                <p:cTn id="205" presetID="2" presetClass="exit" presetSubtype="2" fill="hold" nodeType="withEffect">
                                  <p:stCondLst>
                                    <p:cond delay="0"/>
                                  </p:stCondLst>
                                  <p:childTnLst>
                                    <p:anim calcmode="lin" valueType="num">
                                      <p:cBhvr additive="base">
                                        <p:cTn id="206" dur="3500"/>
                                        <p:tgtEl>
                                          <p:spTgt spid="237"/>
                                        </p:tgtEl>
                                        <p:attrNameLst>
                                          <p:attrName>ppt_x</p:attrName>
                                        </p:attrNameLst>
                                      </p:cBhvr>
                                      <p:tavLst>
                                        <p:tav tm="0">
                                          <p:val>
                                            <p:strVal val="ppt_x"/>
                                          </p:val>
                                        </p:tav>
                                        <p:tav tm="100000">
                                          <p:val>
                                            <p:strVal val="1+ppt_w/2"/>
                                          </p:val>
                                        </p:tav>
                                      </p:tavLst>
                                    </p:anim>
                                    <p:anim calcmode="lin" valueType="num">
                                      <p:cBhvr additive="base">
                                        <p:cTn id="207" dur="3500"/>
                                        <p:tgtEl>
                                          <p:spTgt spid="237"/>
                                        </p:tgtEl>
                                        <p:attrNameLst>
                                          <p:attrName>ppt_y</p:attrName>
                                        </p:attrNameLst>
                                      </p:cBhvr>
                                      <p:tavLst>
                                        <p:tav tm="0">
                                          <p:val>
                                            <p:strVal val="ppt_y"/>
                                          </p:val>
                                        </p:tav>
                                        <p:tav tm="100000">
                                          <p:val>
                                            <p:strVal val="ppt_y"/>
                                          </p:val>
                                        </p:tav>
                                      </p:tavLst>
                                    </p:anim>
                                    <p:set>
                                      <p:cBhvr>
                                        <p:cTn id="208" dur="1" fill="hold">
                                          <p:stCondLst>
                                            <p:cond delay="3499"/>
                                          </p:stCondLst>
                                        </p:cTn>
                                        <p:tgtEl>
                                          <p:spTgt spid="237"/>
                                        </p:tgtEl>
                                        <p:attrNameLst>
                                          <p:attrName>style.visibility</p:attrName>
                                        </p:attrNameLst>
                                      </p:cBhvr>
                                      <p:to>
                                        <p:strVal val="hidden"/>
                                      </p:to>
                                    </p:set>
                                  </p:childTnLst>
                                </p:cTn>
                              </p:par>
                              <p:par>
                                <p:cTn id="209" presetID="2" presetClass="entr" presetSubtype="9" fill="hold" nodeType="withEffect">
                                  <p:stCondLst>
                                    <p:cond delay="0"/>
                                  </p:stCondLst>
                                  <p:childTnLst>
                                    <p:set>
                                      <p:cBhvr>
                                        <p:cTn id="210" dur="1" fill="hold">
                                          <p:stCondLst>
                                            <p:cond delay="0"/>
                                          </p:stCondLst>
                                        </p:cTn>
                                        <p:tgtEl>
                                          <p:spTgt spid="249"/>
                                        </p:tgtEl>
                                        <p:attrNameLst>
                                          <p:attrName>style.visibility</p:attrName>
                                        </p:attrNameLst>
                                      </p:cBhvr>
                                      <p:to>
                                        <p:strVal val="visible"/>
                                      </p:to>
                                    </p:set>
                                    <p:anim calcmode="lin" valueType="num">
                                      <p:cBhvr additive="base">
                                        <p:cTn id="211" dur="3000" fill="hold"/>
                                        <p:tgtEl>
                                          <p:spTgt spid="249"/>
                                        </p:tgtEl>
                                        <p:attrNameLst>
                                          <p:attrName>ppt_x</p:attrName>
                                        </p:attrNameLst>
                                      </p:cBhvr>
                                      <p:tavLst>
                                        <p:tav tm="0">
                                          <p:val>
                                            <p:strVal val="0-#ppt_w/2"/>
                                          </p:val>
                                        </p:tav>
                                        <p:tav tm="100000">
                                          <p:val>
                                            <p:strVal val="#ppt_x"/>
                                          </p:val>
                                        </p:tav>
                                      </p:tavLst>
                                    </p:anim>
                                    <p:anim calcmode="lin" valueType="num">
                                      <p:cBhvr additive="base">
                                        <p:cTn id="212" dur="3000" fill="hold"/>
                                        <p:tgtEl>
                                          <p:spTgt spid="249"/>
                                        </p:tgtEl>
                                        <p:attrNameLst>
                                          <p:attrName>ppt_y</p:attrName>
                                        </p:attrNameLst>
                                      </p:cBhvr>
                                      <p:tavLst>
                                        <p:tav tm="0">
                                          <p:val>
                                            <p:strVal val="0-#ppt_h/2"/>
                                          </p:val>
                                        </p:tav>
                                        <p:tav tm="100000">
                                          <p:val>
                                            <p:strVal val="#ppt_y"/>
                                          </p:val>
                                        </p:tav>
                                      </p:tavLst>
                                    </p:anim>
                                  </p:childTnLst>
                                </p:cTn>
                              </p:par>
                              <p:par>
                                <p:cTn id="213" presetID="8" presetClass="emph" presetSubtype="0" repeatCount="indefinite" fill="hold" nodeType="withEffect">
                                  <p:stCondLst>
                                    <p:cond delay="0"/>
                                  </p:stCondLst>
                                  <p:childTnLst>
                                    <p:animRot by="21600000">
                                      <p:cBhvr>
                                        <p:cTn id="214" dur="3000" fill="hold"/>
                                        <p:tgtEl>
                                          <p:spTgt spid="249"/>
                                        </p:tgtEl>
                                        <p:attrNameLst>
                                          <p:attrName>r</p:attrName>
                                        </p:attrNameLst>
                                      </p:cBhvr>
                                    </p:animRot>
                                  </p:childTnLst>
                                </p:cTn>
                              </p:par>
                              <p:par>
                                <p:cTn id="215" presetID="2" presetClass="exit" presetSubtype="2" fill="hold" nodeType="withEffect">
                                  <p:stCondLst>
                                    <p:cond delay="0"/>
                                  </p:stCondLst>
                                  <p:childTnLst>
                                    <p:anim calcmode="lin" valueType="num">
                                      <p:cBhvr additive="base">
                                        <p:cTn id="216" dur="3500"/>
                                        <p:tgtEl>
                                          <p:spTgt spid="249"/>
                                        </p:tgtEl>
                                        <p:attrNameLst>
                                          <p:attrName>ppt_x</p:attrName>
                                        </p:attrNameLst>
                                      </p:cBhvr>
                                      <p:tavLst>
                                        <p:tav tm="0">
                                          <p:val>
                                            <p:strVal val="ppt_x"/>
                                          </p:val>
                                        </p:tav>
                                        <p:tav tm="100000">
                                          <p:val>
                                            <p:strVal val="1+ppt_w/2"/>
                                          </p:val>
                                        </p:tav>
                                      </p:tavLst>
                                    </p:anim>
                                    <p:anim calcmode="lin" valueType="num">
                                      <p:cBhvr additive="base">
                                        <p:cTn id="217" dur="3500"/>
                                        <p:tgtEl>
                                          <p:spTgt spid="249"/>
                                        </p:tgtEl>
                                        <p:attrNameLst>
                                          <p:attrName>ppt_y</p:attrName>
                                        </p:attrNameLst>
                                      </p:cBhvr>
                                      <p:tavLst>
                                        <p:tav tm="0">
                                          <p:val>
                                            <p:strVal val="ppt_y"/>
                                          </p:val>
                                        </p:tav>
                                        <p:tav tm="100000">
                                          <p:val>
                                            <p:strVal val="ppt_y"/>
                                          </p:val>
                                        </p:tav>
                                      </p:tavLst>
                                    </p:anim>
                                    <p:set>
                                      <p:cBhvr>
                                        <p:cTn id="218" dur="1" fill="hold">
                                          <p:stCondLst>
                                            <p:cond delay="3499"/>
                                          </p:stCondLst>
                                        </p:cTn>
                                        <p:tgtEl>
                                          <p:spTgt spid="2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3840" y="-14034"/>
            <a:ext cx="9144000" cy="5143500"/>
            <a:chOff x="0" y="0"/>
            <a:chExt cx="9144000" cy="5143500"/>
          </a:xfrm>
        </p:grpSpPr>
        <p:sp>
          <p:nvSpPr>
            <p:cNvPr id="17" name="16 Rectángulo"/>
            <p:cNvSpPr/>
            <p:nvPr/>
          </p:nvSpPr>
          <p:spPr>
            <a:xfrm>
              <a:off x="4572000" y="257175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0" y="257175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a:off x="0" y="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descr="Diapositiva20"/>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0975" y="-7016"/>
            <a:ext cx="9169116" cy="5179500"/>
          </a:xfrm>
          <a:prstGeom prst="rect">
            <a:avLst/>
          </a:prstGeom>
          <a:noFill/>
          <a:ln>
            <a:noFill/>
          </a:ln>
        </p:spPr>
      </p:pic>
      <p:sp>
        <p:nvSpPr>
          <p:cNvPr id="2" name="Forma libre 4"/>
          <p:cNvSpPr/>
          <p:nvPr/>
        </p:nvSpPr>
        <p:spPr>
          <a:xfrm rot="18762372">
            <a:off x="2643002" y="-7016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2837628" flipH="1">
            <a:off x="4587217" y="-70160"/>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7962372">
            <a:off x="4637224" y="3442632"/>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3637628" flipH="1">
            <a:off x="2693008" y="344263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4"/>
          <p:cNvSpPr/>
          <p:nvPr/>
        </p:nvSpPr>
        <p:spPr>
          <a:xfrm rot="2562372">
            <a:off x="6300195"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8237628" flipH="1">
            <a:off x="6300194"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13362372">
            <a:off x="971602"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19037628" flipH="1">
            <a:off x="971603"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flip="none" rotWithShape="1">
              <a:gsLst>
                <a:gs pos="9000">
                  <a:srgbClr val="FFC000"/>
                </a:gs>
                <a:gs pos="54000">
                  <a:srgbClr val="6600FF"/>
                </a:gs>
                <a:gs pos="100000">
                  <a:srgbClr val="00FF00"/>
                </a:gs>
              </a:gsLst>
              <a:lin ang="5400000" scaled="1"/>
              <a:tileRect/>
            </a:gradFill>
          </a:ln>
          <a:effectLst>
            <a:outerShdw blurRad="342900" dist="50800" dir="5400000" algn="ctr" rotWithShape="0">
              <a:srgbClr val="FFFC56"/>
            </a:outerShdw>
          </a:effectLst>
          <a:scene3d>
            <a:camera prst="obliqueBottomLeft"/>
            <a:lightRig rig="flat" dir="t"/>
          </a:scene3d>
          <a:sp3d extrusionH="2540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120515" y="0"/>
            <a:ext cx="9264515"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00635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p:cTn id="10" dur="4500" fill="hold"/>
                                        <p:tgtEl>
                                          <p:spTgt spid="13"/>
                                        </p:tgtEl>
                                        <p:attrNameLst>
                                          <p:attrName>ppt_w</p:attrName>
                                        </p:attrNameLst>
                                      </p:cBhvr>
                                      <p:tavLst>
                                        <p:tav tm="0" fmla="#ppt_w*sin(2.5*pi*$)">
                                          <p:val>
                                            <p:fltVal val="0"/>
                                          </p:val>
                                        </p:tav>
                                        <p:tav tm="100000">
                                          <p:val>
                                            <p:fltVal val="1"/>
                                          </p:val>
                                        </p:tav>
                                      </p:tavLst>
                                    </p:anim>
                                    <p:anim calcmode="lin" valueType="num">
                                      <p:cBhvr>
                                        <p:cTn id="11" dur="4500" fill="hold"/>
                                        <p:tgtEl>
                                          <p:spTgt spid="13"/>
                                        </p:tgtEl>
                                        <p:attrNameLst>
                                          <p:attrName>ppt_h</p:attrName>
                                        </p:attrNameLst>
                                      </p:cBhvr>
                                      <p:tavLst>
                                        <p:tav tm="0">
                                          <p:val>
                                            <p:strVal val="#ppt_h"/>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4250" fill="hold"/>
                                        <p:tgtEl>
                                          <p:spTgt spid="13"/>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13"/>
                                        </p:tgtEl>
                                        <p:attrNameLst>
                                          <p:attrName>ppt_x</p:attrName>
                                        </p:attrNameLst>
                                      </p:cBhvr>
                                      <p:tavLst>
                                        <p:tav tm="0">
                                          <p:val>
                                            <p:strVal val="ppt_x"/>
                                          </p:val>
                                        </p:tav>
                                        <p:tav tm="100000">
                                          <p:val>
                                            <p:strVal val="1+ppt_w/2"/>
                                          </p:val>
                                        </p:tav>
                                      </p:tavLst>
                                    </p:anim>
                                    <p:anim calcmode="lin" valueType="num">
                                      <p:cBhvr additive="base">
                                        <p:cTn id="16" dur="5500"/>
                                        <p:tgtEl>
                                          <p:spTgt spid="13"/>
                                        </p:tgtEl>
                                        <p:attrNameLst>
                                          <p:attrName>ppt_y</p:attrName>
                                        </p:attrNameLst>
                                      </p:cBhvr>
                                      <p:tavLst>
                                        <p:tav tm="0">
                                          <p:val>
                                            <p:strVal val="ppt_y"/>
                                          </p:val>
                                        </p:tav>
                                        <p:tav tm="100000">
                                          <p:val>
                                            <p:strVal val="1+ppt_h/2"/>
                                          </p:val>
                                        </p:tav>
                                      </p:tavLst>
                                    </p:anim>
                                    <p:set>
                                      <p:cBhvr>
                                        <p:cTn id="17" dur="1" fill="hold">
                                          <p:stCondLst>
                                            <p:cond delay="5499"/>
                                          </p:stCondLst>
                                        </p:cTn>
                                        <p:tgtEl>
                                          <p:spTgt spid="13"/>
                                        </p:tgtEl>
                                        <p:attrNameLst>
                                          <p:attrName>style.visibility</p:attrName>
                                        </p:attrNameLst>
                                      </p:cBhvr>
                                      <p:to>
                                        <p:strVal val="hidden"/>
                                      </p:to>
                                    </p:set>
                                  </p:childTnLst>
                                </p:cTn>
                              </p:par>
                              <p:par>
                                <p:cTn id="18" presetID="19" presetClass="entr" presetSubtype="1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4500" fill="hold"/>
                                        <p:tgtEl>
                                          <p:spTgt spid="2"/>
                                        </p:tgtEl>
                                        <p:attrNameLst>
                                          <p:attrName>ppt_w</p:attrName>
                                        </p:attrNameLst>
                                      </p:cBhvr>
                                      <p:tavLst>
                                        <p:tav tm="0" fmla="#ppt_w*sin(2.5*pi*$)">
                                          <p:val>
                                            <p:fltVal val="0"/>
                                          </p:val>
                                        </p:tav>
                                        <p:tav tm="100000">
                                          <p:val>
                                            <p:fltVal val="1"/>
                                          </p:val>
                                        </p:tav>
                                      </p:tavLst>
                                    </p:anim>
                                    <p:anim calcmode="lin" valueType="num">
                                      <p:cBhvr>
                                        <p:cTn id="21" dur="4500" fill="hold"/>
                                        <p:tgtEl>
                                          <p:spTgt spid="2"/>
                                        </p:tgtEl>
                                        <p:attrNameLst>
                                          <p:attrName>ppt_h</p:attrName>
                                        </p:attrNameLst>
                                      </p:cBhvr>
                                      <p:tavLst>
                                        <p:tav tm="0">
                                          <p:val>
                                            <p:strVal val="#ppt_h"/>
                                          </p:val>
                                        </p:tav>
                                        <p:tav tm="100000">
                                          <p:val>
                                            <p:strVal val="#ppt_h"/>
                                          </p:val>
                                        </p:tav>
                                      </p:tavLst>
                                    </p:anim>
                                  </p:childTnLst>
                                </p:cTn>
                              </p:par>
                              <p:par>
                                <p:cTn id="22" presetID="8" presetClass="emph" presetSubtype="0" repeatCount="indefinite" fill="hold" grpId="1" nodeType="withEffect">
                                  <p:stCondLst>
                                    <p:cond delay="0"/>
                                  </p:stCondLst>
                                  <p:childTnLst>
                                    <p:animRot by="21600000">
                                      <p:cBhvr>
                                        <p:cTn id="23" dur="4250" fill="hold"/>
                                        <p:tgtEl>
                                          <p:spTgt spid="2"/>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2"/>
                                        </p:tgtEl>
                                        <p:attrNameLst>
                                          <p:attrName>ppt_x</p:attrName>
                                        </p:attrNameLst>
                                      </p:cBhvr>
                                      <p:tavLst>
                                        <p:tav tm="0">
                                          <p:val>
                                            <p:strVal val="ppt_x"/>
                                          </p:val>
                                        </p:tav>
                                        <p:tav tm="100000">
                                          <p:val>
                                            <p:strVal val="1+ppt_w/2"/>
                                          </p:val>
                                        </p:tav>
                                      </p:tavLst>
                                    </p:anim>
                                    <p:anim calcmode="lin" valueType="num">
                                      <p:cBhvr additive="base">
                                        <p:cTn id="26" dur="5500"/>
                                        <p:tgtEl>
                                          <p:spTgt spid="2"/>
                                        </p:tgtEl>
                                        <p:attrNameLst>
                                          <p:attrName>ppt_y</p:attrName>
                                        </p:attrNameLst>
                                      </p:cBhvr>
                                      <p:tavLst>
                                        <p:tav tm="0">
                                          <p:val>
                                            <p:strVal val="ppt_y"/>
                                          </p:val>
                                        </p:tav>
                                        <p:tav tm="100000">
                                          <p:val>
                                            <p:strVal val="1+ppt_h/2"/>
                                          </p:val>
                                        </p:tav>
                                      </p:tavLst>
                                    </p:anim>
                                    <p:set>
                                      <p:cBhvr>
                                        <p:cTn id="27" dur="1" fill="hold">
                                          <p:stCondLst>
                                            <p:cond delay="5499"/>
                                          </p:stCondLst>
                                        </p:cTn>
                                        <p:tgtEl>
                                          <p:spTgt spid="2"/>
                                        </p:tgtEl>
                                        <p:attrNameLst>
                                          <p:attrName>style.visibility</p:attrName>
                                        </p:attrNameLst>
                                      </p:cBhvr>
                                      <p:to>
                                        <p:strVal val="hidden"/>
                                      </p:to>
                                    </p:set>
                                  </p:childTnLst>
                                </p:cTn>
                              </p:par>
                              <p:par>
                                <p:cTn id="28" presetID="19" presetClass="entr" presetSubtype="10" fill="hold" grpId="0"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4500" fill="hold"/>
                                        <p:tgtEl>
                                          <p:spTgt spid="3"/>
                                        </p:tgtEl>
                                        <p:attrNameLst>
                                          <p:attrName>ppt_w</p:attrName>
                                        </p:attrNameLst>
                                      </p:cBhvr>
                                      <p:tavLst>
                                        <p:tav tm="0" fmla="#ppt_w*sin(2.5*pi*$)">
                                          <p:val>
                                            <p:fltVal val="0"/>
                                          </p:val>
                                        </p:tav>
                                        <p:tav tm="100000">
                                          <p:val>
                                            <p:fltVal val="1"/>
                                          </p:val>
                                        </p:tav>
                                      </p:tavLst>
                                    </p:anim>
                                    <p:anim calcmode="lin" valueType="num">
                                      <p:cBhvr>
                                        <p:cTn id="31" dur="4500" fill="hold"/>
                                        <p:tgtEl>
                                          <p:spTgt spid="3"/>
                                        </p:tgtEl>
                                        <p:attrNameLst>
                                          <p:attrName>ppt_h</p:attrName>
                                        </p:attrNameLst>
                                      </p:cBhvr>
                                      <p:tavLst>
                                        <p:tav tm="0">
                                          <p:val>
                                            <p:strVal val="#ppt_h"/>
                                          </p:val>
                                        </p:tav>
                                        <p:tav tm="100000">
                                          <p:val>
                                            <p:strVal val="#ppt_h"/>
                                          </p:val>
                                        </p:tav>
                                      </p:tavLst>
                                    </p:anim>
                                  </p:childTnLst>
                                </p:cTn>
                              </p:par>
                              <p:par>
                                <p:cTn id="32" presetID="8" presetClass="emph" presetSubtype="0" repeatCount="indefinite" fill="hold" grpId="1" nodeType="withEffect">
                                  <p:stCondLst>
                                    <p:cond delay="0"/>
                                  </p:stCondLst>
                                  <p:childTnLst>
                                    <p:animRot by="-21600000">
                                      <p:cBhvr>
                                        <p:cTn id="33" dur="4250" fill="hold"/>
                                        <p:tgtEl>
                                          <p:spTgt spid="3"/>
                                        </p:tgtEl>
                                        <p:attrNameLst>
                                          <p:attrName>r</p:attrName>
                                        </p:attrNameLst>
                                      </p:cBhvr>
                                    </p:animRot>
                                  </p:childTnLst>
                                </p:cTn>
                              </p:par>
                              <p:par>
                                <p:cTn id="34" presetID="2" presetClass="exit" presetSubtype="12" fill="hold" grpId="2" nodeType="withEffect">
                                  <p:stCondLst>
                                    <p:cond delay="0"/>
                                  </p:stCondLst>
                                  <p:childTnLst>
                                    <p:anim calcmode="lin" valueType="num">
                                      <p:cBhvr additive="base">
                                        <p:cTn id="35" dur="5500"/>
                                        <p:tgtEl>
                                          <p:spTgt spid="3"/>
                                        </p:tgtEl>
                                        <p:attrNameLst>
                                          <p:attrName>ppt_x</p:attrName>
                                        </p:attrNameLst>
                                      </p:cBhvr>
                                      <p:tavLst>
                                        <p:tav tm="0">
                                          <p:val>
                                            <p:strVal val="ppt_x"/>
                                          </p:val>
                                        </p:tav>
                                        <p:tav tm="100000">
                                          <p:val>
                                            <p:strVal val="0-ppt_w/2"/>
                                          </p:val>
                                        </p:tav>
                                      </p:tavLst>
                                    </p:anim>
                                    <p:anim calcmode="lin" valueType="num">
                                      <p:cBhvr additive="base">
                                        <p:cTn id="36" dur="5500"/>
                                        <p:tgtEl>
                                          <p:spTgt spid="3"/>
                                        </p:tgtEl>
                                        <p:attrNameLst>
                                          <p:attrName>ppt_y</p:attrName>
                                        </p:attrNameLst>
                                      </p:cBhvr>
                                      <p:tavLst>
                                        <p:tav tm="0">
                                          <p:val>
                                            <p:strVal val="ppt_y"/>
                                          </p:val>
                                        </p:tav>
                                        <p:tav tm="100000">
                                          <p:val>
                                            <p:strVal val="1+ppt_h/2"/>
                                          </p:val>
                                        </p:tav>
                                      </p:tavLst>
                                    </p:anim>
                                    <p:set>
                                      <p:cBhvr>
                                        <p:cTn id="37" dur="1" fill="hold">
                                          <p:stCondLst>
                                            <p:cond delay="5499"/>
                                          </p:stCondLst>
                                        </p:cTn>
                                        <p:tgtEl>
                                          <p:spTgt spid="3"/>
                                        </p:tgtEl>
                                        <p:attrNameLst>
                                          <p:attrName>style.visibility</p:attrName>
                                        </p:attrNameLst>
                                      </p:cBhvr>
                                      <p:to>
                                        <p:strVal val="hidden"/>
                                      </p:to>
                                    </p:set>
                                  </p:childTnLst>
                                </p:cTn>
                              </p:par>
                              <p:par>
                                <p:cTn id="38" presetID="19" presetClass="entr" presetSubtype="10"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p:cTn id="40" dur="4500" fill="hold"/>
                                        <p:tgtEl>
                                          <p:spTgt spid="9"/>
                                        </p:tgtEl>
                                        <p:attrNameLst>
                                          <p:attrName>ppt_w</p:attrName>
                                        </p:attrNameLst>
                                      </p:cBhvr>
                                      <p:tavLst>
                                        <p:tav tm="0" fmla="#ppt_w*sin(2.5*pi*$)">
                                          <p:val>
                                            <p:fltVal val="0"/>
                                          </p:val>
                                        </p:tav>
                                        <p:tav tm="100000">
                                          <p:val>
                                            <p:fltVal val="1"/>
                                          </p:val>
                                        </p:tav>
                                      </p:tavLst>
                                    </p:anim>
                                    <p:anim calcmode="lin" valueType="num">
                                      <p:cBhvr>
                                        <p:cTn id="41" dur="4500" fill="hold"/>
                                        <p:tgtEl>
                                          <p:spTgt spid="9"/>
                                        </p:tgtEl>
                                        <p:attrNameLst>
                                          <p:attrName>ppt_h</p:attrName>
                                        </p:attrNameLst>
                                      </p:cBhvr>
                                      <p:tavLst>
                                        <p:tav tm="0">
                                          <p:val>
                                            <p:strVal val="#ppt_h"/>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4250" fill="hold"/>
                                        <p:tgtEl>
                                          <p:spTgt spid="9"/>
                                        </p:tgtEl>
                                        <p:attrNameLst>
                                          <p:attrName>r</p:attrName>
                                        </p:attrNameLst>
                                      </p:cBhvr>
                                    </p:animRot>
                                  </p:childTnLst>
                                </p:cTn>
                              </p:par>
                              <p:par>
                                <p:cTn id="44" presetID="2" presetClass="exit" presetSubtype="12" fill="hold" grpId="2" nodeType="withEffect">
                                  <p:stCondLst>
                                    <p:cond delay="0"/>
                                  </p:stCondLst>
                                  <p:childTnLst>
                                    <p:anim calcmode="lin" valueType="num">
                                      <p:cBhvr additive="base">
                                        <p:cTn id="45" dur="5500"/>
                                        <p:tgtEl>
                                          <p:spTgt spid="9"/>
                                        </p:tgtEl>
                                        <p:attrNameLst>
                                          <p:attrName>ppt_x</p:attrName>
                                        </p:attrNameLst>
                                      </p:cBhvr>
                                      <p:tavLst>
                                        <p:tav tm="0">
                                          <p:val>
                                            <p:strVal val="ppt_x"/>
                                          </p:val>
                                        </p:tav>
                                        <p:tav tm="100000">
                                          <p:val>
                                            <p:strVal val="0-ppt_w/2"/>
                                          </p:val>
                                        </p:tav>
                                      </p:tavLst>
                                    </p:anim>
                                    <p:anim calcmode="lin" valueType="num">
                                      <p:cBhvr additive="base">
                                        <p:cTn id="46" dur="5500"/>
                                        <p:tgtEl>
                                          <p:spTgt spid="9"/>
                                        </p:tgtEl>
                                        <p:attrNameLst>
                                          <p:attrName>ppt_y</p:attrName>
                                        </p:attrNameLst>
                                      </p:cBhvr>
                                      <p:tavLst>
                                        <p:tav tm="0">
                                          <p:val>
                                            <p:strVal val="ppt_y"/>
                                          </p:val>
                                        </p:tav>
                                        <p:tav tm="100000">
                                          <p:val>
                                            <p:strVal val="1+ppt_h/2"/>
                                          </p:val>
                                        </p:tav>
                                      </p:tavLst>
                                    </p:anim>
                                    <p:set>
                                      <p:cBhvr>
                                        <p:cTn id="47" dur="1" fill="hold">
                                          <p:stCondLst>
                                            <p:cond delay="5499"/>
                                          </p:stCondLst>
                                        </p:cTn>
                                        <p:tgtEl>
                                          <p:spTgt spid="9"/>
                                        </p:tgtEl>
                                        <p:attrNameLst>
                                          <p:attrName>style.visibility</p:attrName>
                                        </p:attrNameLst>
                                      </p:cBhvr>
                                      <p:to>
                                        <p:strVal val="hidden"/>
                                      </p:to>
                                    </p:set>
                                  </p:childTnLst>
                                </p:cTn>
                              </p:par>
                              <p:par>
                                <p:cTn id="48" presetID="19" presetClass="entr" presetSubtype="10"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4500" fill="hold"/>
                                        <p:tgtEl>
                                          <p:spTgt spid="12"/>
                                        </p:tgtEl>
                                        <p:attrNameLst>
                                          <p:attrName>ppt_w</p:attrName>
                                        </p:attrNameLst>
                                      </p:cBhvr>
                                      <p:tavLst>
                                        <p:tav tm="0" fmla="#ppt_w*sin(2.5*pi*$)">
                                          <p:val>
                                            <p:fltVal val="0"/>
                                          </p:val>
                                        </p:tav>
                                        <p:tav tm="100000">
                                          <p:val>
                                            <p:fltVal val="1"/>
                                          </p:val>
                                        </p:tav>
                                      </p:tavLst>
                                    </p:anim>
                                    <p:anim calcmode="lin" valueType="num">
                                      <p:cBhvr>
                                        <p:cTn id="51" dur="4500" fill="hold"/>
                                        <p:tgtEl>
                                          <p:spTgt spid="12"/>
                                        </p:tgtEl>
                                        <p:attrNameLst>
                                          <p:attrName>ppt_h</p:attrName>
                                        </p:attrNameLst>
                                      </p:cBhvr>
                                      <p:tavLst>
                                        <p:tav tm="0">
                                          <p:val>
                                            <p:strVal val="#ppt_h"/>
                                          </p:val>
                                        </p:tav>
                                        <p:tav tm="100000">
                                          <p:val>
                                            <p:strVal val="#ppt_h"/>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2"/>
                                        </p:tgtEl>
                                        <p:attrNameLst>
                                          <p:attrName>r</p:attrName>
                                        </p:attrNameLst>
                                      </p:cBhvr>
                                    </p:animRot>
                                  </p:childTnLst>
                                </p:cTn>
                              </p:par>
                              <p:par>
                                <p:cTn id="54" presetID="2" presetClass="exit" presetSubtype="3" fill="hold" grpId="2" nodeType="withEffect">
                                  <p:stCondLst>
                                    <p:cond delay="0"/>
                                  </p:stCondLst>
                                  <p:childTnLst>
                                    <p:anim calcmode="lin" valueType="num">
                                      <p:cBhvr additive="base">
                                        <p:cTn id="55" dur="5500"/>
                                        <p:tgtEl>
                                          <p:spTgt spid="12"/>
                                        </p:tgtEl>
                                        <p:attrNameLst>
                                          <p:attrName>ppt_x</p:attrName>
                                        </p:attrNameLst>
                                      </p:cBhvr>
                                      <p:tavLst>
                                        <p:tav tm="0">
                                          <p:val>
                                            <p:strVal val="ppt_x"/>
                                          </p:val>
                                        </p:tav>
                                        <p:tav tm="100000">
                                          <p:val>
                                            <p:strVal val="1+ppt_w/2"/>
                                          </p:val>
                                        </p:tav>
                                      </p:tavLst>
                                    </p:anim>
                                    <p:anim calcmode="lin" valueType="num">
                                      <p:cBhvr additive="base">
                                        <p:cTn id="56" dur="5500"/>
                                        <p:tgtEl>
                                          <p:spTgt spid="12"/>
                                        </p:tgtEl>
                                        <p:attrNameLst>
                                          <p:attrName>ppt_y</p:attrName>
                                        </p:attrNameLst>
                                      </p:cBhvr>
                                      <p:tavLst>
                                        <p:tav tm="0">
                                          <p:val>
                                            <p:strVal val="ppt_y"/>
                                          </p:val>
                                        </p:tav>
                                        <p:tav tm="100000">
                                          <p:val>
                                            <p:strVal val="0-ppt_h/2"/>
                                          </p:val>
                                        </p:tav>
                                      </p:tavLst>
                                    </p:anim>
                                    <p:set>
                                      <p:cBhvr>
                                        <p:cTn id="57" dur="1" fill="hold">
                                          <p:stCondLst>
                                            <p:cond delay="5499"/>
                                          </p:stCondLst>
                                        </p:cTn>
                                        <p:tgtEl>
                                          <p:spTgt spid="12"/>
                                        </p:tgtEl>
                                        <p:attrNameLst>
                                          <p:attrName>style.visibility</p:attrName>
                                        </p:attrNameLst>
                                      </p:cBhvr>
                                      <p:to>
                                        <p:strVal val="hidden"/>
                                      </p:to>
                                    </p:set>
                                  </p:childTnLst>
                                </p:cTn>
                              </p:par>
                              <p:par>
                                <p:cTn id="58" presetID="19" presetClass="entr" presetSubtype="10" fill="hold" grpId="0" nodeType="withEffect">
                                  <p:stCondLst>
                                    <p:cond delay="0"/>
                                  </p:stCondLst>
                                  <p:childTnLst>
                                    <p:set>
                                      <p:cBhvr>
                                        <p:cTn id="59" dur="1" fill="hold">
                                          <p:stCondLst>
                                            <p:cond delay="0"/>
                                          </p:stCondLst>
                                        </p:cTn>
                                        <p:tgtEl>
                                          <p:spTgt spid="7"/>
                                        </p:tgtEl>
                                        <p:attrNameLst>
                                          <p:attrName>style.visibility</p:attrName>
                                        </p:attrNameLst>
                                      </p:cBhvr>
                                      <p:to>
                                        <p:strVal val="visible"/>
                                      </p:to>
                                    </p:set>
                                    <p:anim calcmode="lin" valueType="num">
                                      <p:cBhvr>
                                        <p:cTn id="60" dur="4500" fill="hold"/>
                                        <p:tgtEl>
                                          <p:spTgt spid="7"/>
                                        </p:tgtEl>
                                        <p:attrNameLst>
                                          <p:attrName>ppt_w</p:attrName>
                                        </p:attrNameLst>
                                      </p:cBhvr>
                                      <p:tavLst>
                                        <p:tav tm="0" fmla="#ppt_w*sin(2.5*pi*$)">
                                          <p:val>
                                            <p:fltVal val="0"/>
                                          </p:val>
                                        </p:tav>
                                        <p:tav tm="100000">
                                          <p:val>
                                            <p:fltVal val="1"/>
                                          </p:val>
                                        </p:tav>
                                      </p:tavLst>
                                    </p:anim>
                                    <p:anim calcmode="lin" valueType="num">
                                      <p:cBhvr>
                                        <p:cTn id="61" dur="4500" fill="hold"/>
                                        <p:tgtEl>
                                          <p:spTgt spid="7"/>
                                        </p:tgtEl>
                                        <p:attrNameLst>
                                          <p:attrName>ppt_h</p:attrName>
                                        </p:attrNameLst>
                                      </p:cBhvr>
                                      <p:tavLst>
                                        <p:tav tm="0">
                                          <p:val>
                                            <p:strVal val="#ppt_h"/>
                                          </p:val>
                                        </p:tav>
                                        <p:tav tm="100000">
                                          <p:val>
                                            <p:strVal val="#ppt_h"/>
                                          </p:val>
                                        </p:tav>
                                      </p:tavLst>
                                    </p:anim>
                                  </p:childTnLst>
                                </p:cTn>
                              </p:par>
                              <p:par>
                                <p:cTn id="62" presetID="8" presetClass="emph" presetSubtype="0" repeatCount="indefinite" fill="hold" grpId="1" nodeType="withEffect">
                                  <p:stCondLst>
                                    <p:cond delay="0"/>
                                  </p:stCondLst>
                                  <p:childTnLst>
                                    <p:animRot by="-21600000">
                                      <p:cBhvr>
                                        <p:cTn id="63" dur="4250" fill="hold"/>
                                        <p:tgtEl>
                                          <p:spTgt spid="7"/>
                                        </p:tgtEl>
                                        <p:attrNameLst>
                                          <p:attrName>r</p:attrName>
                                        </p:attrNameLst>
                                      </p:cBhvr>
                                    </p:animRot>
                                  </p:childTnLst>
                                </p:cTn>
                              </p:par>
                              <p:par>
                                <p:cTn id="64" presetID="2" presetClass="exit" presetSubtype="3" fill="hold" grpId="2" nodeType="withEffect">
                                  <p:stCondLst>
                                    <p:cond delay="0"/>
                                  </p:stCondLst>
                                  <p:childTnLst>
                                    <p:anim calcmode="lin" valueType="num">
                                      <p:cBhvr additive="base">
                                        <p:cTn id="65" dur="5500"/>
                                        <p:tgtEl>
                                          <p:spTgt spid="7"/>
                                        </p:tgtEl>
                                        <p:attrNameLst>
                                          <p:attrName>ppt_x</p:attrName>
                                        </p:attrNameLst>
                                      </p:cBhvr>
                                      <p:tavLst>
                                        <p:tav tm="0">
                                          <p:val>
                                            <p:strVal val="ppt_x"/>
                                          </p:val>
                                        </p:tav>
                                        <p:tav tm="100000">
                                          <p:val>
                                            <p:strVal val="1+ppt_w/2"/>
                                          </p:val>
                                        </p:tav>
                                      </p:tavLst>
                                    </p:anim>
                                    <p:anim calcmode="lin" valueType="num">
                                      <p:cBhvr additive="base">
                                        <p:cTn id="66" dur="5500"/>
                                        <p:tgtEl>
                                          <p:spTgt spid="7"/>
                                        </p:tgtEl>
                                        <p:attrNameLst>
                                          <p:attrName>ppt_y</p:attrName>
                                        </p:attrNameLst>
                                      </p:cBhvr>
                                      <p:tavLst>
                                        <p:tav tm="0">
                                          <p:val>
                                            <p:strVal val="ppt_y"/>
                                          </p:val>
                                        </p:tav>
                                        <p:tav tm="100000">
                                          <p:val>
                                            <p:strVal val="0-ppt_h/2"/>
                                          </p:val>
                                        </p:tav>
                                      </p:tavLst>
                                    </p:anim>
                                    <p:set>
                                      <p:cBhvr>
                                        <p:cTn id="67" dur="1" fill="hold">
                                          <p:stCondLst>
                                            <p:cond delay="5499"/>
                                          </p:stCondLst>
                                        </p:cTn>
                                        <p:tgtEl>
                                          <p:spTgt spid="7"/>
                                        </p:tgtEl>
                                        <p:attrNameLst>
                                          <p:attrName>style.visibility</p:attrName>
                                        </p:attrNameLst>
                                      </p:cBhvr>
                                      <p:to>
                                        <p:strVal val="hidden"/>
                                      </p:to>
                                    </p:set>
                                  </p:childTnLst>
                                </p:cTn>
                              </p:par>
                              <p:par>
                                <p:cTn id="68" presetID="19" presetClass="entr" presetSubtype="1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4500" fill="hold"/>
                                        <p:tgtEl>
                                          <p:spTgt spid="6"/>
                                        </p:tgtEl>
                                        <p:attrNameLst>
                                          <p:attrName>ppt_w</p:attrName>
                                        </p:attrNameLst>
                                      </p:cBhvr>
                                      <p:tavLst>
                                        <p:tav tm="0" fmla="#ppt_w*sin(2.5*pi*$)">
                                          <p:val>
                                            <p:fltVal val="0"/>
                                          </p:val>
                                        </p:tav>
                                        <p:tav tm="100000">
                                          <p:val>
                                            <p:fltVal val="1"/>
                                          </p:val>
                                        </p:tav>
                                      </p:tavLst>
                                    </p:anim>
                                    <p:anim calcmode="lin" valueType="num">
                                      <p:cBhvr>
                                        <p:cTn id="71" dur="45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repeatCount="indefinite" fill="hold" grpId="1" nodeType="withEffect">
                                  <p:stCondLst>
                                    <p:cond delay="0"/>
                                  </p:stCondLst>
                                  <p:childTnLst>
                                    <p:animRot by="21600000">
                                      <p:cBhvr>
                                        <p:cTn id="73" dur="4250" fill="hold"/>
                                        <p:tgtEl>
                                          <p:spTgt spid="6"/>
                                        </p:tgtEl>
                                        <p:attrNameLst>
                                          <p:attrName>r</p:attrName>
                                        </p:attrNameLst>
                                      </p:cBhvr>
                                    </p:animRot>
                                  </p:childTnLst>
                                </p:cTn>
                              </p:par>
                              <p:par>
                                <p:cTn id="74" presetID="2" presetClass="exit" presetSubtype="9" fill="hold" grpId="2" nodeType="withEffect">
                                  <p:stCondLst>
                                    <p:cond delay="0"/>
                                  </p:stCondLst>
                                  <p:childTnLst>
                                    <p:anim calcmode="lin" valueType="num">
                                      <p:cBhvr additive="base">
                                        <p:cTn id="75" dur="5500"/>
                                        <p:tgtEl>
                                          <p:spTgt spid="6"/>
                                        </p:tgtEl>
                                        <p:attrNameLst>
                                          <p:attrName>ppt_x</p:attrName>
                                        </p:attrNameLst>
                                      </p:cBhvr>
                                      <p:tavLst>
                                        <p:tav tm="0">
                                          <p:val>
                                            <p:strVal val="ppt_x"/>
                                          </p:val>
                                        </p:tav>
                                        <p:tav tm="100000">
                                          <p:val>
                                            <p:strVal val="0-ppt_w/2"/>
                                          </p:val>
                                        </p:tav>
                                      </p:tavLst>
                                    </p:anim>
                                    <p:anim calcmode="lin" valueType="num">
                                      <p:cBhvr additive="base">
                                        <p:cTn id="76" dur="5500"/>
                                        <p:tgtEl>
                                          <p:spTgt spid="6"/>
                                        </p:tgtEl>
                                        <p:attrNameLst>
                                          <p:attrName>ppt_y</p:attrName>
                                        </p:attrNameLst>
                                      </p:cBhvr>
                                      <p:tavLst>
                                        <p:tav tm="0">
                                          <p:val>
                                            <p:strVal val="ppt_y"/>
                                          </p:val>
                                        </p:tav>
                                        <p:tav tm="100000">
                                          <p:val>
                                            <p:strVal val="0-ppt_h/2"/>
                                          </p:val>
                                        </p:tav>
                                      </p:tavLst>
                                    </p:anim>
                                    <p:set>
                                      <p:cBhvr>
                                        <p:cTn id="77" dur="1" fill="hold">
                                          <p:stCondLst>
                                            <p:cond delay="5499"/>
                                          </p:stCondLst>
                                        </p:cTn>
                                        <p:tgtEl>
                                          <p:spTgt spid="6"/>
                                        </p:tgtEl>
                                        <p:attrNameLst>
                                          <p:attrName>style.visibility</p:attrName>
                                        </p:attrNameLst>
                                      </p:cBhvr>
                                      <p:to>
                                        <p:strVal val="hidden"/>
                                      </p:to>
                                    </p:set>
                                  </p:childTnLst>
                                </p:cTn>
                              </p:par>
                              <p:par>
                                <p:cTn id="78" presetID="19" presetClass="entr" presetSubtype="10"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p:cTn id="80" dur="4500" fill="hold"/>
                                        <p:tgtEl>
                                          <p:spTgt spid="10"/>
                                        </p:tgtEl>
                                        <p:attrNameLst>
                                          <p:attrName>ppt_w</p:attrName>
                                        </p:attrNameLst>
                                      </p:cBhvr>
                                      <p:tavLst>
                                        <p:tav tm="0" fmla="#ppt_w*sin(2.5*pi*$)">
                                          <p:val>
                                            <p:fltVal val="0"/>
                                          </p:val>
                                        </p:tav>
                                        <p:tav tm="100000">
                                          <p:val>
                                            <p:fltVal val="1"/>
                                          </p:val>
                                        </p:tav>
                                      </p:tavLst>
                                    </p:anim>
                                    <p:anim calcmode="lin" valueType="num">
                                      <p:cBhvr>
                                        <p:cTn id="81" dur="4500" fill="hold"/>
                                        <p:tgtEl>
                                          <p:spTgt spid="10"/>
                                        </p:tgtEl>
                                        <p:attrNameLst>
                                          <p:attrName>ppt_h</p:attrName>
                                        </p:attrNameLst>
                                      </p:cBhvr>
                                      <p:tavLst>
                                        <p:tav tm="0">
                                          <p:val>
                                            <p:strVal val="#ppt_h"/>
                                          </p:val>
                                        </p:tav>
                                        <p:tav tm="100000">
                                          <p:val>
                                            <p:strVal val="#ppt_h"/>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0"/>
                                        </p:tgtEl>
                                        <p:attrNameLst>
                                          <p:attrName>r</p:attrName>
                                        </p:attrNameLst>
                                      </p:cBhvr>
                                    </p:animRot>
                                  </p:childTnLst>
                                </p:cTn>
                              </p:par>
                              <p:par>
                                <p:cTn id="84" presetID="2" presetClass="exit" presetSubtype="9" fill="hold" grpId="2" nodeType="withEffect">
                                  <p:stCondLst>
                                    <p:cond delay="0"/>
                                  </p:stCondLst>
                                  <p:childTnLst>
                                    <p:anim calcmode="lin" valueType="num">
                                      <p:cBhvr additive="base">
                                        <p:cTn id="85" dur="5500"/>
                                        <p:tgtEl>
                                          <p:spTgt spid="10"/>
                                        </p:tgtEl>
                                        <p:attrNameLst>
                                          <p:attrName>ppt_x</p:attrName>
                                        </p:attrNameLst>
                                      </p:cBhvr>
                                      <p:tavLst>
                                        <p:tav tm="0">
                                          <p:val>
                                            <p:strVal val="ppt_x"/>
                                          </p:val>
                                        </p:tav>
                                        <p:tav tm="100000">
                                          <p:val>
                                            <p:strVal val="0-ppt_w/2"/>
                                          </p:val>
                                        </p:tav>
                                      </p:tavLst>
                                    </p:anim>
                                    <p:anim calcmode="lin" valueType="num">
                                      <p:cBhvr additive="base">
                                        <p:cTn id="86" dur="5500"/>
                                        <p:tgtEl>
                                          <p:spTgt spid="10"/>
                                        </p:tgtEl>
                                        <p:attrNameLst>
                                          <p:attrName>ppt_y</p:attrName>
                                        </p:attrNameLst>
                                      </p:cBhvr>
                                      <p:tavLst>
                                        <p:tav tm="0">
                                          <p:val>
                                            <p:strVal val="ppt_y"/>
                                          </p:val>
                                        </p:tav>
                                        <p:tav tm="100000">
                                          <p:val>
                                            <p:strVal val="0-ppt_h/2"/>
                                          </p:val>
                                        </p:tav>
                                      </p:tavLst>
                                    </p:anim>
                                    <p:set>
                                      <p:cBhvr>
                                        <p:cTn id="87" dur="1" fill="hold">
                                          <p:stCondLst>
                                            <p:cond delay="5499"/>
                                          </p:stCondLst>
                                        </p:cTn>
                                        <p:tgtEl>
                                          <p:spTgt spid="10"/>
                                        </p:tgtEl>
                                        <p:attrNameLst>
                                          <p:attrName>style.visibility</p:attrName>
                                        </p:attrNameLst>
                                      </p:cBhvr>
                                      <p:to>
                                        <p:strVal val="hidden"/>
                                      </p:to>
                                    </p:set>
                                  </p:childTnLst>
                                </p:cTn>
                              </p:par>
                              <p:par>
                                <p:cTn id="88" presetID="23" presetClass="exit" presetSubtype="16" fill="hold" nodeType="withEffect">
                                  <p:stCondLst>
                                    <p:cond delay="0"/>
                                  </p:stCondLst>
                                  <p:childTnLst>
                                    <p:anim calcmode="lin" valueType="num">
                                      <p:cBhvr>
                                        <p:cTn id="89" dur="5500"/>
                                        <p:tgtEl>
                                          <p:spTgt spid="16"/>
                                        </p:tgtEl>
                                        <p:attrNameLst>
                                          <p:attrName>ppt_w</p:attrName>
                                        </p:attrNameLst>
                                      </p:cBhvr>
                                      <p:tavLst>
                                        <p:tav tm="0">
                                          <p:val>
                                            <p:strVal val="ppt_w"/>
                                          </p:val>
                                        </p:tav>
                                        <p:tav tm="100000">
                                          <p:val>
                                            <p:strVal val="4*ppt_w"/>
                                          </p:val>
                                        </p:tav>
                                      </p:tavLst>
                                    </p:anim>
                                    <p:anim calcmode="lin" valueType="num">
                                      <p:cBhvr>
                                        <p:cTn id="90" dur="5500"/>
                                        <p:tgtEl>
                                          <p:spTgt spid="16"/>
                                        </p:tgtEl>
                                        <p:attrNameLst>
                                          <p:attrName>ppt_h</p:attrName>
                                        </p:attrNameLst>
                                      </p:cBhvr>
                                      <p:tavLst>
                                        <p:tav tm="0">
                                          <p:val>
                                            <p:strVal val="ppt_h"/>
                                          </p:val>
                                        </p:tav>
                                        <p:tav tm="100000">
                                          <p:val>
                                            <p:strVal val="4*ppt_h"/>
                                          </p:val>
                                        </p:tav>
                                      </p:tavLst>
                                    </p:anim>
                                    <p:set>
                                      <p:cBhvr>
                                        <p:cTn id="91" dur="1" fill="hold">
                                          <p:stCondLst>
                                            <p:cond delay="5499"/>
                                          </p:stCondLst>
                                        </p:cTn>
                                        <p:tgtEl>
                                          <p:spTgt spid="16"/>
                                        </p:tgtEl>
                                        <p:attrNameLst>
                                          <p:attrName>style.visibility</p:attrName>
                                        </p:attrNameLst>
                                      </p:cBhvr>
                                      <p:to>
                                        <p:strVal val="hidden"/>
                                      </p:to>
                                    </p:set>
                                  </p:childTnLst>
                                </p:cTn>
                              </p:par>
                              <p:par>
                                <p:cTn id="92" presetID="23" presetClass="entr" presetSubtype="272" fill="hold" nodeType="withEffect">
                                  <p:stCondLst>
                                    <p:cond delay="750"/>
                                  </p:stCondLst>
                                  <p:childTnLst>
                                    <p:set>
                                      <p:cBhvr>
                                        <p:cTn id="93" dur="1" fill="hold">
                                          <p:stCondLst>
                                            <p:cond delay="0"/>
                                          </p:stCondLst>
                                        </p:cTn>
                                        <p:tgtEl>
                                          <p:spTgt spid="19"/>
                                        </p:tgtEl>
                                        <p:attrNameLst>
                                          <p:attrName>style.visibility</p:attrName>
                                        </p:attrNameLst>
                                      </p:cBhvr>
                                      <p:to>
                                        <p:strVal val="visible"/>
                                      </p:to>
                                    </p:set>
                                    <p:anim calcmode="lin" valueType="num">
                                      <p:cBhvr>
                                        <p:cTn id="94" dur="4000" fill="hold"/>
                                        <p:tgtEl>
                                          <p:spTgt spid="19"/>
                                        </p:tgtEl>
                                        <p:attrNameLst>
                                          <p:attrName>ppt_w</p:attrName>
                                        </p:attrNameLst>
                                      </p:cBhvr>
                                      <p:tavLst>
                                        <p:tav tm="0">
                                          <p:val>
                                            <p:strVal val="2/3*#ppt_w"/>
                                          </p:val>
                                        </p:tav>
                                        <p:tav tm="100000">
                                          <p:val>
                                            <p:strVal val="#ppt_w"/>
                                          </p:val>
                                        </p:tav>
                                      </p:tavLst>
                                    </p:anim>
                                    <p:anim calcmode="lin" valueType="num">
                                      <p:cBhvr>
                                        <p:cTn id="95" dur="4000" fill="hold"/>
                                        <p:tgtEl>
                                          <p:spTgt spid="19"/>
                                        </p:tgtEl>
                                        <p:attrNameLst>
                                          <p:attrName>ppt_h</p:attrName>
                                        </p:attrNameLst>
                                      </p:cBhvr>
                                      <p:tavLst>
                                        <p:tav tm="0">
                                          <p:val>
                                            <p:strVal val="2/3*#ppt_h"/>
                                          </p:val>
                                        </p:tav>
                                        <p:tav tm="100000">
                                          <p:val>
                                            <p:strVal val="#ppt_h"/>
                                          </p:val>
                                        </p:tav>
                                      </p:tavLst>
                                    </p:anim>
                                  </p:childTnLst>
                                </p:cTn>
                              </p:par>
                              <p:par>
                                <p:cTn id="96" presetID="8" presetClass="entr" presetSubtype="32" fill="hold" nodeType="withEffect">
                                  <p:stCondLst>
                                    <p:cond delay="750"/>
                                  </p:stCondLst>
                                  <p:childTnLst>
                                    <p:set>
                                      <p:cBhvr>
                                        <p:cTn id="97" dur="1" fill="hold">
                                          <p:stCondLst>
                                            <p:cond delay="0"/>
                                          </p:stCondLst>
                                        </p:cTn>
                                        <p:tgtEl>
                                          <p:spTgt spid="19"/>
                                        </p:tgtEl>
                                        <p:attrNameLst>
                                          <p:attrName>style.visibility</p:attrName>
                                        </p:attrNameLst>
                                      </p:cBhvr>
                                      <p:to>
                                        <p:strVal val="visible"/>
                                      </p:to>
                                    </p:set>
                                    <p:animEffect transition="in" filter="diamond(out)">
                                      <p:cBhvr>
                                        <p:cTn id="98" dur="4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6" grpId="0" animBg="1"/>
      <p:bldP spid="6" grpId="1" animBg="1"/>
      <p:bldP spid="6" grpId="2" animBg="1"/>
      <p:bldP spid="7" grpId="0" animBg="1"/>
      <p:bldP spid="7" grpId="1" animBg="1"/>
      <p:bldP spid="7" grpId="2" animBg="1"/>
      <p:bldP spid="9" grpId="0" animBg="1"/>
      <p:bldP spid="9" grpId="1" animBg="1"/>
      <p:bldP spid="9" grpId="2" animBg="1"/>
      <p:bldP spid="10" grpId="0" animBg="1"/>
      <p:bldP spid="10" grpId="1" animBg="1"/>
      <p:bldP spid="10" grpId="2" animBg="1"/>
      <p:bldP spid="12" grpId="0" animBg="1"/>
      <p:bldP spid="12" grpId="1" animBg="1"/>
      <p:bldP spid="12" grpId="2" animBg="1"/>
      <p:bldP spid="13" grpId="0" animBg="1"/>
      <p:bldP spid="13" grpId="1" animBg="1"/>
      <p:bldP spid="13" grpId="2" animBg="1"/>
      <p:bldP spid="2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0" y="15752"/>
            <a:ext cx="9144000" cy="5127749"/>
            <a:chOff x="0" y="0"/>
            <a:chExt cx="9144000" cy="5127749"/>
          </a:xfrm>
        </p:grpSpPr>
        <p:sp>
          <p:nvSpPr>
            <p:cNvPr id="100" name="99 Rectángulo"/>
            <p:cNvSpPr/>
            <p:nvPr/>
          </p:nvSpPr>
          <p:spPr>
            <a:xfrm rot="10800000">
              <a:off x="0" y="2556000"/>
              <a:ext cx="9144000" cy="2571749"/>
            </a:xfrm>
            <a:prstGeom prst="rect">
              <a:avLst/>
            </a:prstGeom>
            <a:gradFill flip="none" rotWithShape="1">
              <a:gsLst>
                <a:gs pos="100000">
                  <a:srgbClr val="FF0000"/>
                </a:gs>
                <a:gs pos="1667">
                  <a:srgbClr val="FFFF00"/>
                </a:gs>
                <a:gs pos="12000">
                  <a:srgbClr val="99FF3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flipV="1">
              <a:off x="0" y="0"/>
              <a:ext cx="9144000" cy="2571749"/>
            </a:xfrm>
            <a:prstGeom prst="rect">
              <a:avLst/>
            </a:prstGeom>
            <a:gradFill flip="none" rotWithShape="1">
              <a:gsLst>
                <a:gs pos="100000">
                  <a:srgbClr val="FF0000"/>
                </a:gs>
                <a:gs pos="1667">
                  <a:srgbClr val="FFFF00"/>
                </a:gs>
                <a:gs pos="12000">
                  <a:srgbClr val="99FF3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descr="Diapositiva1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60768" cy="5161398"/>
          </a:xfrm>
          <a:prstGeom prst="rect">
            <a:avLst/>
          </a:prstGeom>
          <a:noFill/>
          <a:ln>
            <a:noFill/>
          </a:ln>
        </p:spPr>
      </p:pic>
      <p:sp>
        <p:nvSpPr>
          <p:cNvPr id="3" name="2 Rectángulo"/>
          <p:cNvSpPr/>
          <p:nvPr/>
        </p:nvSpPr>
        <p:spPr>
          <a:xfrm>
            <a:off x="701609" y="2571751"/>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52413"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50804"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701609" y="3888433"/>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1403218" y="3863635"/>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3886657"/>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409513" y="2571751"/>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760317"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4058708"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409513" y="3888433"/>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5111122" y="3863635"/>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3707904" y="3886657"/>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537305" y="2571751"/>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888109"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186500"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2537305" y="3888433"/>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3238914" y="3863635"/>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1835696" y="3886657"/>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8117417" y="2571751"/>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8468221"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7766612"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8117417" y="3888433"/>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8819026" y="3863635"/>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7415808" y="3886657"/>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281721" y="2571751"/>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6632525"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5930916" y="3234010"/>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6281721" y="3888433"/>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6983330" y="3863635"/>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5580112" y="3886657"/>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flipV="1">
            <a:off x="8115101" y="1872208"/>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7764297"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flipV="1">
            <a:off x="8465906"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flipV="1">
            <a:off x="8115101" y="555526"/>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flipV="1">
            <a:off x="7413492" y="580324"/>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flipV="1">
            <a:off x="8816710" y="557302"/>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flipV="1">
            <a:off x="4407197" y="1872208"/>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flipV="1">
            <a:off x="4056393"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flipV="1">
            <a:off x="4758002"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flipV="1">
            <a:off x="4407197" y="555526"/>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flipV="1">
            <a:off x="3705588" y="580324"/>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flipV="1">
            <a:off x="5108806" y="557302"/>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flipV="1">
            <a:off x="6279405" y="1872208"/>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H="1" flipV="1">
            <a:off x="5928601"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6630210"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flipV="1">
            <a:off x="6279405" y="555526"/>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H="1" flipV="1">
            <a:off x="5577796" y="580324"/>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flipH="1" flipV="1">
            <a:off x="6981014" y="557302"/>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H="1" flipV="1">
            <a:off x="699293" y="1872208"/>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H="1" flipV="1">
            <a:off x="348489"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H="1" flipV="1">
            <a:off x="1050098"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H="1" flipV="1">
            <a:off x="699293" y="555526"/>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H="1" flipV="1">
            <a:off x="-2316" y="580324"/>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H="1" flipV="1">
            <a:off x="1400902" y="557302"/>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flipV="1">
            <a:off x="2534989" y="1872208"/>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flipV="1">
            <a:off x="2184185"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flipV="1">
            <a:off x="2885794" y="1209949"/>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flipV="1">
            <a:off x="2534989" y="555526"/>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H="1" flipV="1">
            <a:off x="1833380" y="580324"/>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flipV="1">
            <a:off x="3236598" y="557302"/>
            <a:ext cx="324974" cy="654422"/>
          </a:xfrm>
          <a:prstGeom prst="rect">
            <a:avLst/>
          </a:prstGeom>
          <a:gradFill>
            <a:gsLst>
              <a:gs pos="0">
                <a:srgbClr val="FF0000">
                  <a:alpha val="68000"/>
                </a:srgbClr>
              </a:gs>
              <a:gs pos="51672">
                <a:srgbClr val="CCFF33">
                  <a:alpha val="75000"/>
                </a:srgb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a:off x="19067" y="-10395"/>
            <a:ext cx="927451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44307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5"/>
                                        </p:tgtEl>
                                        <p:attrNameLst>
                                          <p:attrName>style.opacity</p:attrName>
                                        </p:attrNameLst>
                                      </p:cBhvr>
                                      <p:to>
                                        <p:strVal val="0"/>
                                      </p:to>
                                    </p:set>
                                    <p:animEffect filter="image" prLst="opacity: 0">
                                      <p:cBhvr rctx="IE">
                                        <p:cTn id="7" dur="indefinite"/>
                                        <p:tgtEl>
                                          <p:spTgt spid="95"/>
                                        </p:tgtEl>
                                      </p:cBhvr>
                                    </p:animEffect>
                                  </p:childTnLst>
                                </p:cTn>
                              </p:par>
                              <p:par>
                                <p:cTn id="8" presetID="23" presetClass="entr" presetSubtype="272" fill="hold" nodeType="withEffect">
                                  <p:stCondLst>
                                    <p:cond delay="0"/>
                                  </p:stCondLst>
                                  <p:childTnLst>
                                    <p:set>
                                      <p:cBhvr>
                                        <p:cTn id="9" dur="1" fill="hold">
                                          <p:stCondLst>
                                            <p:cond delay="0"/>
                                          </p:stCondLst>
                                        </p:cTn>
                                        <p:tgtEl>
                                          <p:spTgt spid="94"/>
                                        </p:tgtEl>
                                        <p:attrNameLst>
                                          <p:attrName>style.visibility</p:attrName>
                                        </p:attrNameLst>
                                      </p:cBhvr>
                                      <p:to>
                                        <p:strVal val="visible"/>
                                      </p:to>
                                    </p:set>
                                    <p:anim calcmode="lin" valueType="num">
                                      <p:cBhvr>
                                        <p:cTn id="10" dur="4500" fill="hold"/>
                                        <p:tgtEl>
                                          <p:spTgt spid="94"/>
                                        </p:tgtEl>
                                        <p:attrNameLst>
                                          <p:attrName>ppt_w</p:attrName>
                                        </p:attrNameLst>
                                      </p:cBhvr>
                                      <p:tavLst>
                                        <p:tav tm="0">
                                          <p:val>
                                            <p:strVal val="2/3*#ppt_w"/>
                                          </p:val>
                                        </p:tav>
                                        <p:tav tm="100000">
                                          <p:val>
                                            <p:strVal val="#ppt_w"/>
                                          </p:val>
                                        </p:tav>
                                      </p:tavLst>
                                    </p:anim>
                                    <p:anim calcmode="lin" valueType="num">
                                      <p:cBhvr>
                                        <p:cTn id="11" dur="4500" fill="hold"/>
                                        <p:tgtEl>
                                          <p:spTgt spid="94"/>
                                        </p:tgtEl>
                                        <p:attrNameLst>
                                          <p:attrName>ppt_h</p:attrName>
                                        </p:attrNameLst>
                                      </p:cBhvr>
                                      <p:tavLst>
                                        <p:tav tm="0">
                                          <p:val>
                                            <p:strVal val="2/3*#ppt_h"/>
                                          </p:val>
                                        </p:tav>
                                        <p:tav tm="100000">
                                          <p:val>
                                            <p:strVal val="#ppt_h"/>
                                          </p:val>
                                        </p:tav>
                                      </p:tavLst>
                                    </p:anim>
                                  </p:childTnLst>
                                </p:cTn>
                              </p:par>
                              <p:par>
                                <p:cTn id="12" presetID="16" presetClass="entr" presetSubtype="42" fill="hold" nodeType="withEffect">
                                  <p:stCondLst>
                                    <p:cond delay="0"/>
                                  </p:stCondLst>
                                  <p:childTnLst>
                                    <p:set>
                                      <p:cBhvr>
                                        <p:cTn id="13" dur="1" fill="hold">
                                          <p:stCondLst>
                                            <p:cond delay="0"/>
                                          </p:stCondLst>
                                        </p:cTn>
                                        <p:tgtEl>
                                          <p:spTgt spid="94"/>
                                        </p:tgtEl>
                                        <p:attrNameLst>
                                          <p:attrName>style.visibility</p:attrName>
                                        </p:attrNameLst>
                                      </p:cBhvr>
                                      <p:to>
                                        <p:strVal val="visible"/>
                                      </p:to>
                                    </p:set>
                                    <p:animEffect transition="in" filter="barn(outHorizontal)">
                                      <p:cBhvr>
                                        <p:cTn id="14" dur="4500"/>
                                        <p:tgtEl>
                                          <p:spTgt spid="94"/>
                                        </p:tgtEl>
                                      </p:cBhvr>
                                    </p:animEffect>
                                  </p:childTnLst>
                                </p:cTn>
                              </p:par>
                              <p:par>
                                <p:cTn id="15" presetID="2" presetClass="entr" presetSubtype="1" fill="hold" grpId="0" nodeType="with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additive="base">
                                        <p:cTn id="17" dur="4000" fill="hold"/>
                                        <p:tgtEl>
                                          <p:spTgt spid="81"/>
                                        </p:tgtEl>
                                        <p:attrNameLst>
                                          <p:attrName>ppt_x</p:attrName>
                                        </p:attrNameLst>
                                      </p:cBhvr>
                                      <p:tavLst>
                                        <p:tav tm="0">
                                          <p:val>
                                            <p:strVal val="#ppt_x"/>
                                          </p:val>
                                        </p:tav>
                                        <p:tav tm="100000">
                                          <p:val>
                                            <p:strVal val="#ppt_x"/>
                                          </p:val>
                                        </p:tav>
                                      </p:tavLst>
                                    </p:anim>
                                    <p:anim calcmode="lin" valueType="num">
                                      <p:cBhvr additive="base">
                                        <p:cTn id="18" dur="4000" fill="hold"/>
                                        <p:tgtEl>
                                          <p:spTgt spid="81"/>
                                        </p:tgtEl>
                                        <p:attrNameLst>
                                          <p:attrName>ppt_y</p:attrName>
                                        </p:attrNameLst>
                                      </p:cBhvr>
                                      <p:tavLst>
                                        <p:tav tm="0">
                                          <p:val>
                                            <p:strVal val="0-#ppt_h/2"/>
                                          </p:val>
                                        </p:tav>
                                        <p:tav tm="100000">
                                          <p:val>
                                            <p:strVal val="#ppt_y"/>
                                          </p:val>
                                        </p:tav>
                                      </p:tavLst>
                                    </p:anim>
                                  </p:childTnLst>
                                </p:cTn>
                              </p:par>
                              <p:par>
                                <p:cTn id="19" presetID="19" presetClass="entr" presetSubtype="5" fill="hold" grpId="1" nodeType="withEffect">
                                  <p:stCondLst>
                                    <p:cond delay="0"/>
                                  </p:stCondLst>
                                  <p:childTnLst>
                                    <p:set>
                                      <p:cBhvr>
                                        <p:cTn id="20" dur="1" fill="hold">
                                          <p:stCondLst>
                                            <p:cond delay="0"/>
                                          </p:stCondLst>
                                        </p:cTn>
                                        <p:tgtEl>
                                          <p:spTgt spid="81"/>
                                        </p:tgtEl>
                                        <p:attrNameLst>
                                          <p:attrName>style.visibility</p:attrName>
                                        </p:attrNameLst>
                                      </p:cBhvr>
                                      <p:to>
                                        <p:strVal val="visible"/>
                                      </p:to>
                                    </p:set>
                                    <p:anim calcmode="lin" valueType="num">
                                      <p:cBhvr>
                                        <p:cTn id="21" dur="4000" fill="hold"/>
                                        <p:tgtEl>
                                          <p:spTgt spid="81"/>
                                        </p:tgtEl>
                                        <p:attrNameLst>
                                          <p:attrName>ppt_w</p:attrName>
                                        </p:attrNameLst>
                                      </p:cBhvr>
                                      <p:tavLst>
                                        <p:tav tm="0">
                                          <p:val>
                                            <p:strVal val="#ppt_w"/>
                                          </p:val>
                                        </p:tav>
                                        <p:tav tm="100000">
                                          <p:val>
                                            <p:strVal val="#ppt_w"/>
                                          </p:val>
                                        </p:tav>
                                      </p:tavLst>
                                    </p:anim>
                                    <p:anim calcmode="lin" valueType="num">
                                      <p:cBhvr>
                                        <p:cTn id="22" dur="4000" fill="hold"/>
                                        <p:tgtEl>
                                          <p:spTgt spid="81"/>
                                        </p:tgtEl>
                                        <p:attrNameLst>
                                          <p:attrName>ppt_h</p:attrName>
                                        </p:attrNameLst>
                                      </p:cBhvr>
                                      <p:tavLst>
                                        <p:tav tm="0" fmla="#ppt_h*sin(2.5*pi*$)">
                                          <p:val>
                                            <p:fltVal val="0"/>
                                          </p:val>
                                        </p:tav>
                                        <p:tav tm="100000">
                                          <p:val>
                                            <p:fltVal val="1"/>
                                          </p:val>
                                        </p:tav>
                                      </p:tavLst>
                                    </p:anim>
                                  </p:childTnLst>
                                </p:cTn>
                              </p:par>
                              <p:par>
                                <p:cTn id="23" presetID="2" presetClass="exit" presetSubtype="4" fill="hold" grpId="2" nodeType="withEffect">
                                  <p:stCondLst>
                                    <p:cond delay="0"/>
                                  </p:stCondLst>
                                  <p:childTnLst>
                                    <p:anim calcmode="lin" valueType="num">
                                      <p:cBhvr additive="base">
                                        <p:cTn id="24" dur="4500"/>
                                        <p:tgtEl>
                                          <p:spTgt spid="81"/>
                                        </p:tgtEl>
                                        <p:attrNameLst>
                                          <p:attrName>ppt_x</p:attrName>
                                        </p:attrNameLst>
                                      </p:cBhvr>
                                      <p:tavLst>
                                        <p:tav tm="0">
                                          <p:val>
                                            <p:strVal val="ppt_x"/>
                                          </p:val>
                                        </p:tav>
                                        <p:tav tm="100000">
                                          <p:val>
                                            <p:strVal val="ppt_x"/>
                                          </p:val>
                                        </p:tav>
                                      </p:tavLst>
                                    </p:anim>
                                    <p:anim calcmode="lin" valueType="num">
                                      <p:cBhvr additive="base">
                                        <p:cTn id="25" dur="4500"/>
                                        <p:tgtEl>
                                          <p:spTgt spid="81"/>
                                        </p:tgtEl>
                                        <p:attrNameLst>
                                          <p:attrName>ppt_y</p:attrName>
                                        </p:attrNameLst>
                                      </p:cBhvr>
                                      <p:tavLst>
                                        <p:tav tm="0">
                                          <p:val>
                                            <p:strVal val="ppt_y"/>
                                          </p:val>
                                        </p:tav>
                                        <p:tav tm="100000">
                                          <p:val>
                                            <p:strVal val="1+ppt_h/2"/>
                                          </p:val>
                                        </p:tav>
                                      </p:tavLst>
                                    </p:anim>
                                    <p:set>
                                      <p:cBhvr>
                                        <p:cTn id="26" dur="1" fill="hold">
                                          <p:stCondLst>
                                            <p:cond delay="4499"/>
                                          </p:stCondLst>
                                        </p:cTn>
                                        <p:tgtEl>
                                          <p:spTgt spid="81"/>
                                        </p:tgtEl>
                                        <p:attrNameLst>
                                          <p:attrName>style.visibility</p:attrName>
                                        </p:attrNameLst>
                                      </p:cBhvr>
                                      <p:to>
                                        <p:strVal val="hidden"/>
                                      </p:to>
                                    </p:set>
                                  </p:childTnLst>
                                </p:cTn>
                              </p:par>
                              <p:par>
                                <p:cTn id="27" presetID="3" presetClass="exit" presetSubtype="10" fill="hold" grpId="3" nodeType="withEffect">
                                  <p:stCondLst>
                                    <p:cond delay="0"/>
                                  </p:stCondLst>
                                  <p:childTnLst>
                                    <p:animEffect transition="out" filter="blinds(horizontal)">
                                      <p:cBhvr>
                                        <p:cTn id="28" dur="6000"/>
                                        <p:tgtEl>
                                          <p:spTgt spid="81"/>
                                        </p:tgtEl>
                                      </p:cBhvr>
                                    </p:animEffect>
                                    <p:set>
                                      <p:cBhvr>
                                        <p:cTn id="29" dur="1" fill="hold">
                                          <p:stCondLst>
                                            <p:cond delay="5999"/>
                                          </p:stCondLst>
                                        </p:cTn>
                                        <p:tgtEl>
                                          <p:spTgt spid="81"/>
                                        </p:tgtEl>
                                        <p:attrNameLst>
                                          <p:attrName>style.visibility</p:attrName>
                                        </p:attrNameLst>
                                      </p:cBhvr>
                                      <p:to>
                                        <p:strVal val="hidden"/>
                                      </p:to>
                                    </p:set>
                                  </p:childTnLst>
                                </p:cTn>
                              </p:par>
                              <p:par>
                                <p:cTn id="30" presetID="2" presetClass="entr" presetSubtype="1" fill="hold" grpId="0" nodeType="withEffect">
                                  <p:stCondLst>
                                    <p:cond delay="0"/>
                                  </p:stCondLst>
                                  <p:childTnLst>
                                    <p:set>
                                      <p:cBhvr>
                                        <p:cTn id="31" dur="1" fill="hold">
                                          <p:stCondLst>
                                            <p:cond delay="0"/>
                                          </p:stCondLst>
                                        </p:cTn>
                                        <p:tgtEl>
                                          <p:spTgt spid="87"/>
                                        </p:tgtEl>
                                        <p:attrNameLst>
                                          <p:attrName>style.visibility</p:attrName>
                                        </p:attrNameLst>
                                      </p:cBhvr>
                                      <p:to>
                                        <p:strVal val="visible"/>
                                      </p:to>
                                    </p:set>
                                    <p:anim calcmode="lin" valueType="num">
                                      <p:cBhvr additive="base">
                                        <p:cTn id="32" dur="4000" fill="hold"/>
                                        <p:tgtEl>
                                          <p:spTgt spid="87"/>
                                        </p:tgtEl>
                                        <p:attrNameLst>
                                          <p:attrName>ppt_x</p:attrName>
                                        </p:attrNameLst>
                                      </p:cBhvr>
                                      <p:tavLst>
                                        <p:tav tm="0">
                                          <p:val>
                                            <p:strVal val="#ppt_x"/>
                                          </p:val>
                                        </p:tav>
                                        <p:tav tm="100000">
                                          <p:val>
                                            <p:strVal val="#ppt_x"/>
                                          </p:val>
                                        </p:tav>
                                      </p:tavLst>
                                    </p:anim>
                                    <p:anim calcmode="lin" valueType="num">
                                      <p:cBhvr additive="base">
                                        <p:cTn id="33" dur="4000" fill="hold"/>
                                        <p:tgtEl>
                                          <p:spTgt spid="87"/>
                                        </p:tgtEl>
                                        <p:attrNameLst>
                                          <p:attrName>ppt_y</p:attrName>
                                        </p:attrNameLst>
                                      </p:cBhvr>
                                      <p:tavLst>
                                        <p:tav tm="0">
                                          <p:val>
                                            <p:strVal val="0-#ppt_h/2"/>
                                          </p:val>
                                        </p:tav>
                                        <p:tav tm="100000">
                                          <p:val>
                                            <p:strVal val="#ppt_y"/>
                                          </p:val>
                                        </p:tav>
                                      </p:tavLst>
                                    </p:anim>
                                  </p:childTnLst>
                                </p:cTn>
                              </p:par>
                              <p:par>
                                <p:cTn id="34" presetID="19" presetClass="entr" presetSubtype="5" fill="hold" grpId="1" nodeType="withEffect">
                                  <p:stCondLst>
                                    <p:cond delay="0"/>
                                  </p:stCondLst>
                                  <p:childTnLst>
                                    <p:set>
                                      <p:cBhvr>
                                        <p:cTn id="35" dur="1" fill="hold">
                                          <p:stCondLst>
                                            <p:cond delay="0"/>
                                          </p:stCondLst>
                                        </p:cTn>
                                        <p:tgtEl>
                                          <p:spTgt spid="87"/>
                                        </p:tgtEl>
                                        <p:attrNameLst>
                                          <p:attrName>style.visibility</p:attrName>
                                        </p:attrNameLst>
                                      </p:cBhvr>
                                      <p:to>
                                        <p:strVal val="visible"/>
                                      </p:to>
                                    </p:set>
                                    <p:anim calcmode="lin" valueType="num">
                                      <p:cBhvr>
                                        <p:cTn id="36" dur="4000" fill="hold"/>
                                        <p:tgtEl>
                                          <p:spTgt spid="87"/>
                                        </p:tgtEl>
                                        <p:attrNameLst>
                                          <p:attrName>ppt_w</p:attrName>
                                        </p:attrNameLst>
                                      </p:cBhvr>
                                      <p:tavLst>
                                        <p:tav tm="0">
                                          <p:val>
                                            <p:strVal val="#ppt_w"/>
                                          </p:val>
                                        </p:tav>
                                        <p:tav tm="100000">
                                          <p:val>
                                            <p:strVal val="#ppt_w"/>
                                          </p:val>
                                        </p:tav>
                                      </p:tavLst>
                                    </p:anim>
                                    <p:anim calcmode="lin" valueType="num">
                                      <p:cBhvr>
                                        <p:cTn id="37" dur="4000" fill="hold"/>
                                        <p:tgtEl>
                                          <p:spTgt spid="87"/>
                                        </p:tgtEl>
                                        <p:attrNameLst>
                                          <p:attrName>ppt_h</p:attrName>
                                        </p:attrNameLst>
                                      </p:cBhvr>
                                      <p:tavLst>
                                        <p:tav tm="0" fmla="#ppt_h*sin(2.5*pi*$)">
                                          <p:val>
                                            <p:fltVal val="0"/>
                                          </p:val>
                                        </p:tav>
                                        <p:tav tm="100000">
                                          <p:val>
                                            <p:fltVal val="1"/>
                                          </p:val>
                                        </p:tav>
                                      </p:tavLst>
                                    </p:anim>
                                  </p:childTnLst>
                                </p:cTn>
                              </p:par>
                              <p:par>
                                <p:cTn id="38" presetID="2" presetClass="exit" presetSubtype="4" fill="hold" grpId="2" nodeType="withEffect">
                                  <p:stCondLst>
                                    <p:cond delay="0"/>
                                  </p:stCondLst>
                                  <p:childTnLst>
                                    <p:anim calcmode="lin" valueType="num">
                                      <p:cBhvr additive="base">
                                        <p:cTn id="39" dur="4500"/>
                                        <p:tgtEl>
                                          <p:spTgt spid="87"/>
                                        </p:tgtEl>
                                        <p:attrNameLst>
                                          <p:attrName>ppt_x</p:attrName>
                                        </p:attrNameLst>
                                      </p:cBhvr>
                                      <p:tavLst>
                                        <p:tav tm="0">
                                          <p:val>
                                            <p:strVal val="ppt_x"/>
                                          </p:val>
                                        </p:tav>
                                        <p:tav tm="100000">
                                          <p:val>
                                            <p:strVal val="ppt_x"/>
                                          </p:val>
                                        </p:tav>
                                      </p:tavLst>
                                    </p:anim>
                                    <p:anim calcmode="lin" valueType="num">
                                      <p:cBhvr additive="base">
                                        <p:cTn id="40" dur="4500"/>
                                        <p:tgtEl>
                                          <p:spTgt spid="87"/>
                                        </p:tgtEl>
                                        <p:attrNameLst>
                                          <p:attrName>ppt_y</p:attrName>
                                        </p:attrNameLst>
                                      </p:cBhvr>
                                      <p:tavLst>
                                        <p:tav tm="0">
                                          <p:val>
                                            <p:strVal val="ppt_y"/>
                                          </p:val>
                                        </p:tav>
                                        <p:tav tm="100000">
                                          <p:val>
                                            <p:strVal val="1+ppt_h/2"/>
                                          </p:val>
                                        </p:tav>
                                      </p:tavLst>
                                    </p:anim>
                                    <p:set>
                                      <p:cBhvr>
                                        <p:cTn id="41" dur="1" fill="hold">
                                          <p:stCondLst>
                                            <p:cond delay="4499"/>
                                          </p:stCondLst>
                                        </p:cTn>
                                        <p:tgtEl>
                                          <p:spTgt spid="87"/>
                                        </p:tgtEl>
                                        <p:attrNameLst>
                                          <p:attrName>style.visibility</p:attrName>
                                        </p:attrNameLst>
                                      </p:cBhvr>
                                      <p:to>
                                        <p:strVal val="hidden"/>
                                      </p:to>
                                    </p:set>
                                  </p:childTnLst>
                                </p:cTn>
                              </p:par>
                              <p:par>
                                <p:cTn id="42" presetID="3" presetClass="exit" presetSubtype="10" fill="hold" grpId="3" nodeType="withEffect">
                                  <p:stCondLst>
                                    <p:cond delay="0"/>
                                  </p:stCondLst>
                                  <p:childTnLst>
                                    <p:animEffect transition="out" filter="blinds(horizontal)">
                                      <p:cBhvr>
                                        <p:cTn id="43" dur="6000"/>
                                        <p:tgtEl>
                                          <p:spTgt spid="87"/>
                                        </p:tgtEl>
                                      </p:cBhvr>
                                    </p:animEffect>
                                    <p:set>
                                      <p:cBhvr>
                                        <p:cTn id="44" dur="1" fill="hold">
                                          <p:stCondLst>
                                            <p:cond delay="5999"/>
                                          </p:stCondLst>
                                        </p:cTn>
                                        <p:tgtEl>
                                          <p:spTgt spid="87"/>
                                        </p:tgtEl>
                                        <p:attrNameLst>
                                          <p:attrName>style.visibility</p:attrName>
                                        </p:attrNameLst>
                                      </p:cBhvr>
                                      <p:to>
                                        <p:strVal val="hidden"/>
                                      </p:to>
                                    </p:set>
                                  </p:childTnLst>
                                </p:cTn>
                              </p:par>
                              <p:par>
                                <p:cTn id="45" presetID="2" presetClass="entr" presetSubtype="1" fill="hold" grpId="0" nodeType="with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4000" fill="hold"/>
                                        <p:tgtEl>
                                          <p:spTgt spid="69"/>
                                        </p:tgtEl>
                                        <p:attrNameLst>
                                          <p:attrName>ppt_x</p:attrName>
                                        </p:attrNameLst>
                                      </p:cBhvr>
                                      <p:tavLst>
                                        <p:tav tm="0">
                                          <p:val>
                                            <p:strVal val="#ppt_x"/>
                                          </p:val>
                                        </p:tav>
                                        <p:tav tm="100000">
                                          <p:val>
                                            <p:strVal val="#ppt_x"/>
                                          </p:val>
                                        </p:tav>
                                      </p:tavLst>
                                    </p:anim>
                                    <p:anim calcmode="lin" valueType="num">
                                      <p:cBhvr additive="base">
                                        <p:cTn id="48" dur="4000" fill="hold"/>
                                        <p:tgtEl>
                                          <p:spTgt spid="69"/>
                                        </p:tgtEl>
                                        <p:attrNameLst>
                                          <p:attrName>ppt_y</p:attrName>
                                        </p:attrNameLst>
                                      </p:cBhvr>
                                      <p:tavLst>
                                        <p:tav tm="0">
                                          <p:val>
                                            <p:strVal val="0-#ppt_h/2"/>
                                          </p:val>
                                        </p:tav>
                                        <p:tav tm="100000">
                                          <p:val>
                                            <p:strVal val="#ppt_y"/>
                                          </p:val>
                                        </p:tav>
                                      </p:tavLst>
                                    </p:anim>
                                  </p:childTnLst>
                                </p:cTn>
                              </p:par>
                              <p:par>
                                <p:cTn id="49" presetID="19" presetClass="entr" presetSubtype="5" fill="hold" grpId="1" nodeType="withEffect">
                                  <p:stCondLst>
                                    <p:cond delay="0"/>
                                  </p:stCondLst>
                                  <p:childTnLst>
                                    <p:set>
                                      <p:cBhvr>
                                        <p:cTn id="50" dur="1" fill="hold">
                                          <p:stCondLst>
                                            <p:cond delay="0"/>
                                          </p:stCondLst>
                                        </p:cTn>
                                        <p:tgtEl>
                                          <p:spTgt spid="69"/>
                                        </p:tgtEl>
                                        <p:attrNameLst>
                                          <p:attrName>style.visibility</p:attrName>
                                        </p:attrNameLst>
                                      </p:cBhvr>
                                      <p:to>
                                        <p:strVal val="visible"/>
                                      </p:to>
                                    </p:set>
                                    <p:anim calcmode="lin" valueType="num">
                                      <p:cBhvr>
                                        <p:cTn id="51" dur="4000" fill="hold"/>
                                        <p:tgtEl>
                                          <p:spTgt spid="69"/>
                                        </p:tgtEl>
                                        <p:attrNameLst>
                                          <p:attrName>ppt_w</p:attrName>
                                        </p:attrNameLst>
                                      </p:cBhvr>
                                      <p:tavLst>
                                        <p:tav tm="0">
                                          <p:val>
                                            <p:strVal val="#ppt_w"/>
                                          </p:val>
                                        </p:tav>
                                        <p:tav tm="100000">
                                          <p:val>
                                            <p:strVal val="#ppt_w"/>
                                          </p:val>
                                        </p:tav>
                                      </p:tavLst>
                                    </p:anim>
                                    <p:anim calcmode="lin" valueType="num">
                                      <p:cBhvr>
                                        <p:cTn id="52" dur="4000" fill="hold"/>
                                        <p:tgtEl>
                                          <p:spTgt spid="69"/>
                                        </p:tgtEl>
                                        <p:attrNameLst>
                                          <p:attrName>ppt_h</p:attrName>
                                        </p:attrNameLst>
                                      </p:cBhvr>
                                      <p:tavLst>
                                        <p:tav tm="0" fmla="#ppt_h*sin(2.5*pi*$)">
                                          <p:val>
                                            <p:fltVal val="0"/>
                                          </p:val>
                                        </p:tav>
                                        <p:tav tm="100000">
                                          <p:val>
                                            <p:fltVal val="1"/>
                                          </p:val>
                                        </p:tav>
                                      </p:tavLst>
                                    </p:anim>
                                  </p:childTnLst>
                                </p:cTn>
                              </p:par>
                              <p:par>
                                <p:cTn id="53" presetID="2" presetClass="exit" presetSubtype="4" fill="hold" grpId="2" nodeType="withEffect">
                                  <p:stCondLst>
                                    <p:cond delay="0"/>
                                  </p:stCondLst>
                                  <p:childTnLst>
                                    <p:anim calcmode="lin" valueType="num">
                                      <p:cBhvr additive="base">
                                        <p:cTn id="54" dur="4500"/>
                                        <p:tgtEl>
                                          <p:spTgt spid="69"/>
                                        </p:tgtEl>
                                        <p:attrNameLst>
                                          <p:attrName>ppt_x</p:attrName>
                                        </p:attrNameLst>
                                      </p:cBhvr>
                                      <p:tavLst>
                                        <p:tav tm="0">
                                          <p:val>
                                            <p:strVal val="ppt_x"/>
                                          </p:val>
                                        </p:tav>
                                        <p:tav tm="100000">
                                          <p:val>
                                            <p:strVal val="ppt_x"/>
                                          </p:val>
                                        </p:tav>
                                      </p:tavLst>
                                    </p:anim>
                                    <p:anim calcmode="lin" valueType="num">
                                      <p:cBhvr additive="base">
                                        <p:cTn id="55" dur="4500"/>
                                        <p:tgtEl>
                                          <p:spTgt spid="69"/>
                                        </p:tgtEl>
                                        <p:attrNameLst>
                                          <p:attrName>ppt_y</p:attrName>
                                        </p:attrNameLst>
                                      </p:cBhvr>
                                      <p:tavLst>
                                        <p:tav tm="0">
                                          <p:val>
                                            <p:strVal val="ppt_y"/>
                                          </p:val>
                                        </p:tav>
                                        <p:tav tm="100000">
                                          <p:val>
                                            <p:strVal val="1+ppt_h/2"/>
                                          </p:val>
                                        </p:tav>
                                      </p:tavLst>
                                    </p:anim>
                                    <p:set>
                                      <p:cBhvr>
                                        <p:cTn id="56" dur="1" fill="hold">
                                          <p:stCondLst>
                                            <p:cond delay="4499"/>
                                          </p:stCondLst>
                                        </p:cTn>
                                        <p:tgtEl>
                                          <p:spTgt spid="69"/>
                                        </p:tgtEl>
                                        <p:attrNameLst>
                                          <p:attrName>style.visibility</p:attrName>
                                        </p:attrNameLst>
                                      </p:cBhvr>
                                      <p:to>
                                        <p:strVal val="hidden"/>
                                      </p:to>
                                    </p:set>
                                  </p:childTnLst>
                                </p:cTn>
                              </p:par>
                              <p:par>
                                <p:cTn id="57" presetID="3" presetClass="exit" presetSubtype="10" fill="hold" grpId="3" nodeType="withEffect">
                                  <p:stCondLst>
                                    <p:cond delay="0"/>
                                  </p:stCondLst>
                                  <p:childTnLst>
                                    <p:animEffect transition="out" filter="blinds(horizontal)">
                                      <p:cBhvr>
                                        <p:cTn id="58" dur="6000"/>
                                        <p:tgtEl>
                                          <p:spTgt spid="69"/>
                                        </p:tgtEl>
                                      </p:cBhvr>
                                    </p:animEffect>
                                    <p:set>
                                      <p:cBhvr>
                                        <p:cTn id="59" dur="1" fill="hold">
                                          <p:stCondLst>
                                            <p:cond delay="5999"/>
                                          </p:stCondLst>
                                        </p:cTn>
                                        <p:tgtEl>
                                          <p:spTgt spid="69"/>
                                        </p:tgtEl>
                                        <p:attrNameLst>
                                          <p:attrName>style.visibility</p:attrName>
                                        </p:attrNameLst>
                                      </p:cBhvr>
                                      <p:to>
                                        <p:strVal val="hidden"/>
                                      </p:to>
                                    </p:set>
                                  </p:childTnLst>
                                </p:cTn>
                              </p:par>
                              <p:par>
                                <p:cTn id="60" presetID="2" presetClass="entr" presetSubtype="1" fill="hold" grpId="0" nodeType="withEffect">
                                  <p:stCondLst>
                                    <p:cond delay="0"/>
                                  </p:stCondLst>
                                  <p:childTnLst>
                                    <p:set>
                                      <p:cBhvr>
                                        <p:cTn id="61" dur="1" fill="hold">
                                          <p:stCondLst>
                                            <p:cond delay="0"/>
                                          </p:stCondLst>
                                        </p:cTn>
                                        <p:tgtEl>
                                          <p:spTgt spid="75"/>
                                        </p:tgtEl>
                                        <p:attrNameLst>
                                          <p:attrName>style.visibility</p:attrName>
                                        </p:attrNameLst>
                                      </p:cBhvr>
                                      <p:to>
                                        <p:strVal val="visible"/>
                                      </p:to>
                                    </p:set>
                                    <p:anim calcmode="lin" valueType="num">
                                      <p:cBhvr additive="base">
                                        <p:cTn id="62" dur="4000" fill="hold"/>
                                        <p:tgtEl>
                                          <p:spTgt spid="75"/>
                                        </p:tgtEl>
                                        <p:attrNameLst>
                                          <p:attrName>ppt_x</p:attrName>
                                        </p:attrNameLst>
                                      </p:cBhvr>
                                      <p:tavLst>
                                        <p:tav tm="0">
                                          <p:val>
                                            <p:strVal val="#ppt_x"/>
                                          </p:val>
                                        </p:tav>
                                        <p:tav tm="100000">
                                          <p:val>
                                            <p:strVal val="#ppt_x"/>
                                          </p:val>
                                        </p:tav>
                                      </p:tavLst>
                                    </p:anim>
                                    <p:anim calcmode="lin" valueType="num">
                                      <p:cBhvr additive="base">
                                        <p:cTn id="63" dur="4000" fill="hold"/>
                                        <p:tgtEl>
                                          <p:spTgt spid="75"/>
                                        </p:tgtEl>
                                        <p:attrNameLst>
                                          <p:attrName>ppt_y</p:attrName>
                                        </p:attrNameLst>
                                      </p:cBhvr>
                                      <p:tavLst>
                                        <p:tav tm="0">
                                          <p:val>
                                            <p:strVal val="0-#ppt_h/2"/>
                                          </p:val>
                                        </p:tav>
                                        <p:tav tm="100000">
                                          <p:val>
                                            <p:strVal val="#ppt_y"/>
                                          </p:val>
                                        </p:tav>
                                      </p:tavLst>
                                    </p:anim>
                                  </p:childTnLst>
                                </p:cTn>
                              </p:par>
                              <p:par>
                                <p:cTn id="64" presetID="19" presetClass="entr" presetSubtype="5" fill="hold" grpId="1" nodeType="withEffect">
                                  <p:stCondLst>
                                    <p:cond delay="0"/>
                                  </p:stCondLst>
                                  <p:childTnLst>
                                    <p:set>
                                      <p:cBhvr>
                                        <p:cTn id="65" dur="1" fill="hold">
                                          <p:stCondLst>
                                            <p:cond delay="0"/>
                                          </p:stCondLst>
                                        </p:cTn>
                                        <p:tgtEl>
                                          <p:spTgt spid="75"/>
                                        </p:tgtEl>
                                        <p:attrNameLst>
                                          <p:attrName>style.visibility</p:attrName>
                                        </p:attrNameLst>
                                      </p:cBhvr>
                                      <p:to>
                                        <p:strVal val="visible"/>
                                      </p:to>
                                    </p:set>
                                    <p:anim calcmode="lin" valueType="num">
                                      <p:cBhvr>
                                        <p:cTn id="66" dur="4000" fill="hold"/>
                                        <p:tgtEl>
                                          <p:spTgt spid="75"/>
                                        </p:tgtEl>
                                        <p:attrNameLst>
                                          <p:attrName>ppt_w</p:attrName>
                                        </p:attrNameLst>
                                      </p:cBhvr>
                                      <p:tavLst>
                                        <p:tav tm="0">
                                          <p:val>
                                            <p:strVal val="#ppt_w"/>
                                          </p:val>
                                        </p:tav>
                                        <p:tav tm="100000">
                                          <p:val>
                                            <p:strVal val="#ppt_w"/>
                                          </p:val>
                                        </p:tav>
                                      </p:tavLst>
                                    </p:anim>
                                    <p:anim calcmode="lin" valueType="num">
                                      <p:cBhvr>
                                        <p:cTn id="67" dur="4000" fill="hold"/>
                                        <p:tgtEl>
                                          <p:spTgt spid="75"/>
                                        </p:tgtEl>
                                        <p:attrNameLst>
                                          <p:attrName>ppt_h</p:attrName>
                                        </p:attrNameLst>
                                      </p:cBhvr>
                                      <p:tavLst>
                                        <p:tav tm="0" fmla="#ppt_h*sin(2.5*pi*$)">
                                          <p:val>
                                            <p:fltVal val="0"/>
                                          </p:val>
                                        </p:tav>
                                        <p:tav tm="100000">
                                          <p:val>
                                            <p:fltVal val="1"/>
                                          </p:val>
                                        </p:tav>
                                      </p:tavLst>
                                    </p:anim>
                                  </p:childTnLst>
                                </p:cTn>
                              </p:par>
                              <p:par>
                                <p:cTn id="68" presetID="2" presetClass="exit" presetSubtype="4" fill="hold" grpId="2" nodeType="withEffect">
                                  <p:stCondLst>
                                    <p:cond delay="0"/>
                                  </p:stCondLst>
                                  <p:childTnLst>
                                    <p:anim calcmode="lin" valueType="num">
                                      <p:cBhvr additive="base">
                                        <p:cTn id="69" dur="4500"/>
                                        <p:tgtEl>
                                          <p:spTgt spid="75"/>
                                        </p:tgtEl>
                                        <p:attrNameLst>
                                          <p:attrName>ppt_x</p:attrName>
                                        </p:attrNameLst>
                                      </p:cBhvr>
                                      <p:tavLst>
                                        <p:tav tm="0">
                                          <p:val>
                                            <p:strVal val="ppt_x"/>
                                          </p:val>
                                        </p:tav>
                                        <p:tav tm="100000">
                                          <p:val>
                                            <p:strVal val="ppt_x"/>
                                          </p:val>
                                        </p:tav>
                                      </p:tavLst>
                                    </p:anim>
                                    <p:anim calcmode="lin" valueType="num">
                                      <p:cBhvr additive="base">
                                        <p:cTn id="70" dur="4500"/>
                                        <p:tgtEl>
                                          <p:spTgt spid="75"/>
                                        </p:tgtEl>
                                        <p:attrNameLst>
                                          <p:attrName>ppt_y</p:attrName>
                                        </p:attrNameLst>
                                      </p:cBhvr>
                                      <p:tavLst>
                                        <p:tav tm="0">
                                          <p:val>
                                            <p:strVal val="ppt_y"/>
                                          </p:val>
                                        </p:tav>
                                        <p:tav tm="100000">
                                          <p:val>
                                            <p:strVal val="1+ppt_h/2"/>
                                          </p:val>
                                        </p:tav>
                                      </p:tavLst>
                                    </p:anim>
                                    <p:set>
                                      <p:cBhvr>
                                        <p:cTn id="71" dur="1" fill="hold">
                                          <p:stCondLst>
                                            <p:cond delay="4499"/>
                                          </p:stCondLst>
                                        </p:cTn>
                                        <p:tgtEl>
                                          <p:spTgt spid="75"/>
                                        </p:tgtEl>
                                        <p:attrNameLst>
                                          <p:attrName>style.visibility</p:attrName>
                                        </p:attrNameLst>
                                      </p:cBhvr>
                                      <p:to>
                                        <p:strVal val="hidden"/>
                                      </p:to>
                                    </p:set>
                                  </p:childTnLst>
                                </p:cTn>
                              </p:par>
                              <p:par>
                                <p:cTn id="72" presetID="3" presetClass="exit" presetSubtype="10" fill="hold" grpId="3" nodeType="withEffect">
                                  <p:stCondLst>
                                    <p:cond delay="0"/>
                                  </p:stCondLst>
                                  <p:childTnLst>
                                    <p:animEffect transition="out" filter="blinds(horizontal)">
                                      <p:cBhvr>
                                        <p:cTn id="73" dur="6000"/>
                                        <p:tgtEl>
                                          <p:spTgt spid="75"/>
                                        </p:tgtEl>
                                      </p:cBhvr>
                                    </p:animEffect>
                                    <p:set>
                                      <p:cBhvr>
                                        <p:cTn id="74" dur="1" fill="hold">
                                          <p:stCondLst>
                                            <p:cond delay="5999"/>
                                          </p:stCondLst>
                                        </p:cTn>
                                        <p:tgtEl>
                                          <p:spTgt spid="75"/>
                                        </p:tgtEl>
                                        <p:attrNameLst>
                                          <p:attrName>style.visibility</p:attrName>
                                        </p:attrNameLst>
                                      </p:cBhvr>
                                      <p:to>
                                        <p:strVal val="hidden"/>
                                      </p:to>
                                    </p:set>
                                  </p:childTnLst>
                                </p:cTn>
                              </p:par>
                              <p:par>
                                <p:cTn id="75" presetID="2" presetClass="entr" presetSubtype="1" fill="hold" grpId="0" nodeType="withEffect">
                                  <p:stCondLst>
                                    <p:cond delay="0"/>
                                  </p:stCondLst>
                                  <p:childTnLst>
                                    <p:set>
                                      <p:cBhvr>
                                        <p:cTn id="76" dur="1" fill="hold">
                                          <p:stCondLst>
                                            <p:cond delay="0"/>
                                          </p:stCondLst>
                                        </p:cTn>
                                        <p:tgtEl>
                                          <p:spTgt spid="63"/>
                                        </p:tgtEl>
                                        <p:attrNameLst>
                                          <p:attrName>style.visibility</p:attrName>
                                        </p:attrNameLst>
                                      </p:cBhvr>
                                      <p:to>
                                        <p:strVal val="visible"/>
                                      </p:to>
                                    </p:set>
                                    <p:anim calcmode="lin" valueType="num">
                                      <p:cBhvr additive="base">
                                        <p:cTn id="77" dur="4000" fill="hold"/>
                                        <p:tgtEl>
                                          <p:spTgt spid="63"/>
                                        </p:tgtEl>
                                        <p:attrNameLst>
                                          <p:attrName>ppt_x</p:attrName>
                                        </p:attrNameLst>
                                      </p:cBhvr>
                                      <p:tavLst>
                                        <p:tav tm="0">
                                          <p:val>
                                            <p:strVal val="#ppt_x"/>
                                          </p:val>
                                        </p:tav>
                                        <p:tav tm="100000">
                                          <p:val>
                                            <p:strVal val="#ppt_x"/>
                                          </p:val>
                                        </p:tav>
                                      </p:tavLst>
                                    </p:anim>
                                    <p:anim calcmode="lin" valueType="num">
                                      <p:cBhvr additive="base">
                                        <p:cTn id="78" dur="4000" fill="hold"/>
                                        <p:tgtEl>
                                          <p:spTgt spid="63"/>
                                        </p:tgtEl>
                                        <p:attrNameLst>
                                          <p:attrName>ppt_y</p:attrName>
                                        </p:attrNameLst>
                                      </p:cBhvr>
                                      <p:tavLst>
                                        <p:tav tm="0">
                                          <p:val>
                                            <p:strVal val="0-#ppt_h/2"/>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63"/>
                                        </p:tgtEl>
                                        <p:attrNameLst>
                                          <p:attrName>style.visibility</p:attrName>
                                        </p:attrNameLst>
                                      </p:cBhvr>
                                      <p:to>
                                        <p:strVal val="visible"/>
                                      </p:to>
                                    </p:set>
                                    <p:anim calcmode="lin" valueType="num">
                                      <p:cBhvr>
                                        <p:cTn id="81" dur="4000" fill="hold"/>
                                        <p:tgtEl>
                                          <p:spTgt spid="63"/>
                                        </p:tgtEl>
                                        <p:attrNameLst>
                                          <p:attrName>ppt_w</p:attrName>
                                        </p:attrNameLst>
                                      </p:cBhvr>
                                      <p:tavLst>
                                        <p:tav tm="0">
                                          <p:val>
                                            <p:strVal val="#ppt_w"/>
                                          </p:val>
                                        </p:tav>
                                        <p:tav tm="100000">
                                          <p:val>
                                            <p:strVal val="#ppt_w"/>
                                          </p:val>
                                        </p:tav>
                                      </p:tavLst>
                                    </p:anim>
                                    <p:anim calcmode="lin" valueType="num">
                                      <p:cBhvr>
                                        <p:cTn id="82" dur="4000" fill="hold"/>
                                        <p:tgtEl>
                                          <p:spTgt spid="63"/>
                                        </p:tgtEl>
                                        <p:attrNameLst>
                                          <p:attrName>ppt_h</p:attrName>
                                        </p:attrNameLst>
                                      </p:cBhvr>
                                      <p:tavLst>
                                        <p:tav tm="0" fmla="#ppt_h*sin(2.5*pi*$)">
                                          <p:val>
                                            <p:fltVal val="0"/>
                                          </p:val>
                                        </p:tav>
                                        <p:tav tm="100000">
                                          <p:val>
                                            <p:fltVal val="1"/>
                                          </p:val>
                                        </p:tav>
                                      </p:tavLst>
                                    </p:anim>
                                  </p:childTnLst>
                                </p:cTn>
                              </p:par>
                              <p:par>
                                <p:cTn id="83" presetID="2" presetClass="exit" presetSubtype="4" fill="hold" grpId="2" nodeType="withEffect">
                                  <p:stCondLst>
                                    <p:cond delay="0"/>
                                  </p:stCondLst>
                                  <p:childTnLst>
                                    <p:anim calcmode="lin" valueType="num">
                                      <p:cBhvr additive="base">
                                        <p:cTn id="84" dur="4500"/>
                                        <p:tgtEl>
                                          <p:spTgt spid="63"/>
                                        </p:tgtEl>
                                        <p:attrNameLst>
                                          <p:attrName>ppt_x</p:attrName>
                                        </p:attrNameLst>
                                      </p:cBhvr>
                                      <p:tavLst>
                                        <p:tav tm="0">
                                          <p:val>
                                            <p:strVal val="ppt_x"/>
                                          </p:val>
                                        </p:tav>
                                        <p:tav tm="100000">
                                          <p:val>
                                            <p:strVal val="ppt_x"/>
                                          </p:val>
                                        </p:tav>
                                      </p:tavLst>
                                    </p:anim>
                                    <p:anim calcmode="lin" valueType="num">
                                      <p:cBhvr additive="base">
                                        <p:cTn id="85" dur="4500"/>
                                        <p:tgtEl>
                                          <p:spTgt spid="63"/>
                                        </p:tgtEl>
                                        <p:attrNameLst>
                                          <p:attrName>ppt_y</p:attrName>
                                        </p:attrNameLst>
                                      </p:cBhvr>
                                      <p:tavLst>
                                        <p:tav tm="0">
                                          <p:val>
                                            <p:strVal val="ppt_y"/>
                                          </p:val>
                                        </p:tav>
                                        <p:tav tm="100000">
                                          <p:val>
                                            <p:strVal val="1+ppt_h/2"/>
                                          </p:val>
                                        </p:tav>
                                      </p:tavLst>
                                    </p:anim>
                                    <p:set>
                                      <p:cBhvr>
                                        <p:cTn id="86" dur="1" fill="hold">
                                          <p:stCondLst>
                                            <p:cond delay="4499"/>
                                          </p:stCondLst>
                                        </p:cTn>
                                        <p:tgtEl>
                                          <p:spTgt spid="63"/>
                                        </p:tgtEl>
                                        <p:attrNameLst>
                                          <p:attrName>style.visibility</p:attrName>
                                        </p:attrNameLst>
                                      </p:cBhvr>
                                      <p:to>
                                        <p:strVal val="hidden"/>
                                      </p:to>
                                    </p:set>
                                  </p:childTnLst>
                                </p:cTn>
                              </p:par>
                              <p:par>
                                <p:cTn id="87" presetID="3" presetClass="exit" presetSubtype="10" fill="hold" grpId="3" nodeType="withEffect">
                                  <p:stCondLst>
                                    <p:cond delay="0"/>
                                  </p:stCondLst>
                                  <p:childTnLst>
                                    <p:animEffect transition="out" filter="blinds(horizontal)">
                                      <p:cBhvr>
                                        <p:cTn id="88" dur="6000"/>
                                        <p:tgtEl>
                                          <p:spTgt spid="63"/>
                                        </p:tgtEl>
                                      </p:cBhvr>
                                    </p:animEffect>
                                    <p:set>
                                      <p:cBhvr>
                                        <p:cTn id="89" dur="1" fill="hold">
                                          <p:stCondLst>
                                            <p:cond delay="5999"/>
                                          </p:stCondLst>
                                        </p:cTn>
                                        <p:tgtEl>
                                          <p:spTgt spid="63"/>
                                        </p:tgtEl>
                                        <p:attrNameLst>
                                          <p:attrName>style.visibility</p:attrName>
                                        </p:attrNameLst>
                                      </p:cBhvr>
                                      <p:to>
                                        <p:strVal val="hidden"/>
                                      </p:to>
                                    </p:set>
                                  </p:childTnLst>
                                </p:cTn>
                              </p:par>
                              <p:par>
                                <p:cTn id="90" presetID="2" presetClass="entr" presetSubtype="1" fill="hold" grpId="0" nodeType="withEffect">
                                  <p:stCondLst>
                                    <p:cond delay="0"/>
                                  </p:stCondLst>
                                  <p:childTnLst>
                                    <p:set>
                                      <p:cBhvr>
                                        <p:cTn id="91" dur="1" fill="hold">
                                          <p:stCondLst>
                                            <p:cond delay="0"/>
                                          </p:stCondLst>
                                        </p:cTn>
                                        <p:tgtEl>
                                          <p:spTgt spid="82"/>
                                        </p:tgtEl>
                                        <p:attrNameLst>
                                          <p:attrName>style.visibility</p:attrName>
                                        </p:attrNameLst>
                                      </p:cBhvr>
                                      <p:to>
                                        <p:strVal val="visible"/>
                                      </p:to>
                                    </p:set>
                                    <p:anim calcmode="lin" valueType="num">
                                      <p:cBhvr additive="base">
                                        <p:cTn id="92" dur="4000" fill="hold"/>
                                        <p:tgtEl>
                                          <p:spTgt spid="82"/>
                                        </p:tgtEl>
                                        <p:attrNameLst>
                                          <p:attrName>ppt_x</p:attrName>
                                        </p:attrNameLst>
                                      </p:cBhvr>
                                      <p:tavLst>
                                        <p:tav tm="0">
                                          <p:val>
                                            <p:strVal val="#ppt_x"/>
                                          </p:val>
                                        </p:tav>
                                        <p:tav tm="100000">
                                          <p:val>
                                            <p:strVal val="#ppt_x"/>
                                          </p:val>
                                        </p:tav>
                                      </p:tavLst>
                                    </p:anim>
                                    <p:anim calcmode="lin" valueType="num">
                                      <p:cBhvr additive="base">
                                        <p:cTn id="93" dur="4000" fill="hold"/>
                                        <p:tgtEl>
                                          <p:spTgt spid="82"/>
                                        </p:tgtEl>
                                        <p:attrNameLst>
                                          <p:attrName>ppt_y</p:attrName>
                                        </p:attrNameLst>
                                      </p:cBhvr>
                                      <p:tavLst>
                                        <p:tav tm="0">
                                          <p:val>
                                            <p:strVal val="0-#ppt_h/2"/>
                                          </p:val>
                                        </p:tav>
                                        <p:tav tm="100000">
                                          <p:val>
                                            <p:strVal val="#ppt_y"/>
                                          </p:val>
                                        </p:tav>
                                      </p:tavLst>
                                    </p:anim>
                                  </p:childTnLst>
                                </p:cTn>
                              </p:par>
                              <p:par>
                                <p:cTn id="94" presetID="19" presetClass="entr" presetSubtype="5" fill="hold" grpId="1" nodeType="withEffect">
                                  <p:stCondLst>
                                    <p:cond delay="0"/>
                                  </p:stCondLst>
                                  <p:childTnLst>
                                    <p:set>
                                      <p:cBhvr>
                                        <p:cTn id="95" dur="1" fill="hold">
                                          <p:stCondLst>
                                            <p:cond delay="0"/>
                                          </p:stCondLst>
                                        </p:cTn>
                                        <p:tgtEl>
                                          <p:spTgt spid="82"/>
                                        </p:tgtEl>
                                        <p:attrNameLst>
                                          <p:attrName>style.visibility</p:attrName>
                                        </p:attrNameLst>
                                      </p:cBhvr>
                                      <p:to>
                                        <p:strVal val="visible"/>
                                      </p:to>
                                    </p:set>
                                    <p:anim calcmode="lin" valueType="num">
                                      <p:cBhvr>
                                        <p:cTn id="96" dur="4000" fill="hold"/>
                                        <p:tgtEl>
                                          <p:spTgt spid="82"/>
                                        </p:tgtEl>
                                        <p:attrNameLst>
                                          <p:attrName>ppt_w</p:attrName>
                                        </p:attrNameLst>
                                      </p:cBhvr>
                                      <p:tavLst>
                                        <p:tav tm="0">
                                          <p:val>
                                            <p:strVal val="#ppt_w"/>
                                          </p:val>
                                        </p:tav>
                                        <p:tav tm="100000">
                                          <p:val>
                                            <p:strVal val="#ppt_w"/>
                                          </p:val>
                                        </p:tav>
                                      </p:tavLst>
                                    </p:anim>
                                    <p:anim calcmode="lin" valueType="num">
                                      <p:cBhvr>
                                        <p:cTn id="97" dur="4000" fill="hold"/>
                                        <p:tgtEl>
                                          <p:spTgt spid="82"/>
                                        </p:tgtEl>
                                        <p:attrNameLst>
                                          <p:attrName>ppt_h</p:attrName>
                                        </p:attrNameLst>
                                      </p:cBhvr>
                                      <p:tavLst>
                                        <p:tav tm="0" fmla="#ppt_h*sin(2.5*pi*$)">
                                          <p:val>
                                            <p:fltVal val="0"/>
                                          </p:val>
                                        </p:tav>
                                        <p:tav tm="100000">
                                          <p:val>
                                            <p:fltVal val="1"/>
                                          </p:val>
                                        </p:tav>
                                      </p:tavLst>
                                    </p:anim>
                                  </p:childTnLst>
                                </p:cTn>
                              </p:par>
                              <p:par>
                                <p:cTn id="98" presetID="2" presetClass="exit" presetSubtype="4" fill="hold" grpId="2" nodeType="withEffect">
                                  <p:stCondLst>
                                    <p:cond delay="0"/>
                                  </p:stCondLst>
                                  <p:childTnLst>
                                    <p:anim calcmode="lin" valueType="num">
                                      <p:cBhvr additive="base">
                                        <p:cTn id="99" dur="4500"/>
                                        <p:tgtEl>
                                          <p:spTgt spid="82"/>
                                        </p:tgtEl>
                                        <p:attrNameLst>
                                          <p:attrName>ppt_x</p:attrName>
                                        </p:attrNameLst>
                                      </p:cBhvr>
                                      <p:tavLst>
                                        <p:tav tm="0">
                                          <p:val>
                                            <p:strVal val="ppt_x"/>
                                          </p:val>
                                        </p:tav>
                                        <p:tav tm="100000">
                                          <p:val>
                                            <p:strVal val="ppt_x"/>
                                          </p:val>
                                        </p:tav>
                                      </p:tavLst>
                                    </p:anim>
                                    <p:anim calcmode="lin" valueType="num">
                                      <p:cBhvr additive="base">
                                        <p:cTn id="100" dur="4500"/>
                                        <p:tgtEl>
                                          <p:spTgt spid="82"/>
                                        </p:tgtEl>
                                        <p:attrNameLst>
                                          <p:attrName>ppt_y</p:attrName>
                                        </p:attrNameLst>
                                      </p:cBhvr>
                                      <p:tavLst>
                                        <p:tav tm="0">
                                          <p:val>
                                            <p:strVal val="ppt_y"/>
                                          </p:val>
                                        </p:tav>
                                        <p:tav tm="100000">
                                          <p:val>
                                            <p:strVal val="1+ppt_h/2"/>
                                          </p:val>
                                        </p:tav>
                                      </p:tavLst>
                                    </p:anim>
                                    <p:set>
                                      <p:cBhvr>
                                        <p:cTn id="101" dur="1" fill="hold">
                                          <p:stCondLst>
                                            <p:cond delay="4499"/>
                                          </p:stCondLst>
                                        </p:cTn>
                                        <p:tgtEl>
                                          <p:spTgt spid="82"/>
                                        </p:tgtEl>
                                        <p:attrNameLst>
                                          <p:attrName>style.visibility</p:attrName>
                                        </p:attrNameLst>
                                      </p:cBhvr>
                                      <p:to>
                                        <p:strVal val="hidden"/>
                                      </p:to>
                                    </p:set>
                                  </p:childTnLst>
                                </p:cTn>
                              </p:par>
                              <p:par>
                                <p:cTn id="102" presetID="3" presetClass="exit" presetSubtype="10" fill="hold" grpId="3" nodeType="withEffect">
                                  <p:stCondLst>
                                    <p:cond delay="0"/>
                                  </p:stCondLst>
                                  <p:childTnLst>
                                    <p:animEffect transition="out" filter="blinds(horizontal)">
                                      <p:cBhvr>
                                        <p:cTn id="103" dur="6000"/>
                                        <p:tgtEl>
                                          <p:spTgt spid="82"/>
                                        </p:tgtEl>
                                      </p:cBhvr>
                                    </p:animEffect>
                                    <p:set>
                                      <p:cBhvr>
                                        <p:cTn id="104" dur="1" fill="hold">
                                          <p:stCondLst>
                                            <p:cond delay="5999"/>
                                          </p:stCondLst>
                                        </p:cTn>
                                        <p:tgtEl>
                                          <p:spTgt spid="82"/>
                                        </p:tgtEl>
                                        <p:attrNameLst>
                                          <p:attrName>style.visibility</p:attrName>
                                        </p:attrNameLst>
                                      </p:cBhvr>
                                      <p:to>
                                        <p:strVal val="hidden"/>
                                      </p:to>
                                    </p:set>
                                  </p:childTnLst>
                                </p:cTn>
                              </p:par>
                              <p:par>
                                <p:cTn id="105" presetID="2" presetClass="entr" presetSubtype="1" fill="hold" grpId="0" nodeType="withEffect">
                                  <p:stCondLst>
                                    <p:cond delay="0"/>
                                  </p:stCondLst>
                                  <p:childTnLst>
                                    <p:set>
                                      <p:cBhvr>
                                        <p:cTn id="106" dur="1" fill="hold">
                                          <p:stCondLst>
                                            <p:cond delay="0"/>
                                          </p:stCondLst>
                                        </p:cTn>
                                        <p:tgtEl>
                                          <p:spTgt spid="83"/>
                                        </p:tgtEl>
                                        <p:attrNameLst>
                                          <p:attrName>style.visibility</p:attrName>
                                        </p:attrNameLst>
                                      </p:cBhvr>
                                      <p:to>
                                        <p:strVal val="visible"/>
                                      </p:to>
                                    </p:set>
                                    <p:anim calcmode="lin" valueType="num">
                                      <p:cBhvr additive="base">
                                        <p:cTn id="107" dur="4000" fill="hold"/>
                                        <p:tgtEl>
                                          <p:spTgt spid="83"/>
                                        </p:tgtEl>
                                        <p:attrNameLst>
                                          <p:attrName>ppt_x</p:attrName>
                                        </p:attrNameLst>
                                      </p:cBhvr>
                                      <p:tavLst>
                                        <p:tav tm="0">
                                          <p:val>
                                            <p:strVal val="#ppt_x"/>
                                          </p:val>
                                        </p:tav>
                                        <p:tav tm="100000">
                                          <p:val>
                                            <p:strVal val="#ppt_x"/>
                                          </p:val>
                                        </p:tav>
                                      </p:tavLst>
                                    </p:anim>
                                    <p:anim calcmode="lin" valueType="num">
                                      <p:cBhvr additive="base">
                                        <p:cTn id="108" dur="4000" fill="hold"/>
                                        <p:tgtEl>
                                          <p:spTgt spid="83"/>
                                        </p:tgtEl>
                                        <p:attrNameLst>
                                          <p:attrName>ppt_y</p:attrName>
                                        </p:attrNameLst>
                                      </p:cBhvr>
                                      <p:tavLst>
                                        <p:tav tm="0">
                                          <p:val>
                                            <p:strVal val="0-#ppt_h/2"/>
                                          </p:val>
                                        </p:tav>
                                        <p:tav tm="100000">
                                          <p:val>
                                            <p:strVal val="#ppt_y"/>
                                          </p:val>
                                        </p:tav>
                                      </p:tavLst>
                                    </p:anim>
                                  </p:childTnLst>
                                </p:cTn>
                              </p:par>
                              <p:par>
                                <p:cTn id="109" presetID="19" presetClass="entr" presetSubtype="5"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anim calcmode="lin" valueType="num">
                                      <p:cBhvr>
                                        <p:cTn id="111" dur="4000" fill="hold"/>
                                        <p:tgtEl>
                                          <p:spTgt spid="83"/>
                                        </p:tgtEl>
                                        <p:attrNameLst>
                                          <p:attrName>ppt_w</p:attrName>
                                        </p:attrNameLst>
                                      </p:cBhvr>
                                      <p:tavLst>
                                        <p:tav tm="0">
                                          <p:val>
                                            <p:strVal val="#ppt_w"/>
                                          </p:val>
                                        </p:tav>
                                        <p:tav tm="100000">
                                          <p:val>
                                            <p:strVal val="#ppt_w"/>
                                          </p:val>
                                        </p:tav>
                                      </p:tavLst>
                                    </p:anim>
                                    <p:anim calcmode="lin" valueType="num">
                                      <p:cBhvr>
                                        <p:cTn id="112" dur="4000" fill="hold"/>
                                        <p:tgtEl>
                                          <p:spTgt spid="83"/>
                                        </p:tgtEl>
                                        <p:attrNameLst>
                                          <p:attrName>ppt_h</p:attrName>
                                        </p:attrNameLst>
                                      </p:cBhvr>
                                      <p:tavLst>
                                        <p:tav tm="0" fmla="#ppt_h*sin(2.5*pi*$)">
                                          <p:val>
                                            <p:fltVal val="0"/>
                                          </p:val>
                                        </p:tav>
                                        <p:tav tm="100000">
                                          <p:val>
                                            <p:fltVal val="1"/>
                                          </p:val>
                                        </p:tav>
                                      </p:tavLst>
                                    </p:anim>
                                  </p:childTnLst>
                                </p:cTn>
                              </p:par>
                              <p:par>
                                <p:cTn id="113" presetID="2" presetClass="exit" presetSubtype="4" fill="hold" grpId="2" nodeType="withEffect">
                                  <p:stCondLst>
                                    <p:cond delay="0"/>
                                  </p:stCondLst>
                                  <p:childTnLst>
                                    <p:anim calcmode="lin" valueType="num">
                                      <p:cBhvr additive="base">
                                        <p:cTn id="114" dur="4500"/>
                                        <p:tgtEl>
                                          <p:spTgt spid="83"/>
                                        </p:tgtEl>
                                        <p:attrNameLst>
                                          <p:attrName>ppt_x</p:attrName>
                                        </p:attrNameLst>
                                      </p:cBhvr>
                                      <p:tavLst>
                                        <p:tav tm="0">
                                          <p:val>
                                            <p:strVal val="ppt_x"/>
                                          </p:val>
                                        </p:tav>
                                        <p:tav tm="100000">
                                          <p:val>
                                            <p:strVal val="ppt_x"/>
                                          </p:val>
                                        </p:tav>
                                      </p:tavLst>
                                    </p:anim>
                                    <p:anim calcmode="lin" valueType="num">
                                      <p:cBhvr additive="base">
                                        <p:cTn id="115" dur="4500"/>
                                        <p:tgtEl>
                                          <p:spTgt spid="83"/>
                                        </p:tgtEl>
                                        <p:attrNameLst>
                                          <p:attrName>ppt_y</p:attrName>
                                        </p:attrNameLst>
                                      </p:cBhvr>
                                      <p:tavLst>
                                        <p:tav tm="0">
                                          <p:val>
                                            <p:strVal val="ppt_y"/>
                                          </p:val>
                                        </p:tav>
                                        <p:tav tm="100000">
                                          <p:val>
                                            <p:strVal val="1+ppt_h/2"/>
                                          </p:val>
                                        </p:tav>
                                      </p:tavLst>
                                    </p:anim>
                                    <p:set>
                                      <p:cBhvr>
                                        <p:cTn id="116" dur="1" fill="hold">
                                          <p:stCondLst>
                                            <p:cond delay="4499"/>
                                          </p:stCondLst>
                                        </p:cTn>
                                        <p:tgtEl>
                                          <p:spTgt spid="83"/>
                                        </p:tgtEl>
                                        <p:attrNameLst>
                                          <p:attrName>style.visibility</p:attrName>
                                        </p:attrNameLst>
                                      </p:cBhvr>
                                      <p:to>
                                        <p:strVal val="hidden"/>
                                      </p:to>
                                    </p:set>
                                  </p:childTnLst>
                                </p:cTn>
                              </p:par>
                              <p:par>
                                <p:cTn id="117" presetID="3" presetClass="exit" presetSubtype="10" fill="hold" grpId="3" nodeType="withEffect">
                                  <p:stCondLst>
                                    <p:cond delay="0"/>
                                  </p:stCondLst>
                                  <p:childTnLst>
                                    <p:animEffect transition="out" filter="blinds(horizontal)">
                                      <p:cBhvr>
                                        <p:cTn id="118" dur="6000"/>
                                        <p:tgtEl>
                                          <p:spTgt spid="83"/>
                                        </p:tgtEl>
                                      </p:cBhvr>
                                    </p:animEffect>
                                    <p:set>
                                      <p:cBhvr>
                                        <p:cTn id="119" dur="1" fill="hold">
                                          <p:stCondLst>
                                            <p:cond delay="5999"/>
                                          </p:stCondLst>
                                        </p:cTn>
                                        <p:tgtEl>
                                          <p:spTgt spid="83"/>
                                        </p:tgtEl>
                                        <p:attrNameLst>
                                          <p:attrName>style.visibility</p:attrName>
                                        </p:attrNameLst>
                                      </p:cBhvr>
                                      <p:to>
                                        <p:strVal val="hidden"/>
                                      </p:to>
                                    </p:set>
                                  </p:childTnLst>
                                </p:cTn>
                              </p:par>
                              <p:par>
                                <p:cTn id="120" presetID="2" presetClass="entr" presetSubtype="1" fill="hold" grpId="0" nodeType="withEffect">
                                  <p:stCondLst>
                                    <p:cond delay="0"/>
                                  </p:stCondLst>
                                  <p:childTnLst>
                                    <p:set>
                                      <p:cBhvr>
                                        <p:cTn id="121" dur="1" fill="hold">
                                          <p:stCondLst>
                                            <p:cond delay="0"/>
                                          </p:stCondLst>
                                        </p:cTn>
                                        <p:tgtEl>
                                          <p:spTgt spid="88"/>
                                        </p:tgtEl>
                                        <p:attrNameLst>
                                          <p:attrName>style.visibility</p:attrName>
                                        </p:attrNameLst>
                                      </p:cBhvr>
                                      <p:to>
                                        <p:strVal val="visible"/>
                                      </p:to>
                                    </p:set>
                                    <p:anim calcmode="lin" valueType="num">
                                      <p:cBhvr additive="base">
                                        <p:cTn id="122" dur="4000" fill="hold"/>
                                        <p:tgtEl>
                                          <p:spTgt spid="88"/>
                                        </p:tgtEl>
                                        <p:attrNameLst>
                                          <p:attrName>ppt_x</p:attrName>
                                        </p:attrNameLst>
                                      </p:cBhvr>
                                      <p:tavLst>
                                        <p:tav tm="0">
                                          <p:val>
                                            <p:strVal val="#ppt_x"/>
                                          </p:val>
                                        </p:tav>
                                        <p:tav tm="100000">
                                          <p:val>
                                            <p:strVal val="#ppt_x"/>
                                          </p:val>
                                        </p:tav>
                                      </p:tavLst>
                                    </p:anim>
                                    <p:anim calcmode="lin" valueType="num">
                                      <p:cBhvr additive="base">
                                        <p:cTn id="123" dur="4000" fill="hold"/>
                                        <p:tgtEl>
                                          <p:spTgt spid="88"/>
                                        </p:tgtEl>
                                        <p:attrNameLst>
                                          <p:attrName>ppt_y</p:attrName>
                                        </p:attrNameLst>
                                      </p:cBhvr>
                                      <p:tavLst>
                                        <p:tav tm="0">
                                          <p:val>
                                            <p:strVal val="0-#ppt_h/2"/>
                                          </p:val>
                                        </p:tav>
                                        <p:tav tm="100000">
                                          <p:val>
                                            <p:strVal val="#ppt_y"/>
                                          </p:val>
                                        </p:tav>
                                      </p:tavLst>
                                    </p:anim>
                                  </p:childTnLst>
                                </p:cTn>
                              </p:par>
                              <p:par>
                                <p:cTn id="124" presetID="19" presetClass="entr" presetSubtype="5" fill="hold" grpId="1" nodeType="withEffect">
                                  <p:stCondLst>
                                    <p:cond delay="0"/>
                                  </p:stCondLst>
                                  <p:childTnLst>
                                    <p:set>
                                      <p:cBhvr>
                                        <p:cTn id="125" dur="1" fill="hold">
                                          <p:stCondLst>
                                            <p:cond delay="0"/>
                                          </p:stCondLst>
                                        </p:cTn>
                                        <p:tgtEl>
                                          <p:spTgt spid="88"/>
                                        </p:tgtEl>
                                        <p:attrNameLst>
                                          <p:attrName>style.visibility</p:attrName>
                                        </p:attrNameLst>
                                      </p:cBhvr>
                                      <p:to>
                                        <p:strVal val="visible"/>
                                      </p:to>
                                    </p:set>
                                    <p:anim calcmode="lin" valueType="num">
                                      <p:cBhvr>
                                        <p:cTn id="126" dur="4000" fill="hold"/>
                                        <p:tgtEl>
                                          <p:spTgt spid="88"/>
                                        </p:tgtEl>
                                        <p:attrNameLst>
                                          <p:attrName>ppt_w</p:attrName>
                                        </p:attrNameLst>
                                      </p:cBhvr>
                                      <p:tavLst>
                                        <p:tav tm="0">
                                          <p:val>
                                            <p:strVal val="#ppt_w"/>
                                          </p:val>
                                        </p:tav>
                                        <p:tav tm="100000">
                                          <p:val>
                                            <p:strVal val="#ppt_w"/>
                                          </p:val>
                                        </p:tav>
                                      </p:tavLst>
                                    </p:anim>
                                    <p:anim calcmode="lin" valueType="num">
                                      <p:cBhvr>
                                        <p:cTn id="127" dur="4000" fill="hold"/>
                                        <p:tgtEl>
                                          <p:spTgt spid="88"/>
                                        </p:tgtEl>
                                        <p:attrNameLst>
                                          <p:attrName>ppt_h</p:attrName>
                                        </p:attrNameLst>
                                      </p:cBhvr>
                                      <p:tavLst>
                                        <p:tav tm="0" fmla="#ppt_h*sin(2.5*pi*$)">
                                          <p:val>
                                            <p:fltVal val="0"/>
                                          </p:val>
                                        </p:tav>
                                        <p:tav tm="100000">
                                          <p:val>
                                            <p:fltVal val="1"/>
                                          </p:val>
                                        </p:tav>
                                      </p:tavLst>
                                    </p:anim>
                                  </p:childTnLst>
                                </p:cTn>
                              </p:par>
                              <p:par>
                                <p:cTn id="128" presetID="2" presetClass="exit" presetSubtype="4" fill="hold" grpId="2" nodeType="withEffect">
                                  <p:stCondLst>
                                    <p:cond delay="0"/>
                                  </p:stCondLst>
                                  <p:childTnLst>
                                    <p:anim calcmode="lin" valueType="num">
                                      <p:cBhvr additive="base">
                                        <p:cTn id="129" dur="4500"/>
                                        <p:tgtEl>
                                          <p:spTgt spid="88"/>
                                        </p:tgtEl>
                                        <p:attrNameLst>
                                          <p:attrName>ppt_x</p:attrName>
                                        </p:attrNameLst>
                                      </p:cBhvr>
                                      <p:tavLst>
                                        <p:tav tm="0">
                                          <p:val>
                                            <p:strVal val="ppt_x"/>
                                          </p:val>
                                        </p:tav>
                                        <p:tav tm="100000">
                                          <p:val>
                                            <p:strVal val="ppt_x"/>
                                          </p:val>
                                        </p:tav>
                                      </p:tavLst>
                                    </p:anim>
                                    <p:anim calcmode="lin" valueType="num">
                                      <p:cBhvr additive="base">
                                        <p:cTn id="130" dur="4500"/>
                                        <p:tgtEl>
                                          <p:spTgt spid="88"/>
                                        </p:tgtEl>
                                        <p:attrNameLst>
                                          <p:attrName>ppt_y</p:attrName>
                                        </p:attrNameLst>
                                      </p:cBhvr>
                                      <p:tavLst>
                                        <p:tav tm="0">
                                          <p:val>
                                            <p:strVal val="ppt_y"/>
                                          </p:val>
                                        </p:tav>
                                        <p:tav tm="100000">
                                          <p:val>
                                            <p:strVal val="1+ppt_h/2"/>
                                          </p:val>
                                        </p:tav>
                                      </p:tavLst>
                                    </p:anim>
                                    <p:set>
                                      <p:cBhvr>
                                        <p:cTn id="131" dur="1" fill="hold">
                                          <p:stCondLst>
                                            <p:cond delay="4499"/>
                                          </p:stCondLst>
                                        </p:cTn>
                                        <p:tgtEl>
                                          <p:spTgt spid="88"/>
                                        </p:tgtEl>
                                        <p:attrNameLst>
                                          <p:attrName>style.visibility</p:attrName>
                                        </p:attrNameLst>
                                      </p:cBhvr>
                                      <p:to>
                                        <p:strVal val="hidden"/>
                                      </p:to>
                                    </p:set>
                                  </p:childTnLst>
                                </p:cTn>
                              </p:par>
                              <p:par>
                                <p:cTn id="132" presetID="3" presetClass="exit" presetSubtype="10" fill="hold" grpId="3" nodeType="withEffect">
                                  <p:stCondLst>
                                    <p:cond delay="0"/>
                                  </p:stCondLst>
                                  <p:childTnLst>
                                    <p:animEffect transition="out" filter="blinds(horizontal)">
                                      <p:cBhvr>
                                        <p:cTn id="133" dur="6000"/>
                                        <p:tgtEl>
                                          <p:spTgt spid="88"/>
                                        </p:tgtEl>
                                      </p:cBhvr>
                                    </p:animEffect>
                                    <p:set>
                                      <p:cBhvr>
                                        <p:cTn id="134" dur="1" fill="hold">
                                          <p:stCondLst>
                                            <p:cond delay="5999"/>
                                          </p:stCondLst>
                                        </p:cTn>
                                        <p:tgtEl>
                                          <p:spTgt spid="88"/>
                                        </p:tgtEl>
                                        <p:attrNameLst>
                                          <p:attrName>style.visibility</p:attrName>
                                        </p:attrNameLst>
                                      </p:cBhvr>
                                      <p:to>
                                        <p:strVal val="hidden"/>
                                      </p:to>
                                    </p:set>
                                  </p:childTnLst>
                                </p:cTn>
                              </p:par>
                              <p:par>
                                <p:cTn id="135" presetID="2" presetClass="entr" presetSubtype="1" fill="hold" grpId="0" nodeType="withEffect">
                                  <p:stCondLst>
                                    <p:cond delay="0"/>
                                  </p:stCondLst>
                                  <p:childTnLst>
                                    <p:set>
                                      <p:cBhvr>
                                        <p:cTn id="136" dur="1" fill="hold">
                                          <p:stCondLst>
                                            <p:cond delay="0"/>
                                          </p:stCondLst>
                                        </p:cTn>
                                        <p:tgtEl>
                                          <p:spTgt spid="89"/>
                                        </p:tgtEl>
                                        <p:attrNameLst>
                                          <p:attrName>style.visibility</p:attrName>
                                        </p:attrNameLst>
                                      </p:cBhvr>
                                      <p:to>
                                        <p:strVal val="visible"/>
                                      </p:to>
                                    </p:set>
                                    <p:anim calcmode="lin" valueType="num">
                                      <p:cBhvr additive="base">
                                        <p:cTn id="137" dur="4000" fill="hold"/>
                                        <p:tgtEl>
                                          <p:spTgt spid="89"/>
                                        </p:tgtEl>
                                        <p:attrNameLst>
                                          <p:attrName>ppt_x</p:attrName>
                                        </p:attrNameLst>
                                      </p:cBhvr>
                                      <p:tavLst>
                                        <p:tav tm="0">
                                          <p:val>
                                            <p:strVal val="#ppt_x"/>
                                          </p:val>
                                        </p:tav>
                                        <p:tav tm="100000">
                                          <p:val>
                                            <p:strVal val="#ppt_x"/>
                                          </p:val>
                                        </p:tav>
                                      </p:tavLst>
                                    </p:anim>
                                    <p:anim calcmode="lin" valueType="num">
                                      <p:cBhvr additive="base">
                                        <p:cTn id="138" dur="4000" fill="hold"/>
                                        <p:tgtEl>
                                          <p:spTgt spid="89"/>
                                        </p:tgtEl>
                                        <p:attrNameLst>
                                          <p:attrName>ppt_y</p:attrName>
                                        </p:attrNameLst>
                                      </p:cBhvr>
                                      <p:tavLst>
                                        <p:tav tm="0">
                                          <p:val>
                                            <p:strVal val="0-#ppt_h/2"/>
                                          </p:val>
                                        </p:tav>
                                        <p:tav tm="100000">
                                          <p:val>
                                            <p:strVal val="#ppt_y"/>
                                          </p:val>
                                        </p:tav>
                                      </p:tavLst>
                                    </p:anim>
                                  </p:childTnLst>
                                </p:cTn>
                              </p:par>
                              <p:par>
                                <p:cTn id="139" presetID="19" presetClass="entr" presetSubtype="5" fill="hold" grpId="1" nodeType="withEffect">
                                  <p:stCondLst>
                                    <p:cond delay="0"/>
                                  </p:stCondLst>
                                  <p:childTnLst>
                                    <p:set>
                                      <p:cBhvr>
                                        <p:cTn id="140" dur="1" fill="hold">
                                          <p:stCondLst>
                                            <p:cond delay="0"/>
                                          </p:stCondLst>
                                        </p:cTn>
                                        <p:tgtEl>
                                          <p:spTgt spid="89"/>
                                        </p:tgtEl>
                                        <p:attrNameLst>
                                          <p:attrName>style.visibility</p:attrName>
                                        </p:attrNameLst>
                                      </p:cBhvr>
                                      <p:to>
                                        <p:strVal val="visible"/>
                                      </p:to>
                                    </p:set>
                                    <p:anim calcmode="lin" valueType="num">
                                      <p:cBhvr>
                                        <p:cTn id="141" dur="4000" fill="hold"/>
                                        <p:tgtEl>
                                          <p:spTgt spid="89"/>
                                        </p:tgtEl>
                                        <p:attrNameLst>
                                          <p:attrName>ppt_w</p:attrName>
                                        </p:attrNameLst>
                                      </p:cBhvr>
                                      <p:tavLst>
                                        <p:tav tm="0">
                                          <p:val>
                                            <p:strVal val="#ppt_w"/>
                                          </p:val>
                                        </p:tav>
                                        <p:tav tm="100000">
                                          <p:val>
                                            <p:strVal val="#ppt_w"/>
                                          </p:val>
                                        </p:tav>
                                      </p:tavLst>
                                    </p:anim>
                                    <p:anim calcmode="lin" valueType="num">
                                      <p:cBhvr>
                                        <p:cTn id="142" dur="4000" fill="hold"/>
                                        <p:tgtEl>
                                          <p:spTgt spid="89"/>
                                        </p:tgtEl>
                                        <p:attrNameLst>
                                          <p:attrName>ppt_h</p:attrName>
                                        </p:attrNameLst>
                                      </p:cBhvr>
                                      <p:tavLst>
                                        <p:tav tm="0" fmla="#ppt_h*sin(2.5*pi*$)">
                                          <p:val>
                                            <p:fltVal val="0"/>
                                          </p:val>
                                        </p:tav>
                                        <p:tav tm="100000">
                                          <p:val>
                                            <p:fltVal val="1"/>
                                          </p:val>
                                        </p:tav>
                                      </p:tavLst>
                                    </p:anim>
                                  </p:childTnLst>
                                </p:cTn>
                              </p:par>
                              <p:par>
                                <p:cTn id="143" presetID="2" presetClass="exit" presetSubtype="4" fill="hold" grpId="2" nodeType="withEffect">
                                  <p:stCondLst>
                                    <p:cond delay="0"/>
                                  </p:stCondLst>
                                  <p:childTnLst>
                                    <p:anim calcmode="lin" valueType="num">
                                      <p:cBhvr additive="base">
                                        <p:cTn id="144" dur="4500"/>
                                        <p:tgtEl>
                                          <p:spTgt spid="89"/>
                                        </p:tgtEl>
                                        <p:attrNameLst>
                                          <p:attrName>ppt_x</p:attrName>
                                        </p:attrNameLst>
                                      </p:cBhvr>
                                      <p:tavLst>
                                        <p:tav tm="0">
                                          <p:val>
                                            <p:strVal val="ppt_x"/>
                                          </p:val>
                                        </p:tav>
                                        <p:tav tm="100000">
                                          <p:val>
                                            <p:strVal val="ppt_x"/>
                                          </p:val>
                                        </p:tav>
                                      </p:tavLst>
                                    </p:anim>
                                    <p:anim calcmode="lin" valueType="num">
                                      <p:cBhvr additive="base">
                                        <p:cTn id="145" dur="4500"/>
                                        <p:tgtEl>
                                          <p:spTgt spid="89"/>
                                        </p:tgtEl>
                                        <p:attrNameLst>
                                          <p:attrName>ppt_y</p:attrName>
                                        </p:attrNameLst>
                                      </p:cBhvr>
                                      <p:tavLst>
                                        <p:tav tm="0">
                                          <p:val>
                                            <p:strVal val="ppt_y"/>
                                          </p:val>
                                        </p:tav>
                                        <p:tav tm="100000">
                                          <p:val>
                                            <p:strVal val="1+ppt_h/2"/>
                                          </p:val>
                                        </p:tav>
                                      </p:tavLst>
                                    </p:anim>
                                    <p:set>
                                      <p:cBhvr>
                                        <p:cTn id="146" dur="1" fill="hold">
                                          <p:stCondLst>
                                            <p:cond delay="4499"/>
                                          </p:stCondLst>
                                        </p:cTn>
                                        <p:tgtEl>
                                          <p:spTgt spid="89"/>
                                        </p:tgtEl>
                                        <p:attrNameLst>
                                          <p:attrName>style.visibility</p:attrName>
                                        </p:attrNameLst>
                                      </p:cBhvr>
                                      <p:to>
                                        <p:strVal val="hidden"/>
                                      </p:to>
                                    </p:set>
                                  </p:childTnLst>
                                </p:cTn>
                              </p:par>
                              <p:par>
                                <p:cTn id="147" presetID="3" presetClass="exit" presetSubtype="10" fill="hold" grpId="3" nodeType="withEffect">
                                  <p:stCondLst>
                                    <p:cond delay="0"/>
                                  </p:stCondLst>
                                  <p:childTnLst>
                                    <p:animEffect transition="out" filter="blinds(horizontal)">
                                      <p:cBhvr>
                                        <p:cTn id="148" dur="6000"/>
                                        <p:tgtEl>
                                          <p:spTgt spid="89"/>
                                        </p:tgtEl>
                                      </p:cBhvr>
                                    </p:animEffect>
                                    <p:set>
                                      <p:cBhvr>
                                        <p:cTn id="149" dur="1" fill="hold">
                                          <p:stCondLst>
                                            <p:cond delay="5999"/>
                                          </p:stCondLst>
                                        </p:cTn>
                                        <p:tgtEl>
                                          <p:spTgt spid="89"/>
                                        </p:tgtEl>
                                        <p:attrNameLst>
                                          <p:attrName>style.visibility</p:attrName>
                                        </p:attrNameLst>
                                      </p:cBhvr>
                                      <p:to>
                                        <p:strVal val="hidden"/>
                                      </p:to>
                                    </p:set>
                                  </p:childTnLst>
                                </p:cTn>
                              </p:par>
                              <p:par>
                                <p:cTn id="150" presetID="2" presetClass="entr" presetSubtype="1" fill="hold" grpId="0" nodeType="withEffect">
                                  <p:stCondLst>
                                    <p:cond delay="0"/>
                                  </p:stCondLst>
                                  <p:childTnLst>
                                    <p:set>
                                      <p:cBhvr>
                                        <p:cTn id="151" dur="1" fill="hold">
                                          <p:stCondLst>
                                            <p:cond delay="0"/>
                                          </p:stCondLst>
                                        </p:cTn>
                                        <p:tgtEl>
                                          <p:spTgt spid="70"/>
                                        </p:tgtEl>
                                        <p:attrNameLst>
                                          <p:attrName>style.visibility</p:attrName>
                                        </p:attrNameLst>
                                      </p:cBhvr>
                                      <p:to>
                                        <p:strVal val="visible"/>
                                      </p:to>
                                    </p:set>
                                    <p:anim calcmode="lin" valueType="num">
                                      <p:cBhvr additive="base">
                                        <p:cTn id="152" dur="4000" fill="hold"/>
                                        <p:tgtEl>
                                          <p:spTgt spid="70"/>
                                        </p:tgtEl>
                                        <p:attrNameLst>
                                          <p:attrName>ppt_x</p:attrName>
                                        </p:attrNameLst>
                                      </p:cBhvr>
                                      <p:tavLst>
                                        <p:tav tm="0">
                                          <p:val>
                                            <p:strVal val="#ppt_x"/>
                                          </p:val>
                                        </p:tav>
                                        <p:tav tm="100000">
                                          <p:val>
                                            <p:strVal val="#ppt_x"/>
                                          </p:val>
                                        </p:tav>
                                      </p:tavLst>
                                    </p:anim>
                                    <p:anim calcmode="lin" valueType="num">
                                      <p:cBhvr additive="base">
                                        <p:cTn id="153" dur="4000" fill="hold"/>
                                        <p:tgtEl>
                                          <p:spTgt spid="70"/>
                                        </p:tgtEl>
                                        <p:attrNameLst>
                                          <p:attrName>ppt_y</p:attrName>
                                        </p:attrNameLst>
                                      </p:cBhvr>
                                      <p:tavLst>
                                        <p:tav tm="0">
                                          <p:val>
                                            <p:strVal val="0-#ppt_h/2"/>
                                          </p:val>
                                        </p:tav>
                                        <p:tav tm="100000">
                                          <p:val>
                                            <p:strVal val="#ppt_y"/>
                                          </p:val>
                                        </p:tav>
                                      </p:tavLst>
                                    </p:anim>
                                  </p:childTnLst>
                                </p:cTn>
                              </p:par>
                              <p:par>
                                <p:cTn id="154" presetID="19" presetClass="entr" presetSubtype="5" fill="hold" grpId="1" nodeType="withEffect">
                                  <p:stCondLst>
                                    <p:cond delay="0"/>
                                  </p:stCondLst>
                                  <p:childTnLst>
                                    <p:set>
                                      <p:cBhvr>
                                        <p:cTn id="155" dur="1" fill="hold">
                                          <p:stCondLst>
                                            <p:cond delay="0"/>
                                          </p:stCondLst>
                                        </p:cTn>
                                        <p:tgtEl>
                                          <p:spTgt spid="70"/>
                                        </p:tgtEl>
                                        <p:attrNameLst>
                                          <p:attrName>style.visibility</p:attrName>
                                        </p:attrNameLst>
                                      </p:cBhvr>
                                      <p:to>
                                        <p:strVal val="visible"/>
                                      </p:to>
                                    </p:set>
                                    <p:anim calcmode="lin" valueType="num">
                                      <p:cBhvr>
                                        <p:cTn id="156" dur="4000" fill="hold"/>
                                        <p:tgtEl>
                                          <p:spTgt spid="70"/>
                                        </p:tgtEl>
                                        <p:attrNameLst>
                                          <p:attrName>ppt_w</p:attrName>
                                        </p:attrNameLst>
                                      </p:cBhvr>
                                      <p:tavLst>
                                        <p:tav tm="0">
                                          <p:val>
                                            <p:strVal val="#ppt_w"/>
                                          </p:val>
                                        </p:tav>
                                        <p:tav tm="100000">
                                          <p:val>
                                            <p:strVal val="#ppt_w"/>
                                          </p:val>
                                        </p:tav>
                                      </p:tavLst>
                                    </p:anim>
                                    <p:anim calcmode="lin" valueType="num">
                                      <p:cBhvr>
                                        <p:cTn id="157" dur="4000" fill="hold"/>
                                        <p:tgtEl>
                                          <p:spTgt spid="70"/>
                                        </p:tgtEl>
                                        <p:attrNameLst>
                                          <p:attrName>ppt_h</p:attrName>
                                        </p:attrNameLst>
                                      </p:cBhvr>
                                      <p:tavLst>
                                        <p:tav tm="0" fmla="#ppt_h*sin(2.5*pi*$)">
                                          <p:val>
                                            <p:fltVal val="0"/>
                                          </p:val>
                                        </p:tav>
                                        <p:tav tm="100000">
                                          <p:val>
                                            <p:fltVal val="1"/>
                                          </p:val>
                                        </p:tav>
                                      </p:tavLst>
                                    </p:anim>
                                  </p:childTnLst>
                                </p:cTn>
                              </p:par>
                              <p:par>
                                <p:cTn id="158" presetID="2" presetClass="exit" presetSubtype="4" fill="hold" grpId="2" nodeType="withEffect">
                                  <p:stCondLst>
                                    <p:cond delay="0"/>
                                  </p:stCondLst>
                                  <p:childTnLst>
                                    <p:anim calcmode="lin" valueType="num">
                                      <p:cBhvr additive="base">
                                        <p:cTn id="159" dur="4500"/>
                                        <p:tgtEl>
                                          <p:spTgt spid="70"/>
                                        </p:tgtEl>
                                        <p:attrNameLst>
                                          <p:attrName>ppt_x</p:attrName>
                                        </p:attrNameLst>
                                      </p:cBhvr>
                                      <p:tavLst>
                                        <p:tav tm="0">
                                          <p:val>
                                            <p:strVal val="ppt_x"/>
                                          </p:val>
                                        </p:tav>
                                        <p:tav tm="100000">
                                          <p:val>
                                            <p:strVal val="ppt_x"/>
                                          </p:val>
                                        </p:tav>
                                      </p:tavLst>
                                    </p:anim>
                                    <p:anim calcmode="lin" valueType="num">
                                      <p:cBhvr additive="base">
                                        <p:cTn id="160" dur="4500"/>
                                        <p:tgtEl>
                                          <p:spTgt spid="70"/>
                                        </p:tgtEl>
                                        <p:attrNameLst>
                                          <p:attrName>ppt_y</p:attrName>
                                        </p:attrNameLst>
                                      </p:cBhvr>
                                      <p:tavLst>
                                        <p:tav tm="0">
                                          <p:val>
                                            <p:strVal val="ppt_y"/>
                                          </p:val>
                                        </p:tav>
                                        <p:tav tm="100000">
                                          <p:val>
                                            <p:strVal val="1+ppt_h/2"/>
                                          </p:val>
                                        </p:tav>
                                      </p:tavLst>
                                    </p:anim>
                                    <p:set>
                                      <p:cBhvr>
                                        <p:cTn id="161" dur="1" fill="hold">
                                          <p:stCondLst>
                                            <p:cond delay="4499"/>
                                          </p:stCondLst>
                                        </p:cTn>
                                        <p:tgtEl>
                                          <p:spTgt spid="70"/>
                                        </p:tgtEl>
                                        <p:attrNameLst>
                                          <p:attrName>style.visibility</p:attrName>
                                        </p:attrNameLst>
                                      </p:cBhvr>
                                      <p:to>
                                        <p:strVal val="hidden"/>
                                      </p:to>
                                    </p:set>
                                  </p:childTnLst>
                                </p:cTn>
                              </p:par>
                              <p:par>
                                <p:cTn id="162" presetID="3" presetClass="exit" presetSubtype="10" fill="hold" grpId="3" nodeType="withEffect">
                                  <p:stCondLst>
                                    <p:cond delay="0"/>
                                  </p:stCondLst>
                                  <p:childTnLst>
                                    <p:animEffect transition="out" filter="blinds(horizontal)">
                                      <p:cBhvr>
                                        <p:cTn id="163" dur="6000"/>
                                        <p:tgtEl>
                                          <p:spTgt spid="70"/>
                                        </p:tgtEl>
                                      </p:cBhvr>
                                    </p:animEffect>
                                    <p:set>
                                      <p:cBhvr>
                                        <p:cTn id="164" dur="1" fill="hold">
                                          <p:stCondLst>
                                            <p:cond delay="5999"/>
                                          </p:stCondLst>
                                        </p:cTn>
                                        <p:tgtEl>
                                          <p:spTgt spid="70"/>
                                        </p:tgtEl>
                                        <p:attrNameLst>
                                          <p:attrName>style.visibility</p:attrName>
                                        </p:attrNameLst>
                                      </p:cBhvr>
                                      <p:to>
                                        <p:strVal val="hidden"/>
                                      </p:to>
                                    </p:set>
                                  </p:childTnLst>
                                </p:cTn>
                              </p:par>
                              <p:par>
                                <p:cTn id="165" presetID="2" presetClass="entr" presetSubtype="1" fill="hold" grpId="0" nodeType="with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4000" fill="hold"/>
                                        <p:tgtEl>
                                          <p:spTgt spid="71"/>
                                        </p:tgtEl>
                                        <p:attrNameLst>
                                          <p:attrName>ppt_x</p:attrName>
                                        </p:attrNameLst>
                                      </p:cBhvr>
                                      <p:tavLst>
                                        <p:tav tm="0">
                                          <p:val>
                                            <p:strVal val="#ppt_x"/>
                                          </p:val>
                                        </p:tav>
                                        <p:tav tm="100000">
                                          <p:val>
                                            <p:strVal val="#ppt_x"/>
                                          </p:val>
                                        </p:tav>
                                      </p:tavLst>
                                    </p:anim>
                                    <p:anim calcmode="lin" valueType="num">
                                      <p:cBhvr additive="base">
                                        <p:cTn id="168" dur="4000" fill="hold"/>
                                        <p:tgtEl>
                                          <p:spTgt spid="71"/>
                                        </p:tgtEl>
                                        <p:attrNameLst>
                                          <p:attrName>ppt_y</p:attrName>
                                        </p:attrNameLst>
                                      </p:cBhvr>
                                      <p:tavLst>
                                        <p:tav tm="0">
                                          <p:val>
                                            <p:strVal val="0-#ppt_h/2"/>
                                          </p:val>
                                        </p:tav>
                                        <p:tav tm="100000">
                                          <p:val>
                                            <p:strVal val="#ppt_y"/>
                                          </p:val>
                                        </p:tav>
                                      </p:tavLst>
                                    </p:anim>
                                  </p:childTnLst>
                                </p:cTn>
                              </p:par>
                              <p:par>
                                <p:cTn id="169" presetID="19" presetClass="entr" presetSubtype="5" fill="hold" grpId="1" nodeType="withEffect">
                                  <p:stCondLst>
                                    <p:cond delay="0"/>
                                  </p:stCondLst>
                                  <p:childTnLst>
                                    <p:set>
                                      <p:cBhvr>
                                        <p:cTn id="170" dur="1" fill="hold">
                                          <p:stCondLst>
                                            <p:cond delay="0"/>
                                          </p:stCondLst>
                                        </p:cTn>
                                        <p:tgtEl>
                                          <p:spTgt spid="71"/>
                                        </p:tgtEl>
                                        <p:attrNameLst>
                                          <p:attrName>style.visibility</p:attrName>
                                        </p:attrNameLst>
                                      </p:cBhvr>
                                      <p:to>
                                        <p:strVal val="visible"/>
                                      </p:to>
                                    </p:set>
                                    <p:anim calcmode="lin" valueType="num">
                                      <p:cBhvr>
                                        <p:cTn id="171" dur="4000" fill="hold"/>
                                        <p:tgtEl>
                                          <p:spTgt spid="71"/>
                                        </p:tgtEl>
                                        <p:attrNameLst>
                                          <p:attrName>ppt_w</p:attrName>
                                        </p:attrNameLst>
                                      </p:cBhvr>
                                      <p:tavLst>
                                        <p:tav tm="0">
                                          <p:val>
                                            <p:strVal val="#ppt_w"/>
                                          </p:val>
                                        </p:tav>
                                        <p:tav tm="100000">
                                          <p:val>
                                            <p:strVal val="#ppt_w"/>
                                          </p:val>
                                        </p:tav>
                                      </p:tavLst>
                                    </p:anim>
                                    <p:anim calcmode="lin" valueType="num">
                                      <p:cBhvr>
                                        <p:cTn id="172" dur="4000" fill="hold"/>
                                        <p:tgtEl>
                                          <p:spTgt spid="71"/>
                                        </p:tgtEl>
                                        <p:attrNameLst>
                                          <p:attrName>ppt_h</p:attrName>
                                        </p:attrNameLst>
                                      </p:cBhvr>
                                      <p:tavLst>
                                        <p:tav tm="0" fmla="#ppt_h*sin(2.5*pi*$)">
                                          <p:val>
                                            <p:fltVal val="0"/>
                                          </p:val>
                                        </p:tav>
                                        <p:tav tm="100000">
                                          <p:val>
                                            <p:fltVal val="1"/>
                                          </p:val>
                                        </p:tav>
                                      </p:tavLst>
                                    </p:anim>
                                  </p:childTnLst>
                                </p:cTn>
                              </p:par>
                              <p:par>
                                <p:cTn id="173" presetID="2" presetClass="exit" presetSubtype="4" fill="hold" grpId="2" nodeType="withEffect">
                                  <p:stCondLst>
                                    <p:cond delay="0"/>
                                  </p:stCondLst>
                                  <p:childTnLst>
                                    <p:anim calcmode="lin" valueType="num">
                                      <p:cBhvr additive="base">
                                        <p:cTn id="174" dur="4500"/>
                                        <p:tgtEl>
                                          <p:spTgt spid="71"/>
                                        </p:tgtEl>
                                        <p:attrNameLst>
                                          <p:attrName>ppt_x</p:attrName>
                                        </p:attrNameLst>
                                      </p:cBhvr>
                                      <p:tavLst>
                                        <p:tav tm="0">
                                          <p:val>
                                            <p:strVal val="ppt_x"/>
                                          </p:val>
                                        </p:tav>
                                        <p:tav tm="100000">
                                          <p:val>
                                            <p:strVal val="ppt_x"/>
                                          </p:val>
                                        </p:tav>
                                      </p:tavLst>
                                    </p:anim>
                                    <p:anim calcmode="lin" valueType="num">
                                      <p:cBhvr additive="base">
                                        <p:cTn id="175" dur="4500"/>
                                        <p:tgtEl>
                                          <p:spTgt spid="71"/>
                                        </p:tgtEl>
                                        <p:attrNameLst>
                                          <p:attrName>ppt_y</p:attrName>
                                        </p:attrNameLst>
                                      </p:cBhvr>
                                      <p:tavLst>
                                        <p:tav tm="0">
                                          <p:val>
                                            <p:strVal val="ppt_y"/>
                                          </p:val>
                                        </p:tav>
                                        <p:tav tm="100000">
                                          <p:val>
                                            <p:strVal val="1+ppt_h/2"/>
                                          </p:val>
                                        </p:tav>
                                      </p:tavLst>
                                    </p:anim>
                                    <p:set>
                                      <p:cBhvr>
                                        <p:cTn id="176" dur="1" fill="hold">
                                          <p:stCondLst>
                                            <p:cond delay="4499"/>
                                          </p:stCondLst>
                                        </p:cTn>
                                        <p:tgtEl>
                                          <p:spTgt spid="71"/>
                                        </p:tgtEl>
                                        <p:attrNameLst>
                                          <p:attrName>style.visibility</p:attrName>
                                        </p:attrNameLst>
                                      </p:cBhvr>
                                      <p:to>
                                        <p:strVal val="hidden"/>
                                      </p:to>
                                    </p:set>
                                  </p:childTnLst>
                                </p:cTn>
                              </p:par>
                              <p:par>
                                <p:cTn id="177" presetID="3" presetClass="exit" presetSubtype="10" fill="hold" grpId="3" nodeType="withEffect">
                                  <p:stCondLst>
                                    <p:cond delay="0"/>
                                  </p:stCondLst>
                                  <p:childTnLst>
                                    <p:animEffect transition="out" filter="blinds(horizontal)">
                                      <p:cBhvr>
                                        <p:cTn id="178" dur="6000"/>
                                        <p:tgtEl>
                                          <p:spTgt spid="71"/>
                                        </p:tgtEl>
                                      </p:cBhvr>
                                    </p:animEffect>
                                    <p:set>
                                      <p:cBhvr>
                                        <p:cTn id="179" dur="1" fill="hold">
                                          <p:stCondLst>
                                            <p:cond delay="5999"/>
                                          </p:stCondLst>
                                        </p:cTn>
                                        <p:tgtEl>
                                          <p:spTgt spid="71"/>
                                        </p:tgtEl>
                                        <p:attrNameLst>
                                          <p:attrName>style.visibility</p:attrName>
                                        </p:attrNameLst>
                                      </p:cBhvr>
                                      <p:to>
                                        <p:strVal val="hidden"/>
                                      </p:to>
                                    </p:set>
                                  </p:childTnLst>
                                </p:cTn>
                              </p:par>
                              <p:par>
                                <p:cTn id="180" presetID="2" presetClass="entr" presetSubtype="1" fill="hold" grpId="0" nodeType="withEffect">
                                  <p:stCondLst>
                                    <p:cond delay="0"/>
                                  </p:stCondLst>
                                  <p:childTnLst>
                                    <p:set>
                                      <p:cBhvr>
                                        <p:cTn id="181" dur="1" fill="hold">
                                          <p:stCondLst>
                                            <p:cond delay="0"/>
                                          </p:stCondLst>
                                        </p:cTn>
                                        <p:tgtEl>
                                          <p:spTgt spid="76"/>
                                        </p:tgtEl>
                                        <p:attrNameLst>
                                          <p:attrName>style.visibility</p:attrName>
                                        </p:attrNameLst>
                                      </p:cBhvr>
                                      <p:to>
                                        <p:strVal val="visible"/>
                                      </p:to>
                                    </p:set>
                                    <p:anim calcmode="lin" valueType="num">
                                      <p:cBhvr additive="base">
                                        <p:cTn id="182" dur="4000" fill="hold"/>
                                        <p:tgtEl>
                                          <p:spTgt spid="76"/>
                                        </p:tgtEl>
                                        <p:attrNameLst>
                                          <p:attrName>ppt_x</p:attrName>
                                        </p:attrNameLst>
                                      </p:cBhvr>
                                      <p:tavLst>
                                        <p:tav tm="0">
                                          <p:val>
                                            <p:strVal val="#ppt_x"/>
                                          </p:val>
                                        </p:tav>
                                        <p:tav tm="100000">
                                          <p:val>
                                            <p:strVal val="#ppt_x"/>
                                          </p:val>
                                        </p:tav>
                                      </p:tavLst>
                                    </p:anim>
                                    <p:anim calcmode="lin" valueType="num">
                                      <p:cBhvr additive="base">
                                        <p:cTn id="183" dur="4000" fill="hold"/>
                                        <p:tgtEl>
                                          <p:spTgt spid="76"/>
                                        </p:tgtEl>
                                        <p:attrNameLst>
                                          <p:attrName>ppt_y</p:attrName>
                                        </p:attrNameLst>
                                      </p:cBhvr>
                                      <p:tavLst>
                                        <p:tav tm="0">
                                          <p:val>
                                            <p:strVal val="0-#ppt_h/2"/>
                                          </p:val>
                                        </p:tav>
                                        <p:tav tm="100000">
                                          <p:val>
                                            <p:strVal val="#ppt_y"/>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76"/>
                                        </p:tgtEl>
                                        <p:attrNameLst>
                                          <p:attrName>style.visibility</p:attrName>
                                        </p:attrNameLst>
                                      </p:cBhvr>
                                      <p:to>
                                        <p:strVal val="visible"/>
                                      </p:to>
                                    </p:set>
                                    <p:anim calcmode="lin" valueType="num">
                                      <p:cBhvr>
                                        <p:cTn id="186" dur="4000" fill="hold"/>
                                        <p:tgtEl>
                                          <p:spTgt spid="76"/>
                                        </p:tgtEl>
                                        <p:attrNameLst>
                                          <p:attrName>ppt_w</p:attrName>
                                        </p:attrNameLst>
                                      </p:cBhvr>
                                      <p:tavLst>
                                        <p:tav tm="0">
                                          <p:val>
                                            <p:strVal val="#ppt_w"/>
                                          </p:val>
                                        </p:tav>
                                        <p:tav tm="100000">
                                          <p:val>
                                            <p:strVal val="#ppt_w"/>
                                          </p:val>
                                        </p:tav>
                                      </p:tavLst>
                                    </p:anim>
                                    <p:anim calcmode="lin" valueType="num">
                                      <p:cBhvr>
                                        <p:cTn id="187" dur="4000" fill="hold"/>
                                        <p:tgtEl>
                                          <p:spTgt spid="76"/>
                                        </p:tgtEl>
                                        <p:attrNameLst>
                                          <p:attrName>ppt_h</p:attrName>
                                        </p:attrNameLst>
                                      </p:cBhvr>
                                      <p:tavLst>
                                        <p:tav tm="0" fmla="#ppt_h*sin(2.5*pi*$)">
                                          <p:val>
                                            <p:fltVal val="0"/>
                                          </p:val>
                                        </p:tav>
                                        <p:tav tm="100000">
                                          <p:val>
                                            <p:fltVal val="1"/>
                                          </p:val>
                                        </p:tav>
                                      </p:tavLst>
                                    </p:anim>
                                  </p:childTnLst>
                                </p:cTn>
                              </p:par>
                              <p:par>
                                <p:cTn id="188" presetID="2" presetClass="exit" presetSubtype="4" fill="hold" grpId="2" nodeType="withEffect">
                                  <p:stCondLst>
                                    <p:cond delay="0"/>
                                  </p:stCondLst>
                                  <p:childTnLst>
                                    <p:anim calcmode="lin" valueType="num">
                                      <p:cBhvr additive="base">
                                        <p:cTn id="189" dur="4500"/>
                                        <p:tgtEl>
                                          <p:spTgt spid="76"/>
                                        </p:tgtEl>
                                        <p:attrNameLst>
                                          <p:attrName>ppt_x</p:attrName>
                                        </p:attrNameLst>
                                      </p:cBhvr>
                                      <p:tavLst>
                                        <p:tav tm="0">
                                          <p:val>
                                            <p:strVal val="ppt_x"/>
                                          </p:val>
                                        </p:tav>
                                        <p:tav tm="100000">
                                          <p:val>
                                            <p:strVal val="ppt_x"/>
                                          </p:val>
                                        </p:tav>
                                      </p:tavLst>
                                    </p:anim>
                                    <p:anim calcmode="lin" valueType="num">
                                      <p:cBhvr additive="base">
                                        <p:cTn id="190" dur="4500"/>
                                        <p:tgtEl>
                                          <p:spTgt spid="76"/>
                                        </p:tgtEl>
                                        <p:attrNameLst>
                                          <p:attrName>ppt_y</p:attrName>
                                        </p:attrNameLst>
                                      </p:cBhvr>
                                      <p:tavLst>
                                        <p:tav tm="0">
                                          <p:val>
                                            <p:strVal val="ppt_y"/>
                                          </p:val>
                                        </p:tav>
                                        <p:tav tm="100000">
                                          <p:val>
                                            <p:strVal val="1+ppt_h/2"/>
                                          </p:val>
                                        </p:tav>
                                      </p:tavLst>
                                    </p:anim>
                                    <p:set>
                                      <p:cBhvr>
                                        <p:cTn id="191" dur="1" fill="hold">
                                          <p:stCondLst>
                                            <p:cond delay="4499"/>
                                          </p:stCondLst>
                                        </p:cTn>
                                        <p:tgtEl>
                                          <p:spTgt spid="76"/>
                                        </p:tgtEl>
                                        <p:attrNameLst>
                                          <p:attrName>style.visibility</p:attrName>
                                        </p:attrNameLst>
                                      </p:cBhvr>
                                      <p:to>
                                        <p:strVal val="hidden"/>
                                      </p:to>
                                    </p:set>
                                  </p:childTnLst>
                                </p:cTn>
                              </p:par>
                              <p:par>
                                <p:cTn id="192" presetID="3" presetClass="exit" presetSubtype="10" fill="hold" grpId="3" nodeType="withEffect">
                                  <p:stCondLst>
                                    <p:cond delay="0"/>
                                  </p:stCondLst>
                                  <p:childTnLst>
                                    <p:animEffect transition="out" filter="blinds(horizontal)">
                                      <p:cBhvr>
                                        <p:cTn id="193" dur="6000"/>
                                        <p:tgtEl>
                                          <p:spTgt spid="76"/>
                                        </p:tgtEl>
                                      </p:cBhvr>
                                    </p:animEffect>
                                    <p:set>
                                      <p:cBhvr>
                                        <p:cTn id="194" dur="1" fill="hold">
                                          <p:stCondLst>
                                            <p:cond delay="5999"/>
                                          </p:stCondLst>
                                        </p:cTn>
                                        <p:tgtEl>
                                          <p:spTgt spid="76"/>
                                        </p:tgtEl>
                                        <p:attrNameLst>
                                          <p:attrName>style.visibility</p:attrName>
                                        </p:attrNameLst>
                                      </p:cBhvr>
                                      <p:to>
                                        <p:strVal val="hidden"/>
                                      </p:to>
                                    </p:set>
                                  </p:childTnLst>
                                </p:cTn>
                              </p:par>
                              <p:par>
                                <p:cTn id="195" presetID="2" presetClass="entr" presetSubtype="1" fill="hold" grpId="0" nodeType="withEffect">
                                  <p:stCondLst>
                                    <p:cond delay="0"/>
                                  </p:stCondLst>
                                  <p:childTnLst>
                                    <p:set>
                                      <p:cBhvr>
                                        <p:cTn id="196" dur="1" fill="hold">
                                          <p:stCondLst>
                                            <p:cond delay="0"/>
                                          </p:stCondLst>
                                        </p:cTn>
                                        <p:tgtEl>
                                          <p:spTgt spid="77"/>
                                        </p:tgtEl>
                                        <p:attrNameLst>
                                          <p:attrName>style.visibility</p:attrName>
                                        </p:attrNameLst>
                                      </p:cBhvr>
                                      <p:to>
                                        <p:strVal val="visible"/>
                                      </p:to>
                                    </p:set>
                                    <p:anim calcmode="lin" valueType="num">
                                      <p:cBhvr additive="base">
                                        <p:cTn id="197" dur="4000" fill="hold"/>
                                        <p:tgtEl>
                                          <p:spTgt spid="77"/>
                                        </p:tgtEl>
                                        <p:attrNameLst>
                                          <p:attrName>ppt_x</p:attrName>
                                        </p:attrNameLst>
                                      </p:cBhvr>
                                      <p:tavLst>
                                        <p:tav tm="0">
                                          <p:val>
                                            <p:strVal val="#ppt_x"/>
                                          </p:val>
                                        </p:tav>
                                        <p:tav tm="100000">
                                          <p:val>
                                            <p:strVal val="#ppt_x"/>
                                          </p:val>
                                        </p:tav>
                                      </p:tavLst>
                                    </p:anim>
                                    <p:anim calcmode="lin" valueType="num">
                                      <p:cBhvr additive="base">
                                        <p:cTn id="198" dur="4000" fill="hold"/>
                                        <p:tgtEl>
                                          <p:spTgt spid="77"/>
                                        </p:tgtEl>
                                        <p:attrNameLst>
                                          <p:attrName>ppt_y</p:attrName>
                                        </p:attrNameLst>
                                      </p:cBhvr>
                                      <p:tavLst>
                                        <p:tav tm="0">
                                          <p:val>
                                            <p:strVal val="0-#ppt_h/2"/>
                                          </p:val>
                                        </p:tav>
                                        <p:tav tm="100000">
                                          <p:val>
                                            <p:strVal val="#ppt_y"/>
                                          </p:val>
                                        </p:tav>
                                      </p:tavLst>
                                    </p:anim>
                                  </p:childTnLst>
                                </p:cTn>
                              </p:par>
                              <p:par>
                                <p:cTn id="199" presetID="19" presetClass="entr" presetSubtype="5" fill="hold" grpId="1" nodeType="withEffect">
                                  <p:stCondLst>
                                    <p:cond delay="0"/>
                                  </p:stCondLst>
                                  <p:childTnLst>
                                    <p:set>
                                      <p:cBhvr>
                                        <p:cTn id="200" dur="1" fill="hold">
                                          <p:stCondLst>
                                            <p:cond delay="0"/>
                                          </p:stCondLst>
                                        </p:cTn>
                                        <p:tgtEl>
                                          <p:spTgt spid="77"/>
                                        </p:tgtEl>
                                        <p:attrNameLst>
                                          <p:attrName>style.visibility</p:attrName>
                                        </p:attrNameLst>
                                      </p:cBhvr>
                                      <p:to>
                                        <p:strVal val="visible"/>
                                      </p:to>
                                    </p:set>
                                    <p:anim calcmode="lin" valueType="num">
                                      <p:cBhvr>
                                        <p:cTn id="201" dur="4000" fill="hold"/>
                                        <p:tgtEl>
                                          <p:spTgt spid="77"/>
                                        </p:tgtEl>
                                        <p:attrNameLst>
                                          <p:attrName>ppt_w</p:attrName>
                                        </p:attrNameLst>
                                      </p:cBhvr>
                                      <p:tavLst>
                                        <p:tav tm="0">
                                          <p:val>
                                            <p:strVal val="#ppt_w"/>
                                          </p:val>
                                        </p:tav>
                                        <p:tav tm="100000">
                                          <p:val>
                                            <p:strVal val="#ppt_w"/>
                                          </p:val>
                                        </p:tav>
                                      </p:tavLst>
                                    </p:anim>
                                    <p:anim calcmode="lin" valueType="num">
                                      <p:cBhvr>
                                        <p:cTn id="202" dur="4000" fill="hold"/>
                                        <p:tgtEl>
                                          <p:spTgt spid="77"/>
                                        </p:tgtEl>
                                        <p:attrNameLst>
                                          <p:attrName>ppt_h</p:attrName>
                                        </p:attrNameLst>
                                      </p:cBhvr>
                                      <p:tavLst>
                                        <p:tav tm="0" fmla="#ppt_h*sin(2.5*pi*$)">
                                          <p:val>
                                            <p:fltVal val="0"/>
                                          </p:val>
                                        </p:tav>
                                        <p:tav tm="100000">
                                          <p:val>
                                            <p:fltVal val="1"/>
                                          </p:val>
                                        </p:tav>
                                      </p:tavLst>
                                    </p:anim>
                                  </p:childTnLst>
                                </p:cTn>
                              </p:par>
                              <p:par>
                                <p:cTn id="203" presetID="2" presetClass="exit" presetSubtype="4" fill="hold" grpId="2" nodeType="withEffect">
                                  <p:stCondLst>
                                    <p:cond delay="0"/>
                                  </p:stCondLst>
                                  <p:childTnLst>
                                    <p:anim calcmode="lin" valueType="num">
                                      <p:cBhvr additive="base">
                                        <p:cTn id="204" dur="4500"/>
                                        <p:tgtEl>
                                          <p:spTgt spid="77"/>
                                        </p:tgtEl>
                                        <p:attrNameLst>
                                          <p:attrName>ppt_x</p:attrName>
                                        </p:attrNameLst>
                                      </p:cBhvr>
                                      <p:tavLst>
                                        <p:tav tm="0">
                                          <p:val>
                                            <p:strVal val="ppt_x"/>
                                          </p:val>
                                        </p:tav>
                                        <p:tav tm="100000">
                                          <p:val>
                                            <p:strVal val="ppt_x"/>
                                          </p:val>
                                        </p:tav>
                                      </p:tavLst>
                                    </p:anim>
                                    <p:anim calcmode="lin" valueType="num">
                                      <p:cBhvr additive="base">
                                        <p:cTn id="205" dur="4500"/>
                                        <p:tgtEl>
                                          <p:spTgt spid="77"/>
                                        </p:tgtEl>
                                        <p:attrNameLst>
                                          <p:attrName>ppt_y</p:attrName>
                                        </p:attrNameLst>
                                      </p:cBhvr>
                                      <p:tavLst>
                                        <p:tav tm="0">
                                          <p:val>
                                            <p:strVal val="ppt_y"/>
                                          </p:val>
                                        </p:tav>
                                        <p:tav tm="100000">
                                          <p:val>
                                            <p:strVal val="1+ppt_h/2"/>
                                          </p:val>
                                        </p:tav>
                                      </p:tavLst>
                                    </p:anim>
                                    <p:set>
                                      <p:cBhvr>
                                        <p:cTn id="206" dur="1" fill="hold">
                                          <p:stCondLst>
                                            <p:cond delay="4499"/>
                                          </p:stCondLst>
                                        </p:cTn>
                                        <p:tgtEl>
                                          <p:spTgt spid="77"/>
                                        </p:tgtEl>
                                        <p:attrNameLst>
                                          <p:attrName>style.visibility</p:attrName>
                                        </p:attrNameLst>
                                      </p:cBhvr>
                                      <p:to>
                                        <p:strVal val="hidden"/>
                                      </p:to>
                                    </p:set>
                                  </p:childTnLst>
                                </p:cTn>
                              </p:par>
                              <p:par>
                                <p:cTn id="207" presetID="3" presetClass="exit" presetSubtype="10" fill="hold" grpId="3" nodeType="withEffect">
                                  <p:stCondLst>
                                    <p:cond delay="0"/>
                                  </p:stCondLst>
                                  <p:childTnLst>
                                    <p:animEffect transition="out" filter="blinds(horizontal)">
                                      <p:cBhvr>
                                        <p:cTn id="208" dur="6000"/>
                                        <p:tgtEl>
                                          <p:spTgt spid="77"/>
                                        </p:tgtEl>
                                      </p:cBhvr>
                                    </p:animEffect>
                                    <p:set>
                                      <p:cBhvr>
                                        <p:cTn id="209" dur="1" fill="hold">
                                          <p:stCondLst>
                                            <p:cond delay="5999"/>
                                          </p:stCondLst>
                                        </p:cTn>
                                        <p:tgtEl>
                                          <p:spTgt spid="77"/>
                                        </p:tgtEl>
                                        <p:attrNameLst>
                                          <p:attrName>style.visibility</p:attrName>
                                        </p:attrNameLst>
                                      </p:cBhvr>
                                      <p:to>
                                        <p:strVal val="hidden"/>
                                      </p:to>
                                    </p:set>
                                  </p:childTnLst>
                                </p:cTn>
                              </p:par>
                              <p:par>
                                <p:cTn id="210" presetID="2" presetClass="entr" presetSubtype="1" fill="hold" grpId="0" nodeType="withEffect">
                                  <p:stCondLst>
                                    <p:cond delay="0"/>
                                  </p:stCondLst>
                                  <p:childTnLst>
                                    <p:set>
                                      <p:cBhvr>
                                        <p:cTn id="211" dur="1" fill="hold">
                                          <p:stCondLst>
                                            <p:cond delay="0"/>
                                          </p:stCondLst>
                                        </p:cTn>
                                        <p:tgtEl>
                                          <p:spTgt spid="64"/>
                                        </p:tgtEl>
                                        <p:attrNameLst>
                                          <p:attrName>style.visibility</p:attrName>
                                        </p:attrNameLst>
                                      </p:cBhvr>
                                      <p:to>
                                        <p:strVal val="visible"/>
                                      </p:to>
                                    </p:set>
                                    <p:anim calcmode="lin" valueType="num">
                                      <p:cBhvr additive="base">
                                        <p:cTn id="212" dur="4000" fill="hold"/>
                                        <p:tgtEl>
                                          <p:spTgt spid="64"/>
                                        </p:tgtEl>
                                        <p:attrNameLst>
                                          <p:attrName>ppt_x</p:attrName>
                                        </p:attrNameLst>
                                      </p:cBhvr>
                                      <p:tavLst>
                                        <p:tav tm="0">
                                          <p:val>
                                            <p:strVal val="#ppt_x"/>
                                          </p:val>
                                        </p:tav>
                                        <p:tav tm="100000">
                                          <p:val>
                                            <p:strVal val="#ppt_x"/>
                                          </p:val>
                                        </p:tav>
                                      </p:tavLst>
                                    </p:anim>
                                    <p:anim calcmode="lin" valueType="num">
                                      <p:cBhvr additive="base">
                                        <p:cTn id="213" dur="4000" fill="hold"/>
                                        <p:tgtEl>
                                          <p:spTgt spid="64"/>
                                        </p:tgtEl>
                                        <p:attrNameLst>
                                          <p:attrName>ppt_y</p:attrName>
                                        </p:attrNameLst>
                                      </p:cBhvr>
                                      <p:tavLst>
                                        <p:tav tm="0">
                                          <p:val>
                                            <p:strVal val="0-#ppt_h/2"/>
                                          </p:val>
                                        </p:tav>
                                        <p:tav tm="100000">
                                          <p:val>
                                            <p:strVal val="#ppt_y"/>
                                          </p:val>
                                        </p:tav>
                                      </p:tavLst>
                                    </p:anim>
                                  </p:childTnLst>
                                </p:cTn>
                              </p:par>
                              <p:par>
                                <p:cTn id="214" presetID="19" presetClass="entr" presetSubtype="5" fill="hold" grpId="1" nodeType="withEffect">
                                  <p:stCondLst>
                                    <p:cond delay="0"/>
                                  </p:stCondLst>
                                  <p:childTnLst>
                                    <p:set>
                                      <p:cBhvr>
                                        <p:cTn id="215" dur="1" fill="hold">
                                          <p:stCondLst>
                                            <p:cond delay="0"/>
                                          </p:stCondLst>
                                        </p:cTn>
                                        <p:tgtEl>
                                          <p:spTgt spid="64"/>
                                        </p:tgtEl>
                                        <p:attrNameLst>
                                          <p:attrName>style.visibility</p:attrName>
                                        </p:attrNameLst>
                                      </p:cBhvr>
                                      <p:to>
                                        <p:strVal val="visible"/>
                                      </p:to>
                                    </p:set>
                                    <p:anim calcmode="lin" valueType="num">
                                      <p:cBhvr>
                                        <p:cTn id="216" dur="4000" fill="hold"/>
                                        <p:tgtEl>
                                          <p:spTgt spid="64"/>
                                        </p:tgtEl>
                                        <p:attrNameLst>
                                          <p:attrName>ppt_w</p:attrName>
                                        </p:attrNameLst>
                                      </p:cBhvr>
                                      <p:tavLst>
                                        <p:tav tm="0">
                                          <p:val>
                                            <p:strVal val="#ppt_w"/>
                                          </p:val>
                                        </p:tav>
                                        <p:tav tm="100000">
                                          <p:val>
                                            <p:strVal val="#ppt_w"/>
                                          </p:val>
                                        </p:tav>
                                      </p:tavLst>
                                    </p:anim>
                                    <p:anim calcmode="lin" valueType="num">
                                      <p:cBhvr>
                                        <p:cTn id="217" dur="4000" fill="hold"/>
                                        <p:tgtEl>
                                          <p:spTgt spid="64"/>
                                        </p:tgtEl>
                                        <p:attrNameLst>
                                          <p:attrName>ppt_h</p:attrName>
                                        </p:attrNameLst>
                                      </p:cBhvr>
                                      <p:tavLst>
                                        <p:tav tm="0" fmla="#ppt_h*sin(2.5*pi*$)">
                                          <p:val>
                                            <p:fltVal val="0"/>
                                          </p:val>
                                        </p:tav>
                                        <p:tav tm="100000">
                                          <p:val>
                                            <p:fltVal val="1"/>
                                          </p:val>
                                        </p:tav>
                                      </p:tavLst>
                                    </p:anim>
                                  </p:childTnLst>
                                </p:cTn>
                              </p:par>
                              <p:par>
                                <p:cTn id="218" presetID="2" presetClass="exit" presetSubtype="4" fill="hold" grpId="2" nodeType="withEffect">
                                  <p:stCondLst>
                                    <p:cond delay="0"/>
                                  </p:stCondLst>
                                  <p:childTnLst>
                                    <p:anim calcmode="lin" valueType="num">
                                      <p:cBhvr additive="base">
                                        <p:cTn id="219" dur="4500"/>
                                        <p:tgtEl>
                                          <p:spTgt spid="64"/>
                                        </p:tgtEl>
                                        <p:attrNameLst>
                                          <p:attrName>ppt_x</p:attrName>
                                        </p:attrNameLst>
                                      </p:cBhvr>
                                      <p:tavLst>
                                        <p:tav tm="0">
                                          <p:val>
                                            <p:strVal val="ppt_x"/>
                                          </p:val>
                                        </p:tav>
                                        <p:tav tm="100000">
                                          <p:val>
                                            <p:strVal val="ppt_x"/>
                                          </p:val>
                                        </p:tav>
                                      </p:tavLst>
                                    </p:anim>
                                    <p:anim calcmode="lin" valueType="num">
                                      <p:cBhvr additive="base">
                                        <p:cTn id="220" dur="4500"/>
                                        <p:tgtEl>
                                          <p:spTgt spid="64"/>
                                        </p:tgtEl>
                                        <p:attrNameLst>
                                          <p:attrName>ppt_y</p:attrName>
                                        </p:attrNameLst>
                                      </p:cBhvr>
                                      <p:tavLst>
                                        <p:tav tm="0">
                                          <p:val>
                                            <p:strVal val="ppt_y"/>
                                          </p:val>
                                        </p:tav>
                                        <p:tav tm="100000">
                                          <p:val>
                                            <p:strVal val="1+ppt_h/2"/>
                                          </p:val>
                                        </p:tav>
                                      </p:tavLst>
                                    </p:anim>
                                    <p:set>
                                      <p:cBhvr>
                                        <p:cTn id="221" dur="1" fill="hold">
                                          <p:stCondLst>
                                            <p:cond delay="4499"/>
                                          </p:stCondLst>
                                        </p:cTn>
                                        <p:tgtEl>
                                          <p:spTgt spid="64"/>
                                        </p:tgtEl>
                                        <p:attrNameLst>
                                          <p:attrName>style.visibility</p:attrName>
                                        </p:attrNameLst>
                                      </p:cBhvr>
                                      <p:to>
                                        <p:strVal val="hidden"/>
                                      </p:to>
                                    </p:set>
                                  </p:childTnLst>
                                </p:cTn>
                              </p:par>
                              <p:par>
                                <p:cTn id="222" presetID="3" presetClass="exit" presetSubtype="10" fill="hold" grpId="3" nodeType="withEffect">
                                  <p:stCondLst>
                                    <p:cond delay="0"/>
                                  </p:stCondLst>
                                  <p:childTnLst>
                                    <p:animEffect transition="out" filter="blinds(horizontal)">
                                      <p:cBhvr>
                                        <p:cTn id="223" dur="6000"/>
                                        <p:tgtEl>
                                          <p:spTgt spid="64"/>
                                        </p:tgtEl>
                                      </p:cBhvr>
                                    </p:animEffect>
                                    <p:set>
                                      <p:cBhvr>
                                        <p:cTn id="224" dur="1" fill="hold">
                                          <p:stCondLst>
                                            <p:cond delay="5999"/>
                                          </p:stCondLst>
                                        </p:cTn>
                                        <p:tgtEl>
                                          <p:spTgt spid="64"/>
                                        </p:tgtEl>
                                        <p:attrNameLst>
                                          <p:attrName>style.visibility</p:attrName>
                                        </p:attrNameLst>
                                      </p:cBhvr>
                                      <p:to>
                                        <p:strVal val="hidden"/>
                                      </p:to>
                                    </p:set>
                                  </p:childTnLst>
                                </p:cTn>
                              </p:par>
                              <p:par>
                                <p:cTn id="225" presetID="2" presetClass="entr" presetSubtype="1" fill="hold" grpId="0" nodeType="withEffect">
                                  <p:stCondLst>
                                    <p:cond delay="0"/>
                                  </p:stCondLst>
                                  <p:childTnLst>
                                    <p:set>
                                      <p:cBhvr>
                                        <p:cTn id="226" dur="1" fill="hold">
                                          <p:stCondLst>
                                            <p:cond delay="0"/>
                                          </p:stCondLst>
                                        </p:cTn>
                                        <p:tgtEl>
                                          <p:spTgt spid="65"/>
                                        </p:tgtEl>
                                        <p:attrNameLst>
                                          <p:attrName>style.visibility</p:attrName>
                                        </p:attrNameLst>
                                      </p:cBhvr>
                                      <p:to>
                                        <p:strVal val="visible"/>
                                      </p:to>
                                    </p:set>
                                    <p:anim calcmode="lin" valueType="num">
                                      <p:cBhvr additive="base">
                                        <p:cTn id="227" dur="4000" fill="hold"/>
                                        <p:tgtEl>
                                          <p:spTgt spid="65"/>
                                        </p:tgtEl>
                                        <p:attrNameLst>
                                          <p:attrName>ppt_x</p:attrName>
                                        </p:attrNameLst>
                                      </p:cBhvr>
                                      <p:tavLst>
                                        <p:tav tm="0">
                                          <p:val>
                                            <p:strVal val="#ppt_x"/>
                                          </p:val>
                                        </p:tav>
                                        <p:tav tm="100000">
                                          <p:val>
                                            <p:strVal val="#ppt_x"/>
                                          </p:val>
                                        </p:tav>
                                      </p:tavLst>
                                    </p:anim>
                                    <p:anim calcmode="lin" valueType="num">
                                      <p:cBhvr additive="base">
                                        <p:cTn id="228" dur="4000" fill="hold"/>
                                        <p:tgtEl>
                                          <p:spTgt spid="65"/>
                                        </p:tgtEl>
                                        <p:attrNameLst>
                                          <p:attrName>ppt_y</p:attrName>
                                        </p:attrNameLst>
                                      </p:cBhvr>
                                      <p:tavLst>
                                        <p:tav tm="0">
                                          <p:val>
                                            <p:strVal val="0-#ppt_h/2"/>
                                          </p:val>
                                        </p:tav>
                                        <p:tav tm="100000">
                                          <p:val>
                                            <p:strVal val="#ppt_y"/>
                                          </p:val>
                                        </p:tav>
                                      </p:tavLst>
                                    </p:anim>
                                  </p:childTnLst>
                                </p:cTn>
                              </p:par>
                              <p:par>
                                <p:cTn id="229" presetID="19" presetClass="entr" presetSubtype="5" fill="hold" grpId="1" nodeType="withEffect">
                                  <p:stCondLst>
                                    <p:cond delay="0"/>
                                  </p:stCondLst>
                                  <p:childTnLst>
                                    <p:set>
                                      <p:cBhvr>
                                        <p:cTn id="230" dur="1" fill="hold">
                                          <p:stCondLst>
                                            <p:cond delay="0"/>
                                          </p:stCondLst>
                                        </p:cTn>
                                        <p:tgtEl>
                                          <p:spTgt spid="65"/>
                                        </p:tgtEl>
                                        <p:attrNameLst>
                                          <p:attrName>style.visibility</p:attrName>
                                        </p:attrNameLst>
                                      </p:cBhvr>
                                      <p:to>
                                        <p:strVal val="visible"/>
                                      </p:to>
                                    </p:set>
                                    <p:anim calcmode="lin" valueType="num">
                                      <p:cBhvr>
                                        <p:cTn id="231" dur="4000" fill="hold"/>
                                        <p:tgtEl>
                                          <p:spTgt spid="65"/>
                                        </p:tgtEl>
                                        <p:attrNameLst>
                                          <p:attrName>ppt_w</p:attrName>
                                        </p:attrNameLst>
                                      </p:cBhvr>
                                      <p:tavLst>
                                        <p:tav tm="0">
                                          <p:val>
                                            <p:strVal val="#ppt_w"/>
                                          </p:val>
                                        </p:tav>
                                        <p:tav tm="100000">
                                          <p:val>
                                            <p:strVal val="#ppt_w"/>
                                          </p:val>
                                        </p:tav>
                                      </p:tavLst>
                                    </p:anim>
                                    <p:anim calcmode="lin" valueType="num">
                                      <p:cBhvr>
                                        <p:cTn id="232" dur="4000" fill="hold"/>
                                        <p:tgtEl>
                                          <p:spTgt spid="65"/>
                                        </p:tgtEl>
                                        <p:attrNameLst>
                                          <p:attrName>ppt_h</p:attrName>
                                        </p:attrNameLst>
                                      </p:cBhvr>
                                      <p:tavLst>
                                        <p:tav tm="0" fmla="#ppt_h*sin(2.5*pi*$)">
                                          <p:val>
                                            <p:fltVal val="0"/>
                                          </p:val>
                                        </p:tav>
                                        <p:tav tm="100000">
                                          <p:val>
                                            <p:fltVal val="1"/>
                                          </p:val>
                                        </p:tav>
                                      </p:tavLst>
                                    </p:anim>
                                  </p:childTnLst>
                                </p:cTn>
                              </p:par>
                              <p:par>
                                <p:cTn id="233" presetID="2" presetClass="exit" presetSubtype="4" fill="hold" grpId="2" nodeType="withEffect">
                                  <p:stCondLst>
                                    <p:cond delay="0"/>
                                  </p:stCondLst>
                                  <p:childTnLst>
                                    <p:anim calcmode="lin" valueType="num">
                                      <p:cBhvr additive="base">
                                        <p:cTn id="234" dur="4500"/>
                                        <p:tgtEl>
                                          <p:spTgt spid="65"/>
                                        </p:tgtEl>
                                        <p:attrNameLst>
                                          <p:attrName>ppt_x</p:attrName>
                                        </p:attrNameLst>
                                      </p:cBhvr>
                                      <p:tavLst>
                                        <p:tav tm="0">
                                          <p:val>
                                            <p:strVal val="ppt_x"/>
                                          </p:val>
                                        </p:tav>
                                        <p:tav tm="100000">
                                          <p:val>
                                            <p:strVal val="ppt_x"/>
                                          </p:val>
                                        </p:tav>
                                      </p:tavLst>
                                    </p:anim>
                                    <p:anim calcmode="lin" valueType="num">
                                      <p:cBhvr additive="base">
                                        <p:cTn id="235" dur="4500"/>
                                        <p:tgtEl>
                                          <p:spTgt spid="65"/>
                                        </p:tgtEl>
                                        <p:attrNameLst>
                                          <p:attrName>ppt_y</p:attrName>
                                        </p:attrNameLst>
                                      </p:cBhvr>
                                      <p:tavLst>
                                        <p:tav tm="0">
                                          <p:val>
                                            <p:strVal val="ppt_y"/>
                                          </p:val>
                                        </p:tav>
                                        <p:tav tm="100000">
                                          <p:val>
                                            <p:strVal val="1+ppt_h/2"/>
                                          </p:val>
                                        </p:tav>
                                      </p:tavLst>
                                    </p:anim>
                                    <p:set>
                                      <p:cBhvr>
                                        <p:cTn id="236" dur="1" fill="hold">
                                          <p:stCondLst>
                                            <p:cond delay="4499"/>
                                          </p:stCondLst>
                                        </p:cTn>
                                        <p:tgtEl>
                                          <p:spTgt spid="65"/>
                                        </p:tgtEl>
                                        <p:attrNameLst>
                                          <p:attrName>style.visibility</p:attrName>
                                        </p:attrNameLst>
                                      </p:cBhvr>
                                      <p:to>
                                        <p:strVal val="hidden"/>
                                      </p:to>
                                    </p:set>
                                  </p:childTnLst>
                                </p:cTn>
                              </p:par>
                              <p:par>
                                <p:cTn id="237" presetID="3" presetClass="exit" presetSubtype="10" fill="hold" grpId="3" nodeType="withEffect">
                                  <p:stCondLst>
                                    <p:cond delay="0"/>
                                  </p:stCondLst>
                                  <p:childTnLst>
                                    <p:animEffect transition="out" filter="blinds(horizontal)">
                                      <p:cBhvr>
                                        <p:cTn id="238" dur="6000"/>
                                        <p:tgtEl>
                                          <p:spTgt spid="65"/>
                                        </p:tgtEl>
                                      </p:cBhvr>
                                    </p:animEffect>
                                    <p:set>
                                      <p:cBhvr>
                                        <p:cTn id="239" dur="1" fill="hold">
                                          <p:stCondLst>
                                            <p:cond delay="5999"/>
                                          </p:stCondLst>
                                        </p:cTn>
                                        <p:tgtEl>
                                          <p:spTgt spid="65"/>
                                        </p:tgtEl>
                                        <p:attrNameLst>
                                          <p:attrName>style.visibility</p:attrName>
                                        </p:attrNameLst>
                                      </p:cBhvr>
                                      <p:to>
                                        <p:strVal val="hidden"/>
                                      </p:to>
                                    </p:set>
                                  </p:childTnLst>
                                </p:cTn>
                              </p:par>
                              <p:par>
                                <p:cTn id="240" presetID="2" presetClass="entr" presetSubtype="1" fill="hold" grpId="0" nodeType="withEffect">
                                  <p:stCondLst>
                                    <p:cond delay="0"/>
                                  </p:stCondLst>
                                  <p:childTnLst>
                                    <p:set>
                                      <p:cBhvr>
                                        <p:cTn id="241" dur="1" fill="hold">
                                          <p:stCondLst>
                                            <p:cond delay="0"/>
                                          </p:stCondLst>
                                        </p:cTn>
                                        <p:tgtEl>
                                          <p:spTgt spid="85"/>
                                        </p:tgtEl>
                                        <p:attrNameLst>
                                          <p:attrName>style.visibility</p:attrName>
                                        </p:attrNameLst>
                                      </p:cBhvr>
                                      <p:to>
                                        <p:strVal val="visible"/>
                                      </p:to>
                                    </p:set>
                                    <p:anim calcmode="lin" valueType="num">
                                      <p:cBhvr additive="base">
                                        <p:cTn id="242" dur="4000" fill="hold"/>
                                        <p:tgtEl>
                                          <p:spTgt spid="85"/>
                                        </p:tgtEl>
                                        <p:attrNameLst>
                                          <p:attrName>ppt_x</p:attrName>
                                        </p:attrNameLst>
                                      </p:cBhvr>
                                      <p:tavLst>
                                        <p:tav tm="0">
                                          <p:val>
                                            <p:strVal val="#ppt_x"/>
                                          </p:val>
                                        </p:tav>
                                        <p:tav tm="100000">
                                          <p:val>
                                            <p:strVal val="#ppt_x"/>
                                          </p:val>
                                        </p:tav>
                                      </p:tavLst>
                                    </p:anim>
                                    <p:anim calcmode="lin" valueType="num">
                                      <p:cBhvr additive="base">
                                        <p:cTn id="243" dur="4000" fill="hold"/>
                                        <p:tgtEl>
                                          <p:spTgt spid="85"/>
                                        </p:tgtEl>
                                        <p:attrNameLst>
                                          <p:attrName>ppt_y</p:attrName>
                                        </p:attrNameLst>
                                      </p:cBhvr>
                                      <p:tavLst>
                                        <p:tav tm="0">
                                          <p:val>
                                            <p:strVal val="0-#ppt_h/2"/>
                                          </p:val>
                                        </p:tav>
                                        <p:tav tm="100000">
                                          <p:val>
                                            <p:strVal val="#ppt_y"/>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85"/>
                                        </p:tgtEl>
                                        <p:attrNameLst>
                                          <p:attrName>style.visibility</p:attrName>
                                        </p:attrNameLst>
                                      </p:cBhvr>
                                      <p:to>
                                        <p:strVal val="visible"/>
                                      </p:to>
                                    </p:set>
                                    <p:anim calcmode="lin" valueType="num">
                                      <p:cBhvr>
                                        <p:cTn id="246" dur="4000" fill="hold"/>
                                        <p:tgtEl>
                                          <p:spTgt spid="85"/>
                                        </p:tgtEl>
                                        <p:attrNameLst>
                                          <p:attrName>ppt_w</p:attrName>
                                        </p:attrNameLst>
                                      </p:cBhvr>
                                      <p:tavLst>
                                        <p:tav tm="0">
                                          <p:val>
                                            <p:strVal val="#ppt_w"/>
                                          </p:val>
                                        </p:tav>
                                        <p:tav tm="100000">
                                          <p:val>
                                            <p:strVal val="#ppt_w"/>
                                          </p:val>
                                        </p:tav>
                                      </p:tavLst>
                                    </p:anim>
                                    <p:anim calcmode="lin" valueType="num">
                                      <p:cBhvr>
                                        <p:cTn id="247" dur="4000" fill="hold"/>
                                        <p:tgtEl>
                                          <p:spTgt spid="85"/>
                                        </p:tgtEl>
                                        <p:attrNameLst>
                                          <p:attrName>ppt_h</p:attrName>
                                        </p:attrNameLst>
                                      </p:cBhvr>
                                      <p:tavLst>
                                        <p:tav tm="0" fmla="#ppt_h*sin(2.5*pi*$)">
                                          <p:val>
                                            <p:fltVal val="0"/>
                                          </p:val>
                                        </p:tav>
                                        <p:tav tm="100000">
                                          <p:val>
                                            <p:fltVal val="1"/>
                                          </p:val>
                                        </p:tav>
                                      </p:tavLst>
                                    </p:anim>
                                  </p:childTnLst>
                                </p:cTn>
                              </p:par>
                              <p:par>
                                <p:cTn id="248" presetID="2" presetClass="exit" presetSubtype="4" fill="hold" grpId="2" nodeType="withEffect">
                                  <p:stCondLst>
                                    <p:cond delay="0"/>
                                  </p:stCondLst>
                                  <p:childTnLst>
                                    <p:anim calcmode="lin" valueType="num">
                                      <p:cBhvr additive="base">
                                        <p:cTn id="249" dur="4500"/>
                                        <p:tgtEl>
                                          <p:spTgt spid="85"/>
                                        </p:tgtEl>
                                        <p:attrNameLst>
                                          <p:attrName>ppt_x</p:attrName>
                                        </p:attrNameLst>
                                      </p:cBhvr>
                                      <p:tavLst>
                                        <p:tav tm="0">
                                          <p:val>
                                            <p:strVal val="ppt_x"/>
                                          </p:val>
                                        </p:tav>
                                        <p:tav tm="100000">
                                          <p:val>
                                            <p:strVal val="ppt_x"/>
                                          </p:val>
                                        </p:tav>
                                      </p:tavLst>
                                    </p:anim>
                                    <p:anim calcmode="lin" valueType="num">
                                      <p:cBhvr additive="base">
                                        <p:cTn id="250" dur="4500"/>
                                        <p:tgtEl>
                                          <p:spTgt spid="85"/>
                                        </p:tgtEl>
                                        <p:attrNameLst>
                                          <p:attrName>ppt_y</p:attrName>
                                        </p:attrNameLst>
                                      </p:cBhvr>
                                      <p:tavLst>
                                        <p:tav tm="0">
                                          <p:val>
                                            <p:strVal val="ppt_y"/>
                                          </p:val>
                                        </p:tav>
                                        <p:tav tm="100000">
                                          <p:val>
                                            <p:strVal val="1+ppt_h/2"/>
                                          </p:val>
                                        </p:tav>
                                      </p:tavLst>
                                    </p:anim>
                                    <p:set>
                                      <p:cBhvr>
                                        <p:cTn id="251" dur="1" fill="hold">
                                          <p:stCondLst>
                                            <p:cond delay="4499"/>
                                          </p:stCondLst>
                                        </p:cTn>
                                        <p:tgtEl>
                                          <p:spTgt spid="85"/>
                                        </p:tgtEl>
                                        <p:attrNameLst>
                                          <p:attrName>style.visibility</p:attrName>
                                        </p:attrNameLst>
                                      </p:cBhvr>
                                      <p:to>
                                        <p:strVal val="hidden"/>
                                      </p:to>
                                    </p:set>
                                  </p:childTnLst>
                                </p:cTn>
                              </p:par>
                              <p:par>
                                <p:cTn id="252" presetID="3" presetClass="exit" presetSubtype="10" fill="hold" grpId="3" nodeType="withEffect">
                                  <p:stCondLst>
                                    <p:cond delay="0"/>
                                  </p:stCondLst>
                                  <p:childTnLst>
                                    <p:animEffect transition="out" filter="blinds(horizontal)">
                                      <p:cBhvr>
                                        <p:cTn id="253" dur="6000"/>
                                        <p:tgtEl>
                                          <p:spTgt spid="85"/>
                                        </p:tgtEl>
                                      </p:cBhvr>
                                    </p:animEffect>
                                    <p:set>
                                      <p:cBhvr>
                                        <p:cTn id="254" dur="1" fill="hold">
                                          <p:stCondLst>
                                            <p:cond delay="5999"/>
                                          </p:stCondLst>
                                        </p:cTn>
                                        <p:tgtEl>
                                          <p:spTgt spid="85"/>
                                        </p:tgtEl>
                                        <p:attrNameLst>
                                          <p:attrName>style.visibility</p:attrName>
                                        </p:attrNameLst>
                                      </p:cBhvr>
                                      <p:to>
                                        <p:strVal val="hidden"/>
                                      </p:to>
                                    </p:set>
                                  </p:childTnLst>
                                </p:cTn>
                              </p:par>
                              <p:par>
                                <p:cTn id="255" presetID="2" presetClass="entr" presetSubtype="1" fill="hold" grpId="0" nodeType="withEffect">
                                  <p:stCondLst>
                                    <p:cond delay="0"/>
                                  </p:stCondLst>
                                  <p:childTnLst>
                                    <p:set>
                                      <p:cBhvr>
                                        <p:cTn id="256" dur="1" fill="hold">
                                          <p:stCondLst>
                                            <p:cond delay="0"/>
                                          </p:stCondLst>
                                        </p:cTn>
                                        <p:tgtEl>
                                          <p:spTgt spid="84"/>
                                        </p:tgtEl>
                                        <p:attrNameLst>
                                          <p:attrName>style.visibility</p:attrName>
                                        </p:attrNameLst>
                                      </p:cBhvr>
                                      <p:to>
                                        <p:strVal val="visible"/>
                                      </p:to>
                                    </p:set>
                                    <p:anim calcmode="lin" valueType="num">
                                      <p:cBhvr additive="base">
                                        <p:cTn id="257" dur="4000" fill="hold"/>
                                        <p:tgtEl>
                                          <p:spTgt spid="84"/>
                                        </p:tgtEl>
                                        <p:attrNameLst>
                                          <p:attrName>ppt_x</p:attrName>
                                        </p:attrNameLst>
                                      </p:cBhvr>
                                      <p:tavLst>
                                        <p:tav tm="0">
                                          <p:val>
                                            <p:strVal val="#ppt_x"/>
                                          </p:val>
                                        </p:tav>
                                        <p:tav tm="100000">
                                          <p:val>
                                            <p:strVal val="#ppt_x"/>
                                          </p:val>
                                        </p:tav>
                                      </p:tavLst>
                                    </p:anim>
                                    <p:anim calcmode="lin" valueType="num">
                                      <p:cBhvr additive="base">
                                        <p:cTn id="258" dur="4000" fill="hold"/>
                                        <p:tgtEl>
                                          <p:spTgt spid="84"/>
                                        </p:tgtEl>
                                        <p:attrNameLst>
                                          <p:attrName>ppt_y</p:attrName>
                                        </p:attrNameLst>
                                      </p:cBhvr>
                                      <p:tavLst>
                                        <p:tav tm="0">
                                          <p:val>
                                            <p:strVal val="0-#ppt_h/2"/>
                                          </p:val>
                                        </p:tav>
                                        <p:tav tm="100000">
                                          <p:val>
                                            <p:strVal val="#ppt_y"/>
                                          </p:val>
                                        </p:tav>
                                      </p:tavLst>
                                    </p:anim>
                                  </p:childTnLst>
                                </p:cTn>
                              </p:par>
                              <p:par>
                                <p:cTn id="259" presetID="19" presetClass="entr" presetSubtype="5" fill="hold" grpId="1" nodeType="withEffect">
                                  <p:stCondLst>
                                    <p:cond delay="0"/>
                                  </p:stCondLst>
                                  <p:childTnLst>
                                    <p:set>
                                      <p:cBhvr>
                                        <p:cTn id="260" dur="1" fill="hold">
                                          <p:stCondLst>
                                            <p:cond delay="0"/>
                                          </p:stCondLst>
                                        </p:cTn>
                                        <p:tgtEl>
                                          <p:spTgt spid="84"/>
                                        </p:tgtEl>
                                        <p:attrNameLst>
                                          <p:attrName>style.visibility</p:attrName>
                                        </p:attrNameLst>
                                      </p:cBhvr>
                                      <p:to>
                                        <p:strVal val="visible"/>
                                      </p:to>
                                    </p:set>
                                    <p:anim calcmode="lin" valueType="num">
                                      <p:cBhvr>
                                        <p:cTn id="261" dur="4000" fill="hold"/>
                                        <p:tgtEl>
                                          <p:spTgt spid="84"/>
                                        </p:tgtEl>
                                        <p:attrNameLst>
                                          <p:attrName>ppt_w</p:attrName>
                                        </p:attrNameLst>
                                      </p:cBhvr>
                                      <p:tavLst>
                                        <p:tav tm="0">
                                          <p:val>
                                            <p:strVal val="#ppt_w"/>
                                          </p:val>
                                        </p:tav>
                                        <p:tav tm="100000">
                                          <p:val>
                                            <p:strVal val="#ppt_w"/>
                                          </p:val>
                                        </p:tav>
                                      </p:tavLst>
                                    </p:anim>
                                    <p:anim calcmode="lin" valueType="num">
                                      <p:cBhvr>
                                        <p:cTn id="262" dur="4000" fill="hold"/>
                                        <p:tgtEl>
                                          <p:spTgt spid="84"/>
                                        </p:tgtEl>
                                        <p:attrNameLst>
                                          <p:attrName>ppt_h</p:attrName>
                                        </p:attrNameLst>
                                      </p:cBhvr>
                                      <p:tavLst>
                                        <p:tav tm="0" fmla="#ppt_h*sin(2.5*pi*$)">
                                          <p:val>
                                            <p:fltVal val="0"/>
                                          </p:val>
                                        </p:tav>
                                        <p:tav tm="100000">
                                          <p:val>
                                            <p:fltVal val="1"/>
                                          </p:val>
                                        </p:tav>
                                      </p:tavLst>
                                    </p:anim>
                                  </p:childTnLst>
                                </p:cTn>
                              </p:par>
                              <p:par>
                                <p:cTn id="263" presetID="2" presetClass="exit" presetSubtype="4" fill="hold" grpId="2" nodeType="withEffect">
                                  <p:stCondLst>
                                    <p:cond delay="0"/>
                                  </p:stCondLst>
                                  <p:childTnLst>
                                    <p:anim calcmode="lin" valueType="num">
                                      <p:cBhvr additive="base">
                                        <p:cTn id="264" dur="4500"/>
                                        <p:tgtEl>
                                          <p:spTgt spid="84"/>
                                        </p:tgtEl>
                                        <p:attrNameLst>
                                          <p:attrName>ppt_x</p:attrName>
                                        </p:attrNameLst>
                                      </p:cBhvr>
                                      <p:tavLst>
                                        <p:tav tm="0">
                                          <p:val>
                                            <p:strVal val="ppt_x"/>
                                          </p:val>
                                        </p:tav>
                                        <p:tav tm="100000">
                                          <p:val>
                                            <p:strVal val="ppt_x"/>
                                          </p:val>
                                        </p:tav>
                                      </p:tavLst>
                                    </p:anim>
                                    <p:anim calcmode="lin" valueType="num">
                                      <p:cBhvr additive="base">
                                        <p:cTn id="265" dur="4500"/>
                                        <p:tgtEl>
                                          <p:spTgt spid="84"/>
                                        </p:tgtEl>
                                        <p:attrNameLst>
                                          <p:attrName>ppt_y</p:attrName>
                                        </p:attrNameLst>
                                      </p:cBhvr>
                                      <p:tavLst>
                                        <p:tav tm="0">
                                          <p:val>
                                            <p:strVal val="ppt_y"/>
                                          </p:val>
                                        </p:tav>
                                        <p:tav tm="100000">
                                          <p:val>
                                            <p:strVal val="1+ppt_h/2"/>
                                          </p:val>
                                        </p:tav>
                                      </p:tavLst>
                                    </p:anim>
                                    <p:set>
                                      <p:cBhvr>
                                        <p:cTn id="266" dur="1" fill="hold">
                                          <p:stCondLst>
                                            <p:cond delay="4499"/>
                                          </p:stCondLst>
                                        </p:cTn>
                                        <p:tgtEl>
                                          <p:spTgt spid="84"/>
                                        </p:tgtEl>
                                        <p:attrNameLst>
                                          <p:attrName>style.visibility</p:attrName>
                                        </p:attrNameLst>
                                      </p:cBhvr>
                                      <p:to>
                                        <p:strVal val="hidden"/>
                                      </p:to>
                                    </p:set>
                                  </p:childTnLst>
                                </p:cTn>
                              </p:par>
                              <p:par>
                                <p:cTn id="267" presetID="3" presetClass="exit" presetSubtype="10" fill="hold" grpId="3" nodeType="withEffect">
                                  <p:stCondLst>
                                    <p:cond delay="0"/>
                                  </p:stCondLst>
                                  <p:childTnLst>
                                    <p:animEffect transition="out" filter="blinds(horizontal)">
                                      <p:cBhvr>
                                        <p:cTn id="268" dur="6000"/>
                                        <p:tgtEl>
                                          <p:spTgt spid="84"/>
                                        </p:tgtEl>
                                      </p:cBhvr>
                                    </p:animEffect>
                                    <p:set>
                                      <p:cBhvr>
                                        <p:cTn id="269" dur="1" fill="hold">
                                          <p:stCondLst>
                                            <p:cond delay="5999"/>
                                          </p:stCondLst>
                                        </p:cTn>
                                        <p:tgtEl>
                                          <p:spTgt spid="84"/>
                                        </p:tgtEl>
                                        <p:attrNameLst>
                                          <p:attrName>style.visibility</p:attrName>
                                        </p:attrNameLst>
                                      </p:cBhvr>
                                      <p:to>
                                        <p:strVal val="hidden"/>
                                      </p:to>
                                    </p:set>
                                  </p:childTnLst>
                                </p:cTn>
                              </p:par>
                              <p:par>
                                <p:cTn id="270" presetID="2" presetClass="entr" presetSubtype="1" fill="hold" grpId="0" nodeType="withEffect">
                                  <p:stCondLst>
                                    <p:cond delay="0"/>
                                  </p:stCondLst>
                                  <p:childTnLst>
                                    <p:set>
                                      <p:cBhvr>
                                        <p:cTn id="271" dur="1" fill="hold">
                                          <p:stCondLst>
                                            <p:cond delay="0"/>
                                          </p:stCondLst>
                                        </p:cTn>
                                        <p:tgtEl>
                                          <p:spTgt spid="86"/>
                                        </p:tgtEl>
                                        <p:attrNameLst>
                                          <p:attrName>style.visibility</p:attrName>
                                        </p:attrNameLst>
                                      </p:cBhvr>
                                      <p:to>
                                        <p:strVal val="visible"/>
                                      </p:to>
                                    </p:set>
                                    <p:anim calcmode="lin" valueType="num">
                                      <p:cBhvr additive="base">
                                        <p:cTn id="272" dur="4000" fill="hold"/>
                                        <p:tgtEl>
                                          <p:spTgt spid="86"/>
                                        </p:tgtEl>
                                        <p:attrNameLst>
                                          <p:attrName>ppt_x</p:attrName>
                                        </p:attrNameLst>
                                      </p:cBhvr>
                                      <p:tavLst>
                                        <p:tav tm="0">
                                          <p:val>
                                            <p:strVal val="#ppt_x"/>
                                          </p:val>
                                        </p:tav>
                                        <p:tav tm="100000">
                                          <p:val>
                                            <p:strVal val="#ppt_x"/>
                                          </p:val>
                                        </p:tav>
                                      </p:tavLst>
                                    </p:anim>
                                    <p:anim calcmode="lin" valueType="num">
                                      <p:cBhvr additive="base">
                                        <p:cTn id="273" dur="4000" fill="hold"/>
                                        <p:tgtEl>
                                          <p:spTgt spid="86"/>
                                        </p:tgtEl>
                                        <p:attrNameLst>
                                          <p:attrName>ppt_y</p:attrName>
                                        </p:attrNameLst>
                                      </p:cBhvr>
                                      <p:tavLst>
                                        <p:tav tm="0">
                                          <p:val>
                                            <p:strVal val="0-#ppt_h/2"/>
                                          </p:val>
                                        </p:tav>
                                        <p:tav tm="100000">
                                          <p:val>
                                            <p:strVal val="#ppt_y"/>
                                          </p:val>
                                        </p:tav>
                                      </p:tavLst>
                                    </p:anim>
                                  </p:childTnLst>
                                </p:cTn>
                              </p:par>
                              <p:par>
                                <p:cTn id="274" presetID="19" presetClass="entr" presetSubtype="5" fill="hold" grpId="1" nodeType="withEffect">
                                  <p:stCondLst>
                                    <p:cond delay="0"/>
                                  </p:stCondLst>
                                  <p:childTnLst>
                                    <p:set>
                                      <p:cBhvr>
                                        <p:cTn id="275" dur="1" fill="hold">
                                          <p:stCondLst>
                                            <p:cond delay="0"/>
                                          </p:stCondLst>
                                        </p:cTn>
                                        <p:tgtEl>
                                          <p:spTgt spid="86"/>
                                        </p:tgtEl>
                                        <p:attrNameLst>
                                          <p:attrName>style.visibility</p:attrName>
                                        </p:attrNameLst>
                                      </p:cBhvr>
                                      <p:to>
                                        <p:strVal val="visible"/>
                                      </p:to>
                                    </p:set>
                                    <p:anim calcmode="lin" valueType="num">
                                      <p:cBhvr>
                                        <p:cTn id="276" dur="4000" fill="hold"/>
                                        <p:tgtEl>
                                          <p:spTgt spid="86"/>
                                        </p:tgtEl>
                                        <p:attrNameLst>
                                          <p:attrName>ppt_w</p:attrName>
                                        </p:attrNameLst>
                                      </p:cBhvr>
                                      <p:tavLst>
                                        <p:tav tm="0">
                                          <p:val>
                                            <p:strVal val="#ppt_w"/>
                                          </p:val>
                                        </p:tav>
                                        <p:tav tm="100000">
                                          <p:val>
                                            <p:strVal val="#ppt_w"/>
                                          </p:val>
                                        </p:tav>
                                      </p:tavLst>
                                    </p:anim>
                                    <p:anim calcmode="lin" valueType="num">
                                      <p:cBhvr>
                                        <p:cTn id="277" dur="4000" fill="hold"/>
                                        <p:tgtEl>
                                          <p:spTgt spid="86"/>
                                        </p:tgtEl>
                                        <p:attrNameLst>
                                          <p:attrName>ppt_h</p:attrName>
                                        </p:attrNameLst>
                                      </p:cBhvr>
                                      <p:tavLst>
                                        <p:tav tm="0" fmla="#ppt_h*sin(2.5*pi*$)">
                                          <p:val>
                                            <p:fltVal val="0"/>
                                          </p:val>
                                        </p:tav>
                                        <p:tav tm="100000">
                                          <p:val>
                                            <p:fltVal val="1"/>
                                          </p:val>
                                        </p:tav>
                                      </p:tavLst>
                                    </p:anim>
                                  </p:childTnLst>
                                </p:cTn>
                              </p:par>
                              <p:par>
                                <p:cTn id="278" presetID="2" presetClass="exit" presetSubtype="4" fill="hold" grpId="2" nodeType="withEffect">
                                  <p:stCondLst>
                                    <p:cond delay="0"/>
                                  </p:stCondLst>
                                  <p:childTnLst>
                                    <p:anim calcmode="lin" valueType="num">
                                      <p:cBhvr additive="base">
                                        <p:cTn id="279" dur="4500"/>
                                        <p:tgtEl>
                                          <p:spTgt spid="86"/>
                                        </p:tgtEl>
                                        <p:attrNameLst>
                                          <p:attrName>ppt_x</p:attrName>
                                        </p:attrNameLst>
                                      </p:cBhvr>
                                      <p:tavLst>
                                        <p:tav tm="0">
                                          <p:val>
                                            <p:strVal val="ppt_x"/>
                                          </p:val>
                                        </p:tav>
                                        <p:tav tm="100000">
                                          <p:val>
                                            <p:strVal val="ppt_x"/>
                                          </p:val>
                                        </p:tav>
                                      </p:tavLst>
                                    </p:anim>
                                    <p:anim calcmode="lin" valueType="num">
                                      <p:cBhvr additive="base">
                                        <p:cTn id="280" dur="4500"/>
                                        <p:tgtEl>
                                          <p:spTgt spid="86"/>
                                        </p:tgtEl>
                                        <p:attrNameLst>
                                          <p:attrName>ppt_y</p:attrName>
                                        </p:attrNameLst>
                                      </p:cBhvr>
                                      <p:tavLst>
                                        <p:tav tm="0">
                                          <p:val>
                                            <p:strVal val="ppt_y"/>
                                          </p:val>
                                        </p:tav>
                                        <p:tav tm="100000">
                                          <p:val>
                                            <p:strVal val="1+ppt_h/2"/>
                                          </p:val>
                                        </p:tav>
                                      </p:tavLst>
                                    </p:anim>
                                    <p:set>
                                      <p:cBhvr>
                                        <p:cTn id="281" dur="1" fill="hold">
                                          <p:stCondLst>
                                            <p:cond delay="4499"/>
                                          </p:stCondLst>
                                        </p:cTn>
                                        <p:tgtEl>
                                          <p:spTgt spid="86"/>
                                        </p:tgtEl>
                                        <p:attrNameLst>
                                          <p:attrName>style.visibility</p:attrName>
                                        </p:attrNameLst>
                                      </p:cBhvr>
                                      <p:to>
                                        <p:strVal val="hidden"/>
                                      </p:to>
                                    </p:set>
                                  </p:childTnLst>
                                </p:cTn>
                              </p:par>
                              <p:par>
                                <p:cTn id="282" presetID="3" presetClass="exit" presetSubtype="10" fill="hold" grpId="3" nodeType="withEffect">
                                  <p:stCondLst>
                                    <p:cond delay="0"/>
                                  </p:stCondLst>
                                  <p:childTnLst>
                                    <p:animEffect transition="out" filter="blinds(horizontal)">
                                      <p:cBhvr>
                                        <p:cTn id="283" dur="6000"/>
                                        <p:tgtEl>
                                          <p:spTgt spid="86"/>
                                        </p:tgtEl>
                                      </p:cBhvr>
                                    </p:animEffect>
                                    <p:set>
                                      <p:cBhvr>
                                        <p:cTn id="284" dur="1" fill="hold">
                                          <p:stCondLst>
                                            <p:cond delay="5999"/>
                                          </p:stCondLst>
                                        </p:cTn>
                                        <p:tgtEl>
                                          <p:spTgt spid="86"/>
                                        </p:tgtEl>
                                        <p:attrNameLst>
                                          <p:attrName>style.visibility</p:attrName>
                                        </p:attrNameLst>
                                      </p:cBhvr>
                                      <p:to>
                                        <p:strVal val="hidden"/>
                                      </p:to>
                                    </p:set>
                                  </p:childTnLst>
                                </p:cTn>
                              </p:par>
                              <p:par>
                                <p:cTn id="285" presetID="2" presetClass="entr" presetSubtype="1" fill="hold" grpId="0" nodeType="withEffect">
                                  <p:stCondLst>
                                    <p:cond delay="0"/>
                                  </p:stCondLst>
                                  <p:childTnLst>
                                    <p:set>
                                      <p:cBhvr>
                                        <p:cTn id="286" dur="1" fill="hold">
                                          <p:stCondLst>
                                            <p:cond delay="0"/>
                                          </p:stCondLst>
                                        </p:cTn>
                                        <p:tgtEl>
                                          <p:spTgt spid="91"/>
                                        </p:tgtEl>
                                        <p:attrNameLst>
                                          <p:attrName>style.visibility</p:attrName>
                                        </p:attrNameLst>
                                      </p:cBhvr>
                                      <p:to>
                                        <p:strVal val="visible"/>
                                      </p:to>
                                    </p:set>
                                    <p:anim calcmode="lin" valueType="num">
                                      <p:cBhvr additive="base">
                                        <p:cTn id="287" dur="4000" fill="hold"/>
                                        <p:tgtEl>
                                          <p:spTgt spid="91"/>
                                        </p:tgtEl>
                                        <p:attrNameLst>
                                          <p:attrName>ppt_x</p:attrName>
                                        </p:attrNameLst>
                                      </p:cBhvr>
                                      <p:tavLst>
                                        <p:tav tm="0">
                                          <p:val>
                                            <p:strVal val="#ppt_x"/>
                                          </p:val>
                                        </p:tav>
                                        <p:tav tm="100000">
                                          <p:val>
                                            <p:strVal val="#ppt_x"/>
                                          </p:val>
                                        </p:tav>
                                      </p:tavLst>
                                    </p:anim>
                                    <p:anim calcmode="lin" valueType="num">
                                      <p:cBhvr additive="base">
                                        <p:cTn id="288" dur="4000" fill="hold"/>
                                        <p:tgtEl>
                                          <p:spTgt spid="91"/>
                                        </p:tgtEl>
                                        <p:attrNameLst>
                                          <p:attrName>ppt_y</p:attrName>
                                        </p:attrNameLst>
                                      </p:cBhvr>
                                      <p:tavLst>
                                        <p:tav tm="0">
                                          <p:val>
                                            <p:strVal val="0-#ppt_h/2"/>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91"/>
                                        </p:tgtEl>
                                        <p:attrNameLst>
                                          <p:attrName>style.visibility</p:attrName>
                                        </p:attrNameLst>
                                      </p:cBhvr>
                                      <p:to>
                                        <p:strVal val="visible"/>
                                      </p:to>
                                    </p:set>
                                    <p:anim calcmode="lin" valueType="num">
                                      <p:cBhvr>
                                        <p:cTn id="291" dur="4000" fill="hold"/>
                                        <p:tgtEl>
                                          <p:spTgt spid="91"/>
                                        </p:tgtEl>
                                        <p:attrNameLst>
                                          <p:attrName>ppt_w</p:attrName>
                                        </p:attrNameLst>
                                      </p:cBhvr>
                                      <p:tavLst>
                                        <p:tav tm="0">
                                          <p:val>
                                            <p:strVal val="#ppt_w"/>
                                          </p:val>
                                        </p:tav>
                                        <p:tav tm="100000">
                                          <p:val>
                                            <p:strVal val="#ppt_w"/>
                                          </p:val>
                                        </p:tav>
                                      </p:tavLst>
                                    </p:anim>
                                    <p:anim calcmode="lin" valueType="num">
                                      <p:cBhvr>
                                        <p:cTn id="292" dur="4000" fill="hold"/>
                                        <p:tgtEl>
                                          <p:spTgt spid="91"/>
                                        </p:tgtEl>
                                        <p:attrNameLst>
                                          <p:attrName>ppt_h</p:attrName>
                                        </p:attrNameLst>
                                      </p:cBhvr>
                                      <p:tavLst>
                                        <p:tav tm="0" fmla="#ppt_h*sin(2.5*pi*$)">
                                          <p:val>
                                            <p:fltVal val="0"/>
                                          </p:val>
                                        </p:tav>
                                        <p:tav tm="100000">
                                          <p:val>
                                            <p:fltVal val="1"/>
                                          </p:val>
                                        </p:tav>
                                      </p:tavLst>
                                    </p:anim>
                                  </p:childTnLst>
                                </p:cTn>
                              </p:par>
                              <p:par>
                                <p:cTn id="293" presetID="2" presetClass="exit" presetSubtype="4" fill="hold" grpId="2" nodeType="withEffect">
                                  <p:stCondLst>
                                    <p:cond delay="0"/>
                                  </p:stCondLst>
                                  <p:childTnLst>
                                    <p:anim calcmode="lin" valueType="num">
                                      <p:cBhvr additive="base">
                                        <p:cTn id="294" dur="4500"/>
                                        <p:tgtEl>
                                          <p:spTgt spid="91"/>
                                        </p:tgtEl>
                                        <p:attrNameLst>
                                          <p:attrName>ppt_x</p:attrName>
                                        </p:attrNameLst>
                                      </p:cBhvr>
                                      <p:tavLst>
                                        <p:tav tm="0">
                                          <p:val>
                                            <p:strVal val="ppt_x"/>
                                          </p:val>
                                        </p:tav>
                                        <p:tav tm="100000">
                                          <p:val>
                                            <p:strVal val="ppt_x"/>
                                          </p:val>
                                        </p:tav>
                                      </p:tavLst>
                                    </p:anim>
                                    <p:anim calcmode="lin" valueType="num">
                                      <p:cBhvr additive="base">
                                        <p:cTn id="295" dur="4500"/>
                                        <p:tgtEl>
                                          <p:spTgt spid="91"/>
                                        </p:tgtEl>
                                        <p:attrNameLst>
                                          <p:attrName>ppt_y</p:attrName>
                                        </p:attrNameLst>
                                      </p:cBhvr>
                                      <p:tavLst>
                                        <p:tav tm="0">
                                          <p:val>
                                            <p:strVal val="ppt_y"/>
                                          </p:val>
                                        </p:tav>
                                        <p:tav tm="100000">
                                          <p:val>
                                            <p:strVal val="1+ppt_h/2"/>
                                          </p:val>
                                        </p:tav>
                                      </p:tavLst>
                                    </p:anim>
                                    <p:set>
                                      <p:cBhvr>
                                        <p:cTn id="296" dur="1" fill="hold">
                                          <p:stCondLst>
                                            <p:cond delay="4499"/>
                                          </p:stCondLst>
                                        </p:cTn>
                                        <p:tgtEl>
                                          <p:spTgt spid="91"/>
                                        </p:tgtEl>
                                        <p:attrNameLst>
                                          <p:attrName>style.visibility</p:attrName>
                                        </p:attrNameLst>
                                      </p:cBhvr>
                                      <p:to>
                                        <p:strVal val="hidden"/>
                                      </p:to>
                                    </p:set>
                                  </p:childTnLst>
                                </p:cTn>
                              </p:par>
                              <p:par>
                                <p:cTn id="297" presetID="3" presetClass="exit" presetSubtype="10" fill="hold" grpId="3" nodeType="withEffect">
                                  <p:stCondLst>
                                    <p:cond delay="0"/>
                                  </p:stCondLst>
                                  <p:childTnLst>
                                    <p:animEffect transition="out" filter="blinds(horizontal)">
                                      <p:cBhvr>
                                        <p:cTn id="298" dur="6000"/>
                                        <p:tgtEl>
                                          <p:spTgt spid="91"/>
                                        </p:tgtEl>
                                      </p:cBhvr>
                                    </p:animEffect>
                                    <p:set>
                                      <p:cBhvr>
                                        <p:cTn id="299" dur="1" fill="hold">
                                          <p:stCondLst>
                                            <p:cond delay="5999"/>
                                          </p:stCondLst>
                                        </p:cTn>
                                        <p:tgtEl>
                                          <p:spTgt spid="91"/>
                                        </p:tgtEl>
                                        <p:attrNameLst>
                                          <p:attrName>style.visibility</p:attrName>
                                        </p:attrNameLst>
                                      </p:cBhvr>
                                      <p:to>
                                        <p:strVal val="hidden"/>
                                      </p:to>
                                    </p:set>
                                  </p:childTnLst>
                                </p:cTn>
                              </p:par>
                              <p:par>
                                <p:cTn id="300" presetID="2" presetClass="entr" presetSubtype="1" fill="hold" grpId="0" nodeType="withEffect">
                                  <p:stCondLst>
                                    <p:cond delay="0"/>
                                  </p:stCondLst>
                                  <p:childTnLst>
                                    <p:set>
                                      <p:cBhvr>
                                        <p:cTn id="301" dur="1" fill="hold">
                                          <p:stCondLst>
                                            <p:cond delay="0"/>
                                          </p:stCondLst>
                                        </p:cTn>
                                        <p:tgtEl>
                                          <p:spTgt spid="90"/>
                                        </p:tgtEl>
                                        <p:attrNameLst>
                                          <p:attrName>style.visibility</p:attrName>
                                        </p:attrNameLst>
                                      </p:cBhvr>
                                      <p:to>
                                        <p:strVal val="visible"/>
                                      </p:to>
                                    </p:set>
                                    <p:anim calcmode="lin" valueType="num">
                                      <p:cBhvr additive="base">
                                        <p:cTn id="302" dur="4000" fill="hold"/>
                                        <p:tgtEl>
                                          <p:spTgt spid="90"/>
                                        </p:tgtEl>
                                        <p:attrNameLst>
                                          <p:attrName>ppt_x</p:attrName>
                                        </p:attrNameLst>
                                      </p:cBhvr>
                                      <p:tavLst>
                                        <p:tav tm="0">
                                          <p:val>
                                            <p:strVal val="#ppt_x"/>
                                          </p:val>
                                        </p:tav>
                                        <p:tav tm="100000">
                                          <p:val>
                                            <p:strVal val="#ppt_x"/>
                                          </p:val>
                                        </p:tav>
                                      </p:tavLst>
                                    </p:anim>
                                    <p:anim calcmode="lin" valueType="num">
                                      <p:cBhvr additive="base">
                                        <p:cTn id="303" dur="4000" fill="hold"/>
                                        <p:tgtEl>
                                          <p:spTgt spid="90"/>
                                        </p:tgtEl>
                                        <p:attrNameLst>
                                          <p:attrName>ppt_y</p:attrName>
                                        </p:attrNameLst>
                                      </p:cBhvr>
                                      <p:tavLst>
                                        <p:tav tm="0">
                                          <p:val>
                                            <p:strVal val="0-#ppt_h/2"/>
                                          </p:val>
                                        </p:tav>
                                        <p:tav tm="100000">
                                          <p:val>
                                            <p:strVal val="#ppt_y"/>
                                          </p:val>
                                        </p:tav>
                                      </p:tavLst>
                                    </p:anim>
                                  </p:childTnLst>
                                </p:cTn>
                              </p:par>
                              <p:par>
                                <p:cTn id="304" presetID="19" presetClass="entr" presetSubtype="5" fill="hold" grpId="1" nodeType="withEffect">
                                  <p:stCondLst>
                                    <p:cond delay="0"/>
                                  </p:stCondLst>
                                  <p:childTnLst>
                                    <p:set>
                                      <p:cBhvr>
                                        <p:cTn id="305" dur="1" fill="hold">
                                          <p:stCondLst>
                                            <p:cond delay="0"/>
                                          </p:stCondLst>
                                        </p:cTn>
                                        <p:tgtEl>
                                          <p:spTgt spid="90"/>
                                        </p:tgtEl>
                                        <p:attrNameLst>
                                          <p:attrName>style.visibility</p:attrName>
                                        </p:attrNameLst>
                                      </p:cBhvr>
                                      <p:to>
                                        <p:strVal val="visible"/>
                                      </p:to>
                                    </p:set>
                                    <p:anim calcmode="lin" valueType="num">
                                      <p:cBhvr>
                                        <p:cTn id="306" dur="4000" fill="hold"/>
                                        <p:tgtEl>
                                          <p:spTgt spid="90"/>
                                        </p:tgtEl>
                                        <p:attrNameLst>
                                          <p:attrName>ppt_w</p:attrName>
                                        </p:attrNameLst>
                                      </p:cBhvr>
                                      <p:tavLst>
                                        <p:tav tm="0">
                                          <p:val>
                                            <p:strVal val="#ppt_w"/>
                                          </p:val>
                                        </p:tav>
                                        <p:tav tm="100000">
                                          <p:val>
                                            <p:strVal val="#ppt_w"/>
                                          </p:val>
                                        </p:tav>
                                      </p:tavLst>
                                    </p:anim>
                                    <p:anim calcmode="lin" valueType="num">
                                      <p:cBhvr>
                                        <p:cTn id="307" dur="4000" fill="hold"/>
                                        <p:tgtEl>
                                          <p:spTgt spid="90"/>
                                        </p:tgtEl>
                                        <p:attrNameLst>
                                          <p:attrName>ppt_h</p:attrName>
                                        </p:attrNameLst>
                                      </p:cBhvr>
                                      <p:tavLst>
                                        <p:tav tm="0" fmla="#ppt_h*sin(2.5*pi*$)">
                                          <p:val>
                                            <p:fltVal val="0"/>
                                          </p:val>
                                        </p:tav>
                                        <p:tav tm="100000">
                                          <p:val>
                                            <p:fltVal val="1"/>
                                          </p:val>
                                        </p:tav>
                                      </p:tavLst>
                                    </p:anim>
                                  </p:childTnLst>
                                </p:cTn>
                              </p:par>
                              <p:par>
                                <p:cTn id="308" presetID="2" presetClass="exit" presetSubtype="4" fill="hold" grpId="2" nodeType="withEffect">
                                  <p:stCondLst>
                                    <p:cond delay="0"/>
                                  </p:stCondLst>
                                  <p:childTnLst>
                                    <p:anim calcmode="lin" valueType="num">
                                      <p:cBhvr additive="base">
                                        <p:cTn id="309" dur="4500"/>
                                        <p:tgtEl>
                                          <p:spTgt spid="90"/>
                                        </p:tgtEl>
                                        <p:attrNameLst>
                                          <p:attrName>ppt_x</p:attrName>
                                        </p:attrNameLst>
                                      </p:cBhvr>
                                      <p:tavLst>
                                        <p:tav tm="0">
                                          <p:val>
                                            <p:strVal val="ppt_x"/>
                                          </p:val>
                                        </p:tav>
                                        <p:tav tm="100000">
                                          <p:val>
                                            <p:strVal val="ppt_x"/>
                                          </p:val>
                                        </p:tav>
                                      </p:tavLst>
                                    </p:anim>
                                    <p:anim calcmode="lin" valueType="num">
                                      <p:cBhvr additive="base">
                                        <p:cTn id="310" dur="4500"/>
                                        <p:tgtEl>
                                          <p:spTgt spid="90"/>
                                        </p:tgtEl>
                                        <p:attrNameLst>
                                          <p:attrName>ppt_y</p:attrName>
                                        </p:attrNameLst>
                                      </p:cBhvr>
                                      <p:tavLst>
                                        <p:tav tm="0">
                                          <p:val>
                                            <p:strVal val="ppt_y"/>
                                          </p:val>
                                        </p:tav>
                                        <p:tav tm="100000">
                                          <p:val>
                                            <p:strVal val="1+ppt_h/2"/>
                                          </p:val>
                                        </p:tav>
                                      </p:tavLst>
                                    </p:anim>
                                    <p:set>
                                      <p:cBhvr>
                                        <p:cTn id="311" dur="1" fill="hold">
                                          <p:stCondLst>
                                            <p:cond delay="4499"/>
                                          </p:stCondLst>
                                        </p:cTn>
                                        <p:tgtEl>
                                          <p:spTgt spid="90"/>
                                        </p:tgtEl>
                                        <p:attrNameLst>
                                          <p:attrName>style.visibility</p:attrName>
                                        </p:attrNameLst>
                                      </p:cBhvr>
                                      <p:to>
                                        <p:strVal val="hidden"/>
                                      </p:to>
                                    </p:set>
                                  </p:childTnLst>
                                </p:cTn>
                              </p:par>
                              <p:par>
                                <p:cTn id="312" presetID="3" presetClass="exit" presetSubtype="10" fill="hold" grpId="3" nodeType="withEffect">
                                  <p:stCondLst>
                                    <p:cond delay="0"/>
                                  </p:stCondLst>
                                  <p:childTnLst>
                                    <p:animEffect transition="out" filter="blinds(horizontal)">
                                      <p:cBhvr>
                                        <p:cTn id="313" dur="6000"/>
                                        <p:tgtEl>
                                          <p:spTgt spid="90"/>
                                        </p:tgtEl>
                                      </p:cBhvr>
                                    </p:animEffect>
                                    <p:set>
                                      <p:cBhvr>
                                        <p:cTn id="314" dur="1" fill="hold">
                                          <p:stCondLst>
                                            <p:cond delay="5999"/>
                                          </p:stCondLst>
                                        </p:cTn>
                                        <p:tgtEl>
                                          <p:spTgt spid="90"/>
                                        </p:tgtEl>
                                        <p:attrNameLst>
                                          <p:attrName>style.visibility</p:attrName>
                                        </p:attrNameLst>
                                      </p:cBhvr>
                                      <p:to>
                                        <p:strVal val="hidden"/>
                                      </p:to>
                                    </p:set>
                                  </p:childTnLst>
                                </p:cTn>
                              </p:par>
                              <p:par>
                                <p:cTn id="315" presetID="2" presetClass="entr" presetSubtype="1" fill="hold" grpId="0" nodeType="withEffect">
                                  <p:stCondLst>
                                    <p:cond delay="0"/>
                                  </p:stCondLst>
                                  <p:childTnLst>
                                    <p:set>
                                      <p:cBhvr>
                                        <p:cTn id="316" dur="1" fill="hold">
                                          <p:stCondLst>
                                            <p:cond delay="0"/>
                                          </p:stCondLst>
                                        </p:cTn>
                                        <p:tgtEl>
                                          <p:spTgt spid="92"/>
                                        </p:tgtEl>
                                        <p:attrNameLst>
                                          <p:attrName>style.visibility</p:attrName>
                                        </p:attrNameLst>
                                      </p:cBhvr>
                                      <p:to>
                                        <p:strVal val="visible"/>
                                      </p:to>
                                    </p:set>
                                    <p:anim calcmode="lin" valueType="num">
                                      <p:cBhvr additive="base">
                                        <p:cTn id="317" dur="4000" fill="hold"/>
                                        <p:tgtEl>
                                          <p:spTgt spid="92"/>
                                        </p:tgtEl>
                                        <p:attrNameLst>
                                          <p:attrName>ppt_x</p:attrName>
                                        </p:attrNameLst>
                                      </p:cBhvr>
                                      <p:tavLst>
                                        <p:tav tm="0">
                                          <p:val>
                                            <p:strVal val="#ppt_x"/>
                                          </p:val>
                                        </p:tav>
                                        <p:tav tm="100000">
                                          <p:val>
                                            <p:strVal val="#ppt_x"/>
                                          </p:val>
                                        </p:tav>
                                      </p:tavLst>
                                    </p:anim>
                                    <p:anim calcmode="lin" valueType="num">
                                      <p:cBhvr additive="base">
                                        <p:cTn id="318" dur="4000" fill="hold"/>
                                        <p:tgtEl>
                                          <p:spTgt spid="92"/>
                                        </p:tgtEl>
                                        <p:attrNameLst>
                                          <p:attrName>ppt_y</p:attrName>
                                        </p:attrNameLst>
                                      </p:cBhvr>
                                      <p:tavLst>
                                        <p:tav tm="0">
                                          <p:val>
                                            <p:strVal val="0-#ppt_h/2"/>
                                          </p:val>
                                        </p:tav>
                                        <p:tav tm="100000">
                                          <p:val>
                                            <p:strVal val="#ppt_y"/>
                                          </p:val>
                                        </p:tav>
                                      </p:tavLst>
                                    </p:anim>
                                  </p:childTnLst>
                                </p:cTn>
                              </p:par>
                              <p:par>
                                <p:cTn id="319" presetID="19" presetClass="entr" presetSubtype="5" fill="hold" grpId="1" nodeType="withEffect">
                                  <p:stCondLst>
                                    <p:cond delay="0"/>
                                  </p:stCondLst>
                                  <p:childTnLst>
                                    <p:set>
                                      <p:cBhvr>
                                        <p:cTn id="320" dur="1" fill="hold">
                                          <p:stCondLst>
                                            <p:cond delay="0"/>
                                          </p:stCondLst>
                                        </p:cTn>
                                        <p:tgtEl>
                                          <p:spTgt spid="92"/>
                                        </p:tgtEl>
                                        <p:attrNameLst>
                                          <p:attrName>style.visibility</p:attrName>
                                        </p:attrNameLst>
                                      </p:cBhvr>
                                      <p:to>
                                        <p:strVal val="visible"/>
                                      </p:to>
                                    </p:set>
                                    <p:anim calcmode="lin" valueType="num">
                                      <p:cBhvr>
                                        <p:cTn id="321" dur="4000" fill="hold"/>
                                        <p:tgtEl>
                                          <p:spTgt spid="92"/>
                                        </p:tgtEl>
                                        <p:attrNameLst>
                                          <p:attrName>ppt_w</p:attrName>
                                        </p:attrNameLst>
                                      </p:cBhvr>
                                      <p:tavLst>
                                        <p:tav tm="0">
                                          <p:val>
                                            <p:strVal val="#ppt_w"/>
                                          </p:val>
                                        </p:tav>
                                        <p:tav tm="100000">
                                          <p:val>
                                            <p:strVal val="#ppt_w"/>
                                          </p:val>
                                        </p:tav>
                                      </p:tavLst>
                                    </p:anim>
                                    <p:anim calcmode="lin" valueType="num">
                                      <p:cBhvr>
                                        <p:cTn id="322" dur="4000" fill="hold"/>
                                        <p:tgtEl>
                                          <p:spTgt spid="92"/>
                                        </p:tgtEl>
                                        <p:attrNameLst>
                                          <p:attrName>ppt_h</p:attrName>
                                        </p:attrNameLst>
                                      </p:cBhvr>
                                      <p:tavLst>
                                        <p:tav tm="0" fmla="#ppt_h*sin(2.5*pi*$)">
                                          <p:val>
                                            <p:fltVal val="0"/>
                                          </p:val>
                                        </p:tav>
                                        <p:tav tm="100000">
                                          <p:val>
                                            <p:fltVal val="1"/>
                                          </p:val>
                                        </p:tav>
                                      </p:tavLst>
                                    </p:anim>
                                  </p:childTnLst>
                                </p:cTn>
                              </p:par>
                              <p:par>
                                <p:cTn id="323" presetID="2" presetClass="exit" presetSubtype="4" fill="hold" grpId="2" nodeType="withEffect">
                                  <p:stCondLst>
                                    <p:cond delay="0"/>
                                  </p:stCondLst>
                                  <p:childTnLst>
                                    <p:anim calcmode="lin" valueType="num">
                                      <p:cBhvr additive="base">
                                        <p:cTn id="324" dur="4500"/>
                                        <p:tgtEl>
                                          <p:spTgt spid="92"/>
                                        </p:tgtEl>
                                        <p:attrNameLst>
                                          <p:attrName>ppt_x</p:attrName>
                                        </p:attrNameLst>
                                      </p:cBhvr>
                                      <p:tavLst>
                                        <p:tav tm="0">
                                          <p:val>
                                            <p:strVal val="ppt_x"/>
                                          </p:val>
                                        </p:tav>
                                        <p:tav tm="100000">
                                          <p:val>
                                            <p:strVal val="ppt_x"/>
                                          </p:val>
                                        </p:tav>
                                      </p:tavLst>
                                    </p:anim>
                                    <p:anim calcmode="lin" valueType="num">
                                      <p:cBhvr additive="base">
                                        <p:cTn id="325" dur="4500"/>
                                        <p:tgtEl>
                                          <p:spTgt spid="92"/>
                                        </p:tgtEl>
                                        <p:attrNameLst>
                                          <p:attrName>ppt_y</p:attrName>
                                        </p:attrNameLst>
                                      </p:cBhvr>
                                      <p:tavLst>
                                        <p:tav tm="0">
                                          <p:val>
                                            <p:strVal val="ppt_y"/>
                                          </p:val>
                                        </p:tav>
                                        <p:tav tm="100000">
                                          <p:val>
                                            <p:strVal val="1+ppt_h/2"/>
                                          </p:val>
                                        </p:tav>
                                      </p:tavLst>
                                    </p:anim>
                                    <p:set>
                                      <p:cBhvr>
                                        <p:cTn id="326" dur="1" fill="hold">
                                          <p:stCondLst>
                                            <p:cond delay="4499"/>
                                          </p:stCondLst>
                                        </p:cTn>
                                        <p:tgtEl>
                                          <p:spTgt spid="92"/>
                                        </p:tgtEl>
                                        <p:attrNameLst>
                                          <p:attrName>style.visibility</p:attrName>
                                        </p:attrNameLst>
                                      </p:cBhvr>
                                      <p:to>
                                        <p:strVal val="hidden"/>
                                      </p:to>
                                    </p:set>
                                  </p:childTnLst>
                                </p:cTn>
                              </p:par>
                              <p:par>
                                <p:cTn id="327" presetID="3" presetClass="exit" presetSubtype="10" fill="hold" grpId="3" nodeType="withEffect">
                                  <p:stCondLst>
                                    <p:cond delay="0"/>
                                  </p:stCondLst>
                                  <p:childTnLst>
                                    <p:animEffect transition="out" filter="blinds(horizontal)">
                                      <p:cBhvr>
                                        <p:cTn id="328" dur="6000"/>
                                        <p:tgtEl>
                                          <p:spTgt spid="92"/>
                                        </p:tgtEl>
                                      </p:cBhvr>
                                    </p:animEffect>
                                    <p:set>
                                      <p:cBhvr>
                                        <p:cTn id="329" dur="1" fill="hold">
                                          <p:stCondLst>
                                            <p:cond delay="5999"/>
                                          </p:stCondLst>
                                        </p:cTn>
                                        <p:tgtEl>
                                          <p:spTgt spid="92"/>
                                        </p:tgtEl>
                                        <p:attrNameLst>
                                          <p:attrName>style.visibility</p:attrName>
                                        </p:attrNameLst>
                                      </p:cBhvr>
                                      <p:to>
                                        <p:strVal val="hidden"/>
                                      </p:to>
                                    </p:set>
                                  </p:childTnLst>
                                </p:cTn>
                              </p:par>
                              <p:par>
                                <p:cTn id="330" presetID="2" presetClass="entr" presetSubtype="1" fill="hold" grpId="0" nodeType="withEffect">
                                  <p:stCondLst>
                                    <p:cond delay="0"/>
                                  </p:stCondLst>
                                  <p:childTnLst>
                                    <p:set>
                                      <p:cBhvr>
                                        <p:cTn id="331" dur="1" fill="hold">
                                          <p:stCondLst>
                                            <p:cond delay="0"/>
                                          </p:stCondLst>
                                        </p:cTn>
                                        <p:tgtEl>
                                          <p:spTgt spid="73"/>
                                        </p:tgtEl>
                                        <p:attrNameLst>
                                          <p:attrName>style.visibility</p:attrName>
                                        </p:attrNameLst>
                                      </p:cBhvr>
                                      <p:to>
                                        <p:strVal val="visible"/>
                                      </p:to>
                                    </p:set>
                                    <p:anim calcmode="lin" valueType="num">
                                      <p:cBhvr additive="base">
                                        <p:cTn id="332" dur="4000" fill="hold"/>
                                        <p:tgtEl>
                                          <p:spTgt spid="73"/>
                                        </p:tgtEl>
                                        <p:attrNameLst>
                                          <p:attrName>ppt_x</p:attrName>
                                        </p:attrNameLst>
                                      </p:cBhvr>
                                      <p:tavLst>
                                        <p:tav tm="0">
                                          <p:val>
                                            <p:strVal val="#ppt_x"/>
                                          </p:val>
                                        </p:tav>
                                        <p:tav tm="100000">
                                          <p:val>
                                            <p:strVal val="#ppt_x"/>
                                          </p:val>
                                        </p:tav>
                                      </p:tavLst>
                                    </p:anim>
                                    <p:anim calcmode="lin" valueType="num">
                                      <p:cBhvr additive="base">
                                        <p:cTn id="333" dur="4000" fill="hold"/>
                                        <p:tgtEl>
                                          <p:spTgt spid="73"/>
                                        </p:tgtEl>
                                        <p:attrNameLst>
                                          <p:attrName>ppt_y</p:attrName>
                                        </p:attrNameLst>
                                      </p:cBhvr>
                                      <p:tavLst>
                                        <p:tav tm="0">
                                          <p:val>
                                            <p:strVal val="0-#ppt_h/2"/>
                                          </p:val>
                                        </p:tav>
                                        <p:tav tm="100000">
                                          <p:val>
                                            <p:strVal val="#ppt_y"/>
                                          </p:val>
                                        </p:tav>
                                      </p:tavLst>
                                    </p:anim>
                                  </p:childTnLst>
                                </p:cTn>
                              </p:par>
                              <p:par>
                                <p:cTn id="334" presetID="19" presetClass="entr" presetSubtype="5" fill="hold" grpId="1" nodeType="withEffect">
                                  <p:stCondLst>
                                    <p:cond delay="0"/>
                                  </p:stCondLst>
                                  <p:childTnLst>
                                    <p:set>
                                      <p:cBhvr>
                                        <p:cTn id="335" dur="1" fill="hold">
                                          <p:stCondLst>
                                            <p:cond delay="0"/>
                                          </p:stCondLst>
                                        </p:cTn>
                                        <p:tgtEl>
                                          <p:spTgt spid="73"/>
                                        </p:tgtEl>
                                        <p:attrNameLst>
                                          <p:attrName>style.visibility</p:attrName>
                                        </p:attrNameLst>
                                      </p:cBhvr>
                                      <p:to>
                                        <p:strVal val="visible"/>
                                      </p:to>
                                    </p:set>
                                    <p:anim calcmode="lin" valueType="num">
                                      <p:cBhvr>
                                        <p:cTn id="336" dur="4000" fill="hold"/>
                                        <p:tgtEl>
                                          <p:spTgt spid="73"/>
                                        </p:tgtEl>
                                        <p:attrNameLst>
                                          <p:attrName>ppt_w</p:attrName>
                                        </p:attrNameLst>
                                      </p:cBhvr>
                                      <p:tavLst>
                                        <p:tav tm="0">
                                          <p:val>
                                            <p:strVal val="#ppt_w"/>
                                          </p:val>
                                        </p:tav>
                                        <p:tav tm="100000">
                                          <p:val>
                                            <p:strVal val="#ppt_w"/>
                                          </p:val>
                                        </p:tav>
                                      </p:tavLst>
                                    </p:anim>
                                    <p:anim calcmode="lin" valueType="num">
                                      <p:cBhvr>
                                        <p:cTn id="337" dur="4000" fill="hold"/>
                                        <p:tgtEl>
                                          <p:spTgt spid="73"/>
                                        </p:tgtEl>
                                        <p:attrNameLst>
                                          <p:attrName>ppt_h</p:attrName>
                                        </p:attrNameLst>
                                      </p:cBhvr>
                                      <p:tavLst>
                                        <p:tav tm="0" fmla="#ppt_h*sin(2.5*pi*$)">
                                          <p:val>
                                            <p:fltVal val="0"/>
                                          </p:val>
                                        </p:tav>
                                        <p:tav tm="100000">
                                          <p:val>
                                            <p:fltVal val="1"/>
                                          </p:val>
                                        </p:tav>
                                      </p:tavLst>
                                    </p:anim>
                                  </p:childTnLst>
                                </p:cTn>
                              </p:par>
                              <p:par>
                                <p:cTn id="338" presetID="2" presetClass="exit" presetSubtype="4" fill="hold" grpId="2" nodeType="withEffect">
                                  <p:stCondLst>
                                    <p:cond delay="0"/>
                                  </p:stCondLst>
                                  <p:childTnLst>
                                    <p:anim calcmode="lin" valueType="num">
                                      <p:cBhvr additive="base">
                                        <p:cTn id="339" dur="4500"/>
                                        <p:tgtEl>
                                          <p:spTgt spid="73"/>
                                        </p:tgtEl>
                                        <p:attrNameLst>
                                          <p:attrName>ppt_x</p:attrName>
                                        </p:attrNameLst>
                                      </p:cBhvr>
                                      <p:tavLst>
                                        <p:tav tm="0">
                                          <p:val>
                                            <p:strVal val="ppt_x"/>
                                          </p:val>
                                        </p:tav>
                                        <p:tav tm="100000">
                                          <p:val>
                                            <p:strVal val="ppt_x"/>
                                          </p:val>
                                        </p:tav>
                                      </p:tavLst>
                                    </p:anim>
                                    <p:anim calcmode="lin" valueType="num">
                                      <p:cBhvr additive="base">
                                        <p:cTn id="340" dur="4500"/>
                                        <p:tgtEl>
                                          <p:spTgt spid="73"/>
                                        </p:tgtEl>
                                        <p:attrNameLst>
                                          <p:attrName>ppt_y</p:attrName>
                                        </p:attrNameLst>
                                      </p:cBhvr>
                                      <p:tavLst>
                                        <p:tav tm="0">
                                          <p:val>
                                            <p:strVal val="ppt_y"/>
                                          </p:val>
                                        </p:tav>
                                        <p:tav tm="100000">
                                          <p:val>
                                            <p:strVal val="1+ppt_h/2"/>
                                          </p:val>
                                        </p:tav>
                                      </p:tavLst>
                                    </p:anim>
                                    <p:set>
                                      <p:cBhvr>
                                        <p:cTn id="341" dur="1" fill="hold">
                                          <p:stCondLst>
                                            <p:cond delay="4499"/>
                                          </p:stCondLst>
                                        </p:cTn>
                                        <p:tgtEl>
                                          <p:spTgt spid="73"/>
                                        </p:tgtEl>
                                        <p:attrNameLst>
                                          <p:attrName>style.visibility</p:attrName>
                                        </p:attrNameLst>
                                      </p:cBhvr>
                                      <p:to>
                                        <p:strVal val="hidden"/>
                                      </p:to>
                                    </p:set>
                                  </p:childTnLst>
                                </p:cTn>
                              </p:par>
                              <p:par>
                                <p:cTn id="342" presetID="3" presetClass="exit" presetSubtype="10" fill="hold" grpId="3" nodeType="withEffect">
                                  <p:stCondLst>
                                    <p:cond delay="0"/>
                                  </p:stCondLst>
                                  <p:childTnLst>
                                    <p:animEffect transition="out" filter="blinds(horizontal)">
                                      <p:cBhvr>
                                        <p:cTn id="343" dur="6000"/>
                                        <p:tgtEl>
                                          <p:spTgt spid="73"/>
                                        </p:tgtEl>
                                      </p:cBhvr>
                                    </p:animEffect>
                                    <p:set>
                                      <p:cBhvr>
                                        <p:cTn id="344" dur="1" fill="hold">
                                          <p:stCondLst>
                                            <p:cond delay="5999"/>
                                          </p:stCondLst>
                                        </p:cTn>
                                        <p:tgtEl>
                                          <p:spTgt spid="73"/>
                                        </p:tgtEl>
                                        <p:attrNameLst>
                                          <p:attrName>style.visibility</p:attrName>
                                        </p:attrNameLst>
                                      </p:cBhvr>
                                      <p:to>
                                        <p:strVal val="hidden"/>
                                      </p:to>
                                    </p:set>
                                  </p:childTnLst>
                                </p:cTn>
                              </p:par>
                              <p:par>
                                <p:cTn id="345" presetID="2" presetClass="entr" presetSubtype="1" fill="hold" grpId="0" nodeType="withEffect">
                                  <p:stCondLst>
                                    <p:cond delay="0"/>
                                  </p:stCondLst>
                                  <p:childTnLst>
                                    <p:set>
                                      <p:cBhvr>
                                        <p:cTn id="346" dur="1" fill="hold">
                                          <p:stCondLst>
                                            <p:cond delay="0"/>
                                          </p:stCondLst>
                                        </p:cTn>
                                        <p:tgtEl>
                                          <p:spTgt spid="72"/>
                                        </p:tgtEl>
                                        <p:attrNameLst>
                                          <p:attrName>style.visibility</p:attrName>
                                        </p:attrNameLst>
                                      </p:cBhvr>
                                      <p:to>
                                        <p:strVal val="visible"/>
                                      </p:to>
                                    </p:set>
                                    <p:anim calcmode="lin" valueType="num">
                                      <p:cBhvr additive="base">
                                        <p:cTn id="347" dur="4000" fill="hold"/>
                                        <p:tgtEl>
                                          <p:spTgt spid="72"/>
                                        </p:tgtEl>
                                        <p:attrNameLst>
                                          <p:attrName>ppt_x</p:attrName>
                                        </p:attrNameLst>
                                      </p:cBhvr>
                                      <p:tavLst>
                                        <p:tav tm="0">
                                          <p:val>
                                            <p:strVal val="#ppt_x"/>
                                          </p:val>
                                        </p:tav>
                                        <p:tav tm="100000">
                                          <p:val>
                                            <p:strVal val="#ppt_x"/>
                                          </p:val>
                                        </p:tav>
                                      </p:tavLst>
                                    </p:anim>
                                    <p:anim calcmode="lin" valueType="num">
                                      <p:cBhvr additive="base">
                                        <p:cTn id="348" dur="4000" fill="hold"/>
                                        <p:tgtEl>
                                          <p:spTgt spid="72"/>
                                        </p:tgtEl>
                                        <p:attrNameLst>
                                          <p:attrName>ppt_y</p:attrName>
                                        </p:attrNameLst>
                                      </p:cBhvr>
                                      <p:tavLst>
                                        <p:tav tm="0">
                                          <p:val>
                                            <p:strVal val="0-#ppt_h/2"/>
                                          </p:val>
                                        </p:tav>
                                        <p:tav tm="100000">
                                          <p:val>
                                            <p:strVal val="#ppt_y"/>
                                          </p:val>
                                        </p:tav>
                                      </p:tavLst>
                                    </p:anim>
                                  </p:childTnLst>
                                </p:cTn>
                              </p:par>
                              <p:par>
                                <p:cTn id="349" presetID="19" presetClass="entr" presetSubtype="5" fill="hold" grpId="1" nodeType="withEffect">
                                  <p:stCondLst>
                                    <p:cond delay="0"/>
                                  </p:stCondLst>
                                  <p:childTnLst>
                                    <p:set>
                                      <p:cBhvr>
                                        <p:cTn id="350" dur="1" fill="hold">
                                          <p:stCondLst>
                                            <p:cond delay="0"/>
                                          </p:stCondLst>
                                        </p:cTn>
                                        <p:tgtEl>
                                          <p:spTgt spid="72"/>
                                        </p:tgtEl>
                                        <p:attrNameLst>
                                          <p:attrName>style.visibility</p:attrName>
                                        </p:attrNameLst>
                                      </p:cBhvr>
                                      <p:to>
                                        <p:strVal val="visible"/>
                                      </p:to>
                                    </p:set>
                                    <p:anim calcmode="lin" valueType="num">
                                      <p:cBhvr>
                                        <p:cTn id="351" dur="4000" fill="hold"/>
                                        <p:tgtEl>
                                          <p:spTgt spid="72"/>
                                        </p:tgtEl>
                                        <p:attrNameLst>
                                          <p:attrName>ppt_w</p:attrName>
                                        </p:attrNameLst>
                                      </p:cBhvr>
                                      <p:tavLst>
                                        <p:tav tm="0">
                                          <p:val>
                                            <p:strVal val="#ppt_w"/>
                                          </p:val>
                                        </p:tav>
                                        <p:tav tm="100000">
                                          <p:val>
                                            <p:strVal val="#ppt_w"/>
                                          </p:val>
                                        </p:tav>
                                      </p:tavLst>
                                    </p:anim>
                                    <p:anim calcmode="lin" valueType="num">
                                      <p:cBhvr>
                                        <p:cTn id="352" dur="4000" fill="hold"/>
                                        <p:tgtEl>
                                          <p:spTgt spid="72"/>
                                        </p:tgtEl>
                                        <p:attrNameLst>
                                          <p:attrName>ppt_h</p:attrName>
                                        </p:attrNameLst>
                                      </p:cBhvr>
                                      <p:tavLst>
                                        <p:tav tm="0" fmla="#ppt_h*sin(2.5*pi*$)">
                                          <p:val>
                                            <p:fltVal val="0"/>
                                          </p:val>
                                        </p:tav>
                                        <p:tav tm="100000">
                                          <p:val>
                                            <p:fltVal val="1"/>
                                          </p:val>
                                        </p:tav>
                                      </p:tavLst>
                                    </p:anim>
                                  </p:childTnLst>
                                </p:cTn>
                              </p:par>
                              <p:par>
                                <p:cTn id="353" presetID="2" presetClass="exit" presetSubtype="4" fill="hold" grpId="2" nodeType="withEffect">
                                  <p:stCondLst>
                                    <p:cond delay="0"/>
                                  </p:stCondLst>
                                  <p:childTnLst>
                                    <p:anim calcmode="lin" valueType="num">
                                      <p:cBhvr additive="base">
                                        <p:cTn id="354" dur="4500"/>
                                        <p:tgtEl>
                                          <p:spTgt spid="72"/>
                                        </p:tgtEl>
                                        <p:attrNameLst>
                                          <p:attrName>ppt_x</p:attrName>
                                        </p:attrNameLst>
                                      </p:cBhvr>
                                      <p:tavLst>
                                        <p:tav tm="0">
                                          <p:val>
                                            <p:strVal val="ppt_x"/>
                                          </p:val>
                                        </p:tav>
                                        <p:tav tm="100000">
                                          <p:val>
                                            <p:strVal val="ppt_x"/>
                                          </p:val>
                                        </p:tav>
                                      </p:tavLst>
                                    </p:anim>
                                    <p:anim calcmode="lin" valueType="num">
                                      <p:cBhvr additive="base">
                                        <p:cTn id="355" dur="4500"/>
                                        <p:tgtEl>
                                          <p:spTgt spid="72"/>
                                        </p:tgtEl>
                                        <p:attrNameLst>
                                          <p:attrName>ppt_y</p:attrName>
                                        </p:attrNameLst>
                                      </p:cBhvr>
                                      <p:tavLst>
                                        <p:tav tm="0">
                                          <p:val>
                                            <p:strVal val="ppt_y"/>
                                          </p:val>
                                        </p:tav>
                                        <p:tav tm="100000">
                                          <p:val>
                                            <p:strVal val="1+ppt_h/2"/>
                                          </p:val>
                                        </p:tav>
                                      </p:tavLst>
                                    </p:anim>
                                    <p:set>
                                      <p:cBhvr>
                                        <p:cTn id="356" dur="1" fill="hold">
                                          <p:stCondLst>
                                            <p:cond delay="4499"/>
                                          </p:stCondLst>
                                        </p:cTn>
                                        <p:tgtEl>
                                          <p:spTgt spid="72"/>
                                        </p:tgtEl>
                                        <p:attrNameLst>
                                          <p:attrName>style.visibility</p:attrName>
                                        </p:attrNameLst>
                                      </p:cBhvr>
                                      <p:to>
                                        <p:strVal val="hidden"/>
                                      </p:to>
                                    </p:set>
                                  </p:childTnLst>
                                </p:cTn>
                              </p:par>
                              <p:par>
                                <p:cTn id="357" presetID="3" presetClass="exit" presetSubtype="10" fill="hold" grpId="3" nodeType="withEffect">
                                  <p:stCondLst>
                                    <p:cond delay="0"/>
                                  </p:stCondLst>
                                  <p:childTnLst>
                                    <p:animEffect transition="out" filter="blinds(horizontal)">
                                      <p:cBhvr>
                                        <p:cTn id="358" dur="6000"/>
                                        <p:tgtEl>
                                          <p:spTgt spid="72"/>
                                        </p:tgtEl>
                                      </p:cBhvr>
                                    </p:animEffect>
                                    <p:set>
                                      <p:cBhvr>
                                        <p:cTn id="359" dur="1" fill="hold">
                                          <p:stCondLst>
                                            <p:cond delay="5999"/>
                                          </p:stCondLst>
                                        </p:cTn>
                                        <p:tgtEl>
                                          <p:spTgt spid="72"/>
                                        </p:tgtEl>
                                        <p:attrNameLst>
                                          <p:attrName>style.visibility</p:attrName>
                                        </p:attrNameLst>
                                      </p:cBhvr>
                                      <p:to>
                                        <p:strVal val="hidden"/>
                                      </p:to>
                                    </p:set>
                                  </p:childTnLst>
                                </p:cTn>
                              </p:par>
                              <p:par>
                                <p:cTn id="360" presetID="2" presetClass="entr" presetSubtype="1" fill="hold" grpId="0" nodeType="withEffect">
                                  <p:stCondLst>
                                    <p:cond delay="0"/>
                                  </p:stCondLst>
                                  <p:childTnLst>
                                    <p:set>
                                      <p:cBhvr>
                                        <p:cTn id="361" dur="1" fill="hold">
                                          <p:stCondLst>
                                            <p:cond delay="0"/>
                                          </p:stCondLst>
                                        </p:cTn>
                                        <p:tgtEl>
                                          <p:spTgt spid="74"/>
                                        </p:tgtEl>
                                        <p:attrNameLst>
                                          <p:attrName>style.visibility</p:attrName>
                                        </p:attrNameLst>
                                      </p:cBhvr>
                                      <p:to>
                                        <p:strVal val="visible"/>
                                      </p:to>
                                    </p:set>
                                    <p:anim calcmode="lin" valueType="num">
                                      <p:cBhvr additive="base">
                                        <p:cTn id="362" dur="4000" fill="hold"/>
                                        <p:tgtEl>
                                          <p:spTgt spid="74"/>
                                        </p:tgtEl>
                                        <p:attrNameLst>
                                          <p:attrName>ppt_x</p:attrName>
                                        </p:attrNameLst>
                                      </p:cBhvr>
                                      <p:tavLst>
                                        <p:tav tm="0">
                                          <p:val>
                                            <p:strVal val="#ppt_x"/>
                                          </p:val>
                                        </p:tav>
                                        <p:tav tm="100000">
                                          <p:val>
                                            <p:strVal val="#ppt_x"/>
                                          </p:val>
                                        </p:tav>
                                      </p:tavLst>
                                    </p:anim>
                                    <p:anim calcmode="lin" valueType="num">
                                      <p:cBhvr additive="base">
                                        <p:cTn id="363" dur="4000" fill="hold"/>
                                        <p:tgtEl>
                                          <p:spTgt spid="74"/>
                                        </p:tgtEl>
                                        <p:attrNameLst>
                                          <p:attrName>ppt_y</p:attrName>
                                        </p:attrNameLst>
                                      </p:cBhvr>
                                      <p:tavLst>
                                        <p:tav tm="0">
                                          <p:val>
                                            <p:strVal val="0-#ppt_h/2"/>
                                          </p:val>
                                        </p:tav>
                                        <p:tav tm="100000">
                                          <p:val>
                                            <p:strVal val="#ppt_y"/>
                                          </p:val>
                                        </p:tav>
                                      </p:tavLst>
                                    </p:anim>
                                  </p:childTnLst>
                                </p:cTn>
                              </p:par>
                              <p:par>
                                <p:cTn id="364" presetID="19" presetClass="entr" presetSubtype="5" fill="hold" grpId="1" nodeType="withEffect">
                                  <p:stCondLst>
                                    <p:cond delay="0"/>
                                  </p:stCondLst>
                                  <p:childTnLst>
                                    <p:set>
                                      <p:cBhvr>
                                        <p:cTn id="365" dur="1" fill="hold">
                                          <p:stCondLst>
                                            <p:cond delay="0"/>
                                          </p:stCondLst>
                                        </p:cTn>
                                        <p:tgtEl>
                                          <p:spTgt spid="74"/>
                                        </p:tgtEl>
                                        <p:attrNameLst>
                                          <p:attrName>style.visibility</p:attrName>
                                        </p:attrNameLst>
                                      </p:cBhvr>
                                      <p:to>
                                        <p:strVal val="visible"/>
                                      </p:to>
                                    </p:set>
                                    <p:anim calcmode="lin" valueType="num">
                                      <p:cBhvr>
                                        <p:cTn id="366" dur="4000" fill="hold"/>
                                        <p:tgtEl>
                                          <p:spTgt spid="74"/>
                                        </p:tgtEl>
                                        <p:attrNameLst>
                                          <p:attrName>ppt_w</p:attrName>
                                        </p:attrNameLst>
                                      </p:cBhvr>
                                      <p:tavLst>
                                        <p:tav tm="0">
                                          <p:val>
                                            <p:strVal val="#ppt_w"/>
                                          </p:val>
                                        </p:tav>
                                        <p:tav tm="100000">
                                          <p:val>
                                            <p:strVal val="#ppt_w"/>
                                          </p:val>
                                        </p:tav>
                                      </p:tavLst>
                                    </p:anim>
                                    <p:anim calcmode="lin" valueType="num">
                                      <p:cBhvr>
                                        <p:cTn id="367" dur="4000" fill="hold"/>
                                        <p:tgtEl>
                                          <p:spTgt spid="74"/>
                                        </p:tgtEl>
                                        <p:attrNameLst>
                                          <p:attrName>ppt_h</p:attrName>
                                        </p:attrNameLst>
                                      </p:cBhvr>
                                      <p:tavLst>
                                        <p:tav tm="0" fmla="#ppt_h*sin(2.5*pi*$)">
                                          <p:val>
                                            <p:fltVal val="0"/>
                                          </p:val>
                                        </p:tav>
                                        <p:tav tm="100000">
                                          <p:val>
                                            <p:fltVal val="1"/>
                                          </p:val>
                                        </p:tav>
                                      </p:tavLst>
                                    </p:anim>
                                  </p:childTnLst>
                                </p:cTn>
                              </p:par>
                              <p:par>
                                <p:cTn id="368" presetID="2" presetClass="exit" presetSubtype="4" fill="hold" grpId="2" nodeType="withEffect">
                                  <p:stCondLst>
                                    <p:cond delay="0"/>
                                  </p:stCondLst>
                                  <p:childTnLst>
                                    <p:anim calcmode="lin" valueType="num">
                                      <p:cBhvr additive="base">
                                        <p:cTn id="369" dur="4500"/>
                                        <p:tgtEl>
                                          <p:spTgt spid="74"/>
                                        </p:tgtEl>
                                        <p:attrNameLst>
                                          <p:attrName>ppt_x</p:attrName>
                                        </p:attrNameLst>
                                      </p:cBhvr>
                                      <p:tavLst>
                                        <p:tav tm="0">
                                          <p:val>
                                            <p:strVal val="ppt_x"/>
                                          </p:val>
                                        </p:tav>
                                        <p:tav tm="100000">
                                          <p:val>
                                            <p:strVal val="ppt_x"/>
                                          </p:val>
                                        </p:tav>
                                      </p:tavLst>
                                    </p:anim>
                                    <p:anim calcmode="lin" valueType="num">
                                      <p:cBhvr additive="base">
                                        <p:cTn id="370" dur="4500"/>
                                        <p:tgtEl>
                                          <p:spTgt spid="74"/>
                                        </p:tgtEl>
                                        <p:attrNameLst>
                                          <p:attrName>ppt_y</p:attrName>
                                        </p:attrNameLst>
                                      </p:cBhvr>
                                      <p:tavLst>
                                        <p:tav tm="0">
                                          <p:val>
                                            <p:strVal val="ppt_y"/>
                                          </p:val>
                                        </p:tav>
                                        <p:tav tm="100000">
                                          <p:val>
                                            <p:strVal val="1+ppt_h/2"/>
                                          </p:val>
                                        </p:tav>
                                      </p:tavLst>
                                    </p:anim>
                                    <p:set>
                                      <p:cBhvr>
                                        <p:cTn id="371" dur="1" fill="hold">
                                          <p:stCondLst>
                                            <p:cond delay="4499"/>
                                          </p:stCondLst>
                                        </p:cTn>
                                        <p:tgtEl>
                                          <p:spTgt spid="74"/>
                                        </p:tgtEl>
                                        <p:attrNameLst>
                                          <p:attrName>style.visibility</p:attrName>
                                        </p:attrNameLst>
                                      </p:cBhvr>
                                      <p:to>
                                        <p:strVal val="hidden"/>
                                      </p:to>
                                    </p:set>
                                  </p:childTnLst>
                                </p:cTn>
                              </p:par>
                              <p:par>
                                <p:cTn id="372" presetID="3" presetClass="exit" presetSubtype="10" fill="hold" grpId="3" nodeType="withEffect">
                                  <p:stCondLst>
                                    <p:cond delay="0"/>
                                  </p:stCondLst>
                                  <p:childTnLst>
                                    <p:animEffect transition="out" filter="blinds(horizontal)">
                                      <p:cBhvr>
                                        <p:cTn id="373" dur="6000"/>
                                        <p:tgtEl>
                                          <p:spTgt spid="74"/>
                                        </p:tgtEl>
                                      </p:cBhvr>
                                    </p:animEffect>
                                    <p:set>
                                      <p:cBhvr>
                                        <p:cTn id="374" dur="1" fill="hold">
                                          <p:stCondLst>
                                            <p:cond delay="5999"/>
                                          </p:stCondLst>
                                        </p:cTn>
                                        <p:tgtEl>
                                          <p:spTgt spid="74"/>
                                        </p:tgtEl>
                                        <p:attrNameLst>
                                          <p:attrName>style.visibility</p:attrName>
                                        </p:attrNameLst>
                                      </p:cBhvr>
                                      <p:to>
                                        <p:strVal val="hidden"/>
                                      </p:to>
                                    </p:set>
                                  </p:childTnLst>
                                </p:cTn>
                              </p:par>
                              <p:par>
                                <p:cTn id="375" presetID="2" presetClass="entr" presetSubtype="1" fill="hold" grpId="0" nodeType="withEffect">
                                  <p:stCondLst>
                                    <p:cond delay="0"/>
                                  </p:stCondLst>
                                  <p:childTnLst>
                                    <p:set>
                                      <p:cBhvr>
                                        <p:cTn id="376" dur="1" fill="hold">
                                          <p:stCondLst>
                                            <p:cond delay="0"/>
                                          </p:stCondLst>
                                        </p:cTn>
                                        <p:tgtEl>
                                          <p:spTgt spid="79"/>
                                        </p:tgtEl>
                                        <p:attrNameLst>
                                          <p:attrName>style.visibility</p:attrName>
                                        </p:attrNameLst>
                                      </p:cBhvr>
                                      <p:to>
                                        <p:strVal val="visible"/>
                                      </p:to>
                                    </p:set>
                                    <p:anim calcmode="lin" valueType="num">
                                      <p:cBhvr additive="base">
                                        <p:cTn id="377" dur="4000" fill="hold"/>
                                        <p:tgtEl>
                                          <p:spTgt spid="79"/>
                                        </p:tgtEl>
                                        <p:attrNameLst>
                                          <p:attrName>ppt_x</p:attrName>
                                        </p:attrNameLst>
                                      </p:cBhvr>
                                      <p:tavLst>
                                        <p:tav tm="0">
                                          <p:val>
                                            <p:strVal val="#ppt_x"/>
                                          </p:val>
                                        </p:tav>
                                        <p:tav tm="100000">
                                          <p:val>
                                            <p:strVal val="#ppt_x"/>
                                          </p:val>
                                        </p:tav>
                                      </p:tavLst>
                                    </p:anim>
                                    <p:anim calcmode="lin" valueType="num">
                                      <p:cBhvr additive="base">
                                        <p:cTn id="378" dur="4000" fill="hold"/>
                                        <p:tgtEl>
                                          <p:spTgt spid="79"/>
                                        </p:tgtEl>
                                        <p:attrNameLst>
                                          <p:attrName>ppt_y</p:attrName>
                                        </p:attrNameLst>
                                      </p:cBhvr>
                                      <p:tavLst>
                                        <p:tav tm="0">
                                          <p:val>
                                            <p:strVal val="0-#ppt_h/2"/>
                                          </p:val>
                                        </p:tav>
                                        <p:tav tm="100000">
                                          <p:val>
                                            <p:strVal val="#ppt_y"/>
                                          </p:val>
                                        </p:tav>
                                      </p:tavLst>
                                    </p:anim>
                                  </p:childTnLst>
                                </p:cTn>
                              </p:par>
                              <p:par>
                                <p:cTn id="379" presetID="19" presetClass="entr" presetSubtype="5" fill="hold" grpId="1" nodeType="withEffect">
                                  <p:stCondLst>
                                    <p:cond delay="0"/>
                                  </p:stCondLst>
                                  <p:childTnLst>
                                    <p:set>
                                      <p:cBhvr>
                                        <p:cTn id="380" dur="1" fill="hold">
                                          <p:stCondLst>
                                            <p:cond delay="0"/>
                                          </p:stCondLst>
                                        </p:cTn>
                                        <p:tgtEl>
                                          <p:spTgt spid="79"/>
                                        </p:tgtEl>
                                        <p:attrNameLst>
                                          <p:attrName>style.visibility</p:attrName>
                                        </p:attrNameLst>
                                      </p:cBhvr>
                                      <p:to>
                                        <p:strVal val="visible"/>
                                      </p:to>
                                    </p:set>
                                    <p:anim calcmode="lin" valueType="num">
                                      <p:cBhvr>
                                        <p:cTn id="381" dur="4000" fill="hold"/>
                                        <p:tgtEl>
                                          <p:spTgt spid="79"/>
                                        </p:tgtEl>
                                        <p:attrNameLst>
                                          <p:attrName>ppt_w</p:attrName>
                                        </p:attrNameLst>
                                      </p:cBhvr>
                                      <p:tavLst>
                                        <p:tav tm="0">
                                          <p:val>
                                            <p:strVal val="#ppt_w"/>
                                          </p:val>
                                        </p:tav>
                                        <p:tav tm="100000">
                                          <p:val>
                                            <p:strVal val="#ppt_w"/>
                                          </p:val>
                                        </p:tav>
                                      </p:tavLst>
                                    </p:anim>
                                    <p:anim calcmode="lin" valueType="num">
                                      <p:cBhvr>
                                        <p:cTn id="382" dur="4000" fill="hold"/>
                                        <p:tgtEl>
                                          <p:spTgt spid="79"/>
                                        </p:tgtEl>
                                        <p:attrNameLst>
                                          <p:attrName>ppt_h</p:attrName>
                                        </p:attrNameLst>
                                      </p:cBhvr>
                                      <p:tavLst>
                                        <p:tav tm="0" fmla="#ppt_h*sin(2.5*pi*$)">
                                          <p:val>
                                            <p:fltVal val="0"/>
                                          </p:val>
                                        </p:tav>
                                        <p:tav tm="100000">
                                          <p:val>
                                            <p:fltVal val="1"/>
                                          </p:val>
                                        </p:tav>
                                      </p:tavLst>
                                    </p:anim>
                                  </p:childTnLst>
                                </p:cTn>
                              </p:par>
                              <p:par>
                                <p:cTn id="383" presetID="2" presetClass="exit" presetSubtype="4" fill="hold" grpId="2" nodeType="withEffect">
                                  <p:stCondLst>
                                    <p:cond delay="0"/>
                                  </p:stCondLst>
                                  <p:childTnLst>
                                    <p:anim calcmode="lin" valueType="num">
                                      <p:cBhvr additive="base">
                                        <p:cTn id="384" dur="4500"/>
                                        <p:tgtEl>
                                          <p:spTgt spid="79"/>
                                        </p:tgtEl>
                                        <p:attrNameLst>
                                          <p:attrName>ppt_x</p:attrName>
                                        </p:attrNameLst>
                                      </p:cBhvr>
                                      <p:tavLst>
                                        <p:tav tm="0">
                                          <p:val>
                                            <p:strVal val="ppt_x"/>
                                          </p:val>
                                        </p:tav>
                                        <p:tav tm="100000">
                                          <p:val>
                                            <p:strVal val="ppt_x"/>
                                          </p:val>
                                        </p:tav>
                                      </p:tavLst>
                                    </p:anim>
                                    <p:anim calcmode="lin" valueType="num">
                                      <p:cBhvr additive="base">
                                        <p:cTn id="385" dur="4500"/>
                                        <p:tgtEl>
                                          <p:spTgt spid="79"/>
                                        </p:tgtEl>
                                        <p:attrNameLst>
                                          <p:attrName>ppt_y</p:attrName>
                                        </p:attrNameLst>
                                      </p:cBhvr>
                                      <p:tavLst>
                                        <p:tav tm="0">
                                          <p:val>
                                            <p:strVal val="ppt_y"/>
                                          </p:val>
                                        </p:tav>
                                        <p:tav tm="100000">
                                          <p:val>
                                            <p:strVal val="1+ppt_h/2"/>
                                          </p:val>
                                        </p:tav>
                                      </p:tavLst>
                                    </p:anim>
                                    <p:set>
                                      <p:cBhvr>
                                        <p:cTn id="386" dur="1" fill="hold">
                                          <p:stCondLst>
                                            <p:cond delay="4499"/>
                                          </p:stCondLst>
                                        </p:cTn>
                                        <p:tgtEl>
                                          <p:spTgt spid="79"/>
                                        </p:tgtEl>
                                        <p:attrNameLst>
                                          <p:attrName>style.visibility</p:attrName>
                                        </p:attrNameLst>
                                      </p:cBhvr>
                                      <p:to>
                                        <p:strVal val="hidden"/>
                                      </p:to>
                                    </p:set>
                                  </p:childTnLst>
                                </p:cTn>
                              </p:par>
                              <p:par>
                                <p:cTn id="387" presetID="3" presetClass="exit" presetSubtype="10" fill="hold" grpId="3" nodeType="withEffect">
                                  <p:stCondLst>
                                    <p:cond delay="0"/>
                                  </p:stCondLst>
                                  <p:childTnLst>
                                    <p:animEffect transition="out" filter="blinds(horizontal)">
                                      <p:cBhvr>
                                        <p:cTn id="388" dur="6000"/>
                                        <p:tgtEl>
                                          <p:spTgt spid="79"/>
                                        </p:tgtEl>
                                      </p:cBhvr>
                                    </p:animEffect>
                                    <p:set>
                                      <p:cBhvr>
                                        <p:cTn id="389" dur="1" fill="hold">
                                          <p:stCondLst>
                                            <p:cond delay="5999"/>
                                          </p:stCondLst>
                                        </p:cTn>
                                        <p:tgtEl>
                                          <p:spTgt spid="79"/>
                                        </p:tgtEl>
                                        <p:attrNameLst>
                                          <p:attrName>style.visibility</p:attrName>
                                        </p:attrNameLst>
                                      </p:cBhvr>
                                      <p:to>
                                        <p:strVal val="hidden"/>
                                      </p:to>
                                    </p:set>
                                  </p:childTnLst>
                                </p:cTn>
                              </p:par>
                              <p:par>
                                <p:cTn id="390" presetID="2" presetClass="entr" presetSubtype="1" fill="hold" grpId="0" nodeType="withEffect">
                                  <p:stCondLst>
                                    <p:cond delay="0"/>
                                  </p:stCondLst>
                                  <p:childTnLst>
                                    <p:set>
                                      <p:cBhvr>
                                        <p:cTn id="391" dur="1" fill="hold">
                                          <p:stCondLst>
                                            <p:cond delay="0"/>
                                          </p:stCondLst>
                                        </p:cTn>
                                        <p:tgtEl>
                                          <p:spTgt spid="78"/>
                                        </p:tgtEl>
                                        <p:attrNameLst>
                                          <p:attrName>style.visibility</p:attrName>
                                        </p:attrNameLst>
                                      </p:cBhvr>
                                      <p:to>
                                        <p:strVal val="visible"/>
                                      </p:to>
                                    </p:set>
                                    <p:anim calcmode="lin" valueType="num">
                                      <p:cBhvr additive="base">
                                        <p:cTn id="392" dur="4000" fill="hold"/>
                                        <p:tgtEl>
                                          <p:spTgt spid="78"/>
                                        </p:tgtEl>
                                        <p:attrNameLst>
                                          <p:attrName>ppt_x</p:attrName>
                                        </p:attrNameLst>
                                      </p:cBhvr>
                                      <p:tavLst>
                                        <p:tav tm="0">
                                          <p:val>
                                            <p:strVal val="#ppt_x"/>
                                          </p:val>
                                        </p:tav>
                                        <p:tav tm="100000">
                                          <p:val>
                                            <p:strVal val="#ppt_x"/>
                                          </p:val>
                                        </p:tav>
                                      </p:tavLst>
                                    </p:anim>
                                    <p:anim calcmode="lin" valueType="num">
                                      <p:cBhvr additive="base">
                                        <p:cTn id="393" dur="4000" fill="hold"/>
                                        <p:tgtEl>
                                          <p:spTgt spid="78"/>
                                        </p:tgtEl>
                                        <p:attrNameLst>
                                          <p:attrName>ppt_y</p:attrName>
                                        </p:attrNameLst>
                                      </p:cBhvr>
                                      <p:tavLst>
                                        <p:tav tm="0">
                                          <p:val>
                                            <p:strVal val="0-#ppt_h/2"/>
                                          </p:val>
                                        </p:tav>
                                        <p:tav tm="100000">
                                          <p:val>
                                            <p:strVal val="#ppt_y"/>
                                          </p:val>
                                        </p:tav>
                                      </p:tavLst>
                                    </p:anim>
                                  </p:childTnLst>
                                </p:cTn>
                              </p:par>
                              <p:par>
                                <p:cTn id="394" presetID="19" presetClass="entr" presetSubtype="5" fill="hold" grpId="1" nodeType="withEffect">
                                  <p:stCondLst>
                                    <p:cond delay="0"/>
                                  </p:stCondLst>
                                  <p:childTnLst>
                                    <p:set>
                                      <p:cBhvr>
                                        <p:cTn id="395" dur="1" fill="hold">
                                          <p:stCondLst>
                                            <p:cond delay="0"/>
                                          </p:stCondLst>
                                        </p:cTn>
                                        <p:tgtEl>
                                          <p:spTgt spid="78"/>
                                        </p:tgtEl>
                                        <p:attrNameLst>
                                          <p:attrName>style.visibility</p:attrName>
                                        </p:attrNameLst>
                                      </p:cBhvr>
                                      <p:to>
                                        <p:strVal val="visible"/>
                                      </p:to>
                                    </p:set>
                                    <p:anim calcmode="lin" valueType="num">
                                      <p:cBhvr>
                                        <p:cTn id="396" dur="4000" fill="hold"/>
                                        <p:tgtEl>
                                          <p:spTgt spid="78"/>
                                        </p:tgtEl>
                                        <p:attrNameLst>
                                          <p:attrName>ppt_w</p:attrName>
                                        </p:attrNameLst>
                                      </p:cBhvr>
                                      <p:tavLst>
                                        <p:tav tm="0">
                                          <p:val>
                                            <p:strVal val="#ppt_w"/>
                                          </p:val>
                                        </p:tav>
                                        <p:tav tm="100000">
                                          <p:val>
                                            <p:strVal val="#ppt_w"/>
                                          </p:val>
                                        </p:tav>
                                      </p:tavLst>
                                    </p:anim>
                                    <p:anim calcmode="lin" valueType="num">
                                      <p:cBhvr>
                                        <p:cTn id="397" dur="4000" fill="hold"/>
                                        <p:tgtEl>
                                          <p:spTgt spid="78"/>
                                        </p:tgtEl>
                                        <p:attrNameLst>
                                          <p:attrName>ppt_h</p:attrName>
                                        </p:attrNameLst>
                                      </p:cBhvr>
                                      <p:tavLst>
                                        <p:tav tm="0" fmla="#ppt_h*sin(2.5*pi*$)">
                                          <p:val>
                                            <p:fltVal val="0"/>
                                          </p:val>
                                        </p:tav>
                                        <p:tav tm="100000">
                                          <p:val>
                                            <p:fltVal val="1"/>
                                          </p:val>
                                        </p:tav>
                                      </p:tavLst>
                                    </p:anim>
                                  </p:childTnLst>
                                </p:cTn>
                              </p:par>
                              <p:par>
                                <p:cTn id="398" presetID="2" presetClass="exit" presetSubtype="4" fill="hold" grpId="2" nodeType="withEffect">
                                  <p:stCondLst>
                                    <p:cond delay="0"/>
                                  </p:stCondLst>
                                  <p:childTnLst>
                                    <p:anim calcmode="lin" valueType="num">
                                      <p:cBhvr additive="base">
                                        <p:cTn id="399" dur="4500"/>
                                        <p:tgtEl>
                                          <p:spTgt spid="78"/>
                                        </p:tgtEl>
                                        <p:attrNameLst>
                                          <p:attrName>ppt_x</p:attrName>
                                        </p:attrNameLst>
                                      </p:cBhvr>
                                      <p:tavLst>
                                        <p:tav tm="0">
                                          <p:val>
                                            <p:strVal val="ppt_x"/>
                                          </p:val>
                                        </p:tav>
                                        <p:tav tm="100000">
                                          <p:val>
                                            <p:strVal val="ppt_x"/>
                                          </p:val>
                                        </p:tav>
                                      </p:tavLst>
                                    </p:anim>
                                    <p:anim calcmode="lin" valueType="num">
                                      <p:cBhvr additive="base">
                                        <p:cTn id="400" dur="4500"/>
                                        <p:tgtEl>
                                          <p:spTgt spid="78"/>
                                        </p:tgtEl>
                                        <p:attrNameLst>
                                          <p:attrName>ppt_y</p:attrName>
                                        </p:attrNameLst>
                                      </p:cBhvr>
                                      <p:tavLst>
                                        <p:tav tm="0">
                                          <p:val>
                                            <p:strVal val="ppt_y"/>
                                          </p:val>
                                        </p:tav>
                                        <p:tav tm="100000">
                                          <p:val>
                                            <p:strVal val="1+ppt_h/2"/>
                                          </p:val>
                                        </p:tav>
                                      </p:tavLst>
                                    </p:anim>
                                    <p:set>
                                      <p:cBhvr>
                                        <p:cTn id="401" dur="1" fill="hold">
                                          <p:stCondLst>
                                            <p:cond delay="4499"/>
                                          </p:stCondLst>
                                        </p:cTn>
                                        <p:tgtEl>
                                          <p:spTgt spid="78"/>
                                        </p:tgtEl>
                                        <p:attrNameLst>
                                          <p:attrName>style.visibility</p:attrName>
                                        </p:attrNameLst>
                                      </p:cBhvr>
                                      <p:to>
                                        <p:strVal val="hidden"/>
                                      </p:to>
                                    </p:set>
                                  </p:childTnLst>
                                </p:cTn>
                              </p:par>
                              <p:par>
                                <p:cTn id="402" presetID="3" presetClass="exit" presetSubtype="10" fill="hold" grpId="3" nodeType="withEffect">
                                  <p:stCondLst>
                                    <p:cond delay="0"/>
                                  </p:stCondLst>
                                  <p:childTnLst>
                                    <p:animEffect transition="out" filter="blinds(horizontal)">
                                      <p:cBhvr>
                                        <p:cTn id="403" dur="6000"/>
                                        <p:tgtEl>
                                          <p:spTgt spid="78"/>
                                        </p:tgtEl>
                                      </p:cBhvr>
                                    </p:animEffect>
                                    <p:set>
                                      <p:cBhvr>
                                        <p:cTn id="404" dur="1" fill="hold">
                                          <p:stCondLst>
                                            <p:cond delay="5999"/>
                                          </p:stCondLst>
                                        </p:cTn>
                                        <p:tgtEl>
                                          <p:spTgt spid="78"/>
                                        </p:tgtEl>
                                        <p:attrNameLst>
                                          <p:attrName>style.visibility</p:attrName>
                                        </p:attrNameLst>
                                      </p:cBhvr>
                                      <p:to>
                                        <p:strVal val="hidden"/>
                                      </p:to>
                                    </p:set>
                                  </p:childTnLst>
                                </p:cTn>
                              </p:par>
                              <p:par>
                                <p:cTn id="405" presetID="2" presetClass="entr" presetSubtype="1" fill="hold" grpId="0" nodeType="withEffect">
                                  <p:stCondLst>
                                    <p:cond delay="0"/>
                                  </p:stCondLst>
                                  <p:childTnLst>
                                    <p:set>
                                      <p:cBhvr>
                                        <p:cTn id="406" dur="1" fill="hold">
                                          <p:stCondLst>
                                            <p:cond delay="0"/>
                                          </p:stCondLst>
                                        </p:cTn>
                                        <p:tgtEl>
                                          <p:spTgt spid="80"/>
                                        </p:tgtEl>
                                        <p:attrNameLst>
                                          <p:attrName>style.visibility</p:attrName>
                                        </p:attrNameLst>
                                      </p:cBhvr>
                                      <p:to>
                                        <p:strVal val="visible"/>
                                      </p:to>
                                    </p:set>
                                    <p:anim calcmode="lin" valueType="num">
                                      <p:cBhvr additive="base">
                                        <p:cTn id="407" dur="4000" fill="hold"/>
                                        <p:tgtEl>
                                          <p:spTgt spid="80"/>
                                        </p:tgtEl>
                                        <p:attrNameLst>
                                          <p:attrName>ppt_x</p:attrName>
                                        </p:attrNameLst>
                                      </p:cBhvr>
                                      <p:tavLst>
                                        <p:tav tm="0">
                                          <p:val>
                                            <p:strVal val="#ppt_x"/>
                                          </p:val>
                                        </p:tav>
                                        <p:tav tm="100000">
                                          <p:val>
                                            <p:strVal val="#ppt_x"/>
                                          </p:val>
                                        </p:tav>
                                      </p:tavLst>
                                    </p:anim>
                                    <p:anim calcmode="lin" valueType="num">
                                      <p:cBhvr additive="base">
                                        <p:cTn id="408" dur="4000" fill="hold"/>
                                        <p:tgtEl>
                                          <p:spTgt spid="80"/>
                                        </p:tgtEl>
                                        <p:attrNameLst>
                                          <p:attrName>ppt_y</p:attrName>
                                        </p:attrNameLst>
                                      </p:cBhvr>
                                      <p:tavLst>
                                        <p:tav tm="0">
                                          <p:val>
                                            <p:strVal val="0-#ppt_h/2"/>
                                          </p:val>
                                        </p:tav>
                                        <p:tav tm="100000">
                                          <p:val>
                                            <p:strVal val="#ppt_y"/>
                                          </p:val>
                                        </p:tav>
                                      </p:tavLst>
                                    </p:anim>
                                  </p:childTnLst>
                                </p:cTn>
                              </p:par>
                              <p:par>
                                <p:cTn id="409" presetID="19" presetClass="entr" presetSubtype="5" fill="hold" grpId="1" nodeType="withEffect">
                                  <p:stCondLst>
                                    <p:cond delay="0"/>
                                  </p:stCondLst>
                                  <p:childTnLst>
                                    <p:set>
                                      <p:cBhvr>
                                        <p:cTn id="410" dur="1" fill="hold">
                                          <p:stCondLst>
                                            <p:cond delay="0"/>
                                          </p:stCondLst>
                                        </p:cTn>
                                        <p:tgtEl>
                                          <p:spTgt spid="80"/>
                                        </p:tgtEl>
                                        <p:attrNameLst>
                                          <p:attrName>style.visibility</p:attrName>
                                        </p:attrNameLst>
                                      </p:cBhvr>
                                      <p:to>
                                        <p:strVal val="visible"/>
                                      </p:to>
                                    </p:set>
                                    <p:anim calcmode="lin" valueType="num">
                                      <p:cBhvr>
                                        <p:cTn id="411" dur="4000" fill="hold"/>
                                        <p:tgtEl>
                                          <p:spTgt spid="80"/>
                                        </p:tgtEl>
                                        <p:attrNameLst>
                                          <p:attrName>ppt_w</p:attrName>
                                        </p:attrNameLst>
                                      </p:cBhvr>
                                      <p:tavLst>
                                        <p:tav tm="0">
                                          <p:val>
                                            <p:strVal val="#ppt_w"/>
                                          </p:val>
                                        </p:tav>
                                        <p:tav tm="100000">
                                          <p:val>
                                            <p:strVal val="#ppt_w"/>
                                          </p:val>
                                        </p:tav>
                                      </p:tavLst>
                                    </p:anim>
                                    <p:anim calcmode="lin" valueType="num">
                                      <p:cBhvr>
                                        <p:cTn id="412" dur="4000" fill="hold"/>
                                        <p:tgtEl>
                                          <p:spTgt spid="80"/>
                                        </p:tgtEl>
                                        <p:attrNameLst>
                                          <p:attrName>ppt_h</p:attrName>
                                        </p:attrNameLst>
                                      </p:cBhvr>
                                      <p:tavLst>
                                        <p:tav tm="0" fmla="#ppt_h*sin(2.5*pi*$)">
                                          <p:val>
                                            <p:fltVal val="0"/>
                                          </p:val>
                                        </p:tav>
                                        <p:tav tm="100000">
                                          <p:val>
                                            <p:fltVal val="1"/>
                                          </p:val>
                                        </p:tav>
                                      </p:tavLst>
                                    </p:anim>
                                  </p:childTnLst>
                                </p:cTn>
                              </p:par>
                              <p:par>
                                <p:cTn id="413" presetID="2" presetClass="exit" presetSubtype="4" fill="hold" grpId="2" nodeType="withEffect">
                                  <p:stCondLst>
                                    <p:cond delay="0"/>
                                  </p:stCondLst>
                                  <p:childTnLst>
                                    <p:anim calcmode="lin" valueType="num">
                                      <p:cBhvr additive="base">
                                        <p:cTn id="414" dur="4500"/>
                                        <p:tgtEl>
                                          <p:spTgt spid="80"/>
                                        </p:tgtEl>
                                        <p:attrNameLst>
                                          <p:attrName>ppt_x</p:attrName>
                                        </p:attrNameLst>
                                      </p:cBhvr>
                                      <p:tavLst>
                                        <p:tav tm="0">
                                          <p:val>
                                            <p:strVal val="ppt_x"/>
                                          </p:val>
                                        </p:tav>
                                        <p:tav tm="100000">
                                          <p:val>
                                            <p:strVal val="ppt_x"/>
                                          </p:val>
                                        </p:tav>
                                      </p:tavLst>
                                    </p:anim>
                                    <p:anim calcmode="lin" valueType="num">
                                      <p:cBhvr additive="base">
                                        <p:cTn id="415" dur="4500"/>
                                        <p:tgtEl>
                                          <p:spTgt spid="80"/>
                                        </p:tgtEl>
                                        <p:attrNameLst>
                                          <p:attrName>ppt_y</p:attrName>
                                        </p:attrNameLst>
                                      </p:cBhvr>
                                      <p:tavLst>
                                        <p:tav tm="0">
                                          <p:val>
                                            <p:strVal val="ppt_y"/>
                                          </p:val>
                                        </p:tav>
                                        <p:tav tm="100000">
                                          <p:val>
                                            <p:strVal val="1+ppt_h/2"/>
                                          </p:val>
                                        </p:tav>
                                      </p:tavLst>
                                    </p:anim>
                                    <p:set>
                                      <p:cBhvr>
                                        <p:cTn id="416" dur="1" fill="hold">
                                          <p:stCondLst>
                                            <p:cond delay="4499"/>
                                          </p:stCondLst>
                                        </p:cTn>
                                        <p:tgtEl>
                                          <p:spTgt spid="80"/>
                                        </p:tgtEl>
                                        <p:attrNameLst>
                                          <p:attrName>style.visibility</p:attrName>
                                        </p:attrNameLst>
                                      </p:cBhvr>
                                      <p:to>
                                        <p:strVal val="hidden"/>
                                      </p:to>
                                    </p:set>
                                  </p:childTnLst>
                                </p:cTn>
                              </p:par>
                              <p:par>
                                <p:cTn id="417" presetID="3" presetClass="exit" presetSubtype="10" fill="hold" grpId="3" nodeType="withEffect">
                                  <p:stCondLst>
                                    <p:cond delay="0"/>
                                  </p:stCondLst>
                                  <p:childTnLst>
                                    <p:animEffect transition="out" filter="blinds(horizontal)">
                                      <p:cBhvr>
                                        <p:cTn id="418" dur="6000"/>
                                        <p:tgtEl>
                                          <p:spTgt spid="80"/>
                                        </p:tgtEl>
                                      </p:cBhvr>
                                    </p:animEffect>
                                    <p:set>
                                      <p:cBhvr>
                                        <p:cTn id="419" dur="1" fill="hold">
                                          <p:stCondLst>
                                            <p:cond delay="5999"/>
                                          </p:stCondLst>
                                        </p:cTn>
                                        <p:tgtEl>
                                          <p:spTgt spid="80"/>
                                        </p:tgtEl>
                                        <p:attrNameLst>
                                          <p:attrName>style.visibility</p:attrName>
                                        </p:attrNameLst>
                                      </p:cBhvr>
                                      <p:to>
                                        <p:strVal val="hidden"/>
                                      </p:to>
                                    </p:set>
                                  </p:childTnLst>
                                </p:cTn>
                              </p:par>
                              <p:par>
                                <p:cTn id="420" presetID="2" presetClass="entr" presetSubtype="1" fill="hold" grpId="0" nodeType="withEffect">
                                  <p:stCondLst>
                                    <p:cond delay="0"/>
                                  </p:stCondLst>
                                  <p:childTnLst>
                                    <p:set>
                                      <p:cBhvr>
                                        <p:cTn id="421" dur="1" fill="hold">
                                          <p:stCondLst>
                                            <p:cond delay="0"/>
                                          </p:stCondLst>
                                        </p:cTn>
                                        <p:tgtEl>
                                          <p:spTgt spid="67"/>
                                        </p:tgtEl>
                                        <p:attrNameLst>
                                          <p:attrName>style.visibility</p:attrName>
                                        </p:attrNameLst>
                                      </p:cBhvr>
                                      <p:to>
                                        <p:strVal val="visible"/>
                                      </p:to>
                                    </p:set>
                                    <p:anim calcmode="lin" valueType="num">
                                      <p:cBhvr additive="base">
                                        <p:cTn id="422" dur="4000" fill="hold"/>
                                        <p:tgtEl>
                                          <p:spTgt spid="67"/>
                                        </p:tgtEl>
                                        <p:attrNameLst>
                                          <p:attrName>ppt_x</p:attrName>
                                        </p:attrNameLst>
                                      </p:cBhvr>
                                      <p:tavLst>
                                        <p:tav tm="0">
                                          <p:val>
                                            <p:strVal val="#ppt_x"/>
                                          </p:val>
                                        </p:tav>
                                        <p:tav tm="100000">
                                          <p:val>
                                            <p:strVal val="#ppt_x"/>
                                          </p:val>
                                        </p:tav>
                                      </p:tavLst>
                                    </p:anim>
                                    <p:anim calcmode="lin" valueType="num">
                                      <p:cBhvr additive="base">
                                        <p:cTn id="423" dur="4000" fill="hold"/>
                                        <p:tgtEl>
                                          <p:spTgt spid="67"/>
                                        </p:tgtEl>
                                        <p:attrNameLst>
                                          <p:attrName>ppt_y</p:attrName>
                                        </p:attrNameLst>
                                      </p:cBhvr>
                                      <p:tavLst>
                                        <p:tav tm="0">
                                          <p:val>
                                            <p:strVal val="0-#ppt_h/2"/>
                                          </p:val>
                                        </p:tav>
                                        <p:tav tm="100000">
                                          <p:val>
                                            <p:strVal val="#ppt_y"/>
                                          </p:val>
                                        </p:tav>
                                      </p:tavLst>
                                    </p:anim>
                                  </p:childTnLst>
                                </p:cTn>
                              </p:par>
                              <p:par>
                                <p:cTn id="424" presetID="19" presetClass="entr" presetSubtype="5" fill="hold" grpId="1" nodeType="withEffect">
                                  <p:stCondLst>
                                    <p:cond delay="0"/>
                                  </p:stCondLst>
                                  <p:childTnLst>
                                    <p:set>
                                      <p:cBhvr>
                                        <p:cTn id="425" dur="1" fill="hold">
                                          <p:stCondLst>
                                            <p:cond delay="0"/>
                                          </p:stCondLst>
                                        </p:cTn>
                                        <p:tgtEl>
                                          <p:spTgt spid="67"/>
                                        </p:tgtEl>
                                        <p:attrNameLst>
                                          <p:attrName>style.visibility</p:attrName>
                                        </p:attrNameLst>
                                      </p:cBhvr>
                                      <p:to>
                                        <p:strVal val="visible"/>
                                      </p:to>
                                    </p:set>
                                    <p:anim calcmode="lin" valueType="num">
                                      <p:cBhvr>
                                        <p:cTn id="426" dur="4000" fill="hold"/>
                                        <p:tgtEl>
                                          <p:spTgt spid="67"/>
                                        </p:tgtEl>
                                        <p:attrNameLst>
                                          <p:attrName>ppt_w</p:attrName>
                                        </p:attrNameLst>
                                      </p:cBhvr>
                                      <p:tavLst>
                                        <p:tav tm="0">
                                          <p:val>
                                            <p:strVal val="#ppt_w"/>
                                          </p:val>
                                        </p:tav>
                                        <p:tav tm="100000">
                                          <p:val>
                                            <p:strVal val="#ppt_w"/>
                                          </p:val>
                                        </p:tav>
                                      </p:tavLst>
                                    </p:anim>
                                    <p:anim calcmode="lin" valueType="num">
                                      <p:cBhvr>
                                        <p:cTn id="427" dur="4000" fill="hold"/>
                                        <p:tgtEl>
                                          <p:spTgt spid="67"/>
                                        </p:tgtEl>
                                        <p:attrNameLst>
                                          <p:attrName>ppt_h</p:attrName>
                                        </p:attrNameLst>
                                      </p:cBhvr>
                                      <p:tavLst>
                                        <p:tav tm="0" fmla="#ppt_h*sin(2.5*pi*$)">
                                          <p:val>
                                            <p:fltVal val="0"/>
                                          </p:val>
                                        </p:tav>
                                        <p:tav tm="100000">
                                          <p:val>
                                            <p:fltVal val="1"/>
                                          </p:val>
                                        </p:tav>
                                      </p:tavLst>
                                    </p:anim>
                                  </p:childTnLst>
                                </p:cTn>
                              </p:par>
                              <p:par>
                                <p:cTn id="428" presetID="2" presetClass="exit" presetSubtype="4" fill="hold" grpId="2" nodeType="withEffect">
                                  <p:stCondLst>
                                    <p:cond delay="0"/>
                                  </p:stCondLst>
                                  <p:childTnLst>
                                    <p:anim calcmode="lin" valueType="num">
                                      <p:cBhvr additive="base">
                                        <p:cTn id="429" dur="4500"/>
                                        <p:tgtEl>
                                          <p:spTgt spid="67"/>
                                        </p:tgtEl>
                                        <p:attrNameLst>
                                          <p:attrName>ppt_x</p:attrName>
                                        </p:attrNameLst>
                                      </p:cBhvr>
                                      <p:tavLst>
                                        <p:tav tm="0">
                                          <p:val>
                                            <p:strVal val="ppt_x"/>
                                          </p:val>
                                        </p:tav>
                                        <p:tav tm="100000">
                                          <p:val>
                                            <p:strVal val="ppt_x"/>
                                          </p:val>
                                        </p:tav>
                                      </p:tavLst>
                                    </p:anim>
                                    <p:anim calcmode="lin" valueType="num">
                                      <p:cBhvr additive="base">
                                        <p:cTn id="430" dur="4500"/>
                                        <p:tgtEl>
                                          <p:spTgt spid="67"/>
                                        </p:tgtEl>
                                        <p:attrNameLst>
                                          <p:attrName>ppt_y</p:attrName>
                                        </p:attrNameLst>
                                      </p:cBhvr>
                                      <p:tavLst>
                                        <p:tav tm="0">
                                          <p:val>
                                            <p:strVal val="ppt_y"/>
                                          </p:val>
                                        </p:tav>
                                        <p:tav tm="100000">
                                          <p:val>
                                            <p:strVal val="1+ppt_h/2"/>
                                          </p:val>
                                        </p:tav>
                                      </p:tavLst>
                                    </p:anim>
                                    <p:set>
                                      <p:cBhvr>
                                        <p:cTn id="431" dur="1" fill="hold">
                                          <p:stCondLst>
                                            <p:cond delay="4499"/>
                                          </p:stCondLst>
                                        </p:cTn>
                                        <p:tgtEl>
                                          <p:spTgt spid="67"/>
                                        </p:tgtEl>
                                        <p:attrNameLst>
                                          <p:attrName>style.visibility</p:attrName>
                                        </p:attrNameLst>
                                      </p:cBhvr>
                                      <p:to>
                                        <p:strVal val="hidden"/>
                                      </p:to>
                                    </p:set>
                                  </p:childTnLst>
                                </p:cTn>
                              </p:par>
                              <p:par>
                                <p:cTn id="432" presetID="3" presetClass="exit" presetSubtype="10" fill="hold" grpId="3" nodeType="withEffect">
                                  <p:stCondLst>
                                    <p:cond delay="0"/>
                                  </p:stCondLst>
                                  <p:childTnLst>
                                    <p:animEffect transition="out" filter="blinds(horizontal)">
                                      <p:cBhvr>
                                        <p:cTn id="433" dur="6000"/>
                                        <p:tgtEl>
                                          <p:spTgt spid="67"/>
                                        </p:tgtEl>
                                      </p:cBhvr>
                                    </p:animEffect>
                                    <p:set>
                                      <p:cBhvr>
                                        <p:cTn id="434" dur="1" fill="hold">
                                          <p:stCondLst>
                                            <p:cond delay="5999"/>
                                          </p:stCondLst>
                                        </p:cTn>
                                        <p:tgtEl>
                                          <p:spTgt spid="67"/>
                                        </p:tgtEl>
                                        <p:attrNameLst>
                                          <p:attrName>style.visibility</p:attrName>
                                        </p:attrNameLst>
                                      </p:cBhvr>
                                      <p:to>
                                        <p:strVal val="hidden"/>
                                      </p:to>
                                    </p:set>
                                  </p:childTnLst>
                                </p:cTn>
                              </p:par>
                              <p:par>
                                <p:cTn id="435" presetID="2" presetClass="entr" presetSubtype="1" fill="hold" grpId="0" nodeType="withEffect">
                                  <p:stCondLst>
                                    <p:cond delay="0"/>
                                  </p:stCondLst>
                                  <p:childTnLst>
                                    <p:set>
                                      <p:cBhvr>
                                        <p:cTn id="436" dur="1" fill="hold">
                                          <p:stCondLst>
                                            <p:cond delay="0"/>
                                          </p:stCondLst>
                                        </p:cTn>
                                        <p:tgtEl>
                                          <p:spTgt spid="66"/>
                                        </p:tgtEl>
                                        <p:attrNameLst>
                                          <p:attrName>style.visibility</p:attrName>
                                        </p:attrNameLst>
                                      </p:cBhvr>
                                      <p:to>
                                        <p:strVal val="visible"/>
                                      </p:to>
                                    </p:set>
                                    <p:anim calcmode="lin" valueType="num">
                                      <p:cBhvr additive="base">
                                        <p:cTn id="437" dur="4000" fill="hold"/>
                                        <p:tgtEl>
                                          <p:spTgt spid="66"/>
                                        </p:tgtEl>
                                        <p:attrNameLst>
                                          <p:attrName>ppt_x</p:attrName>
                                        </p:attrNameLst>
                                      </p:cBhvr>
                                      <p:tavLst>
                                        <p:tav tm="0">
                                          <p:val>
                                            <p:strVal val="#ppt_x"/>
                                          </p:val>
                                        </p:tav>
                                        <p:tav tm="100000">
                                          <p:val>
                                            <p:strVal val="#ppt_x"/>
                                          </p:val>
                                        </p:tav>
                                      </p:tavLst>
                                    </p:anim>
                                    <p:anim calcmode="lin" valueType="num">
                                      <p:cBhvr additive="base">
                                        <p:cTn id="438" dur="4000" fill="hold"/>
                                        <p:tgtEl>
                                          <p:spTgt spid="66"/>
                                        </p:tgtEl>
                                        <p:attrNameLst>
                                          <p:attrName>ppt_y</p:attrName>
                                        </p:attrNameLst>
                                      </p:cBhvr>
                                      <p:tavLst>
                                        <p:tav tm="0">
                                          <p:val>
                                            <p:strVal val="0-#ppt_h/2"/>
                                          </p:val>
                                        </p:tav>
                                        <p:tav tm="100000">
                                          <p:val>
                                            <p:strVal val="#ppt_y"/>
                                          </p:val>
                                        </p:tav>
                                      </p:tavLst>
                                    </p:anim>
                                  </p:childTnLst>
                                </p:cTn>
                              </p:par>
                              <p:par>
                                <p:cTn id="439" presetID="19" presetClass="entr" presetSubtype="5" fill="hold" grpId="1" nodeType="withEffect">
                                  <p:stCondLst>
                                    <p:cond delay="0"/>
                                  </p:stCondLst>
                                  <p:childTnLst>
                                    <p:set>
                                      <p:cBhvr>
                                        <p:cTn id="440" dur="1" fill="hold">
                                          <p:stCondLst>
                                            <p:cond delay="0"/>
                                          </p:stCondLst>
                                        </p:cTn>
                                        <p:tgtEl>
                                          <p:spTgt spid="66"/>
                                        </p:tgtEl>
                                        <p:attrNameLst>
                                          <p:attrName>style.visibility</p:attrName>
                                        </p:attrNameLst>
                                      </p:cBhvr>
                                      <p:to>
                                        <p:strVal val="visible"/>
                                      </p:to>
                                    </p:set>
                                    <p:anim calcmode="lin" valueType="num">
                                      <p:cBhvr>
                                        <p:cTn id="441" dur="4000" fill="hold"/>
                                        <p:tgtEl>
                                          <p:spTgt spid="66"/>
                                        </p:tgtEl>
                                        <p:attrNameLst>
                                          <p:attrName>ppt_w</p:attrName>
                                        </p:attrNameLst>
                                      </p:cBhvr>
                                      <p:tavLst>
                                        <p:tav tm="0">
                                          <p:val>
                                            <p:strVal val="#ppt_w"/>
                                          </p:val>
                                        </p:tav>
                                        <p:tav tm="100000">
                                          <p:val>
                                            <p:strVal val="#ppt_w"/>
                                          </p:val>
                                        </p:tav>
                                      </p:tavLst>
                                    </p:anim>
                                    <p:anim calcmode="lin" valueType="num">
                                      <p:cBhvr>
                                        <p:cTn id="442" dur="4000" fill="hold"/>
                                        <p:tgtEl>
                                          <p:spTgt spid="66"/>
                                        </p:tgtEl>
                                        <p:attrNameLst>
                                          <p:attrName>ppt_h</p:attrName>
                                        </p:attrNameLst>
                                      </p:cBhvr>
                                      <p:tavLst>
                                        <p:tav tm="0" fmla="#ppt_h*sin(2.5*pi*$)">
                                          <p:val>
                                            <p:fltVal val="0"/>
                                          </p:val>
                                        </p:tav>
                                        <p:tav tm="100000">
                                          <p:val>
                                            <p:fltVal val="1"/>
                                          </p:val>
                                        </p:tav>
                                      </p:tavLst>
                                    </p:anim>
                                  </p:childTnLst>
                                </p:cTn>
                              </p:par>
                              <p:par>
                                <p:cTn id="443" presetID="2" presetClass="exit" presetSubtype="4" fill="hold" grpId="2" nodeType="withEffect">
                                  <p:stCondLst>
                                    <p:cond delay="0"/>
                                  </p:stCondLst>
                                  <p:childTnLst>
                                    <p:anim calcmode="lin" valueType="num">
                                      <p:cBhvr additive="base">
                                        <p:cTn id="444" dur="4500"/>
                                        <p:tgtEl>
                                          <p:spTgt spid="66"/>
                                        </p:tgtEl>
                                        <p:attrNameLst>
                                          <p:attrName>ppt_x</p:attrName>
                                        </p:attrNameLst>
                                      </p:cBhvr>
                                      <p:tavLst>
                                        <p:tav tm="0">
                                          <p:val>
                                            <p:strVal val="ppt_x"/>
                                          </p:val>
                                        </p:tav>
                                        <p:tav tm="100000">
                                          <p:val>
                                            <p:strVal val="ppt_x"/>
                                          </p:val>
                                        </p:tav>
                                      </p:tavLst>
                                    </p:anim>
                                    <p:anim calcmode="lin" valueType="num">
                                      <p:cBhvr additive="base">
                                        <p:cTn id="445" dur="4500"/>
                                        <p:tgtEl>
                                          <p:spTgt spid="66"/>
                                        </p:tgtEl>
                                        <p:attrNameLst>
                                          <p:attrName>ppt_y</p:attrName>
                                        </p:attrNameLst>
                                      </p:cBhvr>
                                      <p:tavLst>
                                        <p:tav tm="0">
                                          <p:val>
                                            <p:strVal val="ppt_y"/>
                                          </p:val>
                                        </p:tav>
                                        <p:tav tm="100000">
                                          <p:val>
                                            <p:strVal val="1+ppt_h/2"/>
                                          </p:val>
                                        </p:tav>
                                      </p:tavLst>
                                    </p:anim>
                                    <p:set>
                                      <p:cBhvr>
                                        <p:cTn id="446" dur="1" fill="hold">
                                          <p:stCondLst>
                                            <p:cond delay="4499"/>
                                          </p:stCondLst>
                                        </p:cTn>
                                        <p:tgtEl>
                                          <p:spTgt spid="66"/>
                                        </p:tgtEl>
                                        <p:attrNameLst>
                                          <p:attrName>style.visibility</p:attrName>
                                        </p:attrNameLst>
                                      </p:cBhvr>
                                      <p:to>
                                        <p:strVal val="hidden"/>
                                      </p:to>
                                    </p:set>
                                  </p:childTnLst>
                                </p:cTn>
                              </p:par>
                              <p:par>
                                <p:cTn id="447" presetID="3" presetClass="exit" presetSubtype="10" fill="hold" grpId="3" nodeType="withEffect">
                                  <p:stCondLst>
                                    <p:cond delay="0"/>
                                  </p:stCondLst>
                                  <p:childTnLst>
                                    <p:animEffect transition="out" filter="blinds(horizontal)">
                                      <p:cBhvr>
                                        <p:cTn id="448" dur="6000"/>
                                        <p:tgtEl>
                                          <p:spTgt spid="66"/>
                                        </p:tgtEl>
                                      </p:cBhvr>
                                    </p:animEffect>
                                    <p:set>
                                      <p:cBhvr>
                                        <p:cTn id="449" dur="1" fill="hold">
                                          <p:stCondLst>
                                            <p:cond delay="5999"/>
                                          </p:stCondLst>
                                        </p:cTn>
                                        <p:tgtEl>
                                          <p:spTgt spid="66"/>
                                        </p:tgtEl>
                                        <p:attrNameLst>
                                          <p:attrName>style.visibility</p:attrName>
                                        </p:attrNameLst>
                                      </p:cBhvr>
                                      <p:to>
                                        <p:strVal val="hidden"/>
                                      </p:to>
                                    </p:set>
                                  </p:childTnLst>
                                </p:cTn>
                              </p:par>
                              <p:par>
                                <p:cTn id="450" presetID="2" presetClass="entr" presetSubtype="1" fill="hold" grpId="0" nodeType="withEffect">
                                  <p:stCondLst>
                                    <p:cond delay="0"/>
                                  </p:stCondLst>
                                  <p:childTnLst>
                                    <p:set>
                                      <p:cBhvr>
                                        <p:cTn id="451" dur="1" fill="hold">
                                          <p:stCondLst>
                                            <p:cond delay="0"/>
                                          </p:stCondLst>
                                        </p:cTn>
                                        <p:tgtEl>
                                          <p:spTgt spid="68"/>
                                        </p:tgtEl>
                                        <p:attrNameLst>
                                          <p:attrName>style.visibility</p:attrName>
                                        </p:attrNameLst>
                                      </p:cBhvr>
                                      <p:to>
                                        <p:strVal val="visible"/>
                                      </p:to>
                                    </p:set>
                                    <p:anim calcmode="lin" valueType="num">
                                      <p:cBhvr additive="base">
                                        <p:cTn id="452" dur="4000" fill="hold"/>
                                        <p:tgtEl>
                                          <p:spTgt spid="68"/>
                                        </p:tgtEl>
                                        <p:attrNameLst>
                                          <p:attrName>ppt_x</p:attrName>
                                        </p:attrNameLst>
                                      </p:cBhvr>
                                      <p:tavLst>
                                        <p:tav tm="0">
                                          <p:val>
                                            <p:strVal val="#ppt_x"/>
                                          </p:val>
                                        </p:tav>
                                        <p:tav tm="100000">
                                          <p:val>
                                            <p:strVal val="#ppt_x"/>
                                          </p:val>
                                        </p:tav>
                                      </p:tavLst>
                                    </p:anim>
                                    <p:anim calcmode="lin" valueType="num">
                                      <p:cBhvr additive="base">
                                        <p:cTn id="453" dur="4000" fill="hold"/>
                                        <p:tgtEl>
                                          <p:spTgt spid="68"/>
                                        </p:tgtEl>
                                        <p:attrNameLst>
                                          <p:attrName>ppt_y</p:attrName>
                                        </p:attrNameLst>
                                      </p:cBhvr>
                                      <p:tavLst>
                                        <p:tav tm="0">
                                          <p:val>
                                            <p:strVal val="0-#ppt_h/2"/>
                                          </p:val>
                                        </p:tav>
                                        <p:tav tm="100000">
                                          <p:val>
                                            <p:strVal val="#ppt_y"/>
                                          </p:val>
                                        </p:tav>
                                      </p:tavLst>
                                    </p:anim>
                                  </p:childTnLst>
                                </p:cTn>
                              </p:par>
                              <p:par>
                                <p:cTn id="454" presetID="19" presetClass="entr" presetSubtype="5" fill="hold" grpId="1" nodeType="withEffect">
                                  <p:stCondLst>
                                    <p:cond delay="0"/>
                                  </p:stCondLst>
                                  <p:childTnLst>
                                    <p:set>
                                      <p:cBhvr>
                                        <p:cTn id="455" dur="1" fill="hold">
                                          <p:stCondLst>
                                            <p:cond delay="0"/>
                                          </p:stCondLst>
                                        </p:cTn>
                                        <p:tgtEl>
                                          <p:spTgt spid="68"/>
                                        </p:tgtEl>
                                        <p:attrNameLst>
                                          <p:attrName>style.visibility</p:attrName>
                                        </p:attrNameLst>
                                      </p:cBhvr>
                                      <p:to>
                                        <p:strVal val="visible"/>
                                      </p:to>
                                    </p:set>
                                    <p:anim calcmode="lin" valueType="num">
                                      <p:cBhvr>
                                        <p:cTn id="456" dur="4000" fill="hold"/>
                                        <p:tgtEl>
                                          <p:spTgt spid="68"/>
                                        </p:tgtEl>
                                        <p:attrNameLst>
                                          <p:attrName>ppt_w</p:attrName>
                                        </p:attrNameLst>
                                      </p:cBhvr>
                                      <p:tavLst>
                                        <p:tav tm="0">
                                          <p:val>
                                            <p:strVal val="#ppt_w"/>
                                          </p:val>
                                        </p:tav>
                                        <p:tav tm="100000">
                                          <p:val>
                                            <p:strVal val="#ppt_w"/>
                                          </p:val>
                                        </p:tav>
                                      </p:tavLst>
                                    </p:anim>
                                    <p:anim calcmode="lin" valueType="num">
                                      <p:cBhvr>
                                        <p:cTn id="457" dur="4000" fill="hold"/>
                                        <p:tgtEl>
                                          <p:spTgt spid="68"/>
                                        </p:tgtEl>
                                        <p:attrNameLst>
                                          <p:attrName>ppt_h</p:attrName>
                                        </p:attrNameLst>
                                      </p:cBhvr>
                                      <p:tavLst>
                                        <p:tav tm="0" fmla="#ppt_h*sin(2.5*pi*$)">
                                          <p:val>
                                            <p:fltVal val="0"/>
                                          </p:val>
                                        </p:tav>
                                        <p:tav tm="100000">
                                          <p:val>
                                            <p:fltVal val="1"/>
                                          </p:val>
                                        </p:tav>
                                      </p:tavLst>
                                    </p:anim>
                                  </p:childTnLst>
                                </p:cTn>
                              </p:par>
                              <p:par>
                                <p:cTn id="458" presetID="2" presetClass="exit" presetSubtype="4" fill="hold" grpId="2" nodeType="withEffect">
                                  <p:stCondLst>
                                    <p:cond delay="0"/>
                                  </p:stCondLst>
                                  <p:childTnLst>
                                    <p:anim calcmode="lin" valueType="num">
                                      <p:cBhvr additive="base">
                                        <p:cTn id="459" dur="4500"/>
                                        <p:tgtEl>
                                          <p:spTgt spid="68"/>
                                        </p:tgtEl>
                                        <p:attrNameLst>
                                          <p:attrName>ppt_x</p:attrName>
                                        </p:attrNameLst>
                                      </p:cBhvr>
                                      <p:tavLst>
                                        <p:tav tm="0">
                                          <p:val>
                                            <p:strVal val="ppt_x"/>
                                          </p:val>
                                        </p:tav>
                                        <p:tav tm="100000">
                                          <p:val>
                                            <p:strVal val="ppt_x"/>
                                          </p:val>
                                        </p:tav>
                                      </p:tavLst>
                                    </p:anim>
                                    <p:anim calcmode="lin" valueType="num">
                                      <p:cBhvr additive="base">
                                        <p:cTn id="460" dur="4500"/>
                                        <p:tgtEl>
                                          <p:spTgt spid="68"/>
                                        </p:tgtEl>
                                        <p:attrNameLst>
                                          <p:attrName>ppt_y</p:attrName>
                                        </p:attrNameLst>
                                      </p:cBhvr>
                                      <p:tavLst>
                                        <p:tav tm="0">
                                          <p:val>
                                            <p:strVal val="ppt_y"/>
                                          </p:val>
                                        </p:tav>
                                        <p:tav tm="100000">
                                          <p:val>
                                            <p:strVal val="1+ppt_h/2"/>
                                          </p:val>
                                        </p:tav>
                                      </p:tavLst>
                                    </p:anim>
                                    <p:set>
                                      <p:cBhvr>
                                        <p:cTn id="461" dur="1" fill="hold">
                                          <p:stCondLst>
                                            <p:cond delay="4499"/>
                                          </p:stCondLst>
                                        </p:cTn>
                                        <p:tgtEl>
                                          <p:spTgt spid="68"/>
                                        </p:tgtEl>
                                        <p:attrNameLst>
                                          <p:attrName>style.visibility</p:attrName>
                                        </p:attrNameLst>
                                      </p:cBhvr>
                                      <p:to>
                                        <p:strVal val="hidden"/>
                                      </p:to>
                                    </p:set>
                                  </p:childTnLst>
                                </p:cTn>
                              </p:par>
                              <p:par>
                                <p:cTn id="462" presetID="3" presetClass="exit" presetSubtype="10" fill="hold" grpId="3" nodeType="withEffect">
                                  <p:stCondLst>
                                    <p:cond delay="0"/>
                                  </p:stCondLst>
                                  <p:childTnLst>
                                    <p:animEffect transition="out" filter="blinds(horizontal)">
                                      <p:cBhvr>
                                        <p:cTn id="463" dur="6000"/>
                                        <p:tgtEl>
                                          <p:spTgt spid="68"/>
                                        </p:tgtEl>
                                      </p:cBhvr>
                                    </p:animEffect>
                                    <p:set>
                                      <p:cBhvr>
                                        <p:cTn id="464" dur="1" fill="hold">
                                          <p:stCondLst>
                                            <p:cond delay="5999"/>
                                          </p:stCondLst>
                                        </p:cTn>
                                        <p:tgtEl>
                                          <p:spTgt spid="68"/>
                                        </p:tgtEl>
                                        <p:attrNameLst>
                                          <p:attrName>style.visibility</p:attrName>
                                        </p:attrNameLst>
                                      </p:cBhvr>
                                      <p:to>
                                        <p:strVal val="hidden"/>
                                      </p:to>
                                    </p:set>
                                  </p:childTnLst>
                                </p:cTn>
                              </p:par>
                              <p:par>
                                <p:cTn id="465" presetID="2" presetClass="entr" presetSubtype="4" fill="hold" grpId="0" nodeType="withEffect">
                                  <p:stCondLst>
                                    <p:cond delay="0"/>
                                  </p:stCondLst>
                                  <p:childTnLst>
                                    <p:set>
                                      <p:cBhvr>
                                        <p:cTn id="466" dur="1" fill="hold">
                                          <p:stCondLst>
                                            <p:cond delay="0"/>
                                          </p:stCondLst>
                                        </p:cTn>
                                        <p:tgtEl>
                                          <p:spTgt spid="8"/>
                                        </p:tgtEl>
                                        <p:attrNameLst>
                                          <p:attrName>style.visibility</p:attrName>
                                        </p:attrNameLst>
                                      </p:cBhvr>
                                      <p:to>
                                        <p:strVal val="visible"/>
                                      </p:to>
                                    </p:set>
                                    <p:anim calcmode="lin" valueType="num">
                                      <p:cBhvr additive="base">
                                        <p:cTn id="467" dur="4000" fill="hold"/>
                                        <p:tgtEl>
                                          <p:spTgt spid="8"/>
                                        </p:tgtEl>
                                        <p:attrNameLst>
                                          <p:attrName>ppt_x</p:attrName>
                                        </p:attrNameLst>
                                      </p:cBhvr>
                                      <p:tavLst>
                                        <p:tav tm="0">
                                          <p:val>
                                            <p:strVal val="#ppt_x"/>
                                          </p:val>
                                        </p:tav>
                                        <p:tav tm="100000">
                                          <p:val>
                                            <p:strVal val="#ppt_x"/>
                                          </p:val>
                                        </p:tav>
                                      </p:tavLst>
                                    </p:anim>
                                    <p:anim calcmode="lin" valueType="num">
                                      <p:cBhvr additive="base">
                                        <p:cTn id="468" dur="4000" fill="hold"/>
                                        <p:tgtEl>
                                          <p:spTgt spid="8"/>
                                        </p:tgtEl>
                                        <p:attrNameLst>
                                          <p:attrName>ppt_y</p:attrName>
                                        </p:attrNameLst>
                                      </p:cBhvr>
                                      <p:tavLst>
                                        <p:tav tm="0">
                                          <p:val>
                                            <p:strVal val="1+#ppt_h/2"/>
                                          </p:val>
                                        </p:tav>
                                        <p:tav tm="100000">
                                          <p:val>
                                            <p:strVal val="#ppt_y"/>
                                          </p:val>
                                        </p:tav>
                                      </p:tavLst>
                                    </p:anim>
                                  </p:childTnLst>
                                </p:cTn>
                              </p:par>
                              <p:par>
                                <p:cTn id="469" presetID="19" presetClass="entr" presetSubtype="5" fill="hold" grpId="1" nodeType="withEffect">
                                  <p:stCondLst>
                                    <p:cond delay="0"/>
                                  </p:stCondLst>
                                  <p:childTnLst>
                                    <p:set>
                                      <p:cBhvr>
                                        <p:cTn id="470" dur="1" fill="hold">
                                          <p:stCondLst>
                                            <p:cond delay="0"/>
                                          </p:stCondLst>
                                        </p:cTn>
                                        <p:tgtEl>
                                          <p:spTgt spid="8"/>
                                        </p:tgtEl>
                                        <p:attrNameLst>
                                          <p:attrName>style.visibility</p:attrName>
                                        </p:attrNameLst>
                                      </p:cBhvr>
                                      <p:to>
                                        <p:strVal val="visible"/>
                                      </p:to>
                                    </p:set>
                                    <p:anim calcmode="lin" valueType="num">
                                      <p:cBhvr>
                                        <p:cTn id="471" dur="4000" fill="hold"/>
                                        <p:tgtEl>
                                          <p:spTgt spid="8"/>
                                        </p:tgtEl>
                                        <p:attrNameLst>
                                          <p:attrName>ppt_w</p:attrName>
                                        </p:attrNameLst>
                                      </p:cBhvr>
                                      <p:tavLst>
                                        <p:tav tm="0">
                                          <p:val>
                                            <p:strVal val="#ppt_w"/>
                                          </p:val>
                                        </p:tav>
                                        <p:tav tm="100000">
                                          <p:val>
                                            <p:strVal val="#ppt_w"/>
                                          </p:val>
                                        </p:tav>
                                      </p:tavLst>
                                    </p:anim>
                                    <p:anim calcmode="lin" valueType="num">
                                      <p:cBhvr>
                                        <p:cTn id="472" dur="4000" fill="hold"/>
                                        <p:tgtEl>
                                          <p:spTgt spid="8"/>
                                        </p:tgtEl>
                                        <p:attrNameLst>
                                          <p:attrName>ppt_h</p:attrName>
                                        </p:attrNameLst>
                                      </p:cBhvr>
                                      <p:tavLst>
                                        <p:tav tm="0" fmla="#ppt_h*sin(2.5*pi*$)">
                                          <p:val>
                                            <p:fltVal val="0"/>
                                          </p:val>
                                        </p:tav>
                                        <p:tav tm="100000">
                                          <p:val>
                                            <p:fltVal val="1"/>
                                          </p:val>
                                        </p:tav>
                                      </p:tavLst>
                                    </p:anim>
                                  </p:childTnLst>
                                </p:cTn>
                              </p:par>
                              <p:par>
                                <p:cTn id="473" presetID="2" presetClass="exit" presetSubtype="1" fill="hold" grpId="2" nodeType="withEffect">
                                  <p:stCondLst>
                                    <p:cond delay="0"/>
                                  </p:stCondLst>
                                  <p:childTnLst>
                                    <p:anim calcmode="lin" valueType="num">
                                      <p:cBhvr additive="base">
                                        <p:cTn id="474" dur="4500"/>
                                        <p:tgtEl>
                                          <p:spTgt spid="8"/>
                                        </p:tgtEl>
                                        <p:attrNameLst>
                                          <p:attrName>ppt_x</p:attrName>
                                        </p:attrNameLst>
                                      </p:cBhvr>
                                      <p:tavLst>
                                        <p:tav tm="0">
                                          <p:val>
                                            <p:strVal val="ppt_x"/>
                                          </p:val>
                                        </p:tav>
                                        <p:tav tm="100000">
                                          <p:val>
                                            <p:strVal val="ppt_x"/>
                                          </p:val>
                                        </p:tav>
                                      </p:tavLst>
                                    </p:anim>
                                    <p:anim calcmode="lin" valueType="num">
                                      <p:cBhvr additive="base">
                                        <p:cTn id="475" dur="4500"/>
                                        <p:tgtEl>
                                          <p:spTgt spid="8"/>
                                        </p:tgtEl>
                                        <p:attrNameLst>
                                          <p:attrName>ppt_y</p:attrName>
                                        </p:attrNameLst>
                                      </p:cBhvr>
                                      <p:tavLst>
                                        <p:tav tm="0">
                                          <p:val>
                                            <p:strVal val="ppt_y"/>
                                          </p:val>
                                        </p:tav>
                                        <p:tav tm="100000">
                                          <p:val>
                                            <p:strVal val="0-ppt_h/2"/>
                                          </p:val>
                                        </p:tav>
                                      </p:tavLst>
                                    </p:anim>
                                    <p:set>
                                      <p:cBhvr>
                                        <p:cTn id="476" dur="1" fill="hold">
                                          <p:stCondLst>
                                            <p:cond delay="4499"/>
                                          </p:stCondLst>
                                        </p:cTn>
                                        <p:tgtEl>
                                          <p:spTgt spid="8"/>
                                        </p:tgtEl>
                                        <p:attrNameLst>
                                          <p:attrName>style.visibility</p:attrName>
                                        </p:attrNameLst>
                                      </p:cBhvr>
                                      <p:to>
                                        <p:strVal val="hidden"/>
                                      </p:to>
                                    </p:set>
                                  </p:childTnLst>
                                </p:cTn>
                              </p:par>
                              <p:par>
                                <p:cTn id="477" presetID="3" presetClass="exit" presetSubtype="10" fill="hold" grpId="3" nodeType="withEffect">
                                  <p:stCondLst>
                                    <p:cond delay="0"/>
                                  </p:stCondLst>
                                  <p:childTnLst>
                                    <p:animEffect transition="out" filter="blinds(horizontal)">
                                      <p:cBhvr>
                                        <p:cTn id="478" dur="6000"/>
                                        <p:tgtEl>
                                          <p:spTgt spid="8"/>
                                        </p:tgtEl>
                                      </p:cBhvr>
                                    </p:animEffect>
                                    <p:set>
                                      <p:cBhvr>
                                        <p:cTn id="479" dur="1" fill="hold">
                                          <p:stCondLst>
                                            <p:cond delay="5999"/>
                                          </p:stCondLst>
                                        </p:cTn>
                                        <p:tgtEl>
                                          <p:spTgt spid="8"/>
                                        </p:tgtEl>
                                        <p:attrNameLst>
                                          <p:attrName>style.visibility</p:attrName>
                                        </p:attrNameLst>
                                      </p:cBhvr>
                                      <p:to>
                                        <p:strVal val="hidden"/>
                                      </p:to>
                                    </p:set>
                                  </p:childTnLst>
                                </p:cTn>
                              </p:par>
                              <p:par>
                                <p:cTn id="480" presetID="2" presetClass="entr" presetSubtype="4" fill="hold" grpId="0" nodeType="withEffect">
                                  <p:stCondLst>
                                    <p:cond delay="0"/>
                                  </p:stCondLst>
                                  <p:childTnLst>
                                    <p:set>
                                      <p:cBhvr>
                                        <p:cTn id="481" dur="1" fill="hold">
                                          <p:stCondLst>
                                            <p:cond delay="0"/>
                                          </p:stCondLst>
                                        </p:cTn>
                                        <p:tgtEl>
                                          <p:spTgt spid="6"/>
                                        </p:tgtEl>
                                        <p:attrNameLst>
                                          <p:attrName>style.visibility</p:attrName>
                                        </p:attrNameLst>
                                      </p:cBhvr>
                                      <p:to>
                                        <p:strVal val="visible"/>
                                      </p:to>
                                    </p:set>
                                    <p:anim calcmode="lin" valueType="num">
                                      <p:cBhvr additive="base">
                                        <p:cTn id="482" dur="4000" fill="hold"/>
                                        <p:tgtEl>
                                          <p:spTgt spid="6"/>
                                        </p:tgtEl>
                                        <p:attrNameLst>
                                          <p:attrName>ppt_x</p:attrName>
                                        </p:attrNameLst>
                                      </p:cBhvr>
                                      <p:tavLst>
                                        <p:tav tm="0">
                                          <p:val>
                                            <p:strVal val="#ppt_x"/>
                                          </p:val>
                                        </p:tav>
                                        <p:tav tm="100000">
                                          <p:val>
                                            <p:strVal val="#ppt_x"/>
                                          </p:val>
                                        </p:tav>
                                      </p:tavLst>
                                    </p:anim>
                                    <p:anim calcmode="lin" valueType="num">
                                      <p:cBhvr additive="base">
                                        <p:cTn id="483" dur="4000" fill="hold"/>
                                        <p:tgtEl>
                                          <p:spTgt spid="6"/>
                                        </p:tgtEl>
                                        <p:attrNameLst>
                                          <p:attrName>ppt_y</p:attrName>
                                        </p:attrNameLst>
                                      </p:cBhvr>
                                      <p:tavLst>
                                        <p:tav tm="0">
                                          <p:val>
                                            <p:strVal val="1+#ppt_h/2"/>
                                          </p:val>
                                        </p:tav>
                                        <p:tav tm="100000">
                                          <p:val>
                                            <p:strVal val="#ppt_y"/>
                                          </p:val>
                                        </p:tav>
                                      </p:tavLst>
                                    </p:anim>
                                  </p:childTnLst>
                                </p:cTn>
                              </p:par>
                              <p:par>
                                <p:cTn id="484" presetID="19" presetClass="entr" presetSubtype="5" fill="hold" grpId="1" nodeType="withEffect">
                                  <p:stCondLst>
                                    <p:cond delay="0"/>
                                  </p:stCondLst>
                                  <p:childTnLst>
                                    <p:set>
                                      <p:cBhvr>
                                        <p:cTn id="485" dur="1" fill="hold">
                                          <p:stCondLst>
                                            <p:cond delay="0"/>
                                          </p:stCondLst>
                                        </p:cTn>
                                        <p:tgtEl>
                                          <p:spTgt spid="6"/>
                                        </p:tgtEl>
                                        <p:attrNameLst>
                                          <p:attrName>style.visibility</p:attrName>
                                        </p:attrNameLst>
                                      </p:cBhvr>
                                      <p:to>
                                        <p:strVal val="visible"/>
                                      </p:to>
                                    </p:set>
                                    <p:anim calcmode="lin" valueType="num">
                                      <p:cBhvr>
                                        <p:cTn id="486" dur="4000" fill="hold"/>
                                        <p:tgtEl>
                                          <p:spTgt spid="6"/>
                                        </p:tgtEl>
                                        <p:attrNameLst>
                                          <p:attrName>ppt_w</p:attrName>
                                        </p:attrNameLst>
                                      </p:cBhvr>
                                      <p:tavLst>
                                        <p:tav tm="0">
                                          <p:val>
                                            <p:strVal val="#ppt_w"/>
                                          </p:val>
                                        </p:tav>
                                        <p:tav tm="100000">
                                          <p:val>
                                            <p:strVal val="#ppt_w"/>
                                          </p:val>
                                        </p:tav>
                                      </p:tavLst>
                                    </p:anim>
                                    <p:anim calcmode="lin" valueType="num">
                                      <p:cBhvr>
                                        <p:cTn id="487" dur="4000" fill="hold"/>
                                        <p:tgtEl>
                                          <p:spTgt spid="6"/>
                                        </p:tgtEl>
                                        <p:attrNameLst>
                                          <p:attrName>ppt_h</p:attrName>
                                        </p:attrNameLst>
                                      </p:cBhvr>
                                      <p:tavLst>
                                        <p:tav tm="0" fmla="#ppt_h*sin(2.5*pi*$)">
                                          <p:val>
                                            <p:fltVal val="0"/>
                                          </p:val>
                                        </p:tav>
                                        <p:tav tm="100000">
                                          <p:val>
                                            <p:fltVal val="1"/>
                                          </p:val>
                                        </p:tav>
                                      </p:tavLst>
                                    </p:anim>
                                  </p:childTnLst>
                                </p:cTn>
                              </p:par>
                              <p:par>
                                <p:cTn id="488" presetID="2" presetClass="exit" presetSubtype="1" fill="hold" grpId="2" nodeType="withEffect">
                                  <p:stCondLst>
                                    <p:cond delay="0"/>
                                  </p:stCondLst>
                                  <p:childTnLst>
                                    <p:anim calcmode="lin" valueType="num">
                                      <p:cBhvr additive="base">
                                        <p:cTn id="489" dur="4500"/>
                                        <p:tgtEl>
                                          <p:spTgt spid="6"/>
                                        </p:tgtEl>
                                        <p:attrNameLst>
                                          <p:attrName>ppt_x</p:attrName>
                                        </p:attrNameLst>
                                      </p:cBhvr>
                                      <p:tavLst>
                                        <p:tav tm="0">
                                          <p:val>
                                            <p:strVal val="ppt_x"/>
                                          </p:val>
                                        </p:tav>
                                        <p:tav tm="100000">
                                          <p:val>
                                            <p:strVal val="ppt_x"/>
                                          </p:val>
                                        </p:tav>
                                      </p:tavLst>
                                    </p:anim>
                                    <p:anim calcmode="lin" valueType="num">
                                      <p:cBhvr additive="base">
                                        <p:cTn id="490" dur="4500"/>
                                        <p:tgtEl>
                                          <p:spTgt spid="6"/>
                                        </p:tgtEl>
                                        <p:attrNameLst>
                                          <p:attrName>ppt_y</p:attrName>
                                        </p:attrNameLst>
                                      </p:cBhvr>
                                      <p:tavLst>
                                        <p:tav tm="0">
                                          <p:val>
                                            <p:strVal val="ppt_y"/>
                                          </p:val>
                                        </p:tav>
                                        <p:tav tm="100000">
                                          <p:val>
                                            <p:strVal val="0-ppt_h/2"/>
                                          </p:val>
                                        </p:tav>
                                      </p:tavLst>
                                    </p:anim>
                                    <p:set>
                                      <p:cBhvr>
                                        <p:cTn id="491" dur="1" fill="hold">
                                          <p:stCondLst>
                                            <p:cond delay="4499"/>
                                          </p:stCondLst>
                                        </p:cTn>
                                        <p:tgtEl>
                                          <p:spTgt spid="6"/>
                                        </p:tgtEl>
                                        <p:attrNameLst>
                                          <p:attrName>style.visibility</p:attrName>
                                        </p:attrNameLst>
                                      </p:cBhvr>
                                      <p:to>
                                        <p:strVal val="hidden"/>
                                      </p:to>
                                    </p:set>
                                  </p:childTnLst>
                                </p:cTn>
                              </p:par>
                              <p:par>
                                <p:cTn id="492" presetID="3" presetClass="exit" presetSubtype="10" fill="hold" grpId="3" nodeType="withEffect">
                                  <p:stCondLst>
                                    <p:cond delay="0"/>
                                  </p:stCondLst>
                                  <p:childTnLst>
                                    <p:animEffect transition="out" filter="blinds(horizontal)">
                                      <p:cBhvr>
                                        <p:cTn id="493" dur="6000"/>
                                        <p:tgtEl>
                                          <p:spTgt spid="6"/>
                                        </p:tgtEl>
                                      </p:cBhvr>
                                    </p:animEffect>
                                    <p:set>
                                      <p:cBhvr>
                                        <p:cTn id="494" dur="1" fill="hold">
                                          <p:stCondLst>
                                            <p:cond delay="5999"/>
                                          </p:stCondLst>
                                        </p:cTn>
                                        <p:tgtEl>
                                          <p:spTgt spid="6"/>
                                        </p:tgtEl>
                                        <p:attrNameLst>
                                          <p:attrName>style.visibility</p:attrName>
                                        </p:attrNameLst>
                                      </p:cBhvr>
                                      <p:to>
                                        <p:strVal val="hidden"/>
                                      </p:to>
                                    </p:set>
                                  </p:childTnLst>
                                </p:cTn>
                              </p:par>
                              <p:par>
                                <p:cTn id="495" presetID="2" presetClass="entr" presetSubtype="4" fill="hold" grpId="0" nodeType="withEffect">
                                  <p:stCondLst>
                                    <p:cond delay="0"/>
                                  </p:stCondLst>
                                  <p:childTnLst>
                                    <p:set>
                                      <p:cBhvr>
                                        <p:cTn id="496" dur="1" fill="hold">
                                          <p:stCondLst>
                                            <p:cond delay="0"/>
                                          </p:stCondLst>
                                        </p:cTn>
                                        <p:tgtEl>
                                          <p:spTgt spid="49"/>
                                        </p:tgtEl>
                                        <p:attrNameLst>
                                          <p:attrName>style.visibility</p:attrName>
                                        </p:attrNameLst>
                                      </p:cBhvr>
                                      <p:to>
                                        <p:strVal val="visible"/>
                                      </p:to>
                                    </p:set>
                                    <p:anim calcmode="lin" valueType="num">
                                      <p:cBhvr additive="base">
                                        <p:cTn id="497" dur="4000" fill="hold"/>
                                        <p:tgtEl>
                                          <p:spTgt spid="49"/>
                                        </p:tgtEl>
                                        <p:attrNameLst>
                                          <p:attrName>ppt_x</p:attrName>
                                        </p:attrNameLst>
                                      </p:cBhvr>
                                      <p:tavLst>
                                        <p:tav tm="0">
                                          <p:val>
                                            <p:strVal val="#ppt_x"/>
                                          </p:val>
                                        </p:tav>
                                        <p:tav tm="100000">
                                          <p:val>
                                            <p:strVal val="#ppt_x"/>
                                          </p:val>
                                        </p:tav>
                                      </p:tavLst>
                                    </p:anim>
                                    <p:anim calcmode="lin" valueType="num">
                                      <p:cBhvr additive="base">
                                        <p:cTn id="498" dur="4000" fill="hold"/>
                                        <p:tgtEl>
                                          <p:spTgt spid="49"/>
                                        </p:tgtEl>
                                        <p:attrNameLst>
                                          <p:attrName>ppt_y</p:attrName>
                                        </p:attrNameLst>
                                      </p:cBhvr>
                                      <p:tavLst>
                                        <p:tav tm="0">
                                          <p:val>
                                            <p:strVal val="1+#ppt_h/2"/>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49"/>
                                        </p:tgtEl>
                                        <p:attrNameLst>
                                          <p:attrName>style.visibility</p:attrName>
                                        </p:attrNameLst>
                                      </p:cBhvr>
                                      <p:to>
                                        <p:strVal val="visible"/>
                                      </p:to>
                                    </p:set>
                                    <p:anim calcmode="lin" valueType="num">
                                      <p:cBhvr>
                                        <p:cTn id="501" dur="4000" fill="hold"/>
                                        <p:tgtEl>
                                          <p:spTgt spid="49"/>
                                        </p:tgtEl>
                                        <p:attrNameLst>
                                          <p:attrName>ppt_w</p:attrName>
                                        </p:attrNameLst>
                                      </p:cBhvr>
                                      <p:tavLst>
                                        <p:tav tm="0">
                                          <p:val>
                                            <p:strVal val="#ppt_w"/>
                                          </p:val>
                                        </p:tav>
                                        <p:tav tm="100000">
                                          <p:val>
                                            <p:strVal val="#ppt_w"/>
                                          </p:val>
                                        </p:tav>
                                      </p:tavLst>
                                    </p:anim>
                                    <p:anim calcmode="lin" valueType="num">
                                      <p:cBhvr>
                                        <p:cTn id="502" dur="4000" fill="hold"/>
                                        <p:tgtEl>
                                          <p:spTgt spid="49"/>
                                        </p:tgtEl>
                                        <p:attrNameLst>
                                          <p:attrName>ppt_h</p:attrName>
                                        </p:attrNameLst>
                                      </p:cBhvr>
                                      <p:tavLst>
                                        <p:tav tm="0" fmla="#ppt_h*sin(2.5*pi*$)">
                                          <p:val>
                                            <p:fltVal val="0"/>
                                          </p:val>
                                        </p:tav>
                                        <p:tav tm="100000">
                                          <p:val>
                                            <p:fltVal val="1"/>
                                          </p:val>
                                        </p:tav>
                                      </p:tavLst>
                                    </p:anim>
                                  </p:childTnLst>
                                </p:cTn>
                              </p:par>
                              <p:par>
                                <p:cTn id="503" presetID="2" presetClass="exit" presetSubtype="1" fill="hold" grpId="2" nodeType="withEffect">
                                  <p:stCondLst>
                                    <p:cond delay="0"/>
                                  </p:stCondLst>
                                  <p:childTnLst>
                                    <p:anim calcmode="lin" valueType="num">
                                      <p:cBhvr additive="base">
                                        <p:cTn id="504" dur="4500"/>
                                        <p:tgtEl>
                                          <p:spTgt spid="49"/>
                                        </p:tgtEl>
                                        <p:attrNameLst>
                                          <p:attrName>ppt_x</p:attrName>
                                        </p:attrNameLst>
                                      </p:cBhvr>
                                      <p:tavLst>
                                        <p:tav tm="0">
                                          <p:val>
                                            <p:strVal val="ppt_x"/>
                                          </p:val>
                                        </p:tav>
                                        <p:tav tm="100000">
                                          <p:val>
                                            <p:strVal val="ppt_x"/>
                                          </p:val>
                                        </p:tav>
                                      </p:tavLst>
                                    </p:anim>
                                    <p:anim calcmode="lin" valueType="num">
                                      <p:cBhvr additive="base">
                                        <p:cTn id="505" dur="4500"/>
                                        <p:tgtEl>
                                          <p:spTgt spid="49"/>
                                        </p:tgtEl>
                                        <p:attrNameLst>
                                          <p:attrName>ppt_y</p:attrName>
                                        </p:attrNameLst>
                                      </p:cBhvr>
                                      <p:tavLst>
                                        <p:tav tm="0">
                                          <p:val>
                                            <p:strVal val="ppt_y"/>
                                          </p:val>
                                        </p:tav>
                                        <p:tav tm="100000">
                                          <p:val>
                                            <p:strVal val="0-ppt_h/2"/>
                                          </p:val>
                                        </p:tav>
                                      </p:tavLst>
                                    </p:anim>
                                    <p:set>
                                      <p:cBhvr>
                                        <p:cTn id="506" dur="1" fill="hold">
                                          <p:stCondLst>
                                            <p:cond delay="4499"/>
                                          </p:stCondLst>
                                        </p:cTn>
                                        <p:tgtEl>
                                          <p:spTgt spid="49"/>
                                        </p:tgtEl>
                                        <p:attrNameLst>
                                          <p:attrName>style.visibility</p:attrName>
                                        </p:attrNameLst>
                                      </p:cBhvr>
                                      <p:to>
                                        <p:strVal val="hidden"/>
                                      </p:to>
                                    </p:set>
                                  </p:childTnLst>
                                </p:cTn>
                              </p:par>
                              <p:par>
                                <p:cTn id="507" presetID="3" presetClass="exit" presetSubtype="10" fill="hold" grpId="3" nodeType="withEffect">
                                  <p:stCondLst>
                                    <p:cond delay="0"/>
                                  </p:stCondLst>
                                  <p:childTnLst>
                                    <p:animEffect transition="out" filter="blinds(horizontal)">
                                      <p:cBhvr>
                                        <p:cTn id="508" dur="6000"/>
                                        <p:tgtEl>
                                          <p:spTgt spid="49"/>
                                        </p:tgtEl>
                                      </p:cBhvr>
                                    </p:animEffect>
                                    <p:set>
                                      <p:cBhvr>
                                        <p:cTn id="509" dur="1" fill="hold">
                                          <p:stCondLst>
                                            <p:cond delay="5999"/>
                                          </p:stCondLst>
                                        </p:cTn>
                                        <p:tgtEl>
                                          <p:spTgt spid="49"/>
                                        </p:tgtEl>
                                        <p:attrNameLst>
                                          <p:attrName>style.visibility</p:attrName>
                                        </p:attrNameLst>
                                      </p:cBhvr>
                                      <p:to>
                                        <p:strVal val="hidden"/>
                                      </p:to>
                                    </p:set>
                                  </p:childTnLst>
                                </p:cTn>
                              </p:par>
                              <p:par>
                                <p:cTn id="510" presetID="2" presetClass="entr" presetSubtype="4" fill="hold" grpId="0" nodeType="withEffect">
                                  <p:stCondLst>
                                    <p:cond delay="0"/>
                                  </p:stCondLst>
                                  <p:childTnLst>
                                    <p:set>
                                      <p:cBhvr>
                                        <p:cTn id="511" dur="1" fill="hold">
                                          <p:stCondLst>
                                            <p:cond delay="0"/>
                                          </p:stCondLst>
                                        </p:cTn>
                                        <p:tgtEl>
                                          <p:spTgt spid="56"/>
                                        </p:tgtEl>
                                        <p:attrNameLst>
                                          <p:attrName>style.visibility</p:attrName>
                                        </p:attrNameLst>
                                      </p:cBhvr>
                                      <p:to>
                                        <p:strVal val="visible"/>
                                      </p:to>
                                    </p:set>
                                    <p:anim calcmode="lin" valueType="num">
                                      <p:cBhvr additive="base">
                                        <p:cTn id="512" dur="4000" fill="hold"/>
                                        <p:tgtEl>
                                          <p:spTgt spid="56"/>
                                        </p:tgtEl>
                                        <p:attrNameLst>
                                          <p:attrName>ppt_x</p:attrName>
                                        </p:attrNameLst>
                                      </p:cBhvr>
                                      <p:tavLst>
                                        <p:tav tm="0">
                                          <p:val>
                                            <p:strVal val="#ppt_x"/>
                                          </p:val>
                                        </p:tav>
                                        <p:tav tm="100000">
                                          <p:val>
                                            <p:strVal val="#ppt_x"/>
                                          </p:val>
                                        </p:tav>
                                      </p:tavLst>
                                    </p:anim>
                                    <p:anim calcmode="lin" valueType="num">
                                      <p:cBhvr additive="base">
                                        <p:cTn id="513" dur="4000" fill="hold"/>
                                        <p:tgtEl>
                                          <p:spTgt spid="56"/>
                                        </p:tgtEl>
                                        <p:attrNameLst>
                                          <p:attrName>ppt_y</p:attrName>
                                        </p:attrNameLst>
                                      </p:cBhvr>
                                      <p:tavLst>
                                        <p:tav tm="0">
                                          <p:val>
                                            <p:strVal val="1+#ppt_h/2"/>
                                          </p:val>
                                        </p:tav>
                                        <p:tav tm="100000">
                                          <p:val>
                                            <p:strVal val="#ppt_y"/>
                                          </p:val>
                                        </p:tav>
                                      </p:tavLst>
                                    </p:anim>
                                  </p:childTnLst>
                                </p:cTn>
                              </p:par>
                              <p:par>
                                <p:cTn id="514" presetID="19" presetClass="entr" presetSubtype="5" fill="hold" grpId="1" nodeType="withEffect">
                                  <p:stCondLst>
                                    <p:cond delay="0"/>
                                  </p:stCondLst>
                                  <p:childTnLst>
                                    <p:set>
                                      <p:cBhvr>
                                        <p:cTn id="515" dur="1" fill="hold">
                                          <p:stCondLst>
                                            <p:cond delay="0"/>
                                          </p:stCondLst>
                                        </p:cTn>
                                        <p:tgtEl>
                                          <p:spTgt spid="56"/>
                                        </p:tgtEl>
                                        <p:attrNameLst>
                                          <p:attrName>style.visibility</p:attrName>
                                        </p:attrNameLst>
                                      </p:cBhvr>
                                      <p:to>
                                        <p:strVal val="visible"/>
                                      </p:to>
                                    </p:set>
                                    <p:anim calcmode="lin" valueType="num">
                                      <p:cBhvr>
                                        <p:cTn id="516" dur="4000" fill="hold"/>
                                        <p:tgtEl>
                                          <p:spTgt spid="56"/>
                                        </p:tgtEl>
                                        <p:attrNameLst>
                                          <p:attrName>ppt_w</p:attrName>
                                        </p:attrNameLst>
                                      </p:cBhvr>
                                      <p:tavLst>
                                        <p:tav tm="0">
                                          <p:val>
                                            <p:strVal val="#ppt_w"/>
                                          </p:val>
                                        </p:tav>
                                        <p:tav tm="100000">
                                          <p:val>
                                            <p:strVal val="#ppt_w"/>
                                          </p:val>
                                        </p:tav>
                                      </p:tavLst>
                                    </p:anim>
                                    <p:anim calcmode="lin" valueType="num">
                                      <p:cBhvr>
                                        <p:cTn id="517" dur="4000" fill="hold"/>
                                        <p:tgtEl>
                                          <p:spTgt spid="56"/>
                                        </p:tgtEl>
                                        <p:attrNameLst>
                                          <p:attrName>ppt_h</p:attrName>
                                        </p:attrNameLst>
                                      </p:cBhvr>
                                      <p:tavLst>
                                        <p:tav tm="0" fmla="#ppt_h*sin(2.5*pi*$)">
                                          <p:val>
                                            <p:fltVal val="0"/>
                                          </p:val>
                                        </p:tav>
                                        <p:tav tm="100000">
                                          <p:val>
                                            <p:fltVal val="1"/>
                                          </p:val>
                                        </p:tav>
                                      </p:tavLst>
                                    </p:anim>
                                  </p:childTnLst>
                                </p:cTn>
                              </p:par>
                              <p:par>
                                <p:cTn id="518" presetID="2" presetClass="exit" presetSubtype="1" fill="hold" grpId="2" nodeType="withEffect">
                                  <p:stCondLst>
                                    <p:cond delay="0"/>
                                  </p:stCondLst>
                                  <p:childTnLst>
                                    <p:anim calcmode="lin" valueType="num">
                                      <p:cBhvr additive="base">
                                        <p:cTn id="519" dur="4500"/>
                                        <p:tgtEl>
                                          <p:spTgt spid="56"/>
                                        </p:tgtEl>
                                        <p:attrNameLst>
                                          <p:attrName>ppt_x</p:attrName>
                                        </p:attrNameLst>
                                      </p:cBhvr>
                                      <p:tavLst>
                                        <p:tav tm="0">
                                          <p:val>
                                            <p:strVal val="ppt_x"/>
                                          </p:val>
                                        </p:tav>
                                        <p:tav tm="100000">
                                          <p:val>
                                            <p:strVal val="ppt_x"/>
                                          </p:val>
                                        </p:tav>
                                      </p:tavLst>
                                    </p:anim>
                                    <p:anim calcmode="lin" valueType="num">
                                      <p:cBhvr additive="base">
                                        <p:cTn id="520" dur="4500"/>
                                        <p:tgtEl>
                                          <p:spTgt spid="56"/>
                                        </p:tgtEl>
                                        <p:attrNameLst>
                                          <p:attrName>ppt_y</p:attrName>
                                        </p:attrNameLst>
                                      </p:cBhvr>
                                      <p:tavLst>
                                        <p:tav tm="0">
                                          <p:val>
                                            <p:strVal val="ppt_y"/>
                                          </p:val>
                                        </p:tav>
                                        <p:tav tm="100000">
                                          <p:val>
                                            <p:strVal val="0-ppt_h/2"/>
                                          </p:val>
                                        </p:tav>
                                      </p:tavLst>
                                    </p:anim>
                                    <p:set>
                                      <p:cBhvr>
                                        <p:cTn id="521" dur="1" fill="hold">
                                          <p:stCondLst>
                                            <p:cond delay="4499"/>
                                          </p:stCondLst>
                                        </p:cTn>
                                        <p:tgtEl>
                                          <p:spTgt spid="56"/>
                                        </p:tgtEl>
                                        <p:attrNameLst>
                                          <p:attrName>style.visibility</p:attrName>
                                        </p:attrNameLst>
                                      </p:cBhvr>
                                      <p:to>
                                        <p:strVal val="hidden"/>
                                      </p:to>
                                    </p:set>
                                  </p:childTnLst>
                                </p:cTn>
                              </p:par>
                              <p:par>
                                <p:cTn id="522" presetID="3" presetClass="exit" presetSubtype="10" fill="hold" grpId="3" nodeType="withEffect">
                                  <p:stCondLst>
                                    <p:cond delay="0"/>
                                  </p:stCondLst>
                                  <p:childTnLst>
                                    <p:animEffect transition="out" filter="blinds(horizontal)">
                                      <p:cBhvr>
                                        <p:cTn id="523" dur="6000"/>
                                        <p:tgtEl>
                                          <p:spTgt spid="56"/>
                                        </p:tgtEl>
                                      </p:cBhvr>
                                    </p:animEffect>
                                    <p:set>
                                      <p:cBhvr>
                                        <p:cTn id="524" dur="1" fill="hold">
                                          <p:stCondLst>
                                            <p:cond delay="5999"/>
                                          </p:stCondLst>
                                        </p:cTn>
                                        <p:tgtEl>
                                          <p:spTgt spid="56"/>
                                        </p:tgtEl>
                                        <p:attrNameLst>
                                          <p:attrName>style.visibility</p:attrName>
                                        </p:attrNameLst>
                                      </p:cBhvr>
                                      <p:to>
                                        <p:strVal val="hidden"/>
                                      </p:to>
                                    </p:set>
                                  </p:childTnLst>
                                </p:cTn>
                              </p:par>
                              <p:par>
                                <p:cTn id="525" presetID="2" presetClass="entr" presetSubtype="4" fill="hold" grpId="0" nodeType="withEffect">
                                  <p:stCondLst>
                                    <p:cond delay="0"/>
                                  </p:stCondLst>
                                  <p:childTnLst>
                                    <p:set>
                                      <p:cBhvr>
                                        <p:cTn id="526" dur="1" fill="hold">
                                          <p:stCondLst>
                                            <p:cond delay="0"/>
                                          </p:stCondLst>
                                        </p:cTn>
                                        <p:tgtEl>
                                          <p:spTgt spid="35"/>
                                        </p:tgtEl>
                                        <p:attrNameLst>
                                          <p:attrName>style.visibility</p:attrName>
                                        </p:attrNameLst>
                                      </p:cBhvr>
                                      <p:to>
                                        <p:strVal val="visible"/>
                                      </p:to>
                                    </p:set>
                                    <p:anim calcmode="lin" valueType="num">
                                      <p:cBhvr additive="base">
                                        <p:cTn id="527" dur="4000" fill="hold"/>
                                        <p:tgtEl>
                                          <p:spTgt spid="35"/>
                                        </p:tgtEl>
                                        <p:attrNameLst>
                                          <p:attrName>ppt_x</p:attrName>
                                        </p:attrNameLst>
                                      </p:cBhvr>
                                      <p:tavLst>
                                        <p:tav tm="0">
                                          <p:val>
                                            <p:strVal val="#ppt_x"/>
                                          </p:val>
                                        </p:tav>
                                        <p:tav tm="100000">
                                          <p:val>
                                            <p:strVal val="#ppt_x"/>
                                          </p:val>
                                        </p:tav>
                                      </p:tavLst>
                                    </p:anim>
                                    <p:anim calcmode="lin" valueType="num">
                                      <p:cBhvr additive="base">
                                        <p:cTn id="528" dur="4000" fill="hold"/>
                                        <p:tgtEl>
                                          <p:spTgt spid="35"/>
                                        </p:tgtEl>
                                        <p:attrNameLst>
                                          <p:attrName>ppt_y</p:attrName>
                                        </p:attrNameLst>
                                      </p:cBhvr>
                                      <p:tavLst>
                                        <p:tav tm="0">
                                          <p:val>
                                            <p:strVal val="1+#ppt_h/2"/>
                                          </p:val>
                                        </p:tav>
                                        <p:tav tm="100000">
                                          <p:val>
                                            <p:strVal val="#ppt_y"/>
                                          </p:val>
                                        </p:tav>
                                      </p:tavLst>
                                    </p:anim>
                                  </p:childTnLst>
                                </p:cTn>
                              </p:par>
                              <p:par>
                                <p:cTn id="529" presetID="19" presetClass="entr" presetSubtype="5" fill="hold" grpId="1" nodeType="withEffect">
                                  <p:stCondLst>
                                    <p:cond delay="0"/>
                                  </p:stCondLst>
                                  <p:childTnLst>
                                    <p:set>
                                      <p:cBhvr>
                                        <p:cTn id="530" dur="1" fill="hold">
                                          <p:stCondLst>
                                            <p:cond delay="0"/>
                                          </p:stCondLst>
                                        </p:cTn>
                                        <p:tgtEl>
                                          <p:spTgt spid="35"/>
                                        </p:tgtEl>
                                        <p:attrNameLst>
                                          <p:attrName>style.visibility</p:attrName>
                                        </p:attrNameLst>
                                      </p:cBhvr>
                                      <p:to>
                                        <p:strVal val="visible"/>
                                      </p:to>
                                    </p:set>
                                    <p:anim calcmode="lin" valueType="num">
                                      <p:cBhvr>
                                        <p:cTn id="531" dur="4000" fill="hold"/>
                                        <p:tgtEl>
                                          <p:spTgt spid="35"/>
                                        </p:tgtEl>
                                        <p:attrNameLst>
                                          <p:attrName>ppt_w</p:attrName>
                                        </p:attrNameLst>
                                      </p:cBhvr>
                                      <p:tavLst>
                                        <p:tav tm="0">
                                          <p:val>
                                            <p:strVal val="#ppt_w"/>
                                          </p:val>
                                        </p:tav>
                                        <p:tav tm="100000">
                                          <p:val>
                                            <p:strVal val="#ppt_w"/>
                                          </p:val>
                                        </p:tav>
                                      </p:tavLst>
                                    </p:anim>
                                    <p:anim calcmode="lin" valueType="num">
                                      <p:cBhvr>
                                        <p:cTn id="532" dur="4000" fill="hold"/>
                                        <p:tgtEl>
                                          <p:spTgt spid="35"/>
                                        </p:tgtEl>
                                        <p:attrNameLst>
                                          <p:attrName>ppt_h</p:attrName>
                                        </p:attrNameLst>
                                      </p:cBhvr>
                                      <p:tavLst>
                                        <p:tav tm="0" fmla="#ppt_h*sin(2.5*pi*$)">
                                          <p:val>
                                            <p:fltVal val="0"/>
                                          </p:val>
                                        </p:tav>
                                        <p:tav tm="100000">
                                          <p:val>
                                            <p:fltVal val="1"/>
                                          </p:val>
                                        </p:tav>
                                      </p:tavLst>
                                    </p:anim>
                                  </p:childTnLst>
                                </p:cTn>
                              </p:par>
                              <p:par>
                                <p:cTn id="533" presetID="2" presetClass="exit" presetSubtype="1" fill="hold" grpId="2" nodeType="withEffect">
                                  <p:stCondLst>
                                    <p:cond delay="0"/>
                                  </p:stCondLst>
                                  <p:childTnLst>
                                    <p:anim calcmode="lin" valueType="num">
                                      <p:cBhvr additive="base">
                                        <p:cTn id="534" dur="4500"/>
                                        <p:tgtEl>
                                          <p:spTgt spid="35"/>
                                        </p:tgtEl>
                                        <p:attrNameLst>
                                          <p:attrName>ppt_x</p:attrName>
                                        </p:attrNameLst>
                                      </p:cBhvr>
                                      <p:tavLst>
                                        <p:tav tm="0">
                                          <p:val>
                                            <p:strVal val="ppt_x"/>
                                          </p:val>
                                        </p:tav>
                                        <p:tav tm="100000">
                                          <p:val>
                                            <p:strVal val="ppt_x"/>
                                          </p:val>
                                        </p:tav>
                                      </p:tavLst>
                                    </p:anim>
                                    <p:anim calcmode="lin" valueType="num">
                                      <p:cBhvr additive="base">
                                        <p:cTn id="535" dur="4500"/>
                                        <p:tgtEl>
                                          <p:spTgt spid="35"/>
                                        </p:tgtEl>
                                        <p:attrNameLst>
                                          <p:attrName>ppt_y</p:attrName>
                                        </p:attrNameLst>
                                      </p:cBhvr>
                                      <p:tavLst>
                                        <p:tav tm="0">
                                          <p:val>
                                            <p:strVal val="ppt_y"/>
                                          </p:val>
                                        </p:tav>
                                        <p:tav tm="100000">
                                          <p:val>
                                            <p:strVal val="0-ppt_h/2"/>
                                          </p:val>
                                        </p:tav>
                                      </p:tavLst>
                                    </p:anim>
                                    <p:set>
                                      <p:cBhvr>
                                        <p:cTn id="536" dur="1" fill="hold">
                                          <p:stCondLst>
                                            <p:cond delay="4499"/>
                                          </p:stCondLst>
                                        </p:cTn>
                                        <p:tgtEl>
                                          <p:spTgt spid="35"/>
                                        </p:tgtEl>
                                        <p:attrNameLst>
                                          <p:attrName>style.visibility</p:attrName>
                                        </p:attrNameLst>
                                      </p:cBhvr>
                                      <p:to>
                                        <p:strVal val="hidden"/>
                                      </p:to>
                                    </p:set>
                                  </p:childTnLst>
                                </p:cTn>
                              </p:par>
                              <p:par>
                                <p:cTn id="537" presetID="3" presetClass="exit" presetSubtype="10" fill="hold" grpId="3" nodeType="withEffect">
                                  <p:stCondLst>
                                    <p:cond delay="0"/>
                                  </p:stCondLst>
                                  <p:childTnLst>
                                    <p:animEffect transition="out" filter="blinds(horizontal)">
                                      <p:cBhvr>
                                        <p:cTn id="538" dur="6000"/>
                                        <p:tgtEl>
                                          <p:spTgt spid="35"/>
                                        </p:tgtEl>
                                      </p:cBhvr>
                                    </p:animEffect>
                                    <p:set>
                                      <p:cBhvr>
                                        <p:cTn id="539" dur="1" fill="hold">
                                          <p:stCondLst>
                                            <p:cond delay="5999"/>
                                          </p:stCondLst>
                                        </p:cTn>
                                        <p:tgtEl>
                                          <p:spTgt spid="35"/>
                                        </p:tgtEl>
                                        <p:attrNameLst>
                                          <p:attrName>style.visibility</p:attrName>
                                        </p:attrNameLst>
                                      </p:cBhvr>
                                      <p:to>
                                        <p:strVal val="hidden"/>
                                      </p:to>
                                    </p:set>
                                  </p:childTnLst>
                                </p:cTn>
                              </p:par>
                              <p:par>
                                <p:cTn id="540" presetID="2" presetClass="entr" presetSubtype="4" fill="hold" grpId="0" nodeType="withEffect">
                                  <p:stCondLst>
                                    <p:cond delay="0"/>
                                  </p:stCondLst>
                                  <p:childTnLst>
                                    <p:set>
                                      <p:cBhvr>
                                        <p:cTn id="541" dur="1" fill="hold">
                                          <p:stCondLst>
                                            <p:cond delay="0"/>
                                          </p:stCondLst>
                                        </p:cTn>
                                        <p:tgtEl>
                                          <p:spTgt spid="42"/>
                                        </p:tgtEl>
                                        <p:attrNameLst>
                                          <p:attrName>style.visibility</p:attrName>
                                        </p:attrNameLst>
                                      </p:cBhvr>
                                      <p:to>
                                        <p:strVal val="visible"/>
                                      </p:to>
                                    </p:set>
                                    <p:anim calcmode="lin" valueType="num">
                                      <p:cBhvr additive="base">
                                        <p:cTn id="542" dur="4000" fill="hold"/>
                                        <p:tgtEl>
                                          <p:spTgt spid="42"/>
                                        </p:tgtEl>
                                        <p:attrNameLst>
                                          <p:attrName>ppt_x</p:attrName>
                                        </p:attrNameLst>
                                      </p:cBhvr>
                                      <p:tavLst>
                                        <p:tav tm="0">
                                          <p:val>
                                            <p:strVal val="#ppt_x"/>
                                          </p:val>
                                        </p:tav>
                                        <p:tav tm="100000">
                                          <p:val>
                                            <p:strVal val="#ppt_x"/>
                                          </p:val>
                                        </p:tav>
                                      </p:tavLst>
                                    </p:anim>
                                    <p:anim calcmode="lin" valueType="num">
                                      <p:cBhvr additive="base">
                                        <p:cTn id="543" dur="4000" fill="hold"/>
                                        <p:tgtEl>
                                          <p:spTgt spid="42"/>
                                        </p:tgtEl>
                                        <p:attrNameLst>
                                          <p:attrName>ppt_y</p:attrName>
                                        </p:attrNameLst>
                                      </p:cBhvr>
                                      <p:tavLst>
                                        <p:tav tm="0">
                                          <p:val>
                                            <p:strVal val="1+#ppt_h/2"/>
                                          </p:val>
                                        </p:tav>
                                        <p:tav tm="100000">
                                          <p:val>
                                            <p:strVal val="#ppt_y"/>
                                          </p:val>
                                        </p:tav>
                                      </p:tavLst>
                                    </p:anim>
                                  </p:childTnLst>
                                </p:cTn>
                              </p:par>
                              <p:par>
                                <p:cTn id="544" presetID="19" presetClass="entr" presetSubtype="5" fill="hold" grpId="1" nodeType="withEffect">
                                  <p:stCondLst>
                                    <p:cond delay="0"/>
                                  </p:stCondLst>
                                  <p:childTnLst>
                                    <p:set>
                                      <p:cBhvr>
                                        <p:cTn id="545" dur="1" fill="hold">
                                          <p:stCondLst>
                                            <p:cond delay="0"/>
                                          </p:stCondLst>
                                        </p:cTn>
                                        <p:tgtEl>
                                          <p:spTgt spid="42"/>
                                        </p:tgtEl>
                                        <p:attrNameLst>
                                          <p:attrName>style.visibility</p:attrName>
                                        </p:attrNameLst>
                                      </p:cBhvr>
                                      <p:to>
                                        <p:strVal val="visible"/>
                                      </p:to>
                                    </p:set>
                                    <p:anim calcmode="lin" valueType="num">
                                      <p:cBhvr>
                                        <p:cTn id="546" dur="4000" fill="hold"/>
                                        <p:tgtEl>
                                          <p:spTgt spid="42"/>
                                        </p:tgtEl>
                                        <p:attrNameLst>
                                          <p:attrName>ppt_w</p:attrName>
                                        </p:attrNameLst>
                                      </p:cBhvr>
                                      <p:tavLst>
                                        <p:tav tm="0">
                                          <p:val>
                                            <p:strVal val="#ppt_w"/>
                                          </p:val>
                                        </p:tav>
                                        <p:tav tm="100000">
                                          <p:val>
                                            <p:strVal val="#ppt_w"/>
                                          </p:val>
                                        </p:tav>
                                      </p:tavLst>
                                    </p:anim>
                                    <p:anim calcmode="lin" valueType="num">
                                      <p:cBhvr>
                                        <p:cTn id="547" dur="4000" fill="hold"/>
                                        <p:tgtEl>
                                          <p:spTgt spid="42"/>
                                        </p:tgtEl>
                                        <p:attrNameLst>
                                          <p:attrName>ppt_h</p:attrName>
                                        </p:attrNameLst>
                                      </p:cBhvr>
                                      <p:tavLst>
                                        <p:tav tm="0" fmla="#ppt_h*sin(2.5*pi*$)">
                                          <p:val>
                                            <p:fltVal val="0"/>
                                          </p:val>
                                        </p:tav>
                                        <p:tav tm="100000">
                                          <p:val>
                                            <p:fltVal val="1"/>
                                          </p:val>
                                        </p:tav>
                                      </p:tavLst>
                                    </p:anim>
                                  </p:childTnLst>
                                </p:cTn>
                              </p:par>
                              <p:par>
                                <p:cTn id="548" presetID="2" presetClass="exit" presetSubtype="1" fill="hold" grpId="2" nodeType="withEffect">
                                  <p:stCondLst>
                                    <p:cond delay="0"/>
                                  </p:stCondLst>
                                  <p:childTnLst>
                                    <p:anim calcmode="lin" valueType="num">
                                      <p:cBhvr additive="base">
                                        <p:cTn id="549" dur="4500"/>
                                        <p:tgtEl>
                                          <p:spTgt spid="42"/>
                                        </p:tgtEl>
                                        <p:attrNameLst>
                                          <p:attrName>ppt_x</p:attrName>
                                        </p:attrNameLst>
                                      </p:cBhvr>
                                      <p:tavLst>
                                        <p:tav tm="0">
                                          <p:val>
                                            <p:strVal val="ppt_x"/>
                                          </p:val>
                                        </p:tav>
                                        <p:tav tm="100000">
                                          <p:val>
                                            <p:strVal val="ppt_x"/>
                                          </p:val>
                                        </p:tav>
                                      </p:tavLst>
                                    </p:anim>
                                    <p:anim calcmode="lin" valueType="num">
                                      <p:cBhvr additive="base">
                                        <p:cTn id="550" dur="4500"/>
                                        <p:tgtEl>
                                          <p:spTgt spid="42"/>
                                        </p:tgtEl>
                                        <p:attrNameLst>
                                          <p:attrName>ppt_y</p:attrName>
                                        </p:attrNameLst>
                                      </p:cBhvr>
                                      <p:tavLst>
                                        <p:tav tm="0">
                                          <p:val>
                                            <p:strVal val="ppt_y"/>
                                          </p:val>
                                        </p:tav>
                                        <p:tav tm="100000">
                                          <p:val>
                                            <p:strVal val="0-ppt_h/2"/>
                                          </p:val>
                                        </p:tav>
                                      </p:tavLst>
                                    </p:anim>
                                    <p:set>
                                      <p:cBhvr>
                                        <p:cTn id="551" dur="1" fill="hold">
                                          <p:stCondLst>
                                            <p:cond delay="4499"/>
                                          </p:stCondLst>
                                        </p:cTn>
                                        <p:tgtEl>
                                          <p:spTgt spid="42"/>
                                        </p:tgtEl>
                                        <p:attrNameLst>
                                          <p:attrName>style.visibility</p:attrName>
                                        </p:attrNameLst>
                                      </p:cBhvr>
                                      <p:to>
                                        <p:strVal val="hidden"/>
                                      </p:to>
                                    </p:set>
                                  </p:childTnLst>
                                </p:cTn>
                              </p:par>
                              <p:par>
                                <p:cTn id="552" presetID="3" presetClass="exit" presetSubtype="10" fill="hold" grpId="3" nodeType="withEffect">
                                  <p:stCondLst>
                                    <p:cond delay="0"/>
                                  </p:stCondLst>
                                  <p:childTnLst>
                                    <p:animEffect transition="out" filter="blinds(horizontal)">
                                      <p:cBhvr>
                                        <p:cTn id="553" dur="6000"/>
                                        <p:tgtEl>
                                          <p:spTgt spid="42"/>
                                        </p:tgtEl>
                                      </p:cBhvr>
                                    </p:animEffect>
                                    <p:set>
                                      <p:cBhvr>
                                        <p:cTn id="554" dur="1" fill="hold">
                                          <p:stCondLst>
                                            <p:cond delay="5999"/>
                                          </p:stCondLst>
                                        </p:cTn>
                                        <p:tgtEl>
                                          <p:spTgt spid="42"/>
                                        </p:tgtEl>
                                        <p:attrNameLst>
                                          <p:attrName>style.visibility</p:attrName>
                                        </p:attrNameLst>
                                      </p:cBhvr>
                                      <p:to>
                                        <p:strVal val="hidden"/>
                                      </p:to>
                                    </p:set>
                                  </p:childTnLst>
                                </p:cTn>
                              </p:par>
                              <p:par>
                                <p:cTn id="555" presetID="2" presetClass="entr" presetSubtype="4" fill="hold" grpId="0" nodeType="withEffect">
                                  <p:stCondLst>
                                    <p:cond delay="0"/>
                                  </p:stCondLst>
                                  <p:childTnLst>
                                    <p:set>
                                      <p:cBhvr>
                                        <p:cTn id="556" dur="1" fill="hold">
                                          <p:stCondLst>
                                            <p:cond delay="0"/>
                                          </p:stCondLst>
                                        </p:cTn>
                                        <p:tgtEl>
                                          <p:spTgt spid="3"/>
                                        </p:tgtEl>
                                        <p:attrNameLst>
                                          <p:attrName>style.visibility</p:attrName>
                                        </p:attrNameLst>
                                      </p:cBhvr>
                                      <p:to>
                                        <p:strVal val="visible"/>
                                      </p:to>
                                    </p:set>
                                    <p:anim calcmode="lin" valueType="num">
                                      <p:cBhvr additive="base">
                                        <p:cTn id="557" dur="4000" fill="hold"/>
                                        <p:tgtEl>
                                          <p:spTgt spid="3"/>
                                        </p:tgtEl>
                                        <p:attrNameLst>
                                          <p:attrName>ppt_x</p:attrName>
                                        </p:attrNameLst>
                                      </p:cBhvr>
                                      <p:tavLst>
                                        <p:tav tm="0">
                                          <p:val>
                                            <p:strVal val="#ppt_x"/>
                                          </p:val>
                                        </p:tav>
                                        <p:tav tm="100000">
                                          <p:val>
                                            <p:strVal val="#ppt_x"/>
                                          </p:val>
                                        </p:tav>
                                      </p:tavLst>
                                    </p:anim>
                                    <p:anim calcmode="lin" valueType="num">
                                      <p:cBhvr additive="base">
                                        <p:cTn id="558" dur="4000" fill="hold"/>
                                        <p:tgtEl>
                                          <p:spTgt spid="3"/>
                                        </p:tgtEl>
                                        <p:attrNameLst>
                                          <p:attrName>ppt_y</p:attrName>
                                        </p:attrNameLst>
                                      </p:cBhvr>
                                      <p:tavLst>
                                        <p:tav tm="0">
                                          <p:val>
                                            <p:strVal val="1+#ppt_h/2"/>
                                          </p:val>
                                        </p:tav>
                                        <p:tav tm="100000">
                                          <p:val>
                                            <p:strVal val="#ppt_y"/>
                                          </p:val>
                                        </p:tav>
                                      </p:tavLst>
                                    </p:anim>
                                  </p:childTnLst>
                                </p:cTn>
                              </p:par>
                              <p:par>
                                <p:cTn id="559" presetID="19" presetClass="entr" presetSubtype="5" fill="hold" grpId="1" nodeType="withEffect">
                                  <p:stCondLst>
                                    <p:cond delay="0"/>
                                  </p:stCondLst>
                                  <p:childTnLst>
                                    <p:set>
                                      <p:cBhvr>
                                        <p:cTn id="560" dur="1" fill="hold">
                                          <p:stCondLst>
                                            <p:cond delay="0"/>
                                          </p:stCondLst>
                                        </p:cTn>
                                        <p:tgtEl>
                                          <p:spTgt spid="3"/>
                                        </p:tgtEl>
                                        <p:attrNameLst>
                                          <p:attrName>style.visibility</p:attrName>
                                        </p:attrNameLst>
                                      </p:cBhvr>
                                      <p:to>
                                        <p:strVal val="visible"/>
                                      </p:to>
                                    </p:set>
                                    <p:anim calcmode="lin" valueType="num">
                                      <p:cBhvr>
                                        <p:cTn id="561" dur="4000" fill="hold"/>
                                        <p:tgtEl>
                                          <p:spTgt spid="3"/>
                                        </p:tgtEl>
                                        <p:attrNameLst>
                                          <p:attrName>ppt_w</p:attrName>
                                        </p:attrNameLst>
                                      </p:cBhvr>
                                      <p:tavLst>
                                        <p:tav tm="0">
                                          <p:val>
                                            <p:strVal val="#ppt_w"/>
                                          </p:val>
                                        </p:tav>
                                        <p:tav tm="100000">
                                          <p:val>
                                            <p:strVal val="#ppt_w"/>
                                          </p:val>
                                        </p:tav>
                                      </p:tavLst>
                                    </p:anim>
                                    <p:anim calcmode="lin" valueType="num">
                                      <p:cBhvr>
                                        <p:cTn id="562" dur="4000" fill="hold"/>
                                        <p:tgtEl>
                                          <p:spTgt spid="3"/>
                                        </p:tgtEl>
                                        <p:attrNameLst>
                                          <p:attrName>ppt_h</p:attrName>
                                        </p:attrNameLst>
                                      </p:cBhvr>
                                      <p:tavLst>
                                        <p:tav tm="0" fmla="#ppt_h*sin(2.5*pi*$)">
                                          <p:val>
                                            <p:fltVal val="0"/>
                                          </p:val>
                                        </p:tav>
                                        <p:tav tm="100000">
                                          <p:val>
                                            <p:fltVal val="1"/>
                                          </p:val>
                                        </p:tav>
                                      </p:tavLst>
                                    </p:anim>
                                  </p:childTnLst>
                                </p:cTn>
                              </p:par>
                              <p:par>
                                <p:cTn id="563" presetID="2" presetClass="exit" presetSubtype="1" fill="hold" grpId="2" nodeType="withEffect">
                                  <p:stCondLst>
                                    <p:cond delay="0"/>
                                  </p:stCondLst>
                                  <p:childTnLst>
                                    <p:anim calcmode="lin" valueType="num">
                                      <p:cBhvr additive="base">
                                        <p:cTn id="564" dur="4500"/>
                                        <p:tgtEl>
                                          <p:spTgt spid="3"/>
                                        </p:tgtEl>
                                        <p:attrNameLst>
                                          <p:attrName>ppt_x</p:attrName>
                                        </p:attrNameLst>
                                      </p:cBhvr>
                                      <p:tavLst>
                                        <p:tav tm="0">
                                          <p:val>
                                            <p:strVal val="ppt_x"/>
                                          </p:val>
                                        </p:tav>
                                        <p:tav tm="100000">
                                          <p:val>
                                            <p:strVal val="ppt_x"/>
                                          </p:val>
                                        </p:tav>
                                      </p:tavLst>
                                    </p:anim>
                                    <p:anim calcmode="lin" valueType="num">
                                      <p:cBhvr additive="base">
                                        <p:cTn id="565" dur="4500"/>
                                        <p:tgtEl>
                                          <p:spTgt spid="3"/>
                                        </p:tgtEl>
                                        <p:attrNameLst>
                                          <p:attrName>ppt_y</p:attrName>
                                        </p:attrNameLst>
                                      </p:cBhvr>
                                      <p:tavLst>
                                        <p:tav tm="0">
                                          <p:val>
                                            <p:strVal val="ppt_y"/>
                                          </p:val>
                                        </p:tav>
                                        <p:tav tm="100000">
                                          <p:val>
                                            <p:strVal val="0-ppt_h/2"/>
                                          </p:val>
                                        </p:tav>
                                      </p:tavLst>
                                    </p:anim>
                                    <p:set>
                                      <p:cBhvr>
                                        <p:cTn id="566" dur="1" fill="hold">
                                          <p:stCondLst>
                                            <p:cond delay="4499"/>
                                          </p:stCondLst>
                                        </p:cTn>
                                        <p:tgtEl>
                                          <p:spTgt spid="3"/>
                                        </p:tgtEl>
                                        <p:attrNameLst>
                                          <p:attrName>style.visibility</p:attrName>
                                        </p:attrNameLst>
                                      </p:cBhvr>
                                      <p:to>
                                        <p:strVal val="hidden"/>
                                      </p:to>
                                    </p:set>
                                  </p:childTnLst>
                                </p:cTn>
                              </p:par>
                              <p:par>
                                <p:cTn id="567" presetID="3" presetClass="exit" presetSubtype="10" fill="hold" grpId="3" nodeType="withEffect">
                                  <p:stCondLst>
                                    <p:cond delay="0"/>
                                  </p:stCondLst>
                                  <p:childTnLst>
                                    <p:animEffect transition="out" filter="blinds(horizontal)">
                                      <p:cBhvr>
                                        <p:cTn id="568" dur="6000"/>
                                        <p:tgtEl>
                                          <p:spTgt spid="3"/>
                                        </p:tgtEl>
                                      </p:cBhvr>
                                    </p:animEffect>
                                    <p:set>
                                      <p:cBhvr>
                                        <p:cTn id="569" dur="1" fill="hold">
                                          <p:stCondLst>
                                            <p:cond delay="5999"/>
                                          </p:stCondLst>
                                        </p:cTn>
                                        <p:tgtEl>
                                          <p:spTgt spid="3"/>
                                        </p:tgtEl>
                                        <p:attrNameLst>
                                          <p:attrName>style.visibility</p:attrName>
                                        </p:attrNameLst>
                                      </p:cBhvr>
                                      <p:to>
                                        <p:strVal val="hidden"/>
                                      </p:to>
                                    </p:set>
                                  </p:childTnLst>
                                </p:cTn>
                              </p:par>
                              <p:par>
                                <p:cTn id="570" presetID="2" presetClass="entr" presetSubtype="4" fill="hold" grpId="0" nodeType="withEffect">
                                  <p:stCondLst>
                                    <p:cond delay="0"/>
                                  </p:stCondLst>
                                  <p:childTnLst>
                                    <p:set>
                                      <p:cBhvr>
                                        <p:cTn id="571" dur="1" fill="hold">
                                          <p:stCondLst>
                                            <p:cond delay="0"/>
                                          </p:stCondLst>
                                        </p:cTn>
                                        <p:tgtEl>
                                          <p:spTgt spid="50"/>
                                        </p:tgtEl>
                                        <p:attrNameLst>
                                          <p:attrName>style.visibility</p:attrName>
                                        </p:attrNameLst>
                                      </p:cBhvr>
                                      <p:to>
                                        <p:strVal val="visible"/>
                                      </p:to>
                                    </p:set>
                                    <p:anim calcmode="lin" valueType="num">
                                      <p:cBhvr additive="base">
                                        <p:cTn id="572" dur="4000" fill="hold"/>
                                        <p:tgtEl>
                                          <p:spTgt spid="50"/>
                                        </p:tgtEl>
                                        <p:attrNameLst>
                                          <p:attrName>ppt_x</p:attrName>
                                        </p:attrNameLst>
                                      </p:cBhvr>
                                      <p:tavLst>
                                        <p:tav tm="0">
                                          <p:val>
                                            <p:strVal val="#ppt_x"/>
                                          </p:val>
                                        </p:tav>
                                        <p:tav tm="100000">
                                          <p:val>
                                            <p:strVal val="#ppt_x"/>
                                          </p:val>
                                        </p:tav>
                                      </p:tavLst>
                                    </p:anim>
                                    <p:anim calcmode="lin" valueType="num">
                                      <p:cBhvr additive="base">
                                        <p:cTn id="573" dur="4000" fill="hold"/>
                                        <p:tgtEl>
                                          <p:spTgt spid="50"/>
                                        </p:tgtEl>
                                        <p:attrNameLst>
                                          <p:attrName>ppt_y</p:attrName>
                                        </p:attrNameLst>
                                      </p:cBhvr>
                                      <p:tavLst>
                                        <p:tav tm="0">
                                          <p:val>
                                            <p:strVal val="1+#ppt_h/2"/>
                                          </p:val>
                                        </p:tav>
                                        <p:tav tm="100000">
                                          <p:val>
                                            <p:strVal val="#ppt_y"/>
                                          </p:val>
                                        </p:tav>
                                      </p:tavLst>
                                    </p:anim>
                                  </p:childTnLst>
                                </p:cTn>
                              </p:par>
                              <p:par>
                                <p:cTn id="574" presetID="19" presetClass="entr" presetSubtype="5" fill="hold" grpId="1" nodeType="withEffect">
                                  <p:stCondLst>
                                    <p:cond delay="0"/>
                                  </p:stCondLst>
                                  <p:childTnLst>
                                    <p:set>
                                      <p:cBhvr>
                                        <p:cTn id="575" dur="1" fill="hold">
                                          <p:stCondLst>
                                            <p:cond delay="0"/>
                                          </p:stCondLst>
                                        </p:cTn>
                                        <p:tgtEl>
                                          <p:spTgt spid="50"/>
                                        </p:tgtEl>
                                        <p:attrNameLst>
                                          <p:attrName>style.visibility</p:attrName>
                                        </p:attrNameLst>
                                      </p:cBhvr>
                                      <p:to>
                                        <p:strVal val="visible"/>
                                      </p:to>
                                    </p:set>
                                    <p:anim calcmode="lin" valueType="num">
                                      <p:cBhvr>
                                        <p:cTn id="576" dur="4000" fill="hold"/>
                                        <p:tgtEl>
                                          <p:spTgt spid="50"/>
                                        </p:tgtEl>
                                        <p:attrNameLst>
                                          <p:attrName>ppt_w</p:attrName>
                                        </p:attrNameLst>
                                      </p:cBhvr>
                                      <p:tavLst>
                                        <p:tav tm="0">
                                          <p:val>
                                            <p:strVal val="#ppt_w"/>
                                          </p:val>
                                        </p:tav>
                                        <p:tav tm="100000">
                                          <p:val>
                                            <p:strVal val="#ppt_w"/>
                                          </p:val>
                                        </p:tav>
                                      </p:tavLst>
                                    </p:anim>
                                    <p:anim calcmode="lin" valueType="num">
                                      <p:cBhvr>
                                        <p:cTn id="577" dur="4000" fill="hold"/>
                                        <p:tgtEl>
                                          <p:spTgt spid="50"/>
                                        </p:tgtEl>
                                        <p:attrNameLst>
                                          <p:attrName>ppt_h</p:attrName>
                                        </p:attrNameLst>
                                      </p:cBhvr>
                                      <p:tavLst>
                                        <p:tav tm="0" fmla="#ppt_h*sin(2.5*pi*$)">
                                          <p:val>
                                            <p:fltVal val="0"/>
                                          </p:val>
                                        </p:tav>
                                        <p:tav tm="100000">
                                          <p:val>
                                            <p:fltVal val="1"/>
                                          </p:val>
                                        </p:tav>
                                      </p:tavLst>
                                    </p:anim>
                                  </p:childTnLst>
                                </p:cTn>
                              </p:par>
                              <p:par>
                                <p:cTn id="578" presetID="2" presetClass="exit" presetSubtype="1" fill="hold" grpId="2" nodeType="withEffect">
                                  <p:stCondLst>
                                    <p:cond delay="0"/>
                                  </p:stCondLst>
                                  <p:childTnLst>
                                    <p:anim calcmode="lin" valueType="num">
                                      <p:cBhvr additive="base">
                                        <p:cTn id="579" dur="4500"/>
                                        <p:tgtEl>
                                          <p:spTgt spid="50"/>
                                        </p:tgtEl>
                                        <p:attrNameLst>
                                          <p:attrName>ppt_x</p:attrName>
                                        </p:attrNameLst>
                                      </p:cBhvr>
                                      <p:tavLst>
                                        <p:tav tm="0">
                                          <p:val>
                                            <p:strVal val="ppt_x"/>
                                          </p:val>
                                        </p:tav>
                                        <p:tav tm="100000">
                                          <p:val>
                                            <p:strVal val="ppt_x"/>
                                          </p:val>
                                        </p:tav>
                                      </p:tavLst>
                                    </p:anim>
                                    <p:anim calcmode="lin" valueType="num">
                                      <p:cBhvr additive="base">
                                        <p:cTn id="580" dur="4500"/>
                                        <p:tgtEl>
                                          <p:spTgt spid="50"/>
                                        </p:tgtEl>
                                        <p:attrNameLst>
                                          <p:attrName>ppt_y</p:attrName>
                                        </p:attrNameLst>
                                      </p:cBhvr>
                                      <p:tavLst>
                                        <p:tav tm="0">
                                          <p:val>
                                            <p:strVal val="ppt_y"/>
                                          </p:val>
                                        </p:tav>
                                        <p:tav tm="100000">
                                          <p:val>
                                            <p:strVal val="0-ppt_h/2"/>
                                          </p:val>
                                        </p:tav>
                                      </p:tavLst>
                                    </p:anim>
                                    <p:set>
                                      <p:cBhvr>
                                        <p:cTn id="581" dur="1" fill="hold">
                                          <p:stCondLst>
                                            <p:cond delay="4499"/>
                                          </p:stCondLst>
                                        </p:cTn>
                                        <p:tgtEl>
                                          <p:spTgt spid="50"/>
                                        </p:tgtEl>
                                        <p:attrNameLst>
                                          <p:attrName>style.visibility</p:attrName>
                                        </p:attrNameLst>
                                      </p:cBhvr>
                                      <p:to>
                                        <p:strVal val="hidden"/>
                                      </p:to>
                                    </p:set>
                                  </p:childTnLst>
                                </p:cTn>
                              </p:par>
                              <p:par>
                                <p:cTn id="582" presetID="3" presetClass="exit" presetSubtype="10" fill="hold" grpId="3" nodeType="withEffect">
                                  <p:stCondLst>
                                    <p:cond delay="0"/>
                                  </p:stCondLst>
                                  <p:childTnLst>
                                    <p:animEffect transition="out" filter="blinds(horizontal)">
                                      <p:cBhvr>
                                        <p:cTn id="583" dur="6000"/>
                                        <p:tgtEl>
                                          <p:spTgt spid="50"/>
                                        </p:tgtEl>
                                      </p:cBhvr>
                                    </p:animEffect>
                                    <p:set>
                                      <p:cBhvr>
                                        <p:cTn id="584" dur="1" fill="hold">
                                          <p:stCondLst>
                                            <p:cond delay="5999"/>
                                          </p:stCondLst>
                                        </p:cTn>
                                        <p:tgtEl>
                                          <p:spTgt spid="50"/>
                                        </p:tgtEl>
                                        <p:attrNameLst>
                                          <p:attrName>style.visibility</p:attrName>
                                        </p:attrNameLst>
                                      </p:cBhvr>
                                      <p:to>
                                        <p:strVal val="hidden"/>
                                      </p:to>
                                    </p:set>
                                  </p:childTnLst>
                                </p:cTn>
                              </p:par>
                              <p:par>
                                <p:cTn id="585" presetID="2" presetClass="entr" presetSubtype="4" fill="hold" grpId="0" nodeType="withEffect">
                                  <p:stCondLst>
                                    <p:cond delay="0"/>
                                  </p:stCondLst>
                                  <p:childTnLst>
                                    <p:set>
                                      <p:cBhvr>
                                        <p:cTn id="586" dur="1" fill="hold">
                                          <p:stCondLst>
                                            <p:cond delay="0"/>
                                          </p:stCondLst>
                                        </p:cTn>
                                        <p:tgtEl>
                                          <p:spTgt spid="51"/>
                                        </p:tgtEl>
                                        <p:attrNameLst>
                                          <p:attrName>style.visibility</p:attrName>
                                        </p:attrNameLst>
                                      </p:cBhvr>
                                      <p:to>
                                        <p:strVal val="visible"/>
                                      </p:to>
                                    </p:set>
                                    <p:anim calcmode="lin" valueType="num">
                                      <p:cBhvr additive="base">
                                        <p:cTn id="587" dur="4000" fill="hold"/>
                                        <p:tgtEl>
                                          <p:spTgt spid="51"/>
                                        </p:tgtEl>
                                        <p:attrNameLst>
                                          <p:attrName>ppt_x</p:attrName>
                                        </p:attrNameLst>
                                      </p:cBhvr>
                                      <p:tavLst>
                                        <p:tav tm="0">
                                          <p:val>
                                            <p:strVal val="#ppt_x"/>
                                          </p:val>
                                        </p:tav>
                                        <p:tav tm="100000">
                                          <p:val>
                                            <p:strVal val="#ppt_x"/>
                                          </p:val>
                                        </p:tav>
                                      </p:tavLst>
                                    </p:anim>
                                    <p:anim calcmode="lin" valueType="num">
                                      <p:cBhvr additive="base">
                                        <p:cTn id="588" dur="4000" fill="hold"/>
                                        <p:tgtEl>
                                          <p:spTgt spid="51"/>
                                        </p:tgtEl>
                                        <p:attrNameLst>
                                          <p:attrName>ppt_y</p:attrName>
                                        </p:attrNameLst>
                                      </p:cBhvr>
                                      <p:tavLst>
                                        <p:tav tm="0">
                                          <p:val>
                                            <p:strVal val="1+#ppt_h/2"/>
                                          </p:val>
                                        </p:tav>
                                        <p:tav tm="100000">
                                          <p:val>
                                            <p:strVal val="#ppt_y"/>
                                          </p:val>
                                        </p:tav>
                                      </p:tavLst>
                                    </p:anim>
                                  </p:childTnLst>
                                </p:cTn>
                              </p:par>
                              <p:par>
                                <p:cTn id="589" presetID="19" presetClass="entr" presetSubtype="5" fill="hold" grpId="1" nodeType="withEffect">
                                  <p:stCondLst>
                                    <p:cond delay="0"/>
                                  </p:stCondLst>
                                  <p:childTnLst>
                                    <p:set>
                                      <p:cBhvr>
                                        <p:cTn id="590" dur="1" fill="hold">
                                          <p:stCondLst>
                                            <p:cond delay="0"/>
                                          </p:stCondLst>
                                        </p:cTn>
                                        <p:tgtEl>
                                          <p:spTgt spid="51"/>
                                        </p:tgtEl>
                                        <p:attrNameLst>
                                          <p:attrName>style.visibility</p:attrName>
                                        </p:attrNameLst>
                                      </p:cBhvr>
                                      <p:to>
                                        <p:strVal val="visible"/>
                                      </p:to>
                                    </p:set>
                                    <p:anim calcmode="lin" valueType="num">
                                      <p:cBhvr>
                                        <p:cTn id="591" dur="4000" fill="hold"/>
                                        <p:tgtEl>
                                          <p:spTgt spid="51"/>
                                        </p:tgtEl>
                                        <p:attrNameLst>
                                          <p:attrName>ppt_w</p:attrName>
                                        </p:attrNameLst>
                                      </p:cBhvr>
                                      <p:tavLst>
                                        <p:tav tm="0">
                                          <p:val>
                                            <p:strVal val="#ppt_w"/>
                                          </p:val>
                                        </p:tav>
                                        <p:tav tm="100000">
                                          <p:val>
                                            <p:strVal val="#ppt_w"/>
                                          </p:val>
                                        </p:tav>
                                      </p:tavLst>
                                    </p:anim>
                                    <p:anim calcmode="lin" valueType="num">
                                      <p:cBhvr>
                                        <p:cTn id="592" dur="4000" fill="hold"/>
                                        <p:tgtEl>
                                          <p:spTgt spid="51"/>
                                        </p:tgtEl>
                                        <p:attrNameLst>
                                          <p:attrName>ppt_h</p:attrName>
                                        </p:attrNameLst>
                                      </p:cBhvr>
                                      <p:tavLst>
                                        <p:tav tm="0" fmla="#ppt_h*sin(2.5*pi*$)">
                                          <p:val>
                                            <p:fltVal val="0"/>
                                          </p:val>
                                        </p:tav>
                                        <p:tav tm="100000">
                                          <p:val>
                                            <p:fltVal val="1"/>
                                          </p:val>
                                        </p:tav>
                                      </p:tavLst>
                                    </p:anim>
                                  </p:childTnLst>
                                </p:cTn>
                              </p:par>
                              <p:par>
                                <p:cTn id="593" presetID="2" presetClass="exit" presetSubtype="1" fill="hold" grpId="2" nodeType="withEffect">
                                  <p:stCondLst>
                                    <p:cond delay="0"/>
                                  </p:stCondLst>
                                  <p:childTnLst>
                                    <p:anim calcmode="lin" valueType="num">
                                      <p:cBhvr additive="base">
                                        <p:cTn id="594" dur="4500"/>
                                        <p:tgtEl>
                                          <p:spTgt spid="51"/>
                                        </p:tgtEl>
                                        <p:attrNameLst>
                                          <p:attrName>ppt_x</p:attrName>
                                        </p:attrNameLst>
                                      </p:cBhvr>
                                      <p:tavLst>
                                        <p:tav tm="0">
                                          <p:val>
                                            <p:strVal val="ppt_x"/>
                                          </p:val>
                                        </p:tav>
                                        <p:tav tm="100000">
                                          <p:val>
                                            <p:strVal val="ppt_x"/>
                                          </p:val>
                                        </p:tav>
                                      </p:tavLst>
                                    </p:anim>
                                    <p:anim calcmode="lin" valueType="num">
                                      <p:cBhvr additive="base">
                                        <p:cTn id="595" dur="4500"/>
                                        <p:tgtEl>
                                          <p:spTgt spid="51"/>
                                        </p:tgtEl>
                                        <p:attrNameLst>
                                          <p:attrName>ppt_y</p:attrName>
                                        </p:attrNameLst>
                                      </p:cBhvr>
                                      <p:tavLst>
                                        <p:tav tm="0">
                                          <p:val>
                                            <p:strVal val="ppt_y"/>
                                          </p:val>
                                        </p:tav>
                                        <p:tav tm="100000">
                                          <p:val>
                                            <p:strVal val="0-ppt_h/2"/>
                                          </p:val>
                                        </p:tav>
                                      </p:tavLst>
                                    </p:anim>
                                    <p:set>
                                      <p:cBhvr>
                                        <p:cTn id="596" dur="1" fill="hold">
                                          <p:stCondLst>
                                            <p:cond delay="4499"/>
                                          </p:stCondLst>
                                        </p:cTn>
                                        <p:tgtEl>
                                          <p:spTgt spid="51"/>
                                        </p:tgtEl>
                                        <p:attrNameLst>
                                          <p:attrName>style.visibility</p:attrName>
                                        </p:attrNameLst>
                                      </p:cBhvr>
                                      <p:to>
                                        <p:strVal val="hidden"/>
                                      </p:to>
                                    </p:set>
                                  </p:childTnLst>
                                </p:cTn>
                              </p:par>
                              <p:par>
                                <p:cTn id="597" presetID="3" presetClass="exit" presetSubtype="10" fill="hold" grpId="3" nodeType="withEffect">
                                  <p:stCondLst>
                                    <p:cond delay="0"/>
                                  </p:stCondLst>
                                  <p:childTnLst>
                                    <p:animEffect transition="out" filter="blinds(horizontal)">
                                      <p:cBhvr>
                                        <p:cTn id="598" dur="6000"/>
                                        <p:tgtEl>
                                          <p:spTgt spid="51"/>
                                        </p:tgtEl>
                                      </p:cBhvr>
                                    </p:animEffect>
                                    <p:set>
                                      <p:cBhvr>
                                        <p:cTn id="599" dur="1" fill="hold">
                                          <p:stCondLst>
                                            <p:cond delay="5999"/>
                                          </p:stCondLst>
                                        </p:cTn>
                                        <p:tgtEl>
                                          <p:spTgt spid="51"/>
                                        </p:tgtEl>
                                        <p:attrNameLst>
                                          <p:attrName>style.visibility</p:attrName>
                                        </p:attrNameLst>
                                      </p:cBhvr>
                                      <p:to>
                                        <p:strVal val="hidden"/>
                                      </p:to>
                                    </p:set>
                                  </p:childTnLst>
                                </p:cTn>
                              </p:par>
                              <p:par>
                                <p:cTn id="600" presetID="2" presetClass="entr" presetSubtype="4" fill="hold" grpId="0" nodeType="withEffect">
                                  <p:stCondLst>
                                    <p:cond delay="0"/>
                                  </p:stCondLst>
                                  <p:childTnLst>
                                    <p:set>
                                      <p:cBhvr>
                                        <p:cTn id="601" dur="1" fill="hold">
                                          <p:stCondLst>
                                            <p:cond delay="0"/>
                                          </p:stCondLst>
                                        </p:cTn>
                                        <p:tgtEl>
                                          <p:spTgt spid="57"/>
                                        </p:tgtEl>
                                        <p:attrNameLst>
                                          <p:attrName>style.visibility</p:attrName>
                                        </p:attrNameLst>
                                      </p:cBhvr>
                                      <p:to>
                                        <p:strVal val="visible"/>
                                      </p:to>
                                    </p:set>
                                    <p:anim calcmode="lin" valueType="num">
                                      <p:cBhvr additive="base">
                                        <p:cTn id="602" dur="4000" fill="hold"/>
                                        <p:tgtEl>
                                          <p:spTgt spid="57"/>
                                        </p:tgtEl>
                                        <p:attrNameLst>
                                          <p:attrName>ppt_x</p:attrName>
                                        </p:attrNameLst>
                                      </p:cBhvr>
                                      <p:tavLst>
                                        <p:tav tm="0">
                                          <p:val>
                                            <p:strVal val="#ppt_x"/>
                                          </p:val>
                                        </p:tav>
                                        <p:tav tm="100000">
                                          <p:val>
                                            <p:strVal val="#ppt_x"/>
                                          </p:val>
                                        </p:tav>
                                      </p:tavLst>
                                    </p:anim>
                                    <p:anim calcmode="lin" valueType="num">
                                      <p:cBhvr additive="base">
                                        <p:cTn id="603" dur="4000" fill="hold"/>
                                        <p:tgtEl>
                                          <p:spTgt spid="57"/>
                                        </p:tgtEl>
                                        <p:attrNameLst>
                                          <p:attrName>ppt_y</p:attrName>
                                        </p:attrNameLst>
                                      </p:cBhvr>
                                      <p:tavLst>
                                        <p:tav tm="0">
                                          <p:val>
                                            <p:strVal val="1+#ppt_h/2"/>
                                          </p:val>
                                        </p:tav>
                                        <p:tav tm="100000">
                                          <p:val>
                                            <p:strVal val="#ppt_y"/>
                                          </p:val>
                                        </p:tav>
                                      </p:tavLst>
                                    </p:anim>
                                  </p:childTnLst>
                                </p:cTn>
                              </p:par>
                              <p:par>
                                <p:cTn id="604" presetID="19" presetClass="entr" presetSubtype="5" fill="hold" grpId="1" nodeType="withEffect">
                                  <p:stCondLst>
                                    <p:cond delay="0"/>
                                  </p:stCondLst>
                                  <p:childTnLst>
                                    <p:set>
                                      <p:cBhvr>
                                        <p:cTn id="605" dur="1" fill="hold">
                                          <p:stCondLst>
                                            <p:cond delay="0"/>
                                          </p:stCondLst>
                                        </p:cTn>
                                        <p:tgtEl>
                                          <p:spTgt spid="57"/>
                                        </p:tgtEl>
                                        <p:attrNameLst>
                                          <p:attrName>style.visibility</p:attrName>
                                        </p:attrNameLst>
                                      </p:cBhvr>
                                      <p:to>
                                        <p:strVal val="visible"/>
                                      </p:to>
                                    </p:set>
                                    <p:anim calcmode="lin" valueType="num">
                                      <p:cBhvr>
                                        <p:cTn id="606" dur="4000" fill="hold"/>
                                        <p:tgtEl>
                                          <p:spTgt spid="57"/>
                                        </p:tgtEl>
                                        <p:attrNameLst>
                                          <p:attrName>ppt_w</p:attrName>
                                        </p:attrNameLst>
                                      </p:cBhvr>
                                      <p:tavLst>
                                        <p:tav tm="0">
                                          <p:val>
                                            <p:strVal val="#ppt_w"/>
                                          </p:val>
                                        </p:tav>
                                        <p:tav tm="100000">
                                          <p:val>
                                            <p:strVal val="#ppt_w"/>
                                          </p:val>
                                        </p:tav>
                                      </p:tavLst>
                                    </p:anim>
                                    <p:anim calcmode="lin" valueType="num">
                                      <p:cBhvr>
                                        <p:cTn id="607" dur="4000" fill="hold"/>
                                        <p:tgtEl>
                                          <p:spTgt spid="57"/>
                                        </p:tgtEl>
                                        <p:attrNameLst>
                                          <p:attrName>ppt_h</p:attrName>
                                        </p:attrNameLst>
                                      </p:cBhvr>
                                      <p:tavLst>
                                        <p:tav tm="0" fmla="#ppt_h*sin(2.5*pi*$)">
                                          <p:val>
                                            <p:fltVal val="0"/>
                                          </p:val>
                                        </p:tav>
                                        <p:tav tm="100000">
                                          <p:val>
                                            <p:fltVal val="1"/>
                                          </p:val>
                                        </p:tav>
                                      </p:tavLst>
                                    </p:anim>
                                  </p:childTnLst>
                                </p:cTn>
                              </p:par>
                              <p:par>
                                <p:cTn id="608" presetID="2" presetClass="exit" presetSubtype="1" fill="hold" grpId="2" nodeType="withEffect">
                                  <p:stCondLst>
                                    <p:cond delay="0"/>
                                  </p:stCondLst>
                                  <p:childTnLst>
                                    <p:anim calcmode="lin" valueType="num">
                                      <p:cBhvr additive="base">
                                        <p:cTn id="609" dur="4500"/>
                                        <p:tgtEl>
                                          <p:spTgt spid="57"/>
                                        </p:tgtEl>
                                        <p:attrNameLst>
                                          <p:attrName>ppt_x</p:attrName>
                                        </p:attrNameLst>
                                      </p:cBhvr>
                                      <p:tavLst>
                                        <p:tav tm="0">
                                          <p:val>
                                            <p:strVal val="ppt_x"/>
                                          </p:val>
                                        </p:tav>
                                        <p:tav tm="100000">
                                          <p:val>
                                            <p:strVal val="ppt_x"/>
                                          </p:val>
                                        </p:tav>
                                      </p:tavLst>
                                    </p:anim>
                                    <p:anim calcmode="lin" valueType="num">
                                      <p:cBhvr additive="base">
                                        <p:cTn id="610" dur="4500"/>
                                        <p:tgtEl>
                                          <p:spTgt spid="57"/>
                                        </p:tgtEl>
                                        <p:attrNameLst>
                                          <p:attrName>ppt_y</p:attrName>
                                        </p:attrNameLst>
                                      </p:cBhvr>
                                      <p:tavLst>
                                        <p:tav tm="0">
                                          <p:val>
                                            <p:strVal val="ppt_y"/>
                                          </p:val>
                                        </p:tav>
                                        <p:tav tm="100000">
                                          <p:val>
                                            <p:strVal val="0-ppt_h/2"/>
                                          </p:val>
                                        </p:tav>
                                      </p:tavLst>
                                    </p:anim>
                                    <p:set>
                                      <p:cBhvr>
                                        <p:cTn id="611" dur="1" fill="hold">
                                          <p:stCondLst>
                                            <p:cond delay="4499"/>
                                          </p:stCondLst>
                                        </p:cTn>
                                        <p:tgtEl>
                                          <p:spTgt spid="57"/>
                                        </p:tgtEl>
                                        <p:attrNameLst>
                                          <p:attrName>style.visibility</p:attrName>
                                        </p:attrNameLst>
                                      </p:cBhvr>
                                      <p:to>
                                        <p:strVal val="hidden"/>
                                      </p:to>
                                    </p:set>
                                  </p:childTnLst>
                                </p:cTn>
                              </p:par>
                              <p:par>
                                <p:cTn id="612" presetID="3" presetClass="exit" presetSubtype="10" fill="hold" grpId="3" nodeType="withEffect">
                                  <p:stCondLst>
                                    <p:cond delay="0"/>
                                  </p:stCondLst>
                                  <p:childTnLst>
                                    <p:animEffect transition="out" filter="blinds(horizontal)">
                                      <p:cBhvr>
                                        <p:cTn id="613" dur="6000"/>
                                        <p:tgtEl>
                                          <p:spTgt spid="57"/>
                                        </p:tgtEl>
                                      </p:cBhvr>
                                    </p:animEffect>
                                    <p:set>
                                      <p:cBhvr>
                                        <p:cTn id="614" dur="1" fill="hold">
                                          <p:stCondLst>
                                            <p:cond delay="5999"/>
                                          </p:stCondLst>
                                        </p:cTn>
                                        <p:tgtEl>
                                          <p:spTgt spid="57"/>
                                        </p:tgtEl>
                                        <p:attrNameLst>
                                          <p:attrName>style.visibility</p:attrName>
                                        </p:attrNameLst>
                                      </p:cBhvr>
                                      <p:to>
                                        <p:strVal val="hidden"/>
                                      </p:to>
                                    </p:set>
                                  </p:childTnLst>
                                </p:cTn>
                              </p:par>
                              <p:par>
                                <p:cTn id="615" presetID="2" presetClass="entr" presetSubtype="4" fill="hold" grpId="0" nodeType="withEffect">
                                  <p:stCondLst>
                                    <p:cond delay="0"/>
                                  </p:stCondLst>
                                  <p:childTnLst>
                                    <p:set>
                                      <p:cBhvr>
                                        <p:cTn id="616" dur="1" fill="hold">
                                          <p:stCondLst>
                                            <p:cond delay="0"/>
                                          </p:stCondLst>
                                        </p:cTn>
                                        <p:tgtEl>
                                          <p:spTgt spid="58"/>
                                        </p:tgtEl>
                                        <p:attrNameLst>
                                          <p:attrName>style.visibility</p:attrName>
                                        </p:attrNameLst>
                                      </p:cBhvr>
                                      <p:to>
                                        <p:strVal val="visible"/>
                                      </p:to>
                                    </p:set>
                                    <p:anim calcmode="lin" valueType="num">
                                      <p:cBhvr additive="base">
                                        <p:cTn id="617" dur="4000" fill="hold"/>
                                        <p:tgtEl>
                                          <p:spTgt spid="58"/>
                                        </p:tgtEl>
                                        <p:attrNameLst>
                                          <p:attrName>ppt_x</p:attrName>
                                        </p:attrNameLst>
                                      </p:cBhvr>
                                      <p:tavLst>
                                        <p:tav tm="0">
                                          <p:val>
                                            <p:strVal val="#ppt_x"/>
                                          </p:val>
                                        </p:tav>
                                        <p:tav tm="100000">
                                          <p:val>
                                            <p:strVal val="#ppt_x"/>
                                          </p:val>
                                        </p:tav>
                                      </p:tavLst>
                                    </p:anim>
                                    <p:anim calcmode="lin" valueType="num">
                                      <p:cBhvr additive="base">
                                        <p:cTn id="618" dur="4000" fill="hold"/>
                                        <p:tgtEl>
                                          <p:spTgt spid="58"/>
                                        </p:tgtEl>
                                        <p:attrNameLst>
                                          <p:attrName>ppt_y</p:attrName>
                                        </p:attrNameLst>
                                      </p:cBhvr>
                                      <p:tavLst>
                                        <p:tav tm="0">
                                          <p:val>
                                            <p:strVal val="1+#ppt_h/2"/>
                                          </p:val>
                                        </p:tav>
                                        <p:tav tm="100000">
                                          <p:val>
                                            <p:strVal val="#ppt_y"/>
                                          </p:val>
                                        </p:tav>
                                      </p:tavLst>
                                    </p:anim>
                                  </p:childTnLst>
                                </p:cTn>
                              </p:par>
                              <p:par>
                                <p:cTn id="619" presetID="19" presetClass="entr" presetSubtype="5" fill="hold" grpId="1" nodeType="withEffect">
                                  <p:stCondLst>
                                    <p:cond delay="0"/>
                                  </p:stCondLst>
                                  <p:childTnLst>
                                    <p:set>
                                      <p:cBhvr>
                                        <p:cTn id="620" dur="1" fill="hold">
                                          <p:stCondLst>
                                            <p:cond delay="0"/>
                                          </p:stCondLst>
                                        </p:cTn>
                                        <p:tgtEl>
                                          <p:spTgt spid="58"/>
                                        </p:tgtEl>
                                        <p:attrNameLst>
                                          <p:attrName>style.visibility</p:attrName>
                                        </p:attrNameLst>
                                      </p:cBhvr>
                                      <p:to>
                                        <p:strVal val="visible"/>
                                      </p:to>
                                    </p:set>
                                    <p:anim calcmode="lin" valueType="num">
                                      <p:cBhvr>
                                        <p:cTn id="621" dur="4000" fill="hold"/>
                                        <p:tgtEl>
                                          <p:spTgt spid="58"/>
                                        </p:tgtEl>
                                        <p:attrNameLst>
                                          <p:attrName>ppt_w</p:attrName>
                                        </p:attrNameLst>
                                      </p:cBhvr>
                                      <p:tavLst>
                                        <p:tav tm="0">
                                          <p:val>
                                            <p:strVal val="#ppt_w"/>
                                          </p:val>
                                        </p:tav>
                                        <p:tav tm="100000">
                                          <p:val>
                                            <p:strVal val="#ppt_w"/>
                                          </p:val>
                                        </p:tav>
                                      </p:tavLst>
                                    </p:anim>
                                    <p:anim calcmode="lin" valueType="num">
                                      <p:cBhvr>
                                        <p:cTn id="622" dur="4000" fill="hold"/>
                                        <p:tgtEl>
                                          <p:spTgt spid="58"/>
                                        </p:tgtEl>
                                        <p:attrNameLst>
                                          <p:attrName>ppt_h</p:attrName>
                                        </p:attrNameLst>
                                      </p:cBhvr>
                                      <p:tavLst>
                                        <p:tav tm="0" fmla="#ppt_h*sin(2.5*pi*$)">
                                          <p:val>
                                            <p:fltVal val="0"/>
                                          </p:val>
                                        </p:tav>
                                        <p:tav tm="100000">
                                          <p:val>
                                            <p:fltVal val="1"/>
                                          </p:val>
                                        </p:tav>
                                      </p:tavLst>
                                    </p:anim>
                                  </p:childTnLst>
                                </p:cTn>
                              </p:par>
                              <p:par>
                                <p:cTn id="623" presetID="2" presetClass="exit" presetSubtype="1" fill="hold" grpId="2" nodeType="withEffect">
                                  <p:stCondLst>
                                    <p:cond delay="0"/>
                                  </p:stCondLst>
                                  <p:childTnLst>
                                    <p:anim calcmode="lin" valueType="num">
                                      <p:cBhvr additive="base">
                                        <p:cTn id="624" dur="4500"/>
                                        <p:tgtEl>
                                          <p:spTgt spid="58"/>
                                        </p:tgtEl>
                                        <p:attrNameLst>
                                          <p:attrName>ppt_x</p:attrName>
                                        </p:attrNameLst>
                                      </p:cBhvr>
                                      <p:tavLst>
                                        <p:tav tm="0">
                                          <p:val>
                                            <p:strVal val="ppt_x"/>
                                          </p:val>
                                        </p:tav>
                                        <p:tav tm="100000">
                                          <p:val>
                                            <p:strVal val="ppt_x"/>
                                          </p:val>
                                        </p:tav>
                                      </p:tavLst>
                                    </p:anim>
                                    <p:anim calcmode="lin" valueType="num">
                                      <p:cBhvr additive="base">
                                        <p:cTn id="625" dur="4500"/>
                                        <p:tgtEl>
                                          <p:spTgt spid="58"/>
                                        </p:tgtEl>
                                        <p:attrNameLst>
                                          <p:attrName>ppt_y</p:attrName>
                                        </p:attrNameLst>
                                      </p:cBhvr>
                                      <p:tavLst>
                                        <p:tav tm="0">
                                          <p:val>
                                            <p:strVal val="ppt_y"/>
                                          </p:val>
                                        </p:tav>
                                        <p:tav tm="100000">
                                          <p:val>
                                            <p:strVal val="0-ppt_h/2"/>
                                          </p:val>
                                        </p:tav>
                                      </p:tavLst>
                                    </p:anim>
                                    <p:set>
                                      <p:cBhvr>
                                        <p:cTn id="626" dur="1" fill="hold">
                                          <p:stCondLst>
                                            <p:cond delay="4499"/>
                                          </p:stCondLst>
                                        </p:cTn>
                                        <p:tgtEl>
                                          <p:spTgt spid="58"/>
                                        </p:tgtEl>
                                        <p:attrNameLst>
                                          <p:attrName>style.visibility</p:attrName>
                                        </p:attrNameLst>
                                      </p:cBhvr>
                                      <p:to>
                                        <p:strVal val="hidden"/>
                                      </p:to>
                                    </p:set>
                                  </p:childTnLst>
                                </p:cTn>
                              </p:par>
                              <p:par>
                                <p:cTn id="627" presetID="3" presetClass="exit" presetSubtype="10" fill="hold" grpId="3" nodeType="withEffect">
                                  <p:stCondLst>
                                    <p:cond delay="0"/>
                                  </p:stCondLst>
                                  <p:childTnLst>
                                    <p:animEffect transition="out" filter="blinds(horizontal)">
                                      <p:cBhvr>
                                        <p:cTn id="628" dur="6000"/>
                                        <p:tgtEl>
                                          <p:spTgt spid="58"/>
                                        </p:tgtEl>
                                      </p:cBhvr>
                                    </p:animEffect>
                                    <p:set>
                                      <p:cBhvr>
                                        <p:cTn id="629" dur="1" fill="hold">
                                          <p:stCondLst>
                                            <p:cond delay="5999"/>
                                          </p:stCondLst>
                                        </p:cTn>
                                        <p:tgtEl>
                                          <p:spTgt spid="58"/>
                                        </p:tgtEl>
                                        <p:attrNameLst>
                                          <p:attrName>style.visibility</p:attrName>
                                        </p:attrNameLst>
                                      </p:cBhvr>
                                      <p:to>
                                        <p:strVal val="hidden"/>
                                      </p:to>
                                    </p:set>
                                  </p:childTnLst>
                                </p:cTn>
                              </p:par>
                              <p:par>
                                <p:cTn id="630" presetID="2" presetClass="entr" presetSubtype="4" fill="hold" grpId="0" nodeType="withEffect">
                                  <p:stCondLst>
                                    <p:cond delay="0"/>
                                  </p:stCondLst>
                                  <p:childTnLst>
                                    <p:set>
                                      <p:cBhvr>
                                        <p:cTn id="631" dur="1" fill="hold">
                                          <p:stCondLst>
                                            <p:cond delay="0"/>
                                          </p:stCondLst>
                                        </p:cTn>
                                        <p:tgtEl>
                                          <p:spTgt spid="36"/>
                                        </p:tgtEl>
                                        <p:attrNameLst>
                                          <p:attrName>style.visibility</p:attrName>
                                        </p:attrNameLst>
                                      </p:cBhvr>
                                      <p:to>
                                        <p:strVal val="visible"/>
                                      </p:to>
                                    </p:set>
                                    <p:anim calcmode="lin" valueType="num">
                                      <p:cBhvr additive="base">
                                        <p:cTn id="632" dur="4000" fill="hold"/>
                                        <p:tgtEl>
                                          <p:spTgt spid="36"/>
                                        </p:tgtEl>
                                        <p:attrNameLst>
                                          <p:attrName>ppt_x</p:attrName>
                                        </p:attrNameLst>
                                      </p:cBhvr>
                                      <p:tavLst>
                                        <p:tav tm="0">
                                          <p:val>
                                            <p:strVal val="#ppt_x"/>
                                          </p:val>
                                        </p:tav>
                                        <p:tav tm="100000">
                                          <p:val>
                                            <p:strVal val="#ppt_x"/>
                                          </p:val>
                                        </p:tav>
                                      </p:tavLst>
                                    </p:anim>
                                    <p:anim calcmode="lin" valueType="num">
                                      <p:cBhvr additive="base">
                                        <p:cTn id="633" dur="4000" fill="hold"/>
                                        <p:tgtEl>
                                          <p:spTgt spid="36"/>
                                        </p:tgtEl>
                                        <p:attrNameLst>
                                          <p:attrName>ppt_y</p:attrName>
                                        </p:attrNameLst>
                                      </p:cBhvr>
                                      <p:tavLst>
                                        <p:tav tm="0">
                                          <p:val>
                                            <p:strVal val="1+#ppt_h/2"/>
                                          </p:val>
                                        </p:tav>
                                        <p:tav tm="100000">
                                          <p:val>
                                            <p:strVal val="#ppt_y"/>
                                          </p:val>
                                        </p:tav>
                                      </p:tavLst>
                                    </p:anim>
                                  </p:childTnLst>
                                </p:cTn>
                              </p:par>
                              <p:par>
                                <p:cTn id="634" presetID="19" presetClass="entr" presetSubtype="5" fill="hold" grpId="1" nodeType="withEffect">
                                  <p:stCondLst>
                                    <p:cond delay="0"/>
                                  </p:stCondLst>
                                  <p:childTnLst>
                                    <p:set>
                                      <p:cBhvr>
                                        <p:cTn id="635" dur="1" fill="hold">
                                          <p:stCondLst>
                                            <p:cond delay="0"/>
                                          </p:stCondLst>
                                        </p:cTn>
                                        <p:tgtEl>
                                          <p:spTgt spid="36"/>
                                        </p:tgtEl>
                                        <p:attrNameLst>
                                          <p:attrName>style.visibility</p:attrName>
                                        </p:attrNameLst>
                                      </p:cBhvr>
                                      <p:to>
                                        <p:strVal val="visible"/>
                                      </p:to>
                                    </p:set>
                                    <p:anim calcmode="lin" valueType="num">
                                      <p:cBhvr>
                                        <p:cTn id="636" dur="4000" fill="hold"/>
                                        <p:tgtEl>
                                          <p:spTgt spid="36"/>
                                        </p:tgtEl>
                                        <p:attrNameLst>
                                          <p:attrName>ppt_w</p:attrName>
                                        </p:attrNameLst>
                                      </p:cBhvr>
                                      <p:tavLst>
                                        <p:tav tm="0">
                                          <p:val>
                                            <p:strVal val="#ppt_w"/>
                                          </p:val>
                                        </p:tav>
                                        <p:tav tm="100000">
                                          <p:val>
                                            <p:strVal val="#ppt_w"/>
                                          </p:val>
                                        </p:tav>
                                      </p:tavLst>
                                    </p:anim>
                                    <p:anim calcmode="lin" valueType="num">
                                      <p:cBhvr>
                                        <p:cTn id="637" dur="4000" fill="hold"/>
                                        <p:tgtEl>
                                          <p:spTgt spid="36"/>
                                        </p:tgtEl>
                                        <p:attrNameLst>
                                          <p:attrName>ppt_h</p:attrName>
                                        </p:attrNameLst>
                                      </p:cBhvr>
                                      <p:tavLst>
                                        <p:tav tm="0" fmla="#ppt_h*sin(2.5*pi*$)">
                                          <p:val>
                                            <p:fltVal val="0"/>
                                          </p:val>
                                        </p:tav>
                                        <p:tav tm="100000">
                                          <p:val>
                                            <p:fltVal val="1"/>
                                          </p:val>
                                        </p:tav>
                                      </p:tavLst>
                                    </p:anim>
                                  </p:childTnLst>
                                </p:cTn>
                              </p:par>
                              <p:par>
                                <p:cTn id="638" presetID="2" presetClass="exit" presetSubtype="1" fill="hold" grpId="2" nodeType="withEffect">
                                  <p:stCondLst>
                                    <p:cond delay="0"/>
                                  </p:stCondLst>
                                  <p:childTnLst>
                                    <p:anim calcmode="lin" valueType="num">
                                      <p:cBhvr additive="base">
                                        <p:cTn id="639" dur="4500"/>
                                        <p:tgtEl>
                                          <p:spTgt spid="36"/>
                                        </p:tgtEl>
                                        <p:attrNameLst>
                                          <p:attrName>ppt_x</p:attrName>
                                        </p:attrNameLst>
                                      </p:cBhvr>
                                      <p:tavLst>
                                        <p:tav tm="0">
                                          <p:val>
                                            <p:strVal val="ppt_x"/>
                                          </p:val>
                                        </p:tav>
                                        <p:tav tm="100000">
                                          <p:val>
                                            <p:strVal val="ppt_x"/>
                                          </p:val>
                                        </p:tav>
                                      </p:tavLst>
                                    </p:anim>
                                    <p:anim calcmode="lin" valueType="num">
                                      <p:cBhvr additive="base">
                                        <p:cTn id="640" dur="4500"/>
                                        <p:tgtEl>
                                          <p:spTgt spid="36"/>
                                        </p:tgtEl>
                                        <p:attrNameLst>
                                          <p:attrName>ppt_y</p:attrName>
                                        </p:attrNameLst>
                                      </p:cBhvr>
                                      <p:tavLst>
                                        <p:tav tm="0">
                                          <p:val>
                                            <p:strVal val="ppt_y"/>
                                          </p:val>
                                        </p:tav>
                                        <p:tav tm="100000">
                                          <p:val>
                                            <p:strVal val="0-ppt_h/2"/>
                                          </p:val>
                                        </p:tav>
                                      </p:tavLst>
                                    </p:anim>
                                    <p:set>
                                      <p:cBhvr>
                                        <p:cTn id="641" dur="1" fill="hold">
                                          <p:stCondLst>
                                            <p:cond delay="4499"/>
                                          </p:stCondLst>
                                        </p:cTn>
                                        <p:tgtEl>
                                          <p:spTgt spid="36"/>
                                        </p:tgtEl>
                                        <p:attrNameLst>
                                          <p:attrName>style.visibility</p:attrName>
                                        </p:attrNameLst>
                                      </p:cBhvr>
                                      <p:to>
                                        <p:strVal val="hidden"/>
                                      </p:to>
                                    </p:set>
                                  </p:childTnLst>
                                </p:cTn>
                              </p:par>
                              <p:par>
                                <p:cTn id="642" presetID="3" presetClass="exit" presetSubtype="10" fill="hold" grpId="3" nodeType="withEffect">
                                  <p:stCondLst>
                                    <p:cond delay="0"/>
                                  </p:stCondLst>
                                  <p:childTnLst>
                                    <p:animEffect transition="out" filter="blinds(horizontal)">
                                      <p:cBhvr>
                                        <p:cTn id="643" dur="6000"/>
                                        <p:tgtEl>
                                          <p:spTgt spid="36"/>
                                        </p:tgtEl>
                                      </p:cBhvr>
                                    </p:animEffect>
                                    <p:set>
                                      <p:cBhvr>
                                        <p:cTn id="644" dur="1" fill="hold">
                                          <p:stCondLst>
                                            <p:cond delay="5999"/>
                                          </p:stCondLst>
                                        </p:cTn>
                                        <p:tgtEl>
                                          <p:spTgt spid="36"/>
                                        </p:tgtEl>
                                        <p:attrNameLst>
                                          <p:attrName>style.visibility</p:attrName>
                                        </p:attrNameLst>
                                      </p:cBhvr>
                                      <p:to>
                                        <p:strVal val="hidden"/>
                                      </p:to>
                                    </p:set>
                                  </p:childTnLst>
                                </p:cTn>
                              </p:par>
                              <p:par>
                                <p:cTn id="645" presetID="2" presetClass="entr" presetSubtype="4" fill="hold" grpId="0" nodeType="withEffect">
                                  <p:stCondLst>
                                    <p:cond delay="0"/>
                                  </p:stCondLst>
                                  <p:childTnLst>
                                    <p:set>
                                      <p:cBhvr>
                                        <p:cTn id="646" dur="1" fill="hold">
                                          <p:stCondLst>
                                            <p:cond delay="0"/>
                                          </p:stCondLst>
                                        </p:cTn>
                                        <p:tgtEl>
                                          <p:spTgt spid="37"/>
                                        </p:tgtEl>
                                        <p:attrNameLst>
                                          <p:attrName>style.visibility</p:attrName>
                                        </p:attrNameLst>
                                      </p:cBhvr>
                                      <p:to>
                                        <p:strVal val="visible"/>
                                      </p:to>
                                    </p:set>
                                    <p:anim calcmode="lin" valueType="num">
                                      <p:cBhvr additive="base">
                                        <p:cTn id="647" dur="4000" fill="hold"/>
                                        <p:tgtEl>
                                          <p:spTgt spid="37"/>
                                        </p:tgtEl>
                                        <p:attrNameLst>
                                          <p:attrName>ppt_x</p:attrName>
                                        </p:attrNameLst>
                                      </p:cBhvr>
                                      <p:tavLst>
                                        <p:tav tm="0">
                                          <p:val>
                                            <p:strVal val="#ppt_x"/>
                                          </p:val>
                                        </p:tav>
                                        <p:tav tm="100000">
                                          <p:val>
                                            <p:strVal val="#ppt_x"/>
                                          </p:val>
                                        </p:tav>
                                      </p:tavLst>
                                    </p:anim>
                                    <p:anim calcmode="lin" valueType="num">
                                      <p:cBhvr additive="base">
                                        <p:cTn id="648" dur="4000" fill="hold"/>
                                        <p:tgtEl>
                                          <p:spTgt spid="37"/>
                                        </p:tgtEl>
                                        <p:attrNameLst>
                                          <p:attrName>ppt_y</p:attrName>
                                        </p:attrNameLst>
                                      </p:cBhvr>
                                      <p:tavLst>
                                        <p:tav tm="0">
                                          <p:val>
                                            <p:strVal val="1+#ppt_h/2"/>
                                          </p:val>
                                        </p:tav>
                                        <p:tav tm="100000">
                                          <p:val>
                                            <p:strVal val="#ppt_y"/>
                                          </p:val>
                                        </p:tav>
                                      </p:tavLst>
                                    </p:anim>
                                  </p:childTnLst>
                                </p:cTn>
                              </p:par>
                              <p:par>
                                <p:cTn id="649" presetID="19" presetClass="entr" presetSubtype="5" fill="hold" grpId="1" nodeType="withEffect">
                                  <p:stCondLst>
                                    <p:cond delay="0"/>
                                  </p:stCondLst>
                                  <p:childTnLst>
                                    <p:set>
                                      <p:cBhvr>
                                        <p:cTn id="650" dur="1" fill="hold">
                                          <p:stCondLst>
                                            <p:cond delay="0"/>
                                          </p:stCondLst>
                                        </p:cTn>
                                        <p:tgtEl>
                                          <p:spTgt spid="37"/>
                                        </p:tgtEl>
                                        <p:attrNameLst>
                                          <p:attrName>style.visibility</p:attrName>
                                        </p:attrNameLst>
                                      </p:cBhvr>
                                      <p:to>
                                        <p:strVal val="visible"/>
                                      </p:to>
                                    </p:set>
                                    <p:anim calcmode="lin" valueType="num">
                                      <p:cBhvr>
                                        <p:cTn id="651" dur="4000" fill="hold"/>
                                        <p:tgtEl>
                                          <p:spTgt spid="37"/>
                                        </p:tgtEl>
                                        <p:attrNameLst>
                                          <p:attrName>ppt_w</p:attrName>
                                        </p:attrNameLst>
                                      </p:cBhvr>
                                      <p:tavLst>
                                        <p:tav tm="0">
                                          <p:val>
                                            <p:strVal val="#ppt_w"/>
                                          </p:val>
                                        </p:tav>
                                        <p:tav tm="100000">
                                          <p:val>
                                            <p:strVal val="#ppt_w"/>
                                          </p:val>
                                        </p:tav>
                                      </p:tavLst>
                                    </p:anim>
                                    <p:anim calcmode="lin" valueType="num">
                                      <p:cBhvr>
                                        <p:cTn id="652" dur="4000" fill="hold"/>
                                        <p:tgtEl>
                                          <p:spTgt spid="37"/>
                                        </p:tgtEl>
                                        <p:attrNameLst>
                                          <p:attrName>ppt_h</p:attrName>
                                        </p:attrNameLst>
                                      </p:cBhvr>
                                      <p:tavLst>
                                        <p:tav tm="0" fmla="#ppt_h*sin(2.5*pi*$)">
                                          <p:val>
                                            <p:fltVal val="0"/>
                                          </p:val>
                                        </p:tav>
                                        <p:tav tm="100000">
                                          <p:val>
                                            <p:fltVal val="1"/>
                                          </p:val>
                                        </p:tav>
                                      </p:tavLst>
                                    </p:anim>
                                  </p:childTnLst>
                                </p:cTn>
                              </p:par>
                              <p:par>
                                <p:cTn id="653" presetID="2" presetClass="exit" presetSubtype="1" fill="hold" grpId="2" nodeType="withEffect">
                                  <p:stCondLst>
                                    <p:cond delay="0"/>
                                  </p:stCondLst>
                                  <p:childTnLst>
                                    <p:anim calcmode="lin" valueType="num">
                                      <p:cBhvr additive="base">
                                        <p:cTn id="654" dur="4500"/>
                                        <p:tgtEl>
                                          <p:spTgt spid="37"/>
                                        </p:tgtEl>
                                        <p:attrNameLst>
                                          <p:attrName>ppt_x</p:attrName>
                                        </p:attrNameLst>
                                      </p:cBhvr>
                                      <p:tavLst>
                                        <p:tav tm="0">
                                          <p:val>
                                            <p:strVal val="ppt_x"/>
                                          </p:val>
                                        </p:tav>
                                        <p:tav tm="100000">
                                          <p:val>
                                            <p:strVal val="ppt_x"/>
                                          </p:val>
                                        </p:tav>
                                      </p:tavLst>
                                    </p:anim>
                                    <p:anim calcmode="lin" valueType="num">
                                      <p:cBhvr additive="base">
                                        <p:cTn id="655" dur="4500"/>
                                        <p:tgtEl>
                                          <p:spTgt spid="37"/>
                                        </p:tgtEl>
                                        <p:attrNameLst>
                                          <p:attrName>ppt_y</p:attrName>
                                        </p:attrNameLst>
                                      </p:cBhvr>
                                      <p:tavLst>
                                        <p:tav tm="0">
                                          <p:val>
                                            <p:strVal val="ppt_y"/>
                                          </p:val>
                                        </p:tav>
                                        <p:tav tm="100000">
                                          <p:val>
                                            <p:strVal val="0-ppt_h/2"/>
                                          </p:val>
                                        </p:tav>
                                      </p:tavLst>
                                    </p:anim>
                                    <p:set>
                                      <p:cBhvr>
                                        <p:cTn id="656" dur="1" fill="hold">
                                          <p:stCondLst>
                                            <p:cond delay="4499"/>
                                          </p:stCondLst>
                                        </p:cTn>
                                        <p:tgtEl>
                                          <p:spTgt spid="37"/>
                                        </p:tgtEl>
                                        <p:attrNameLst>
                                          <p:attrName>style.visibility</p:attrName>
                                        </p:attrNameLst>
                                      </p:cBhvr>
                                      <p:to>
                                        <p:strVal val="hidden"/>
                                      </p:to>
                                    </p:set>
                                  </p:childTnLst>
                                </p:cTn>
                              </p:par>
                              <p:par>
                                <p:cTn id="657" presetID="3" presetClass="exit" presetSubtype="10" fill="hold" grpId="3" nodeType="withEffect">
                                  <p:stCondLst>
                                    <p:cond delay="0"/>
                                  </p:stCondLst>
                                  <p:childTnLst>
                                    <p:animEffect transition="out" filter="blinds(horizontal)">
                                      <p:cBhvr>
                                        <p:cTn id="658" dur="6000"/>
                                        <p:tgtEl>
                                          <p:spTgt spid="37"/>
                                        </p:tgtEl>
                                      </p:cBhvr>
                                    </p:animEffect>
                                    <p:set>
                                      <p:cBhvr>
                                        <p:cTn id="659" dur="1" fill="hold">
                                          <p:stCondLst>
                                            <p:cond delay="5999"/>
                                          </p:stCondLst>
                                        </p:cTn>
                                        <p:tgtEl>
                                          <p:spTgt spid="37"/>
                                        </p:tgtEl>
                                        <p:attrNameLst>
                                          <p:attrName>style.visibility</p:attrName>
                                        </p:attrNameLst>
                                      </p:cBhvr>
                                      <p:to>
                                        <p:strVal val="hidden"/>
                                      </p:to>
                                    </p:set>
                                  </p:childTnLst>
                                </p:cTn>
                              </p:par>
                              <p:par>
                                <p:cTn id="660" presetID="2" presetClass="entr" presetSubtype="4" fill="hold" grpId="0" nodeType="withEffect">
                                  <p:stCondLst>
                                    <p:cond delay="0"/>
                                  </p:stCondLst>
                                  <p:childTnLst>
                                    <p:set>
                                      <p:cBhvr>
                                        <p:cTn id="661" dur="1" fill="hold">
                                          <p:stCondLst>
                                            <p:cond delay="0"/>
                                          </p:stCondLst>
                                        </p:cTn>
                                        <p:tgtEl>
                                          <p:spTgt spid="43"/>
                                        </p:tgtEl>
                                        <p:attrNameLst>
                                          <p:attrName>style.visibility</p:attrName>
                                        </p:attrNameLst>
                                      </p:cBhvr>
                                      <p:to>
                                        <p:strVal val="visible"/>
                                      </p:to>
                                    </p:set>
                                    <p:anim calcmode="lin" valueType="num">
                                      <p:cBhvr additive="base">
                                        <p:cTn id="662" dur="4000" fill="hold"/>
                                        <p:tgtEl>
                                          <p:spTgt spid="43"/>
                                        </p:tgtEl>
                                        <p:attrNameLst>
                                          <p:attrName>ppt_x</p:attrName>
                                        </p:attrNameLst>
                                      </p:cBhvr>
                                      <p:tavLst>
                                        <p:tav tm="0">
                                          <p:val>
                                            <p:strVal val="#ppt_x"/>
                                          </p:val>
                                        </p:tav>
                                        <p:tav tm="100000">
                                          <p:val>
                                            <p:strVal val="#ppt_x"/>
                                          </p:val>
                                        </p:tav>
                                      </p:tavLst>
                                    </p:anim>
                                    <p:anim calcmode="lin" valueType="num">
                                      <p:cBhvr additive="base">
                                        <p:cTn id="663" dur="4000" fill="hold"/>
                                        <p:tgtEl>
                                          <p:spTgt spid="43"/>
                                        </p:tgtEl>
                                        <p:attrNameLst>
                                          <p:attrName>ppt_y</p:attrName>
                                        </p:attrNameLst>
                                      </p:cBhvr>
                                      <p:tavLst>
                                        <p:tav tm="0">
                                          <p:val>
                                            <p:strVal val="1+#ppt_h/2"/>
                                          </p:val>
                                        </p:tav>
                                        <p:tav tm="100000">
                                          <p:val>
                                            <p:strVal val="#ppt_y"/>
                                          </p:val>
                                        </p:tav>
                                      </p:tavLst>
                                    </p:anim>
                                  </p:childTnLst>
                                </p:cTn>
                              </p:par>
                              <p:par>
                                <p:cTn id="664" presetID="19" presetClass="entr" presetSubtype="5" fill="hold" grpId="1" nodeType="withEffect">
                                  <p:stCondLst>
                                    <p:cond delay="0"/>
                                  </p:stCondLst>
                                  <p:childTnLst>
                                    <p:set>
                                      <p:cBhvr>
                                        <p:cTn id="665" dur="1" fill="hold">
                                          <p:stCondLst>
                                            <p:cond delay="0"/>
                                          </p:stCondLst>
                                        </p:cTn>
                                        <p:tgtEl>
                                          <p:spTgt spid="43"/>
                                        </p:tgtEl>
                                        <p:attrNameLst>
                                          <p:attrName>style.visibility</p:attrName>
                                        </p:attrNameLst>
                                      </p:cBhvr>
                                      <p:to>
                                        <p:strVal val="visible"/>
                                      </p:to>
                                    </p:set>
                                    <p:anim calcmode="lin" valueType="num">
                                      <p:cBhvr>
                                        <p:cTn id="666" dur="4000" fill="hold"/>
                                        <p:tgtEl>
                                          <p:spTgt spid="43"/>
                                        </p:tgtEl>
                                        <p:attrNameLst>
                                          <p:attrName>ppt_w</p:attrName>
                                        </p:attrNameLst>
                                      </p:cBhvr>
                                      <p:tavLst>
                                        <p:tav tm="0">
                                          <p:val>
                                            <p:strVal val="#ppt_w"/>
                                          </p:val>
                                        </p:tav>
                                        <p:tav tm="100000">
                                          <p:val>
                                            <p:strVal val="#ppt_w"/>
                                          </p:val>
                                        </p:tav>
                                      </p:tavLst>
                                    </p:anim>
                                    <p:anim calcmode="lin" valueType="num">
                                      <p:cBhvr>
                                        <p:cTn id="667" dur="4000" fill="hold"/>
                                        <p:tgtEl>
                                          <p:spTgt spid="43"/>
                                        </p:tgtEl>
                                        <p:attrNameLst>
                                          <p:attrName>ppt_h</p:attrName>
                                        </p:attrNameLst>
                                      </p:cBhvr>
                                      <p:tavLst>
                                        <p:tav tm="0" fmla="#ppt_h*sin(2.5*pi*$)">
                                          <p:val>
                                            <p:fltVal val="0"/>
                                          </p:val>
                                        </p:tav>
                                        <p:tav tm="100000">
                                          <p:val>
                                            <p:fltVal val="1"/>
                                          </p:val>
                                        </p:tav>
                                      </p:tavLst>
                                    </p:anim>
                                  </p:childTnLst>
                                </p:cTn>
                              </p:par>
                              <p:par>
                                <p:cTn id="668" presetID="2" presetClass="exit" presetSubtype="1" fill="hold" grpId="2" nodeType="withEffect">
                                  <p:stCondLst>
                                    <p:cond delay="0"/>
                                  </p:stCondLst>
                                  <p:childTnLst>
                                    <p:anim calcmode="lin" valueType="num">
                                      <p:cBhvr additive="base">
                                        <p:cTn id="669" dur="4500"/>
                                        <p:tgtEl>
                                          <p:spTgt spid="43"/>
                                        </p:tgtEl>
                                        <p:attrNameLst>
                                          <p:attrName>ppt_x</p:attrName>
                                        </p:attrNameLst>
                                      </p:cBhvr>
                                      <p:tavLst>
                                        <p:tav tm="0">
                                          <p:val>
                                            <p:strVal val="ppt_x"/>
                                          </p:val>
                                        </p:tav>
                                        <p:tav tm="100000">
                                          <p:val>
                                            <p:strVal val="ppt_x"/>
                                          </p:val>
                                        </p:tav>
                                      </p:tavLst>
                                    </p:anim>
                                    <p:anim calcmode="lin" valueType="num">
                                      <p:cBhvr additive="base">
                                        <p:cTn id="670" dur="4500"/>
                                        <p:tgtEl>
                                          <p:spTgt spid="43"/>
                                        </p:tgtEl>
                                        <p:attrNameLst>
                                          <p:attrName>ppt_y</p:attrName>
                                        </p:attrNameLst>
                                      </p:cBhvr>
                                      <p:tavLst>
                                        <p:tav tm="0">
                                          <p:val>
                                            <p:strVal val="ppt_y"/>
                                          </p:val>
                                        </p:tav>
                                        <p:tav tm="100000">
                                          <p:val>
                                            <p:strVal val="0-ppt_h/2"/>
                                          </p:val>
                                        </p:tav>
                                      </p:tavLst>
                                    </p:anim>
                                    <p:set>
                                      <p:cBhvr>
                                        <p:cTn id="671" dur="1" fill="hold">
                                          <p:stCondLst>
                                            <p:cond delay="4499"/>
                                          </p:stCondLst>
                                        </p:cTn>
                                        <p:tgtEl>
                                          <p:spTgt spid="43"/>
                                        </p:tgtEl>
                                        <p:attrNameLst>
                                          <p:attrName>style.visibility</p:attrName>
                                        </p:attrNameLst>
                                      </p:cBhvr>
                                      <p:to>
                                        <p:strVal val="hidden"/>
                                      </p:to>
                                    </p:set>
                                  </p:childTnLst>
                                </p:cTn>
                              </p:par>
                              <p:par>
                                <p:cTn id="672" presetID="3" presetClass="exit" presetSubtype="10" fill="hold" grpId="3" nodeType="withEffect">
                                  <p:stCondLst>
                                    <p:cond delay="0"/>
                                  </p:stCondLst>
                                  <p:childTnLst>
                                    <p:animEffect transition="out" filter="blinds(horizontal)">
                                      <p:cBhvr>
                                        <p:cTn id="673" dur="6000"/>
                                        <p:tgtEl>
                                          <p:spTgt spid="43"/>
                                        </p:tgtEl>
                                      </p:cBhvr>
                                    </p:animEffect>
                                    <p:set>
                                      <p:cBhvr>
                                        <p:cTn id="674" dur="1" fill="hold">
                                          <p:stCondLst>
                                            <p:cond delay="5999"/>
                                          </p:stCondLst>
                                        </p:cTn>
                                        <p:tgtEl>
                                          <p:spTgt spid="43"/>
                                        </p:tgtEl>
                                        <p:attrNameLst>
                                          <p:attrName>style.visibility</p:attrName>
                                        </p:attrNameLst>
                                      </p:cBhvr>
                                      <p:to>
                                        <p:strVal val="hidden"/>
                                      </p:to>
                                    </p:set>
                                  </p:childTnLst>
                                </p:cTn>
                              </p:par>
                              <p:par>
                                <p:cTn id="675" presetID="2" presetClass="entr" presetSubtype="4" fill="hold" grpId="0" nodeType="withEffect">
                                  <p:stCondLst>
                                    <p:cond delay="0"/>
                                  </p:stCondLst>
                                  <p:childTnLst>
                                    <p:set>
                                      <p:cBhvr>
                                        <p:cTn id="676" dur="1" fill="hold">
                                          <p:stCondLst>
                                            <p:cond delay="0"/>
                                          </p:stCondLst>
                                        </p:cTn>
                                        <p:tgtEl>
                                          <p:spTgt spid="44"/>
                                        </p:tgtEl>
                                        <p:attrNameLst>
                                          <p:attrName>style.visibility</p:attrName>
                                        </p:attrNameLst>
                                      </p:cBhvr>
                                      <p:to>
                                        <p:strVal val="visible"/>
                                      </p:to>
                                    </p:set>
                                    <p:anim calcmode="lin" valueType="num">
                                      <p:cBhvr additive="base">
                                        <p:cTn id="677" dur="4000" fill="hold"/>
                                        <p:tgtEl>
                                          <p:spTgt spid="44"/>
                                        </p:tgtEl>
                                        <p:attrNameLst>
                                          <p:attrName>ppt_x</p:attrName>
                                        </p:attrNameLst>
                                      </p:cBhvr>
                                      <p:tavLst>
                                        <p:tav tm="0">
                                          <p:val>
                                            <p:strVal val="#ppt_x"/>
                                          </p:val>
                                        </p:tav>
                                        <p:tav tm="100000">
                                          <p:val>
                                            <p:strVal val="#ppt_x"/>
                                          </p:val>
                                        </p:tav>
                                      </p:tavLst>
                                    </p:anim>
                                    <p:anim calcmode="lin" valueType="num">
                                      <p:cBhvr additive="base">
                                        <p:cTn id="678" dur="4000" fill="hold"/>
                                        <p:tgtEl>
                                          <p:spTgt spid="44"/>
                                        </p:tgtEl>
                                        <p:attrNameLst>
                                          <p:attrName>ppt_y</p:attrName>
                                        </p:attrNameLst>
                                      </p:cBhvr>
                                      <p:tavLst>
                                        <p:tav tm="0">
                                          <p:val>
                                            <p:strVal val="1+#ppt_h/2"/>
                                          </p:val>
                                        </p:tav>
                                        <p:tav tm="100000">
                                          <p:val>
                                            <p:strVal val="#ppt_y"/>
                                          </p:val>
                                        </p:tav>
                                      </p:tavLst>
                                    </p:anim>
                                  </p:childTnLst>
                                </p:cTn>
                              </p:par>
                              <p:par>
                                <p:cTn id="679" presetID="19" presetClass="entr" presetSubtype="5" fill="hold" grpId="1" nodeType="withEffect">
                                  <p:stCondLst>
                                    <p:cond delay="0"/>
                                  </p:stCondLst>
                                  <p:childTnLst>
                                    <p:set>
                                      <p:cBhvr>
                                        <p:cTn id="680" dur="1" fill="hold">
                                          <p:stCondLst>
                                            <p:cond delay="0"/>
                                          </p:stCondLst>
                                        </p:cTn>
                                        <p:tgtEl>
                                          <p:spTgt spid="44"/>
                                        </p:tgtEl>
                                        <p:attrNameLst>
                                          <p:attrName>style.visibility</p:attrName>
                                        </p:attrNameLst>
                                      </p:cBhvr>
                                      <p:to>
                                        <p:strVal val="visible"/>
                                      </p:to>
                                    </p:set>
                                    <p:anim calcmode="lin" valueType="num">
                                      <p:cBhvr>
                                        <p:cTn id="681" dur="4000" fill="hold"/>
                                        <p:tgtEl>
                                          <p:spTgt spid="44"/>
                                        </p:tgtEl>
                                        <p:attrNameLst>
                                          <p:attrName>ppt_w</p:attrName>
                                        </p:attrNameLst>
                                      </p:cBhvr>
                                      <p:tavLst>
                                        <p:tav tm="0">
                                          <p:val>
                                            <p:strVal val="#ppt_w"/>
                                          </p:val>
                                        </p:tav>
                                        <p:tav tm="100000">
                                          <p:val>
                                            <p:strVal val="#ppt_w"/>
                                          </p:val>
                                        </p:tav>
                                      </p:tavLst>
                                    </p:anim>
                                    <p:anim calcmode="lin" valueType="num">
                                      <p:cBhvr>
                                        <p:cTn id="682" dur="4000" fill="hold"/>
                                        <p:tgtEl>
                                          <p:spTgt spid="44"/>
                                        </p:tgtEl>
                                        <p:attrNameLst>
                                          <p:attrName>ppt_h</p:attrName>
                                        </p:attrNameLst>
                                      </p:cBhvr>
                                      <p:tavLst>
                                        <p:tav tm="0" fmla="#ppt_h*sin(2.5*pi*$)">
                                          <p:val>
                                            <p:fltVal val="0"/>
                                          </p:val>
                                        </p:tav>
                                        <p:tav tm="100000">
                                          <p:val>
                                            <p:fltVal val="1"/>
                                          </p:val>
                                        </p:tav>
                                      </p:tavLst>
                                    </p:anim>
                                  </p:childTnLst>
                                </p:cTn>
                              </p:par>
                              <p:par>
                                <p:cTn id="683" presetID="2" presetClass="exit" presetSubtype="1" fill="hold" grpId="2" nodeType="withEffect">
                                  <p:stCondLst>
                                    <p:cond delay="0"/>
                                  </p:stCondLst>
                                  <p:childTnLst>
                                    <p:anim calcmode="lin" valueType="num">
                                      <p:cBhvr additive="base">
                                        <p:cTn id="684" dur="4500"/>
                                        <p:tgtEl>
                                          <p:spTgt spid="44"/>
                                        </p:tgtEl>
                                        <p:attrNameLst>
                                          <p:attrName>ppt_x</p:attrName>
                                        </p:attrNameLst>
                                      </p:cBhvr>
                                      <p:tavLst>
                                        <p:tav tm="0">
                                          <p:val>
                                            <p:strVal val="ppt_x"/>
                                          </p:val>
                                        </p:tav>
                                        <p:tav tm="100000">
                                          <p:val>
                                            <p:strVal val="ppt_x"/>
                                          </p:val>
                                        </p:tav>
                                      </p:tavLst>
                                    </p:anim>
                                    <p:anim calcmode="lin" valueType="num">
                                      <p:cBhvr additive="base">
                                        <p:cTn id="685" dur="4500"/>
                                        <p:tgtEl>
                                          <p:spTgt spid="44"/>
                                        </p:tgtEl>
                                        <p:attrNameLst>
                                          <p:attrName>ppt_y</p:attrName>
                                        </p:attrNameLst>
                                      </p:cBhvr>
                                      <p:tavLst>
                                        <p:tav tm="0">
                                          <p:val>
                                            <p:strVal val="ppt_y"/>
                                          </p:val>
                                        </p:tav>
                                        <p:tav tm="100000">
                                          <p:val>
                                            <p:strVal val="0-ppt_h/2"/>
                                          </p:val>
                                        </p:tav>
                                      </p:tavLst>
                                    </p:anim>
                                    <p:set>
                                      <p:cBhvr>
                                        <p:cTn id="686" dur="1" fill="hold">
                                          <p:stCondLst>
                                            <p:cond delay="4499"/>
                                          </p:stCondLst>
                                        </p:cTn>
                                        <p:tgtEl>
                                          <p:spTgt spid="44"/>
                                        </p:tgtEl>
                                        <p:attrNameLst>
                                          <p:attrName>style.visibility</p:attrName>
                                        </p:attrNameLst>
                                      </p:cBhvr>
                                      <p:to>
                                        <p:strVal val="hidden"/>
                                      </p:to>
                                    </p:set>
                                  </p:childTnLst>
                                </p:cTn>
                              </p:par>
                              <p:par>
                                <p:cTn id="687" presetID="3" presetClass="exit" presetSubtype="10" fill="hold" grpId="3" nodeType="withEffect">
                                  <p:stCondLst>
                                    <p:cond delay="0"/>
                                  </p:stCondLst>
                                  <p:childTnLst>
                                    <p:animEffect transition="out" filter="blinds(horizontal)">
                                      <p:cBhvr>
                                        <p:cTn id="688" dur="6000"/>
                                        <p:tgtEl>
                                          <p:spTgt spid="44"/>
                                        </p:tgtEl>
                                      </p:cBhvr>
                                    </p:animEffect>
                                    <p:set>
                                      <p:cBhvr>
                                        <p:cTn id="689" dur="1" fill="hold">
                                          <p:stCondLst>
                                            <p:cond delay="5999"/>
                                          </p:stCondLst>
                                        </p:cTn>
                                        <p:tgtEl>
                                          <p:spTgt spid="44"/>
                                        </p:tgtEl>
                                        <p:attrNameLst>
                                          <p:attrName>style.visibility</p:attrName>
                                        </p:attrNameLst>
                                      </p:cBhvr>
                                      <p:to>
                                        <p:strVal val="hidden"/>
                                      </p:to>
                                    </p:set>
                                  </p:childTnLst>
                                </p:cTn>
                              </p:par>
                              <p:par>
                                <p:cTn id="690" presetID="2" presetClass="entr" presetSubtype="4" fill="hold" grpId="0" nodeType="withEffect">
                                  <p:stCondLst>
                                    <p:cond delay="0"/>
                                  </p:stCondLst>
                                  <p:childTnLst>
                                    <p:set>
                                      <p:cBhvr>
                                        <p:cTn id="691" dur="1" fill="hold">
                                          <p:stCondLst>
                                            <p:cond delay="0"/>
                                          </p:stCondLst>
                                        </p:cTn>
                                        <p:tgtEl>
                                          <p:spTgt spid="4"/>
                                        </p:tgtEl>
                                        <p:attrNameLst>
                                          <p:attrName>style.visibility</p:attrName>
                                        </p:attrNameLst>
                                      </p:cBhvr>
                                      <p:to>
                                        <p:strVal val="visible"/>
                                      </p:to>
                                    </p:set>
                                    <p:anim calcmode="lin" valueType="num">
                                      <p:cBhvr additive="base">
                                        <p:cTn id="692" dur="4000" fill="hold"/>
                                        <p:tgtEl>
                                          <p:spTgt spid="4"/>
                                        </p:tgtEl>
                                        <p:attrNameLst>
                                          <p:attrName>ppt_x</p:attrName>
                                        </p:attrNameLst>
                                      </p:cBhvr>
                                      <p:tavLst>
                                        <p:tav tm="0">
                                          <p:val>
                                            <p:strVal val="#ppt_x"/>
                                          </p:val>
                                        </p:tav>
                                        <p:tav tm="100000">
                                          <p:val>
                                            <p:strVal val="#ppt_x"/>
                                          </p:val>
                                        </p:tav>
                                      </p:tavLst>
                                    </p:anim>
                                    <p:anim calcmode="lin" valueType="num">
                                      <p:cBhvr additive="base">
                                        <p:cTn id="693" dur="4000" fill="hold"/>
                                        <p:tgtEl>
                                          <p:spTgt spid="4"/>
                                        </p:tgtEl>
                                        <p:attrNameLst>
                                          <p:attrName>ppt_y</p:attrName>
                                        </p:attrNameLst>
                                      </p:cBhvr>
                                      <p:tavLst>
                                        <p:tav tm="0">
                                          <p:val>
                                            <p:strVal val="1+#ppt_h/2"/>
                                          </p:val>
                                        </p:tav>
                                        <p:tav tm="100000">
                                          <p:val>
                                            <p:strVal val="#ppt_y"/>
                                          </p:val>
                                        </p:tav>
                                      </p:tavLst>
                                    </p:anim>
                                  </p:childTnLst>
                                </p:cTn>
                              </p:par>
                              <p:par>
                                <p:cTn id="694" presetID="19" presetClass="entr" presetSubtype="5" fill="hold" grpId="1" nodeType="withEffect">
                                  <p:stCondLst>
                                    <p:cond delay="0"/>
                                  </p:stCondLst>
                                  <p:childTnLst>
                                    <p:set>
                                      <p:cBhvr>
                                        <p:cTn id="695" dur="1" fill="hold">
                                          <p:stCondLst>
                                            <p:cond delay="0"/>
                                          </p:stCondLst>
                                        </p:cTn>
                                        <p:tgtEl>
                                          <p:spTgt spid="4"/>
                                        </p:tgtEl>
                                        <p:attrNameLst>
                                          <p:attrName>style.visibility</p:attrName>
                                        </p:attrNameLst>
                                      </p:cBhvr>
                                      <p:to>
                                        <p:strVal val="visible"/>
                                      </p:to>
                                    </p:set>
                                    <p:anim calcmode="lin" valueType="num">
                                      <p:cBhvr>
                                        <p:cTn id="696" dur="4000" fill="hold"/>
                                        <p:tgtEl>
                                          <p:spTgt spid="4"/>
                                        </p:tgtEl>
                                        <p:attrNameLst>
                                          <p:attrName>ppt_w</p:attrName>
                                        </p:attrNameLst>
                                      </p:cBhvr>
                                      <p:tavLst>
                                        <p:tav tm="0">
                                          <p:val>
                                            <p:strVal val="#ppt_w"/>
                                          </p:val>
                                        </p:tav>
                                        <p:tav tm="100000">
                                          <p:val>
                                            <p:strVal val="#ppt_w"/>
                                          </p:val>
                                        </p:tav>
                                      </p:tavLst>
                                    </p:anim>
                                    <p:anim calcmode="lin" valueType="num">
                                      <p:cBhvr>
                                        <p:cTn id="697" dur="4000" fill="hold"/>
                                        <p:tgtEl>
                                          <p:spTgt spid="4"/>
                                        </p:tgtEl>
                                        <p:attrNameLst>
                                          <p:attrName>ppt_h</p:attrName>
                                        </p:attrNameLst>
                                      </p:cBhvr>
                                      <p:tavLst>
                                        <p:tav tm="0" fmla="#ppt_h*sin(2.5*pi*$)">
                                          <p:val>
                                            <p:fltVal val="0"/>
                                          </p:val>
                                        </p:tav>
                                        <p:tav tm="100000">
                                          <p:val>
                                            <p:fltVal val="1"/>
                                          </p:val>
                                        </p:tav>
                                      </p:tavLst>
                                    </p:anim>
                                  </p:childTnLst>
                                </p:cTn>
                              </p:par>
                              <p:par>
                                <p:cTn id="698" presetID="2" presetClass="exit" presetSubtype="1" fill="hold" grpId="2" nodeType="withEffect">
                                  <p:stCondLst>
                                    <p:cond delay="0"/>
                                  </p:stCondLst>
                                  <p:childTnLst>
                                    <p:anim calcmode="lin" valueType="num">
                                      <p:cBhvr additive="base">
                                        <p:cTn id="699" dur="4500"/>
                                        <p:tgtEl>
                                          <p:spTgt spid="4"/>
                                        </p:tgtEl>
                                        <p:attrNameLst>
                                          <p:attrName>ppt_x</p:attrName>
                                        </p:attrNameLst>
                                      </p:cBhvr>
                                      <p:tavLst>
                                        <p:tav tm="0">
                                          <p:val>
                                            <p:strVal val="ppt_x"/>
                                          </p:val>
                                        </p:tav>
                                        <p:tav tm="100000">
                                          <p:val>
                                            <p:strVal val="ppt_x"/>
                                          </p:val>
                                        </p:tav>
                                      </p:tavLst>
                                    </p:anim>
                                    <p:anim calcmode="lin" valueType="num">
                                      <p:cBhvr additive="base">
                                        <p:cTn id="700" dur="4500"/>
                                        <p:tgtEl>
                                          <p:spTgt spid="4"/>
                                        </p:tgtEl>
                                        <p:attrNameLst>
                                          <p:attrName>ppt_y</p:attrName>
                                        </p:attrNameLst>
                                      </p:cBhvr>
                                      <p:tavLst>
                                        <p:tav tm="0">
                                          <p:val>
                                            <p:strVal val="ppt_y"/>
                                          </p:val>
                                        </p:tav>
                                        <p:tav tm="100000">
                                          <p:val>
                                            <p:strVal val="0-ppt_h/2"/>
                                          </p:val>
                                        </p:tav>
                                      </p:tavLst>
                                    </p:anim>
                                    <p:set>
                                      <p:cBhvr>
                                        <p:cTn id="701" dur="1" fill="hold">
                                          <p:stCondLst>
                                            <p:cond delay="4499"/>
                                          </p:stCondLst>
                                        </p:cTn>
                                        <p:tgtEl>
                                          <p:spTgt spid="4"/>
                                        </p:tgtEl>
                                        <p:attrNameLst>
                                          <p:attrName>style.visibility</p:attrName>
                                        </p:attrNameLst>
                                      </p:cBhvr>
                                      <p:to>
                                        <p:strVal val="hidden"/>
                                      </p:to>
                                    </p:set>
                                  </p:childTnLst>
                                </p:cTn>
                              </p:par>
                              <p:par>
                                <p:cTn id="702" presetID="3" presetClass="exit" presetSubtype="10" fill="hold" grpId="3" nodeType="withEffect">
                                  <p:stCondLst>
                                    <p:cond delay="0"/>
                                  </p:stCondLst>
                                  <p:childTnLst>
                                    <p:animEffect transition="out" filter="blinds(horizontal)">
                                      <p:cBhvr>
                                        <p:cTn id="703" dur="6000"/>
                                        <p:tgtEl>
                                          <p:spTgt spid="4"/>
                                        </p:tgtEl>
                                      </p:cBhvr>
                                    </p:animEffect>
                                    <p:set>
                                      <p:cBhvr>
                                        <p:cTn id="704" dur="1" fill="hold">
                                          <p:stCondLst>
                                            <p:cond delay="5999"/>
                                          </p:stCondLst>
                                        </p:cTn>
                                        <p:tgtEl>
                                          <p:spTgt spid="4"/>
                                        </p:tgtEl>
                                        <p:attrNameLst>
                                          <p:attrName>style.visibility</p:attrName>
                                        </p:attrNameLst>
                                      </p:cBhvr>
                                      <p:to>
                                        <p:strVal val="hidden"/>
                                      </p:to>
                                    </p:set>
                                  </p:childTnLst>
                                </p:cTn>
                              </p:par>
                              <p:par>
                                <p:cTn id="705" presetID="2" presetClass="entr" presetSubtype="4" fill="hold" grpId="0" nodeType="withEffect">
                                  <p:stCondLst>
                                    <p:cond delay="0"/>
                                  </p:stCondLst>
                                  <p:childTnLst>
                                    <p:set>
                                      <p:cBhvr>
                                        <p:cTn id="706" dur="1" fill="hold">
                                          <p:stCondLst>
                                            <p:cond delay="0"/>
                                          </p:stCondLst>
                                        </p:cTn>
                                        <p:tgtEl>
                                          <p:spTgt spid="5"/>
                                        </p:tgtEl>
                                        <p:attrNameLst>
                                          <p:attrName>style.visibility</p:attrName>
                                        </p:attrNameLst>
                                      </p:cBhvr>
                                      <p:to>
                                        <p:strVal val="visible"/>
                                      </p:to>
                                    </p:set>
                                    <p:anim calcmode="lin" valueType="num">
                                      <p:cBhvr additive="base">
                                        <p:cTn id="707" dur="4000" fill="hold"/>
                                        <p:tgtEl>
                                          <p:spTgt spid="5"/>
                                        </p:tgtEl>
                                        <p:attrNameLst>
                                          <p:attrName>ppt_x</p:attrName>
                                        </p:attrNameLst>
                                      </p:cBhvr>
                                      <p:tavLst>
                                        <p:tav tm="0">
                                          <p:val>
                                            <p:strVal val="#ppt_x"/>
                                          </p:val>
                                        </p:tav>
                                        <p:tav tm="100000">
                                          <p:val>
                                            <p:strVal val="#ppt_x"/>
                                          </p:val>
                                        </p:tav>
                                      </p:tavLst>
                                    </p:anim>
                                    <p:anim calcmode="lin" valueType="num">
                                      <p:cBhvr additive="base">
                                        <p:cTn id="708" dur="4000" fill="hold"/>
                                        <p:tgtEl>
                                          <p:spTgt spid="5"/>
                                        </p:tgtEl>
                                        <p:attrNameLst>
                                          <p:attrName>ppt_y</p:attrName>
                                        </p:attrNameLst>
                                      </p:cBhvr>
                                      <p:tavLst>
                                        <p:tav tm="0">
                                          <p:val>
                                            <p:strVal val="1+#ppt_h/2"/>
                                          </p:val>
                                        </p:tav>
                                        <p:tav tm="100000">
                                          <p:val>
                                            <p:strVal val="#ppt_y"/>
                                          </p:val>
                                        </p:tav>
                                      </p:tavLst>
                                    </p:anim>
                                  </p:childTnLst>
                                </p:cTn>
                              </p:par>
                              <p:par>
                                <p:cTn id="709" presetID="19" presetClass="entr" presetSubtype="5" fill="hold" grpId="1" nodeType="withEffect">
                                  <p:stCondLst>
                                    <p:cond delay="0"/>
                                  </p:stCondLst>
                                  <p:childTnLst>
                                    <p:set>
                                      <p:cBhvr>
                                        <p:cTn id="710" dur="1" fill="hold">
                                          <p:stCondLst>
                                            <p:cond delay="0"/>
                                          </p:stCondLst>
                                        </p:cTn>
                                        <p:tgtEl>
                                          <p:spTgt spid="5"/>
                                        </p:tgtEl>
                                        <p:attrNameLst>
                                          <p:attrName>style.visibility</p:attrName>
                                        </p:attrNameLst>
                                      </p:cBhvr>
                                      <p:to>
                                        <p:strVal val="visible"/>
                                      </p:to>
                                    </p:set>
                                    <p:anim calcmode="lin" valueType="num">
                                      <p:cBhvr>
                                        <p:cTn id="711" dur="4000" fill="hold"/>
                                        <p:tgtEl>
                                          <p:spTgt spid="5"/>
                                        </p:tgtEl>
                                        <p:attrNameLst>
                                          <p:attrName>ppt_w</p:attrName>
                                        </p:attrNameLst>
                                      </p:cBhvr>
                                      <p:tavLst>
                                        <p:tav tm="0">
                                          <p:val>
                                            <p:strVal val="#ppt_w"/>
                                          </p:val>
                                        </p:tav>
                                        <p:tav tm="100000">
                                          <p:val>
                                            <p:strVal val="#ppt_w"/>
                                          </p:val>
                                        </p:tav>
                                      </p:tavLst>
                                    </p:anim>
                                    <p:anim calcmode="lin" valueType="num">
                                      <p:cBhvr>
                                        <p:cTn id="712" dur="4000" fill="hold"/>
                                        <p:tgtEl>
                                          <p:spTgt spid="5"/>
                                        </p:tgtEl>
                                        <p:attrNameLst>
                                          <p:attrName>ppt_h</p:attrName>
                                        </p:attrNameLst>
                                      </p:cBhvr>
                                      <p:tavLst>
                                        <p:tav tm="0" fmla="#ppt_h*sin(2.5*pi*$)">
                                          <p:val>
                                            <p:fltVal val="0"/>
                                          </p:val>
                                        </p:tav>
                                        <p:tav tm="100000">
                                          <p:val>
                                            <p:fltVal val="1"/>
                                          </p:val>
                                        </p:tav>
                                      </p:tavLst>
                                    </p:anim>
                                  </p:childTnLst>
                                </p:cTn>
                              </p:par>
                              <p:par>
                                <p:cTn id="713" presetID="2" presetClass="exit" presetSubtype="1" fill="hold" grpId="2" nodeType="withEffect">
                                  <p:stCondLst>
                                    <p:cond delay="0"/>
                                  </p:stCondLst>
                                  <p:childTnLst>
                                    <p:anim calcmode="lin" valueType="num">
                                      <p:cBhvr additive="base">
                                        <p:cTn id="714" dur="4500"/>
                                        <p:tgtEl>
                                          <p:spTgt spid="5"/>
                                        </p:tgtEl>
                                        <p:attrNameLst>
                                          <p:attrName>ppt_x</p:attrName>
                                        </p:attrNameLst>
                                      </p:cBhvr>
                                      <p:tavLst>
                                        <p:tav tm="0">
                                          <p:val>
                                            <p:strVal val="ppt_x"/>
                                          </p:val>
                                        </p:tav>
                                        <p:tav tm="100000">
                                          <p:val>
                                            <p:strVal val="ppt_x"/>
                                          </p:val>
                                        </p:tav>
                                      </p:tavLst>
                                    </p:anim>
                                    <p:anim calcmode="lin" valueType="num">
                                      <p:cBhvr additive="base">
                                        <p:cTn id="715" dur="4500"/>
                                        <p:tgtEl>
                                          <p:spTgt spid="5"/>
                                        </p:tgtEl>
                                        <p:attrNameLst>
                                          <p:attrName>ppt_y</p:attrName>
                                        </p:attrNameLst>
                                      </p:cBhvr>
                                      <p:tavLst>
                                        <p:tav tm="0">
                                          <p:val>
                                            <p:strVal val="ppt_y"/>
                                          </p:val>
                                        </p:tav>
                                        <p:tav tm="100000">
                                          <p:val>
                                            <p:strVal val="0-ppt_h/2"/>
                                          </p:val>
                                        </p:tav>
                                      </p:tavLst>
                                    </p:anim>
                                    <p:set>
                                      <p:cBhvr>
                                        <p:cTn id="716" dur="1" fill="hold">
                                          <p:stCondLst>
                                            <p:cond delay="4499"/>
                                          </p:stCondLst>
                                        </p:cTn>
                                        <p:tgtEl>
                                          <p:spTgt spid="5"/>
                                        </p:tgtEl>
                                        <p:attrNameLst>
                                          <p:attrName>style.visibility</p:attrName>
                                        </p:attrNameLst>
                                      </p:cBhvr>
                                      <p:to>
                                        <p:strVal val="hidden"/>
                                      </p:to>
                                    </p:set>
                                  </p:childTnLst>
                                </p:cTn>
                              </p:par>
                              <p:par>
                                <p:cTn id="717" presetID="3" presetClass="exit" presetSubtype="10" fill="hold" grpId="3" nodeType="withEffect">
                                  <p:stCondLst>
                                    <p:cond delay="0"/>
                                  </p:stCondLst>
                                  <p:childTnLst>
                                    <p:animEffect transition="out" filter="blinds(horizontal)">
                                      <p:cBhvr>
                                        <p:cTn id="718" dur="6000"/>
                                        <p:tgtEl>
                                          <p:spTgt spid="5"/>
                                        </p:tgtEl>
                                      </p:cBhvr>
                                    </p:animEffect>
                                    <p:set>
                                      <p:cBhvr>
                                        <p:cTn id="719" dur="1" fill="hold">
                                          <p:stCondLst>
                                            <p:cond delay="5999"/>
                                          </p:stCondLst>
                                        </p:cTn>
                                        <p:tgtEl>
                                          <p:spTgt spid="5"/>
                                        </p:tgtEl>
                                        <p:attrNameLst>
                                          <p:attrName>style.visibility</p:attrName>
                                        </p:attrNameLst>
                                      </p:cBhvr>
                                      <p:to>
                                        <p:strVal val="hidden"/>
                                      </p:to>
                                    </p:set>
                                  </p:childTnLst>
                                </p:cTn>
                              </p:par>
                              <p:par>
                                <p:cTn id="720" presetID="2" presetClass="entr" presetSubtype="4" fill="hold" grpId="0" nodeType="withEffect">
                                  <p:stCondLst>
                                    <p:cond delay="0"/>
                                  </p:stCondLst>
                                  <p:childTnLst>
                                    <p:set>
                                      <p:cBhvr>
                                        <p:cTn id="721" dur="1" fill="hold">
                                          <p:stCondLst>
                                            <p:cond delay="0"/>
                                          </p:stCondLst>
                                        </p:cTn>
                                        <p:tgtEl>
                                          <p:spTgt spid="53"/>
                                        </p:tgtEl>
                                        <p:attrNameLst>
                                          <p:attrName>style.visibility</p:attrName>
                                        </p:attrNameLst>
                                      </p:cBhvr>
                                      <p:to>
                                        <p:strVal val="visible"/>
                                      </p:to>
                                    </p:set>
                                    <p:anim calcmode="lin" valueType="num">
                                      <p:cBhvr additive="base">
                                        <p:cTn id="722" dur="4000" fill="hold"/>
                                        <p:tgtEl>
                                          <p:spTgt spid="53"/>
                                        </p:tgtEl>
                                        <p:attrNameLst>
                                          <p:attrName>ppt_x</p:attrName>
                                        </p:attrNameLst>
                                      </p:cBhvr>
                                      <p:tavLst>
                                        <p:tav tm="0">
                                          <p:val>
                                            <p:strVal val="#ppt_x"/>
                                          </p:val>
                                        </p:tav>
                                        <p:tav tm="100000">
                                          <p:val>
                                            <p:strVal val="#ppt_x"/>
                                          </p:val>
                                        </p:tav>
                                      </p:tavLst>
                                    </p:anim>
                                    <p:anim calcmode="lin" valueType="num">
                                      <p:cBhvr additive="base">
                                        <p:cTn id="723" dur="4000" fill="hold"/>
                                        <p:tgtEl>
                                          <p:spTgt spid="53"/>
                                        </p:tgtEl>
                                        <p:attrNameLst>
                                          <p:attrName>ppt_y</p:attrName>
                                        </p:attrNameLst>
                                      </p:cBhvr>
                                      <p:tavLst>
                                        <p:tav tm="0">
                                          <p:val>
                                            <p:strVal val="1+#ppt_h/2"/>
                                          </p:val>
                                        </p:tav>
                                        <p:tav tm="100000">
                                          <p:val>
                                            <p:strVal val="#ppt_y"/>
                                          </p:val>
                                        </p:tav>
                                      </p:tavLst>
                                    </p:anim>
                                  </p:childTnLst>
                                </p:cTn>
                              </p:par>
                              <p:par>
                                <p:cTn id="724" presetID="19" presetClass="entr" presetSubtype="5" fill="hold" grpId="1" nodeType="withEffect">
                                  <p:stCondLst>
                                    <p:cond delay="0"/>
                                  </p:stCondLst>
                                  <p:childTnLst>
                                    <p:set>
                                      <p:cBhvr>
                                        <p:cTn id="725" dur="1" fill="hold">
                                          <p:stCondLst>
                                            <p:cond delay="0"/>
                                          </p:stCondLst>
                                        </p:cTn>
                                        <p:tgtEl>
                                          <p:spTgt spid="53"/>
                                        </p:tgtEl>
                                        <p:attrNameLst>
                                          <p:attrName>style.visibility</p:attrName>
                                        </p:attrNameLst>
                                      </p:cBhvr>
                                      <p:to>
                                        <p:strVal val="visible"/>
                                      </p:to>
                                    </p:set>
                                    <p:anim calcmode="lin" valueType="num">
                                      <p:cBhvr>
                                        <p:cTn id="726" dur="4000" fill="hold"/>
                                        <p:tgtEl>
                                          <p:spTgt spid="53"/>
                                        </p:tgtEl>
                                        <p:attrNameLst>
                                          <p:attrName>ppt_w</p:attrName>
                                        </p:attrNameLst>
                                      </p:cBhvr>
                                      <p:tavLst>
                                        <p:tav tm="0">
                                          <p:val>
                                            <p:strVal val="#ppt_w"/>
                                          </p:val>
                                        </p:tav>
                                        <p:tav tm="100000">
                                          <p:val>
                                            <p:strVal val="#ppt_w"/>
                                          </p:val>
                                        </p:tav>
                                      </p:tavLst>
                                    </p:anim>
                                    <p:anim calcmode="lin" valueType="num">
                                      <p:cBhvr>
                                        <p:cTn id="727" dur="4000" fill="hold"/>
                                        <p:tgtEl>
                                          <p:spTgt spid="53"/>
                                        </p:tgtEl>
                                        <p:attrNameLst>
                                          <p:attrName>ppt_h</p:attrName>
                                        </p:attrNameLst>
                                      </p:cBhvr>
                                      <p:tavLst>
                                        <p:tav tm="0" fmla="#ppt_h*sin(2.5*pi*$)">
                                          <p:val>
                                            <p:fltVal val="0"/>
                                          </p:val>
                                        </p:tav>
                                        <p:tav tm="100000">
                                          <p:val>
                                            <p:fltVal val="1"/>
                                          </p:val>
                                        </p:tav>
                                      </p:tavLst>
                                    </p:anim>
                                  </p:childTnLst>
                                </p:cTn>
                              </p:par>
                              <p:par>
                                <p:cTn id="728" presetID="2" presetClass="exit" presetSubtype="1" fill="hold" grpId="2" nodeType="withEffect">
                                  <p:stCondLst>
                                    <p:cond delay="0"/>
                                  </p:stCondLst>
                                  <p:childTnLst>
                                    <p:anim calcmode="lin" valueType="num">
                                      <p:cBhvr additive="base">
                                        <p:cTn id="729" dur="4500"/>
                                        <p:tgtEl>
                                          <p:spTgt spid="53"/>
                                        </p:tgtEl>
                                        <p:attrNameLst>
                                          <p:attrName>ppt_x</p:attrName>
                                        </p:attrNameLst>
                                      </p:cBhvr>
                                      <p:tavLst>
                                        <p:tav tm="0">
                                          <p:val>
                                            <p:strVal val="ppt_x"/>
                                          </p:val>
                                        </p:tav>
                                        <p:tav tm="100000">
                                          <p:val>
                                            <p:strVal val="ppt_x"/>
                                          </p:val>
                                        </p:tav>
                                      </p:tavLst>
                                    </p:anim>
                                    <p:anim calcmode="lin" valueType="num">
                                      <p:cBhvr additive="base">
                                        <p:cTn id="730" dur="4500"/>
                                        <p:tgtEl>
                                          <p:spTgt spid="53"/>
                                        </p:tgtEl>
                                        <p:attrNameLst>
                                          <p:attrName>ppt_y</p:attrName>
                                        </p:attrNameLst>
                                      </p:cBhvr>
                                      <p:tavLst>
                                        <p:tav tm="0">
                                          <p:val>
                                            <p:strVal val="ppt_y"/>
                                          </p:val>
                                        </p:tav>
                                        <p:tav tm="100000">
                                          <p:val>
                                            <p:strVal val="0-ppt_h/2"/>
                                          </p:val>
                                        </p:tav>
                                      </p:tavLst>
                                    </p:anim>
                                    <p:set>
                                      <p:cBhvr>
                                        <p:cTn id="731" dur="1" fill="hold">
                                          <p:stCondLst>
                                            <p:cond delay="4499"/>
                                          </p:stCondLst>
                                        </p:cTn>
                                        <p:tgtEl>
                                          <p:spTgt spid="53"/>
                                        </p:tgtEl>
                                        <p:attrNameLst>
                                          <p:attrName>style.visibility</p:attrName>
                                        </p:attrNameLst>
                                      </p:cBhvr>
                                      <p:to>
                                        <p:strVal val="hidden"/>
                                      </p:to>
                                    </p:set>
                                  </p:childTnLst>
                                </p:cTn>
                              </p:par>
                              <p:par>
                                <p:cTn id="732" presetID="3" presetClass="exit" presetSubtype="10" fill="hold" grpId="3" nodeType="withEffect">
                                  <p:stCondLst>
                                    <p:cond delay="0"/>
                                  </p:stCondLst>
                                  <p:childTnLst>
                                    <p:animEffect transition="out" filter="blinds(horizontal)">
                                      <p:cBhvr>
                                        <p:cTn id="733" dur="6000"/>
                                        <p:tgtEl>
                                          <p:spTgt spid="53"/>
                                        </p:tgtEl>
                                      </p:cBhvr>
                                    </p:animEffect>
                                    <p:set>
                                      <p:cBhvr>
                                        <p:cTn id="734" dur="1" fill="hold">
                                          <p:stCondLst>
                                            <p:cond delay="5999"/>
                                          </p:stCondLst>
                                        </p:cTn>
                                        <p:tgtEl>
                                          <p:spTgt spid="53"/>
                                        </p:tgtEl>
                                        <p:attrNameLst>
                                          <p:attrName>style.visibility</p:attrName>
                                        </p:attrNameLst>
                                      </p:cBhvr>
                                      <p:to>
                                        <p:strVal val="hidden"/>
                                      </p:to>
                                    </p:set>
                                  </p:childTnLst>
                                </p:cTn>
                              </p:par>
                              <p:par>
                                <p:cTn id="735" presetID="2" presetClass="entr" presetSubtype="4" fill="hold" grpId="0" nodeType="withEffect">
                                  <p:stCondLst>
                                    <p:cond delay="0"/>
                                  </p:stCondLst>
                                  <p:childTnLst>
                                    <p:set>
                                      <p:cBhvr>
                                        <p:cTn id="736" dur="1" fill="hold">
                                          <p:stCondLst>
                                            <p:cond delay="0"/>
                                          </p:stCondLst>
                                        </p:cTn>
                                        <p:tgtEl>
                                          <p:spTgt spid="52"/>
                                        </p:tgtEl>
                                        <p:attrNameLst>
                                          <p:attrName>style.visibility</p:attrName>
                                        </p:attrNameLst>
                                      </p:cBhvr>
                                      <p:to>
                                        <p:strVal val="visible"/>
                                      </p:to>
                                    </p:set>
                                    <p:anim calcmode="lin" valueType="num">
                                      <p:cBhvr additive="base">
                                        <p:cTn id="737" dur="4000" fill="hold"/>
                                        <p:tgtEl>
                                          <p:spTgt spid="52"/>
                                        </p:tgtEl>
                                        <p:attrNameLst>
                                          <p:attrName>ppt_x</p:attrName>
                                        </p:attrNameLst>
                                      </p:cBhvr>
                                      <p:tavLst>
                                        <p:tav tm="0">
                                          <p:val>
                                            <p:strVal val="#ppt_x"/>
                                          </p:val>
                                        </p:tav>
                                        <p:tav tm="100000">
                                          <p:val>
                                            <p:strVal val="#ppt_x"/>
                                          </p:val>
                                        </p:tav>
                                      </p:tavLst>
                                    </p:anim>
                                    <p:anim calcmode="lin" valueType="num">
                                      <p:cBhvr additive="base">
                                        <p:cTn id="738" dur="4000" fill="hold"/>
                                        <p:tgtEl>
                                          <p:spTgt spid="52"/>
                                        </p:tgtEl>
                                        <p:attrNameLst>
                                          <p:attrName>ppt_y</p:attrName>
                                        </p:attrNameLst>
                                      </p:cBhvr>
                                      <p:tavLst>
                                        <p:tav tm="0">
                                          <p:val>
                                            <p:strVal val="1+#ppt_h/2"/>
                                          </p:val>
                                        </p:tav>
                                        <p:tav tm="100000">
                                          <p:val>
                                            <p:strVal val="#ppt_y"/>
                                          </p:val>
                                        </p:tav>
                                      </p:tavLst>
                                    </p:anim>
                                  </p:childTnLst>
                                </p:cTn>
                              </p:par>
                              <p:par>
                                <p:cTn id="739" presetID="19" presetClass="entr" presetSubtype="5" fill="hold" grpId="1" nodeType="withEffect">
                                  <p:stCondLst>
                                    <p:cond delay="0"/>
                                  </p:stCondLst>
                                  <p:childTnLst>
                                    <p:set>
                                      <p:cBhvr>
                                        <p:cTn id="740" dur="1" fill="hold">
                                          <p:stCondLst>
                                            <p:cond delay="0"/>
                                          </p:stCondLst>
                                        </p:cTn>
                                        <p:tgtEl>
                                          <p:spTgt spid="52"/>
                                        </p:tgtEl>
                                        <p:attrNameLst>
                                          <p:attrName>style.visibility</p:attrName>
                                        </p:attrNameLst>
                                      </p:cBhvr>
                                      <p:to>
                                        <p:strVal val="visible"/>
                                      </p:to>
                                    </p:set>
                                    <p:anim calcmode="lin" valueType="num">
                                      <p:cBhvr>
                                        <p:cTn id="741" dur="4000" fill="hold"/>
                                        <p:tgtEl>
                                          <p:spTgt spid="52"/>
                                        </p:tgtEl>
                                        <p:attrNameLst>
                                          <p:attrName>ppt_w</p:attrName>
                                        </p:attrNameLst>
                                      </p:cBhvr>
                                      <p:tavLst>
                                        <p:tav tm="0">
                                          <p:val>
                                            <p:strVal val="#ppt_w"/>
                                          </p:val>
                                        </p:tav>
                                        <p:tav tm="100000">
                                          <p:val>
                                            <p:strVal val="#ppt_w"/>
                                          </p:val>
                                        </p:tav>
                                      </p:tavLst>
                                    </p:anim>
                                    <p:anim calcmode="lin" valueType="num">
                                      <p:cBhvr>
                                        <p:cTn id="742" dur="4000" fill="hold"/>
                                        <p:tgtEl>
                                          <p:spTgt spid="52"/>
                                        </p:tgtEl>
                                        <p:attrNameLst>
                                          <p:attrName>ppt_h</p:attrName>
                                        </p:attrNameLst>
                                      </p:cBhvr>
                                      <p:tavLst>
                                        <p:tav tm="0" fmla="#ppt_h*sin(2.5*pi*$)">
                                          <p:val>
                                            <p:fltVal val="0"/>
                                          </p:val>
                                        </p:tav>
                                        <p:tav tm="100000">
                                          <p:val>
                                            <p:fltVal val="1"/>
                                          </p:val>
                                        </p:tav>
                                      </p:tavLst>
                                    </p:anim>
                                  </p:childTnLst>
                                </p:cTn>
                              </p:par>
                              <p:par>
                                <p:cTn id="743" presetID="2" presetClass="exit" presetSubtype="1" fill="hold" grpId="2" nodeType="withEffect">
                                  <p:stCondLst>
                                    <p:cond delay="0"/>
                                  </p:stCondLst>
                                  <p:childTnLst>
                                    <p:anim calcmode="lin" valueType="num">
                                      <p:cBhvr additive="base">
                                        <p:cTn id="744" dur="4500"/>
                                        <p:tgtEl>
                                          <p:spTgt spid="52"/>
                                        </p:tgtEl>
                                        <p:attrNameLst>
                                          <p:attrName>ppt_x</p:attrName>
                                        </p:attrNameLst>
                                      </p:cBhvr>
                                      <p:tavLst>
                                        <p:tav tm="0">
                                          <p:val>
                                            <p:strVal val="ppt_x"/>
                                          </p:val>
                                        </p:tav>
                                        <p:tav tm="100000">
                                          <p:val>
                                            <p:strVal val="ppt_x"/>
                                          </p:val>
                                        </p:tav>
                                      </p:tavLst>
                                    </p:anim>
                                    <p:anim calcmode="lin" valueType="num">
                                      <p:cBhvr additive="base">
                                        <p:cTn id="745" dur="4500"/>
                                        <p:tgtEl>
                                          <p:spTgt spid="52"/>
                                        </p:tgtEl>
                                        <p:attrNameLst>
                                          <p:attrName>ppt_y</p:attrName>
                                        </p:attrNameLst>
                                      </p:cBhvr>
                                      <p:tavLst>
                                        <p:tav tm="0">
                                          <p:val>
                                            <p:strVal val="ppt_y"/>
                                          </p:val>
                                        </p:tav>
                                        <p:tav tm="100000">
                                          <p:val>
                                            <p:strVal val="0-ppt_h/2"/>
                                          </p:val>
                                        </p:tav>
                                      </p:tavLst>
                                    </p:anim>
                                    <p:set>
                                      <p:cBhvr>
                                        <p:cTn id="746" dur="1" fill="hold">
                                          <p:stCondLst>
                                            <p:cond delay="4499"/>
                                          </p:stCondLst>
                                        </p:cTn>
                                        <p:tgtEl>
                                          <p:spTgt spid="52"/>
                                        </p:tgtEl>
                                        <p:attrNameLst>
                                          <p:attrName>style.visibility</p:attrName>
                                        </p:attrNameLst>
                                      </p:cBhvr>
                                      <p:to>
                                        <p:strVal val="hidden"/>
                                      </p:to>
                                    </p:set>
                                  </p:childTnLst>
                                </p:cTn>
                              </p:par>
                              <p:par>
                                <p:cTn id="747" presetID="3" presetClass="exit" presetSubtype="10" fill="hold" grpId="3" nodeType="withEffect">
                                  <p:stCondLst>
                                    <p:cond delay="0"/>
                                  </p:stCondLst>
                                  <p:childTnLst>
                                    <p:animEffect transition="out" filter="blinds(horizontal)">
                                      <p:cBhvr>
                                        <p:cTn id="748" dur="6000"/>
                                        <p:tgtEl>
                                          <p:spTgt spid="52"/>
                                        </p:tgtEl>
                                      </p:cBhvr>
                                    </p:animEffect>
                                    <p:set>
                                      <p:cBhvr>
                                        <p:cTn id="749" dur="1" fill="hold">
                                          <p:stCondLst>
                                            <p:cond delay="5999"/>
                                          </p:stCondLst>
                                        </p:cTn>
                                        <p:tgtEl>
                                          <p:spTgt spid="52"/>
                                        </p:tgtEl>
                                        <p:attrNameLst>
                                          <p:attrName>style.visibility</p:attrName>
                                        </p:attrNameLst>
                                      </p:cBhvr>
                                      <p:to>
                                        <p:strVal val="hidden"/>
                                      </p:to>
                                    </p:set>
                                  </p:childTnLst>
                                </p:cTn>
                              </p:par>
                              <p:par>
                                <p:cTn id="750" presetID="2" presetClass="entr" presetSubtype="4" fill="hold" grpId="0" nodeType="withEffect">
                                  <p:stCondLst>
                                    <p:cond delay="0"/>
                                  </p:stCondLst>
                                  <p:childTnLst>
                                    <p:set>
                                      <p:cBhvr>
                                        <p:cTn id="751" dur="1" fill="hold">
                                          <p:stCondLst>
                                            <p:cond delay="0"/>
                                          </p:stCondLst>
                                        </p:cTn>
                                        <p:tgtEl>
                                          <p:spTgt spid="54"/>
                                        </p:tgtEl>
                                        <p:attrNameLst>
                                          <p:attrName>style.visibility</p:attrName>
                                        </p:attrNameLst>
                                      </p:cBhvr>
                                      <p:to>
                                        <p:strVal val="visible"/>
                                      </p:to>
                                    </p:set>
                                    <p:anim calcmode="lin" valueType="num">
                                      <p:cBhvr additive="base">
                                        <p:cTn id="752" dur="4000" fill="hold"/>
                                        <p:tgtEl>
                                          <p:spTgt spid="54"/>
                                        </p:tgtEl>
                                        <p:attrNameLst>
                                          <p:attrName>ppt_x</p:attrName>
                                        </p:attrNameLst>
                                      </p:cBhvr>
                                      <p:tavLst>
                                        <p:tav tm="0">
                                          <p:val>
                                            <p:strVal val="#ppt_x"/>
                                          </p:val>
                                        </p:tav>
                                        <p:tav tm="100000">
                                          <p:val>
                                            <p:strVal val="#ppt_x"/>
                                          </p:val>
                                        </p:tav>
                                      </p:tavLst>
                                    </p:anim>
                                    <p:anim calcmode="lin" valueType="num">
                                      <p:cBhvr additive="base">
                                        <p:cTn id="753" dur="4000" fill="hold"/>
                                        <p:tgtEl>
                                          <p:spTgt spid="54"/>
                                        </p:tgtEl>
                                        <p:attrNameLst>
                                          <p:attrName>ppt_y</p:attrName>
                                        </p:attrNameLst>
                                      </p:cBhvr>
                                      <p:tavLst>
                                        <p:tav tm="0">
                                          <p:val>
                                            <p:strVal val="1+#ppt_h/2"/>
                                          </p:val>
                                        </p:tav>
                                        <p:tav tm="100000">
                                          <p:val>
                                            <p:strVal val="#ppt_y"/>
                                          </p:val>
                                        </p:tav>
                                      </p:tavLst>
                                    </p:anim>
                                  </p:childTnLst>
                                </p:cTn>
                              </p:par>
                              <p:par>
                                <p:cTn id="754" presetID="19" presetClass="entr" presetSubtype="5" fill="hold" grpId="1" nodeType="withEffect">
                                  <p:stCondLst>
                                    <p:cond delay="0"/>
                                  </p:stCondLst>
                                  <p:childTnLst>
                                    <p:set>
                                      <p:cBhvr>
                                        <p:cTn id="755" dur="1" fill="hold">
                                          <p:stCondLst>
                                            <p:cond delay="0"/>
                                          </p:stCondLst>
                                        </p:cTn>
                                        <p:tgtEl>
                                          <p:spTgt spid="54"/>
                                        </p:tgtEl>
                                        <p:attrNameLst>
                                          <p:attrName>style.visibility</p:attrName>
                                        </p:attrNameLst>
                                      </p:cBhvr>
                                      <p:to>
                                        <p:strVal val="visible"/>
                                      </p:to>
                                    </p:set>
                                    <p:anim calcmode="lin" valueType="num">
                                      <p:cBhvr>
                                        <p:cTn id="756" dur="4000" fill="hold"/>
                                        <p:tgtEl>
                                          <p:spTgt spid="54"/>
                                        </p:tgtEl>
                                        <p:attrNameLst>
                                          <p:attrName>ppt_w</p:attrName>
                                        </p:attrNameLst>
                                      </p:cBhvr>
                                      <p:tavLst>
                                        <p:tav tm="0">
                                          <p:val>
                                            <p:strVal val="#ppt_w"/>
                                          </p:val>
                                        </p:tav>
                                        <p:tav tm="100000">
                                          <p:val>
                                            <p:strVal val="#ppt_w"/>
                                          </p:val>
                                        </p:tav>
                                      </p:tavLst>
                                    </p:anim>
                                    <p:anim calcmode="lin" valueType="num">
                                      <p:cBhvr>
                                        <p:cTn id="757" dur="4000" fill="hold"/>
                                        <p:tgtEl>
                                          <p:spTgt spid="54"/>
                                        </p:tgtEl>
                                        <p:attrNameLst>
                                          <p:attrName>ppt_h</p:attrName>
                                        </p:attrNameLst>
                                      </p:cBhvr>
                                      <p:tavLst>
                                        <p:tav tm="0" fmla="#ppt_h*sin(2.5*pi*$)">
                                          <p:val>
                                            <p:fltVal val="0"/>
                                          </p:val>
                                        </p:tav>
                                        <p:tav tm="100000">
                                          <p:val>
                                            <p:fltVal val="1"/>
                                          </p:val>
                                        </p:tav>
                                      </p:tavLst>
                                    </p:anim>
                                  </p:childTnLst>
                                </p:cTn>
                              </p:par>
                              <p:par>
                                <p:cTn id="758" presetID="2" presetClass="exit" presetSubtype="1" fill="hold" grpId="2" nodeType="withEffect">
                                  <p:stCondLst>
                                    <p:cond delay="0"/>
                                  </p:stCondLst>
                                  <p:childTnLst>
                                    <p:anim calcmode="lin" valueType="num">
                                      <p:cBhvr additive="base">
                                        <p:cTn id="759" dur="4500"/>
                                        <p:tgtEl>
                                          <p:spTgt spid="54"/>
                                        </p:tgtEl>
                                        <p:attrNameLst>
                                          <p:attrName>ppt_x</p:attrName>
                                        </p:attrNameLst>
                                      </p:cBhvr>
                                      <p:tavLst>
                                        <p:tav tm="0">
                                          <p:val>
                                            <p:strVal val="ppt_x"/>
                                          </p:val>
                                        </p:tav>
                                        <p:tav tm="100000">
                                          <p:val>
                                            <p:strVal val="ppt_x"/>
                                          </p:val>
                                        </p:tav>
                                      </p:tavLst>
                                    </p:anim>
                                    <p:anim calcmode="lin" valueType="num">
                                      <p:cBhvr additive="base">
                                        <p:cTn id="760" dur="4500"/>
                                        <p:tgtEl>
                                          <p:spTgt spid="54"/>
                                        </p:tgtEl>
                                        <p:attrNameLst>
                                          <p:attrName>ppt_y</p:attrName>
                                        </p:attrNameLst>
                                      </p:cBhvr>
                                      <p:tavLst>
                                        <p:tav tm="0">
                                          <p:val>
                                            <p:strVal val="ppt_y"/>
                                          </p:val>
                                        </p:tav>
                                        <p:tav tm="100000">
                                          <p:val>
                                            <p:strVal val="0-ppt_h/2"/>
                                          </p:val>
                                        </p:tav>
                                      </p:tavLst>
                                    </p:anim>
                                    <p:set>
                                      <p:cBhvr>
                                        <p:cTn id="761" dur="1" fill="hold">
                                          <p:stCondLst>
                                            <p:cond delay="4499"/>
                                          </p:stCondLst>
                                        </p:cTn>
                                        <p:tgtEl>
                                          <p:spTgt spid="54"/>
                                        </p:tgtEl>
                                        <p:attrNameLst>
                                          <p:attrName>style.visibility</p:attrName>
                                        </p:attrNameLst>
                                      </p:cBhvr>
                                      <p:to>
                                        <p:strVal val="hidden"/>
                                      </p:to>
                                    </p:set>
                                  </p:childTnLst>
                                </p:cTn>
                              </p:par>
                              <p:par>
                                <p:cTn id="762" presetID="3" presetClass="exit" presetSubtype="10" fill="hold" grpId="3" nodeType="withEffect">
                                  <p:stCondLst>
                                    <p:cond delay="0"/>
                                  </p:stCondLst>
                                  <p:childTnLst>
                                    <p:animEffect transition="out" filter="blinds(horizontal)">
                                      <p:cBhvr>
                                        <p:cTn id="763" dur="6000"/>
                                        <p:tgtEl>
                                          <p:spTgt spid="54"/>
                                        </p:tgtEl>
                                      </p:cBhvr>
                                    </p:animEffect>
                                    <p:set>
                                      <p:cBhvr>
                                        <p:cTn id="764" dur="1" fill="hold">
                                          <p:stCondLst>
                                            <p:cond delay="5999"/>
                                          </p:stCondLst>
                                        </p:cTn>
                                        <p:tgtEl>
                                          <p:spTgt spid="54"/>
                                        </p:tgtEl>
                                        <p:attrNameLst>
                                          <p:attrName>style.visibility</p:attrName>
                                        </p:attrNameLst>
                                      </p:cBhvr>
                                      <p:to>
                                        <p:strVal val="hidden"/>
                                      </p:to>
                                    </p:set>
                                  </p:childTnLst>
                                </p:cTn>
                              </p:par>
                              <p:par>
                                <p:cTn id="765" presetID="2" presetClass="entr" presetSubtype="4" fill="hold" grpId="0" nodeType="withEffect">
                                  <p:stCondLst>
                                    <p:cond delay="0"/>
                                  </p:stCondLst>
                                  <p:childTnLst>
                                    <p:set>
                                      <p:cBhvr>
                                        <p:cTn id="766" dur="1" fill="hold">
                                          <p:stCondLst>
                                            <p:cond delay="0"/>
                                          </p:stCondLst>
                                        </p:cTn>
                                        <p:tgtEl>
                                          <p:spTgt spid="60"/>
                                        </p:tgtEl>
                                        <p:attrNameLst>
                                          <p:attrName>style.visibility</p:attrName>
                                        </p:attrNameLst>
                                      </p:cBhvr>
                                      <p:to>
                                        <p:strVal val="visible"/>
                                      </p:to>
                                    </p:set>
                                    <p:anim calcmode="lin" valueType="num">
                                      <p:cBhvr additive="base">
                                        <p:cTn id="767" dur="4000" fill="hold"/>
                                        <p:tgtEl>
                                          <p:spTgt spid="60"/>
                                        </p:tgtEl>
                                        <p:attrNameLst>
                                          <p:attrName>ppt_x</p:attrName>
                                        </p:attrNameLst>
                                      </p:cBhvr>
                                      <p:tavLst>
                                        <p:tav tm="0">
                                          <p:val>
                                            <p:strVal val="#ppt_x"/>
                                          </p:val>
                                        </p:tav>
                                        <p:tav tm="100000">
                                          <p:val>
                                            <p:strVal val="#ppt_x"/>
                                          </p:val>
                                        </p:tav>
                                      </p:tavLst>
                                    </p:anim>
                                    <p:anim calcmode="lin" valueType="num">
                                      <p:cBhvr additive="base">
                                        <p:cTn id="768" dur="4000" fill="hold"/>
                                        <p:tgtEl>
                                          <p:spTgt spid="60"/>
                                        </p:tgtEl>
                                        <p:attrNameLst>
                                          <p:attrName>ppt_y</p:attrName>
                                        </p:attrNameLst>
                                      </p:cBhvr>
                                      <p:tavLst>
                                        <p:tav tm="0">
                                          <p:val>
                                            <p:strVal val="1+#ppt_h/2"/>
                                          </p:val>
                                        </p:tav>
                                        <p:tav tm="100000">
                                          <p:val>
                                            <p:strVal val="#ppt_y"/>
                                          </p:val>
                                        </p:tav>
                                      </p:tavLst>
                                    </p:anim>
                                  </p:childTnLst>
                                </p:cTn>
                              </p:par>
                              <p:par>
                                <p:cTn id="769" presetID="19" presetClass="entr" presetSubtype="5" fill="hold" grpId="1" nodeType="withEffect">
                                  <p:stCondLst>
                                    <p:cond delay="0"/>
                                  </p:stCondLst>
                                  <p:childTnLst>
                                    <p:set>
                                      <p:cBhvr>
                                        <p:cTn id="770" dur="1" fill="hold">
                                          <p:stCondLst>
                                            <p:cond delay="0"/>
                                          </p:stCondLst>
                                        </p:cTn>
                                        <p:tgtEl>
                                          <p:spTgt spid="60"/>
                                        </p:tgtEl>
                                        <p:attrNameLst>
                                          <p:attrName>style.visibility</p:attrName>
                                        </p:attrNameLst>
                                      </p:cBhvr>
                                      <p:to>
                                        <p:strVal val="visible"/>
                                      </p:to>
                                    </p:set>
                                    <p:anim calcmode="lin" valueType="num">
                                      <p:cBhvr>
                                        <p:cTn id="771" dur="4000" fill="hold"/>
                                        <p:tgtEl>
                                          <p:spTgt spid="60"/>
                                        </p:tgtEl>
                                        <p:attrNameLst>
                                          <p:attrName>ppt_w</p:attrName>
                                        </p:attrNameLst>
                                      </p:cBhvr>
                                      <p:tavLst>
                                        <p:tav tm="0">
                                          <p:val>
                                            <p:strVal val="#ppt_w"/>
                                          </p:val>
                                        </p:tav>
                                        <p:tav tm="100000">
                                          <p:val>
                                            <p:strVal val="#ppt_w"/>
                                          </p:val>
                                        </p:tav>
                                      </p:tavLst>
                                    </p:anim>
                                    <p:anim calcmode="lin" valueType="num">
                                      <p:cBhvr>
                                        <p:cTn id="772" dur="4000" fill="hold"/>
                                        <p:tgtEl>
                                          <p:spTgt spid="60"/>
                                        </p:tgtEl>
                                        <p:attrNameLst>
                                          <p:attrName>ppt_h</p:attrName>
                                        </p:attrNameLst>
                                      </p:cBhvr>
                                      <p:tavLst>
                                        <p:tav tm="0" fmla="#ppt_h*sin(2.5*pi*$)">
                                          <p:val>
                                            <p:fltVal val="0"/>
                                          </p:val>
                                        </p:tav>
                                        <p:tav tm="100000">
                                          <p:val>
                                            <p:fltVal val="1"/>
                                          </p:val>
                                        </p:tav>
                                      </p:tavLst>
                                    </p:anim>
                                  </p:childTnLst>
                                </p:cTn>
                              </p:par>
                              <p:par>
                                <p:cTn id="773" presetID="2" presetClass="exit" presetSubtype="1" fill="hold" grpId="2" nodeType="withEffect">
                                  <p:stCondLst>
                                    <p:cond delay="0"/>
                                  </p:stCondLst>
                                  <p:childTnLst>
                                    <p:anim calcmode="lin" valueType="num">
                                      <p:cBhvr additive="base">
                                        <p:cTn id="774" dur="4500"/>
                                        <p:tgtEl>
                                          <p:spTgt spid="60"/>
                                        </p:tgtEl>
                                        <p:attrNameLst>
                                          <p:attrName>ppt_x</p:attrName>
                                        </p:attrNameLst>
                                      </p:cBhvr>
                                      <p:tavLst>
                                        <p:tav tm="0">
                                          <p:val>
                                            <p:strVal val="ppt_x"/>
                                          </p:val>
                                        </p:tav>
                                        <p:tav tm="100000">
                                          <p:val>
                                            <p:strVal val="ppt_x"/>
                                          </p:val>
                                        </p:tav>
                                      </p:tavLst>
                                    </p:anim>
                                    <p:anim calcmode="lin" valueType="num">
                                      <p:cBhvr additive="base">
                                        <p:cTn id="775" dur="4500"/>
                                        <p:tgtEl>
                                          <p:spTgt spid="60"/>
                                        </p:tgtEl>
                                        <p:attrNameLst>
                                          <p:attrName>ppt_y</p:attrName>
                                        </p:attrNameLst>
                                      </p:cBhvr>
                                      <p:tavLst>
                                        <p:tav tm="0">
                                          <p:val>
                                            <p:strVal val="ppt_y"/>
                                          </p:val>
                                        </p:tav>
                                        <p:tav tm="100000">
                                          <p:val>
                                            <p:strVal val="0-ppt_h/2"/>
                                          </p:val>
                                        </p:tav>
                                      </p:tavLst>
                                    </p:anim>
                                    <p:set>
                                      <p:cBhvr>
                                        <p:cTn id="776" dur="1" fill="hold">
                                          <p:stCondLst>
                                            <p:cond delay="4499"/>
                                          </p:stCondLst>
                                        </p:cTn>
                                        <p:tgtEl>
                                          <p:spTgt spid="60"/>
                                        </p:tgtEl>
                                        <p:attrNameLst>
                                          <p:attrName>style.visibility</p:attrName>
                                        </p:attrNameLst>
                                      </p:cBhvr>
                                      <p:to>
                                        <p:strVal val="hidden"/>
                                      </p:to>
                                    </p:set>
                                  </p:childTnLst>
                                </p:cTn>
                              </p:par>
                              <p:par>
                                <p:cTn id="777" presetID="3" presetClass="exit" presetSubtype="10" fill="hold" grpId="3" nodeType="withEffect">
                                  <p:stCondLst>
                                    <p:cond delay="0"/>
                                  </p:stCondLst>
                                  <p:childTnLst>
                                    <p:animEffect transition="out" filter="blinds(horizontal)">
                                      <p:cBhvr>
                                        <p:cTn id="778" dur="6000"/>
                                        <p:tgtEl>
                                          <p:spTgt spid="60"/>
                                        </p:tgtEl>
                                      </p:cBhvr>
                                    </p:animEffect>
                                    <p:set>
                                      <p:cBhvr>
                                        <p:cTn id="779" dur="1" fill="hold">
                                          <p:stCondLst>
                                            <p:cond delay="5999"/>
                                          </p:stCondLst>
                                        </p:cTn>
                                        <p:tgtEl>
                                          <p:spTgt spid="60"/>
                                        </p:tgtEl>
                                        <p:attrNameLst>
                                          <p:attrName>style.visibility</p:attrName>
                                        </p:attrNameLst>
                                      </p:cBhvr>
                                      <p:to>
                                        <p:strVal val="hidden"/>
                                      </p:to>
                                    </p:set>
                                  </p:childTnLst>
                                </p:cTn>
                              </p:par>
                              <p:par>
                                <p:cTn id="780" presetID="2" presetClass="entr" presetSubtype="4" fill="hold" grpId="0" nodeType="withEffect">
                                  <p:stCondLst>
                                    <p:cond delay="0"/>
                                  </p:stCondLst>
                                  <p:childTnLst>
                                    <p:set>
                                      <p:cBhvr>
                                        <p:cTn id="781" dur="1" fill="hold">
                                          <p:stCondLst>
                                            <p:cond delay="0"/>
                                          </p:stCondLst>
                                        </p:cTn>
                                        <p:tgtEl>
                                          <p:spTgt spid="59"/>
                                        </p:tgtEl>
                                        <p:attrNameLst>
                                          <p:attrName>style.visibility</p:attrName>
                                        </p:attrNameLst>
                                      </p:cBhvr>
                                      <p:to>
                                        <p:strVal val="visible"/>
                                      </p:to>
                                    </p:set>
                                    <p:anim calcmode="lin" valueType="num">
                                      <p:cBhvr additive="base">
                                        <p:cTn id="782" dur="4000" fill="hold"/>
                                        <p:tgtEl>
                                          <p:spTgt spid="59"/>
                                        </p:tgtEl>
                                        <p:attrNameLst>
                                          <p:attrName>ppt_x</p:attrName>
                                        </p:attrNameLst>
                                      </p:cBhvr>
                                      <p:tavLst>
                                        <p:tav tm="0">
                                          <p:val>
                                            <p:strVal val="#ppt_x"/>
                                          </p:val>
                                        </p:tav>
                                        <p:tav tm="100000">
                                          <p:val>
                                            <p:strVal val="#ppt_x"/>
                                          </p:val>
                                        </p:tav>
                                      </p:tavLst>
                                    </p:anim>
                                    <p:anim calcmode="lin" valueType="num">
                                      <p:cBhvr additive="base">
                                        <p:cTn id="783" dur="4000" fill="hold"/>
                                        <p:tgtEl>
                                          <p:spTgt spid="59"/>
                                        </p:tgtEl>
                                        <p:attrNameLst>
                                          <p:attrName>ppt_y</p:attrName>
                                        </p:attrNameLst>
                                      </p:cBhvr>
                                      <p:tavLst>
                                        <p:tav tm="0">
                                          <p:val>
                                            <p:strVal val="1+#ppt_h/2"/>
                                          </p:val>
                                        </p:tav>
                                        <p:tav tm="100000">
                                          <p:val>
                                            <p:strVal val="#ppt_y"/>
                                          </p:val>
                                        </p:tav>
                                      </p:tavLst>
                                    </p:anim>
                                  </p:childTnLst>
                                </p:cTn>
                              </p:par>
                              <p:par>
                                <p:cTn id="784" presetID="19" presetClass="entr" presetSubtype="5" fill="hold" grpId="1" nodeType="withEffect">
                                  <p:stCondLst>
                                    <p:cond delay="0"/>
                                  </p:stCondLst>
                                  <p:childTnLst>
                                    <p:set>
                                      <p:cBhvr>
                                        <p:cTn id="785" dur="1" fill="hold">
                                          <p:stCondLst>
                                            <p:cond delay="0"/>
                                          </p:stCondLst>
                                        </p:cTn>
                                        <p:tgtEl>
                                          <p:spTgt spid="59"/>
                                        </p:tgtEl>
                                        <p:attrNameLst>
                                          <p:attrName>style.visibility</p:attrName>
                                        </p:attrNameLst>
                                      </p:cBhvr>
                                      <p:to>
                                        <p:strVal val="visible"/>
                                      </p:to>
                                    </p:set>
                                    <p:anim calcmode="lin" valueType="num">
                                      <p:cBhvr>
                                        <p:cTn id="786" dur="4000" fill="hold"/>
                                        <p:tgtEl>
                                          <p:spTgt spid="59"/>
                                        </p:tgtEl>
                                        <p:attrNameLst>
                                          <p:attrName>ppt_w</p:attrName>
                                        </p:attrNameLst>
                                      </p:cBhvr>
                                      <p:tavLst>
                                        <p:tav tm="0">
                                          <p:val>
                                            <p:strVal val="#ppt_w"/>
                                          </p:val>
                                        </p:tav>
                                        <p:tav tm="100000">
                                          <p:val>
                                            <p:strVal val="#ppt_w"/>
                                          </p:val>
                                        </p:tav>
                                      </p:tavLst>
                                    </p:anim>
                                    <p:anim calcmode="lin" valueType="num">
                                      <p:cBhvr>
                                        <p:cTn id="787" dur="4000" fill="hold"/>
                                        <p:tgtEl>
                                          <p:spTgt spid="59"/>
                                        </p:tgtEl>
                                        <p:attrNameLst>
                                          <p:attrName>ppt_h</p:attrName>
                                        </p:attrNameLst>
                                      </p:cBhvr>
                                      <p:tavLst>
                                        <p:tav tm="0" fmla="#ppt_h*sin(2.5*pi*$)">
                                          <p:val>
                                            <p:fltVal val="0"/>
                                          </p:val>
                                        </p:tav>
                                        <p:tav tm="100000">
                                          <p:val>
                                            <p:fltVal val="1"/>
                                          </p:val>
                                        </p:tav>
                                      </p:tavLst>
                                    </p:anim>
                                  </p:childTnLst>
                                </p:cTn>
                              </p:par>
                              <p:par>
                                <p:cTn id="788" presetID="2" presetClass="exit" presetSubtype="1" fill="hold" grpId="2" nodeType="withEffect">
                                  <p:stCondLst>
                                    <p:cond delay="0"/>
                                  </p:stCondLst>
                                  <p:childTnLst>
                                    <p:anim calcmode="lin" valueType="num">
                                      <p:cBhvr additive="base">
                                        <p:cTn id="789" dur="4500"/>
                                        <p:tgtEl>
                                          <p:spTgt spid="59"/>
                                        </p:tgtEl>
                                        <p:attrNameLst>
                                          <p:attrName>ppt_x</p:attrName>
                                        </p:attrNameLst>
                                      </p:cBhvr>
                                      <p:tavLst>
                                        <p:tav tm="0">
                                          <p:val>
                                            <p:strVal val="ppt_x"/>
                                          </p:val>
                                        </p:tav>
                                        <p:tav tm="100000">
                                          <p:val>
                                            <p:strVal val="ppt_x"/>
                                          </p:val>
                                        </p:tav>
                                      </p:tavLst>
                                    </p:anim>
                                    <p:anim calcmode="lin" valueType="num">
                                      <p:cBhvr additive="base">
                                        <p:cTn id="790" dur="4500"/>
                                        <p:tgtEl>
                                          <p:spTgt spid="59"/>
                                        </p:tgtEl>
                                        <p:attrNameLst>
                                          <p:attrName>ppt_y</p:attrName>
                                        </p:attrNameLst>
                                      </p:cBhvr>
                                      <p:tavLst>
                                        <p:tav tm="0">
                                          <p:val>
                                            <p:strVal val="ppt_y"/>
                                          </p:val>
                                        </p:tav>
                                        <p:tav tm="100000">
                                          <p:val>
                                            <p:strVal val="0-ppt_h/2"/>
                                          </p:val>
                                        </p:tav>
                                      </p:tavLst>
                                    </p:anim>
                                    <p:set>
                                      <p:cBhvr>
                                        <p:cTn id="791" dur="1" fill="hold">
                                          <p:stCondLst>
                                            <p:cond delay="4499"/>
                                          </p:stCondLst>
                                        </p:cTn>
                                        <p:tgtEl>
                                          <p:spTgt spid="59"/>
                                        </p:tgtEl>
                                        <p:attrNameLst>
                                          <p:attrName>style.visibility</p:attrName>
                                        </p:attrNameLst>
                                      </p:cBhvr>
                                      <p:to>
                                        <p:strVal val="hidden"/>
                                      </p:to>
                                    </p:set>
                                  </p:childTnLst>
                                </p:cTn>
                              </p:par>
                              <p:par>
                                <p:cTn id="792" presetID="3" presetClass="exit" presetSubtype="10" fill="hold" grpId="3" nodeType="withEffect">
                                  <p:stCondLst>
                                    <p:cond delay="0"/>
                                  </p:stCondLst>
                                  <p:childTnLst>
                                    <p:animEffect transition="out" filter="blinds(horizontal)">
                                      <p:cBhvr>
                                        <p:cTn id="793" dur="6000"/>
                                        <p:tgtEl>
                                          <p:spTgt spid="59"/>
                                        </p:tgtEl>
                                      </p:cBhvr>
                                    </p:animEffect>
                                    <p:set>
                                      <p:cBhvr>
                                        <p:cTn id="794" dur="1" fill="hold">
                                          <p:stCondLst>
                                            <p:cond delay="5999"/>
                                          </p:stCondLst>
                                        </p:cTn>
                                        <p:tgtEl>
                                          <p:spTgt spid="59"/>
                                        </p:tgtEl>
                                        <p:attrNameLst>
                                          <p:attrName>style.visibility</p:attrName>
                                        </p:attrNameLst>
                                      </p:cBhvr>
                                      <p:to>
                                        <p:strVal val="hidden"/>
                                      </p:to>
                                    </p:set>
                                  </p:childTnLst>
                                </p:cTn>
                              </p:par>
                              <p:par>
                                <p:cTn id="795" presetID="2" presetClass="entr" presetSubtype="4" fill="hold" grpId="0" nodeType="withEffect">
                                  <p:stCondLst>
                                    <p:cond delay="0"/>
                                  </p:stCondLst>
                                  <p:childTnLst>
                                    <p:set>
                                      <p:cBhvr>
                                        <p:cTn id="796" dur="1" fill="hold">
                                          <p:stCondLst>
                                            <p:cond delay="0"/>
                                          </p:stCondLst>
                                        </p:cTn>
                                        <p:tgtEl>
                                          <p:spTgt spid="61"/>
                                        </p:tgtEl>
                                        <p:attrNameLst>
                                          <p:attrName>style.visibility</p:attrName>
                                        </p:attrNameLst>
                                      </p:cBhvr>
                                      <p:to>
                                        <p:strVal val="visible"/>
                                      </p:to>
                                    </p:set>
                                    <p:anim calcmode="lin" valueType="num">
                                      <p:cBhvr additive="base">
                                        <p:cTn id="797" dur="4000" fill="hold"/>
                                        <p:tgtEl>
                                          <p:spTgt spid="61"/>
                                        </p:tgtEl>
                                        <p:attrNameLst>
                                          <p:attrName>ppt_x</p:attrName>
                                        </p:attrNameLst>
                                      </p:cBhvr>
                                      <p:tavLst>
                                        <p:tav tm="0">
                                          <p:val>
                                            <p:strVal val="#ppt_x"/>
                                          </p:val>
                                        </p:tav>
                                        <p:tav tm="100000">
                                          <p:val>
                                            <p:strVal val="#ppt_x"/>
                                          </p:val>
                                        </p:tav>
                                      </p:tavLst>
                                    </p:anim>
                                    <p:anim calcmode="lin" valueType="num">
                                      <p:cBhvr additive="base">
                                        <p:cTn id="798" dur="4000" fill="hold"/>
                                        <p:tgtEl>
                                          <p:spTgt spid="61"/>
                                        </p:tgtEl>
                                        <p:attrNameLst>
                                          <p:attrName>ppt_y</p:attrName>
                                        </p:attrNameLst>
                                      </p:cBhvr>
                                      <p:tavLst>
                                        <p:tav tm="0">
                                          <p:val>
                                            <p:strVal val="1+#ppt_h/2"/>
                                          </p:val>
                                        </p:tav>
                                        <p:tav tm="100000">
                                          <p:val>
                                            <p:strVal val="#ppt_y"/>
                                          </p:val>
                                        </p:tav>
                                      </p:tavLst>
                                    </p:anim>
                                  </p:childTnLst>
                                </p:cTn>
                              </p:par>
                              <p:par>
                                <p:cTn id="799" presetID="19" presetClass="entr" presetSubtype="5" fill="hold" grpId="1" nodeType="withEffect">
                                  <p:stCondLst>
                                    <p:cond delay="0"/>
                                  </p:stCondLst>
                                  <p:childTnLst>
                                    <p:set>
                                      <p:cBhvr>
                                        <p:cTn id="800" dur="1" fill="hold">
                                          <p:stCondLst>
                                            <p:cond delay="0"/>
                                          </p:stCondLst>
                                        </p:cTn>
                                        <p:tgtEl>
                                          <p:spTgt spid="61"/>
                                        </p:tgtEl>
                                        <p:attrNameLst>
                                          <p:attrName>style.visibility</p:attrName>
                                        </p:attrNameLst>
                                      </p:cBhvr>
                                      <p:to>
                                        <p:strVal val="visible"/>
                                      </p:to>
                                    </p:set>
                                    <p:anim calcmode="lin" valueType="num">
                                      <p:cBhvr>
                                        <p:cTn id="801" dur="4000" fill="hold"/>
                                        <p:tgtEl>
                                          <p:spTgt spid="61"/>
                                        </p:tgtEl>
                                        <p:attrNameLst>
                                          <p:attrName>ppt_w</p:attrName>
                                        </p:attrNameLst>
                                      </p:cBhvr>
                                      <p:tavLst>
                                        <p:tav tm="0">
                                          <p:val>
                                            <p:strVal val="#ppt_w"/>
                                          </p:val>
                                        </p:tav>
                                        <p:tav tm="100000">
                                          <p:val>
                                            <p:strVal val="#ppt_w"/>
                                          </p:val>
                                        </p:tav>
                                      </p:tavLst>
                                    </p:anim>
                                    <p:anim calcmode="lin" valueType="num">
                                      <p:cBhvr>
                                        <p:cTn id="802" dur="4000" fill="hold"/>
                                        <p:tgtEl>
                                          <p:spTgt spid="61"/>
                                        </p:tgtEl>
                                        <p:attrNameLst>
                                          <p:attrName>ppt_h</p:attrName>
                                        </p:attrNameLst>
                                      </p:cBhvr>
                                      <p:tavLst>
                                        <p:tav tm="0" fmla="#ppt_h*sin(2.5*pi*$)">
                                          <p:val>
                                            <p:fltVal val="0"/>
                                          </p:val>
                                        </p:tav>
                                        <p:tav tm="100000">
                                          <p:val>
                                            <p:fltVal val="1"/>
                                          </p:val>
                                        </p:tav>
                                      </p:tavLst>
                                    </p:anim>
                                  </p:childTnLst>
                                </p:cTn>
                              </p:par>
                              <p:par>
                                <p:cTn id="803" presetID="2" presetClass="exit" presetSubtype="1" fill="hold" grpId="2" nodeType="withEffect">
                                  <p:stCondLst>
                                    <p:cond delay="0"/>
                                  </p:stCondLst>
                                  <p:childTnLst>
                                    <p:anim calcmode="lin" valueType="num">
                                      <p:cBhvr additive="base">
                                        <p:cTn id="804" dur="4500"/>
                                        <p:tgtEl>
                                          <p:spTgt spid="61"/>
                                        </p:tgtEl>
                                        <p:attrNameLst>
                                          <p:attrName>ppt_x</p:attrName>
                                        </p:attrNameLst>
                                      </p:cBhvr>
                                      <p:tavLst>
                                        <p:tav tm="0">
                                          <p:val>
                                            <p:strVal val="ppt_x"/>
                                          </p:val>
                                        </p:tav>
                                        <p:tav tm="100000">
                                          <p:val>
                                            <p:strVal val="ppt_x"/>
                                          </p:val>
                                        </p:tav>
                                      </p:tavLst>
                                    </p:anim>
                                    <p:anim calcmode="lin" valueType="num">
                                      <p:cBhvr additive="base">
                                        <p:cTn id="805" dur="4500"/>
                                        <p:tgtEl>
                                          <p:spTgt spid="61"/>
                                        </p:tgtEl>
                                        <p:attrNameLst>
                                          <p:attrName>ppt_y</p:attrName>
                                        </p:attrNameLst>
                                      </p:cBhvr>
                                      <p:tavLst>
                                        <p:tav tm="0">
                                          <p:val>
                                            <p:strVal val="ppt_y"/>
                                          </p:val>
                                        </p:tav>
                                        <p:tav tm="100000">
                                          <p:val>
                                            <p:strVal val="0-ppt_h/2"/>
                                          </p:val>
                                        </p:tav>
                                      </p:tavLst>
                                    </p:anim>
                                    <p:set>
                                      <p:cBhvr>
                                        <p:cTn id="806" dur="1" fill="hold">
                                          <p:stCondLst>
                                            <p:cond delay="4499"/>
                                          </p:stCondLst>
                                        </p:cTn>
                                        <p:tgtEl>
                                          <p:spTgt spid="61"/>
                                        </p:tgtEl>
                                        <p:attrNameLst>
                                          <p:attrName>style.visibility</p:attrName>
                                        </p:attrNameLst>
                                      </p:cBhvr>
                                      <p:to>
                                        <p:strVal val="hidden"/>
                                      </p:to>
                                    </p:set>
                                  </p:childTnLst>
                                </p:cTn>
                              </p:par>
                              <p:par>
                                <p:cTn id="807" presetID="3" presetClass="exit" presetSubtype="10" fill="hold" grpId="3" nodeType="withEffect">
                                  <p:stCondLst>
                                    <p:cond delay="0"/>
                                  </p:stCondLst>
                                  <p:childTnLst>
                                    <p:animEffect transition="out" filter="blinds(horizontal)">
                                      <p:cBhvr>
                                        <p:cTn id="808" dur="6000"/>
                                        <p:tgtEl>
                                          <p:spTgt spid="61"/>
                                        </p:tgtEl>
                                      </p:cBhvr>
                                    </p:animEffect>
                                    <p:set>
                                      <p:cBhvr>
                                        <p:cTn id="809" dur="1" fill="hold">
                                          <p:stCondLst>
                                            <p:cond delay="5999"/>
                                          </p:stCondLst>
                                        </p:cTn>
                                        <p:tgtEl>
                                          <p:spTgt spid="61"/>
                                        </p:tgtEl>
                                        <p:attrNameLst>
                                          <p:attrName>style.visibility</p:attrName>
                                        </p:attrNameLst>
                                      </p:cBhvr>
                                      <p:to>
                                        <p:strVal val="hidden"/>
                                      </p:to>
                                    </p:set>
                                  </p:childTnLst>
                                </p:cTn>
                              </p:par>
                              <p:par>
                                <p:cTn id="810" presetID="2" presetClass="entr" presetSubtype="4" fill="hold" grpId="0" nodeType="withEffect">
                                  <p:stCondLst>
                                    <p:cond delay="0"/>
                                  </p:stCondLst>
                                  <p:childTnLst>
                                    <p:set>
                                      <p:cBhvr>
                                        <p:cTn id="811" dur="1" fill="hold">
                                          <p:stCondLst>
                                            <p:cond delay="0"/>
                                          </p:stCondLst>
                                        </p:cTn>
                                        <p:tgtEl>
                                          <p:spTgt spid="39"/>
                                        </p:tgtEl>
                                        <p:attrNameLst>
                                          <p:attrName>style.visibility</p:attrName>
                                        </p:attrNameLst>
                                      </p:cBhvr>
                                      <p:to>
                                        <p:strVal val="visible"/>
                                      </p:to>
                                    </p:set>
                                    <p:anim calcmode="lin" valueType="num">
                                      <p:cBhvr additive="base">
                                        <p:cTn id="812" dur="4000" fill="hold"/>
                                        <p:tgtEl>
                                          <p:spTgt spid="39"/>
                                        </p:tgtEl>
                                        <p:attrNameLst>
                                          <p:attrName>ppt_x</p:attrName>
                                        </p:attrNameLst>
                                      </p:cBhvr>
                                      <p:tavLst>
                                        <p:tav tm="0">
                                          <p:val>
                                            <p:strVal val="#ppt_x"/>
                                          </p:val>
                                        </p:tav>
                                        <p:tav tm="100000">
                                          <p:val>
                                            <p:strVal val="#ppt_x"/>
                                          </p:val>
                                        </p:tav>
                                      </p:tavLst>
                                    </p:anim>
                                    <p:anim calcmode="lin" valueType="num">
                                      <p:cBhvr additive="base">
                                        <p:cTn id="813" dur="4000" fill="hold"/>
                                        <p:tgtEl>
                                          <p:spTgt spid="39"/>
                                        </p:tgtEl>
                                        <p:attrNameLst>
                                          <p:attrName>ppt_y</p:attrName>
                                        </p:attrNameLst>
                                      </p:cBhvr>
                                      <p:tavLst>
                                        <p:tav tm="0">
                                          <p:val>
                                            <p:strVal val="1+#ppt_h/2"/>
                                          </p:val>
                                        </p:tav>
                                        <p:tav tm="100000">
                                          <p:val>
                                            <p:strVal val="#ppt_y"/>
                                          </p:val>
                                        </p:tav>
                                      </p:tavLst>
                                    </p:anim>
                                  </p:childTnLst>
                                </p:cTn>
                              </p:par>
                              <p:par>
                                <p:cTn id="814" presetID="19" presetClass="entr" presetSubtype="5" fill="hold" grpId="1" nodeType="withEffect">
                                  <p:stCondLst>
                                    <p:cond delay="0"/>
                                  </p:stCondLst>
                                  <p:childTnLst>
                                    <p:set>
                                      <p:cBhvr>
                                        <p:cTn id="815" dur="1" fill="hold">
                                          <p:stCondLst>
                                            <p:cond delay="0"/>
                                          </p:stCondLst>
                                        </p:cTn>
                                        <p:tgtEl>
                                          <p:spTgt spid="39"/>
                                        </p:tgtEl>
                                        <p:attrNameLst>
                                          <p:attrName>style.visibility</p:attrName>
                                        </p:attrNameLst>
                                      </p:cBhvr>
                                      <p:to>
                                        <p:strVal val="visible"/>
                                      </p:to>
                                    </p:set>
                                    <p:anim calcmode="lin" valueType="num">
                                      <p:cBhvr>
                                        <p:cTn id="816" dur="4000" fill="hold"/>
                                        <p:tgtEl>
                                          <p:spTgt spid="39"/>
                                        </p:tgtEl>
                                        <p:attrNameLst>
                                          <p:attrName>ppt_w</p:attrName>
                                        </p:attrNameLst>
                                      </p:cBhvr>
                                      <p:tavLst>
                                        <p:tav tm="0">
                                          <p:val>
                                            <p:strVal val="#ppt_w"/>
                                          </p:val>
                                        </p:tav>
                                        <p:tav tm="100000">
                                          <p:val>
                                            <p:strVal val="#ppt_w"/>
                                          </p:val>
                                        </p:tav>
                                      </p:tavLst>
                                    </p:anim>
                                    <p:anim calcmode="lin" valueType="num">
                                      <p:cBhvr>
                                        <p:cTn id="817" dur="4000" fill="hold"/>
                                        <p:tgtEl>
                                          <p:spTgt spid="39"/>
                                        </p:tgtEl>
                                        <p:attrNameLst>
                                          <p:attrName>ppt_h</p:attrName>
                                        </p:attrNameLst>
                                      </p:cBhvr>
                                      <p:tavLst>
                                        <p:tav tm="0" fmla="#ppt_h*sin(2.5*pi*$)">
                                          <p:val>
                                            <p:fltVal val="0"/>
                                          </p:val>
                                        </p:tav>
                                        <p:tav tm="100000">
                                          <p:val>
                                            <p:fltVal val="1"/>
                                          </p:val>
                                        </p:tav>
                                      </p:tavLst>
                                    </p:anim>
                                  </p:childTnLst>
                                </p:cTn>
                              </p:par>
                              <p:par>
                                <p:cTn id="818" presetID="2" presetClass="exit" presetSubtype="1" fill="hold" grpId="2" nodeType="withEffect">
                                  <p:stCondLst>
                                    <p:cond delay="0"/>
                                  </p:stCondLst>
                                  <p:childTnLst>
                                    <p:anim calcmode="lin" valueType="num">
                                      <p:cBhvr additive="base">
                                        <p:cTn id="819" dur="4500"/>
                                        <p:tgtEl>
                                          <p:spTgt spid="39"/>
                                        </p:tgtEl>
                                        <p:attrNameLst>
                                          <p:attrName>ppt_x</p:attrName>
                                        </p:attrNameLst>
                                      </p:cBhvr>
                                      <p:tavLst>
                                        <p:tav tm="0">
                                          <p:val>
                                            <p:strVal val="ppt_x"/>
                                          </p:val>
                                        </p:tav>
                                        <p:tav tm="100000">
                                          <p:val>
                                            <p:strVal val="ppt_x"/>
                                          </p:val>
                                        </p:tav>
                                      </p:tavLst>
                                    </p:anim>
                                    <p:anim calcmode="lin" valueType="num">
                                      <p:cBhvr additive="base">
                                        <p:cTn id="820" dur="4500"/>
                                        <p:tgtEl>
                                          <p:spTgt spid="39"/>
                                        </p:tgtEl>
                                        <p:attrNameLst>
                                          <p:attrName>ppt_y</p:attrName>
                                        </p:attrNameLst>
                                      </p:cBhvr>
                                      <p:tavLst>
                                        <p:tav tm="0">
                                          <p:val>
                                            <p:strVal val="ppt_y"/>
                                          </p:val>
                                        </p:tav>
                                        <p:tav tm="100000">
                                          <p:val>
                                            <p:strVal val="0-ppt_h/2"/>
                                          </p:val>
                                        </p:tav>
                                      </p:tavLst>
                                    </p:anim>
                                    <p:set>
                                      <p:cBhvr>
                                        <p:cTn id="821" dur="1" fill="hold">
                                          <p:stCondLst>
                                            <p:cond delay="4499"/>
                                          </p:stCondLst>
                                        </p:cTn>
                                        <p:tgtEl>
                                          <p:spTgt spid="39"/>
                                        </p:tgtEl>
                                        <p:attrNameLst>
                                          <p:attrName>style.visibility</p:attrName>
                                        </p:attrNameLst>
                                      </p:cBhvr>
                                      <p:to>
                                        <p:strVal val="hidden"/>
                                      </p:to>
                                    </p:set>
                                  </p:childTnLst>
                                </p:cTn>
                              </p:par>
                              <p:par>
                                <p:cTn id="822" presetID="3" presetClass="exit" presetSubtype="10" fill="hold" grpId="3" nodeType="withEffect">
                                  <p:stCondLst>
                                    <p:cond delay="0"/>
                                  </p:stCondLst>
                                  <p:childTnLst>
                                    <p:animEffect transition="out" filter="blinds(horizontal)">
                                      <p:cBhvr>
                                        <p:cTn id="823" dur="6000"/>
                                        <p:tgtEl>
                                          <p:spTgt spid="39"/>
                                        </p:tgtEl>
                                      </p:cBhvr>
                                    </p:animEffect>
                                    <p:set>
                                      <p:cBhvr>
                                        <p:cTn id="824" dur="1" fill="hold">
                                          <p:stCondLst>
                                            <p:cond delay="5999"/>
                                          </p:stCondLst>
                                        </p:cTn>
                                        <p:tgtEl>
                                          <p:spTgt spid="39"/>
                                        </p:tgtEl>
                                        <p:attrNameLst>
                                          <p:attrName>style.visibility</p:attrName>
                                        </p:attrNameLst>
                                      </p:cBhvr>
                                      <p:to>
                                        <p:strVal val="hidden"/>
                                      </p:to>
                                    </p:set>
                                  </p:childTnLst>
                                </p:cTn>
                              </p:par>
                              <p:par>
                                <p:cTn id="825" presetID="2" presetClass="entr" presetSubtype="4" fill="hold" grpId="0" nodeType="withEffect">
                                  <p:stCondLst>
                                    <p:cond delay="0"/>
                                  </p:stCondLst>
                                  <p:childTnLst>
                                    <p:set>
                                      <p:cBhvr>
                                        <p:cTn id="826" dur="1" fill="hold">
                                          <p:stCondLst>
                                            <p:cond delay="0"/>
                                          </p:stCondLst>
                                        </p:cTn>
                                        <p:tgtEl>
                                          <p:spTgt spid="38"/>
                                        </p:tgtEl>
                                        <p:attrNameLst>
                                          <p:attrName>style.visibility</p:attrName>
                                        </p:attrNameLst>
                                      </p:cBhvr>
                                      <p:to>
                                        <p:strVal val="visible"/>
                                      </p:to>
                                    </p:set>
                                    <p:anim calcmode="lin" valueType="num">
                                      <p:cBhvr additive="base">
                                        <p:cTn id="827" dur="4000" fill="hold"/>
                                        <p:tgtEl>
                                          <p:spTgt spid="38"/>
                                        </p:tgtEl>
                                        <p:attrNameLst>
                                          <p:attrName>ppt_x</p:attrName>
                                        </p:attrNameLst>
                                      </p:cBhvr>
                                      <p:tavLst>
                                        <p:tav tm="0">
                                          <p:val>
                                            <p:strVal val="#ppt_x"/>
                                          </p:val>
                                        </p:tav>
                                        <p:tav tm="100000">
                                          <p:val>
                                            <p:strVal val="#ppt_x"/>
                                          </p:val>
                                        </p:tav>
                                      </p:tavLst>
                                    </p:anim>
                                    <p:anim calcmode="lin" valueType="num">
                                      <p:cBhvr additive="base">
                                        <p:cTn id="828" dur="4000" fill="hold"/>
                                        <p:tgtEl>
                                          <p:spTgt spid="38"/>
                                        </p:tgtEl>
                                        <p:attrNameLst>
                                          <p:attrName>ppt_y</p:attrName>
                                        </p:attrNameLst>
                                      </p:cBhvr>
                                      <p:tavLst>
                                        <p:tav tm="0">
                                          <p:val>
                                            <p:strVal val="1+#ppt_h/2"/>
                                          </p:val>
                                        </p:tav>
                                        <p:tav tm="100000">
                                          <p:val>
                                            <p:strVal val="#ppt_y"/>
                                          </p:val>
                                        </p:tav>
                                      </p:tavLst>
                                    </p:anim>
                                  </p:childTnLst>
                                </p:cTn>
                              </p:par>
                              <p:par>
                                <p:cTn id="829" presetID="19" presetClass="entr" presetSubtype="5" fill="hold" grpId="1" nodeType="withEffect">
                                  <p:stCondLst>
                                    <p:cond delay="0"/>
                                  </p:stCondLst>
                                  <p:childTnLst>
                                    <p:set>
                                      <p:cBhvr>
                                        <p:cTn id="830" dur="1" fill="hold">
                                          <p:stCondLst>
                                            <p:cond delay="0"/>
                                          </p:stCondLst>
                                        </p:cTn>
                                        <p:tgtEl>
                                          <p:spTgt spid="38"/>
                                        </p:tgtEl>
                                        <p:attrNameLst>
                                          <p:attrName>style.visibility</p:attrName>
                                        </p:attrNameLst>
                                      </p:cBhvr>
                                      <p:to>
                                        <p:strVal val="visible"/>
                                      </p:to>
                                    </p:set>
                                    <p:anim calcmode="lin" valueType="num">
                                      <p:cBhvr>
                                        <p:cTn id="831" dur="4000" fill="hold"/>
                                        <p:tgtEl>
                                          <p:spTgt spid="38"/>
                                        </p:tgtEl>
                                        <p:attrNameLst>
                                          <p:attrName>ppt_w</p:attrName>
                                        </p:attrNameLst>
                                      </p:cBhvr>
                                      <p:tavLst>
                                        <p:tav tm="0">
                                          <p:val>
                                            <p:strVal val="#ppt_w"/>
                                          </p:val>
                                        </p:tav>
                                        <p:tav tm="100000">
                                          <p:val>
                                            <p:strVal val="#ppt_w"/>
                                          </p:val>
                                        </p:tav>
                                      </p:tavLst>
                                    </p:anim>
                                    <p:anim calcmode="lin" valueType="num">
                                      <p:cBhvr>
                                        <p:cTn id="832" dur="4000" fill="hold"/>
                                        <p:tgtEl>
                                          <p:spTgt spid="38"/>
                                        </p:tgtEl>
                                        <p:attrNameLst>
                                          <p:attrName>ppt_h</p:attrName>
                                        </p:attrNameLst>
                                      </p:cBhvr>
                                      <p:tavLst>
                                        <p:tav tm="0" fmla="#ppt_h*sin(2.5*pi*$)">
                                          <p:val>
                                            <p:fltVal val="0"/>
                                          </p:val>
                                        </p:tav>
                                        <p:tav tm="100000">
                                          <p:val>
                                            <p:fltVal val="1"/>
                                          </p:val>
                                        </p:tav>
                                      </p:tavLst>
                                    </p:anim>
                                  </p:childTnLst>
                                </p:cTn>
                              </p:par>
                              <p:par>
                                <p:cTn id="833" presetID="2" presetClass="exit" presetSubtype="1" fill="hold" grpId="2" nodeType="withEffect">
                                  <p:stCondLst>
                                    <p:cond delay="0"/>
                                  </p:stCondLst>
                                  <p:childTnLst>
                                    <p:anim calcmode="lin" valueType="num">
                                      <p:cBhvr additive="base">
                                        <p:cTn id="834" dur="4500"/>
                                        <p:tgtEl>
                                          <p:spTgt spid="38"/>
                                        </p:tgtEl>
                                        <p:attrNameLst>
                                          <p:attrName>ppt_x</p:attrName>
                                        </p:attrNameLst>
                                      </p:cBhvr>
                                      <p:tavLst>
                                        <p:tav tm="0">
                                          <p:val>
                                            <p:strVal val="ppt_x"/>
                                          </p:val>
                                        </p:tav>
                                        <p:tav tm="100000">
                                          <p:val>
                                            <p:strVal val="ppt_x"/>
                                          </p:val>
                                        </p:tav>
                                      </p:tavLst>
                                    </p:anim>
                                    <p:anim calcmode="lin" valueType="num">
                                      <p:cBhvr additive="base">
                                        <p:cTn id="835" dur="4500"/>
                                        <p:tgtEl>
                                          <p:spTgt spid="38"/>
                                        </p:tgtEl>
                                        <p:attrNameLst>
                                          <p:attrName>ppt_y</p:attrName>
                                        </p:attrNameLst>
                                      </p:cBhvr>
                                      <p:tavLst>
                                        <p:tav tm="0">
                                          <p:val>
                                            <p:strVal val="ppt_y"/>
                                          </p:val>
                                        </p:tav>
                                        <p:tav tm="100000">
                                          <p:val>
                                            <p:strVal val="0-ppt_h/2"/>
                                          </p:val>
                                        </p:tav>
                                      </p:tavLst>
                                    </p:anim>
                                    <p:set>
                                      <p:cBhvr>
                                        <p:cTn id="836" dur="1" fill="hold">
                                          <p:stCondLst>
                                            <p:cond delay="4499"/>
                                          </p:stCondLst>
                                        </p:cTn>
                                        <p:tgtEl>
                                          <p:spTgt spid="38"/>
                                        </p:tgtEl>
                                        <p:attrNameLst>
                                          <p:attrName>style.visibility</p:attrName>
                                        </p:attrNameLst>
                                      </p:cBhvr>
                                      <p:to>
                                        <p:strVal val="hidden"/>
                                      </p:to>
                                    </p:set>
                                  </p:childTnLst>
                                </p:cTn>
                              </p:par>
                              <p:par>
                                <p:cTn id="837" presetID="3" presetClass="exit" presetSubtype="10" fill="hold" grpId="3" nodeType="withEffect">
                                  <p:stCondLst>
                                    <p:cond delay="0"/>
                                  </p:stCondLst>
                                  <p:childTnLst>
                                    <p:animEffect transition="out" filter="blinds(horizontal)">
                                      <p:cBhvr>
                                        <p:cTn id="838" dur="6000"/>
                                        <p:tgtEl>
                                          <p:spTgt spid="38"/>
                                        </p:tgtEl>
                                      </p:cBhvr>
                                    </p:animEffect>
                                    <p:set>
                                      <p:cBhvr>
                                        <p:cTn id="839" dur="1" fill="hold">
                                          <p:stCondLst>
                                            <p:cond delay="5999"/>
                                          </p:stCondLst>
                                        </p:cTn>
                                        <p:tgtEl>
                                          <p:spTgt spid="38"/>
                                        </p:tgtEl>
                                        <p:attrNameLst>
                                          <p:attrName>style.visibility</p:attrName>
                                        </p:attrNameLst>
                                      </p:cBhvr>
                                      <p:to>
                                        <p:strVal val="hidden"/>
                                      </p:to>
                                    </p:set>
                                  </p:childTnLst>
                                </p:cTn>
                              </p:par>
                              <p:par>
                                <p:cTn id="840" presetID="2" presetClass="entr" presetSubtype="4" fill="hold" grpId="0" nodeType="withEffect">
                                  <p:stCondLst>
                                    <p:cond delay="0"/>
                                  </p:stCondLst>
                                  <p:childTnLst>
                                    <p:set>
                                      <p:cBhvr>
                                        <p:cTn id="841" dur="1" fill="hold">
                                          <p:stCondLst>
                                            <p:cond delay="0"/>
                                          </p:stCondLst>
                                        </p:cTn>
                                        <p:tgtEl>
                                          <p:spTgt spid="40"/>
                                        </p:tgtEl>
                                        <p:attrNameLst>
                                          <p:attrName>style.visibility</p:attrName>
                                        </p:attrNameLst>
                                      </p:cBhvr>
                                      <p:to>
                                        <p:strVal val="visible"/>
                                      </p:to>
                                    </p:set>
                                    <p:anim calcmode="lin" valueType="num">
                                      <p:cBhvr additive="base">
                                        <p:cTn id="842" dur="4000" fill="hold"/>
                                        <p:tgtEl>
                                          <p:spTgt spid="40"/>
                                        </p:tgtEl>
                                        <p:attrNameLst>
                                          <p:attrName>ppt_x</p:attrName>
                                        </p:attrNameLst>
                                      </p:cBhvr>
                                      <p:tavLst>
                                        <p:tav tm="0">
                                          <p:val>
                                            <p:strVal val="#ppt_x"/>
                                          </p:val>
                                        </p:tav>
                                        <p:tav tm="100000">
                                          <p:val>
                                            <p:strVal val="#ppt_x"/>
                                          </p:val>
                                        </p:tav>
                                      </p:tavLst>
                                    </p:anim>
                                    <p:anim calcmode="lin" valueType="num">
                                      <p:cBhvr additive="base">
                                        <p:cTn id="843" dur="4000" fill="hold"/>
                                        <p:tgtEl>
                                          <p:spTgt spid="40"/>
                                        </p:tgtEl>
                                        <p:attrNameLst>
                                          <p:attrName>ppt_y</p:attrName>
                                        </p:attrNameLst>
                                      </p:cBhvr>
                                      <p:tavLst>
                                        <p:tav tm="0">
                                          <p:val>
                                            <p:strVal val="1+#ppt_h/2"/>
                                          </p:val>
                                        </p:tav>
                                        <p:tav tm="100000">
                                          <p:val>
                                            <p:strVal val="#ppt_y"/>
                                          </p:val>
                                        </p:tav>
                                      </p:tavLst>
                                    </p:anim>
                                  </p:childTnLst>
                                </p:cTn>
                              </p:par>
                              <p:par>
                                <p:cTn id="844" presetID="19" presetClass="entr" presetSubtype="5" fill="hold" grpId="1" nodeType="withEffect">
                                  <p:stCondLst>
                                    <p:cond delay="0"/>
                                  </p:stCondLst>
                                  <p:childTnLst>
                                    <p:set>
                                      <p:cBhvr>
                                        <p:cTn id="845" dur="1" fill="hold">
                                          <p:stCondLst>
                                            <p:cond delay="0"/>
                                          </p:stCondLst>
                                        </p:cTn>
                                        <p:tgtEl>
                                          <p:spTgt spid="40"/>
                                        </p:tgtEl>
                                        <p:attrNameLst>
                                          <p:attrName>style.visibility</p:attrName>
                                        </p:attrNameLst>
                                      </p:cBhvr>
                                      <p:to>
                                        <p:strVal val="visible"/>
                                      </p:to>
                                    </p:set>
                                    <p:anim calcmode="lin" valueType="num">
                                      <p:cBhvr>
                                        <p:cTn id="846" dur="4000" fill="hold"/>
                                        <p:tgtEl>
                                          <p:spTgt spid="40"/>
                                        </p:tgtEl>
                                        <p:attrNameLst>
                                          <p:attrName>ppt_w</p:attrName>
                                        </p:attrNameLst>
                                      </p:cBhvr>
                                      <p:tavLst>
                                        <p:tav tm="0">
                                          <p:val>
                                            <p:strVal val="#ppt_w"/>
                                          </p:val>
                                        </p:tav>
                                        <p:tav tm="100000">
                                          <p:val>
                                            <p:strVal val="#ppt_w"/>
                                          </p:val>
                                        </p:tav>
                                      </p:tavLst>
                                    </p:anim>
                                    <p:anim calcmode="lin" valueType="num">
                                      <p:cBhvr>
                                        <p:cTn id="847" dur="4000" fill="hold"/>
                                        <p:tgtEl>
                                          <p:spTgt spid="40"/>
                                        </p:tgtEl>
                                        <p:attrNameLst>
                                          <p:attrName>ppt_h</p:attrName>
                                        </p:attrNameLst>
                                      </p:cBhvr>
                                      <p:tavLst>
                                        <p:tav tm="0" fmla="#ppt_h*sin(2.5*pi*$)">
                                          <p:val>
                                            <p:fltVal val="0"/>
                                          </p:val>
                                        </p:tav>
                                        <p:tav tm="100000">
                                          <p:val>
                                            <p:fltVal val="1"/>
                                          </p:val>
                                        </p:tav>
                                      </p:tavLst>
                                    </p:anim>
                                  </p:childTnLst>
                                </p:cTn>
                              </p:par>
                              <p:par>
                                <p:cTn id="848" presetID="2" presetClass="exit" presetSubtype="1" fill="hold" grpId="2" nodeType="withEffect">
                                  <p:stCondLst>
                                    <p:cond delay="0"/>
                                  </p:stCondLst>
                                  <p:childTnLst>
                                    <p:anim calcmode="lin" valueType="num">
                                      <p:cBhvr additive="base">
                                        <p:cTn id="849" dur="4500"/>
                                        <p:tgtEl>
                                          <p:spTgt spid="40"/>
                                        </p:tgtEl>
                                        <p:attrNameLst>
                                          <p:attrName>ppt_x</p:attrName>
                                        </p:attrNameLst>
                                      </p:cBhvr>
                                      <p:tavLst>
                                        <p:tav tm="0">
                                          <p:val>
                                            <p:strVal val="ppt_x"/>
                                          </p:val>
                                        </p:tav>
                                        <p:tav tm="100000">
                                          <p:val>
                                            <p:strVal val="ppt_x"/>
                                          </p:val>
                                        </p:tav>
                                      </p:tavLst>
                                    </p:anim>
                                    <p:anim calcmode="lin" valueType="num">
                                      <p:cBhvr additive="base">
                                        <p:cTn id="850" dur="4500"/>
                                        <p:tgtEl>
                                          <p:spTgt spid="40"/>
                                        </p:tgtEl>
                                        <p:attrNameLst>
                                          <p:attrName>ppt_y</p:attrName>
                                        </p:attrNameLst>
                                      </p:cBhvr>
                                      <p:tavLst>
                                        <p:tav tm="0">
                                          <p:val>
                                            <p:strVal val="ppt_y"/>
                                          </p:val>
                                        </p:tav>
                                        <p:tav tm="100000">
                                          <p:val>
                                            <p:strVal val="0-ppt_h/2"/>
                                          </p:val>
                                        </p:tav>
                                      </p:tavLst>
                                    </p:anim>
                                    <p:set>
                                      <p:cBhvr>
                                        <p:cTn id="851" dur="1" fill="hold">
                                          <p:stCondLst>
                                            <p:cond delay="4499"/>
                                          </p:stCondLst>
                                        </p:cTn>
                                        <p:tgtEl>
                                          <p:spTgt spid="40"/>
                                        </p:tgtEl>
                                        <p:attrNameLst>
                                          <p:attrName>style.visibility</p:attrName>
                                        </p:attrNameLst>
                                      </p:cBhvr>
                                      <p:to>
                                        <p:strVal val="hidden"/>
                                      </p:to>
                                    </p:set>
                                  </p:childTnLst>
                                </p:cTn>
                              </p:par>
                              <p:par>
                                <p:cTn id="852" presetID="3" presetClass="exit" presetSubtype="10" fill="hold" grpId="3" nodeType="withEffect">
                                  <p:stCondLst>
                                    <p:cond delay="0"/>
                                  </p:stCondLst>
                                  <p:childTnLst>
                                    <p:animEffect transition="out" filter="blinds(horizontal)">
                                      <p:cBhvr>
                                        <p:cTn id="853" dur="6000"/>
                                        <p:tgtEl>
                                          <p:spTgt spid="40"/>
                                        </p:tgtEl>
                                      </p:cBhvr>
                                    </p:animEffect>
                                    <p:set>
                                      <p:cBhvr>
                                        <p:cTn id="854" dur="1" fill="hold">
                                          <p:stCondLst>
                                            <p:cond delay="5999"/>
                                          </p:stCondLst>
                                        </p:cTn>
                                        <p:tgtEl>
                                          <p:spTgt spid="40"/>
                                        </p:tgtEl>
                                        <p:attrNameLst>
                                          <p:attrName>style.visibility</p:attrName>
                                        </p:attrNameLst>
                                      </p:cBhvr>
                                      <p:to>
                                        <p:strVal val="hidden"/>
                                      </p:to>
                                    </p:set>
                                  </p:childTnLst>
                                </p:cTn>
                              </p:par>
                              <p:par>
                                <p:cTn id="855" presetID="2" presetClass="entr" presetSubtype="4" fill="hold" grpId="0" nodeType="withEffect">
                                  <p:stCondLst>
                                    <p:cond delay="0"/>
                                  </p:stCondLst>
                                  <p:childTnLst>
                                    <p:set>
                                      <p:cBhvr>
                                        <p:cTn id="856" dur="1" fill="hold">
                                          <p:stCondLst>
                                            <p:cond delay="0"/>
                                          </p:stCondLst>
                                        </p:cTn>
                                        <p:tgtEl>
                                          <p:spTgt spid="46"/>
                                        </p:tgtEl>
                                        <p:attrNameLst>
                                          <p:attrName>style.visibility</p:attrName>
                                        </p:attrNameLst>
                                      </p:cBhvr>
                                      <p:to>
                                        <p:strVal val="visible"/>
                                      </p:to>
                                    </p:set>
                                    <p:anim calcmode="lin" valueType="num">
                                      <p:cBhvr additive="base">
                                        <p:cTn id="857" dur="4000" fill="hold"/>
                                        <p:tgtEl>
                                          <p:spTgt spid="46"/>
                                        </p:tgtEl>
                                        <p:attrNameLst>
                                          <p:attrName>ppt_x</p:attrName>
                                        </p:attrNameLst>
                                      </p:cBhvr>
                                      <p:tavLst>
                                        <p:tav tm="0">
                                          <p:val>
                                            <p:strVal val="#ppt_x"/>
                                          </p:val>
                                        </p:tav>
                                        <p:tav tm="100000">
                                          <p:val>
                                            <p:strVal val="#ppt_x"/>
                                          </p:val>
                                        </p:tav>
                                      </p:tavLst>
                                    </p:anim>
                                    <p:anim calcmode="lin" valueType="num">
                                      <p:cBhvr additive="base">
                                        <p:cTn id="858" dur="4000" fill="hold"/>
                                        <p:tgtEl>
                                          <p:spTgt spid="46"/>
                                        </p:tgtEl>
                                        <p:attrNameLst>
                                          <p:attrName>ppt_y</p:attrName>
                                        </p:attrNameLst>
                                      </p:cBhvr>
                                      <p:tavLst>
                                        <p:tav tm="0">
                                          <p:val>
                                            <p:strVal val="1+#ppt_h/2"/>
                                          </p:val>
                                        </p:tav>
                                        <p:tav tm="100000">
                                          <p:val>
                                            <p:strVal val="#ppt_y"/>
                                          </p:val>
                                        </p:tav>
                                      </p:tavLst>
                                    </p:anim>
                                  </p:childTnLst>
                                </p:cTn>
                              </p:par>
                              <p:par>
                                <p:cTn id="859" presetID="19" presetClass="entr" presetSubtype="5" fill="hold" grpId="1" nodeType="withEffect">
                                  <p:stCondLst>
                                    <p:cond delay="0"/>
                                  </p:stCondLst>
                                  <p:childTnLst>
                                    <p:set>
                                      <p:cBhvr>
                                        <p:cTn id="860" dur="1" fill="hold">
                                          <p:stCondLst>
                                            <p:cond delay="0"/>
                                          </p:stCondLst>
                                        </p:cTn>
                                        <p:tgtEl>
                                          <p:spTgt spid="46"/>
                                        </p:tgtEl>
                                        <p:attrNameLst>
                                          <p:attrName>style.visibility</p:attrName>
                                        </p:attrNameLst>
                                      </p:cBhvr>
                                      <p:to>
                                        <p:strVal val="visible"/>
                                      </p:to>
                                    </p:set>
                                    <p:anim calcmode="lin" valueType="num">
                                      <p:cBhvr>
                                        <p:cTn id="861" dur="4000" fill="hold"/>
                                        <p:tgtEl>
                                          <p:spTgt spid="46"/>
                                        </p:tgtEl>
                                        <p:attrNameLst>
                                          <p:attrName>ppt_w</p:attrName>
                                        </p:attrNameLst>
                                      </p:cBhvr>
                                      <p:tavLst>
                                        <p:tav tm="0">
                                          <p:val>
                                            <p:strVal val="#ppt_w"/>
                                          </p:val>
                                        </p:tav>
                                        <p:tav tm="100000">
                                          <p:val>
                                            <p:strVal val="#ppt_w"/>
                                          </p:val>
                                        </p:tav>
                                      </p:tavLst>
                                    </p:anim>
                                    <p:anim calcmode="lin" valueType="num">
                                      <p:cBhvr>
                                        <p:cTn id="862" dur="4000" fill="hold"/>
                                        <p:tgtEl>
                                          <p:spTgt spid="46"/>
                                        </p:tgtEl>
                                        <p:attrNameLst>
                                          <p:attrName>ppt_h</p:attrName>
                                        </p:attrNameLst>
                                      </p:cBhvr>
                                      <p:tavLst>
                                        <p:tav tm="0" fmla="#ppt_h*sin(2.5*pi*$)">
                                          <p:val>
                                            <p:fltVal val="0"/>
                                          </p:val>
                                        </p:tav>
                                        <p:tav tm="100000">
                                          <p:val>
                                            <p:fltVal val="1"/>
                                          </p:val>
                                        </p:tav>
                                      </p:tavLst>
                                    </p:anim>
                                  </p:childTnLst>
                                </p:cTn>
                              </p:par>
                              <p:par>
                                <p:cTn id="863" presetID="2" presetClass="exit" presetSubtype="1" fill="hold" grpId="2" nodeType="withEffect">
                                  <p:stCondLst>
                                    <p:cond delay="0"/>
                                  </p:stCondLst>
                                  <p:childTnLst>
                                    <p:anim calcmode="lin" valueType="num">
                                      <p:cBhvr additive="base">
                                        <p:cTn id="864" dur="4500"/>
                                        <p:tgtEl>
                                          <p:spTgt spid="46"/>
                                        </p:tgtEl>
                                        <p:attrNameLst>
                                          <p:attrName>ppt_x</p:attrName>
                                        </p:attrNameLst>
                                      </p:cBhvr>
                                      <p:tavLst>
                                        <p:tav tm="0">
                                          <p:val>
                                            <p:strVal val="ppt_x"/>
                                          </p:val>
                                        </p:tav>
                                        <p:tav tm="100000">
                                          <p:val>
                                            <p:strVal val="ppt_x"/>
                                          </p:val>
                                        </p:tav>
                                      </p:tavLst>
                                    </p:anim>
                                    <p:anim calcmode="lin" valueType="num">
                                      <p:cBhvr additive="base">
                                        <p:cTn id="865" dur="4500"/>
                                        <p:tgtEl>
                                          <p:spTgt spid="46"/>
                                        </p:tgtEl>
                                        <p:attrNameLst>
                                          <p:attrName>ppt_y</p:attrName>
                                        </p:attrNameLst>
                                      </p:cBhvr>
                                      <p:tavLst>
                                        <p:tav tm="0">
                                          <p:val>
                                            <p:strVal val="ppt_y"/>
                                          </p:val>
                                        </p:tav>
                                        <p:tav tm="100000">
                                          <p:val>
                                            <p:strVal val="0-ppt_h/2"/>
                                          </p:val>
                                        </p:tav>
                                      </p:tavLst>
                                    </p:anim>
                                    <p:set>
                                      <p:cBhvr>
                                        <p:cTn id="866" dur="1" fill="hold">
                                          <p:stCondLst>
                                            <p:cond delay="4499"/>
                                          </p:stCondLst>
                                        </p:cTn>
                                        <p:tgtEl>
                                          <p:spTgt spid="46"/>
                                        </p:tgtEl>
                                        <p:attrNameLst>
                                          <p:attrName>style.visibility</p:attrName>
                                        </p:attrNameLst>
                                      </p:cBhvr>
                                      <p:to>
                                        <p:strVal val="hidden"/>
                                      </p:to>
                                    </p:set>
                                  </p:childTnLst>
                                </p:cTn>
                              </p:par>
                              <p:par>
                                <p:cTn id="867" presetID="3" presetClass="exit" presetSubtype="10" fill="hold" grpId="3" nodeType="withEffect">
                                  <p:stCondLst>
                                    <p:cond delay="0"/>
                                  </p:stCondLst>
                                  <p:childTnLst>
                                    <p:animEffect transition="out" filter="blinds(horizontal)">
                                      <p:cBhvr>
                                        <p:cTn id="868" dur="6000"/>
                                        <p:tgtEl>
                                          <p:spTgt spid="46"/>
                                        </p:tgtEl>
                                      </p:cBhvr>
                                    </p:animEffect>
                                    <p:set>
                                      <p:cBhvr>
                                        <p:cTn id="869" dur="1" fill="hold">
                                          <p:stCondLst>
                                            <p:cond delay="5999"/>
                                          </p:stCondLst>
                                        </p:cTn>
                                        <p:tgtEl>
                                          <p:spTgt spid="46"/>
                                        </p:tgtEl>
                                        <p:attrNameLst>
                                          <p:attrName>style.visibility</p:attrName>
                                        </p:attrNameLst>
                                      </p:cBhvr>
                                      <p:to>
                                        <p:strVal val="hidden"/>
                                      </p:to>
                                    </p:set>
                                  </p:childTnLst>
                                </p:cTn>
                              </p:par>
                              <p:par>
                                <p:cTn id="870" presetID="2" presetClass="entr" presetSubtype="4" fill="hold" grpId="0" nodeType="withEffect">
                                  <p:stCondLst>
                                    <p:cond delay="0"/>
                                  </p:stCondLst>
                                  <p:childTnLst>
                                    <p:set>
                                      <p:cBhvr>
                                        <p:cTn id="871" dur="1" fill="hold">
                                          <p:stCondLst>
                                            <p:cond delay="0"/>
                                          </p:stCondLst>
                                        </p:cTn>
                                        <p:tgtEl>
                                          <p:spTgt spid="45"/>
                                        </p:tgtEl>
                                        <p:attrNameLst>
                                          <p:attrName>style.visibility</p:attrName>
                                        </p:attrNameLst>
                                      </p:cBhvr>
                                      <p:to>
                                        <p:strVal val="visible"/>
                                      </p:to>
                                    </p:set>
                                    <p:anim calcmode="lin" valueType="num">
                                      <p:cBhvr additive="base">
                                        <p:cTn id="872" dur="4000" fill="hold"/>
                                        <p:tgtEl>
                                          <p:spTgt spid="45"/>
                                        </p:tgtEl>
                                        <p:attrNameLst>
                                          <p:attrName>ppt_x</p:attrName>
                                        </p:attrNameLst>
                                      </p:cBhvr>
                                      <p:tavLst>
                                        <p:tav tm="0">
                                          <p:val>
                                            <p:strVal val="#ppt_x"/>
                                          </p:val>
                                        </p:tav>
                                        <p:tav tm="100000">
                                          <p:val>
                                            <p:strVal val="#ppt_x"/>
                                          </p:val>
                                        </p:tav>
                                      </p:tavLst>
                                    </p:anim>
                                    <p:anim calcmode="lin" valueType="num">
                                      <p:cBhvr additive="base">
                                        <p:cTn id="873" dur="4000" fill="hold"/>
                                        <p:tgtEl>
                                          <p:spTgt spid="45"/>
                                        </p:tgtEl>
                                        <p:attrNameLst>
                                          <p:attrName>ppt_y</p:attrName>
                                        </p:attrNameLst>
                                      </p:cBhvr>
                                      <p:tavLst>
                                        <p:tav tm="0">
                                          <p:val>
                                            <p:strVal val="1+#ppt_h/2"/>
                                          </p:val>
                                        </p:tav>
                                        <p:tav tm="100000">
                                          <p:val>
                                            <p:strVal val="#ppt_y"/>
                                          </p:val>
                                        </p:tav>
                                      </p:tavLst>
                                    </p:anim>
                                  </p:childTnLst>
                                </p:cTn>
                              </p:par>
                              <p:par>
                                <p:cTn id="874" presetID="19" presetClass="entr" presetSubtype="5" fill="hold" grpId="1" nodeType="withEffect">
                                  <p:stCondLst>
                                    <p:cond delay="0"/>
                                  </p:stCondLst>
                                  <p:childTnLst>
                                    <p:set>
                                      <p:cBhvr>
                                        <p:cTn id="875" dur="1" fill="hold">
                                          <p:stCondLst>
                                            <p:cond delay="0"/>
                                          </p:stCondLst>
                                        </p:cTn>
                                        <p:tgtEl>
                                          <p:spTgt spid="45"/>
                                        </p:tgtEl>
                                        <p:attrNameLst>
                                          <p:attrName>style.visibility</p:attrName>
                                        </p:attrNameLst>
                                      </p:cBhvr>
                                      <p:to>
                                        <p:strVal val="visible"/>
                                      </p:to>
                                    </p:set>
                                    <p:anim calcmode="lin" valueType="num">
                                      <p:cBhvr>
                                        <p:cTn id="876" dur="4000" fill="hold"/>
                                        <p:tgtEl>
                                          <p:spTgt spid="45"/>
                                        </p:tgtEl>
                                        <p:attrNameLst>
                                          <p:attrName>ppt_w</p:attrName>
                                        </p:attrNameLst>
                                      </p:cBhvr>
                                      <p:tavLst>
                                        <p:tav tm="0">
                                          <p:val>
                                            <p:strVal val="#ppt_w"/>
                                          </p:val>
                                        </p:tav>
                                        <p:tav tm="100000">
                                          <p:val>
                                            <p:strVal val="#ppt_w"/>
                                          </p:val>
                                        </p:tav>
                                      </p:tavLst>
                                    </p:anim>
                                    <p:anim calcmode="lin" valueType="num">
                                      <p:cBhvr>
                                        <p:cTn id="877" dur="4000" fill="hold"/>
                                        <p:tgtEl>
                                          <p:spTgt spid="45"/>
                                        </p:tgtEl>
                                        <p:attrNameLst>
                                          <p:attrName>ppt_h</p:attrName>
                                        </p:attrNameLst>
                                      </p:cBhvr>
                                      <p:tavLst>
                                        <p:tav tm="0" fmla="#ppt_h*sin(2.5*pi*$)">
                                          <p:val>
                                            <p:fltVal val="0"/>
                                          </p:val>
                                        </p:tav>
                                        <p:tav tm="100000">
                                          <p:val>
                                            <p:fltVal val="1"/>
                                          </p:val>
                                        </p:tav>
                                      </p:tavLst>
                                    </p:anim>
                                  </p:childTnLst>
                                </p:cTn>
                              </p:par>
                              <p:par>
                                <p:cTn id="878" presetID="2" presetClass="exit" presetSubtype="1" fill="hold" grpId="2" nodeType="withEffect">
                                  <p:stCondLst>
                                    <p:cond delay="0"/>
                                  </p:stCondLst>
                                  <p:childTnLst>
                                    <p:anim calcmode="lin" valueType="num">
                                      <p:cBhvr additive="base">
                                        <p:cTn id="879" dur="4500"/>
                                        <p:tgtEl>
                                          <p:spTgt spid="45"/>
                                        </p:tgtEl>
                                        <p:attrNameLst>
                                          <p:attrName>ppt_x</p:attrName>
                                        </p:attrNameLst>
                                      </p:cBhvr>
                                      <p:tavLst>
                                        <p:tav tm="0">
                                          <p:val>
                                            <p:strVal val="ppt_x"/>
                                          </p:val>
                                        </p:tav>
                                        <p:tav tm="100000">
                                          <p:val>
                                            <p:strVal val="ppt_x"/>
                                          </p:val>
                                        </p:tav>
                                      </p:tavLst>
                                    </p:anim>
                                    <p:anim calcmode="lin" valueType="num">
                                      <p:cBhvr additive="base">
                                        <p:cTn id="880" dur="4500"/>
                                        <p:tgtEl>
                                          <p:spTgt spid="45"/>
                                        </p:tgtEl>
                                        <p:attrNameLst>
                                          <p:attrName>ppt_y</p:attrName>
                                        </p:attrNameLst>
                                      </p:cBhvr>
                                      <p:tavLst>
                                        <p:tav tm="0">
                                          <p:val>
                                            <p:strVal val="ppt_y"/>
                                          </p:val>
                                        </p:tav>
                                        <p:tav tm="100000">
                                          <p:val>
                                            <p:strVal val="0-ppt_h/2"/>
                                          </p:val>
                                        </p:tav>
                                      </p:tavLst>
                                    </p:anim>
                                    <p:set>
                                      <p:cBhvr>
                                        <p:cTn id="881" dur="1" fill="hold">
                                          <p:stCondLst>
                                            <p:cond delay="4499"/>
                                          </p:stCondLst>
                                        </p:cTn>
                                        <p:tgtEl>
                                          <p:spTgt spid="45"/>
                                        </p:tgtEl>
                                        <p:attrNameLst>
                                          <p:attrName>style.visibility</p:attrName>
                                        </p:attrNameLst>
                                      </p:cBhvr>
                                      <p:to>
                                        <p:strVal val="hidden"/>
                                      </p:to>
                                    </p:set>
                                  </p:childTnLst>
                                </p:cTn>
                              </p:par>
                              <p:par>
                                <p:cTn id="882" presetID="3" presetClass="exit" presetSubtype="10" fill="hold" grpId="3" nodeType="withEffect">
                                  <p:stCondLst>
                                    <p:cond delay="0"/>
                                  </p:stCondLst>
                                  <p:childTnLst>
                                    <p:animEffect transition="out" filter="blinds(horizontal)">
                                      <p:cBhvr>
                                        <p:cTn id="883" dur="6000"/>
                                        <p:tgtEl>
                                          <p:spTgt spid="45"/>
                                        </p:tgtEl>
                                      </p:cBhvr>
                                    </p:animEffect>
                                    <p:set>
                                      <p:cBhvr>
                                        <p:cTn id="884" dur="1" fill="hold">
                                          <p:stCondLst>
                                            <p:cond delay="5999"/>
                                          </p:stCondLst>
                                        </p:cTn>
                                        <p:tgtEl>
                                          <p:spTgt spid="45"/>
                                        </p:tgtEl>
                                        <p:attrNameLst>
                                          <p:attrName>style.visibility</p:attrName>
                                        </p:attrNameLst>
                                      </p:cBhvr>
                                      <p:to>
                                        <p:strVal val="hidden"/>
                                      </p:to>
                                    </p:set>
                                  </p:childTnLst>
                                </p:cTn>
                              </p:par>
                              <p:par>
                                <p:cTn id="885" presetID="2" presetClass="entr" presetSubtype="4" fill="hold" grpId="0" nodeType="withEffect">
                                  <p:stCondLst>
                                    <p:cond delay="0"/>
                                  </p:stCondLst>
                                  <p:childTnLst>
                                    <p:set>
                                      <p:cBhvr>
                                        <p:cTn id="886" dur="1" fill="hold">
                                          <p:stCondLst>
                                            <p:cond delay="0"/>
                                          </p:stCondLst>
                                        </p:cTn>
                                        <p:tgtEl>
                                          <p:spTgt spid="47"/>
                                        </p:tgtEl>
                                        <p:attrNameLst>
                                          <p:attrName>style.visibility</p:attrName>
                                        </p:attrNameLst>
                                      </p:cBhvr>
                                      <p:to>
                                        <p:strVal val="visible"/>
                                      </p:to>
                                    </p:set>
                                    <p:anim calcmode="lin" valueType="num">
                                      <p:cBhvr additive="base">
                                        <p:cTn id="887" dur="4000" fill="hold"/>
                                        <p:tgtEl>
                                          <p:spTgt spid="47"/>
                                        </p:tgtEl>
                                        <p:attrNameLst>
                                          <p:attrName>ppt_x</p:attrName>
                                        </p:attrNameLst>
                                      </p:cBhvr>
                                      <p:tavLst>
                                        <p:tav tm="0">
                                          <p:val>
                                            <p:strVal val="#ppt_x"/>
                                          </p:val>
                                        </p:tav>
                                        <p:tav tm="100000">
                                          <p:val>
                                            <p:strVal val="#ppt_x"/>
                                          </p:val>
                                        </p:tav>
                                      </p:tavLst>
                                    </p:anim>
                                    <p:anim calcmode="lin" valueType="num">
                                      <p:cBhvr additive="base">
                                        <p:cTn id="888" dur="4000" fill="hold"/>
                                        <p:tgtEl>
                                          <p:spTgt spid="47"/>
                                        </p:tgtEl>
                                        <p:attrNameLst>
                                          <p:attrName>ppt_y</p:attrName>
                                        </p:attrNameLst>
                                      </p:cBhvr>
                                      <p:tavLst>
                                        <p:tav tm="0">
                                          <p:val>
                                            <p:strVal val="1+#ppt_h/2"/>
                                          </p:val>
                                        </p:tav>
                                        <p:tav tm="100000">
                                          <p:val>
                                            <p:strVal val="#ppt_y"/>
                                          </p:val>
                                        </p:tav>
                                      </p:tavLst>
                                    </p:anim>
                                  </p:childTnLst>
                                </p:cTn>
                              </p:par>
                              <p:par>
                                <p:cTn id="889" presetID="19" presetClass="entr" presetSubtype="5" fill="hold" grpId="1" nodeType="withEffect">
                                  <p:stCondLst>
                                    <p:cond delay="0"/>
                                  </p:stCondLst>
                                  <p:childTnLst>
                                    <p:set>
                                      <p:cBhvr>
                                        <p:cTn id="890" dur="1" fill="hold">
                                          <p:stCondLst>
                                            <p:cond delay="0"/>
                                          </p:stCondLst>
                                        </p:cTn>
                                        <p:tgtEl>
                                          <p:spTgt spid="47"/>
                                        </p:tgtEl>
                                        <p:attrNameLst>
                                          <p:attrName>style.visibility</p:attrName>
                                        </p:attrNameLst>
                                      </p:cBhvr>
                                      <p:to>
                                        <p:strVal val="visible"/>
                                      </p:to>
                                    </p:set>
                                    <p:anim calcmode="lin" valueType="num">
                                      <p:cBhvr>
                                        <p:cTn id="891" dur="4000" fill="hold"/>
                                        <p:tgtEl>
                                          <p:spTgt spid="47"/>
                                        </p:tgtEl>
                                        <p:attrNameLst>
                                          <p:attrName>ppt_w</p:attrName>
                                        </p:attrNameLst>
                                      </p:cBhvr>
                                      <p:tavLst>
                                        <p:tav tm="0">
                                          <p:val>
                                            <p:strVal val="#ppt_w"/>
                                          </p:val>
                                        </p:tav>
                                        <p:tav tm="100000">
                                          <p:val>
                                            <p:strVal val="#ppt_w"/>
                                          </p:val>
                                        </p:tav>
                                      </p:tavLst>
                                    </p:anim>
                                    <p:anim calcmode="lin" valueType="num">
                                      <p:cBhvr>
                                        <p:cTn id="892" dur="4000" fill="hold"/>
                                        <p:tgtEl>
                                          <p:spTgt spid="47"/>
                                        </p:tgtEl>
                                        <p:attrNameLst>
                                          <p:attrName>ppt_h</p:attrName>
                                        </p:attrNameLst>
                                      </p:cBhvr>
                                      <p:tavLst>
                                        <p:tav tm="0" fmla="#ppt_h*sin(2.5*pi*$)">
                                          <p:val>
                                            <p:fltVal val="0"/>
                                          </p:val>
                                        </p:tav>
                                        <p:tav tm="100000">
                                          <p:val>
                                            <p:fltVal val="1"/>
                                          </p:val>
                                        </p:tav>
                                      </p:tavLst>
                                    </p:anim>
                                  </p:childTnLst>
                                </p:cTn>
                              </p:par>
                              <p:par>
                                <p:cTn id="893" presetID="2" presetClass="exit" presetSubtype="1" fill="hold" grpId="2" nodeType="withEffect">
                                  <p:stCondLst>
                                    <p:cond delay="0"/>
                                  </p:stCondLst>
                                  <p:childTnLst>
                                    <p:anim calcmode="lin" valueType="num">
                                      <p:cBhvr additive="base">
                                        <p:cTn id="894" dur="4500"/>
                                        <p:tgtEl>
                                          <p:spTgt spid="47"/>
                                        </p:tgtEl>
                                        <p:attrNameLst>
                                          <p:attrName>ppt_x</p:attrName>
                                        </p:attrNameLst>
                                      </p:cBhvr>
                                      <p:tavLst>
                                        <p:tav tm="0">
                                          <p:val>
                                            <p:strVal val="ppt_x"/>
                                          </p:val>
                                        </p:tav>
                                        <p:tav tm="100000">
                                          <p:val>
                                            <p:strVal val="ppt_x"/>
                                          </p:val>
                                        </p:tav>
                                      </p:tavLst>
                                    </p:anim>
                                    <p:anim calcmode="lin" valueType="num">
                                      <p:cBhvr additive="base">
                                        <p:cTn id="895" dur="4500"/>
                                        <p:tgtEl>
                                          <p:spTgt spid="47"/>
                                        </p:tgtEl>
                                        <p:attrNameLst>
                                          <p:attrName>ppt_y</p:attrName>
                                        </p:attrNameLst>
                                      </p:cBhvr>
                                      <p:tavLst>
                                        <p:tav tm="0">
                                          <p:val>
                                            <p:strVal val="ppt_y"/>
                                          </p:val>
                                        </p:tav>
                                        <p:tav tm="100000">
                                          <p:val>
                                            <p:strVal val="0-ppt_h/2"/>
                                          </p:val>
                                        </p:tav>
                                      </p:tavLst>
                                    </p:anim>
                                    <p:set>
                                      <p:cBhvr>
                                        <p:cTn id="896" dur="1" fill="hold">
                                          <p:stCondLst>
                                            <p:cond delay="4499"/>
                                          </p:stCondLst>
                                        </p:cTn>
                                        <p:tgtEl>
                                          <p:spTgt spid="47"/>
                                        </p:tgtEl>
                                        <p:attrNameLst>
                                          <p:attrName>style.visibility</p:attrName>
                                        </p:attrNameLst>
                                      </p:cBhvr>
                                      <p:to>
                                        <p:strVal val="hidden"/>
                                      </p:to>
                                    </p:set>
                                  </p:childTnLst>
                                </p:cTn>
                              </p:par>
                              <p:par>
                                <p:cTn id="897" presetID="3" presetClass="exit" presetSubtype="10" fill="hold" grpId="3" nodeType="withEffect">
                                  <p:stCondLst>
                                    <p:cond delay="0"/>
                                  </p:stCondLst>
                                  <p:childTnLst>
                                    <p:animEffect transition="out" filter="blinds(horizontal)">
                                      <p:cBhvr>
                                        <p:cTn id="898" dur="6000"/>
                                        <p:tgtEl>
                                          <p:spTgt spid="47"/>
                                        </p:tgtEl>
                                      </p:cBhvr>
                                    </p:animEffect>
                                    <p:set>
                                      <p:cBhvr>
                                        <p:cTn id="899" dur="1" fill="hold">
                                          <p:stCondLst>
                                            <p:cond delay="5999"/>
                                          </p:stCondLst>
                                        </p:cTn>
                                        <p:tgtEl>
                                          <p:spTgt spid="47"/>
                                        </p:tgtEl>
                                        <p:attrNameLst>
                                          <p:attrName>style.visibility</p:attrName>
                                        </p:attrNameLst>
                                      </p:cBhvr>
                                      <p:to>
                                        <p:strVal val="hidden"/>
                                      </p:to>
                                    </p:set>
                                  </p:childTnLst>
                                </p:cTn>
                              </p:par>
                              <p:par>
                                <p:cTn id="900" presetID="2" presetClass="entr" presetSubtype="4" fill="hold" grpId="0" nodeType="withEffect">
                                  <p:stCondLst>
                                    <p:cond delay="0"/>
                                  </p:stCondLst>
                                  <p:childTnLst>
                                    <p:set>
                                      <p:cBhvr>
                                        <p:cTn id="901" dur="1" fill="hold">
                                          <p:stCondLst>
                                            <p:cond delay="0"/>
                                          </p:stCondLst>
                                        </p:cTn>
                                        <p:tgtEl>
                                          <p:spTgt spid="7"/>
                                        </p:tgtEl>
                                        <p:attrNameLst>
                                          <p:attrName>style.visibility</p:attrName>
                                        </p:attrNameLst>
                                      </p:cBhvr>
                                      <p:to>
                                        <p:strVal val="visible"/>
                                      </p:to>
                                    </p:set>
                                    <p:anim calcmode="lin" valueType="num">
                                      <p:cBhvr additive="base">
                                        <p:cTn id="902" dur="4000" fill="hold"/>
                                        <p:tgtEl>
                                          <p:spTgt spid="7"/>
                                        </p:tgtEl>
                                        <p:attrNameLst>
                                          <p:attrName>ppt_x</p:attrName>
                                        </p:attrNameLst>
                                      </p:cBhvr>
                                      <p:tavLst>
                                        <p:tav tm="0">
                                          <p:val>
                                            <p:strVal val="#ppt_x"/>
                                          </p:val>
                                        </p:tav>
                                        <p:tav tm="100000">
                                          <p:val>
                                            <p:strVal val="#ppt_x"/>
                                          </p:val>
                                        </p:tav>
                                      </p:tavLst>
                                    </p:anim>
                                    <p:anim calcmode="lin" valueType="num">
                                      <p:cBhvr additive="base">
                                        <p:cTn id="903" dur="4000" fill="hold"/>
                                        <p:tgtEl>
                                          <p:spTgt spid="7"/>
                                        </p:tgtEl>
                                        <p:attrNameLst>
                                          <p:attrName>ppt_y</p:attrName>
                                        </p:attrNameLst>
                                      </p:cBhvr>
                                      <p:tavLst>
                                        <p:tav tm="0">
                                          <p:val>
                                            <p:strVal val="1+#ppt_h/2"/>
                                          </p:val>
                                        </p:tav>
                                        <p:tav tm="100000">
                                          <p:val>
                                            <p:strVal val="#ppt_y"/>
                                          </p:val>
                                        </p:tav>
                                      </p:tavLst>
                                    </p:anim>
                                  </p:childTnLst>
                                </p:cTn>
                              </p:par>
                              <p:par>
                                <p:cTn id="904" presetID="19" presetClass="entr" presetSubtype="5" fill="hold" grpId="1" nodeType="withEffect">
                                  <p:stCondLst>
                                    <p:cond delay="0"/>
                                  </p:stCondLst>
                                  <p:childTnLst>
                                    <p:set>
                                      <p:cBhvr>
                                        <p:cTn id="905" dur="1" fill="hold">
                                          <p:stCondLst>
                                            <p:cond delay="0"/>
                                          </p:stCondLst>
                                        </p:cTn>
                                        <p:tgtEl>
                                          <p:spTgt spid="7"/>
                                        </p:tgtEl>
                                        <p:attrNameLst>
                                          <p:attrName>style.visibility</p:attrName>
                                        </p:attrNameLst>
                                      </p:cBhvr>
                                      <p:to>
                                        <p:strVal val="visible"/>
                                      </p:to>
                                    </p:set>
                                    <p:anim calcmode="lin" valueType="num">
                                      <p:cBhvr>
                                        <p:cTn id="906" dur="4000" fill="hold"/>
                                        <p:tgtEl>
                                          <p:spTgt spid="7"/>
                                        </p:tgtEl>
                                        <p:attrNameLst>
                                          <p:attrName>ppt_w</p:attrName>
                                        </p:attrNameLst>
                                      </p:cBhvr>
                                      <p:tavLst>
                                        <p:tav tm="0">
                                          <p:val>
                                            <p:strVal val="#ppt_w"/>
                                          </p:val>
                                        </p:tav>
                                        <p:tav tm="100000">
                                          <p:val>
                                            <p:strVal val="#ppt_w"/>
                                          </p:val>
                                        </p:tav>
                                      </p:tavLst>
                                    </p:anim>
                                    <p:anim calcmode="lin" valueType="num">
                                      <p:cBhvr>
                                        <p:cTn id="907" dur="4000" fill="hold"/>
                                        <p:tgtEl>
                                          <p:spTgt spid="7"/>
                                        </p:tgtEl>
                                        <p:attrNameLst>
                                          <p:attrName>ppt_h</p:attrName>
                                        </p:attrNameLst>
                                      </p:cBhvr>
                                      <p:tavLst>
                                        <p:tav tm="0" fmla="#ppt_h*sin(2.5*pi*$)">
                                          <p:val>
                                            <p:fltVal val="0"/>
                                          </p:val>
                                        </p:tav>
                                        <p:tav tm="100000">
                                          <p:val>
                                            <p:fltVal val="1"/>
                                          </p:val>
                                        </p:tav>
                                      </p:tavLst>
                                    </p:anim>
                                  </p:childTnLst>
                                </p:cTn>
                              </p:par>
                              <p:par>
                                <p:cTn id="908" presetID="2" presetClass="exit" presetSubtype="1" fill="hold" grpId="2" nodeType="withEffect">
                                  <p:stCondLst>
                                    <p:cond delay="0"/>
                                  </p:stCondLst>
                                  <p:childTnLst>
                                    <p:anim calcmode="lin" valueType="num">
                                      <p:cBhvr additive="base">
                                        <p:cTn id="909" dur="4500"/>
                                        <p:tgtEl>
                                          <p:spTgt spid="7"/>
                                        </p:tgtEl>
                                        <p:attrNameLst>
                                          <p:attrName>ppt_x</p:attrName>
                                        </p:attrNameLst>
                                      </p:cBhvr>
                                      <p:tavLst>
                                        <p:tav tm="0">
                                          <p:val>
                                            <p:strVal val="ppt_x"/>
                                          </p:val>
                                        </p:tav>
                                        <p:tav tm="100000">
                                          <p:val>
                                            <p:strVal val="ppt_x"/>
                                          </p:val>
                                        </p:tav>
                                      </p:tavLst>
                                    </p:anim>
                                    <p:anim calcmode="lin" valueType="num">
                                      <p:cBhvr additive="base">
                                        <p:cTn id="910" dur="4500"/>
                                        <p:tgtEl>
                                          <p:spTgt spid="7"/>
                                        </p:tgtEl>
                                        <p:attrNameLst>
                                          <p:attrName>ppt_y</p:attrName>
                                        </p:attrNameLst>
                                      </p:cBhvr>
                                      <p:tavLst>
                                        <p:tav tm="0">
                                          <p:val>
                                            <p:strVal val="ppt_y"/>
                                          </p:val>
                                        </p:tav>
                                        <p:tav tm="100000">
                                          <p:val>
                                            <p:strVal val="0-ppt_h/2"/>
                                          </p:val>
                                        </p:tav>
                                      </p:tavLst>
                                    </p:anim>
                                    <p:set>
                                      <p:cBhvr>
                                        <p:cTn id="911" dur="1" fill="hold">
                                          <p:stCondLst>
                                            <p:cond delay="4499"/>
                                          </p:stCondLst>
                                        </p:cTn>
                                        <p:tgtEl>
                                          <p:spTgt spid="7"/>
                                        </p:tgtEl>
                                        <p:attrNameLst>
                                          <p:attrName>style.visibility</p:attrName>
                                        </p:attrNameLst>
                                      </p:cBhvr>
                                      <p:to>
                                        <p:strVal val="hidden"/>
                                      </p:to>
                                    </p:set>
                                  </p:childTnLst>
                                </p:cTn>
                              </p:par>
                              <p:par>
                                <p:cTn id="912" presetID="3" presetClass="exit" presetSubtype="10" fill="hold" grpId="3" nodeType="withEffect">
                                  <p:stCondLst>
                                    <p:cond delay="0"/>
                                  </p:stCondLst>
                                  <p:childTnLst>
                                    <p:animEffect transition="out" filter="blinds(horizontal)">
                                      <p:cBhvr>
                                        <p:cTn id="913" dur="6000"/>
                                        <p:tgtEl>
                                          <p:spTgt spid="7"/>
                                        </p:tgtEl>
                                      </p:cBhvr>
                                    </p:animEffect>
                                    <p:set>
                                      <p:cBhvr>
                                        <p:cTn id="914" dur="1" fill="hold">
                                          <p:stCondLst>
                                            <p:cond delay="5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TOMATES"/>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14104" y="0"/>
            <a:ext cx="9144000" cy="5143500"/>
          </a:xfrm>
          <a:prstGeom prst="rect">
            <a:avLst/>
          </a:prstGeom>
          <a:noFill/>
          <a:ln>
            <a:noFill/>
          </a:ln>
        </p:spPr>
      </p:pic>
      <p:sp>
        <p:nvSpPr>
          <p:cNvPr id="3" name="2 Rectángulo"/>
          <p:cNvSpPr/>
          <p:nvPr/>
        </p:nvSpPr>
        <p:spPr>
          <a:xfrm>
            <a:off x="899592" y="843558"/>
            <a:ext cx="4968552" cy="3970318"/>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dirty="0" smtClean="0">
                <a:solidFill>
                  <a:schemeClr val="bg1"/>
                </a:solidFill>
                <a:latin typeface="Hobo Std" pitchFamily="34" charset="0"/>
              </a:rPr>
              <a:t>Reduce </a:t>
            </a:r>
            <a:r>
              <a:rPr lang="es-ES" dirty="0">
                <a:solidFill>
                  <a:schemeClr val="bg1"/>
                </a:solidFill>
                <a:latin typeface="Hobo Std" pitchFamily="34" charset="0"/>
              </a:rPr>
              <a:t>el colesterol y protege el corazón</a:t>
            </a:r>
            <a:r>
              <a:rPr lang="es-ES" dirty="0" smtClean="0">
                <a:solidFill>
                  <a:schemeClr val="bg1"/>
                </a:solidFill>
                <a:latin typeface="Hobo Std" pitchFamily="34" charset="0"/>
              </a:rPr>
              <a:t>:</a:t>
            </a:r>
          </a:p>
          <a:p>
            <a:pPr algn="ctr"/>
            <a:r>
              <a:rPr lang="es-ES" dirty="0" smtClean="0">
                <a:solidFill>
                  <a:schemeClr val="bg1"/>
                </a:solidFill>
                <a:latin typeface="Hobo Std" pitchFamily="34" charset="0"/>
              </a:rPr>
              <a:t> </a:t>
            </a:r>
            <a:r>
              <a:rPr lang="es-ES" dirty="0">
                <a:solidFill>
                  <a:schemeClr val="bg1"/>
                </a:solidFill>
                <a:latin typeface="Hobo Std" pitchFamily="34" charset="0"/>
              </a:rPr>
              <a:t>El licopeno en el tomate previene la oxidación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de </a:t>
            </a:r>
            <a:r>
              <a:rPr lang="es-ES" dirty="0">
                <a:solidFill>
                  <a:schemeClr val="bg1"/>
                </a:solidFill>
                <a:latin typeface="Hobo Std" pitchFamily="34" charset="0"/>
              </a:rPr>
              <a:t>lípidos séricos, ejerciendo así un efecto protector contra las enfermedades cardiovasculares. El consumo regular de tomate ha demostrado que disminuye los niveles de colesterol LDL y los triglicéridos en la sangre. Estos lípidos son los principales culpables de las enfermedades cardiovasculares ya que dan lugar a la deposición de grasas en los vasos sanguíneos.</a:t>
            </a:r>
          </a:p>
          <a:p>
            <a:pPr algn="ctr"/>
            <a:endParaRPr lang="es-ES" dirty="0">
              <a:solidFill>
                <a:schemeClr val="bg1"/>
              </a:solidFill>
              <a:latin typeface="Hobo Std" pitchFamily="34" charset="0"/>
            </a:endParaRP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1931811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31 Grupo"/>
          <p:cNvGrpSpPr/>
          <p:nvPr/>
        </p:nvGrpSpPr>
        <p:grpSpPr>
          <a:xfrm>
            <a:off x="0" y="0"/>
            <a:ext cx="9144000" cy="5143500"/>
            <a:chOff x="0" y="0"/>
            <a:chExt cx="9144000" cy="5143500"/>
          </a:xfrm>
        </p:grpSpPr>
        <p:sp>
          <p:nvSpPr>
            <p:cNvPr id="33" name="32 Rectángulo"/>
            <p:cNvSpPr/>
            <p:nvPr/>
          </p:nvSpPr>
          <p:spPr>
            <a:xfrm>
              <a:off x="4572000" y="257175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flipH="1">
              <a:off x="0" y="257175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a:off x="0" y="0"/>
              <a:ext cx="4572000" cy="2571750"/>
            </a:xfrm>
            <a:prstGeom prst="rect">
              <a:avLst/>
            </a:prstGeom>
            <a:gradFill>
              <a:gsLst>
                <a:gs pos="27000">
                  <a:srgbClr val="ED0803">
                    <a:lumMod val="38000"/>
                  </a:srgbClr>
                </a:gs>
                <a:gs pos="58000">
                  <a:srgbClr val="D81006"/>
                </a:gs>
                <a:gs pos="62934">
                  <a:srgbClr val="99FF33"/>
                </a:gs>
                <a:gs pos="100000">
                  <a:srgbClr val="C00000">
                    <a:lumMod val="4000"/>
                  </a:srgbClr>
                </a:gs>
                <a:gs pos="7000">
                  <a:srgbClr val="FFFF00"/>
                </a:gs>
                <a:gs pos="5000">
                  <a:srgbClr val="66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6" name="35 Imagen" descr="Diapositiva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5341" y="0"/>
            <a:ext cx="9144000" cy="5143500"/>
          </a:xfrm>
          <a:prstGeom prst="rect">
            <a:avLst/>
          </a:prstGeom>
          <a:noFill/>
          <a:ln>
            <a:noFill/>
          </a:ln>
        </p:spPr>
      </p:pic>
      <p:sp>
        <p:nvSpPr>
          <p:cNvPr id="2" name="Forma libre 4"/>
          <p:cNvSpPr/>
          <p:nvPr/>
        </p:nvSpPr>
        <p:spPr>
          <a:xfrm rot="18762372">
            <a:off x="4197124" y="-66197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18762372">
            <a:off x="4845622" y="-18233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4"/>
          <p:cNvSpPr/>
          <p:nvPr/>
        </p:nvSpPr>
        <p:spPr>
          <a:xfrm rot="18762372">
            <a:off x="3589156" y="-142366"/>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4"/>
          <p:cNvSpPr/>
          <p:nvPr/>
        </p:nvSpPr>
        <p:spPr>
          <a:xfrm rot="18762372">
            <a:off x="4237655"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18762372">
            <a:off x="2981188" y="37724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8762372">
            <a:off x="5453589"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7962372">
            <a:off x="4165644" y="498575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4"/>
          <p:cNvSpPr/>
          <p:nvPr/>
        </p:nvSpPr>
        <p:spPr>
          <a:xfrm rot="7962372">
            <a:off x="3517146" y="450611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7962372">
            <a:off x="4773612" y="446614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7962372">
            <a:off x="4125113"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4"/>
          <p:cNvSpPr/>
          <p:nvPr/>
        </p:nvSpPr>
        <p:spPr>
          <a:xfrm rot="7962372">
            <a:off x="5381580" y="394654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4"/>
          <p:cNvSpPr/>
          <p:nvPr/>
        </p:nvSpPr>
        <p:spPr>
          <a:xfrm rot="7962372">
            <a:off x="2909179"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4"/>
          <p:cNvSpPr/>
          <p:nvPr/>
        </p:nvSpPr>
        <p:spPr>
          <a:xfrm rot="2562372">
            <a:off x="7051374" y="220351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4"/>
          <p:cNvSpPr/>
          <p:nvPr/>
        </p:nvSpPr>
        <p:spPr>
          <a:xfrm rot="2562372">
            <a:off x="6571738" y="28520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4"/>
          <p:cNvSpPr/>
          <p:nvPr/>
        </p:nvSpPr>
        <p:spPr>
          <a:xfrm rot="2562372">
            <a:off x="6531768" y="159554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4"/>
          <p:cNvSpPr/>
          <p:nvPr/>
        </p:nvSpPr>
        <p:spPr>
          <a:xfrm rot="2562372">
            <a:off x="6052131" y="224404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4"/>
          <p:cNvSpPr/>
          <p:nvPr/>
        </p:nvSpPr>
        <p:spPr>
          <a:xfrm rot="2562372">
            <a:off x="6012160" y="987575"/>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4"/>
          <p:cNvSpPr/>
          <p:nvPr/>
        </p:nvSpPr>
        <p:spPr>
          <a:xfrm rot="2562372">
            <a:off x="6052131" y="345997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4"/>
          <p:cNvSpPr/>
          <p:nvPr/>
        </p:nvSpPr>
        <p:spPr>
          <a:xfrm rot="13362372">
            <a:off x="1331640" y="217203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4"/>
          <p:cNvSpPr/>
          <p:nvPr/>
        </p:nvSpPr>
        <p:spPr>
          <a:xfrm rot="13362372">
            <a:off x="1811276" y="152353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4"/>
          <p:cNvSpPr/>
          <p:nvPr/>
        </p:nvSpPr>
        <p:spPr>
          <a:xfrm rot="13362372">
            <a:off x="1851246" y="278000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4"/>
          <p:cNvSpPr/>
          <p:nvPr/>
        </p:nvSpPr>
        <p:spPr>
          <a:xfrm rot="13362372">
            <a:off x="2330883" y="213150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4"/>
          <p:cNvSpPr/>
          <p:nvPr/>
        </p:nvSpPr>
        <p:spPr>
          <a:xfrm rot="13362372">
            <a:off x="2370854" y="3387968"/>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4"/>
          <p:cNvSpPr/>
          <p:nvPr/>
        </p:nvSpPr>
        <p:spPr>
          <a:xfrm rot="13362372">
            <a:off x="2330883" y="91556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19000">
                <a:srgbClr val="FF0000">
                  <a:alpha val="68000"/>
                </a:srgbClr>
              </a:gs>
              <a:gs pos="63000">
                <a:srgbClr val="CCFF33">
                  <a:alpha val="67451"/>
                  <a:lumMod val="78000"/>
                </a:srgbClr>
              </a:gs>
              <a:gs pos="100000">
                <a:schemeClr val="tx1">
                  <a:alpha val="66000"/>
                </a:schemeClr>
              </a:gs>
            </a:gsLst>
            <a:lin ang="5400000" scaled="0"/>
          </a:gradFill>
          <a:ln w="25400">
            <a:gradFill flip="none" rotWithShape="1">
              <a:gsLst>
                <a:gs pos="34000">
                  <a:srgbClr val="FFC000"/>
                </a:gs>
                <a:gs pos="80000">
                  <a:srgbClr val="00FF00"/>
                </a:gs>
              </a:gsLst>
              <a:lin ang="5400000" scaled="1"/>
              <a:tileRect/>
            </a:gra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0" y="-668610"/>
            <a:ext cx="9144000" cy="640871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8386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7"/>
                                        </p:tgtEl>
                                        <p:attrNameLst>
                                          <p:attrName>style.opacity</p:attrName>
                                        </p:attrNameLst>
                                      </p:cBhvr>
                                      <p:to>
                                        <p:strVal val="0"/>
                                      </p:to>
                                    </p:set>
                                    <p:animEffect filter="image" prLst="opacity: 0">
                                      <p:cBhvr rctx="IE">
                                        <p:cTn id="7" dur="indefinite"/>
                                        <p:tgtEl>
                                          <p:spTgt spid="37"/>
                                        </p:tgtEl>
                                      </p:cBhvr>
                                    </p:animEffect>
                                  </p:childTnLst>
                                </p:cTn>
                              </p:par>
                              <p:par>
                                <p:cTn id="8" presetID="2" presetClass="entr" presetSubtype="8"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 calcmode="lin" valueType="num">
                                      <p:cBhvr additive="base">
                                        <p:cTn id="10" dur="4000" fill="hold"/>
                                        <p:tgtEl>
                                          <p:spTgt spid="24"/>
                                        </p:tgtEl>
                                        <p:attrNameLst>
                                          <p:attrName>ppt_x</p:attrName>
                                        </p:attrNameLst>
                                      </p:cBhvr>
                                      <p:tavLst>
                                        <p:tav tm="0">
                                          <p:val>
                                            <p:strVal val="0-#ppt_w/2"/>
                                          </p:val>
                                        </p:tav>
                                        <p:tav tm="100000">
                                          <p:val>
                                            <p:strVal val="#ppt_x"/>
                                          </p:val>
                                        </p:tav>
                                      </p:tavLst>
                                    </p:anim>
                                    <p:anim calcmode="lin" valueType="num">
                                      <p:cBhvr additive="base">
                                        <p:cTn id="11" dur="4000" fill="hold"/>
                                        <p:tgtEl>
                                          <p:spTgt spid="24"/>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p:cTn id="14" dur="4000" fill="hold"/>
                                        <p:tgtEl>
                                          <p:spTgt spid="24"/>
                                        </p:tgtEl>
                                        <p:attrNameLst>
                                          <p:attrName>ppt_w</p:attrName>
                                        </p:attrNameLst>
                                      </p:cBhvr>
                                      <p:tavLst>
                                        <p:tav tm="0" fmla="#ppt_w*sin(2.5*pi*$)">
                                          <p:val>
                                            <p:fltVal val="0"/>
                                          </p:val>
                                        </p:tav>
                                        <p:tav tm="100000">
                                          <p:val>
                                            <p:fltVal val="1"/>
                                          </p:val>
                                        </p:tav>
                                      </p:tavLst>
                                    </p:anim>
                                    <p:anim calcmode="lin" valueType="num">
                                      <p:cBhvr>
                                        <p:cTn id="15" dur="4000" fill="hold"/>
                                        <p:tgtEl>
                                          <p:spTgt spid="24"/>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24"/>
                                        </p:tgtEl>
                                        <p:attrNameLst>
                                          <p:attrName>ppt_x</p:attrName>
                                        </p:attrNameLst>
                                      </p:cBhvr>
                                      <p:tavLst>
                                        <p:tav tm="0">
                                          <p:val>
                                            <p:strVal val="ppt_x"/>
                                          </p:val>
                                        </p:tav>
                                        <p:tav tm="100000">
                                          <p:val>
                                            <p:strVal val="1+ppt_w/2"/>
                                          </p:val>
                                        </p:tav>
                                      </p:tavLst>
                                    </p:anim>
                                    <p:anim calcmode="lin" valueType="num">
                                      <p:cBhvr additive="base">
                                        <p:cTn id="18" dur="4500"/>
                                        <p:tgtEl>
                                          <p:spTgt spid="24"/>
                                        </p:tgtEl>
                                        <p:attrNameLst>
                                          <p:attrName>ppt_y</p:attrName>
                                        </p:attrNameLst>
                                      </p:cBhvr>
                                      <p:tavLst>
                                        <p:tav tm="0">
                                          <p:val>
                                            <p:strVal val="ppt_y"/>
                                          </p:val>
                                        </p:tav>
                                        <p:tav tm="100000">
                                          <p:val>
                                            <p:strVal val="ppt_y"/>
                                          </p:val>
                                        </p:tav>
                                      </p:tavLst>
                                    </p:anim>
                                    <p:set>
                                      <p:cBhvr>
                                        <p:cTn id="19" dur="1" fill="hold">
                                          <p:stCondLst>
                                            <p:cond delay="4499"/>
                                          </p:stCondLst>
                                        </p:cTn>
                                        <p:tgtEl>
                                          <p:spTgt spid="24"/>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additive="base">
                                        <p:cTn id="22" dur="4000" fill="hold"/>
                                        <p:tgtEl>
                                          <p:spTgt spid="25"/>
                                        </p:tgtEl>
                                        <p:attrNameLst>
                                          <p:attrName>ppt_x</p:attrName>
                                        </p:attrNameLst>
                                      </p:cBhvr>
                                      <p:tavLst>
                                        <p:tav tm="0">
                                          <p:val>
                                            <p:strVal val="0-#ppt_w/2"/>
                                          </p:val>
                                        </p:tav>
                                        <p:tav tm="100000">
                                          <p:val>
                                            <p:strVal val="#ppt_x"/>
                                          </p:val>
                                        </p:tav>
                                      </p:tavLst>
                                    </p:anim>
                                    <p:anim calcmode="lin" valueType="num">
                                      <p:cBhvr additive="base">
                                        <p:cTn id="23" dur="4000" fill="hold"/>
                                        <p:tgtEl>
                                          <p:spTgt spid="25"/>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25"/>
                                        </p:tgtEl>
                                        <p:attrNameLst>
                                          <p:attrName>style.visibility</p:attrName>
                                        </p:attrNameLst>
                                      </p:cBhvr>
                                      <p:to>
                                        <p:strVal val="visible"/>
                                      </p:to>
                                    </p:set>
                                    <p:anim calcmode="lin" valueType="num">
                                      <p:cBhvr>
                                        <p:cTn id="26" dur="4000" fill="hold"/>
                                        <p:tgtEl>
                                          <p:spTgt spid="25"/>
                                        </p:tgtEl>
                                        <p:attrNameLst>
                                          <p:attrName>ppt_w</p:attrName>
                                        </p:attrNameLst>
                                      </p:cBhvr>
                                      <p:tavLst>
                                        <p:tav tm="0" fmla="#ppt_w*sin(2.5*pi*$)">
                                          <p:val>
                                            <p:fltVal val="0"/>
                                          </p:val>
                                        </p:tav>
                                        <p:tav tm="100000">
                                          <p:val>
                                            <p:fltVal val="1"/>
                                          </p:val>
                                        </p:tav>
                                      </p:tavLst>
                                    </p:anim>
                                    <p:anim calcmode="lin" valueType="num">
                                      <p:cBhvr>
                                        <p:cTn id="27" dur="4000" fill="hold"/>
                                        <p:tgtEl>
                                          <p:spTgt spid="25"/>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25"/>
                                        </p:tgtEl>
                                        <p:attrNameLst>
                                          <p:attrName>ppt_x</p:attrName>
                                        </p:attrNameLst>
                                      </p:cBhvr>
                                      <p:tavLst>
                                        <p:tav tm="0">
                                          <p:val>
                                            <p:strVal val="ppt_x"/>
                                          </p:val>
                                        </p:tav>
                                        <p:tav tm="100000">
                                          <p:val>
                                            <p:strVal val="1+ppt_w/2"/>
                                          </p:val>
                                        </p:tav>
                                      </p:tavLst>
                                    </p:anim>
                                    <p:anim calcmode="lin" valueType="num">
                                      <p:cBhvr additive="base">
                                        <p:cTn id="30" dur="4500"/>
                                        <p:tgtEl>
                                          <p:spTgt spid="25"/>
                                        </p:tgtEl>
                                        <p:attrNameLst>
                                          <p:attrName>ppt_y</p:attrName>
                                        </p:attrNameLst>
                                      </p:cBhvr>
                                      <p:tavLst>
                                        <p:tav tm="0">
                                          <p:val>
                                            <p:strVal val="ppt_y"/>
                                          </p:val>
                                        </p:tav>
                                        <p:tav tm="100000">
                                          <p:val>
                                            <p:strVal val="ppt_y"/>
                                          </p:val>
                                        </p:tav>
                                      </p:tavLst>
                                    </p:anim>
                                    <p:set>
                                      <p:cBhvr>
                                        <p:cTn id="31" dur="1" fill="hold">
                                          <p:stCondLst>
                                            <p:cond delay="4499"/>
                                          </p:stCondLst>
                                        </p:cTn>
                                        <p:tgtEl>
                                          <p:spTgt spid="25"/>
                                        </p:tgtEl>
                                        <p:attrNameLst>
                                          <p:attrName>style.visibility</p:attrName>
                                        </p:attrNameLst>
                                      </p:cBhvr>
                                      <p:to>
                                        <p:strVal val="hidden"/>
                                      </p:to>
                                    </p:set>
                                  </p:childTnLst>
                                </p:cTn>
                              </p:par>
                              <p:par>
                                <p:cTn id="32" presetID="2" presetClass="entr" presetSubtype="8" fill="hold" grpId="0" nodeType="withEffect">
                                  <p:stCondLst>
                                    <p:cond delay="0"/>
                                  </p:stCondLst>
                                  <p:childTnLst>
                                    <p:set>
                                      <p:cBhvr>
                                        <p:cTn id="33" dur="1" fill="hold">
                                          <p:stCondLst>
                                            <p:cond delay="0"/>
                                          </p:stCondLst>
                                        </p:cTn>
                                        <p:tgtEl>
                                          <p:spTgt spid="29"/>
                                        </p:tgtEl>
                                        <p:attrNameLst>
                                          <p:attrName>style.visibility</p:attrName>
                                        </p:attrNameLst>
                                      </p:cBhvr>
                                      <p:to>
                                        <p:strVal val="visible"/>
                                      </p:to>
                                    </p:set>
                                    <p:anim calcmode="lin" valueType="num">
                                      <p:cBhvr additive="base">
                                        <p:cTn id="34" dur="4000" fill="hold"/>
                                        <p:tgtEl>
                                          <p:spTgt spid="29"/>
                                        </p:tgtEl>
                                        <p:attrNameLst>
                                          <p:attrName>ppt_x</p:attrName>
                                        </p:attrNameLst>
                                      </p:cBhvr>
                                      <p:tavLst>
                                        <p:tav tm="0">
                                          <p:val>
                                            <p:strVal val="0-#ppt_w/2"/>
                                          </p:val>
                                        </p:tav>
                                        <p:tav tm="100000">
                                          <p:val>
                                            <p:strVal val="#ppt_x"/>
                                          </p:val>
                                        </p:tav>
                                      </p:tavLst>
                                    </p:anim>
                                    <p:anim calcmode="lin" valueType="num">
                                      <p:cBhvr additive="base">
                                        <p:cTn id="35" dur="4000" fill="hold"/>
                                        <p:tgtEl>
                                          <p:spTgt spid="29"/>
                                        </p:tgtEl>
                                        <p:attrNameLst>
                                          <p:attrName>ppt_y</p:attrName>
                                        </p:attrNameLst>
                                      </p:cBhvr>
                                      <p:tavLst>
                                        <p:tav tm="0">
                                          <p:val>
                                            <p:strVal val="#ppt_y"/>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p:cTn id="38" dur="4000" fill="hold"/>
                                        <p:tgtEl>
                                          <p:spTgt spid="29"/>
                                        </p:tgtEl>
                                        <p:attrNameLst>
                                          <p:attrName>ppt_w</p:attrName>
                                        </p:attrNameLst>
                                      </p:cBhvr>
                                      <p:tavLst>
                                        <p:tav tm="0" fmla="#ppt_w*sin(2.5*pi*$)">
                                          <p:val>
                                            <p:fltVal val="0"/>
                                          </p:val>
                                        </p:tav>
                                        <p:tav tm="100000">
                                          <p:val>
                                            <p:fltVal val="1"/>
                                          </p:val>
                                        </p:tav>
                                      </p:tavLst>
                                    </p:anim>
                                    <p:anim calcmode="lin" valueType="num">
                                      <p:cBhvr>
                                        <p:cTn id="39" dur="4000" fill="hold"/>
                                        <p:tgtEl>
                                          <p:spTgt spid="29"/>
                                        </p:tgtEl>
                                        <p:attrNameLst>
                                          <p:attrName>ppt_h</p:attrName>
                                        </p:attrNameLst>
                                      </p:cBhvr>
                                      <p:tavLst>
                                        <p:tav tm="0">
                                          <p:val>
                                            <p:strVal val="#ppt_h"/>
                                          </p:val>
                                        </p:tav>
                                        <p:tav tm="100000">
                                          <p:val>
                                            <p:strVal val="#ppt_h"/>
                                          </p:val>
                                        </p:tav>
                                      </p:tavLst>
                                    </p:anim>
                                  </p:childTnLst>
                                </p:cTn>
                              </p:par>
                              <p:par>
                                <p:cTn id="40" presetID="2" presetClass="exit" presetSubtype="2" fill="hold" grpId="2" nodeType="withEffect">
                                  <p:stCondLst>
                                    <p:cond delay="0"/>
                                  </p:stCondLst>
                                  <p:childTnLst>
                                    <p:anim calcmode="lin" valueType="num">
                                      <p:cBhvr additive="base">
                                        <p:cTn id="41" dur="4500"/>
                                        <p:tgtEl>
                                          <p:spTgt spid="29"/>
                                        </p:tgtEl>
                                        <p:attrNameLst>
                                          <p:attrName>ppt_x</p:attrName>
                                        </p:attrNameLst>
                                      </p:cBhvr>
                                      <p:tavLst>
                                        <p:tav tm="0">
                                          <p:val>
                                            <p:strVal val="ppt_x"/>
                                          </p:val>
                                        </p:tav>
                                        <p:tav tm="100000">
                                          <p:val>
                                            <p:strVal val="1+ppt_w/2"/>
                                          </p:val>
                                        </p:tav>
                                      </p:tavLst>
                                    </p:anim>
                                    <p:anim calcmode="lin" valueType="num">
                                      <p:cBhvr additive="base">
                                        <p:cTn id="42" dur="4500"/>
                                        <p:tgtEl>
                                          <p:spTgt spid="29"/>
                                        </p:tgtEl>
                                        <p:attrNameLst>
                                          <p:attrName>ppt_y</p:attrName>
                                        </p:attrNameLst>
                                      </p:cBhvr>
                                      <p:tavLst>
                                        <p:tav tm="0">
                                          <p:val>
                                            <p:strVal val="ppt_y"/>
                                          </p:val>
                                        </p:tav>
                                        <p:tav tm="100000">
                                          <p:val>
                                            <p:strVal val="ppt_y"/>
                                          </p:val>
                                        </p:tav>
                                      </p:tavLst>
                                    </p:anim>
                                    <p:set>
                                      <p:cBhvr>
                                        <p:cTn id="43" dur="1" fill="hold">
                                          <p:stCondLst>
                                            <p:cond delay="4499"/>
                                          </p:stCondLst>
                                        </p:cTn>
                                        <p:tgtEl>
                                          <p:spTgt spid="29"/>
                                        </p:tgtEl>
                                        <p:attrNameLst>
                                          <p:attrName>style.visibility</p:attrName>
                                        </p:attrNameLst>
                                      </p:cBhvr>
                                      <p:to>
                                        <p:strVal val="hidden"/>
                                      </p:to>
                                    </p:set>
                                  </p:childTnLst>
                                </p:cTn>
                              </p:par>
                              <p:par>
                                <p:cTn id="44" presetID="2" presetClass="entr" presetSubtype="8"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4000" fill="hold"/>
                                        <p:tgtEl>
                                          <p:spTgt spid="27"/>
                                        </p:tgtEl>
                                        <p:attrNameLst>
                                          <p:attrName>ppt_x</p:attrName>
                                        </p:attrNameLst>
                                      </p:cBhvr>
                                      <p:tavLst>
                                        <p:tav tm="0">
                                          <p:val>
                                            <p:strVal val="0-#ppt_w/2"/>
                                          </p:val>
                                        </p:tav>
                                        <p:tav tm="100000">
                                          <p:val>
                                            <p:strVal val="#ppt_x"/>
                                          </p:val>
                                        </p:tav>
                                      </p:tavLst>
                                    </p:anim>
                                    <p:anim calcmode="lin" valueType="num">
                                      <p:cBhvr additive="base">
                                        <p:cTn id="47" dur="4000" fill="hold"/>
                                        <p:tgtEl>
                                          <p:spTgt spid="27"/>
                                        </p:tgtEl>
                                        <p:attrNameLst>
                                          <p:attrName>ppt_y</p:attrName>
                                        </p:attrNameLst>
                                      </p:cBhvr>
                                      <p:tavLst>
                                        <p:tav tm="0">
                                          <p:val>
                                            <p:strVal val="#ppt_y"/>
                                          </p:val>
                                        </p:tav>
                                        <p:tav tm="100000">
                                          <p:val>
                                            <p:strVal val="#ppt_y"/>
                                          </p:val>
                                        </p:tav>
                                      </p:tavLst>
                                    </p:anim>
                                  </p:childTnLst>
                                </p:cTn>
                              </p:par>
                              <p:par>
                                <p:cTn id="48" presetID="19" presetClass="entr" presetSubtype="10" fill="hold" grpId="1"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p:cTn id="50" dur="4000" fill="hold"/>
                                        <p:tgtEl>
                                          <p:spTgt spid="27"/>
                                        </p:tgtEl>
                                        <p:attrNameLst>
                                          <p:attrName>ppt_w</p:attrName>
                                        </p:attrNameLst>
                                      </p:cBhvr>
                                      <p:tavLst>
                                        <p:tav tm="0" fmla="#ppt_w*sin(2.5*pi*$)">
                                          <p:val>
                                            <p:fltVal val="0"/>
                                          </p:val>
                                        </p:tav>
                                        <p:tav tm="100000">
                                          <p:val>
                                            <p:fltVal val="1"/>
                                          </p:val>
                                        </p:tav>
                                      </p:tavLst>
                                    </p:anim>
                                    <p:anim calcmode="lin" valueType="num">
                                      <p:cBhvr>
                                        <p:cTn id="51" dur="4000" fill="hold"/>
                                        <p:tgtEl>
                                          <p:spTgt spid="27"/>
                                        </p:tgtEl>
                                        <p:attrNameLst>
                                          <p:attrName>ppt_h</p:attrName>
                                        </p:attrNameLst>
                                      </p:cBhvr>
                                      <p:tavLst>
                                        <p:tav tm="0">
                                          <p:val>
                                            <p:strVal val="#ppt_h"/>
                                          </p:val>
                                        </p:tav>
                                        <p:tav tm="100000">
                                          <p:val>
                                            <p:strVal val="#ppt_h"/>
                                          </p:val>
                                        </p:tav>
                                      </p:tavLst>
                                    </p:anim>
                                  </p:childTnLst>
                                </p:cTn>
                              </p:par>
                              <p:par>
                                <p:cTn id="52" presetID="2" presetClass="exit" presetSubtype="2" fill="hold" grpId="2" nodeType="withEffect">
                                  <p:stCondLst>
                                    <p:cond delay="0"/>
                                  </p:stCondLst>
                                  <p:childTnLst>
                                    <p:anim calcmode="lin" valueType="num">
                                      <p:cBhvr additive="base">
                                        <p:cTn id="53" dur="4500"/>
                                        <p:tgtEl>
                                          <p:spTgt spid="27"/>
                                        </p:tgtEl>
                                        <p:attrNameLst>
                                          <p:attrName>ppt_x</p:attrName>
                                        </p:attrNameLst>
                                      </p:cBhvr>
                                      <p:tavLst>
                                        <p:tav tm="0">
                                          <p:val>
                                            <p:strVal val="ppt_x"/>
                                          </p:val>
                                        </p:tav>
                                        <p:tav tm="100000">
                                          <p:val>
                                            <p:strVal val="1+ppt_w/2"/>
                                          </p:val>
                                        </p:tav>
                                      </p:tavLst>
                                    </p:anim>
                                    <p:anim calcmode="lin" valueType="num">
                                      <p:cBhvr additive="base">
                                        <p:cTn id="54" dur="4500"/>
                                        <p:tgtEl>
                                          <p:spTgt spid="27"/>
                                        </p:tgtEl>
                                        <p:attrNameLst>
                                          <p:attrName>ppt_y</p:attrName>
                                        </p:attrNameLst>
                                      </p:cBhvr>
                                      <p:tavLst>
                                        <p:tav tm="0">
                                          <p:val>
                                            <p:strVal val="ppt_y"/>
                                          </p:val>
                                        </p:tav>
                                        <p:tav tm="100000">
                                          <p:val>
                                            <p:strVal val="ppt_y"/>
                                          </p:val>
                                        </p:tav>
                                      </p:tavLst>
                                    </p:anim>
                                    <p:set>
                                      <p:cBhvr>
                                        <p:cTn id="55" dur="1" fill="hold">
                                          <p:stCondLst>
                                            <p:cond delay="4499"/>
                                          </p:stCondLst>
                                        </p:cTn>
                                        <p:tgtEl>
                                          <p:spTgt spid="27"/>
                                        </p:tgtEl>
                                        <p:attrNameLst>
                                          <p:attrName>style.visibility</p:attrName>
                                        </p:attrNameLst>
                                      </p:cBhvr>
                                      <p:to>
                                        <p:strVal val="hidden"/>
                                      </p:to>
                                    </p:set>
                                  </p:childTnLst>
                                </p:cTn>
                              </p:par>
                              <p:par>
                                <p:cTn id="56" presetID="2" presetClass="entr" presetSubtype="8"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4000" fill="hold"/>
                                        <p:tgtEl>
                                          <p:spTgt spid="26"/>
                                        </p:tgtEl>
                                        <p:attrNameLst>
                                          <p:attrName>ppt_x</p:attrName>
                                        </p:attrNameLst>
                                      </p:cBhvr>
                                      <p:tavLst>
                                        <p:tav tm="0">
                                          <p:val>
                                            <p:strVal val="0-#ppt_w/2"/>
                                          </p:val>
                                        </p:tav>
                                        <p:tav tm="100000">
                                          <p:val>
                                            <p:strVal val="#ppt_x"/>
                                          </p:val>
                                        </p:tav>
                                      </p:tavLst>
                                    </p:anim>
                                    <p:anim calcmode="lin" valueType="num">
                                      <p:cBhvr additive="base">
                                        <p:cTn id="59" dur="4000" fill="hold"/>
                                        <p:tgtEl>
                                          <p:spTgt spid="26"/>
                                        </p:tgtEl>
                                        <p:attrNameLst>
                                          <p:attrName>ppt_y</p:attrName>
                                        </p:attrNameLst>
                                      </p:cBhvr>
                                      <p:tavLst>
                                        <p:tav tm="0">
                                          <p:val>
                                            <p:strVal val="#ppt_y"/>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p:cTn id="62" dur="4000" fill="hold"/>
                                        <p:tgtEl>
                                          <p:spTgt spid="26"/>
                                        </p:tgtEl>
                                        <p:attrNameLst>
                                          <p:attrName>ppt_w</p:attrName>
                                        </p:attrNameLst>
                                      </p:cBhvr>
                                      <p:tavLst>
                                        <p:tav tm="0" fmla="#ppt_w*sin(2.5*pi*$)">
                                          <p:val>
                                            <p:fltVal val="0"/>
                                          </p:val>
                                        </p:tav>
                                        <p:tav tm="100000">
                                          <p:val>
                                            <p:fltVal val="1"/>
                                          </p:val>
                                        </p:tav>
                                      </p:tavLst>
                                    </p:anim>
                                    <p:anim calcmode="lin" valueType="num">
                                      <p:cBhvr>
                                        <p:cTn id="63" dur="4000" fill="hold"/>
                                        <p:tgtEl>
                                          <p:spTgt spid="26"/>
                                        </p:tgtEl>
                                        <p:attrNameLst>
                                          <p:attrName>ppt_h</p:attrName>
                                        </p:attrNameLst>
                                      </p:cBhvr>
                                      <p:tavLst>
                                        <p:tav tm="0">
                                          <p:val>
                                            <p:strVal val="#ppt_h"/>
                                          </p:val>
                                        </p:tav>
                                        <p:tav tm="100000">
                                          <p:val>
                                            <p:strVal val="#ppt_h"/>
                                          </p:val>
                                        </p:tav>
                                      </p:tavLst>
                                    </p:anim>
                                  </p:childTnLst>
                                </p:cTn>
                              </p:par>
                              <p:par>
                                <p:cTn id="64" presetID="2" presetClass="exit" presetSubtype="2" fill="hold" grpId="2" nodeType="withEffect">
                                  <p:stCondLst>
                                    <p:cond delay="0"/>
                                  </p:stCondLst>
                                  <p:childTnLst>
                                    <p:anim calcmode="lin" valueType="num">
                                      <p:cBhvr additive="base">
                                        <p:cTn id="65" dur="4500"/>
                                        <p:tgtEl>
                                          <p:spTgt spid="26"/>
                                        </p:tgtEl>
                                        <p:attrNameLst>
                                          <p:attrName>ppt_x</p:attrName>
                                        </p:attrNameLst>
                                      </p:cBhvr>
                                      <p:tavLst>
                                        <p:tav tm="0">
                                          <p:val>
                                            <p:strVal val="ppt_x"/>
                                          </p:val>
                                        </p:tav>
                                        <p:tav tm="100000">
                                          <p:val>
                                            <p:strVal val="1+ppt_w/2"/>
                                          </p:val>
                                        </p:tav>
                                      </p:tavLst>
                                    </p:anim>
                                    <p:anim calcmode="lin" valueType="num">
                                      <p:cBhvr additive="base">
                                        <p:cTn id="66" dur="4500"/>
                                        <p:tgtEl>
                                          <p:spTgt spid="26"/>
                                        </p:tgtEl>
                                        <p:attrNameLst>
                                          <p:attrName>ppt_y</p:attrName>
                                        </p:attrNameLst>
                                      </p:cBhvr>
                                      <p:tavLst>
                                        <p:tav tm="0">
                                          <p:val>
                                            <p:strVal val="ppt_y"/>
                                          </p:val>
                                        </p:tav>
                                        <p:tav tm="100000">
                                          <p:val>
                                            <p:strVal val="ppt_y"/>
                                          </p:val>
                                        </p:tav>
                                      </p:tavLst>
                                    </p:anim>
                                    <p:set>
                                      <p:cBhvr>
                                        <p:cTn id="67" dur="1" fill="hold">
                                          <p:stCondLst>
                                            <p:cond delay="4499"/>
                                          </p:stCondLst>
                                        </p:cTn>
                                        <p:tgtEl>
                                          <p:spTgt spid="26"/>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28"/>
                                        </p:tgtEl>
                                        <p:attrNameLst>
                                          <p:attrName>style.visibility</p:attrName>
                                        </p:attrNameLst>
                                      </p:cBhvr>
                                      <p:to>
                                        <p:strVal val="visible"/>
                                      </p:to>
                                    </p:set>
                                    <p:anim calcmode="lin" valueType="num">
                                      <p:cBhvr additive="base">
                                        <p:cTn id="70" dur="4000" fill="hold"/>
                                        <p:tgtEl>
                                          <p:spTgt spid="28"/>
                                        </p:tgtEl>
                                        <p:attrNameLst>
                                          <p:attrName>ppt_x</p:attrName>
                                        </p:attrNameLst>
                                      </p:cBhvr>
                                      <p:tavLst>
                                        <p:tav tm="0">
                                          <p:val>
                                            <p:strVal val="0-#ppt_w/2"/>
                                          </p:val>
                                        </p:tav>
                                        <p:tav tm="100000">
                                          <p:val>
                                            <p:strVal val="#ppt_x"/>
                                          </p:val>
                                        </p:tav>
                                      </p:tavLst>
                                    </p:anim>
                                    <p:anim calcmode="lin" valueType="num">
                                      <p:cBhvr additive="base">
                                        <p:cTn id="71" dur="4000" fill="hold"/>
                                        <p:tgtEl>
                                          <p:spTgt spid="28"/>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28"/>
                                        </p:tgtEl>
                                        <p:attrNameLst>
                                          <p:attrName>style.visibility</p:attrName>
                                        </p:attrNameLst>
                                      </p:cBhvr>
                                      <p:to>
                                        <p:strVal val="visible"/>
                                      </p:to>
                                    </p:set>
                                    <p:anim calcmode="lin" valueType="num">
                                      <p:cBhvr>
                                        <p:cTn id="74" dur="4000" fill="hold"/>
                                        <p:tgtEl>
                                          <p:spTgt spid="28"/>
                                        </p:tgtEl>
                                        <p:attrNameLst>
                                          <p:attrName>ppt_w</p:attrName>
                                        </p:attrNameLst>
                                      </p:cBhvr>
                                      <p:tavLst>
                                        <p:tav tm="0" fmla="#ppt_w*sin(2.5*pi*$)">
                                          <p:val>
                                            <p:fltVal val="0"/>
                                          </p:val>
                                        </p:tav>
                                        <p:tav tm="100000">
                                          <p:val>
                                            <p:fltVal val="1"/>
                                          </p:val>
                                        </p:tav>
                                      </p:tavLst>
                                    </p:anim>
                                    <p:anim calcmode="lin" valueType="num">
                                      <p:cBhvr>
                                        <p:cTn id="75" dur="4000" fill="hold"/>
                                        <p:tgtEl>
                                          <p:spTgt spid="28"/>
                                        </p:tgtEl>
                                        <p:attrNameLst>
                                          <p:attrName>ppt_h</p:attrName>
                                        </p:attrNameLst>
                                      </p:cBhvr>
                                      <p:tavLst>
                                        <p:tav tm="0">
                                          <p:val>
                                            <p:strVal val="#ppt_h"/>
                                          </p:val>
                                        </p:tav>
                                        <p:tav tm="100000">
                                          <p:val>
                                            <p:strVal val="#ppt_h"/>
                                          </p:val>
                                        </p:tav>
                                      </p:tavLst>
                                    </p:anim>
                                  </p:childTnLst>
                                </p:cTn>
                              </p:par>
                              <p:par>
                                <p:cTn id="76" presetID="2" presetClass="exit" presetSubtype="2" fill="hold" grpId="2" nodeType="withEffect">
                                  <p:stCondLst>
                                    <p:cond delay="0"/>
                                  </p:stCondLst>
                                  <p:childTnLst>
                                    <p:anim calcmode="lin" valueType="num">
                                      <p:cBhvr additive="base">
                                        <p:cTn id="77" dur="4500"/>
                                        <p:tgtEl>
                                          <p:spTgt spid="28"/>
                                        </p:tgtEl>
                                        <p:attrNameLst>
                                          <p:attrName>ppt_x</p:attrName>
                                        </p:attrNameLst>
                                      </p:cBhvr>
                                      <p:tavLst>
                                        <p:tav tm="0">
                                          <p:val>
                                            <p:strVal val="ppt_x"/>
                                          </p:val>
                                        </p:tav>
                                        <p:tav tm="100000">
                                          <p:val>
                                            <p:strVal val="1+ppt_w/2"/>
                                          </p:val>
                                        </p:tav>
                                      </p:tavLst>
                                    </p:anim>
                                    <p:anim calcmode="lin" valueType="num">
                                      <p:cBhvr additive="base">
                                        <p:cTn id="78" dur="4500"/>
                                        <p:tgtEl>
                                          <p:spTgt spid="28"/>
                                        </p:tgtEl>
                                        <p:attrNameLst>
                                          <p:attrName>ppt_y</p:attrName>
                                        </p:attrNameLst>
                                      </p:cBhvr>
                                      <p:tavLst>
                                        <p:tav tm="0">
                                          <p:val>
                                            <p:strVal val="ppt_y"/>
                                          </p:val>
                                        </p:tav>
                                        <p:tav tm="100000">
                                          <p:val>
                                            <p:strVal val="ppt_y"/>
                                          </p:val>
                                        </p:tav>
                                      </p:tavLst>
                                    </p:anim>
                                    <p:set>
                                      <p:cBhvr>
                                        <p:cTn id="79" dur="1" fill="hold">
                                          <p:stCondLst>
                                            <p:cond delay="4499"/>
                                          </p:stCondLst>
                                        </p:cTn>
                                        <p:tgtEl>
                                          <p:spTgt spid="28"/>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4000" fill="hold"/>
                                        <p:tgtEl>
                                          <p:spTgt spid="6"/>
                                        </p:tgtEl>
                                        <p:attrNameLst>
                                          <p:attrName>ppt_x</p:attrName>
                                        </p:attrNameLst>
                                      </p:cBhvr>
                                      <p:tavLst>
                                        <p:tav tm="0">
                                          <p:val>
                                            <p:strVal val="#ppt_x"/>
                                          </p:val>
                                        </p:tav>
                                        <p:tav tm="100000">
                                          <p:val>
                                            <p:strVal val="#ppt_x"/>
                                          </p:val>
                                        </p:tav>
                                      </p:tavLst>
                                    </p:anim>
                                    <p:anim calcmode="lin" valueType="num">
                                      <p:cBhvr additive="base">
                                        <p:cTn id="83" dur="4000" fill="hold"/>
                                        <p:tgtEl>
                                          <p:spTgt spid="6"/>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6"/>
                                        </p:tgtEl>
                                        <p:attrNameLst>
                                          <p:attrName>style.visibility</p:attrName>
                                        </p:attrNameLst>
                                      </p:cBhvr>
                                      <p:to>
                                        <p:strVal val="visible"/>
                                      </p:to>
                                    </p:set>
                                    <p:anim calcmode="lin" valueType="num">
                                      <p:cBhvr>
                                        <p:cTn id="86" dur="4000" fill="hold"/>
                                        <p:tgtEl>
                                          <p:spTgt spid="6"/>
                                        </p:tgtEl>
                                        <p:attrNameLst>
                                          <p:attrName>ppt_w</p:attrName>
                                        </p:attrNameLst>
                                      </p:cBhvr>
                                      <p:tavLst>
                                        <p:tav tm="0">
                                          <p:val>
                                            <p:strVal val="#ppt_w"/>
                                          </p:val>
                                        </p:tav>
                                        <p:tav tm="100000">
                                          <p:val>
                                            <p:strVal val="#ppt_w"/>
                                          </p:val>
                                        </p:tav>
                                      </p:tavLst>
                                    </p:anim>
                                    <p:anim calcmode="lin" valueType="num">
                                      <p:cBhvr>
                                        <p:cTn id="87" dur="4000" fill="hold"/>
                                        <p:tgtEl>
                                          <p:spTgt spid="6"/>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6"/>
                                        </p:tgtEl>
                                        <p:attrNameLst>
                                          <p:attrName>ppt_x</p:attrName>
                                        </p:attrNameLst>
                                      </p:cBhvr>
                                      <p:tavLst>
                                        <p:tav tm="0">
                                          <p:val>
                                            <p:strVal val="ppt_x"/>
                                          </p:val>
                                        </p:tav>
                                        <p:tav tm="100000">
                                          <p:val>
                                            <p:strVal val="ppt_x"/>
                                          </p:val>
                                        </p:tav>
                                      </p:tavLst>
                                    </p:anim>
                                    <p:anim calcmode="lin" valueType="num">
                                      <p:cBhvr additive="base">
                                        <p:cTn id="90" dur="4500"/>
                                        <p:tgtEl>
                                          <p:spTgt spid="6"/>
                                        </p:tgtEl>
                                        <p:attrNameLst>
                                          <p:attrName>ppt_y</p:attrName>
                                        </p:attrNameLst>
                                      </p:cBhvr>
                                      <p:tavLst>
                                        <p:tav tm="0">
                                          <p:val>
                                            <p:strVal val="ppt_y"/>
                                          </p:val>
                                        </p:tav>
                                        <p:tav tm="100000">
                                          <p:val>
                                            <p:strVal val="1+ppt_h/2"/>
                                          </p:val>
                                        </p:tav>
                                      </p:tavLst>
                                    </p:anim>
                                    <p:set>
                                      <p:cBhvr>
                                        <p:cTn id="91" dur="1" fill="hold">
                                          <p:stCondLst>
                                            <p:cond delay="4499"/>
                                          </p:stCondLst>
                                        </p:cTn>
                                        <p:tgtEl>
                                          <p:spTgt spid="6"/>
                                        </p:tgtEl>
                                        <p:attrNameLst>
                                          <p:attrName>style.visibility</p:attrName>
                                        </p:attrNameLst>
                                      </p:cBhvr>
                                      <p:to>
                                        <p:strVal val="hidden"/>
                                      </p:to>
                                    </p:set>
                                  </p:childTnLst>
                                </p:cTn>
                              </p:par>
                              <p:par>
                                <p:cTn id="92" presetID="2" presetClass="entr" presetSubtype="1" fill="hold" grpId="0" nodeType="withEffect">
                                  <p:stCondLst>
                                    <p:cond delay="0"/>
                                  </p:stCondLst>
                                  <p:childTnLst>
                                    <p:set>
                                      <p:cBhvr>
                                        <p:cTn id="93" dur="1" fill="hold">
                                          <p:stCondLst>
                                            <p:cond delay="0"/>
                                          </p:stCondLst>
                                        </p:cTn>
                                        <p:tgtEl>
                                          <p:spTgt spid="5"/>
                                        </p:tgtEl>
                                        <p:attrNameLst>
                                          <p:attrName>style.visibility</p:attrName>
                                        </p:attrNameLst>
                                      </p:cBhvr>
                                      <p:to>
                                        <p:strVal val="visible"/>
                                      </p:to>
                                    </p:set>
                                    <p:anim calcmode="lin" valueType="num">
                                      <p:cBhvr additive="base">
                                        <p:cTn id="94" dur="4000" fill="hold"/>
                                        <p:tgtEl>
                                          <p:spTgt spid="5"/>
                                        </p:tgtEl>
                                        <p:attrNameLst>
                                          <p:attrName>ppt_x</p:attrName>
                                        </p:attrNameLst>
                                      </p:cBhvr>
                                      <p:tavLst>
                                        <p:tav tm="0">
                                          <p:val>
                                            <p:strVal val="#ppt_x"/>
                                          </p:val>
                                        </p:tav>
                                        <p:tav tm="100000">
                                          <p:val>
                                            <p:strVal val="#ppt_x"/>
                                          </p:val>
                                        </p:tav>
                                      </p:tavLst>
                                    </p:anim>
                                    <p:anim calcmode="lin" valueType="num">
                                      <p:cBhvr additive="base">
                                        <p:cTn id="95" dur="4000" fill="hold"/>
                                        <p:tgtEl>
                                          <p:spTgt spid="5"/>
                                        </p:tgtEl>
                                        <p:attrNameLst>
                                          <p:attrName>ppt_y</p:attrName>
                                        </p:attrNameLst>
                                      </p:cBhvr>
                                      <p:tavLst>
                                        <p:tav tm="0">
                                          <p:val>
                                            <p:strVal val="0-#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p:cTn id="98" dur="4000" fill="hold"/>
                                        <p:tgtEl>
                                          <p:spTgt spid="5"/>
                                        </p:tgtEl>
                                        <p:attrNameLst>
                                          <p:attrName>ppt_w</p:attrName>
                                        </p:attrNameLst>
                                      </p:cBhvr>
                                      <p:tavLst>
                                        <p:tav tm="0">
                                          <p:val>
                                            <p:strVal val="#ppt_w"/>
                                          </p:val>
                                        </p:tav>
                                        <p:tav tm="100000">
                                          <p:val>
                                            <p:strVal val="#ppt_w"/>
                                          </p:val>
                                        </p:tav>
                                      </p:tavLst>
                                    </p:anim>
                                    <p:anim calcmode="lin" valueType="num">
                                      <p:cBhvr>
                                        <p:cTn id="99" dur="4000" fill="hold"/>
                                        <p:tgtEl>
                                          <p:spTgt spid="5"/>
                                        </p:tgtEl>
                                        <p:attrNameLst>
                                          <p:attrName>ppt_h</p:attrName>
                                        </p:attrNameLst>
                                      </p:cBhvr>
                                      <p:tavLst>
                                        <p:tav tm="0" fmla="#ppt_h*sin(2.5*pi*$)">
                                          <p:val>
                                            <p:fltVal val="0"/>
                                          </p:val>
                                        </p:tav>
                                        <p:tav tm="100000">
                                          <p:val>
                                            <p:fltVal val="1"/>
                                          </p:val>
                                        </p:tav>
                                      </p:tavLst>
                                    </p:anim>
                                  </p:childTnLst>
                                </p:cTn>
                              </p:par>
                              <p:par>
                                <p:cTn id="100" presetID="2" presetClass="exit" presetSubtype="4" fill="hold" grpId="2" nodeType="withEffect">
                                  <p:stCondLst>
                                    <p:cond delay="0"/>
                                  </p:stCondLst>
                                  <p:childTnLst>
                                    <p:anim calcmode="lin" valueType="num">
                                      <p:cBhvr additive="base">
                                        <p:cTn id="101" dur="4500"/>
                                        <p:tgtEl>
                                          <p:spTgt spid="5"/>
                                        </p:tgtEl>
                                        <p:attrNameLst>
                                          <p:attrName>ppt_x</p:attrName>
                                        </p:attrNameLst>
                                      </p:cBhvr>
                                      <p:tavLst>
                                        <p:tav tm="0">
                                          <p:val>
                                            <p:strVal val="ppt_x"/>
                                          </p:val>
                                        </p:tav>
                                        <p:tav tm="100000">
                                          <p:val>
                                            <p:strVal val="ppt_x"/>
                                          </p:val>
                                        </p:tav>
                                      </p:tavLst>
                                    </p:anim>
                                    <p:anim calcmode="lin" valueType="num">
                                      <p:cBhvr additive="base">
                                        <p:cTn id="102" dur="4500"/>
                                        <p:tgtEl>
                                          <p:spTgt spid="5"/>
                                        </p:tgtEl>
                                        <p:attrNameLst>
                                          <p:attrName>ppt_y</p:attrName>
                                        </p:attrNameLst>
                                      </p:cBhvr>
                                      <p:tavLst>
                                        <p:tav tm="0">
                                          <p:val>
                                            <p:strVal val="ppt_y"/>
                                          </p:val>
                                        </p:tav>
                                        <p:tav tm="100000">
                                          <p:val>
                                            <p:strVal val="1+ppt_h/2"/>
                                          </p:val>
                                        </p:tav>
                                      </p:tavLst>
                                    </p:anim>
                                    <p:set>
                                      <p:cBhvr>
                                        <p:cTn id="103" dur="1" fill="hold">
                                          <p:stCondLst>
                                            <p:cond delay="4499"/>
                                          </p:stCondLst>
                                        </p:cTn>
                                        <p:tgtEl>
                                          <p:spTgt spid="5"/>
                                        </p:tgtEl>
                                        <p:attrNameLst>
                                          <p:attrName>style.visibility</p:attrName>
                                        </p:attrNameLst>
                                      </p:cBhvr>
                                      <p:to>
                                        <p:strVal val="hidden"/>
                                      </p:to>
                                    </p:set>
                                  </p:childTnLst>
                                </p:cTn>
                              </p:par>
                              <p:par>
                                <p:cTn id="104" presetID="2" presetClass="entr" presetSubtype="1" fill="hold" grpId="0" nodeType="withEffect">
                                  <p:stCondLst>
                                    <p:cond delay="0"/>
                                  </p:stCondLst>
                                  <p:childTnLst>
                                    <p:set>
                                      <p:cBhvr>
                                        <p:cTn id="105" dur="1" fill="hold">
                                          <p:stCondLst>
                                            <p:cond delay="0"/>
                                          </p:stCondLst>
                                        </p:cTn>
                                        <p:tgtEl>
                                          <p:spTgt spid="7"/>
                                        </p:tgtEl>
                                        <p:attrNameLst>
                                          <p:attrName>style.visibility</p:attrName>
                                        </p:attrNameLst>
                                      </p:cBhvr>
                                      <p:to>
                                        <p:strVal val="visible"/>
                                      </p:to>
                                    </p:set>
                                    <p:anim calcmode="lin" valueType="num">
                                      <p:cBhvr additive="base">
                                        <p:cTn id="106" dur="4000" fill="hold"/>
                                        <p:tgtEl>
                                          <p:spTgt spid="7"/>
                                        </p:tgtEl>
                                        <p:attrNameLst>
                                          <p:attrName>ppt_x</p:attrName>
                                        </p:attrNameLst>
                                      </p:cBhvr>
                                      <p:tavLst>
                                        <p:tav tm="0">
                                          <p:val>
                                            <p:strVal val="#ppt_x"/>
                                          </p:val>
                                        </p:tav>
                                        <p:tav tm="100000">
                                          <p:val>
                                            <p:strVal val="#ppt_x"/>
                                          </p:val>
                                        </p:tav>
                                      </p:tavLst>
                                    </p:anim>
                                    <p:anim calcmode="lin" valueType="num">
                                      <p:cBhvr additive="base">
                                        <p:cTn id="107" dur="4000" fill="hold"/>
                                        <p:tgtEl>
                                          <p:spTgt spid="7"/>
                                        </p:tgtEl>
                                        <p:attrNameLst>
                                          <p:attrName>ppt_y</p:attrName>
                                        </p:attrNameLst>
                                      </p:cBhvr>
                                      <p:tavLst>
                                        <p:tav tm="0">
                                          <p:val>
                                            <p:strVal val="0-#ppt_h/2"/>
                                          </p:val>
                                        </p:tav>
                                        <p:tav tm="100000">
                                          <p:val>
                                            <p:strVal val="#ppt_y"/>
                                          </p:val>
                                        </p:tav>
                                      </p:tavLst>
                                    </p:anim>
                                  </p:childTnLst>
                                </p:cTn>
                              </p:par>
                              <p:par>
                                <p:cTn id="108" presetID="19" presetClass="entr" presetSubtype="5" fill="hold" grpId="1" nodeType="withEffect">
                                  <p:stCondLst>
                                    <p:cond delay="0"/>
                                  </p:stCondLst>
                                  <p:childTnLst>
                                    <p:set>
                                      <p:cBhvr>
                                        <p:cTn id="109" dur="1" fill="hold">
                                          <p:stCondLst>
                                            <p:cond delay="0"/>
                                          </p:stCondLst>
                                        </p:cTn>
                                        <p:tgtEl>
                                          <p:spTgt spid="7"/>
                                        </p:tgtEl>
                                        <p:attrNameLst>
                                          <p:attrName>style.visibility</p:attrName>
                                        </p:attrNameLst>
                                      </p:cBhvr>
                                      <p:to>
                                        <p:strVal val="visible"/>
                                      </p:to>
                                    </p:set>
                                    <p:anim calcmode="lin" valueType="num">
                                      <p:cBhvr>
                                        <p:cTn id="110" dur="4000" fill="hold"/>
                                        <p:tgtEl>
                                          <p:spTgt spid="7"/>
                                        </p:tgtEl>
                                        <p:attrNameLst>
                                          <p:attrName>ppt_w</p:attrName>
                                        </p:attrNameLst>
                                      </p:cBhvr>
                                      <p:tavLst>
                                        <p:tav tm="0">
                                          <p:val>
                                            <p:strVal val="#ppt_w"/>
                                          </p:val>
                                        </p:tav>
                                        <p:tav tm="100000">
                                          <p:val>
                                            <p:strVal val="#ppt_w"/>
                                          </p:val>
                                        </p:tav>
                                      </p:tavLst>
                                    </p:anim>
                                    <p:anim calcmode="lin" valueType="num">
                                      <p:cBhvr>
                                        <p:cTn id="111" dur="4000" fill="hold"/>
                                        <p:tgtEl>
                                          <p:spTgt spid="7"/>
                                        </p:tgtEl>
                                        <p:attrNameLst>
                                          <p:attrName>ppt_h</p:attrName>
                                        </p:attrNameLst>
                                      </p:cBhvr>
                                      <p:tavLst>
                                        <p:tav tm="0" fmla="#ppt_h*sin(2.5*pi*$)">
                                          <p:val>
                                            <p:fltVal val="0"/>
                                          </p:val>
                                        </p:tav>
                                        <p:tav tm="100000">
                                          <p:val>
                                            <p:fltVal val="1"/>
                                          </p:val>
                                        </p:tav>
                                      </p:tavLst>
                                    </p:anim>
                                  </p:childTnLst>
                                </p:cTn>
                              </p:par>
                              <p:par>
                                <p:cTn id="112" presetID="2" presetClass="exit" presetSubtype="4" fill="hold" grpId="2" nodeType="withEffect">
                                  <p:stCondLst>
                                    <p:cond delay="0"/>
                                  </p:stCondLst>
                                  <p:childTnLst>
                                    <p:anim calcmode="lin" valueType="num">
                                      <p:cBhvr additive="base">
                                        <p:cTn id="113" dur="4500"/>
                                        <p:tgtEl>
                                          <p:spTgt spid="7"/>
                                        </p:tgtEl>
                                        <p:attrNameLst>
                                          <p:attrName>ppt_x</p:attrName>
                                        </p:attrNameLst>
                                      </p:cBhvr>
                                      <p:tavLst>
                                        <p:tav tm="0">
                                          <p:val>
                                            <p:strVal val="ppt_x"/>
                                          </p:val>
                                        </p:tav>
                                        <p:tav tm="100000">
                                          <p:val>
                                            <p:strVal val="ppt_x"/>
                                          </p:val>
                                        </p:tav>
                                      </p:tavLst>
                                    </p:anim>
                                    <p:anim calcmode="lin" valueType="num">
                                      <p:cBhvr additive="base">
                                        <p:cTn id="114" dur="4500"/>
                                        <p:tgtEl>
                                          <p:spTgt spid="7"/>
                                        </p:tgtEl>
                                        <p:attrNameLst>
                                          <p:attrName>ppt_y</p:attrName>
                                        </p:attrNameLst>
                                      </p:cBhvr>
                                      <p:tavLst>
                                        <p:tav tm="0">
                                          <p:val>
                                            <p:strVal val="ppt_y"/>
                                          </p:val>
                                        </p:tav>
                                        <p:tav tm="100000">
                                          <p:val>
                                            <p:strVal val="1+ppt_h/2"/>
                                          </p:val>
                                        </p:tav>
                                      </p:tavLst>
                                    </p:anim>
                                    <p:set>
                                      <p:cBhvr>
                                        <p:cTn id="115" dur="1" fill="hold">
                                          <p:stCondLst>
                                            <p:cond delay="4499"/>
                                          </p:stCondLst>
                                        </p:cTn>
                                        <p:tgtEl>
                                          <p:spTgt spid="7"/>
                                        </p:tgtEl>
                                        <p:attrNameLst>
                                          <p:attrName>style.visibility</p:attrName>
                                        </p:attrNameLst>
                                      </p:cBhvr>
                                      <p:to>
                                        <p:strVal val="hidden"/>
                                      </p:to>
                                    </p:set>
                                  </p:childTnLst>
                                </p:cTn>
                              </p:par>
                              <p:par>
                                <p:cTn id="116" presetID="2" presetClass="entr" presetSubtype="1" fill="hold" grpId="0" nodeType="withEffect">
                                  <p:stCondLst>
                                    <p:cond delay="0"/>
                                  </p:stCondLst>
                                  <p:childTnLst>
                                    <p:set>
                                      <p:cBhvr>
                                        <p:cTn id="117" dur="1" fill="hold">
                                          <p:stCondLst>
                                            <p:cond delay="0"/>
                                          </p:stCondLst>
                                        </p:cTn>
                                        <p:tgtEl>
                                          <p:spTgt spid="4"/>
                                        </p:tgtEl>
                                        <p:attrNameLst>
                                          <p:attrName>style.visibility</p:attrName>
                                        </p:attrNameLst>
                                      </p:cBhvr>
                                      <p:to>
                                        <p:strVal val="visible"/>
                                      </p:to>
                                    </p:set>
                                    <p:anim calcmode="lin" valueType="num">
                                      <p:cBhvr additive="base">
                                        <p:cTn id="118" dur="4000" fill="hold"/>
                                        <p:tgtEl>
                                          <p:spTgt spid="4"/>
                                        </p:tgtEl>
                                        <p:attrNameLst>
                                          <p:attrName>ppt_x</p:attrName>
                                        </p:attrNameLst>
                                      </p:cBhvr>
                                      <p:tavLst>
                                        <p:tav tm="0">
                                          <p:val>
                                            <p:strVal val="#ppt_x"/>
                                          </p:val>
                                        </p:tav>
                                        <p:tav tm="100000">
                                          <p:val>
                                            <p:strVal val="#ppt_x"/>
                                          </p:val>
                                        </p:tav>
                                      </p:tavLst>
                                    </p:anim>
                                    <p:anim calcmode="lin" valueType="num">
                                      <p:cBhvr additive="base">
                                        <p:cTn id="119" dur="4000" fill="hold"/>
                                        <p:tgtEl>
                                          <p:spTgt spid="4"/>
                                        </p:tgtEl>
                                        <p:attrNameLst>
                                          <p:attrName>ppt_y</p:attrName>
                                        </p:attrNameLst>
                                      </p:cBhvr>
                                      <p:tavLst>
                                        <p:tav tm="0">
                                          <p:val>
                                            <p:strVal val="0-#ppt_h/2"/>
                                          </p:val>
                                        </p:tav>
                                        <p:tav tm="100000">
                                          <p:val>
                                            <p:strVal val="#ppt_y"/>
                                          </p:val>
                                        </p:tav>
                                      </p:tavLst>
                                    </p:anim>
                                  </p:childTnLst>
                                </p:cTn>
                              </p:par>
                              <p:par>
                                <p:cTn id="120" presetID="19" presetClass="entr" presetSubtype="5" fill="hold" grpId="1" nodeType="withEffect">
                                  <p:stCondLst>
                                    <p:cond delay="0"/>
                                  </p:stCondLst>
                                  <p:childTnLst>
                                    <p:set>
                                      <p:cBhvr>
                                        <p:cTn id="121" dur="1" fill="hold">
                                          <p:stCondLst>
                                            <p:cond delay="0"/>
                                          </p:stCondLst>
                                        </p:cTn>
                                        <p:tgtEl>
                                          <p:spTgt spid="4"/>
                                        </p:tgtEl>
                                        <p:attrNameLst>
                                          <p:attrName>style.visibility</p:attrName>
                                        </p:attrNameLst>
                                      </p:cBhvr>
                                      <p:to>
                                        <p:strVal val="visible"/>
                                      </p:to>
                                    </p:set>
                                    <p:anim calcmode="lin" valueType="num">
                                      <p:cBhvr>
                                        <p:cTn id="122" dur="4000" fill="hold"/>
                                        <p:tgtEl>
                                          <p:spTgt spid="4"/>
                                        </p:tgtEl>
                                        <p:attrNameLst>
                                          <p:attrName>ppt_w</p:attrName>
                                        </p:attrNameLst>
                                      </p:cBhvr>
                                      <p:tavLst>
                                        <p:tav tm="0">
                                          <p:val>
                                            <p:strVal val="#ppt_w"/>
                                          </p:val>
                                        </p:tav>
                                        <p:tav tm="100000">
                                          <p:val>
                                            <p:strVal val="#ppt_w"/>
                                          </p:val>
                                        </p:tav>
                                      </p:tavLst>
                                    </p:anim>
                                    <p:anim calcmode="lin" valueType="num">
                                      <p:cBhvr>
                                        <p:cTn id="123" dur="4000" fill="hold"/>
                                        <p:tgtEl>
                                          <p:spTgt spid="4"/>
                                        </p:tgtEl>
                                        <p:attrNameLst>
                                          <p:attrName>ppt_h</p:attrName>
                                        </p:attrNameLst>
                                      </p:cBhvr>
                                      <p:tavLst>
                                        <p:tav tm="0" fmla="#ppt_h*sin(2.5*pi*$)">
                                          <p:val>
                                            <p:fltVal val="0"/>
                                          </p:val>
                                        </p:tav>
                                        <p:tav tm="100000">
                                          <p:val>
                                            <p:fltVal val="1"/>
                                          </p:val>
                                        </p:tav>
                                      </p:tavLst>
                                    </p:anim>
                                  </p:childTnLst>
                                </p:cTn>
                              </p:par>
                              <p:par>
                                <p:cTn id="124" presetID="2" presetClass="exit" presetSubtype="4" fill="hold" grpId="2" nodeType="withEffect">
                                  <p:stCondLst>
                                    <p:cond delay="0"/>
                                  </p:stCondLst>
                                  <p:childTnLst>
                                    <p:anim calcmode="lin" valueType="num">
                                      <p:cBhvr additive="base">
                                        <p:cTn id="125" dur="4500"/>
                                        <p:tgtEl>
                                          <p:spTgt spid="4"/>
                                        </p:tgtEl>
                                        <p:attrNameLst>
                                          <p:attrName>ppt_x</p:attrName>
                                        </p:attrNameLst>
                                      </p:cBhvr>
                                      <p:tavLst>
                                        <p:tav tm="0">
                                          <p:val>
                                            <p:strVal val="ppt_x"/>
                                          </p:val>
                                        </p:tav>
                                        <p:tav tm="100000">
                                          <p:val>
                                            <p:strVal val="ppt_x"/>
                                          </p:val>
                                        </p:tav>
                                      </p:tavLst>
                                    </p:anim>
                                    <p:anim calcmode="lin" valueType="num">
                                      <p:cBhvr additive="base">
                                        <p:cTn id="126" dur="4500"/>
                                        <p:tgtEl>
                                          <p:spTgt spid="4"/>
                                        </p:tgtEl>
                                        <p:attrNameLst>
                                          <p:attrName>ppt_y</p:attrName>
                                        </p:attrNameLst>
                                      </p:cBhvr>
                                      <p:tavLst>
                                        <p:tav tm="0">
                                          <p:val>
                                            <p:strVal val="ppt_y"/>
                                          </p:val>
                                        </p:tav>
                                        <p:tav tm="100000">
                                          <p:val>
                                            <p:strVal val="1+ppt_h/2"/>
                                          </p:val>
                                        </p:tav>
                                      </p:tavLst>
                                    </p:anim>
                                    <p:set>
                                      <p:cBhvr>
                                        <p:cTn id="127" dur="1" fill="hold">
                                          <p:stCondLst>
                                            <p:cond delay="4499"/>
                                          </p:stCondLst>
                                        </p:cTn>
                                        <p:tgtEl>
                                          <p:spTgt spid="4"/>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3"/>
                                        </p:tgtEl>
                                        <p:attrNameLst>
                                          <p:attrName>style.visibility</p:attrName>
                                        </p:attrNameLst>
                                      </p:cBhvr>
                                      <p:to>
                                        <p:strVal val="visible"/>
                                      </p:to>
                                    </p:set>
                                    <p:anim calcmode="lin" valueType="num">
                                      <p:cBhvr additive="base">
                                        <p:cTn id="130" dur="4000" fill="hold"/>
                                        <p:tgtEl>
                                          <p:spTgt spid="3"/>
                                        </p:tgtEl>
                                        <p:attrNameLst>
                                          <p:attrName>ppt_x</p:attrName>
                                        </p:attrNameLst>
                                      </p:cBhvr>
                                      <p:tavLst>
                                        <p:tav tm="0">
                                          <p:val>
                                            <p:strVal val="#ppt_x"/>
                                          </p:val>
                                        </p:tav>
                                        <p:tav tm="100000">
                                          <p:val>
                                            <p:strVal val="#ppt_x"/>
                                          </p:val>
                                        </p:tav>
                                      </p:tavLst>
                                    </p:anim>
                                    <p:anim calcmode="lin" valueType="num">
                                      <p:cBhvr additive="base">
                                        <p:cTn id="131" dur="4000" fill="hold"/>
                                        <p:tgtEl>
                                          <p:spTgt spid="3"/>
                                        </p:tgtEl>
                                        <p:attrNameLst>
                                          <p:attrName>ppt_y</p:attrName>
                                        </p:attrNameLst>
                                      </p:cBhvr>
                                      <p:tavLst>
                                        <p:tav tm="0">
                                          <p:val>
                                            <p:strVal val="0-#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3"/>
                                        </p:tgtEl>
                                        <p:attrNameLst>
                                          <p:attrName>style.visibility</p:attrName>
                                        </p:attrNameLst>
                                      </p:cBhvr>
                                      <p:to>
                                        <p:strVal val="visible"/>
                                      </p:to>
                                    </p:set>
                                    <p:anim calcmode="lin" valueType="num">
                                      <p:cBhvr>
                                        <p:cTn id="134" dur="4000" fill="hold"/>
                                        <p:tgtEl>
                                          <p:spTgt spid="3"/>
                                        </p:tgtEl>
                                        <p:attrNameLst>
                                          <p:attrName>ppt_w</p:attrName>
                                        </p:attrNameLst>
                                      </p:cBhvr>
                                      <p:tavLst>
                                        <p:tav tm="0">
                                          <p:val>
                                            <p:strVal val="#ppt_w"/>
                                          </p:val>
                                        </p:tav>
                                        <p:tav tm="100000">
                                          <p:val>
                                            <p:strVal val="#ppt_w"/>
                                          </p:val>
                                        </p:tav>
                                      </p:tavLst>
                                    </p:anim>
                                    <p:anim calcmode="lin" valueType="num">
                                      <p:cBhvr>
                                        <p:cTn id="135" dur="4000" fill="hold"/>
                                        <p:tgtEl>
                                          <p:spTgt spid="3"/>
                                        </p:tgtEl>
                                        <p:attrNameLst>
                                          <p:attrName>ppt_h</p:attrName>
                                        </p:attrNameLst>
                                      </p:cBhvr>
                                      <p:tavLst>
                                        <p:tav tm="0" fmla="#ppt_h*sin(2.5*pi*$)">
                                          <p:val>
                                            <p:fltVal val="0"/>
                                          </p:val>
                                        </p:tav>
                                        <p:tav tm="100000">
                                          <p:val>
                                            <p:fltVal val="1"/>
                                          </p:val>
                                        </p:tav>
                                      </p:tavLst>
                                    </p:anim>
                                  </p:childTnLst>
                                </p:cTn>
                              </p:par>
                              <p:par>
                                <p:cTn id="136" presetID="2" presetClass="exit" presetSubtype="4" fill="hold" grpId="2" nodeType="withEffect">
                                  <p:stCondLst>
                                    <p:cond delay="0"/>
                                  </p:stCondLst>
                                  <p:childTnLst>
                                    <p:anim calcmode="lin" valueType="num">
                                      <p:cBhvr additive="base">
                                        <p:cTn id="137" dur="4500"/>
                                        <p:tgtEl>
                                          <p:spTgt spid="3"/>
                                        </p:tgtEl>
                                        <p:attrNameLst>
                                          <p:attrName>ppt_x</p:attrName>
                                        </p:attrNameLst>
                                      </p:cBhvr>
                                      <p:tavLst>
                                        <p:tav tm="0">
                                          <p:val>
                                            <p:strVal val="ppt_x"/>
                                          </p:val>
                                        </p:tav>
                                        <p:tav tm="100000">
                                          <p:val>
                                            <p:strVal val="ppt_x"/>
                                          </p:val>
                                        </p:tav>
                                      </p:tavLst>
                                    </p:anim>
                                    <p:anim calcmode="lin" valueType="num">
                                      <p:cBhvr additive="base">
                                        <p:cTn id="138" dur="4500"/>
                                        <p:tgtEl>
                                          <p:spTgt spid="3"/>
                                        </p:tgtEl>
                                        <p:attrNameLst>
                                          <p:attrName>ppt_y</p:attrName>
                                        </p:attrNameLst>
                                      </p:cBhvr>
                                      <p:tavLst>
                                        <p:tav tm="0">
                                          <p:val>
                                            <p:strVal val="ppt_y"/>
                                          </p:val>
                                        </p:tav>
                                        <p:tav tm="100000">
                                          <p:val>
                                            <p:strVal val="1+ppt_h/2"/>
                                          </p:val>
                                        </p:tav>
                                      </p:tavLst>
                                    </p:anim>
                                    <p:set>
                                      <p:cBhvr>
                                        <p:cTn id="139" dur="1" fill="hold">
                                          <p:stCondLst>
                                            <p:cond delay="4499"/>
                                          </p:stCondLst>
                                        </p:cTn>
                                        <p:tgtEl>
                                          <p:spTgt spid="3"/>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
                                        </p:tgtEl>
                                        <p:attrNameLst>
                                          <p:attrName>style.visibility</p:attrName>
                                        </p:attrNameLst>
                                      </p:cBhvr>
                                      <p:to>
                                        <p:strVal val="visible"/>
                                      </p:to>
                                    </p:set>
                                    <p:anim calcmode="lin" valueType="num">
                                      <p:cBhvr additive="base">
                                        <p:cTn id="142" dur="4000" fill="hold"/>
                                        <p:tgtEl>
                                          <p:spTgt spid="2"/>
                                        </p:tgtEl>
                                        <p:attrNameLst>
                                          <p:attrName>ppt_x</p:attrName>
                                        </p:attrNameLst>
                                      </p:cBhvr>
                                      <p:tavLst>
                                        <p:tav tm="0">
                                          <p:val>
                                            <p:strVal val="#ppt_x"/>
                                          </p:val>
                                        </p:tav>
                                        <p:tav tm="100000">
                                          <p:val>
                                            <p:strVal val="#ppt_x"/>
                                          </p:val>
                                        </p:tav>
                                      </p:tavLst>
                                    </p:anim>
                                    <p:anim calcmode="lin" valueType="num">
                                      <p:cBhvr additive="base">
                                        <p:cTn id="143" dur="4000" fill="hold"/>
                                        <p:tgtEl>
                                          <p:spTgt spid="2"/>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
                                        </p:tgtEl>
                                        <p:attrNameLst>
                                          <p:attrName>style.visibility</p:attrName>
                                        </p:attrNameLst>
                                      </p:cBhvr>
                                      <p:to>
                                        <p:strVal val="visible"/>
                                      </p:to>
                                    </p:set>
                                    <p:anim calcmode="lin" valueType="num">
                                      <p:cBhvr>
                                        <p:cTn id="146" dur="4000" fill="hold"/>
                                        <p:tgtEl>
                                          <p:spTgt spid="2"/>
                                        </p:tgtEl>
                                        <p:attrNameLst>
                                          <p:attrName>ppt_w</p:attrName>
                                        </p:attrNameLst>
                                      </p:cBhvr>
                                      <p:tavLst>
                                        <p:tav tm="0">
                                          <p:val>
                                            <p:strVal val="#ppt_w"/>
                                          </p:val>
                                        </p:tav>
                                        <p:tav tm="100000">
                                          <p:val>
                                            <p:strVal val="#ppt_w"/>
                                          </p:val>
                                        </p:tav>
                                      </p:tavLst>
                                    </p:anim>
                                    <p:anim calcmode="lin" valueType="num">
                                      <p:cBhvr>
                                        <p:cTn id="147" dur="4000" fill="hold"/>
                                        <p:tgtEl>
                                          <p:spTgt spid="2"/>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
                                        </p:tgtEl>
                                        <p:attrNameLst>
                                          <p:attrName>ppt_x</p:attrName>
                                        </p:attrNameLst>
                                      </p:cBhvr>
                                      <p:tavLst>
                                        <p:tav tm="0">
                                          <p:val>
                                            <p:strVal val="ppt_x"/>
                                          </p:val>
                                        </p:tav>
                                        <p:tav tm="100000">
                                          <p:val>
                                            <p:strVal val="ppt_x"/>
                                          </p:val>
                                        </p:tav>
                                      </p:tavLst>
                                    </p:anim>
                                    <p:anim calcmode="lin" valueType="num">
                                      <p:cBhvr additive="base">
                                        <p:cTn id="150" dur="4500"/>
                                        <p:tgtEl>
                                          <p:spTgt spid="2"/>
                                        </p:tgtEl>
                                        <p:attrNameLst>
                                          <p:attrName>ppt_y</p:attrName>
                                        </p:attrNameLst>
                                      </p:cBhvr>
                                      <p:tavLst>
                                        <p:tav tm="0">
                                          <p:val>
                                            <p:strVal val="ppt_y"/>
                                          </p:val>
                                        </p:tav>
                                        <p:tav tm="100000">
                                          <p:val>
                                            <p:strVal val="1+ppt_h/2"/>
                                          </p:val>
                                        </p:tav>
                                      </p:tavLst>
                                    </p:anim>
                                    <p:set>
                                      <p:cBhvr>
                                        <p:cTn id="151" dur="1" fill="hold">
                                          <p:stCondLst>
                                            <p:cond delay="4499"/>
                                          </p:stCondLst>
                                        </p:cTn>
                                        <p:tgtEl>
                                          <p:spTgt spid="2"/>
                                        </p:tgtEl>
                                        <p:attrNameLst>
                                          <p:attrName>style.visibility</p:attrName>
                                        </p:attrNameLst>
                                      </p:cBhvr>
                                      <p:to>
                                        <p:strVal val="hidden"/>
                                      </p:to>
                                    </p:set>
                                  </p:childTnLst>
                                </p:cTn>
                              </p:par>
                              <p:par>
                                <p:cTn id="152" presetID="2" presetClass="entr" presetSubtype="2" fill="hold" grpId="0" nodeType="withEffect">
                                  <p:stCondLst>
                                    <p:cond delay="0"/>
                                  </p:stCondLst>
                                  <p:childTnLst>
                                    <p:set>
                                      <p:cBhvr>
                                        <p:cTn id="153" dur="1" fill="hold">
                                          <p:stCondLst>
                                            <p:cond delay="0"/>
                                          </p:stCondLst>
                                        </p:cTn>
                                        <p:tgtEl>
                                          <p:spTgt spid="21"/>
                                        </p:tgtEl>
                                        <p:attrNameLst>
                                          <p:attrName>style.visibility</p:attrName>
                                        </p:attrNameLst>
                                      </p:cBhvr>
                                      <p:to>
                                        <p:strVal val="visible"/>
                                      </p:to>
                                    </p:set>
                                    <p:anim calcmode="lin" valueType="num">
                                      <p:cBhvr additive="base">
                                        <p:cTn id="154" dur="4000" fill="hold"/>
                                        <p:tgtEl>
                                          <p:spTgt spid="21"/>
                                        </p:tgtEl>
                                        <p:attrNameLst>
                                          <p:attrName>ppt_x</p:attrName>
                                        </p:attrNameLst>
                                      </p:cBhvr>
                                      <p:tavLst>
                                        <p:tav tm="0">
                                          <p:val>
                                            <p:strVal val="1+#ppt_w/2"/>
                                          </p:val>
                                        </p:tav>
                                        <p:tav tm="100000">
                                          <p:val>
                                            <p:strVal val="#ppt_x"/>
                                          </p:val>
                                        </p:tav>
                                      </p:tavLst>
                                    </p:anim>
                                    <p:anim calcmode="lin" valueType="num">
                                      <p:cBhvr additive="base">
                                        <p:cTn id="155" dur="4000" fill="hold"/>
                                        <p:tgtEl>
                                          <p:spTgt spid="21"/>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21"/>
                                        </p:tgtEl>
                                        <p:attrNameLst>
                                          <p:attrName>style.visibility</p:attrName>
                                        </p:attrNameLst>
                                      </p:cBhvr>
                                      <p:to>
                                        <p:strVal val="visible"/>
                                      </p:to>
                                    </p:set>
                                    <p:anim calcmode="lin" valueType="num">
                                      <p:cBhvr>
                                        <p:cTn id="158" dur="4000" fill="hold"/>
                                        <p:tgtEl>
                                          <p:spTgt spid="21"/>
                                        </p:tgtEl>
                                        <p:attrNameLst>
                                          <p:attrName>ppt_w</p:attrName>
                                        </p:attrNameLst>
                                      </p:cBhvr>
                                      <p:tavLst>
                                        <p:tav tm="0" fmla="#ppt_w*sin(2.5*pi*$)">
                                          <p:val>
                                            <p:fltVal val="0"/>
                                          </p:val>
                                        </p:tav>
                                        <p:tav tm="100000">
                                          <p:val>
                                            <p:fltVal val="1"/>
                                          </p:val>
                                        </p:tav>
                                      </p:tavLst>
                                    </p:anim>
                                    <p:anim calcmode="lin" valueType="num">
                                      <p:cBhvr>
                                        <p:cTn id="159" dur="4000" fill="hold"/>
                                        <p:tgtEl>
                                          <p:spTgt spid="21"/>
                                        </p:tgtEl>
                                        <p:attrNameLst>
                                          <p:attrName>ppt_h</p:attrName>
                                        </p:attrNameLst>
                                      </p:cBhvr>
                                      <p:tavLst>
                                        <p:tav tm="0">
                                          <p:val>
                                            <p:strVal val="#ppt_h"/>
                                          </p:val>
                                        </p:tav>
                                        <p:tav tm="100000">
                                          <p:val>
                                            <p:strVal val="#ppt_h"/>
                                          </p:val>
                                        </p:tav>
                                      </p:tavLst>
                                    </p:anim>
                                  </p:childTnLst>
                                </p:cTn>
                              </p:par>
                              <p:par>
                                <p:cTn id="160" presetID="2" presetClass="exit" presetSubtype="8" fill="hold" grpId="2" nodeType="withEffect">
                                  <p:stCondLst>
                                    <p:cond delay="0"/>
                                  </p:stCondLst>
                                  <p:childTnLst>
                                    <p:anim calcmode="lin" valueType="num">
                                      <p:cBhvr additive="base">
                                        <p:cTn id="161" dur="4500"/>
                                        <p:tgtEl>
                                          <p:spTgt spid="21"/>
                                        </p:tgtEl>
                                        <p:attrNameLst>
                                          <p:attrName>ppt_x</p:attrName>
                                        </p:attrNameLst>
                                      </p:cBhvr>
                                      <p:tavLst>
                                        <p:tav tm="0">
                                          <p:val>
                                            <p:strVal val="ppt_x"/>
                                          </p:val>
                                        </p:tav>
                                        <p:tav tm="100000">
                                          <p:val>
                                            <p:strVal val="0-ppt_w/2"/>
                                          </p:val>
                                        </p:tav>
                                      </p:tavLst>
                                    </p:anim>
                                    <p:anim calcmode="lin" valueType="num">
                                      <p:cBhvr additive="base">
                                        <p:cTn id="162" dur="4500"/>
                                        <p:tgtEl>
                                          <p:spTgt spid="21"/>
                                        </p:tgtEl>
                                        <p:attrNameLst>
                                          <p:attrName>ppt_y</p:attrName>
                                        </p:attrNameLst>
                                      </p:cBhvr>
                                      <p:tavLst>
                                        <p:tav tm="0">
                                          <p:val>
                                            <p:strVal val="ppt_y"/>
                                          </p:val>
                                        </p:tav>
                                        <p:tav tm="100000">
                                          <p:val>
                                            <p:strVal val="ppt_y"/>
                                          </p:val>
                                        </p:tav>
                                      </p:tavLst>
                                    </p:anim>
                                    <p:set>
                                      <p:cBhvr>
                                        <p:cTn id="163" dur="1" fill="hold">
                                          <p:stCondLst>
                                            <p:cond delay="4499"/>
                                          </p:stCondLst>
                                        </p:cTn>
                                        <p:tgtEl>
                                          <p:spTgt spid="21"/>
                                        </p:tgtEl>
                                        <p:attrNameLst>
                                          <p:attrName>style.visibility</p:attrName>
                                        </p:attrNameLst>
                                      </p:cBhvr>
                                      <p:to>
                                        <p:strVal val="hidden"/>
                                      </p:to>
                                    </p:set>
                                  </p:childTnLst>
                                </p:cTn>
                              </p:par>
                              <p:par>
                                <p:cTn id="164" presetID="2" presetClass="entr" presetSubtype="2" fill="hold" grpId="0" nodeType="withEffect">
                                  <p:stCondLst>
                                    <p:cond delay="0"/>
                                  </p:stCondLst>
                                  <p:childTnLst>
                                    <p:set>
                                      <p:cBhvr>
                                        <p:cTn id="165" dur="1" fill="hold">
                                          <p:stCondLst>
                                            <p:cond delay="0"/>
                                          </p:stCondLst>
                                        </p:cTn>
                                        <p:tgtEl>
                                          <p:spTgt spid="20"/>
                                        </p:tgtEl>
                                        <p:attrNameLst>
                                          <p:attrName>style.visibility</p:attrName>
                                        </p:attrNameLst>
                                      </p:cBhvr>
                                      <p:to>
                                        <p:strVal val="visible"/>
                                      </p:to>
                                    </p:set>
                                    <p:anim calcmode="lin" valueType="num">
                                      <p:cBhvr additive="base">
                                        <p:cTn id="166" dur="4000" fill="hold"/>
                                        <p:tgtEl>
                                          <p:spTgt spid="20"/>
                                        </p:tgtEl>
                                        <p:attrNameLst>
                                          <p:attrName>ppt_x</p:attrName>
                                        </p:attrNameLst>
                                      </p:cBhvr>
                                      <p:tavLst>
                                        <p:tav tm="0">
                                          <p:val>
                                            <p:strVal val="1+#ppt_w/2"/>
                                          </p:val>
                                        </p:tav>
                                        <p:tav tm="100000">
                                          <p:val>
                                            <p:strVal val="#ppt_x"/>
                                          </p:val>
                                        </p:tav>
                                      </p:tavLst>
                                    </p:anim>
                                    <p:anim calcmode="lin" valueType="num">
                                      <p:cBhvr additive="base">
                                        <p:cTn id="167" dur="4000" fill="hold"/>
                                        <p:tgtEl>
                                          <p:spTgt spid="20"/>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4000" fill="hold"/>
                                        <p:tgtEl>
                                          <p:spTgt spid="20"/>
                                        </p:tgtEl>
                                        <p:attrNameLst>
                                          <p:attrName>ppt_w</p:attrName>
                                        </p:attrNameLst>
                                      </p:cBhvr>
                                      <p:tavLst>
                                        <p:tav tm="0" fmla="#ppt_w*sin(2.5*pi*$)">
                                          <p:val>
                                            <p:fltVal val="0"/>
                                          </p:val>
                                        </p:tav>
                                        <p:tav tm="100000">
                                          <p:val>
                                            <p:fltVal val="1"/>
                                          </p:val>
                                        </p:tav>
                                      </p:tavLst>
                                    </p:anim>
                                    <p:anim calcmode="lin" valueType="num">
                                      <p:cBhvr>
                                        <p:cTn id="171" dur="4000" fill="hold"/>
                                        <p:tgtEl>
                                          <p:spTgt spid="20"/>
                                        </p:tgtEl>
                                        <p:attrNameLst>
                                          <p:attrName>ppt_h</p:attrName>
                                        </p:attrNameLst>
                                      </p:cBhvr>
                                      <p:tavLst>
                                        <p:tav tm="0">
                                          <p:val>
                                            <p:strVal val="#ppt_h"/>
                                          </p:val>
                                        </p:tav>
                                        <p:tav tm="100000">
                                          <p:val>
                                            <p:strVal val="#ppt_h"/>
                                          </p:val>
                                        </p:tav>
                                      </p:tavLst>
                                    </p:anim>
                                  </p:childTnLst>
                                </p:cTn>
                              </p:par>
                              <p:par>
                                <p:cTn id="172" presetID="2" presetClass="exit" presetSubtype="8" fill="hold" grpId="2" nodeType="withEffect">
                                  <p:stCondLst>
                                    <p:cond delay="0"/>
                                  </p:stCondLst>
                                  <p:childTnLst>
                                    <p:anim calcmode="lin" valueType="num">
                                      <p:cBhvr additive="base">
                                        <p:cTn id="173" dur="4500"/>
                                        <p:tgtEl>
                                          <p:spTgt spid="20"/>
                                        </p:tgtEl>
                                        <p:attrNameLst>
                                          <p:attrName>ppt_x</p:attrName>
                                        </p:attrNameLst>
                                      </p:cBhvr>
                                      <p:tavLst>
                                        <p:tav tm="0">
                                          <p:val>
                                            <p:strVal val="ppt_x"/>
                                          </p:val>
                                        </p:tav>
                                        <p:tav tm="100000">
                                          <p:val>
                                            <p:strVal val="0-ppt_w/2"/>
                                          </p:val>
                                        </p:tav>
                                      </p:tavLst>
                                    </p:anim>
                                    <p:anim calcmode="lin" valueType="num">
                                      <p:cBhvr additive="base">
                                        <p:cTn id="174" dur="4500"/>
                                        <p:tgtEl>
                                          <p:spTgt spid="20"/>
                                        </p:tgtEl>
                                        <p:attrNameLst>
                                          <p:attrName>ppt_y</p:attrName>
                                        </p:attrNameLst>
                                      </p:cBhvr>
                                      <p:tavLst>
                                        <p:tav tm="0">
                                          <p:val>
                                            <p:strVal val="ppt_y"/>
                                          </p:val>
                                        </p:tav>
                                        <p:tav tm="100000">
                                          <p:val>
                                            <p:strVal val="ppt_y"/>
                                          </p:val>
                                        </p:tav>
                                      </p:tavLst>
                                    </p:anim>
                                    <p:set>
                                      <p:cBhvr>
                                        <p:cTn id="175" dur="1" fill="hold">
                                          <p:stCondLst>
                                            <p:cond delay="4499"/>
                                          </p:stCondLst>
                                        </p:cTn>
                                        <p:tgtEl>
                                          <p:spTgt spid="20"/>
                                        </p:tgtEl>
                                        <p:attrNameLst>
                                          <p:attrName>style.visibility</p:attrName>
                                        </p:attrNameLst>
                                      </p:cBhvr>
                                      <p:to>
                                        <p:strVal val="hidden"/>
                                      </p:to>
                                    </p:set>
                                  </p:childTnLst>
                                </p:cTn>
                              </p:par>
                              <p:par>
                                <p:cTn id="176" presetID="2" presetClass="entr" presetSubtype="2" fill="hold" grpId="0"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additive="base">
                                        <p:cTn id="178" dur="4000" fill="hold"/>
                                        <p:tgtEl>
                                          <p:spTgt spid="22"/>
                                        </p:tgtEl>
                                        <p:attrNameLst>
                                          <p:attrName>ppt_x</p:attrName>
                                        </p:attrNameLst>
                                      </p:cBhvr>
                                      <p:tavLst>
                                        <p:tav tm="0">
                                          <p:val>
                                            <p:strVal val="1+#ppt_w/2"/>
                                          </p:val>
                                        </p:tav>
                                        <p:tav tm="100000">
                                          <p:val>
                                            <p:strVal val="#ppt_x"/>
                                          </p:val>
                                        </p:tav>
                                      </p:tavLst>
                                    </p:anim>
                                    <p:anim calcmode="lin" valueType="num">
                                      <p:cBhvr additive="base">
                                        <p:cTn id="179" dur="4000" fill="hold"/>
                                        <p:tgtEl>
                                          <p:spTgt spid="22"/>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2"/>
                                        </p:tgtEl>
                                        <p:attrNameLst>
                                          <p:attrName>style.visibility</p:attrName>
                                        </p:attrNameLst>
                                      </p:cBhvr>
                                      <p:to>
                                        <p:strVal val="visible"/>
                                      </p:to>
                                    </p:set>
                                    <p:anim calcmode="lin" valueType="num">
                                      <p:cBhvr>
                                        <p:cTn id="182" dur="4000" fill="hold"/>
                                        <p:tgtEl>
                                          <p:spTgt spid="22"/>
                                        </p:tgtEl>
                                        <p:attrNameLst>
                                          <p:attrName>ppt_w</p:attrName>
                                        </p:attrNameLst>
                                      </p:cBhvr>
                                      <p:tavLst>
                                        <p:tav tm="0" fmla="#ppt_w*sin(2.5*pi*$)">
                                          <p:val>
                                            <p:fltVal val="0"/>
                                          </p:val>
                                        </p:tav>
                                        <p:tav tm="100000">
                                          <p:val>
                                            <p:fltVal val="1"/>
                                          </p:val>
                                        </p:tav>
                                      </p:tavLst>
                                    </p:anim>
                                    <p:anim calcmode="lin" valueType="num">
                                      <p:cBhvr>
                                        <p:cTn id="183" dur="4000" fill="hold"/>
                                        <p:tgtEl>
                                          <p:spTgt spid="22"/>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22"/>
                                        </p:tgtEl>
                                        <p:attrNameLst>
                                          <p:attrName>ppt_x</p:attrName>
                                        </p:attrNameLst>
                                      </p:cBhvr>
                                      <p:tavLst>
                                        <p:tav tm="0">
                                          <p:val>
                                            <p:strVal val="ppt_x"/>
                                          </p:val>
                                        </p:tav>
                                        <p:tav tm="100000">
                                          <p:val>
                                            <p:strVal val="0-ppt_w/2"/>
                                          </p:val>
                                        </p:tav>
                                      </p:tavLst>
                                    </p:anim>
                                    <p:anim calcmode="lin" valueType="num">
                                      <p:cBhvr additive="base">
                                        <p:cTn id="186" dur="4500"/>
                                        <p:tgtEl>
                                          <p:spTgt spid="22"/>
                                        </p:tgtEl>
                                        <p:attrNameLst>
                                          <p:attrName>ppt_y</p:attrName>
                                        </p:attrNameLst>
                                      </p:cBhvr>
                                      <p:tavLst>
                                        <p:tav tm="0">
                                          <p:val>
                                            <p:strVal val="ppt_y"/>
                                          </p:val>
                                        </p:tav>
                                        <p:tav tm="100000">
                                          <p:val>
                                            <p:strVal val="ppt_y"/>
                                          </p:val>
                                        </p:tav>
                                      </p:tavLst>
                                    </p:anim>
                                    <p:set>
                                      <p:cBhvr>
                                        <p:cTn id="187" dur="1" fill="hold">
                                          <p:stCondLst>
                                            <p:cond delay="4499"/>
                                          </p:stCondLst>
                                        </p:cTn>
                                        <p:tgtEl>
                                          <p:spTgt spid="22"/>
                                        </p:tgtEl>
                                        <p:attrNameLst>
                                          <p:attrName>style.visibility</p:attrName>
                                        </p:attrNameLst>
                                      </p:cBhvr>
                                      <p:to>
                                        <p:strVal val="hidden"/>
                                      </p:to>
                                    </p:set>
                                  </p:childTnLst>
                                </p:cTn>
                              </p:par>
                              <p:par>
                                <p:cTn id="188" presetID="2" presetClass="entr" presetSubtype="2" fill="hold" grpId="0" nodeType="withEffect">
                                  <p:stCondLst>
                                    <p:cond delay="0"/>
                                  </p:stCondLst>
                                  <p:childTnLst>
                                    <p:set>
                                      <p:cBhvr>
                                        <p:cTn id="189" dur="1" fill="hold">
                                          <p:stCondLst>
                                            <p:cond delay="0"/>
                                          </p:stCondLst>
                                        </p:cTn>
                                        <p:tgtEl>
                                          <p:spTgt spid="18"/>
                                        </p:tgtEl>
                                        <p:attrNameLst>
                                          <p:attrName>style.visibility</p:attrName>
                                        </p:attrNameLst>
                                      </p:cBhvr>
                                      <p:to>
                                        <p:strVal val="visible"/>
                                      </p:to>
                                    </p:set>
                                    <p:anim calcmode="lin" valueType="num">
                                      <p:cBhvr additive="base">
                                        <p:cTn id="190" dur="4000" fill="hold"/>
                                        <p:tgtEl>
                                          <p:spTgt spid="18"/>
                                        </p:tgtEl>
                                        <p:attrNameLst>
                                          <p:attrName>ppt_x</p:attrName>
                                        </p:attrNameLst>
                                      </p:cBhvr>
                                      <p:tavLst>
                                        <p:tav tm="0">
                                          <p:val>
                                            <p:strVal val="1+#ppt_w/2"/>
                                          </p:val>
                                        </p:tav>
                                        <p:tav tm="100000">
                                          <p:val>
                                            <p:strVal val="#ppt_x"/>
                                          </p:val>
                                        </p:tav>
                                      </p:tavLst>
                                    </p:anim>
                                    <p:anim calcmode="lin" valueType="num">
                                      <p:cBhvr additive="base">
                                        <p:cTn id="191" dur="4000" fill="hold"/>
                                        <p:tgtEl>
                                          <p:spTgt spid="18"/>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p:cTn id="194" dur="4000" fill="hold"/>
                                        <p:tgtEl>
                                          <p:spTgt spid="18"/>
                                        </p:tgtEl>
                                        <p:attrNameLst>
                                          <p:attrName>ppt_w</p:attrName>
                                        </p:attrNameLst>
                                      </p:cBhvr>
                                      <p:tavLst>
                                        <p:tav tm="0" fmla="#ppt_w*sin(2.5*pi*$)">
                                          <p:val>
                                            <p:fltVal val="0"/>
                                          </p:val>
                                        </p:tav>
                                        <p:tav tm="100000">
                                          <p:val>
                                            <p:fltVal val="1"/>
                                          </p:val>
                                        </p:tav>
                                      </p:tavLst>
                                    </p:anim>
                                    <p:anim calcmode="lin" valueType="num">
                                      <p:cBhvr>
                                        <p:cTn id="195" dur="4000" fill="hold"/>
                                        <p:tgtEl>
                                          <p:spTgt spid="18"/>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8"/>
                                        </p:tgtEl>
                                        <p:attrNameLst>
                                          <p:attrName>ppt_x</p:attrName>
                                        </p:attrNameLst>
                                      </p:cBhvr>
                                      <p:tavLst>
                                        <p:tav tm="0">
                                          <p:val>
                                            <p:strVal val="ppt_x"/>
                                          </p:val>
                                        </p:tav>
                                        <p:tav tm="100000">
                                          <p:val>
                                            <p:strVal val="0-ppt_w/2"/>
                                          </p:val>
                                        </p:tav>
                                      </p:tavLst>
                                    </p:anim>
                                    <p:anim calcmode="lin" valueType="num">
                                      <p:cBhvr additive="base">
                                        <p:cTn id="198" dur="4500"/>
                                        <p:tgtEl>
                                          <p:spTgt spid="18"/>
                                        </p:tgtEl>
                                        <p:attrNameLst>
                                          <p:attrName>ppt_y</p:attrName>
                                        </p:attrNameLst>
                                      </p:cBhvr>
                                      <p:tavLst>
                                        <p:tav tm="0">
                                          <p:val>
                                            <p:strVal val="ppt_y"/>
                                          </p:val>
                                        </p:tav>
                                        <p:tav tm="100000">
                                          <p:val>
                                            <p:strVal val="ppt_y"/>
                                          </p:val>
                                        </p:tav>
                                      </p:tavLst>
                                    </p:anim>
                                    <p:set>
                                      <p:cBhvr>
                                        <p:cTn id="199" dur="1" fill="hold">
                                          <p:stCondLst>
                                            <p:cond delay="4499"/>
                                          </p:stCondLst>
                                        </p:cTn>
                                        <p:tgtEl>
                                          <p:spTgt spid="18"/>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17"/>
                                        </p:tgtEl>
                                        <p:attrNameLst>
                                          <p:attrName>style.visibility</p:attrName>
                                        </p:attrNameLst>
                                      </p:cBhvr>
                                      <p:to>
                                        <p:strVal val="visible"/>
                                      </p:to>
                                    </p:set>
                                    <p:anim calcmode="lin" valueType="num">
                                      <p:cBhvr additive="base">
                                        <p:cTn id="202" dur="4000" fill="hold"/>
                                        <p:tgtEl>
                                          <p:spTgt spid="17"/>
                                        </p:tgtEl>
                                        <p:attrNameLst>
                                          <p:attrName>ppt_x</p:attrName>
                                        </p:attrNameLst>
                                      </p:cBhvr>
                                      <p:tavLst>
                                        <p:tav tm="0">
                                          <p:val>
                                            <p:strVal val="1+#ppt_w/2"/>
                                          </p:val>
                                        </p:tav>
                                        <p:tav tm="100000">
                                          <p:val>
                                            <p:strVal val="#ppt_x"/>
                                          </p:val>
                                        </p:tav>
                                      </p:tavLst>
                                    </p:anim>
                                    <p:anim calcmode="lin" valueType="num">
                                      <p:cBhvr additive="base">
                                        <p:cTn id="203" dur="4000" fill="hold"/>
                                        <p:tgtEl>
                                          <p:spTgt spid="17"/>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7"/>
                                        </p:tgtEl>
                                        <p:attrNameLst>
                                          <p:attrName>style.visibility</p:attrName>
                                        </p:attrNameLst>
                                      </p:cBhvr>
                                      <p:to>
                                        <p:strVal val="visible"/>
                                      </p:to>
                                    </p:set>
                                    <p:anim calcmode="lin" valueType="num">
                                      <p:cBhvr>
                                        <p:cTn id="206" dur="4000" fill="hold"/>
                                        <p:tgtEl>
                                          <p:spTgt spid="17"/>
                                        </p:tgtEl>
                                        <p:attrNameLst>
                                          <p:attrName>ppt_w</p:attrName>
                                        </p:attrNameLst>
                                      </p:cBhvr>
                                      <p:tavLst>
                                        <p:tav tm="0" fmla="#ppt_w*sin(2.5*pi*$)">
                                          <p:val>
                                            <p:fltVal val="0"/>
                                          </p:val>
                                        </p:tav>
                                        <p:tav tm="100000">
                                          <p:val>
                                            <p:fltVal val="1"/>
                                          </p:val>
                                        </p:tav>
                                      </p:tavLst>
                                    </p:anim>
                                    <p:anim calcmode="lin" valueType="num">
                                      <p:cBhvr>
                                        <p:cTn id="207" dur="4000" fill="hold"/>
                                        <p:tgtEl>
                                          <p:spTgt spid="17"/>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17"/>
                                        </p:tgtEl>
                                        <p:attrNameLst>
                                          <p:attrName>ppt_x</p:attrName>
                                        </p:attrNameLst>
                                      </p:cBhvr>
                                      <p:tavLst>
                                        <p:tav tm="0">
                                          <p:val>
                                            <p:strVal val="ppt_x"/>
                                          </p:val>
                                        </p:tav>
                                        <p:tav tm="100000">
                                          <p:val>
                                            <p:strVal val="0-ppt_w/2"/>
                                          </p:val>
                                        </p:tav>
                                      </p:tavLst>
                                    </p:anim>
                                    <p:anim calcmode="lin" valueType="num">
                                      <p:cBhvr additive="base">
                                        <p:cTn id="210" dur="4500"/>
                                        <p:tgtEl>
                                          <p:spTgt spid="17"/>
                                        </p:tgtEl>
                                        <p:attrNameLst>
                                          <p:attrName>ppt_y</p:attrName>
                                        </p:attrNameLst>
                                      </p:cBhvr>
                                      <p:tavLst>
                                        <p:tav tm="0">
                                          <p:val>
                                            <p:strVal val="ppt_y"/>
                                          </p:val>
                                        </p:tav>
                                        <p:tav tm="100000">
                                          <p:val>
                                            <p:strVal val="ppt_y"/>
                                          </p:val>
                                        </p:tav>
                                      </p:tavLst>
                                    </p:anim>
                                    <p:set>
                                      <p:cBhvr>
                                        <p:cTn id="211" dur="1" fill="hold">
                                          <p:stCondLst>
                                            <p:cond delay="4499"/>
                                          </p:stCondLst>
                                        </p:cTn>
                                        <p:tgtEl>
                                          <p:spTgt spid="17"/>
                                        </p:tgtEl>
                                        <p:attrNameLst>
                                          <p:attrName>style.visibility</p:attrName>
                                        </p:attrNameLst>
                                      </p:cBhvr>
                                      <p:to>
                                        <p:strVal val="hidden"/>
                                      </p:to>
                                    </p:set>
                                  </p:childTnLst>
                                </p:cTn>
                              </p:par>
                              <p:par>
                                <p:cTn id="212" presetID="2" presetClass="entr" presetSubtype="2" fill="hold" grpId="0" nodeType="withEffect">
                                  <p:stCondLst>
                                    <p:cond delay="0"/>
                                  </p:stCondLst>
                                  <p:childTnLst>
                                    <p:set>
                                      <p:cBhvr>
                                        <p:cTn id="213" dur="1" fill="hold">
                                          <p:stCondLst>
                                            <p:cond delay="0"/>
                                          </p:stCondLst>
                                        </p:cTn>
                                        <p:tgtEl>
                                          <p:spTgt spid="19"/>
                                        </p:tgtEl>
                                        <p:attrNameLst>
                                          <p:attrName>style.visibility</p:attrName>
                                        </p:attrNameLst>
                                      </p:cBhvr>
                                      <p:to>
                                        <p:strVal val="visible"/>
                                      </p:to>
                                    </p:set>
                                    <p:anim calcmode="lin" valueType="num">
                                      <p:cBhvr additive="base">
                                        <p:cTn id="214" dur="4000" fill="hold"/>
                                        <p:tgtEl>
                                          <p:spTgt spid="19"/>
                                        </p:tgtEl>
                                        <p:attrNameLst>
                                          <p:attrName>ppt_x</p:attrName>
                                        </p:attrNameLst>
                                      </p:cBhvr>
                                      <p:tavLst>
                                        <p:tav tm="0">
                                          <p:val>
                                            <p:strVal val="1+#ppt_w/2"/>
                                          </p:val>
                                        </p:tav>
                                        <p:tav tm="100000">
                                          <p:val>
                                            <p:strVal val="#ppt_x"/>
                                          </p:val>
                                        </p:tav>
                                      </p:tavLst>
                                    </p:anim>
                                    <p:anim calcmode="lin" valueType="num">
                                      <p:cBhvr additive="base">
                                        <p:cTn id="215" dur="4000" fill="hold"/>
                                        <p:tgtEl>
                                          <p:spTgt spid="19"/>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9"/>
                                        </p:tgtEl>
                                        <p:attrNameLst>
                                          <p:attrName>style.visibility</p:attrName>
                                        </p:attrNameLst>
                                      </p:cBhvr>
                                      <p:to>
                                        <p:strVal val="visible"/>
                                      </p:to>
                                    </p:set>
                                    <p:anim calcmode="lin" valueType="num">
                                      <p:cBhvr>
                                        <p:cTn id="218" dur="4000" fill="hold"/>
                                        <p:tgtEl>
                                          <p:spTgt spid="19"/>
                                        </p:tgtEl>
                                        <p:attrNameLst>
                                          <p:attrName>ppt_w</p:attrName>
                                        </p:attrNameLst>
                                      </p:cBhvr>
                                      <p:tavLst>
                                        <p:tav tm="0" fmla="#ppt_w*sin(2.5*pi*$)">
                                          <p:val>
                                            <p:fltVal val="0"/>
                                          </p:val>
                                        </p:tav>
                                        <p:tav tm="100000">
                                          <p:val>
                                            <p:fltVal val="1"/>
                                          </p:val>
                                        </p:tav>
                                      </p:tavLst>
                                    </p:anim>
                                    <p:anim calcmode="lin" valueType="num">
                                      <p:cBhvr>
                                        <p:cTn id="219" dur="4000" fill="hold"/>
                                        <p:tgtEl>
                                          <p:spTgt spid="19"/>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9"/>
                                        </p:tgtEl>
                                        <p:attrNameLst>
                                          <p:attrName>ppt_x</p:attrName>
                                        </p:attrNameLst>
                                      </p:cBhvr>
                                      <p:tavLst>
                                        <p:tav tm="0">
                                          <p:val>
                                            <p:strVal val="ppt_x"/>
                                          </p:val>
                                        </p:tav>
                                        <p:tav tm="100000">
                                          <p:val>
                                            <p:strVal val="0-ppt_w/2"/>
                                          </p:val>
                                        </p:tav>
                                      </p:tavLst>
                                    </p:anim>
                                    <p:anim calcmode="lin" valueType="num">
                                      <p:cBhvr additive="base">
                                        <p:cTn id="222" dur="4500"/>
                                        <p:tgtEl>
                                          <p:spTgt spid="19"/>
                                        </p:tgtEl>
                                        <p:attrNameLst>
                                          <p:attrName>ppt_y</p:attrName>
                                        </p:attrNameLst>
                                      </p:cBhvr>
                                      <p:tavLst>
                                        <p:tav tm="0">
                                          <p:val>
                                            <p:strVal val="ppt_y"/>
                                          </p:val>
                                        </p:tav>
                                        <p:tav tm="100000">
                                          <p:val>
                                            <p:strVal val="ppt_y"/>
                                          </p:val>
                                        </p:tav>
                                      </p:tavLst>
                                    </p:anim>
                                    <p:set>
                                      <p:cBhvr>
                                        <p:cTn id="223" dur="1" fill="hold">
                                          <p:stCondLst>
                                            <p:cond delay="4499"/>
                                          </p:stCondLst>
                                        </p:cTn>
                                        <p:tgtEl>
                                          <p:spTgt spid="19"/>
                                        </p:tgtEl>
                                        <p:attrNameLst>
                                          <p:attrName>style.visibility</p:attrName>
                                        </p:attrNameLst>
                                      </p:cBhvr>
                                      <p:to>
                                        <p:strVal val="hidden"/>
                                      </p:to>
                                    </p:set>
                                  </p:childTnLst>
                                </p:cTn>
                              </p:par>
                              <p:par>
                                <p:cTn id="224" presetID="2" presetClass="entr" presetSubtype="4" fill="hold" grpId="0" nodeType="withEffect">
                                  <p:stCondLst>
                                    <p:cond delay="0"/>
                                  </p:stCondLst>
                                  <p:childTnLst>
                                    <p:set>
                                      <p:cBhvr>
                                        <p:cTn id="225" dur="1" fill="hold">
                                          <p:stCondLst>
                                            <p:cond delay="0"/>
                                          </p:stCondLst>
                                        </p:cTn>
                                        <p:tgtEl>
                                          <p:spTgt spid="15"/>
                                        </p:tgtEl>
                                        <p:attrNameLst>
                                          <p:attrName>style.visibility</p:attrName>
                                        </p:attrNameLst>
                                      </p:cBhvr>
                                      <p:to>
                                        <p:strVal val="visible"/>
                                      </p:to>
                                    </p:set>
                                    <p:anim calcmode="lin" valueType="num">
                                      <p:cBhvr additive="base">
                                        <p:cTn id="226" dur="4000" fill="hold"/>
                                        <p:tgtEl>
                                          <p:spTgt spid="15"/>
                                        </p:tgtEl>
                                        <p:attrNameLst>
                                          <p:attrName>ppt_x</p:attrName>
                                        </p:attrNameLst>
                                      </p:cBhvr>
                                      <p:tavLst>
                                        <p:tav tm="0">
                                          <p:val>
                                            <p:strVal val="#ppt_x"/>
                                          </p:val>
                                        </p:tav>
                                        <p:tav tm="100000">
                                          <p:val>
                                            <p:strVal val="#ppt_x"/>
                                          </p:val>
                                        </p:tav>
                                      </p:tavLst>
                                    </p:anim>
                                    <p:anim calcmode="lin" valueType="num">
                                      <p:cBhvr additive="base">
                                        <p:cTn id="227" dur="4000" fill="hold"/>
                                        <p:tgtEl>
                                          <p:spTgt spid="15"/>
                                        </p:tgtEl>
                                        <p:attrNameLst>
                                          <p:attrName>ppt_y</p:attrName>
                                        </p:attrNameLst>
                                      </p:cBhvr>
                                      <p:tavLst>
                                        <p:tav tm="0">
                                          <p:val>
                                            <p:strVal val="1+#ppt_h/2"/>
                                          </p:val>
                                        </p:tav>
                                        <p:tav tm="100000">
                                          <p:val>
                                            <p:strVal val="#ppt_y"/>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15"/>
                                        </p:tgtEl>
                                        <p:attrNameLst>
                                          <p:attrName>style.visibility</p:attrName>
                                        </p:attrNameLst>
                                      </p:cBhvr>
                                      <p:to>
                                        <p:strVal val="visible"/>
                                      </p:to>
                                    </p:set>
                                    <p:anim calcmode="lin" valueType="num">
                                      <p:cBhvr>
                                        <p:cTn id="230" dur="4000" fill="hold"/>
                                        <p:tgtEl>
                                          <p:spTgt spid="15"/>
                                        </p:tgtEl>
                                        <p:attrNameLst>
                                          <p:attrName>ppt_w</p:attrName>
                                        </p:attrNameLst>
                                      </p:cBhvr>
                                      <p:tavLst>
                                        <p:tav tm="0">
                                          <p:val>
                                            <p:strVal val="#ppt_w"/>
                                          </p:val>
                                        </p:tav>
                                        <p:tav tm="100000">
                                          <p:val>
                                            <p:strVal val="#ppt_w"/>
                                          </p:val>
                                        </p:tav>
                                      </p:tavLst>
                                    </p:anim>
                                    <p:anim calcmode="lin" valueType="num">
                                      <p:cBhvr>
                                        <p:cTn id="231" dur="4000" fill="hold"/>
                                        <p:tgtEl>
                                          <p:spTgt spid="15"/>
                                        </p:tgtEl>
                                        <p:attrNameLst>
                                          <p:attrName>ppt_h</p:attrName>
                                        </p:attrNameLst>
                                      </p:cBhvr>
                                      <p:tavLst>
                                        <p:tav tm="0" fmla="#ppt_h*sin(2.5*pi*$)">
                                          <p:val>
                                            <p:fltVal val="0"/>
                                          </p:val>
                                        </p:tav>
                                        <p:tav tm="100000">
                                          <p:val>
                                            <p:fltVal val="1"/>
                                          </p:val>
                                        </p:tav>
                                      </p:tavLst>
                                    </p:anim>
                                  </p:childTnLst>
                                </p:cTn>
                              </p:par>
                              <p:par>
                                <p:cTn id="232" presetID="2" presetClass="exit" presetSubtype="1" fill="hold" grpId="2" nodeType="withEffect">
                                  <p:stCondLst>
                                    <p:cond delay="0"/>
                                  </p:stCondLst>
                                  <p:childTnLst>
                                    <p:anim calcmode="lin" valueType="num">
                                      <p:cBhvr additive="base">
                                        <p:cTn id="233" dur="4500"/>
                                        <p:tgtEl>
                                          <p:spTgt spid="15"/>
                                        </p:tgtEl>
                                        <p:attrNameLst>
                                          <p:attrName>ppt_x</p:attrName>
                                        </p:attrNameLst>
                                      </p:cBhvr>
                                      <p:tavLst>
                                        <p:tav tm="0">
                                          <p:val>
                                            <p:strVal val="ppt_x"/>
                                          </p:val>
                                        </p:tav>
                                        <p:tav tm="100000">
                                          <p:val>
                                            <p:strVal val="ppt_x"/>
                                          </p:val>
                                        </p:tav>
                                      </p:tavLst>
                                    </p:anim>
                                    <p:anim calcmode="lin" valueType="num">
                                      <p:cBhvr additive="base">
                                        <p:cTn id="234" dur="4500"/>
                                        <p:tgtEl>
                                          <p:spTgt spid="15"/>
                                        </p:tgtEl>
                                        <p:attrNameLst>
                                          <p:attrName>ppt_y</p:attrName>
                                        </p:attrNameLst>
                                      </p:cBhvr>
                                      <p:tavLst>
                                        <p:tav tm="0">
                                          <p:val>
                                            <p:strVal val="ppt_y"/>
                                          </p:val>
                                        </p:tav>
                                        <p:tav tm="100000">
                                          <p:val>
                                            <p:strVal val="0-ppt_h/2"/>
                                          </p:val>
                                        </p:tav>
                                      </p:tavLst>
                                    </p:anim>
                                    <p:set>
                                      <p:cBhvr>
                                        <p:cTn id="235" dur="1" fill="hold">
                                          <p:stCondLst>
                                            <p:cond delay="4499"/>
                                          </p:stCondLst>
                                        </p:cTn>
                                        <p:tgtEl>
                                          <p:spTgt spid="15"/>
                                        </p:tgtEl>
                                        <p:attrNameLst>
                                          <p:attrName>style.visibility</p:attrName>
                                        </p:attrNameLst>
                                      </p:cBhvr>
                                      <p:to>
                                        <p:strVal val="hidden"/>
                                      </p:to>
                                    </p:set>
                                  </p:childTnLst>
                                </p:cTn>
                              </p:par>
                              <p:par>
                                <p:cTn id="236" presetID="2" presetClass="entr" presetSubtype="4"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4000" fill="hold"/>
                                        <p:tgtEl>
                                          <p:spTgt spid="14"/>
                                        </p:tgtEl>
                                        <p:attrNameLst>
                                          <p:attrName>ppt_x</p:attrName>
                                        </p:attrNameLst>
                                      </p:cBhvr>
                                      <p:tavLst>
                                        <p:tav tm="0">
                                          <p:val>
                                            <p:strVal val="#ppt_x"/>
                                          </p:val>
                                        </p:tav>
                                        <p:tav tm="100000">
                                          <p:val>
                                            <p:strVal val="#ppt_x"/>
                                          </p:val>
                                        </p:tav>
                                      </p:tavLst>
                                    </p:anim>
                                    <p:anim calcmode="lin" valueType="num">
                                      <p:cBhvr additive="base">
                                        <p:cTn id="239" dur="4000" fill="hold"/>
                                        <p:tgtEl>
                                          <p:spTgt spid="14"/>
                                        </p:tgtEl>
                                        <p:attrNameLst>
                                          <p:attrName>ppt_y</p:attrName>
                                        </p:attrNameLst>
                                      </p:cBhvr>
                                      <p:tavLst>
                                        <p:tav tm="0">
                                          <p:val>
                                            <p:strVal val="1+#ppt_h/2"/>
                                          </p:val>
                                        </p:tav>
                                        <p:tav tm="100000">
                                          <p:val>
                                            <p:strVal val="#ppt_y"/>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14"/>
                                        </p:tgtEl>
                                        <p:attrNameLst>
                                          <p:attrName>style.visibility</p:attrName>
                                        </p:attrNameLst>
                                      </p:cBhvr>
                                      <p:to>
                                        <p:strVal val="visible"/>
                                      </p:to>
                                    </p:set>
                                    <p:anim calcmode="lin" valueType="num">
                                      <p:cBhvr>
                                        <p:cTn id="242" dur="4000" fill="hold"/>
                                        <p:tgtEl>
                                          <p:spTgt spid="14"/>
                                        </p:tgtEl>
                                        <p:attrNameLst>
                                          <p:attrName>ppt_w</p:attrName>
                                        </p:attrNameLst>
                                      </p:cBhvr>
                                      <p:tavLst>
                                        <p:tav tm="0">
                                          <p:val>
                                            <p:strVal val="#ppt_w"/>
                                          </p:val>
                                        </p:tav>
                                        <p:tav tm="100000">
                                          <p:val>
                                            <p:strVal val="#ppt_w"/>
                                          </p:val>
                                        </p:tav>
                                      </p:tavLst>
                                    </p:anim>
                                    <p:anim calcmode="lin" valueType="num">
                                      <p:cBhvr>
                                        <p:cTn id="243" dur="4000" fill="hold"/>
                                        <p:tgtEl>
                                          <p:spTgt spid="14"/>
                                        </p:tgtEl>
                                        <p:attrNameLst>
                                          <p:attrName>ppt_h</p:attrName>
                                        </p:attrNameLst>
                                      </p:cBhvr>
                                      <p:tavLst>
                                        <p:tav tm="0" fmla="#ppt_h*sin(2.5*pi*$)">
                                          <p:val>
                                            <p:fltVal val="0"/>
                                          </p:val>
                                        </p:tav>
                                        <p:tav tm="100000">
                                          <p:val>
                                            <p:fltVal val="1"/>
                                          </p:val>
                                        </p:tav>
                                      </p:tavLst>
                                    </p:anim>
                                  </p:childTnLst>
                                </p:cTn>
                              </p:par>
                              <p:par>
                                <p:cTn id="244" presetID="2" presetClass="exit" presetSubtype="1" fill="hold" grpId="2" nodeType="withEffect">
                                  <p:stCondLst>
                                    <p:cond delay="0"/>
                                  </p:stCondLst>
                                  <p:childTnLst>
                                    <p:anim calcmode="lin" valueType="num">
                                      <p:cBhvr additive="base">
                                        <p:cTn id="245" dur="4500"/>
                                        <p:tgtEl>
                                          <p:spTgt spid="14"/>
                                        </p:tgtEl>
                                        <p:attrNameLst>
                                          <p:attrName>ppt_x</p:attrName>
                                        </p:attrNameLst>
                                      </p:cBhvr>
                                      <p:tavLst>
                                        <p:tav tm="0">
                                          <p:val>
                                            <p:strVal val="ppt_x"/>
                                          </p:val>
                                        </p:tav>
                                        <p:tav tm="100000">
                                          <p:val>
                                            <p:strVal val="ppt_x"/>
                                          </p:val>
                                        </p:tav>
                                      </p:tavLst>
                                    </p:anim>
                                    <p:anim calcmode="lin" valueType="num">
                                      <p:cBhvr additive="base">
                                        <p:cTn id="246" dur="4500"/>
                                        <p:tgtEl>
                                          <p:spTgt spid="14"/>
                                        </p:tgtEl>
                                        <p:attrNameLst>
                                          <p:attrName>ppt_y</p:attrName>
                                        </p:attrNameLst>
                                      </p:cBhvr>
                                      <p:tavLst>
                                        <p:tav tm="0">
                                          <p:val>
                                            <p:strVal val="ppt_y"/>
                                          </p:val>
                                        </p:tav>
                                        <p:tav tm="100000">
                                          <p:val>
                                            <p:strVal val="0-ppt_h/2"/>
                                          </p:val>
                                        </p:tav>
                                      </p:tavLst>
                                    </p:anim>
                                    <p:set>
                                      <p:cBhvr>
                                        <p:cTn id="247" dur="1" fill="hold">
                                          <p:stCondLst>
                                            <p:cond delay="4499"/>
                                          </p:stCondLst>
                                        </p:cTn>
                                        <p:tgtEl>
                                          <p:spTgt spid="14"/>
                                        </p:tgtEl>
                                        <p:attrNameLst>
                                          <p:attrName>style.visibility</p:attrName>
                                        </p:attrNameLst>
                                      </p:cBhvr>
                                      <p:to>
                                        <p:strVal val="hidden"/>
                                      </p:to>
                                    </p:set>
                                  </p:childTnLst>
                                </p:cTn>
                              </p:par>
                              <p:par>
                                <p:cTn id="248" presetID="2" presetClass="entr" presetSubtype="4" fill="hold" grpId="0" nodeType="withEffect">
                                  <p:stCondLst>
                                    <p:cond delay="0"/>
                                  </p:stCondLst>
                                  <p:childTnLst>
                                    <p:set>
                                      <p:cBhvr>
                                        <p:cTn id="249" dur="1" fill="hold">
                                          <p:stCondLst>
                                            <p:cond delay="0"/>
                                          </p:stCondLst>
                                        </p:cTn>
                                        <p:tgtEl>
                                          <p:spTgt spid="13"/>
                                        </p:tgtEl>
                                        <p:attrNameLst>
                                          <p:attrName>style.visibility</p:attrName>
                                        </p:attrNameLst>
                                      </p:cBhvr>
                                      <p:to>
                                        <p:strVal val="visible"/>
                                      </p:to>
                                    </p:set>
                                    <p:anim calcmode="lin" valueType="num">
                                      <p:cBhvr additive="base">
                                        <p:cTn id="250" dur="4000" fill="hold"/>
                                        <p:tgtEl>
                                          <p:spTgt spid="13"/>
                                        </p:tgtEl>
                                        <p:attrNameLst>
                                          <p:attrName>ppt_x</p:attrName>
                                        </p:attrNameLst>
                                      </p:cBhvr>
                                      <p:tavLst>
                                        <p:tav tm="0">
                                          <p:val>
                                            <p:strVal val="#ppt_x"/>
                                          </p:val>
                                        </p:tav>
                                        <p:tav tm="100000">
                                          <p:val>
                                            <p:strVal val="#ppt_x"/>
                                          </p:val>
                                        </p:tav>
                                      </p:tavLst>
                                    </p:anim>
                                    <p:anim calcmode="lin" valueType="num">
                                      <p:cBhvr additive="base">
                                        <p:cTn id="251" dur="4000" fill="hold"/>
                                        <p:tgtEl>
                                          <p:spTgt spid="13"/>
                                        </p:tgtEl>
                                        <p:attrNameLst>
                                          <p:attrName>ppt_y</p:attrName>
                                        </p:attrNameLst>
                                      </p:cBhvr>
                                      <p:tavLst>
                                        <p:tav tm="0">
                                          <p:val>
                                            <p:strVal val="1+#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13"/>
                                        </p:tgtEl>
                                        <p:attrNameLst>
                                          <p:attrName>style.visibility</p:attrName>
                                        </p:attrNameLst>
                                      </p:cBhvr>
                                      <p:to>
                                        <p:strVal val="visible"/>
                                      </p:to>
                                    </p:set>
                                    <p:anim calcmode="lin" valueType="num">
                                      <p:cBhvr>
                                        <p:cTn id="254" dur="4000" fill="hold"/>
                                        <p:tgtEl>
                                          <p:spTgt spid="13"/>
                                        </p:tgtEl>
                                        <p:attrNameLst>
                                          <p:attrName>ppt_w</p:attrName>
                                        </p:attrNameLst>
                                      </p:cBhvr>
                                      <p:tavLst>
                                        <p:tav tm="0">
                                          <p:val>
                                            <p:strVal val="#ppt_w"/>
                                          </p:val>
                                        </p:tav>
                                        <p:tav tm="100000">
                                          <p:val>
                                            <p:strVal val="#ppt_w"/>
                                          </p:val>
                                        </p:tav>
                                      </p:tavLst>
                                    </p:anim>
                                    <p:anim calcmode="lin" valueType="num">
                                      <p:cBhvr>
                                        <p:cTn id="255" dur="4000" fill="hold"/>
                                        <p:tgtEl>
                                          <p:spTgt spid="13"/>
                                        </p:tgtEl>
                                        <p:attrNameLst>
                                          <p:attrName>ppt_h</p:attrName>
                                        </p:attrNameLst>
                                      </p:cBhvr>
                                      <p:tavLst>
                                        <p:tav tm="0" fmla="#ppt_h*sin(2.5*pi*$)">
                                          <p:val>
                                            <p:fltVal val="0"/>
                                          </p:val>
                                        </p:tav>
                                        <p:tav tm="100000">
                                          <p:val>
                                            <p:fltVal val="1"/>
                                          </p:val>
                                        </p:tav>
                                      </p:tavLst>
                                    </p:anim>
                                  </p:childTnLst>
                                </p:cTn>
                              </p:par>
                              <p:par>
                                <p:cTn id="256" presetID="2" presetClass="exit" presetSubtype="1" fill="hold" grpId="2" nodeType="withEffect">
                                  <p:stCondLst>
                                    <p:cond delay="0"/>
                                  </p:stCondLst>
                                  <p:childTnLst>
                                    <p:anim calcmode="lin" valueType="num">
                                      <p:cBhvr additive="base">
                                        <p:cTn id="257" dur="4500"/>
                                        <p:tgtEl>
                                          <p:spTgt spid="13"/>
                                        </p:tgtEl>
                                        <p:attrNameLst>
                                          <p:attrName>ppt_x</p:attrName>
                                        </p:attrNameLst>
                                      </p:cBhvr>
                                      <p:tavLst>
                                        <p:tav tm="0">
                                          <p:val>
                                            <p:strVal val="ppt_x"/>
                                          </p:val>
                                        </p:tav>
                                        <p:tav tm="100000">
                                          <p:val>
                                            <p:strVal val="ppt_x"/>
                                          </p:val>
                                        </p:tav>
                                      </p:tavLst>
                                    </p:anim>
                                    <p:anim calcmode="lin" valueType="num">
                                      <p:cBhvr additive="base">
                                        <p:cTn id="258" dur="4500"/>
                                        <p:tgtEl>
                                          <p:spTgt spid="13"/>
                                        </p:tgtEl>
                                        <p:attrNameLst>
                                          <p:attrName>ppt_y</p:attrName>
                                        </p:attrNameLst>
                                      </p:cBhvr>
                                      <p:tavLst>
                                        <p:tav tm="0">
                                          <p:val>
                                            <p:strVal val="ppt_y"/>
                                          </p:val>
                                        </p:tav>
                                        <p:tav tm="100000">
                                          <p:val>
                                            <p:strVal val="0-ppt_h/2"/>
                                          </p:val>
                                        </p:tav>
                                      </p:tavLst>
                                    </p:anim>
                                    <p:set>
                                      <p:cBhvr>
                                        <p:cTn id="259" dur="1" fill="hold">
                                          <p:stCondLst>
                                            <p:cond delay="4499"/>
                                          </p:stCondLst>
                                        </p:cTn>
                                        <p:tgtEl>
                                          <p:spTgt spid="13"/>
                                        </p:tgtEl>
                                        <p:attrNameLst>
                                          <p:attrName>style.visibility</p:attrName>
                                        </p:attrNameLst>
                                      </p:cBhvr>
                                      <p:to>
                                        <p:strVal val="hidden"/>
                                      </p:to>
                                    </p:set>
                                  </p:childTnLst>
                                </p:cTn>
                              </p:par>
                              <p:par>
                                <p:cTn id="260" presetID="2" presetClass="entr" presetSubtype="4" fill="hold" grpId="0" nodeType="withEffect">
                                  <p:stCondLst>
                                    <p:cond delay="0"/>
                                  </p:stCondLst>
                                  <p:childTnLst>
                                    <p:set>
                                      <p:cBhvr>
                                        <p:cTn id="261" dur="1" fill="hold">
                                          <p:stCondLst>
                                            <p:cond delay="0"/>
                                          </p:stCondLst>
                                        </p:cTn>
                                        <p:tgtEl>
                                          <p:spTgt spid="12"/>
                                        </p:tgtEl>
                                        <p:attrNameLst>
                                          <p:attrName>style.visibility</p:attrName>
                                        </p:attrNameLst>
                                      </p:cBhvr>
                                      <p:to>
                                        <p:strVal val="visible"/>
                                      </p:to>
                                    </p:set>
                                    <p:anim calcmode="lin" valueType="num">
                                      <p:cBhvr additive="base">
                                        <p:cTn id="262" dur="4000" fill="hold"/>
                                        <p:tgtEl>
                                          <p:spTgt spid="12"/>
                                        </p:tgtEl>
                                        <p:attrNameLst>
                                          <p:attrName>ppt_x</p:attrName>
                                        </p:attrNameLst>
                                      </p:cBhvr>
                                      <p:tavLst>
                                        <p:tav tm="0">
                                          <p:val>
                                            <p:strVal val="#ppt_x"/>
                                          </p:val>
                                        </p:tav>
                                        <p:tav tm="100000">
                                          <p:val>
                                            <p:strVal val="#ppt_x"/>
                                          </p:val>
                                        </p:tav>
                                      </p:tavLst>
                                    </p:anim>
                                    <p:anim calcmode="lin" valueType="num">
                                      <p:cBhvr additive="base">
                                        <p:cTn id="263" dur="4000" fill="hold"/>
                                        <p:tgtEl>
                                          <p:spTgt spid="12"/>
                                        </p:tgtEl>
                                        <p:attrNameLst>
                                          <p:attrName>ppt_y</p:attrName>
                                        </p:attrNameLst>
                                      </p:cBhvr>
                                      <p:tavLst>
                                        <p:tav tm="0">
                                          <p:val>
                                            <p:strVal val="1+#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p:cTn id="266" dur="4000" fill="hold"/>
                                        <p:tgtEl>
                                          <p:spTgt spid="12"/>
                                        </p:tgtEl>
                                        <p:attrNameLst>
                                          <p:attrName>ppt_w</p:attrName>
                                        </p:attrNameLst>
                                      </p:cBhvr>
                                      <p:tavLst>
                                        <p:tav tm="0">
                                          <p:val>
                                            <p:strVal val="#ppt_w"/>
                                          </p:val>
                                        </p:tav>
                                        <p:tav tm="100000">
                                          <p:val>
                                            <p:strVal val="#ppt_w"/>
                                          </p:val>
                                        </p:tav>
                                      </p:tavLst>
                                    </p:anim>
                                    <p:anim calcmode="lin" valueType="num">
                                      <p:cBhvr>
                                        <p:cTn id="267" dur="4000" fill="hold"/>
                                        <p:tgtEl>
                                          <p:spTgt spid="12"/>
                                        </p:tgtEl>
                                        <p:attrNameLst>
                                          <p:attrName>ppt_h</p:attrName>
                                        </p:attrNameLst>
                                      </p:cBhvr>
                                      <p:tavLst>
                                        <p:tav tm="0" fmla="#ppt_h*sin(2.5*pi*$)">
                                          <p:val>
                                            <p:fltVal val="0"/>
                                          </p:val>
                                        </p:tav>
                                        <p:tav tm="100000">
                                          <p:val>
                                            <p:fltVal val="1"/>
                                          </p:val>
                                        </p:tav>
                                      </p:tavLst>
                                    </p:anim>
                                  </p:childTnLst>
                                </p:cTn>
                              </p:par>
                              <p:par>
                                <p:cTn id="268" presetID="2" presetClass="exit" presetSubtype="1" fill="hold" grpId="2" nodeType="withEffect">
                                  <p:stCondLst>
                                    <p:cond delay="0"/>
                                  </p:stCondLst>
                                  <p:childTnLst>
                                    <p:anim calcmode="lin" valueType="num">
                                      <p:cBhvr additive="base">
                                        <p:cTn id="269" dur="4500"/>
                                        <p:tgtEl>
                                          <p:spTgt spid="12"/>
                                        </p:tgtEl>
                                        <p:attrNameLst>
                                          <p:attrName>ppt_x</p:attrName>
                                        </p:attrNameLst>
                                      </p:cBhvr>
                                      <p:tavLst>
                                        <p:tav tm="0">
                                          <p:val>
                                            <p:strVal val="ppt_x"/>
                                          </p:val>
                                        </p:tav>
                                        <p:tav tm="100000">
                                          <p:val>
                                            <p:strVal val="ppt_x"/>
                                          </p:val>
                                        </p:tav>
                                      </p:tavLst>
                                    </p:anim>
                                    <p:anim calcmode="lin" valueType="num">
                                      <p:cBhvr additive="base">
                                        <p:cTn id="270" dur="4500"/>
                                        <p:tgtEl>
                                          <p:spTgt spid="12"/>
                                        </p:tgtEl>
                                        <p:attrNameLst>
                                          <p:attrName>ppt_y</p:attrName>
                                        </p:attrNameLst>
                                      </p:cBhvr>
                                      <p:tavLst>
                                        <p:tav tm="0">
                                          <p:val>
                                            <p:strVal val="ppt_y"/>
                                          </p:val>
                                        </p:tav>
                                        <p:tav tm="100000">
                                          <p:val>
                                            <p:strVal val="0-ppt_h/2"/>
                                          </p:val>
                                        </p:tav>
                                      </p:tavLst>
                                    </p:anim>
                                    <p:set>
                                      <p:cBhvr>
                                        <p:cTn id="271" dur="1" fill="hold">
                                          <p:stCondLst>
                                            <p:cond delay="4499"/>
                                          </p:stCondLst>
                                        </p:cTn>
                                        <p:tgtEl>
                                          <p:spTgt spid="12"/>
                                        </p:tgtEl>
                                        <p:attrNameLst>
                                          <p:attrName>style.visibility</p:attrName>
                                        </p:attrNameLst>
                                      </p:cBhvr>
                                      <p:to>
                                        <p:strVal val="hidden"/>
                                      </p:to>
                                    </p:set>
                                  </p:childTnLst>
                                </p:cTn>
                              </p:par>
                              <p:par>
                                <p:cTn id="272" presetID="2" presetClass="entr" presetSubtype="4" fill="hold" grpId="0" nodeType="withEffect">
                                  <p:stCondLst>
                                    <p:cond delay="0"/>
                                  </p:stCondLst>
                                  <p:childTnLst>
                                    <p:set>
                                      <p:cBhvr>
                                        <p:cTn id="273" dur="1" fill="hold">
                                          <p:stCondLst>
                                            <p:cond delay="0"/>
                                          </p:stCondLst>
                                        </p:cTn>
                                        <p:tgtEl>
                                          <p:spTgt spid="10"/>
                                        </p:tgtEl>
                                        <p:attrNameLst>
                                          <p:attrName>style.visibility</p:attrName>
                                        </p:attrNameLst>
                                      </p:cBhvr>
                                      <p:to>
                                        <p:strVal val="visible"/>
                                      </p:to>
                                    </p:set>
                                    <p:anim calcmode="lin" valueType="num">
                                      <p:cBhvr additive="base">
                                        <p:cTn id="274" dur="4000" fill="hold"/>
                                        <p:tgtEl>
                                          <p:spTgt spid="10"/>
                                        </p:tgtEl>
                                        <p:attrNameLst>
                                          <p:attrName>ppt_x</p:attrName>
                                        </p:attrNameLst>
                                      </p:cBhvr>
                                      <p:tavLst>
                                        <p:tav tm="0">
                                          <p:val>
                                            <p:strVal val="#ppt_x"/>
                                          </p:val>
                                        </p:tav>
                                        <p:tav tm="100000">
                                          <p:val>
                                            <p:strVal val="#ppt_x"/>
                                          </p:val>
                                        </p:tav>
                                      </p:tavLst>
                                    </p:anim>
                                    <p:anim calcmode="lin" valueType="num">
                                      <p:cBhvr additive="base">
                                        <p:cTn id="275" dur="4000" fill="hold"/>
                                        <p:tgtEl>
                                          <p:spTgt spid="10"/>
                                        </p:tgtEl>
                                        <p:attrNameLst>
                                          <p:attrName>ppt_y</p:attrName>
                                        </p:attrNameLst>
                                      </p:cBhvr>
                                      <p:tavLst>
                                        <p:tav tm="0">
                                          <p:val>
                                            <p:strVal val="1+#ppt_h/2"/>
                                          </p:val>
                                        </p:tav>
                                        <p:tav tm="100000">
                                          <p:val>
                                            <p:strVal val="#ppt_y"/>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10"/>
                                        </p:tgtEl>
                                        <p:attrNameLst>
                                          <p:attrName>style.visibility</p:attrName>
                                        </p:attrNameLst>
                                      </p:cBhvr>
                                      <p:to>
                                        <p:strVal val="visible"/>
                                      </p:to>
                                    </p:set>
                                    <p:anim calcmode="lin" valueType="num">
                                      <p:cBhvr>
                                        <p:cTn id="278" dur="4000" fill="hold"/>
                                        <p:tgtEl>
                                          <p:spTgt spid="10"/>
                                        </p:tgtEl>
                                        <p:attrNameLst>
                                          <p:attrName>ppt_w</p:attrName>
                                        </p:attrNameLst>
                                      </p:cBhvr>
                                      <p:tavLst>
                                        <p:tav tm="0">
                                          <p:val>
                                            <p:strVal val="#ppt_w"/>
                                          </p:val>
                                        </p:tav>
                                        <p:tav tm="100000">
                                          <p:val>
                                            <p:strVal val="#ppt_w"/>
                                          </p:val>
                                        </p:tav>
                                      </p:tavLst>
                                    </p:anim>
                                    <p:anim calcmode="lin" valueType="num">
                                      <p:cBhvr>
                                        <p:cTn id="279" dur="4000" fill="hold"/>
                                        <p:tgtEl>
                                          <p:spTgt spid="10"/>
                                        </p:tgtEl>
                                        <p:attrNameLst>
                                          <p:attrName>ppt_h</p:attrName>
                                        </p:attrNameLst>
                                      </p:cBhvr>
                                      <p:tavLst>
                                        <p:tav tm="0" fmla="#ppt_h*sin(2.5*pi*$)">
                                          <p:val>
                                            <p:fltVal val="0"/>
                                          </p:val>
                                        </p:tav>
                                        <p:tav tm="100000">
                                          <p:val>
                                            <p:fltVal val="1"/>
                                          </p:val>
                                        </p:tav>
                                      </p:tavLst>
                                    </p:anim>
                                  </p:childTnLst>
                                </p:cTn>
                              </p:par>
                              <p:par>
                                <p:cTn id="280" presetID="2" presetClass="exit" presetSubtype="1" fill="hold" grpId="2" nodeType="withEffect">
                                  <p:stCondLst>
                                    <p:cond delay="0"/>
                                  </p:stCondLst>
                                  <p:childTnLst>
                                    <p:anim calcmode="lin" valueType="num">
                                      <p:cBhvr additive="base">
                                        <p:cTn id="281" dur="4500"/>
                                        <p:tgtEl>
                                          <p:spTgt spid="10"/>
                                        </p:tgtEl>
                                        <p:attrNameLst>
                                          <p:attrName>ppt_x</p:attrName>
                                        </p:attrNameLst>
                                      </p:cBhvr>
                                      <p:tavLst>
                                        <p:tav tm="0">
                                          <p:val>
                                            <p:strVal val="ppt_x"/>
                                          </p:val>
                                        </p:tav>
                                        <p:tav tm="100000">
                                          <p:val>
                                            <p:strVal val="ppt_x"/>
                                          </p:val>
                                        </p:tav>
                                      </p:tavLst>
                                    </p:anim>
                                    <p:anim calcmode="lin" valueType="num">
                                      <p:cBhvr additive="base">
                                        <p:cTn id="282" dur="4500"/>
                                        <p:tgtEl>
                                          <p:spTgt spid="10"/>
                                        </p:tgtEl>
                                        <p:attrNameLst>
                                          <p:attrName>ppt_y</p:attrName>
                                        </p:attrNameLst>
                                      </p:cBhvr>
                                      <p:tavLst>
                                        <p:tav tm="0">
                                          <p:val>
                                            <p:strVal val="ppt_y"/>
                                          </p:val>
                                        </p:tav>
                                        <p:tav tm="100000">
                                          <p:val>
                                            <p:strVal val="0-ppt_h/2"/>
                                          </p:val>
                                        </p:tav>
                                      </p:tavLst>
                                    </p:anim>
                                    <p:set>
                                      <p:cBhvr>
                                        <p:cTn id="283" dur="1" fill="hold">
                                          <p:stCondLst>
                                            <p:cond delay="4499"/>
                                          </p:stCondLst>
                                        </p:cTn>
                                        <p:tgtEl>
                                          <p:spTgt spid="10"/>
                                        </p:tgtEl>
                                        <p:attrNameLst>
                                          <p:attrName>style.visibility</p:attrName>
                                        </p:attrNameLst>
                                      </p:cBhvr>
                                      <p:to>
                                        <p:strVal val="hidden"/>
                                      </p:to>
                                    </p:set>
                                  </p:childTnLst>
                                </p:cTn>
                              </p:par>
                              <p:par>
                                <p:cTn id="284" presetID="2" presetClass="entr" presetSubtype="4" fill="hold" grpId="0" nodeType="withEffect">
                                  <p:stCondLst>
                                    <p:cond delay="0"/>
                                  </p:stCondLst>
                                  <p:childTnLst>
                                    <p:set>
                                      <p:cBhvr>
                                        <p:cTn id="285" dur="1" fill="hold">
                                          <p:stCondLst>
                                            <p:cond delay="0"/>
                                          </p:stCondLst>
                                        </p:cTn>
                                        <p:tgtEl>
                                          <p:spTgt spid="11"/>
                                        </p:tgtEl>
                                        <p:attrNameLst>
                                          <p:attrName>style.visibility</p:attrName>
                                        </p:attrNameLst>
                                      </p:cBhvr>
                                      <p:to>
                                        <p:strVal val="visible"/>
                                      </p:to>
                                    </p:set>
                                    <p:anim calcmode="lin" valueType="num">
                                      <p:cBhvr additive="base">
                                        <p:cTn id="286" dur="4000" fill="hold"/>
                                        <p:tgtEl>
                                          <p:spTgt spid="11"/>
                                        </p:tgtEl>
                                        <p:attrNameLst>
                                          <p:attrName>ppt_x</p:attrName>
                                        </p:attrNameLst>
                                      </p:cBhvr>
                                      <p:tavLst>
                                        <p:tav tm="0">
                                          <p:val>
                                            <p:strVal val="#ppt_x"/>
                                          </p:val>
                                        </p:tav>
                                        <p:tav tm="100000">
                                          <p:val>
                                            <p:strVal val="#ppt_x"/>
                                          </p:val>
                                        </p:tav>
                                      </p:tavLst>
                                    </p:anim>
                                    <p:anim calcmode="lin" valueType="num">
                                      <p:cBhvr additive="base">
                                        <p:cTn id="287" dur="4000" fill="hold"/>
                                        <p:tgtEl>
                                          <p:spTgt spid="11"/>
                                        </p:tgtEl>
                                        <p:attrNameLst>
                                          <p:attrName>ppt_y</p:attrName>
                                        </p:attrNameLst>
                                      </p:cBhvr>
                                      <p:tavLst>
                                        <p:tav tm="0">
                                          <p:val>
                                            <p:strVal val="1+#ppt_h/2"/>
                                          </p:val>
                                        </p:tav>
                                        <p:tav tm="100000">
                                          <p:val>
                                            <p:strVal val="#ppt_y"/>
                                          </p:val>
                                        </p:tav>
                                      </p:tavLst>
                                    </p:anim>
                                  </p:childTnLst>
                                </p:cTn>
                              </p:par>
                              <p:par>
                                <p:cTn id="288" presetID="19" presetClass="entr" presetSubtype="5" fill="hold" grpId="1" nodeType="withEffect">
                                  <p:stCondLst>
                                    <p:cond delay="0"/>
                                  </p:stCondLst>
                                  <p:childTnLst>
                                    <p:set>
                                      <p:cBhvr>
                                        <p:cTn id="289" dur="1" fill="hold">
                                          <p:stCondLst>
                                            <p:cond delay="0"/>
                                          </p:stCondLst>
                                        </p:cTn>
                                        <p:tgtEl>
                                          <p:spTgt spid="11"/>
                                        </p:tgtEl>
                                        <p:attrNameLst>
                                          <p:attrName>style.visibility</p:attrName>
                                        </p:attrNameLst>
                                      </p:cBhvr>
                                      <p:to>
                                        <p:strVal val="visible"/>
                                      </p:to>
                                    </p:set>
                                    <p:anim calcmode="lin" valueType="num">
                                      <p:cBhvr>
                                        <p:cTn id="290" dur="4000" fill="hold"/>
                                        <p:tgtEl>
                                          <p:spTgt spid="11"/>
                                        </p:tgtEl>
                                        <p:attrNameLst>
                                          <p:attrName>ppt_w</p:attrName>
                                        </p:attrNameLst>
                                      </p:cBhvr>
                                      <p:tavLst>
                                        <p:tav tm="0">
                                          <p:val>
                                            <p:strVal val="#ppt_w"/>
                                          </p:val>
                                        </p:tav>
                                        <p:tav tm="100000">
                                          <p:val>
                                            <p:strVal val="#ppt_w"/>
                                          </p:val>
                                        </p:tav>
                                      </p:tavLst>
                                    </p:anim>
                                    <p:anim calcmode="lin" valueType="num">
                                      <p:cBhvr>
                                        <p:cTn id="291" dur="4000" fill="hold"/>
                                        <p:tgtEl>
                                          <p:spTgt spid="11"/>
                                        </p:tgtEl>
                                        <p:attrNameLst>
                                          <p:attrName>ppt_h</p:attrName>
                                        </p:attrNameLst>
                                      </p:cBhvr>
                                      <p:tavLst>
                                        <p:tav tm="0" fmla="#ppt_h*sin(2.5*pi*$)">
                                          <p:val>
                                            <p:fltVal val="0"/>
                                          </p:val>
                                        </p:tav>
                                        <p:tav tm="100000">
                                          <p:val>
                                            <p:fltVal val="1"/>
                                          </p:val>
                                        </p:tav>
                                      </p:tavLst>
                                    </p:anim>
                                  </p:childTnLst>
                                </p:cTn>
                              </p:par>
                              <p:par>
                                <p:cTn id="292" presetID="2" presetClass="exit" presetSubtype="1" fill="hold" grpId="2" nodeType="withEffect">
                                  <p:stCondLst>
                                    <p:cond delay="0"/>
                                  </p:stCondLst>
                                  <p:childTnLst>
                                    <p:anim calcmode="lin" valueType="num">
                                      <p:cBhvr additive="base">
                                        <p:cTn id="293" dur="4500"/>
                                        <p:tgtEl>
                                          <p:spTgt spid="11"/>
                                        </p:tgtEl>
                                        <p:attrNameLst>
                                          <p:attrName>ppt_x</p:attrName>
                                        </p:attrNameLst>
                                      </p:cBhvr>
                                      <p:tavLst>
                                        <p:tav tm="0">
                                          <p:val>
                                            <p:strVal val="ppt_x"/>
                                          </p:val>
                                        </p:tav>
                                        <p:tav tm="100000">
                                          <p:val>
                                            <p:strVal val="ppt_x"/>
                                          </p:val>
                                        </p:tav>
                                      </p:tavLst>
                                    </p:anim>
                                    <p:anim calcmode="lin" valueType="num">
                                      <p:cBhvr additive="base">
                                        <p:cTn id="294" dur="4500"/>
                                        <p:tgtEl>
                                          <p:spTgt spid="11"/>
                                        </p:tgtEl>
                                        <p:attrNameLst>
                                          <p:attrName>ppt_y</p:attrName>
                                        </p:attrNameLst>
                                      </p:cBhvr>
                                      <p:tavLst>
                                        <p:tav tm="0">
                                          <p:val>
                                            <p:strVal val="ppt_y"/>
                                          </p:val>
                                        </p:tav>
                                        <p:tav tm="100000">
                                          <p:val>
                                            <p:strVal val="0-ppt_h/2"/>
                                          </p:val>
                                        </p:tav>
                                      </p:tavLst>
                                    </p:anim>
                                    <p:set>
                                      <p:cBhvr>
                                        <p:cTn id="295" dur="1" fill="hold">
                                          <p:stCondLst>
                                            <p:cond delay="4499"/>
                                          </p:stCondLst>
                                        </p:cTn>
                                        <p:tgtEl>
                                          <p:spTgt spid="11"/>
                                        </p:tgtEl>
                                        <p:attrNameLst>
                                          <p:attrName>style.visibility</p:attrName>
                                        </p:attrNameLst>
                                      </p:cBhvr>
                                      <p:to>
                                        <p:strVal val="hidden"/>
                                      </p:to>
                                    </p:set>
                                  </p:childTnLst>
                                </p:cTn>
                              </p:par>
                              <p:par>
                                <p:cTn id="296" presetID="23" presetClass="entr" presetSubtype="272" fill="hold" nodeType="withEffect">
                                  <p:stCondLst>
                                    <p:cond delay="0"/>
                                  </p:stCondLst>
                                  <p:childTnLst>
                                    <p:set>
                                      <p:cBhvr>
                                        <p:cTn id="297" dur="1" fill="hold">
                                          <p:stCondLst>
                                            <p:cond delay="0"/>
                                          </p:stCondLst>
                                        </p:cTn>
                                        <p:tgtEl>
                                          <p:spTgt spid="36"/>
                                        </p:tgtEl>
                                        <p:attrNameLst>
                                          <p:attrName>style.visibility</p:attrName>
                                        </p:attrNameLst>
                                      </p:cBhvr>
                                      <p:to>
                                        <p:strVal val="visible"/>
                                      </p:to>
                                    </p:set>
                                    <p:anim calcmode="lin" valueType="num">
                                      <p:cBhvr>
                                        <p:cTn id="298" dur="4500" fill="hold"/>
                                        <p:tgtEl>
                                          <p:spTgt spid="36"/>
                                        </p:tgtEl>
                                        <p:attrNameLst>
                                          <p:attrName>ppt_w</p:attrName>
                                        </p:attrNameLst>
                                      </p:cBhvr>
                                      <p:tavLst>
                                        <p:tav tm="0">
                                          <p:val>
                                            <p:strVal val="2/3*#ppt_w"/>
                                          </p:val>
                                        </p:tav>
                                        <p:tav tm="100000">
                                          <p:val>
                                            <p:strVal val="#ppt_w"/>
                                          </p:val>
                                        </p:tav>
                                      </p:tavLst>
                                    </p:anim>
                                    <p:anim calcmode="lin" valueType="num">
                                      <p:cBhvr>
                                        <p:cTn id="299" dur="4500" fill="hold"/>
                                        <p:tgtEl>
                                          <p:spTgt spid="36"/>
                                        </p:tgtEl>
                                        <p:attrNameLst>
                                          <p:attrName>ppt_h</p:attrName>
                                        </p:attrNameLst>
                                      </p:cBhvr>
                                      <p:tavLst>
                                        <p:tav tm="0">
                                          <p:val>
                                            <p:strVal val="2/3*#ppt_h"/>
                                          </p:val>
                                        </p:tav>
                                        <p:tav tm="100000">
                                          <p:val>
                                            <p:strVal val="#ppt_h"/>
                                          </p:val>
                                        </p:tav>
                                      </p:tavLst>
                                    </p:anim>
                                  </p:childTnLst>
                                </p:cTn>
                              </p:par>
                              <p:par>
                                <p:cTn id="300" presetID="4" presetClass="entr" presetSubtype="32" fill="hold" nodeType="withEffect">
                                  <p:stCondLst>
                                    <p:cond delay="0"/>
                                  </p:stCondLst>
                                  <p:childTnLst>
                                    <p:set>
                                      <p:cBhvr>
                                        <p:cTn id="301" dur="1" fill="hold">
                                          <p:stCondLst>
                                            <p:cond delay="0"/>
                                          </p:stCondLst>
                                        </p:cTn>
                                        <p:tgtEl>
                                          <p:spTgt spid="36"/>
                                        </p:tgtEl>
                                        <p:attrNameLst>
                                          <p:attrName>style.visibility</p:attrName>
                                        </p:attrNameLst>
                                      </p:cBhvr>
                                      <p:to>
                                        <p:strVal val="visible"/>
                                      </p:to>
                                    </p:set>
                                    <p:animEffect transition="in" filter="box(out)">
                                      <p:cBhvr>
                                        <p:cTn id="302" dur="4500"/>
                                        <p:tgtEl>
                                          <p:spTgt spid="36"/>
                                        </p:tgtEl>
                                      </p:cBhvr>
                                    </p:animEffect>
                                  </p:childTnLst>
                                </p:cTn>
                              </p:par>
                              <p:par>
                                <p:cTn id="303" presetID="23" presetClass="exit" presetSubtype="16" fill="hold" nodeType="withEffect">
                                  <p:stCondLst>
                                    <p:cond delay="0"/>
                                  </p:stCondLst>
                                  <p:childTnLst>
                                    <p:anim calcmode="lin" valueType="num">
                                      <p:cBhvr>
                                        <p:cTn id="304" dur="4500"/>
                                        <p:tgtEl>
                                          <p:spTgt spid="32"/>
                                        </p:tgtEl>
                                        <p:attrNameLst>
                                          <p:attrName>ppt_w</p:attrName>
                                        </p:attrNameLst>
                                      </p:cBhvr>
                                      <p:tavLst>
                                        <p:tav tm="0">
                                          <p:val>
                                            <p:strVal val="ppt_w"/>
                                          </p:val>
                                        </p:tav>
                                        <p:tav tm="100000">
                                          <p:val>
                                            <p:strVal val="4*ppt_w"/>
                                          </p:val>
                                        </p:tav>
                                      </p:tavLst>
                                    </p:anim>
                                    <p:anim calcmode="lin" valueType="num">
                                      <p:cBhvr>
                                        <p:cTn id="305" dur="4500"/>
                                        <p:tgtEl>
                                          <p:spTgt spid="32"/>
                                        </p:tgtEl>
                                        <p:attrNameLst>
                                          <p:attrName>ppt_h</p:attrName>
                                        </p:attrNameLst>
                                      </p:cBhvr>
                                      <p:tavLst>
                                        <p:tav tm="0">
                                          <p:val>
                                            <p:strVal val="ppt_h"/>
                                          </p:val>
                                        </p:tav>
                                        <p:tav tm="100000">
                                          <p:val>
                                            <p:strVal val="4*ppt_h"/>
                                          </p:val>
                                        </p:tav>
                                      </p:tavLst>
                                    </p:anim>
                                    <p:set>
                                      <p:cBhvr>
                                        <p:cTn id="306" dur="1" fill="hold">
                                          <p:stCondLst>
                                            <p:cond delay="4499"/>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2 Rectángulo"/>
          <p:cNvSpPr/>
          <p:nvPr/>
        </p:nvSpPr>
        <p:spPr>
          <a:xfrm rot="10800000" flipH="1">
            <a:off x="4472263" y="0"/>
            <a:ext cx="4671737" cy="5143500"/>
          </a:xfrm>
          <a:prstGeom prst="rect">
            <a:avLst/>
          </a:prstGeom>
          <a:gradFill flip="none" rotWithShape="1">
            <a:gsLst>
              <a:gs pos="100000">
                <a:srgbClr val="FF0000">
                  <a:lumMod val="63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2" y="-1"/>
            <a:ext cx="4671737" cy="5143500"/>
          </a:xfrm>
          <a:prstGeom prst="rect">
            <a:avLst/>
          </a:prstGeom>
          <a:gradFill flip="none" rotWithShape="1">
            <a:gsLst>
              <a:gs pos="100000">
                <a:srgbClr val="FF0000">
                  <a:lumMod val="56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17 Imagen" descr="TOMATES"/>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16" name="Forma libre 35"/>
          <p:cNvSpPr/>
          <p:nvPr/>
        </p:nvSpPr>
        <p:spPr>
          <a:xfrm rot="17889491" flipH="1">
            <a:off x="370318" y="2506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rot="3710509">
            <a:off x="5770919" y="-115822"/>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35"/>
          <p:cNvSpPr/>
          <p:nvPr/>
        </p:nvSpPr>
        <p:spPr>
          <a:xfrm rot="17889491" flipH="1">
            <a:off x="355969" y="-1092321"/>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5"/>
          <p:cNvSpPr/>
          <p:nvPr/>
        </p:nvSpPr>
        <p:spPr>
          <a:xfrm rot="3710509">
            <a:off x="5756570" y="-1233212"/>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5"/>
          <p:cNvSpPr/>
          <p:nvPr/>
        </p:nvSpPr>
        <p:spPr>
          <a:xfrm rot="17889491" flipH="1">
            <a:off x="370318" y="110518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5"/>
          <p:cNvSpPr/>
          <p:nvPr/>
        </p:nvSpPr>
        <p:spPr>
          <a:xfrm rot="3710509">
            <a:off x="5770919" y="964298"/>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35"/>
          <p:cNvSpPr/>
          <p:nvPr/>
        </p:nvSpPr>
        <p:spPr>
          <a:xfrm rot="17889491" flipH="1">
            <a:off x="370318" y="2329325"/>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rot="3710509">
            <a:off x="5770919" y="2188434"/>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5"/>
          <p:cNvSpPr/>
          <p:nvPr/>
        </p:nvSpPr>
        <p:spPr>
          <a:xfrm rot="17889491" flipH="1">
            <a:off x="370318" y="362546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5"/>
          <p:cNvSpPr/>
          <p:nvPr/>
        </p:nvSpPr>
        <p:spPr>
          <a:xfrm rot="3710509">
            <a:off x="5770919" y="3484578"/>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a:off x="-27003" y="-1244674"/>
            <a:ext cx="9171003" cy="741682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0548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
                                        </p:tgtEl>
                                        <p:attrNameLst>
                                          <p:attrName>style.opacity</p:attrName>
                                        </p:attrNameLst>
                                      </p:cBhvr>
                                      <p:to>
                                        <p:strVal val="0"/>
                                      </p:to>
                                    </p:set>
                                    <p:animEffect filter="image" prLst="opacity: 0">
                                      <p:cBhvr rctx="IE">
                                        <p:cTn id="7" dur="indefinite"/>
                                        <p:tgtEl>
                                          <p:spTgt spid="15"/>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additive="base">
                                        <p:cTn id="10" dur="5000" fill="hold"/>
                                        <p:tgtEl>
                                          <p:spTgt spid="13"/>
                                        </p:tgtEl>
                                        <p:attrNameLst>
                                          <p:attrName>ppt_x</p:attrName>
                                        </p:attrNameLst>
                                      </p:cBhvr>
                                      <p:tavLst>
                                        <p:tav tm="0">
                                          <p:val>
                                            <p:strVal val="1+#ppt_w/2"/>
                                          </p:val>
                                        </p:tav>
                                        <p:tav tm="100000">
                                          <p:val>
                                            <p:strVal val="#ppt_x"/>
                                          </p:val>
                                        </p:tav>
                                      </p:tavLst>
                                    </p:anim>
                                    <p:anim calcmode="lin" valueType="num">
                                      <p:cBhvr additive="base">
                                        <p:cTn id="11" dur="5000" fill="hold"/>
                                        <p:tgtEl>
                                          <p:spTgt spid="13"/>
                                        </p:tgtEl>
                                        <p:attrNameLst>
                                          <p:attrName>ppt_y</p:attrName>
                                        </p:attrNameLst>
                                      </p:cBhvr>
                                      <p:tavLst>
                                        <p:tav tm="0">
                                          <p:val>
                                            <p:strVal val="1+#ppt_h/2"/>
                                          </p:val>
                                        </p:tav>
                                        <p:tav tm="100000">
                                          <p:val>
                                            <p:strVal val="#ppt_y"/>
                                          </p:val>
                                        </p:tav>
                                      </p:tavLst>
                                    </p:anim>
                                  </p:childTnLst>
                                </p:cTn>
                              </p:par>
                              <p:par>
                                <p:cTn id="12" presetID="8" presetClass="emph" presetSubtype="0" fill="hold" grpId="1" nodeType="withEffect">
                                  <p:stCondLst>
                                    <p:cond delay="0"/>
                                  </p:stCondLst>
                                  <p:childTnLst>
                                    <p:animRot by="21600000">
                                      <p:cBhvr>
                                        <p:cTn id="13" dur="5000" fill="hold"/>
                                        <p:tgtEl>
                                          <p:spTgt spid="13"/>
                                        </p:tgtEl>
                                        <p:attrNameLst>
                                          <p:attrName>r</p:attrName>
                                        </p:attrNameLst>
                                      </p:cBhvr>
                                    </p:animRot>
                                  </p:childTnLst>
                                </p:cTn>
                              </p:par>
                              <p:par>
                                <p:cTn id="14" presetID="2" presetClass="exit" presetSubtype="2" fill="hold" grpId="2" nodeType="withEffect">
                                  <p:stCondLst>
                                    <p:cond delay="0"/>
                                  </p:stCondLst>
                                  <p:childTnLst>
                                    <p:anim calcmode="lin" valueType="num">
                                      <p:cBhvr additive="base">
                                        <p:cTn id="15" dur="5000"/>
                                        <p:tgtEl>
                                          <p:spTgt spid="13"/>
                                        </p:tgtEl>
                                        <p:attrNameLst>
                                          <p:attrName>ppt_x</p:attrName>
                                        </p:attrNameLst>
                                      </p:cBhvr>
                                      <p:tavLst>
                                        <p:tav tm="0">
                                          <p:val>
                                            <p:strVal val="ppt_x"/>
                                          </p:val>
                                        </p:tav>
                                        <p:tav tm="100000">
                                          <p:val>
                                            <p:strVal val="1+ppt_w/2"/>
                                          </p:val>
                                        </p:tav>
                                      </p:tavLst>
                                    </p:anim>
                                    <p:anim calcmode="lin" valueType="num">
                                      <p:cBhvr additive="base">
                                        <p:cTn id="16" dur="5000"/>
                                        <p:tgtEl>
                                          <p:spTgt spid="13"/>
                                        </p:tgtEl>
                                        <p:attrNameLst>
                                          <p:attrName>ppt_y</p:attrName>
                                        </p:attrNameLst>
                                      </p:cBhvr>
                                      <p:tavLst>
                                        <p:tav tm="0">
                                          <p:val>
                                            <p:strVal val="ppt_y"/>
                                          </p:val>
                                        </p:tav>
                                        <p:tav tm="100000">
                                          <p:val>
                                            <p:strVal val="ppt_y"/>
                                          </p:val>
                                        </p:tav>
                                      </p:tavLst>
                                    </p:anim>
                                    <p:set>
                                      <p:cBhvr>
                                        <p:cTn id="17" dur="1" fill="hold">
                                          <p:stCondLst>
                                            <p:cond delay="4999"/>
                                          </p:stCondLst>
                                        </p:cTn>
                                        <p:tgtEl>
                                          <p:spTgt spid="13"/>
                                        </p:tgtEl>
                                        <p:attrNameLst>
                                          <p:attrName>style.visibility</p:attrName>
                                        </p:attrNameLst>
                                      </p:cBhvr>
                                      <p:to>
                                        <p:strVal val="hidden"/>
                                      </p:to>
                                    </p:set>
                                  </p:childTnLst>
                                </p:cTn>
                              </p:par>
                              <p:par>
                                <p:cTn id="18" presetID="19" presetClass="exit" presetSubtype="10" fill="hold" grpId="3" nodeType="withEffect">
                                  <p:stCondLst>
                                    <p:cond delay="0"/>
                                  </p:stCondLst>
                                  <p:childTnLst>
                                    <p:anim calcmode="lin" valueType="num">
                                      <p:cBhvr>
                                        <p:cTn id="19" dur="5000"/>
                                        <p:tgtEl>
                                          <p:spTgt spid="13"/>
                                        </p:tgtEl>
                                        <p:attrNameLst>
                                          <p:attrName>ppt_h</p:attrName>
                                        </p:attrNameLst>
                                      </p:cBhvr>
                                      <p:tavLst>
                                        <p:tav tm="0">
                                          <p:val>
                                            <p:strVal val="ppt_h"/>
                                          </p:val>
                                        </p:tav>
                                        <p:tav tm="100000">
                                          <p:val>
                                            <p:strVal val="ppt_h"/>
                                          </p:val>
                                        </p:tav>
                                      </p:tavLst>
                                    </p:anim>
                                    <p:anim calcmode="lin" valueType="num">
                                      <p:cBhvr>
                                        <p:cTn id="20"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 dur="1" fill="hold">
                                          <p:stCondLst>
                                            <p:cond delay="4999"/>
                                          </p:stCondLst>
                                        </p:cTn>
                                        <p:tgtEl>
                                          <p:spTgt spid="13"/>
                                        </p:tgtEl>
                                        <p:attrNameLst>
                                          <p:attrName>style.visibility</p:attrName>
                                        </p:attrNameLst>
                                      </p:cBhvr>
                                      <p:to>
                                        <p:strVal val="hidden"/>
                                      </p:to>
                                    </p:set>
                                  </p:childTnLst>
                                </p:cTn>
                              </p:par>
                              <p:par>
                                <p:cTn id="22" presetID="2" presetClass="entr" presetSubtype="6"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 calcmode="lin" valueType="num">
                                      <p:cBhvr additive="base">
                                        <p:cTn id="24" dur="5000" fill="hold"/>
                                        <p:tgtEl>
                                          <p:spTgt spid="16"/>
                                        </p:tgtEl>
                                        <p:attrNameLst>
                                          <p:attrName>ppt_x</p:attrName>
                                        </p:attrNameLst>
                                      </p:cBhvr>
                                      <p:tavLst>
                                        <p:tav tm="0">
                                          <p:val>
                                            <p:strVal val="1+#ppt_w/2"/>
                                          </p:val>
                                        </p:tav>
                                        <p:tav tm="100000">
                                          <p:val>
                                            <p:strVal val="#ppt_x"/>
                                          </p:val>
                                        </p:tav>
                                      </p:tavLst>
                                    </p:anim>
                                    <p:anim calcmode="lin" valueType="num">
                                      <p:cBhvr additive="base">
                                        <p:cTn id="25" dur="5000" fill="hold"/>
                                        <p:tgtEl>
                                          <p:spTgt spid="16"/>
                                        </p:tgtEl>
                                        <p:attrNameLst>
                                          <p:attrName>ppt_y</p:attrName>
                                        </p:attrNameLst>
                                      </p:cBhvr>
                                      <p:tavLst>
                                        <p:tav tm="0">
                                          <p:val>
                                            <p:strVal val="1+#ppt_h/2"/>
                                          </p:val>
                                        </p:tav>
                                        <p:tav tm="100000">
                                          <p:val>
                                            <p:strVal val="#ppt_y"/>
                                          </p:val>
                                        </p:tav>
                                      </p:tavLst>
                                    </p:anim>
                                  </p:childTnLst>
                                </p:cTn>
                              </p:par>
                              <p:par>
                                <p:cTn id="26" presetID="8" presetClass="emph" presetSubtype="0" fill="hold" grpId="1" nodeType="withEffect">
                                  <p:stCondLst>
                                    <p:cond delay="0"/>
                                  </p:stCondLst>
                                  <p:childTnLst>
                                    <p:animRot by="21600000">
                                      <p:cBhvr>
                                        <p:cTn id="27" dur="5000" fill="hold"/>
                                        <p:tgtEl>
                                          <p:spTgt spid="16"/>
                                        </p:tgtEl>
                                        <p:attrNameLst>
                                          <p:attrName>r</p:attrName>
                                        </p:attrNameLst>
                                      </p:cBhvr>
                                    </p:animRot>
                                  </p:childTnLst>
                                </p:cTn>
                              </p:par>
                              <p:par>
                                <p:cTn id="28" presetID="2" presetClass="exit" presetSubtype="2" fill="hold" grpId="2" nodeType="withEffect">
                                  <p:stCondLst>
                                    <p:cond delay="0"/>
                                  </p:stCondLst>
                                  <p:childTnLst>
                                    <p:anim calcmode="lin" valueType="num">
                                      <p:cBhvr additive="base">
                                        <p:cTn id="29" dur="5000"/>
                                        <p:tgtEl>
                                          <p:spTgt spid="16"/>
                                        </p:tgtEl>
                                        <p:attrNameLst>
                                          <p:attrName>ppt_x</p:attrName>
                                        </p:attrNameLst>
                                      </p:cBhvr>
                                      <p:tavLst>
                                        <p:tav tm="0">
                                          <p:val>
                                            <p:strVal val="ppt_x"/>
                                          </p:val>
                                        </p:tav>
                                        <p:tav tm="100000">
                                          <p:val>
                                            <p:strVal val="1+ppt_w/2"/>
                                          </p:val>
                                        </p:tav>
                                      </p:tavLst>
                                    </p:anim>
                                    <p:anim calcmode="lin" valueType="num">
                                      <p:cBhvr additive="base">
                                        <p:cTn id="30" dur="5000"/>
                                        <p:tgtEl>
                                          <p:spTgt spid="16"/>
                                        </p:tgtEl>
                                        <p:attrNameLst>
                                          <p:attrName>ppt_y</p:attrName>
                                        </p:attrNameLst>
                                      </p:cBhvr>
                                      <p:tavLst>
                                        <p:tav tm="0">
                                          <p:val>
                                            <p:strVal val="ppt_y"/>
                                          </p:val>
                                        </p:tav>
                                        <p:tav tm="100000">
                                          <p:val>
                                            <p:strVal val="ppt_y"/>
                                          </p:val>
                                        </p:tav>
                                      </p:tavLst>
                                    </p:anim>
                                    <p:set>
                                      <p:cBhvr>
                                        <p:cTn id="31" dur="1" fill="hold">
                                          <p:stCondLst>
                                            <p:cond delay="4999"/>
                                          </p:stCondLst>
                                        </p:cTn>
                                        <p:tgtEl>
                                          <p:spTgt spid="16"/>
                                        </p:tgtEl>
                                        <p:attrNameLst>
                                          <p:attrName>style.visibility</p:attrName>
                                        </p:attrNameLst>
                                      </p:cBhvr>
                                      <p:to>
                                        <p:strVal val="hidden"/>
                                      </p:to>
                                    </p:set>
                                  </p:childTnLst>
                                </p:cTn>
                              </p:par>
                              <p:par>
                                <p:cTn id="32" presetID="19" presetClass="exit" presetSubtype="10" fill="hold" grpId="3" nodeType="withEffect">
                                  <p:stCondLst>
                                    <p:cond delay="0"/>
                                  </p:stCondLst>
                                  <p:childTnLst>
                                    <p:anim calcmode="lin" valueType="num">
                                      <p:cBhvr>
                                        <p:cTn id="33" dur="5000"/>
                                        <p:tgtEl>
                                          <p:spTgt spid="16"/>
                                        </p:tgtEl>
                                        <p:attrNameLst>
                                          <p:attrName>ppt_h</p:attrName>
                                        </p:attrNameLst>
                                      </p:cBhvr>
                                      <p:tavLst>
                                        <p:tav tm="0">
                                          <p:val>
                                            <p:strVal val="ppt_h"/>
                                          </p:val>
                                        </p:tav>
                                        <p:tav tm="100000">
                                          <p:val>
                                            <p:strVal val="ppt_h"/>
                                          </p:val>
                                        </p:tav>
                                      </p:tavLst>
                                    </p:anim>
                                    <p:anim calcmode="lin" valueType="num">
                                      <p:cBhvr>
                                        <p:cTn id="34"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 dur="1" fill="hold">
                                          <p:stCondLst>
                                            <p:cond delay="4999"/>
                                          </p:stCondLst>
                                        </p:cTn>
                                        <p:tgtEl>
                                          <p:spTgt spid="16"/>
                                        </p:tgtEl>
                                        <p:attrNameLst>
                                          <p:attrName>style.visibility</p:attrName>
                                        </p:attrNameLst>
                                      </p:cBhvr>
                                      <p:to>
                                        <p:strVal val="hidden"/>
                                      </p:to>
                                    </p:set>
                                  </p:childTnLst>
                                </p:cTn>
                              </p:par>
                              <p:par>
                                <p:cTn id="36" presetID="2" presetClass="entr" presetSubtype="6"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1+#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8" presetClass="emph" presetSubtype="0" fill="hold" grpId="1" nodeType="withEffect">
                                  <p:stCondLst>
                                    <p:cond delay="0"/>
                                  </p:stCondLst>
                                  <p:childTnLst>
                                    <p:animRot by="21600000">
                                      <p:cBhvr>
                                        <p:cTn id="41" dur="5000" fill="hold"/>
                                        <p:tgtEl>
                                          <p:spTgt spid="19"/>
                                        </p:tgtEl>
                                        <p:attrNameLst>
                                          <p:attrName>r</p:attrName>
                                        </p:attrNameLst>
                                      </p:cBhvr>
                                    </p:animRot>
                                  </p:childTnLst>
                                </p:cTn>
                              </p:par>
                              <p:par>
                                <p:cTn id="42" presetID="2" presetClass="exit" presetSubtype="2" fill="hold" grpId="2" nodeType="withEffect">
                                  <p:stCondLst>
                                    <p:cond delay="0"/>
                                  </p:stCondLst>
                                  <p:childTnLst>
                                    <p:anim calcmode="lin" valueType="num">
                                      <p:cBhvr additive="base">
                                        <p:cTn id="43" dur="5000"/>
                                        <p:tgtEl>
                                          <p:spTgt spid="19"/>
                                        </p:tgtEl>
                                        <p:attrNameLst>
                                          <p:attrName>ppt_x</p:attrName>
                                        </p:attrNameLst>
                                      </p:cBhvr>
                                      <p:tavLst>
                                        <p:tav tm="0">
                                          <p:val>
                                            <p:strVal val="ppt_x"/>
                                          </p:val>
                                        </p:tav>
                                        <p:tav tm="100000">
                                          <p:val>
                                            <p:strVal val="1+ppt_w/2"/>
                                          </p:val>
                                        </p:tav>
                                      </p:tavLst>
                                    </p:anim>
                                    <p:anim calcmode="lin" valueType="num">
                                      <p:cBhvr additive="base">
                                        <p:cTn id="44" dur="5000"/>
                                        <p:tgtEl>
                                          <p:spTgt spid="19"/>
                                        </p:tgtEl>
                                        <p:attrNameLst>
                                          <p:attrName>ppt_y</p:attrName>
                                        </p:attrNameLst>
                                      </p:cBhvr>
                                      <p:tavLst>
                                        <p:tav tm="0">
                                          <p:val>
                                            <p:strVal val="ppt_y"/>
                                          </p:val>
                                        </p:tav>
                                        <p:tav tm="100000">
                                          <p:val>
                                            <p:strVal val="ppt_y"/>
                                          </p:val>
                                        </p:tav>
                                      </p:tavLst>
                                    </p:anim>
                                    <p:set>
                                      <p:cBhvr>
                                        <p:cTn id="45" dur="1" fill="hold">
                                          <p:stCondLst>
                                            <p:cond delay="4999"/>
                                          </p:stCondLst>
                                        </p:cTn>
                                        <p:tgtEl>
                                          <p:spTgt spid="19"/>
                                        </p:tgtEl>
                                        <p:attrNameLst>
                                          <p:attrName>style.visibility</p:attrName>
                                        </p:attrNameLst>
                                      </p:cBhvr>
                                      <p:to>
                                        <p:strVal val="hidden"/>
                                      </p:to>
                                    </p:set>
                                  </p:childTnLst>
                                </p:cTn>
                              </p:par>
                              <p:par>
                                <p:cTn id="46" presetID="19" presetClass="exit" presetSubtype="10" fill="hold" grpId="3" nodeType="withEffect">
                                  <p:stCondLst>
                                    <p:cond delay="0"/>
                                  </p:stCondLst>
                                  <p:childTnLst>
                                    <p:anim calcmode="lin" valueType="num">
                                      <p:cBhvr>
                                        <p:cTn id="47" dur="5000"/>
                                        <p:tgtEl>
                                          <p:spTgt spid="19"/>
                                        </p:tgtEl>
                                        <p:attrNameLst>
                                          <p:attrName>ppt_h</p:attrName>
                                        </p:attrNameLst>
                                      </p:cBhvr>
                                      <p:tavLst>
                                        <p:tav tm="0">
                                          <p:val>
                                            <p:strVal val="ppt_h"/>
                                          </p:val>
                                        </p:tav>
                                        <p:tav tm="100000">
                                          <p:val>
                                            <p:strVal val="ppt_h"/>
                                          </p:val>
                                        </p:tav>
                                      </p:tavLst>
                                    </p:anim>
                                    <p:anim calcmode="lin" valueType="num">
                                      <p:cBhvr>
                                        <p:cTn id="48"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 dur="1" fill="hold">
                                          <p:stCondLst>
                                            <p:cond delay="4999"/>
                                          </p:stCondLst>
                                        </p:cTn>
                                        <p:tgtEl>
                                          <p:spTgt spid="19"/>
                                        </p:tgtEl>
                                        <p:attrNameLst>
                                          <p:attrName>style.visibility</p:attrName>
                                        </p:attrNameLst>
                                      </p:cBhvr>
                                      <p:to>
                                        <p:strVal val="hidden"/>
                                      </p:to>
                                    </p:set>
                                  </p:childTnLst>
                                </p:cTn>
                              </p:par>
                              <p:par>
                                <p:cTn id="50" presetID="2" presetClass="entr" presetSubtype="6"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 calcmode="lin" valueType="num">
                                      <p:cBhvr additive="base">
                                        <p:cTn id="52" dur="5000" fill="hold"/>
                                        <p:tgtEl>
                                          <p:spTgt spid="22"/>
                                        </p:tgtEl>
                                        <p:attrNameLst>
                                          <p:attrName>ppt_x</p:attrName>
                                        </p:attrNameLst>
                                      </p:cBhvr>
                                      <p:tavLst>
                                        <p:tav tm="0">
                                          <p:val>
                                            <p:strVal val="1+#ppt_w/2"/>
                                          </p:val>
                                        </p:tav>
                                        <p:tav tm="100000">
                                          <p:val>
                                            <p:strVal val="#ppt_x"/>
                                          </p:val>
                                        </p:tav>
                                      </p:tavLst>
                                    </p:anim>
                                    <p:anim calcmode="lin" valueType="num">
                                      <p:cBhvr additive="base">
                                        <p:cTn id="53" dur="5000" fill="hold"/>
                                        <p:tgtEl>
                                          <p:spTgt spid="22"/>
                                        </p:tgtEl>
                                        <p:attrNameLst>
                                          <p:attrName>ppt_y</p:attrName>
                                        </p:attrNameLst>
                                      </p:cBhvr>
                                      <p:tavLst>
                                        <p:tav tm="0">
                                          <p:val>
                                            <p:strVal val="1+#ppt_h/2"/>
                                          </p:val>
                                        </p:tav>
                                        <p:tav tm="100000">
                                          <p:val>
                                            <p:strVal val="#ppt_y"/>
                                          </p:val>
                                        </p:tav>
                                      </p:tavLst>
                                    </p:anim>
                                  </p:childTnLst>
                                </p:cTn>
                              </p:par>
                              <p:par>
                                <p:cTn id="54" presetID="8" presetClass="emph" presetSubtype="0" fill="hold" grpId="1" nodeType="withEffect">
                                  <p:stCondLst>
                                    <p:cond delay="0"/>
                                  </p:stCondLst>
                                  <p:childTnLst>
                                    <p:animRot by="21600000">
                                      <p:cBhvr>
                                        <p:cTn id="55" dur="5000" fill="hold"/>
                                        <p:tgtEl>
                                          <p:spTgt spid="22"/>
                                        </p:tgtEl>
                                        <p:attrNameLst>
                                          <p:attrName>r</p:attrName>
                                        </p:attrNameLst>
                                      </p:cBhvr>
                                    </p:animRot>
                                  </p:childTnLst>
                                </p:cTn>
                              </p:par>
                              <p:par>
                                <p:cTn id="56" presetID="2" presetClass="exit" presetSubtype="2" fill="hold" grpId="2" nodeType="withEffect">
                                  <p:stCondLst>
                                    <p:cond delay="0"/>
                                  </p:stCondLst>
                                  <p:childTnLst>
                                    <p:anim calcmode="lin" valueType="num">
                                      <p:cBhvr additive="base">
                                        <p:cTn id="57" dur="5000"/>
                                        <p:tgtEl>
                                          <p:spTgt spid="22"/>
                                        </p:tgtEl>
                                        <p:attrNameLst>
                                          <p:attrName>ppt_x</p:attrName>
                                        </p:attrNameLst>
                                      </p:cBhvr>
                                      <p:tavLst>
                                        <p:tav tm="0">
                                          <p:val>
                                            <p:strVal val="ppt_x"/>
                                          </p:val>
                                        </p:tav>
                                        <p:tav tm="100000">
                                          <p:val>
                                            <p:strVal val="1+ppt_w/2"/>
                                          </p:val>
                                        </p:tav>
                                      </p:tavLst>
                                    </p:anim>
                                    <p:anim calcmode="lin" valueType="num">
                                      <p:cBhvr additive="base">
                                        <p:cTn id="58" dur="5000"/>
                                        <p:tgtEl>
                                          <p:spTgt spid="22"/>
                                        </p:tgtEl>
                                        <p:attrNameLst>
                                          <p:attrName>ppt_y</p:attrName>
                                        </p:attrNameLst>
                                      </p:cBhvr>
                                      <p:tavLst>
                                        <p:tav tm="0">
                                          <p:val>
                                            <p:strVal val="ppt_y"/>
                                          </p:val>
                                        </p:tav>
                                        <p:tav tm="100000">
                                          <p:val>
                                            <p:strVal val="ppt_y"/>
                                          </p:val>
                                        </p:tav>
                                      </p:tavLst>
                                    </p:anim>
                                    <p:set>
                                      <p:cBhvr>
                                        <p:cTn id="59" dur="1" fill="hold">
                                          <p:stCondLst>
                                            <p:cond delay="4999"/>
                                          </p:stCondLst>
                                        </p:cTn>
                                        <p:tgtEl>
                                          <p:spTgt spid="22"/>
                                        </p:tgtEl>
                                        <p:attrNameLst>
                                          <p:attrName>style.visibility</p:attrName>
                                        </p:attrNameLst>
                                      </p:cBhvr>
                                      <p:to>
                                        <p:strVal val="hidden"/>
                                      </p:to>
                                    </p:set>
                                  </p:childTnLst>
                                </p:cTn>
                              </p:par>
                              <p:par>
                                <p:cTn id="60" presetID="19" presetClass="exit" presetSubtype="10" fill="hold" grpId="3" nodeType="withEffect">
                                  <p:stCondLst>
                                    <p:cond delay="0"/>
                                  </p:stCondLst>
                                  <p:childTnLst>
                                    <p:anim calcmode="lin" valueType="num">
                                      <p:cBhvr>
                                        <p:cTn id="61" dur="5000"/>
                                        <p:tgtEl>
                                          <p:spTgt spid="22"/>
                                        </p:tgtEl>
                                        <p:attrNameLst>
                                          <p:attrName>ppt_h</p:attrName>
                                        </p:attrNameLst>
                                      </p:cBhvr>
                                      <p:tavLst>
                                        <p:tav tm="0">
                                          <p:val>
                                            <p:strVal val="ppt_h"/>
                                          </p:val>
                                        </p:tav>
                                        <p:tav tm="100000">
                                          <p:val>
                                            <p:strVal val="ppt_h"/>
                                          </p:val>
                                        </p:tav>
                                      </p:tavLst>
                                    </p:anim>
                                    <p:anim calcmode="lin" valueType="num">
                                      <p:cBhvr>
                                        <p:cTn id="62"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 dur="1" fill="hold">
                                          <p:stCondLst>
                                            <p:cond delay="4999"/>
                                          </p:stCondLst>
                                        </p:cTn>
                                        <p:tgtEl>
                                          <p:spTgt spid="22"/>
                                        </p:tgtEl>
                                        <p:attrNameLst>
                                          <p:attrName>style.visibility</p:attrName>
                                        </p:attrNameLst>
                                      </p:cBhvr>
                                      <p:to>
                                        <p:strVal val="hidden"/>
                                      </p:to>
                                    </p:set>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5000" fill="hold"/>
                                        <p:tgtEl>
                                          <p:spTgt spid="25"/>
                                        </p:tgtEl>
                                        <p:attrNameLst>
                                          <p:attrName>ppt_x</p:attrName>
                                        </p:attrNameLst>
                                      </p:cBhvr>
                                      <p:tavLst>
                                        <p:tav tm="0">
                                          <p:val>
                                            <p:strVal val="1+#ppt_w/2"/>
                                          </p:val>
                                        </p:tav>
                                        <p:tav tm="100000">
                                          <p:val>
                                            <p:strVal val="#ppt_x"/>
                                          </p:val>
                                        </p:tav>
                                      </p:tavLst>
                                    </p:anim>
                                    <p:anim calcmode="lin" valueType="num">
                                      <p:cBhvr additive="base">
                                        <p:cTn id="67" dur="5000" fill="hold"/>
                                        <p:tgtEl>
                                          <p:spTgt spid="25"/>
                                        </p:tgtEl>
                                        <p:attrNameLst>
                                          <p:attrName>ppt_y</p:attrName>
                                        </p:attrNameLst>
                                      </p:cBhvr>
                                      <p:tavLst>
                                        <p:tav tm="0">
                                          <p:val>
                                            <p:strVal val="1+#ppt_h/2"/>
                                          </p:val>
                                        </p:tav>
                                        <p:tav tm="100000">
                                          <p:val>
                                            <p:strVal val="#ppt_y"/>
                                          </p:val>
                                        </p:tav>
                                      </p:tavLst>
                                    </p:anim>
                                  </p:childTnLst>
                                </p:cTn>
                              </p:par>
                              <p:par>
                                <p:cTn id="68" presetID="8" presetClass="emph" presetSubtype="0" fill="hold" grpId="1" nodeType="withEffect">
                                  <p:stCondLst>
                                    <p:cond delay="0"/>
                                  </p:stCondLst>
                                  <p:childTnLst>
                                    <p:animRot by="21600000">
                                      <p:cBhvr>
                                        <p:cTn id="69" dur="5000" fill="hold"/>
                                        <p:tgtEl>
                                          <p:spTgt spid="25"/>
                                        </p:tgtEl>
                                        <p:attrNameLst>
                                          <p:attrName>r</p:attrName>
                                        </p:attrNameLst>
                                      </p:cBhvr>
                                    </p:animRot>
                                  </p:childTnLst>
                                </p:cTn>
                              </p:par>
                              <p:par>
                                <p:cTn id="70" presetID="2" presetClass="exit" presetSubtype="2" fill="hold" grpId="2" nodeType="withEffect">
                                  <p:stCondLst>
                                    <p:cond delay="0"/>
                                  </p:stCondLst>
                                  <p:childTnLst>
                                    <p:anim calcmode="lin" valueType="num">
                                      <p:cBhvr additive="base">
                                        <p:cTn id="71" dur="5000"/>
                                        <p:tgtEl>
                                          <p:spTgt spid="25"/>
                                        </p:tgtEl>
                                        <p:attrNameLst>
                                          <p:attrName>ppt_x</p:attrName>
                                        </p:attrNameLst>
                                      </p:cBhvr>
                                      <p:tavLst>
                                        <p:tav tm="0">
                                          <p:val>
                                            <p:strVal val="ppt_x"/>
                                          </p:val>
                                        </p:tav>
                                        <p:tav tm="100000">
                                          <p:val>
                                            <p:strVal val="1+ppt_w/2"/>
                                          </p:val>
                                        </p:tav>
                                      </p:tavLst>
                                    </p:anim>
                                    <p:anim calcmode="lin" valueType="num">
                                      <p:cBhvr additive="base">
                                        <p:cTn id="72" dur="5000"/>
                                        <p:tgtEl>
                                          <p:spTgt spid="25"/>
                                        </p:tgtEl>
                                        <p:attrNameLst>
                                          <p:attrName>ppt_y</p:attrName>
                                        </p:attrNameLst>
                                      </p:cBhvr>
                                      <p:tavLst>
                                        <p:tav tm="0">
                                          <p:val>
                                            <p:strVal val="ppt_y"/>
                                          </p:val>
                                        </p:tav>
                                        <p:tav tm="100000">
                                          <p:val>
                                            <p:strVal val="ppt_y"/>
                                          </p:val>
                                        </p:tav>
                                      </p:tavLst>
                                    </p:anim>
                                    <p:set>
                                      <p:cBhvr>
                                        <p:cTn id="73" dur="1" fill="hold">
                                          <p:stCondLst>
                                            <p:cond delay="4999"/>
                                          </p:stCondLst>
                                        </p:cTn>
                                        <p:tgtEl>
                                          <p:spTgt spid="25"/>
                                        </p:tgtEl>
                                        <p:attrNameLst>
                                          <p:attrName>style.visibility</p:attrName>
                                        </p:attrNameLst>
                                      </p:cBhvr>
                                      <p:to>
                                        <p:strVal val="hidden"/>
                                      </p:to>
                                    </p:set>
                                  </p:childTnLst>
                                </p:cTn>
                              </p:par>
                              <p:par>
                                <p:cTn id="74" presetID="19" presetClass="exit" presetSubtype="10" fill="hold" grpId="3" nodeType="withEffect">
                                  <p:stCondLst>
                                    <p:cond delay="0"/>
                                  </p:stCondLst>
                                  <p:childTnLst>
                                    <p:anim calcmode="lin" valueType="num">
                                      <p:cBhvr>
                                        <p:cTn id="75" dur="5000"/>
                                        <p:tgtEl>
                                          <p:spTgt spid="25"/>
                                        </p:tgtEl>
                                        <p:attrNameLst>
                                          <p:attrName>ppt_h</p:attrName>
                                        </p:attrNameLst>
                                      </p:cBhvr>
                                      <p:tavLst>
                                        <p:tav tm="0">
                                          <p:val>
                                            <p:strVal val="ppt_h"/>
                                          </p:val>
                                        </p:tav>
                                        <p:tav tm="100000">
                                          <p:val>
                                            <p:strVal val="ppt_h"/>
                                          </p:val>
                                        </p:tav>
                                      </p:tavLst>
                                    </p:anim>
                                    <p:anim calcmode="lin" valueType="num">
                                      <p:cBhvr>
                                        <p:cTn id="7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7" dur="1" fill="hold">
                                          <p:stCondLst>
                                            <p:cond delay="4999"/>
                                          </p:stCondLst>
                                        </p:cTn>
                                        <p:tgtEl>
                                          <p:spTgt spid="25"/>
                                        </p:tgtEl>
                                        <p:attrNameLst>
                                          <p:attrName>style.visibility</p:attrName>
                                        </p:attrNameLst>
                                      </p:cBhvr>
                                      <p:to>
                                        <p:strVal val="hidden"/>
                                      </p:to>
                                    </p:set>
                                  </p:childTnLst>
                                </p:cTn>
                              </p:par>
                              <p:par>
                                <p:cTn id="78" presetID="2" presetClass="entr" presetSubtype="12"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 calcmode="lin" valueType="num">
                                      <p:cBhvr additive="base">
                                        <p:cTn id="80" dur="5000" fill="hold"/>
                                        <p:tgtEl>
                                          <p:spTgt spid="14"/>
                                        </p:tgtEl>
                                        <p:attrNameLst>
                                          <p:attrName>ppt_x</p:attrName>
                                        </p:attrNameLst>
                                      </p:cBhvr>
                                      <p:tavLst>
                                        <p:tav tm="0">
                                          <p:val>
                                            <p:strVal val="0-#ppt_w/2"/>
                                          </p:val>
                                        </p:tav>
                                        <p:tav tm="100000">
                                          <p:val>
                                            <p:strVal val="#ppt_x"/>
                                          </p:val>
                                        </p:tav>
                                      </p:tavLst>
                                    </p:anim>
                                    <p:anim calcmode="lin" valueType="num">
                                      <p:cBhvr additive="base">
                                        <p:cTn id="81" dur="5000" fill="hold"/>
                                        <p:tgtEl>
                                          <p:spTgt spid="14"/>
                                        </p:tgtEl>
                                        <p:attrNameLst>
                                          <p:attrName>ppt_y</p:attrName>
                                        </p:attrNameLst>
                                      </p:cBhvr>
                                      <p:tavLst>
                                        <p:tav tm="0">
                                          <p:val>
                                            <p:strVal val="1+#ppt_h/2"/>
                                          </p:val>
                                        </p:tav>
                                        <p:tav tm="100000">
                                          <p:val>
                                            <p:strVal val="#ppt_y"/>
                                          </p:val>
                                        </p:tav>
                                      </p:tavLst>
                                    </p:anim>
                                  </p:childTnLst>
                                </p:cTn>
                              </p:par>
                              <p:par>
                                <p:cTn id="82" presetID="8" presetClass="emph" presetSubtype="0" fill="hold" grpId="1" nodeType="withEffect">
                                  <p:stCondLst>
                                    <p:cond delay="0"/>
                                  </p:stCondLst>
                                  <p:childTnLst>
                                    <p:animRot by="-21600000">
                                      <p:cBhvr>
                                        <p:cTn id="83" dur="5000" fill="hold"/>
                                        <p:tgtEl>
                                          <p:spTgt spid="14"/>
                                        </p:tgtEl>
                                        <p:attrNameLst>
                                          <p:attrName>r</p:attrName>
                                        </p:attrNameLst>
                                      </p:cBhvr>
                                    </p:animRot>
                                  </p:childTnLst>
                                </p:cTn>
                              </p:par>
                              <p:par>
                                <p:cTn id="84" presetID="2" presetClass="exit" presetSubtype="8" fill="hold" grpId="2" nodeType="withEffect">
                                  <p:stCondLst>
                                    <p:cond delay="0"/>
                                  </p:stCondLst>
                                  <p:childTnLst>
                                    <p:anim calcmode="lin" valueType="num">
                                      <p:cBhvr additive="base">
                                        <p:cTn id="85" dur="5000"/>
                                        <p:tgtEl>
                                          <p:spTgt spid="14"/>
                                        </p:tgtEl>
                                        <p:attrNameLst>
                                          <p:attrName>ppt_x</p:attrName>
                                        </p:attrNameLst>
                                      </p:cBhvr>
                                      <p:tavLst>
                                        <p:tav tm="0">
                                          <p:val>
                                            <p:strVal val="ppt_x"/>
                                          </p:val>
                                        </p:tav>
                                        <p:tav tm="100000">
                                          <p:val>
                                            <p:strVal val="0-ppt_w/2"/>
                                          </p:val>
                                        </p:tav>
                                      </p:tavLst>
                                    </p:anim>
                                    <p:anim calcmode="lin" valueType="num">
                                      <p:cBhvr additive="base">
                                        <p:cTn id="86" dur="5000"/>
                                        <p:tgtEl>
                                          <p:spTgt spid="14"/>
                                        </p:tgtEl>
                                        <p:attrNameLst>
                                          <p:attrName>ppt_y</p:attrName>
                                        </p:attrNameLst>
                                      </p:cBhvr>
                                      <p:tavLst>
                                        <p:tav tm="0">
                                          <p:val>
                                            <p:strVal val="ppt_y"/>
                                          </p:val>
                                        </p:tav>
                                        <p:tav tm="100000">
                                          <p:val>
                                            <p:strVal val="ppt_y"/>
                                          </p:val>
                                        </p:tav>
                                      </p:tavLst>
                                    </p:anim>
                                    <p:set>
                                      <p:cBhvr>
                                        <p:cTn id="87" dur="1" fill="hold">
                                          <p:stCondLst>
                                            <p:cond delay="4999"/>
                                          </p:stCondLst>
                                        </p:cTn>
                                        <p:tgtEl>
                                          <p:spTgt spid="14"/>
                                        </p:tgtEl>
                                        <p:attrNameLst>
                                          <p:attrName>style.visibility</p:attrName>
                                        </p:attrNameLst>
                                      </p:cBhvr>
                                      <p:to>
                                        <p:strVal val="hidden"/>
                                      </p:to>
                                    </p:set>
                                  </p:childTnLst>
                                </p:cTn>
                              </p:par>
                              <p:par>
                                <p:cTn id="88" presetID="19" presetClass="exit" presetSubtype="10" fill="hold" grpId="3" nodeType="withEffect">
                                  <p:stCondLst>
                                    <p:cond delay="0"/>
                                  </p:stCondLst>
                                  <p:childTnLst>
                                    <p:anim calcmode="lin" valueType="num">
                                      <p:cBhvr>
                                        <p:cTn id="89" dur="5000"/>
                                        <p:tgtEl>
                                          <p:spTgt spid="14"/>
                                        </p:tgtEl>
                                        <p:attrNameLst>
                                          <p:attrName>ppt_h</p:attrName>
                                        </p:attrNameLst>
                                      </p:cBhvr>
                                      <p:tavLst>
                                        <p:tav tm="0">
                                          <p:val>
                                            <p:strVal val="ppt_h"/>
                                          </p:val>
                                        </p:tav>
                                        <p:tav tm="100000">
                                          <p:val>
                                            <p:strVal val="ppt_h"/>
                                          </p:val>
                                        </p:tav>
                                      </p:tavLst>
                                    </p:anim>
                                    <p:anim calcmode="lin" valueType="num">
                                      <p:cBhvr>
                                        <p:cTn id="90"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 dur="1" fill="hold">
                                          <p:stCondLst>
                                            <p:cond delay="4999"/>
                                          </p:stCondLst>
                                        </p:cTn>
                                        <p:tgtEl>
                                          <p:spTgt spid="14"/>
                                        </p:tgtEl>
                                        <p:attrNameLst>
                                          <p:attrName>style.visibility</p:attrName>
                                        </p:attrNameLst>
                                      </p:cBhvr>
                                      <p:to>
                                        <p:strVal val="hidden"/>
                                      </p:to>
                                    </p:set>
                                  </p:childTnLst>
                                </p:cTn>
                              </p:par>
                              <p:par>
                                <p:cTn id="92" presetID="2" presetClass="entr" presetSubtype="12"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5000" fill="hold"/>
                                        <p:tgtEl>
                                          <p:spTgt spid="17"/>
                                        </p:tgtEl>
                                        <p:attrNameLst>
                                          <p:attrName>ppt_x</p:attrName>
                                        </p:attrNameLst>
                                      </p:cBhvr>
                                      <p:tavLst>
                                        <p:tav tm="0">
                                          <p:val>
                                            <p:strVal val="0-#ppt_w/2"/>
                                          </p:val>
                                        </p:tav>
                                        <p:tav tm="100000">
                                          <p:val>
                                            <p:strVal val="#ppt_x"/>
                                          </p:val>
                                        </p:tav>
                                      </p:tavLst>
                                    </p:anim>
                                    <p:anim calcmode="lin" valueType="num">
                                      <p:cBhvr additive="base">
                                        <p:cTn id="95" dur="5000" fill="hold"/>
                                        <p:tgtEl>
                                          <p:spTgt spid="17"/>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5000" fill="hold"/>
                                        <p:tgtEl>
                                          <p:spTgt spid="17"/>
                                        </p:tgtEl>
                                        <p:attrNameLst>
                                          <p:attrName>r</p:attrName>
                                        </p:attrNameLst>
                                      </p:cBhvr>
                                    </p:animRot>
                                  </p:childTnLst>
                                </p:cTn>
                              </p:par>
                              <p:par>
                                <p:cTn id="98" presetID="2" presetClass="exit" presetSubtype="8" fill="hold" grpId="2" nodeType="withEffect">
                                  <p:stCondLst>
                                    <p:cond delay="0"/>
                                  </p:stCondLst>
                                  <p:childTnLst>
                                    <p:anim calcmode="lin" valueType="num">
                                      <p:cBhvr additive="base">
                                        <p:cTn id="99" dur="5000"/>
                                        <p:tgtEl>
                                          <p:spTgt spid="17"/>
                                        </p:tgtEl>
                                        <p:attrNameLst>
                                          <p:attrName>ppt_x</p:attrName>
                                        </p:attrNameLst>
                                      </p:cBhvr>
                                      <p:tavLst>
                                        <p:tav tm="0">
                                          <p:val>
                                            <p:strVal val="ppt_x"/>
                                          </p:val>
                                        </p:tav>
                                        <p:tav tm="100000">
                                          <p:val>
                                            <p:strVal val="0-ppt_w/2"/>
                                          </p:val>
                                        </p:tav>
                                      </p:tavLst>
                                    </p:anim>
                                    <p:anim calcmode="lin" valueType="num">
                                      <p:cBhvr additive="base">
                                        <p:cTn id="100" dur="5000"/>
                                        <p:tgtEl>
                                          <p:spTgt spid="17"/>
                                        </p:tgtEl>
                                        <p:attrNameLst>
                                          <p:attrName>ppt_y</p:attrName>
                                        </p:attrNameLst>
                                      </p:cBhvr>
                                      <p:tavLst>
                                        <p:tav tm="0">
                                          <p:val>
                                            <p:strVal val="ppt_y"/>
                                          </p:val>
                                        </p:tav>
                                        <p:tav tm="100000">
                                          <p:val>
                                            <p:strVal val="ppt_y"/>
                                          </p:val>
                                        </p:tav>
                                      </p:tavLst>
                                    </p:anim>
                                    <p:set>
                                      <p:cBhvr>
                                        <p:cTn id="101" dur="1" fill="hold">
                                          <p:stCondLst>
                                            <p:cond delay="4999"/>
                                          </p:stCondLst>
                                        </p:cTn>
                                        <p:tgtEl>
                                          <p:spTgt spid="17"/>
                                        </p:tgtEl>
                                        <p:attrNameLst>
                                          <p:attrName>style.visibility</p:attrName>
                                        </p:attrNameLst>
                                      </p:cBhvr>
                                      <p:to>
                                        <p:strVal val="hidden"/>
                                      </p:to>
                                    </p:set>
                                  </p:childTnLst>
                                </p:cTn>
                              </p:par>
                              <p:par>
                                <p:cTn id="102" presetID="19" presetClass="exit" presetSubtype="10" fill="hold" grpId="3" nodeType="withEffect">
                                  <p:stCondLst>
                                    <p:cond delay="0"/>
                                  </p:stCondLst>
                                  <p:childTnLst>
                                    <p:anim calcmode="lin" valueType="num">
                                      <p:cBhvr>
                                        <p:cTn id="103" dur="5000"/>
                                        <p:tgtEl>
                                          <p:spTgt spid="17"/>
                                        </p:tgtEl>
                                        <p:attrNameLst>
                                          <p:attrName>ppt_h</p:attrName>
                                        </p:attrNameLst>
                                      </p:cBhvr>
                                      <p:tavLst>
                                        <p:tav tm="0">
                                          <p:val>
                                            <p:strVal val="ppt_h"/>
                                          </p:val>
                                        </p:tav>
                                        <p:tav tm="100000">
                                          <p:val>
                                            <p:strVal val="ppt_h"/>
                                          </p:val>
                                        </p:tav>
                                      </p:tavLst>
                                    </p:anim>
                                    <p:anim calcmode="lin" valueType="num">
                                      <p:cBhvr>
                                        <p:cTn id="1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 dur="1" fill="hold">
                                          <p:stCondLst>
                                            <p:cond delay="4999"/>
                                          </p:stCondLst>
                                        </p:cTn>
                                        <p:tgtEl>
                                          <p:spTgt spid="17"/>
                                        </p:tgtEl>
                                        <p:attrNameLst>
                                          <p:attrName>style.visibility</p:attrName>
                                        </p:attrNameLst>
                                      </p:cBhvr>
                                      <p:to>
                                        <p:strVal val="hidden"/>
                                      </p:to>
                                    </p:set>
                                  </p:childTnLst>
                                </p:cTn>
                              </p:par>
                              <p:par>
                                <p:cTn id="106" presetID="2" presetClass="entr" presetSubtype="12" fill="hold" grpId="0" nodeType="withEffect">
                                  <p:stCondLst>
                                    <p:cond delay="0"/>
                                  </p:stCondLst>
                                  <p:childTnLst>
                                    <p:set>
                                      <p:cBhvr>
                                        <p:cTn id="107" dur="1" fill="hold">
                                          <p:stCondLst>
                                            <p:cond delay="0"/>
                                          </p:stCondLst>
                                        </p:cTn>
                                        <p:tgtEl>
                                          <p:spTgt spid="20"/>
                                        </p:tgtEl>
                                        <p:attrNameLst>
                                          <p:attrName>style.visibility</p:attrName>
                                        </p:attrNameLst>
                                      </p:cBhvr>
                                      <p:to>
                                        <p:strVal val="visible"/>
                                      </p:to>
                                    </p:set>
                                    <p:anim calcmode="lin" valueType="num">
                                      <p:cBhvr additive="base">
                                        <p:cTn id="108" dur="5000" fill="hold"/>
                                        <p:tgtEl>
                                          <p:spTgt spid="20"/>
                                        </p:tgtEl>
                                        <p:attrNameLst>
                                          <p:attrName>ppt_x</p:attrName>
                                        </p:attrNameLst>
                                      </p:cBhvr>
                                      <p:tavLst>
                                        <p:tav tm="0">
                                          <p:val>
                                            <p:strVal val="0-#ppt_w/2"/>
                                          </p:val>
                                        </p:tav>
                                        <p:tav tm="100000">
                                          <p:val>
                                            <p:strVal val="#ppt_x"/>
                                          </p:val>
                                        </p:tav>
                                      </p:tavLst>
                                    </p:anim>
                                    <p:anim calcmode="lin" valueType="num">
                                      <p:cBhvr additive="base">
                                        <p:cTn id="109" dur="5000" fill="hold"/>
                                        <p:tgtEl>
                                          <p:spTgt spid="20"/>
                                        </p:tgtEl>
                                        <p:attrNameLst>
                                          <p:attrName>ppt_y</p:attrName>
                                        </p:attrNameLst>
                                      </p:cBhvr>
                                      <p:tavLst>
                                        <p:tav tm="0">
                                          <p:val>
                                            <p:strVal val="1+#ppt_h/2"/>
                                          </p:val>
                                        </p:tav>
                                        <p:tav tm="100000">
                                          <p:val>
                                            <p:strVal val="#ppt_y"/>
                                          </p:val>
                                        </p:tav>
                                      </p:tavLst>
                                    </p:anim>
                                  </p:childTnLst>
                                </p:cTn>
                              </p:par>
                              <p:par>
                                <p:cTn id="110" presetID="8" presetClass="emph" presetSubtype="0" fill="hold" grpId="1" nodeType="withEffect">
                                  <p:stCondLst>
                                    <p:cond delay="0"/>
                                  </p:stCondLst>
                                  <p:childTnLst>
                                    <p:animRot by="-21600000">
                                      <p:cBhvr>
                                        <p:cTn id="111" dur="5000" fill="hold"/>
                                        <p:tgtEl>
                                          <p:spTgt spid="20"/>
                                        </p:tgtEl>
                                        <p:attrNameLst>
                                          <p:attrName>r</p:attrName>
                                        </p:attrNameLst>
                                      </p:cBhvr>
                                    </p:animRot>
                                  </p:childTnLst>
                                </p:cTn>
                              </p:par>
                              <p:par>
                                <p:cTn id="112" presetID="2" presetClass="exit" presetSubtype="8" fill="hold" grpId="2" nodeType="withEffect">
                                  <p:stCondLst>
                                    <p:cond delay="0"/>
                                  </p:stCondLst>
                                  <p:childTnLst>
                                    <p:anim calcmode="lin" valueType="num">
                                      <p:cBhvr additive="base">
                                        <p:cTn id="113" dur="5000"/>
                                        <p:tgtEl>
                                          <p:spTgt spid="20"/>
                                        </p:tgtEl>
                                        <p:attrNameLst>
                                          <p:attrName>ppt_x</p:attrName>
                                        </p:attrNameLst>
                                      </p:cBhvr>
                                      <p:tavLst>
                                        <p:tav tm="0">
                                          <p:val>
                                            <p:strVal val="ppt_x"/>
                                          </p:val>
                                        </p:tav>
                                        <p:tav tm="100000">
                                          <p:val>
                                            <p:strVal val="0-ppt_w/2"/>
                                          </p:val>
                                        </p:tav>
                                      </p:tavLst>
                                    </p:anim>
                                    <p:anim calcmode="lin" valueType="num">
                                      <p:cBhvr additive="base">
                                        <p:cTn id="114" dur="5000"/>
                                        <p:tgtEl>
                                          <p:spTgt spid="20"/>
                                        </p:tgtEl>
                                        <p:attrNameLst>
                                          <p:attrName>ppt_y</p:attrName>
                                        </p:attrNameLst>
                                      </p:cBhvr>
                                      <p:tavLst>
                                        <p:tav tm="0">
                                          <p:val>
                                            <p:strVal val="ppt_y"/>
                                          </p:val>
                                        </p:tav>
                                        <p:tav tm="100000">
                                          <p:val>
                                            <p:strVal val="ppt_y"/>
                                          </p:val>
                                        </p:tav>
                                      </p:tavLst>
                                    </p:anim>
                                    <p:set>
                                      <p:cBhvr>
                                        <p:cTn id="115" dur="1" fill="hold">
                                          <p:stCondLst>
                                            <p:cond delay="4999"/>
                                          </p:stCondLst>
                                        </p:cTn>
                                        <p:tgtEl>
                                          <p:spTgt spid="20"/>
                                        </p:tgtEl>
                                        <p:attrNameLst>
                                          <p:attrName>style.visibility</p:attrName>
                                        </p:attrNameLst>
                                      </p:cBhvr>
                                      <p:to>
                                        <p:strVal val="hidden"/>
                                      </p:to>
                                    </p:set>
                                  </p:childTnLst>
                                </p:cTn>
                              </p:par>
                              <p:par>
                                <p:cTn id="116" presetID="19" presetClass="exit" presetSubtype="10" fill="hold" grpId="3" nodeType="withEffect">
                                  <p:stCondLst>
                                    <p:cond delay="0"/>
                                  </p:stCondLst>
                                  <p:childTnLst>
                                    <p:anim calcmode="lin" valueType="num">
                                      <p:cBhvr>
                                        <p:cTn id="117" dur="5000"/>
                                        <p:tgtEl>
                                          <p:spTgt spid="20"/>
                                        </p:tgtEl>
                                        <p:attrNameLst>
                                          <p:attrName>ppt_h</p:attrName>
                                        </p:attrNameLst>
                                      </p:cBhvr>
                                      <p:tavLst>
                                        <p:tav tm="0">
                                          <p:val>
                                            <p:strVal val="ppt_h"/>
                                          </p:val>
                                        </p:tav>
                                        <p:tav tm="100000">
                                          <p:val>
                                            <p:strVal val="ppt_h"/>
                                          </p:val>
                                        </p:tav>
                                      </p:tavLst>
                                    </p:anim>
                                    <p:anim calcmode="lin" valueType="num">
                                      <p:cBhvr>
                                        <p:cTn id="118"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 dur="1" fill="hold">
                                          <p:stCondLst>
                                            <p:cond delay="4999"/>
                                          </p:stCondLst>
                                        </p:cTn>
                                        <p:tgtEl>
                                          <p:spTgt spid="20"/>
                                        </p:tgtEl>
                                        <p:attrNameLst>
                                          <p:attrName>style.visibility</p:attrName>
                                        </p:attrNameLst>
                                      </p:cBhvr>
                                      <p:to>
                                        <p:strVal val="hidden"/>
                                      </p:to>
                                    </p:set>
                                  </p:childTnLst>
                                </p:cTn>
                              </p:par>
                              <p:par>
                                <p:cTn id="120" presetID="2" presetClass="entr" presetSubtype="12" fill="hold" grpId="0" nodeType="withEffect">
                                  <p:stCondLst>
                                    <p:cond delay="0"/>
                                  </p:stCondLst>
                                  <p:childTnLst>
                                    <p:set>
                                      <p:cBhvr>
                                        <p:cTn id="121" dur="1" fill="hold">
                                          <p:stCondLst>
                                            <p:cond delay="0"/>
                                          </p:stCondLst>
                                        </p:cTn>
                                        <p:tgtEl>
                                          <p:spTgt spid="23"/>
                                        </p:tgtEl>
                                        <p:attrNameLst>
                                          <p:attrName>style.visibility</p:attrName>
                                        </p:attrNameLst>
                                      </p:cBhvr>
                                      <p:to>
                                        <p:strVal val="visible"/>
                                      </p:to>
                                    </p:set>
                                    <p:anim calcmode="lin" valueType="num">
                                      <p:cBhvr additive="base">
                                        <p:cTn id="122" dur="5000" fill="hold"/>
                                        <p:tgtEl>
                                          <p:spTgt spid="23"/>
                                        </p:tgtEl>
                                        <p:attrNameLst>
                                          <p:attrName>ppt_x</p:attrName>
                                        </p:attrNameLst>
                                      </p:cBhvr>
                                      <p:tavLst>
                                        <p:tav tm="0">
                                          <p:val>
                                            <p:strVal val="0-#ppt_w/2"/>
                                          </p:val>
                                        </p:tav>
                                        <p:tav tm="100000">
                                          <p:val>
                                            <p:strVal val="#ppt_x"/>
                                          </p:val>
                                        </p:tav>
                                      </p:tavLst>
                                    </p:anim>
                                    <p:anim calcmode="lin" valueType="num">
                                      <p:cBhvr additive="base">
                                        <p:cTn id="123" dur="5000" fill="hold"/>
                                        <p:tgtEl>
                                          <p:spTgt spid="23"/>
                                        </p:tgtEl>
                                        <p:attrNameLst>
                                          <p:attrName>ppt_y</p:attrName>
                                        </p:attrNameLst>
                                      </p:cBhvr>
                                      <p:tavLst>
                                        <p:tav tm="0">
                                          <p:val>
                                            <p:strVal val="1+#ppt_h/2"/>
                                          </p:val>
                                        </p:tav>
                                        <p:tav tm="100000">
                                          <p:val>
                                            <p:strVal val="#ppt_y"/>
                                          </p:val>
                                        </p:tav>
                                      </p:tavLst>
                                    </p:anim>
                                  </p:childTnLst>
                                </p:cTn>
                              </p:par>
                              <p:par>
                                <p:cTn id="124" presetID="8" presetClass="emph" presetSubtype="0" fill="hold" grpId="1" nodeType="withEffect">
                                  <p:stCondLst>
                                    <p:cond delay="0"/>
                                  </p:stCondLst>
                                  <p:childTnLst>
                                    <p:animRot by="-21600000">
                                      <p:cBhvr>
                                        <p:cTn id="125" dur="5000" fill="hold"/>
                                        <p:tgtEl>
                                          <p:spTgt spid="23"/>
                                        </p:tgtEl>
                                        <p:attrNameLst>
                                          <p:attrName>r</p:attrName>
                                        </p:attrNameLst>
                                      </p:cBhvr>
                                    </p:animRot>
                                  </p:childTnLst>
                                </p:cTn>
                              </p:par>
                              <p:par>
                                <p:cTn id="126" presetID="2" presetClass="exit" presetSubtype="8" fill="hold" grpId="2" nodeType="withEffect">
                                  <p:stCondLst>
                                    <p:cond delay="0"/>
                                  </p:stCondLst>
                                  <p:childTnLst>
                                    <p:anim calcmode="lin" valueType="num">
                                      <p:cBhvr additive="base">
                                        <p:cTn id="127" dur="5000"/>
                                        <p:tgtEl>
                                          <p:spTgt spid="23"/>
                                        </p:tgtEl>
                                        <p:attrNameLst>
                                          <p:attrName>ppt_x</p:attrName>
                                        </p:attrNameLst>
                                      </p:cBhvr>
                                      <p:tavLst>
                                        <p:tav tm="0">
                                          <p:val>
                                            <p:strVal val="ppt_x"/>
                                          </p:val>
                                        </p:tav>
                                        <p:tav tm="100000">
                                          <p:val>
                                            <p:strVal val="0-ppt_w/2"/>
                                          </p:val>
                                        </p:tav>
                                      </p:tavLst>
                                    </p:anim>
                                    <p:anim calcmode="lin" valueType="num">
                                      <p:cBhvr additive="base">
                                        <p:cTn id="128" dur="5000"/>
                                        <p:tgtEl>
                                          <p:spTgt spid="23"/>
                                        </p:tgtEl>
                                        <p:attrNameLst>
                                          <p:attrName>ppt_y</p:attrName>
                                        </p:attrNameLst>
                                      </p:cBhvr>
                                      <p:tavLst>
                                        <p:tav tm="0">
                                          <p:val>
                                            <p:strVal val="ppt_y"/>
                                          </p:val>
                                        </p:tav>
                                        <p:tav tm="100000">
                                          <p:val>
                                            <p:strVal val="ppt_y"/>
                                          </p:val>
                                        </p:tav>
                                      </p:tavLst>
                                    </p:anim>
                                    <p:set>
                                      <p:cBhvr>
                                        <p:cTn id="129" dur="1" fill="hold">
                                          <p:stCondLst>
                                            <p:cond delay="4999"/>
                                          </p:stCondLst>
                                        </p:cTn>
                                        <p:tgtEl>
                                          <p:spTgt spid="23"/>
                                        </p:tgtEl>
                                        <p:attrNameLst>
                                          <p:attrName>style.visibility</p:attrName>
                                        </p:attrNameLst>
                                      </p:cBhvr>
                                      <p:to>
                                        <p:strVal val="hidden"/>
                                      </p:to>
                                    </p:set>
                                  </p:childTnLst>
                                </p:cTn>
                              </p:par>
                              <p:par>
                                <p:cTn id="130" presetID="19" presetClass="exit" presetSubtype="10" fill="hold" grpId="3" nodeType="withEffect">
                                  <p:stCondLst>
                                    <p:cond delay="0"/>
                                  </p:stCondLst>
                                  <p:childTnLst>
                                    <p:anim calcmode="lin" valueType="num">
                                      <p:cBhvr>
                                        <p:cTn id="131" dur="5000"/>
                                        <p:tgtEl>
                                          <p:spTgt spid="23"/>
                                        </p:tgtEl>
                                        <p:attrNameLst>
                                          <p:attrName>ppt_h</p:attrName>
                                        </p:attrNameLst>
                                      </p:cBhvr>
                                      <p:tavLst>
                                        <p:tav tm="0">
                                          <p:val>
                                            <p:strVal val="ppt_h"/>
                                          </p:val>
                                        </p:tav>
                                        <p:tav tm="100000">
                                          <p:val>
                                            <p:strVal val="ppt_h"/>
                                          </p:val>
                                        </p:tav>
                                      </p:tavLst>
                                    </p:anim>
                                    <p:anim calcmode="lin" valueType="num">
                                      <p:cBhvr>
                                        <p:cTn id="132"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 dur="1" fill="hold">
                                          <p:stCondLst>
                                            <p:cond delay="4999"/>
                                          </p:stCondLst>
                                        </p:cTn>
                                        <p:tgtEl>
                                          <p:spTgt spid="23"/>
                                        </p:tgtEl>
                                        <p:attrNameLst>
                                          <p:attrName>style.visibility</p:attrName>
                                        </p:attrNameLst>
                                      </p:cBhvr>
                                      <p:to>
                                        <p:strVal val="hidden"/>
                                      </p:to>
                                    </p:set>
                                  </p:childTnLst>
                                </p:cTn>
                              </p:par>
                              <p:par>
                                <p:cTn id="134" presetID="2" presetClass="entr" presetSubtype="12"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5000" fill="hold"/>
                                        <p:tgtEl>
                                          <p:spTgt spid="26"/>
                                        </p:tgtEl>
                                        <p:attrNameLst>
                                          <p:attrName>ppt_x</p:attrName>
                                        </p:attrNameLst>
                                      </p:cBhvr>
                                      <p:tavLst>
                                        <p:tav tm="0">
                                          <p:val>
                                            <p:strVal val="0-#ppt_w/2"/>
                                          </p:val>
                                        </p:tav>
                                        <p:tav tm="100000">
                                          <p:val>
                                            <p:strVal val="#ppt_x"/>
                                          </p:val>
                                        </p:tav>
                                      </p:tavLst>
                                    </p:anim>
                                    <p:anim calcmode="lin" valueType="num">
                                      <p:cBhvr additive="base">
                                        <p:cTn id="137" dur="5000" fill="hold"/>
                                        <p:tgtEl>
                                          <p:spTgt spid="26"/>
                                        </p:tgtEl>
                                        <p:attrNameLst>
                                          <p:attrName>ppt_y</p:attrName>
                                        </p:attrNameLst>
                                      </p:cBhvr>
                                      <p:tavLst>
                                        <p:tav tm="0">
                                          <p:val>
                                            <p:strVal val="1+#ppt_h/2"/>
                                          </p:val>
                                        </p:tav>
                                        <p:tav tm="100000">
                                          <p:val>
                                            <p:strVal val="#ppt_y"/>
                                          </p:val>
                                        </p:tav>
                                      </p:tavLst>
                                    </p:anim>
                                  </p:childTnLst>
                                </p:cTn>
                              </p:par>
                              <p:par>
                                <p:cTn id="138" presetID="8" presetClass="emph" presetSubtype="0" fill="hold" grpId="1" nodeType="withEffect">
                                  <p:stCondLst>
                                    <p:cond delay="0"/>
                                  </p:stCondLst>
                                  <p:childTnLst>
                                    <p:animRot by="-21600000">
                                      <p:cBhvr>
                                        <p:cTn id="139" dur="5000" fill="hold"/>
                                        <p:tgtEl>
                                          <p:spTgt spid="26"/>
                                        </p:tgtEl>
                                        <p:attrNameLst>
                                          <p:attrName>r</p:attrName>
                                        </p:attrNameLst>
                                      </p:cBhvr>
                                    </p:animRot>
                                  </p:childTnLst>
                                </p:cTn>
                              </p:par>
                              <p:par>
                                <p:cTn id="140" presetID="2" presetClass="exit" presetSubtype="8" fill="hold" grpId="2" nodeType="withEffect">
                                  <p:stCondLst>
                                    <p:cond delay="0"/>
                                  </p:stCondLst>
                                  <p:childTnLst>
                                    <p:anim calcmode="lin" valueType="num">
                                      <p:cBhvr additive="base">
                                        <p:cTn id="141" dur="5000"/>
                                        <p:tgtEl>
                                          <p:spTgt spid="26"/>
                                        </p:tgtEl>
                                        <p:attrNameLst>
                                          <p:attrName>ppt_x</p:attrName>
                                        </p:attrNameLst>
                                      </p:cBhvr>
                                      <p:tavLst>
                                        <p:tav tm="0">
                                          <p:val>
                                            <p:strVal val="ppt_x"/>
                                          </p:val>
                                        </p:tav>
                                        <p:tav tm="100000">
                                          <p:val>
                                            <p:strVal val="0-ppt_w/2"/>
                                          </p:val>
                                        </p:tav>
                                      </p:tavLst>
                                    </p:anim>
                                    <p:anim calcmode="lin" valueType="num">
                                      <p:cBhvr additive="base">
                                        <p:cTn id="142" dur="5000"/>
                                        <p:tgtEl>
                                          <p:spTgt spid="26"/>
                                        </p:tgtEl>
                                        <p:attrNameLst>
                                          <p:attrName>ppt_y</p:attrName>
                                        </p:attrNameLst>
                                      </p:cBhvr>
                                      <p:tavLst>
                                        <p:tav tm="0">
                                          <p:val>
                                            <p:strVal val="ppt_y"/>
                                          </p:val>
                                        </p:tav>
                                        <p:tav tm="100000">
                                          <p:val>
                                            <p:strVal val="ppt_y"/>
                                          </p:val>
                                        </p:tav>
                                      </p:tavLst>
                                    </p:anim>
                                    <p:set>
                                      <p:cBhvr>
                                        <p:cTn id="143" dur="1" fill="hold">
                                          <p:stCondLst>
                                            <p:cond delay="4999"/>
                                          </p:stCondLst>
                                        </p:cTn>
                                        <p:tgtEl>
                                          <p:spTgt spid="26"/>
                                        </p:tgtEl>
                                        <p:attrNameLst>
                                          <p:attrName>style.visibility</p:attrName>
                                        </p:attrNameLst>
                                      </p:cBhvr>
                                      <p:to>
                                        <p:strVal val="hidden"/>
                                      </p:to>
                                    </p:set>
                                  </p:childTnLst>
                                </p:cTn>
                              </p:par>
                              <p:par>
                                <p:cTn id="144" presetID="19" presetClass="exit" presetSubtype="10" fill="hold" grpId="3" nodeType="withEffect">
                                  <p:stCondLst>
                                    <p:cond delay="0"/>
                                  </p:stCondLst>
                                  <p:childTnLst>
                                    <p:anim calcmode="lin" valueType="num">
                                      <p:cBhvr>
                                        <p:cTn id="145" dur="5000"/>
                                        <p:tgtEl>
                                          <p:spTgt spid="26"/>
                                        </p:tgtEl>
                                        <p:attrNameLst>
                                          <p:attrName>ppt_h</p:attrName>
                                        </p:attrNameLst>
                                      </p:cBhvr>
                                      <p:tavLst>
                                        <p:tav tm="0">
                                          <p:val>
                                            <p:strVal val="ppt_h"/>
                                          </p:val>
                                        </p:tav>
                                        <p:tav tm="100000">
                                          <p:val>
                                            <p:strVal val="ppt_h"/>
                                          </p:val>
                                        </p:tav>
                                      </p:tavLst>
                                    </p:anim>
                                    <p:anim calcmode="lin" valueType="num">
                                      <p:cBhvr>
                                        <p:cTn id="146"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 dur="1" fill="hold">
                                          <p:stCondLst>
                                            <p:cond delay="4999"/>
                                          </p:stCondLst>
                                        </p:cTn>
                                        <p:tgtEl>
                                          <p:spTgt spid="26"/>
                                        </p:tgtEl>
                                        <p:attrNameLst>
                                          <p:attrName>style.visibility</p:attrName>
                                        </p:attrNameLst>
                                      </p:cBhvr>
                                      <p:to>
                                        <p:strVal val="hidden"/>
                                      </p:to>
                                    </p:set>
                                  </p:childTnLst>
                                </p:cTn>
                              </p:par>
                              <p:par>
                                <p:cTn id="148" presetID="23" presetClass="entr" presetSubtype="288" fill="hold" nodeType="withEffect">
                                  <p:stCondLst>
                                    <p:cond delay="500"/>
                                  </p:stCondLst>
                                  <p:childTnLst>
                                    <p:set>
                                      <p:cBhvr>
                                        <p:cTn id="149" dur="1" fill="hold">
                                          <p:stCondLst>
                                            <p:cond delay="0"/>
                                          </p:stCondLst>
                                        </p:cTn>
                                        <p:tgtEl>
                                          <p:spTgt spid="18"/>
                                        </p:tgtEl>
                                        <p:attrNameLst>
                                          <p:attrName>style.visibility</p:attrName>
                                        </p:attrNameLst>
                                      </p:cBhvr>
                                      <p:to>
                                        <p:strVal val="visible"/>
                                      </p:to>
                                    </p:set>
                                    <p:anim calcmode="lin" valueType="num">
                                      <p:cBhvr>
                                        <p:cTn id="150" dur="4000" fill="hold"/>
                                        <p:tgtEl>
                                          <p:spTgt spid="18"/>
                                        </p:tgtEl>
                                        <p:attrNameLst>
                                          <p:attrName>ppt_w</p:attrName>
                                        </p:attrNameLst>
                                      </p:cBhvr>
                                      <p:tavLst>
                                        <p:tav tm="0">
                                          <p:val>
                                            <p:strVal val="4/3*#ppt_w"/>
                                          </p:val>
                                        </p:tav>
                                        <p:tav tm="100000">
                                          <p:val>
                                            <p:strVal val="#ppt_w"/>
                                          </p:val>
                                        </p:tav>
                                      </p:tavLst>
                                    </p:anim>
                                    <p:anim calcmode="lin" valueType="num">
                                      <p:cBhvr>
                                        <p:cTn id="151" dur="4000" fill="hold"/>
                                        <p:tgtEl>
                                          <p:spTgt spid="18"/>
                                        </p:tgtEl>
                                        <p:attrNameLst>
                                          <p:attrName>ppt_h</p:attrName>
                                        </p:attrNameLst>
                                      </p:cBhvr>
                                      <p:tavLst>
                                        <p:tav tm="0">
                                          <p:val>
                                            <p:strVal val="4/3*#ppt_h"/>
                                          </p:val>
                                        </p:tav>
                                        <p:tav tm="100000">
                                          <p:val>
                                            <p:strVal val="#ppt_h"/>
                                          </p:val>
                                        </p:tav>
                                      </p:tavLst>
                                    </p:anim>
                                  </p:childTnLst>
                                </p:cTn>
                              </p:par>
                              <p:par>
                                <p:cTn id="152" presetID="16" presetClass="entr" presetSubtype="37" fill="hold" nodeType="withEffect">
                                  <p:stCondLst>
                                    <p:cond delay="500"/>
                                  </p:stCondLst>
                                  <p:childTnLst>
                                    <p:set>
                                      <p:cBhvr>
                                        <p:cTn id="153" dur="1" fill="hold">
                                          <p:stCondLst>
                                            <p:cond delay="0"/>
                                          </p:stCondLst>
                                        </p:cTn>
                                        <p:tgtEl>
                                          <p:spTgt spid="18"/>
                                        </p:tgtEl>
                                        <p:attrNameLst>
                                          <p:attrName>style.visibility</p:attrName>
                                        </p:attrNameLst>
                                      </p:cBhvr>
                                      <p:to>
                                        <p:strVal val="visible"/>
                                      </p:to>
                                    </p:set>
                                    <p:animEffect transition="in" filter="barn(outVertical)">
                                      <p:cBhvr>
                                        <p:cTn id="154" dur="4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6" grpId="3" animBg="1"/>
      <p:bldP spid="17" grpId="0" animBg="1"/>
      <p:bldP spid="17" grpId="1" animBg="1"/>
      <p:bldP spid="17" grpId="2" animBg="1"/>
      <p:bldP spid="17" grpId="3" animBg="1"/>
      <p:bldP spid="13" grpId="0" animBg="1"/>
      <p:bldP spid="13" grpId="1" animBg="1"/>
      <p:bldP spid="13" grpId="2" animBg="1"/>
      <p:bldP spid="13" grpId="3" animBg="1"/>
      <p:bldP spid="14" grpId="0" animBg="1"/>
      <p:bldP spid="14" grpId="1" animBg="1"/>
      <p:bldP spid="14" grpId="2" animBg="1"/>
      <p:bldP spid="14" grpId="3" animBg="1"/>
      <p:bldP spid="19" grpId="0" animBg="1"/>
      <p:bldP spid="19" grpId="1" animBg="1"/>
      <p:bldP spid="19" grpId="2" animBg="1"/>
      <p:bldP spid="19" grpId="3" animBg="1"/>
      <p:bldP spid="20" grpId="0" animBg="1"/>
      <p:bldP spid="20" grpId="1" animBg="1"/>
      <p:bldP spid="20" grpId="2" animBg="1"/>
      <p:bldP spid="20" grpId="3" animBg="1"/>
      <p:bldP spid="22" grpId="0" animBg="1"/>
      <p:bldP spid="22" grpId="1" animBg="1"/>
      <p:bldP spid="22" grpId="2" animBg="1"/>
      <p:bldP spid="22" grpId="3" animBg="1"/>
      <p:bldP spid="23" grpId="0" animBg="1"/>
      <p:bldP spid="23" grpId="1" animBg="1"/>
      <p:bldP spid="23" grpId="2" animBg="1"/>
      <p:bldP spid="23" grpId="3" animBg="1"/>
      <p:bldP spid="25" grpId="0" animBg="1"/>
      <p:bldP spid="25" grpId="1" animBg="1"/>
      <p:bldP spid="25" grpId="2" animBg="1"/>
      <p:bldP spid="25" grpId="3" animBg="1"/>
      <p:bldP spid="26" grpId="0" animBg="1"/>
      <p:bldP spid="26" grpId="1" animBg="1"/>
      <p:bldP spid="26" grpId="2" animBg="1"/>
      <p:bldP spid="26" grpId="3" animBg="1"/>
      <p:bldP spid="1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117 Grupo"/>
          <p:cNvGrpSpPr/>
          <p:nvPr/>
        </p:nvGrpSpPr>
        <p:grpSpPr>
          <a:xfrm>
            <a:off x="0" y="-23079"/>
            <a:ext cx="9144000" cy="5143500"/>
            <a:chOff x="0" y="0"/>
            <a:chExt cx="9144000" cy="5143500"/>
          </a:xfrm>
        </p:grpSpPr>
        <p:sp>
          <p:nvSpPr>
            <p:cNvPr id="119" name="118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7" name="116 Imagen" descr="Diapositiva16"/>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97" b="-212"/>
          <a:stretch/>
        </p:blipFill>
        <p:spPr>
          <a:xfrm>
            <a:off x="0" y="0"/>
            <a:ext cx="9144000" cy="5143500"/>
          </a:xfrm>
          <a:prstGeom prst="rect">
            <a:avLst/>
          </a:prstGeom>
          <a:noFill/>
          <a:ln>
            <a:noFill/>
          </a:ln>
        </p:spPr>
      </p:pic>
      <p:grpSp>
        <p:nvGrpSpPr>
          <p:cNvPr id="63" name="62 Grupo"/>
          <p:cNvGrpSpPr/>
          <p:nvPr/>
        </p:nvGrpSpPr>
        <p:grpSpPr>
          <a:xfrm rot="16200000" flipH="1" flipV="1">
            <a:off x="1128482" y="1694787"/>
            <a:ext cx="3672410" cy="4130191"/>
            <a:chOff x="-278487" y="546631"/>
            <a:chExt cx="7122368" cy="5898232"/>
          </a:xfrm>
        </p:grpSpPr>
        <p:sp>
          <p:nvSpPr>
            <p:cNvPr id="64" name="63 Cerrar llave"/>
            <p:cNvSpPr/>
            <p:nvPr/>
          </p:nvSpPr>
          <p:spPr>
            <a:xfrm rot="14151112">
              <a:off x="333581" y="-65437"/>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5" name="64 Cerrar llave"/>
            <p:cNvSpPr/>
            <p:nvPr/>
          </p:nvSpPr>
          <p:spPr>
            <a:xfrm rot="14151112">
              <a:off x="485981" y="86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6" name="65 Cerrar llave"/>
            <p:cNvSpPr/>
            <p:nvPr/>
          </p:nvSpPr>
          <p:spPr>
            <a:xfrm rot="14151112">
              <a:off x="638381" y="239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7" name="66 Cerrar llave"/>
            <p:cNvSpPr/>
            <p:nvPr/>
          </p:nvSpPr>
          <p:spPr>
            <a:xfrm rot="14151112">
              <a:off x="790781" y="391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8" name="67 Cerrar llave"/>
            <p:cNvSpPr/>
            <p:nvPr/>
          </p:nvSpPr>
          <p:spPr>
            <a:xfrm rot="14151112">
              <a:off x="943181" y="544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69" name="68 Cerrar llave"/>
            <p:cNvSpPr/>
            <p:nvPr/>
          </p:nvSpPr>
          <p:spPr>
            <a:xfrm rot="14151112">
              <a:off x="1095581" y="696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0" name="69 Cerrar llave"/>
            <p:cNvSpPr/>
            <p:nvPr/>
          </p:nvSpPr>
          <p:spPr>
            <a:xfrm rot="14151112">
              <a:off x="1247981" y="848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1" name="70 Cerrar llave"/>
            <p:cNvSpPr/>
            <p:nvPr/>
          </p:nvSpPr>
          <p:spPr>
            <a:xfrm rot="14151112">
              <a:off x="1400381" y="1001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2" name="71 Cerrar llave"/>
            <p:cNvSpPr/>
            <p:nvPr/>
          </p:nvSpPr>
          <p:spPr>
            <a:xfrm rot="14151112">
              <a:off x="1552781" y="1153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3" name="72 Cerrar llave"/>
            <p:cNvSpPr/>
            <p:nvPr/>
          </p:nvSpPr>
          <p:spPr>
            <a:xfrm rot="14151112">
              <a:off x="1705181" y="1306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4" name="73 Cerrar llave"/>
            <p:cNvSpPr/>
            <p:nvPr/>
          </p:nvSpPr>
          <p:spPr>
            <a:xfrm rot="14151112">
              <a:off x="1857581" y="1458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5" name="74 Cerrar llave"/>
            <p:cNvSpPr/>
            <p:nvPr/>
          </p:nvSpPr>
          <p:spPr>
            <a:xfrm rot="14151112">
              <a:off x="2009981" y="1610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6" name="75 Cerrar llave"/>
            <p:cNvSpPr/>
            <p:nvPr/>
          </p:nvSpPr>
          <p:spPr>
            <a:xfrm rot="14151112">
              <a:off x="2162381" y="1763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7" name="76 Cerrar llave"/>
            <p:cNvSpPr/>
            <p:nvPr/>
          </p:nvSpPr>
          <p:spPr>
            <a:xfrm rot="14151112">
              <a:off x="2314781" y="1915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8" name="77 Cerrar llave"/>
            <p:cNvSpPr/>
            <p:nvPr/>
          </p:nvSpPr>
          <p:spPr>
            <a:xfrm rot="14151112">
              <a:off x="2467181" y="2068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79" name="78 Cerrar llave"/>
            <p:cNvSpPr/>
            <p:nvPr/>
          </p:nvSpPr>
          <p:spPr>
            <a:xfrm rot="14151112">
              <a:off x="2619581" y="2220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0" name="79 Cerrar llave"/>
            <p:cNvSpPr/>
            <p:nvPr/>
          </p:nvSpPr>
          <p:spPr>
            <a:xfrm rot="14151112">
              <a:off x="2771981" y="2372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1" name="80 Cerrar llave"/>
            <p:cNvSpPr/>
            <p:nvPr/>
          </p:nvSpPr>
          <p:spPr>
            <a:xfrm rot="14151112">
              <a:off x="2924381" y="2525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2" name="81 Cerrar llave"/>
            <p:cNvSpPr/>
            <p:nvPr/>
          </p:nvSpPr>
          <p:spPr>
            <a:xfrm rot="14151112">
              <a:off x="3076781" y="2677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3" name="82 Cerrar llave"/>
            <p:cNvSpPr/>
            <p:nvPr/>
          </p:nvSpPr>
          <p:spPr>
            <a:xfrm rot="14151112">
              <a:off x="3229181" y="2830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4" name="83 Cerrar llave"/>
            <p:cNvSpPr/>
            <p:nvPr/>
          </p:nvSpPr>
          <p:spPr>
            <a:xfrm rot="14151112">
              <a:off x="3381581" y="2982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5" name="84 Cerrar llave"/>
            <p:cNvSpPr/>
            <p:nvPr/>
          </p:nvSpPr>
          <p:spPr>
            <a:xfrm rot="14151112">
              <a:off x="3533981" y="3134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6" name="85 Cerrar llave"/>
            <p:cNvSpPr/>
            <p:nvPr/>
          </p:nvSpPr>
          <p:spPr>
            <a:xfrm rot="14151112">
              <a:off x="3686381" y="3287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7" name="86 Cerrar llave"/>
            <p:cNvSpPr/>
            <p:nvPr/>
          </p:nvSpPr>
          <p:spPr>
            <a:xfrm rot="14151112">
              <a:off x="3838781" y="3439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8" name="87 Cerrar llave"/>
            <p:cNvSpPr/>
            <p:nvPr/>
          </p:nvSpPr>
          <p:spPr>
            <a:xfrm rot="14151112">
              <a:off x="3991181" y="3592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9" name="88 Cerrar llave"/>
            <p:cNvSpPr/>
            <p:nvPr/>
          </p:nvSpPr>
          <p:spPr>
            <a:xfrm rot="14151112">
              <a:off x="4143581" y="3744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16" name="115 Grupo"/>
          <p:cNvGrpSpPr/>
          <p:nvPr/>
        </p:nvGrpSpPr>
        <p:grpSpPr>
          <a:xfrm rot="5400000" flipV="1">
            <a:off x="4332840" y="1658782"/>
            <a:ext cx="3600400" cy="4130191"/>
            <a:chOff x="-278487" y="546631"/>
            <a:chExt cx="7122368" cy="5898232"/>
          </a:xfrm>
        </p:grpSpPr>
        <p:sp>
          <p:nvSpPr>
            <p:cNvPr id="123" name="122 Cerrar llave"/>
            <p:cNvSpPr/>
            <p:nvPr/>
          </p:nvSpPr>
          <p:spPr>
            <a:xfrm rot="14151112">
              <a:off x="333581" y="-65437"/>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4" name="123 Cerrar llave"/>
            <p:cNvSpPr/>
            <p:nvPr/>
          </p:nvSpPr>
          <p:spPr>
            <a:xfrm rot="14151112">
              <a:off x="485981" y="86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5" name="124 Cerrar llave"/>
            <p:cNvSpPr/>
            <p:nvPr/>
          </p:nvSpPr>
          <p:spPr>
            <a:xfrm rot="14151112">
              <a:off x="638381" y="239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6" name="125 Cerrar llave"/>
            <p:cNvSpPr/>
            <p:nvPr/>
          </p:nvSpPr>
          <p:spPr>
            <a:xfrm rot="14151112">
              <a:off x="790781" y="391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7" name="126 Cerrar llave"/>
            <p:cNvSpPr/>
            <p:nvPr/>
          </p:nvSpPr>
          <p:spPr>
            <a:xfrm rot="14151112">
              <a:off x="943181" y="544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8" name="127 Cerrar llave"/>
            <p:cNvSpPr/>
            <p:nvPr/>
          </p:nvSpPr>
          <p:spPr>
            <a:xfrm rot="14151112">
              <a:off x="1095581" y="696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9" name="128 Cerrar llave"/>
            <p:cNvSpPr/>
            <p:nvPr/>
          </p:nvSpPr>
          <p:spPr>
            <a:xfrm rot="14151112">
              <a:off x="1247981" y="848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0" name="129 Cerrar llave"/>
            <p:cNvSpPr/>
            <p:nvPr/>
          </p:nvSpPr>
          <p:spPr>
            <a:xfrm rot="14151112">
              <a:off x="1400381" y="1001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1" name="130 Cerrar llave"/>
            <p:cNvSpPr/>
            <p:nvPr/>
          </p:nvSpPr>
          <p:spPr>
            <a:xfrm rot="14151112">
              <a:off x="1552781" y="1153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2" name="131 Cerrar llave"/>
            <p:cNvSpPr/>
            <p:nvPr/>
          </p:nvSpPr>
          <p:spPr>
            <a:xfrm rot="14151112">
              <a:off x="1705181" y="1306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3" name="132 Cerrar llave"/>
            <p:cNvSpPr/>
            <p:nvPr/>
          </p:nvSpPr>
          <p:spPr>
            <a:xfrm rot="14151112">
              <a:off x="1857581" y="1458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4" name="133 Cerrar llave"/>
            <p:cNvSpPr/>
            <p:nvPr/>
          </p:nvSpPr>
          <p:spPr>
            <a:xfrm rot="14151112">
              <a:off x="2009981" y="1610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5" name="134 Cerrar llave"/>
            <p:cNvSpPr/>
            <p:nvPr/>
          </p:nvSpPr>
          <p:spPr>
            <a:xfrm rot="14151112">
              <a:off x="2162381" y="1763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6" name="135 Cerrar llave"/>
            <p:cNvSpPr/>
            <p:nvPr/>
          </p:nvSpPr>
          <p:spPr>
            <a:xfrm rot="14151112">
              <a:off x="2314781" y="1915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7" name="136 Cerrar llave"/>
            <p:cNvSpPr/>
            <p:nvPr/>
          </p:nvSpPr>
          <p:spPr>
            <a:xfrm rot="14151112">
              <a:off x="2467181" y="2068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8" name="137 Cerrar llave"/>
            <p:cNvSpPr/>
            <p:nvPr/>
          </p:nvSpPr>
          <p:spPr>
            <a:xfrm rot="14151112">
              <a:off x="2619581" y="2220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39" name="138 Cerrar llave"/>
            <p:cNvSpPr/>
            <p:nvPr/>
          </p:nvSpPr>
          <p:spPr>
            <a:xfrm rot="14151112">
              <a:off x="2771981" y="2372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0" name="139 Cerrar llave"/>
            <p:cNvSpPr/>
            <p:nvPr/>
          </p:nvSpPr>
          <p:spPr>
            <a:xfrm rot="14151112">
              <a:off x="2924381" y="2525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1" name="140 Cerrar llave"/>
            <p:cNvSpPr/>
            <p:nvPr/>
          </p:nvSpPr>
          <p:spPr>
            <a:xfrm rot="14151112">
              <a:off x="3076781" y="2677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2" name="141 Cerrar llave"/>
            <p:cNvSpPr/>
            <p:nvPr/>
          </p:nvSpPr>
          <p:spPr>
            <a:xfrm rot="14151112">
              <a:off x="3229181" y="2830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3" name="142 Cerrar llave"/>
            <p:cNvSpPr/>
            <p:nvPr/>
          </p:nvSpPr>
          <p:spPr>
            <a:xfrm rot="14151112">
              <a:off x="3381581" y="2982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4" name="143 Cerrar llave"/>
            <p:cNvSpPr/>
            <p:nvPr/>
          </p:nvSpPr>
          <p:spPr>
            <a:xfrm rot="14151112">
              <a:off x="3533981" y="3134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5" name="144 Cerrar llave"/>
            <p:cNvSpPr/>
            <p:nvPr/>
          </p:nvSpPr>
          <p:spPr>
            <a:xfrm rot="14151112">
              <a:off x="3686381" y="3287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6" name="145 Cerrar llave"/>
            <p:cNvSpPr/>
            <p:nvPr/>
          </p:nvSpPr>
          <p:spPr>
            <a:xfrm rot="14151112">
              <a:off x="3838781" y="3439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7" name="146 Cerrar llave"/>
            <p:cNvSpPr/>
            <p:nvPr/>
          </p:nvSpPr>
          <p:spPr>
            <a:xfrm rot="14151112">
              <a:off x="3991181" y="3592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48" name="147 Cerrar llave"/>
            <p:cNvSpPr/>
            <p:nvPr/>
          </p:nvSpPr>
          <p:spPr>
            <a:xfrm rot="14151112">
              <a:off x="4143581" y="3744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49" name="148 Grupo"/>
          <p:cNvGrpSpPr/>
          <p:nvPr/>
        </p:nvGrpSpPr>
        <p:grpSpPr>
          <a:xfrm rot="5400000" flipH="1">
            <a:off x="1115615" y="-812628"/>
            <a:ext cx="3698142" cy="4130191"/>
            <a:chOff x="-278487" y="546631"/>
            <a:chExt cx="7122368" cy="5898232"/>
          </a:xfrm>
        </p:grpSpPr>
        <p:sp>
          <p:nvSpPr>
            <p:cNvPr id="150" name="149 Cerrar llave"/>
            <p:cNvSpPr/>
            <p:nvPr/>
          </p:nvSpPr>
          <p:spPr>
            <a:xfrm rot="14151112">
              <a:off x="333581" y="-65437"/>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1" name="150 Cerrar llave"/>
            <p:cNvSpPr/>
            <p:nvPr/>
          </p:nvSpPr>
          <p:spPr>
            <a:xfrm rot="14151112">
              <a:off x="485981" y="86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2" name="151 Cerrar llave"/>
            <p:cNvSpPr/>
            <p:nvPr/>
          </p:nvSpPr>
          <p:spPr>
            <a:xfrm rot="14151112">
              <a:off x="638381" y="239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3" name="152 Cerrar llave"/>
            <p:cNvSpPr/>
            <p:nvPr/>
          </p:nvSpPr>
          <p:spPr>
            <a:xfrm rot="14151112">
              <a:off x="790781" y="391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4" name="153 Cerrar llave"/>
            <p:cNvSpPr/>
            <p:nvPr/>
          </p:nvSpPr>
          <p:spPr>
            <a:xfrm rot="14151112">
              <a:off x="943181" y="544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5" name="154 Cerrar llave"/>
            <p:cNvSpPr/>
            <p:nvPr/>
          </p:nvSpPr>
          <p:spPr>
            <a:xfrm rot="14151112">
              <a:off x="1095581" y="696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6" name="155 Cerrar llave"/>
            <p:cNvSpPr/>
            <p:nvPr/>
          </p:nvSpPr>
          <p:spPr>
            <a:xfrm rot="14151112">
              <a:off x="1247981" y="848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7" name="156 Cerrar llave"/>
            <p:cNvSpPr/>
            <p:nvPr/>
          </p:nvSpPr>
          <p:spPr>
            <a:xfrm rot="14151112">
              <a:off x="1400381" y="1001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8" name="157 Cerrar llave"/>
            <p:cNvSpPr/>
            <p:nvPr/>
          </p:nvSpPr>
          <p:spPr>
            <a:xfrm rot="14151112">
              <a:off x="1552781" y="1153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59" name="158 Cerrar llave"/>
            <p:cNvSpPr/>
            <p:nvPr/>
          </p:nvSpPr>
          <p:spPr>
            <a:xfrm rot="14151112">
              <a:off x="1705181" y="1306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0" name="159 Cerrar llave"/>
            <p:cNvSpPr/>
            <p:nvPr/>
          </p:nvSpPr>
          <p:spPr>
            <a:xfrm rot="14151112">
              <a:off x="1857581" y="1458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1" name="160 Cerrar llave"/>
            <p:cNvSpPr/>
            <p:nvPr/>
          </p:nvSpPr>
          <p:spPr>
            <a:xfrm rot="14151112">
              <a:off x="2009981" y="1610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2" name="161 Cerrar llave"/>
            <p:cNvSpPr/>
            <p:nvPr/>
          </p:nvSpPr>
          <p:spPr>
            <a:xfrm rot="14151112">
              <a:off x="2162381" y="1763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3" name="162 Cerrar llave"/>
            <p:cNvSpPr/>
            <p:nvPr/>
          </p:nvSpPr>
          <p:spPr>
            <a:xfrm rot="14151112">
              <a:off x="2314781" y="1915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4" name="163 Cerrar llave"/>
            <p:cNvSpPr/>
            <p:nvPr/>
          </p:nvSpPr>
          <p:spPr>
            <a:xfrm rot="14151112">
              <a:off x="2467181" y="2068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5" name="164 Cerrar llave"/>
            <p:cNvSpPr/>
            <p:nvPr/>
          </p:nvSpPr>
          <p:spPr>
            <a:xfrm rot="14151112">
              <a:off x="2619581" y="2220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6" name="165 Cerrar llave"/>
            <p:cNvSpPr/>
            <p:nvPr/>
          </p:nvSpPr>
          <p:spPr>
            <a:xfrm rot="14151112">
              <a:off x="2771981" y="2372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7" name="166 Cerrar llave"/>
            <p:cNvSpPr/>
            <p:nvPr/>
          </p:nvSpPr>
          <p:spPr>
            <a:xfrm rot="14151112">
              <a:off x="2924381" y="2525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8" name="167 Cerrar llave"/>
            <p:cNvSpPr/>
            <p:nvPr/>
          </p:nvSpPr>
          <p:spPr>
            <a:xfrm rot="14151112">
              <a:off x="3076781" y="2677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69" name="168 Cerrar llave"/>
            <p:cNvSpPr/>
            <p:nvPr/>
          </p:nvSpPr>
          <p:spPr>
            <a:xfrm rot="14151112">
              <a:off x="3229181" y="2830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0" name="169 Cerrar llave"/>
            <p:cNvSpPr/>
            <p:nvPr/>
          </p:nvSpPr>
          <p:spPr>
            <a:xfrm rot="14151112">
              <a:off x="3381581" y="2982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1" name="170 Cerrar llave"/>
            <p:cNvSpPr/>
            <p:nvPr/>
          </p:nvSpPr>
          <p:spPr>
            <a:xfrm rot="14151112">
              <a:off x="3533981" y="3134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2" name="171 Cerrar llave"/>
            <p:cNvSpPr/>
            <p:nvPr/>
          </p:nvSpPr>
          <p:spPr>
            <a:xfrm rot="14151112">
              <a:off x="3686381" y="3287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3" name="172 Cerrar llave"/>
            <p:cNvSpPr/>
            <p:nvPr/>
          </p:nvSpPr>
          <p:spPr>
            <a:xfrm rot="14151112">
              <a:off x="3838781" y="3439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4" name="173 Cerrar llave"/>
            <p:cNvSpPr/>
            <p:nvPr/>
          </p:nvSpPr>
          <p:spPr>
            <a:xfrm rot="14151112">
              <a:off x="3991181" y="3592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5" name="174 Cerrar llave"/>
            <p:cNvSpPr/>
            <p:nvPr/>
          </p:nvSpPr>
          <p:spPr>
            <a:xfrm rot="14151112">
              <a:off x="4143581" y="3744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grpSp>
        <p:nvGrpSpPr>
          <p:cNvPr id="176" name="175 Grupo"/>
          <p:cNvGrpSpPr/>
          <p:nvPr/>
        </p:nvGrpSpPr>
        <p:grpSpPr>
          <a:xfrm rot="16200000">
            <a:off x="4319972" y="-776622"/>
            <a:ext cx="3626135" cy="4130191"/>
            <a:chOff x="-278487" y="546631"/>
            <a:chExt cx="7122368" cy="5898232"/>
          </a:xfrm>
        </p:grpSpPr>
        <p:sp>
          <p:nvSpPr>
            <p:cNvPr id="177" name="176 Cerrar llave"/>
            <p:cNvSpPr/>
            <p:nvPr/>
          </p:nvSpPr>
          <p:spPr>
            <a:xfrm rot="14151112">
              <a:off x="333581" y="-65437"/>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8" name="177 Cerrar llave"/>
            <p:cNvSpPr/>
            <p:nvPr/>
          </p:nvSpPr>
          <p:spPr>
            <a:xfrm rot="14151112">
              <a:off x="485981" y="86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79" name="178 Cerrar llave"/>
            <p:cNvSpPr/>
            <p:nvPr/>
          </p:nvSpPr>
          <p:spPr>
            <a:xfrm rot="14151112">
              <a:off x="638381" y="239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0" name="179 Cerrar llave"/>
            <p:cNvSpPr/>
            <p:nvPr/>
          </p:nvSpPr>
          <p:spPr>
            <a:xfrm rot="14151112">
              <a:off x="790781" y="391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1" name="180 Cerrar llave"/>
            <p:cNvSpPr/>
            <p:nvPr/>
          </p:nvSpPr>
          <p:spPr>
            <a:xfrm rot="14151112">
              <a:off x="943181" y="544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2" name="181 Cerrar llave"/>
            <p:cNvSpPr/>
            <p:nvPr/>
          </p:nvSpPr>
          <p:spPr>
            <a:xfrm rot="14151112">
              <a:off x="1095581" y="696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3" name="182 Cerrar llave"/>
            <p:cNvSpPr/>
            <p:nvPr/>
          </p:nvSpPr>
          <p:spPr>
            <a:xfrm rot="14151112">
              <a:off x="1247981" y="848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4" name="183 Cerrar llave"/>
            <p:cNvSpPr/>
            <p:nvPr/>
          </p:nvSpPr>
          <p:spPr>
            <a:xfrm rot="14151112">
              <a:off x="1400381" y="1001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5" name="184 Cerrar llave"/>
            <p:cNvSpPr/>
            <p:nvPr/>
          </p:nvSpPr>
          <p:spPr>
            <a:xfrm rot="14151112">
              <a:off x="1552781" y="1153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6" name="185 Cerrar llave"/>
            <p:cNvSpPr/>
            <p:nvPr/>
          </p:nvSpPr>
          <p:spPr>
            <a:xfrm rot="14151112">
              <a:off x="1705181" y="1306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7" name="186 Cerrar llave"/>
            <p:cNvSpPr/>
            <p:nvPr/>
          </p:nvSpPr>
          <p:spPr>
            <a:xfrm rot="14151112">
              <a:off x="1857581" y="1458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8" name="187 Cerrar llave"/>
            <p:cNvSpPr/>
            <p:nvPr/>
          </p:nvSpPr>
          <p:spPr>
            <a:xfrm rot="14151112">
              <a:off x="2009981" y="1610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89" name="188 Cerrar llave"/>
            <p:cNvSpPr/>
            <p:nvPr/>
          </p:nvSpPr>
          <p:spPr>
            <a:xfrm rot="14151112">
              <a:off x="2162381" y="1763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0" name="189 Cerrar llave"/>
            <p:cNvSpPr/>
            <p:nvPr/>
          </p:nvSpPr>
          <p:spPr>
            <a:xfrm rot="14151112">
              <a:off x="2314781" y="1915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1" name="190 Cerrar llave"/>
            <p:cNvSpPr/>
            <p:nvPr/>
          </p:nvSpPr>
          <p:spPr>
            <a:xfrm rot="14151112">
              <a:off x="2467181" y="2068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2" name="191 Cerrar llave"/>
            <p:cNvSpPr/>
            <p:nvPr/>
          </p:nvSpPr>
          <p:spPr>
            <a:xfrm rot="14151112">
              <a:off x="2619581" y="2220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3" name="192 Cerrar llave"/>
            <p:cNvSpPr/>
            <p:nvPr/>
          </p:nvSpPr>
          <p:spPr>
            <a:xfrm rot="14151112">
              <a:off x="2771981" y="2372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4" name="193 Cerrar llave"/>
            <p:cNvSpPr/>
            <p:nvPr/>
          </p:nvSpPr>
          <p:spPr>
            <a:xfrm rot="14151112">
              <a:off x="2924381" y="2525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5" name="194 Cerrar llave"/>
            <p:cNvSpPr/>
            <p:nvPr/>
          </p:nvSpPr>
          <p:spPr>
            <a:xfrm rot="14151112">
              <a:off x="3076781" y="2677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6" name="195 Cerrar llave"/>
            <p:cNvSpPr/>
            <p:nvPr/>
          </p:nvSpPr>
          <p:spPr>
            <a:xfrm rot="14151112">
              <a:off x="3229181" y="2830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7" name="196 Cerrar llave"/>
            <p:cNvSpPr/>
            <p:nvPr/>
          </p:nvSpPr>
          <p:spPr>
            <a:xfrm rot="14151112">
              <a:off x="3381581" y="2982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8" name="197 Cerrar llave"/>
            <p:cNvSpPr/>
            <p:nvPr/>
          </p:nvSpPr>
          <p:spPr>
            <a:xfrm rot="14151112">
              <a:off x="3533981" y="31349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99" name="198 Cerrar llave"/>
            <p:cNvSpPr/>
            <p:nvPr/>
          </p:nvSpPr>
          <p:spPr>
            <a:xfrm rot="14151112">
              <a:off x="3686381" y="32873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0" name="199 Cerrar llave"/>
            <p:cNvSpPr/>
            <p:nvPr/>
          </p:nvSpPr>
          <p:spPr>
            <a:xfrm rot="14151112">
              <a:off x="3838781" y="34397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1" name="200 Cerrar llave"/>
            <p:cNvSpPr/>
            <p:nvPr/>
          </p:nvSpPr>
          <p:spPr>
            <a:xfrm rot="14151112">
              <a:off x="3991181" y="35921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02" name="201 Cerrar llave"/>
            <p:cNvSpPr/>
            <p:nvPr/>
          </p:nvSpPr>
          <p:spPr>
            <a:xfrm rot="14151112">
              <a:off x="4143581" y="3744563"/>
              <a:ext cx="2088232" cy="3312368"/>
            </a:xfrm>
            <a:prstGeom prst="rightBrace">
              <a:avLst>
                <a:gd name="adj1" fmla="val 33333"/>
                <a:gd name="adj2" fmla="val 50000"/>
              </a:avLst>
            </a:prstGeom>
            <a:noFill/>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sp>
        <p:nvSpPr>
          <p:cNvPr id="203" name="202 Rectángulo"/>
          <p:cNvSpPr/>
          <p:nvPr/>
        </p:nvSpPr>
        <p:spPr>
          <a:xfrm>
            <a:off x="0" y="-812626"/>
            <a:ext cx="9144000" cy="6624736"/>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63340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3"/>
                                        </p:tgtEl>
                                        <p:attrNameLst>
                                          <p:attrName>style.opacity</p:attrName>
                                        </p:attrNameLst>
                                      </p:cBhvr>
                                      <p:to>
                                        <p:strVal val="0"/>
                                      </p:to>
                                    </p:set>
                                    <p:animEffect filter="image" prLst="opacity: 0">
                                      <p:cBhvr rctx="IE">
                                        <p:cTn id="7" dur="indefinite"/>
                                        <p:tgtEl>
                                          <p:spTgt spid="203"/>
                                        </p:tgtEl>
                                      </p:cBhvr>
                                    </p:animEffect>
                                  </p:childTnLst>
                                </p:cTn>
                              </p:par>
                              <p:par>
                                <p:cTn id="8" presetID="23" presetClass="entr" presetSubtype="288" fill="hold" nodeType="withEffect">
                                  <p:stCondLst>
                                    <p:cond delay="750"/>
                                  </p:stCondLst>
                                  <p:childTnLst>
                                    <p:set>
                                      <p:cBhvr>
                                        <p:cTn id="9" dur="1" fill="hold">
                                          <p:stCondLst>
                                            <p:cond delay="0"/>
                                          </p:stCondLst>
                                        </p:cTn>
                                        <p:tgtEl>
                                          <p:spTgt spid="117"/>
                                        </p:tgtEl>
                                        <p:attrNameLst>
                                          <p:attrName>style.visibility</p:attrName>
                                        </p:attrNameLst>
                                      </p:cBhvr>
                                      <p:to>
                                        <p:strVal val="visible"/>
                                      </p:to>
                                    </p:set>
                                    <p:anim calcmode="lin" valueType="num">
                                      <p:cBhvr>
                                        <p:cTn id="10" dur="2750" fill="hold"/>
                                        <p:tgtEl>
                                          <p:spTgt spid="117"/>
                                        </p:tgtEl>
                                        <p:attrNameLst>
                                          <p:attrName>ppt_w</p:attrName>
                                        </p:attrNameLst>
                                      </p:cBhvr>
                                      <p:tavLst>
                                        <p:tav tm="0">
                                          <p:val>
                                            <p:strVal val="4/3*#ppt_w"/>
                                          </p:val>
                                        </p:tav>
                                        <p:tav tm="100000">
                                          <p:val>
                                            <p:strVal val="#ppt_w"/>
                                          </p:val>
                                        </p:tav>
                                      </p:tavLst>
                                    </p:anim>
                                    <p:anim calcmode="lin" valueType="num">
                                      <p:cBhvr>
                                        <p:cTn id="11" dur="2750" fill="hold"/>
                                        <p:tgtEl>
                                          <p:spTgt spid="117"/>
                                        </p:tgtEl>
                                        <p:attrNameLst>
                                          <p:attrName>ppt_h</p:attrName>
                                        </p:attrNameLst>
                                      </p:cBhvr>
                                      <p:tavLst>
                                        <p:tav tm="0">
                                          <p:val>
                                            <p:strVal val="4/3*#ppt_h"/>
                                          </p:val>
                                        </p:tav>
                                        <p:tav tm="100000">
                                          <p:val>
                                            <p:strVal val="#ppt_h"/>
                                          </p:val>
                                        </p:tav>
                                      </p:tavLst>
                                    </p:anim>
                                  </p:childTnLst>
                                </p:cTn>
                              </p:par>
                              <p:par>
                                <p:cTn id="12" presetID="4" presetClass="entr" presetSubtype="32" fill="hold" nodeType="withEffect">
                                  <p:stCondLst>
                                    <p:cond delay="750"/>
                                  </p:stCondLst>
                                  <p:childTnLst>
                                    <p:set>
                                      <p:cBhvr>
                                        <p:cTn id="13" dur="1" fill="hold">
                                          <p:stCondLst>
                                            <p:cond delay="0"/>
                                          </p:stCondLst>
                                        </p:cTn>
                                        <p:tgtEl>
                                          <p:spTgt spid="117"/>
                                        </p:tgtEl>
                                        <p:attrNameLst>
                                          <p:attrName>style.visibility</p:attrName>
                                        </p:attrNameLst>
                                      </p:cBhvr>
                                      <p:to>
                                        <p:strVal val="visible"/>
                                      </p:to>
                                    </p:set>
                                    <p:animEffect transition="in" filter="box(out)">
                                      <p:cBhvr>
                                        <p:cTn id="14" dur="2750"/>
                                        <p:tgtEl>
                                          <p:spTgt spid="117"/>
                                        </p:tgtEl>
                                      </p:cBhvr>
                                    </p:animEffect>
                                  </p:childTnLst>
                                </p:cTn>
                              </p:par>
                              <p:par>
                                <p:cTn id="15" presetID="23" presetClass="exit" presetSubtype="16" fill="hold" nodeType="withEffect">
                                  <p:stCondLst>
                                    <p:cond delay="0"/>
                                  </p:stCondLst>
                                  <p:childTnLst>
                                    <p:anim calcmode="lin" valueType="num">
                                      <p:cBhvr>
                                        <p:cTn id="16" dur="4250"/>
                                        <p:tgtEl>
                                          <p:spTgt spid="118"/>
                                        </p:tgtEl>
                                        <p:attrNameLst>
                                          <p:attrName>ppt_w</p:attrName>
                                        </p:attrNameLst>
                                      </p:cBhvr>
                                      <p:tavLst>
                                        <p:tav tm="0">
                                          <p:val>
                                            <p:strVal val="ppt_w"/>
                                          </p:val>
                                        </p:tav>
                                        <p:tav tm="100000">
                                          <p:val>
                                            <p:strVal val="4*ppt_w"/>
                                          </p:val>
                                        </p:tav>
                                      </p:tavLst>
                                    </p:anim>
                                    <p:anim calcmode="lin" valueType="num">
                                      <p:cBhvr>
                                        <p:cTn id="17" dur="4250"/>
                                        <p:tgtEl>
                                          <p:spTgt spid="118"/>
                                        </p:tgtEl>
                                        <p:attrNameLst>
                                          <p:attrName>ppt_h</p:attrName>
                                        </p:attrNameLst>
                                      </p:cBhvr>
                                      <p:tavLst>
                                        <p:tav tm="0">
                                          <p:val>
                                            <p:strVal val="ppt_h"/>
                                          </p:val>
                                        </p:tav>
                                        <p:tav tm="100000">
                                          <p:val>
                                            <p:strVal val="4*ppt_h"/>
                                          </p:val>
                                        </p:tav>
                                      </p:tavLst>
                                    </p:anim>
                                    <p:set>
                                      <p:cBhvr>
                                        <p:cTn id="18" dur="1" fill="hold">
                                          <p:stCondLst>
                                            <p:cond delay="4249"/>
                                          </p:stCondLst>
                                        </p:cTn>
                                        <p:tgtEl>
                                          <p:spTgt spid="118"/>
                                        </p:tgtEl>
                                        <p:attrNameLst>
                                          <p:attrName>style.visibility</p:attrName>
                                        </p:attrNameLst>
                                      </p:cBhvr>
                                      <p:to>
                                        <p:strVal val="hidden"/>
                                      </p:to>
                                    </p:set>
                                  </p:childTnLst>
                                </p:cTn>
                              </p:par>
                              <p:par>
                                <p:cTn id="19" presetID="17" presetClass="entr" presetSubtype="8" fill="hold" nodeType="withEffect">
                                  <p:stCondLst>
                                    <p:cond delay="0"/>
                                  </p:stCondLst>
                                  <p:childTnLst>
                                    <p:set>
                                      <p:cBhvr>
                                        <p:cTn id="20" dur="1" fill="hold">
                                          <p:stCondLst>
                                            <p:cond delay="0"/>
                                          </p:stCondLst>
                                        </p:cTn>
                                        <p:tgtEl>
                                          <p:spTgt spid="149"/>
                                        </p:tgtEl>
                                        <p:attrNameLst>
                                          <p:attrName>style.visibility</p:attrName>
                                        </p:attrNameLst>
                                      </p:cBhvr>
                                      <p:to>
                                        <p:strVal val="visible"/>
                                      </p:to>
                                    </p:set>
                                    <p:anim calcmode="lin" valueType="num">
                                      <p:cBhvr>
                                        <p:cTn id="21" dur="3000" fill="hold"/>
                                        <p:tgtEl>
                                          <p:spTgt spid="149"/>
                                        </p:tgtEl>
                                        <p:attrNameLst>
                                          <p:attrName>ppt_x</p:attrName>
                                        </p:attrNameLst>
                                      </p:cBhvr>
                                      <p:tavLst>
                                        <p:tav tm="0">
                                          <p:val>
                                            <p:strVal val="#ppt_x-#ppt_w/2"/>
                                          </p:val>
                                        </p:tav>
                                        <p:tav tm="100000">
                                          <p:val>
                                            <p:strVal val="#ppt_x"/>
                                          </p:val>
                                        </p:tav>
                                      </p:tavLst>
                                    </p:anim>
                                    <p:anim calcmode="lin" valueType="num">
                                      <p:cBhvr>
                                        <p:cTn id="22" dur="3000" fill="hold"/>
                                        <p:tgtEl>
                                          <p:spTgt spid="149"/>
                                        </p:tgtEl>
                                        <p:attrNameLst>
                                          <p:attrName>ppt_y</p:attrName>
                                        </p:attrNameLst>
                                      </p:cBhvr>
                                      <p:tavLst>
                                        <p:tav tm="0">
                                          <p:val>
                                            <p:strVal val="#ppt_y"/>
                                          </p:val>
                                        </p:tav>
                                        <p:tav tm="100000">
                                          <p:val>
                                            <p:strVal val="#ppt_y"/>
                                          </p:val>
                                        </p:tav>
                                      </p:tavLst>
                                    </p:anim>
                                    <p:anim calcmode="lin" valueType="num">
                                      <p:cBhvr>
                                        <p:cTn id="23" dur="3000" fill="hold"/>
                                        <p:tgtEl>
                                          <p:spTgt spid="149"/>
                                        </p:tgtEl>
                                        <p:attrNameLst>
                                          <p:attrName>ppt_w</p:attrName>
                                        </p:attrNameLst>
                                      </p:cBhvr>
                                      <p:tavLst>
                                        <p:tav tm="0">
                                          <p:val>
                                            <p:fltVal val="0"/>
                                          </p:val>
                                        </p:tav>
                                        <p:tav tm="100000">
                                          <p:val>
                                            <p:strVal val="#ppt_w"/>
                                          </p:val>
                                        </p:tav>
                                      </p:tavLst>
                                    </p:anim>
                                    <p:anim calcmode="lin" valueType="num">
                                      <p:cBhvr>
                                        <p:cTn id="24" dur="3000" fill="hold"/>
                                        <p:tgtEl>
                                          <p:spTgt spid="149"/>
                                        </p:tgtEl>
                                        <p:attrNameLst>
                                          <p:attrName>ppt_h</p:attrName>
                                        </p:attrNameLst>
                                      </p:cBhvr>
                                      <p:tavLst>
                                        <p:tav tm="0">
                                          <p:val>
                                            <p:strVal val="#ppt_h"/>
                                          </p:val>
                                        </p:tav>
                                        <p:tav tm="100000">
                                          <p:val>
                                            <p:strVal val="#ppt_h"/>
                                          </p:val>
                                        </p:tav>
                                      </p:tavLst>
                                    </p:anim>
                                  </p:childTnLst>
                                </p:cTn>
                              </p:par>
                              <p:par>
                                <p:cTn id="25" presetID="2" presetClass="exit" presetSubtype="6" fill="hold" nodeType="withEffect">
                                  <p:stCondLst>
                                    <p:cond delay="0"/>
                                  </p:stCondLst>
                                  <p:childTnLst>
                                    <p:anim calcmode="lin" valueType="num">
                                      <p:cBhvr additive="base">
                                        <p:cTn id="26" dur="4500"/>
                                        <p:tgtEl>
                                          <p:spTgt spid="149"/>
                                        </p:tgtEl>
                                        <p:attrNameLst>
                                          <p:attrName>ppt_x</p:attrName>
                                        </p:attrNameLst>
                                      </p:cBhvr>
                                      <p:tavLst>
                                        <p:tav tm="0">
                                          <p:val>
                                            <p:strVal val="ppt_x"/>
                                          </p:val>
                                        </p:tav>
                                        <p:tav tm="100000">
                                          <p:val>
                                            <p:strVal val="1+ppt_w/2"/>
                                          </p:val>
                                        </p:tav>
                                      </p:tavLst>
                                    </p:anim>
                                    <p:anim calcmode="lin" valueType="num">
                                      <p:cBhvr additive="base">
                                        <p:cTn id="27" dur="4500"/>
                                        <p:tgtEl>
                                          <p:spTgt spid="149"/>
                                        </p:tgtEl>
                                        <p:attrNameLst>
                                          <p:attrName>ppt_y</p:attrName>
                                        </p:attrNameLst>
                                      </p:cBhvr>
                                      <p:tavLst>
                                        <p:tav tm="0">
                                          <p:val>
                                            <p:strVal val="ppt_y"/>
                                          </p:val>
                                        </p:tav>
                                        <p:tav tm="100000">
                                          <p:val>
                                            <p:strVal val="1+ppt_h/2"/>
                                          </p:val>
                                        </p:tav>
                                      </p:tavLst>
                                    </p:anim>
                                    <p:set>
                                      <p:cBhvr>
                                        <p:cTn id="28" dur="1" fill="hold">
                                          <p:stCondLst>
                                            <p:cond delay="4499"/>
                                          </p:stCondLst>
                                        </p:cTn>
                                        <p:tgtEl>
                                          <p:spTgt spid="149"/>
                                        </p:tgtEl>
                                        <p:attrNameLst>
                                          <p:attrName>style.visibility</p:attrName>
                                        </p:attrNameLst>
                                      </p:cBhvr>
                                      <p:to>
                                        <p:strVal val="hidden"/>
                                      </p:to>
                                    </p:set>
                                  </p:childTnLst>
                                </p:cTn>
                              </p:par>
                              <p:par>
                                <p:cTn id="29" presetID="17" presetClass="entr" presetSubtype="2" fill="hold" nodeType="withEffect">
                                  <p:stCondLst>
                                    <p:cond delay="0"/>
                                  </p:stCondLst>
                                  <p:childTnLst>
                                    <p:set>
                                      <p:cBhvr>
                                        <p:cTn id="30" dur="1" fill="hold">
                                          <p:stCondLst>
                                            <p:cond delay="0"/>
                                          </p:stCondLst>
                                        </p:cTn>
                                        <p:tgtEl>
                                          <p:spTgt spid="176"/>
                                        </p:tgtEl>
                                        <p:attrNameLst>
                                          <p:attrName>style.visibility</p:attrName>
                                        </p:attrNameLst>
                                      </p:cBhvr>
                                      <p:to>
                                        <p:strVal val="visible"/>
                                      </p:to>
                                    </p:set>
                                    <p:anim calcmode="lin" valueType="num">
                                      <p:cBhvr>
                                        <p:cTn id="31" dur="3000" fill="hold"/>
                                        <p:tgtEl>
                                          <p:spTgt spid="176"/>
                                        </p:tgtEl>
                                        <p:attrNameLst>
                                          <p:attrName>ppt_x</p:attrName>
                                        </p:attrNameLst>
                                      </p:cBhvr>
                                      <p:tavLst>
                                        <p:tav tm="0">
                                          <p:val>
                                            <p:strVal val="#ppt_x+#ppt_w/2"/>
                                          </p:val>
                                        </p:tav>
                                        <p:tav tm="100000">
                                          <p:val>
                                            <p:strVal val="#ppt_x"/>
                                          </p:val>
                                        </p:tav>
                                      </p:tavLst>
                                    </p:anim>
                                    <p:anim calcmode="lin" valueType="num">
                                      <p:cBhvr>
                                        <p:cTn id="32" dur="3000" fill="hold"/>
                                        <p:tgtEl>
                                          <p:spTgt spid="176"/>
                                        </p:tgtEl>
                                        <p:attrNameLst>
                                          <p:attrName>ppt_y</p:attrName>
                                        </p:attrNameLst>
                                      </p:cBhvr>
                                      <p:tavLst>
                                        <p:tav tm="0">
                                          <p:val>
                                            <p:strVal val="#ppt_y"/>
                                          </p:val>
                                        </p:tav>
                                        <p:tav tm="100000">
                                          <p:val>
                                            <p:strVal val="#ppt_y"/>
                                          </p:val>
                                        </p:tav>
                                      </p:tavLst>
                                    </p:anim>
                                    <p:anim calcmode="lin" valueType="num">
                                      <p:cBhvr>
                                        <p:cTn id="33" dur="3000" fill="hold"/>
                                        <p:tgtEl>
                                          <p:spTgt spid="176"/>
                                        </p:tgtEl>
                                        <p:attrNameLst>
                                          <p:attrName>ppt_w</p:attrName>
                                        </p:attrNameLst>
                                      </p:cBhvr>
                                      <p:tavLst>
                                        <p:tav tm="0">
                                          <p:val>
                                            <p:fltVal val="0"/>
                                          </p:val>
                                        </p:tav>
                                        <p:tav tm="100000">
                                          <p:val>
                                            <p:strVal val="#ppt_w"/>
                                          </p:val>
                                        </p:tav>
                                      </p:tavLst>
                                    </p:anim>
                                    <p:anim calcmode="lin" valueType="num">
                                      <p:cBhvr>
                                        <p:cTn id="34" dur="3000" fill="hold"/>
                                        <p:tgtEl>
                                          <p:spTgt spid="176"/>
                                        </p:tgtEl>
                                        <p:attrNameLst>
                                          <p:attrName>ppt_h</p:attrName>
                                        </p:attrNameLst>
                                      </p:cBhvr>
                                      <p:tavLst>
                                        <p:tav tm="0">
                                          <p:val>
                                            <p:strVal val="#ppt_h"/>
                                          </p:val>
                                        </p:tav>
                                        <p:tav tm="100000">
                                          <p:val>
                                            <p:strVal val="#ppt_h"/>
                                          </p:val>
                                        </p:tav>
                                      </p:tavLst>
                                    </p:anim>
                                  </p:childTnLst>
                                </p:cTn>
                              </p:par>
                              <p:par>
                                <p:cTn id="35" presetID="2" presetClass="exit" presetSubtype="12" fill="hold" nodeType="withEffect">
                                  <p:stCondLst>
                                    <p:cond delay="0"/>
                                  </p:stCondLst>
                                  <p:childTnLst>
                                    <p:anim calcmode="lin" valueType="num">
                                      <p:cBhvr additive="base">
                                        <p:cTn id="36" dur="4500"/>
                                        <p:tgtEl>
                                          <p:spTgt spid="176"/>
                                        </p:tgtEl>
                                        <p:attrNameLst>
                                          <p:attrName>ppt_x</p:attrName>
                                        </p:attrNameLst>
                                      </p:cBhvr>
                                      <p:tavLst>
                                        <p:tav tm="0">
                                          <p:val>
                                            <p:strVal val="ppt_x"/>
                                          </p:val>
                                        </p:tav>
                                        <p:tav tm="100000">
                                          <p:val>
                                            <p:strVal val="0-ppt_w/2"/>
                                          </p:val>
                                        </p:tav>
                                      </p:tavLst>
                                    </p:anim>
                                    <p:anim calcmode="lin" valueType="num">
                                      <p:cBhvr additive="base">
                                        <p:cTn id="37" dur="4500"/>
                                        <p:tgtEl>
                                          <p:spTgt spid="176"/>
                                        </p:tgtEl>
                                        <p:attrNameLst>
                                          <p:attrName>ppt_y</p:attrName>
                                        </p:attrNameLst>
                                      </p:cBhvr>
                                      <p:tavLst>
                                        <p:tav tm="0">
                                          <p:val>
                                            <p:strVal val="ppt_y"/>
                                          </p:val>
                                        </p:tav>
                                        <p:tav tm="100000">
                                          <p:val>
                                            <p:strVal val="1+ppt_h/2"/>
                                          </p:val>
                                        </p:tav>
                                      </p:tavLst>
                                    </p:anim>
                                    <p:set>
                                      <p:cBhvr>
                                        <p:cTn id="38" dur="1" fill="hold">
                                          <p:stCondLst>
                                            <p:cond delay="4499"/>
                                          </p:stCondLst>
                                        </p:cTn>
                                        <p:tgtEl>
                                          <p:spTgt spid="176"/>
                                        </p:tgtEl>
                                        <p:attrNameLst>
                                          <p:attrName>style.visibility</p:attrName>
                                        </p:attrNameLst>
                                      </p:cBhvr>
                                      <p:to>
                                        <p:strVal val="hidden"/>
                                      </p:to>
                                    </p:set>
                                  </p:childTnLst>
                                </p:cTn>
                              </p:par>
                              <p:par>
                                <p:cTn id="39" presetID="17" presetClass="entr" presetSubtype="2" fill="hold" nodeType="withEffect">
                                  <p:stCondLst>
                                    <p:cond delay="0"/>
                                  </p:stCondLst>
                                  <p:childTnLst>
                                    <p:set>
                                      <p:cBhvr>
                                        <p:cTn id="40" dur="1" fill="hold">
                                          <p:stCondLst>
                                            <p:cond delay="0"/>
                                          </p:stCondLst>
                                        </p:cTn>
                                        <p:tgtEl>
                                          <p:spTgt spid="63"/>
                                        </p:tgtEl>
                                        <p:attrNameLst>
                                          <p:attrName>style.visibility</p:attrName>
                                        </p:attrNameLst>
                                      </p:cBhvr>
                                      <p:to>
                                        <p:strVal val="visible"/>
                                      </p:to>
                                    </p:set>
                                    <p:anim calcmode="lin" valueType="num">
                                      <p:cBhvr>
                                        <p:cTn id="41" dur="3000" fill="hold"/>
                                        <p:tgtEl>
                                          <p:spTgt spid="63"/>
                                        </p:tgtEl>
                                        <p:attrNameLst>
                                          <p:attrName>ppt_x</p:attrName>
                                        </p:attrNameLst>
                                      </p:cBhvr>
                                      <p:tavLst>
                                        <p:tav tm="0">
                                          <p:val>
                                            <p:strVal val="#ppt_x+#ppt_w/2"/>
                                          </p:val>
                                        </p:tav>
                                        <p:tav tm="100000">
                                          <p:val>
                                            <p:strVal val="#ppt_x"/>
                                          </p:val>
                                        </p:tav>
                                      </p:tavLst>
                                    </p:anim>
                                    <p:anim calcmode="lin" valueType="num">
                                      <p:cBhvr>
                                        <p:cTn id="42" dur="3000" fill="hold"/>
                                        <p:tgtEl>
                                          <p:spTgt spid="63"/>
                                        </p:tgtEl>
                                        <p:attrNameLst>
                                          <p:attrName>ppt_y</p:attrName>
                                        </p:attrNameLst>
                                      </p:cBhvr>
                                      <p:tavLst>
                                        <p:tav tm="0">
                                          <p:val>
                                            <p:strVal val="#ppt_y"/>
                                          </p:val>
                                        </p:tav>
                                        <p:tav tm="100000">
                                          <p:val>
                                            <p:strVal val="#ppt_y"/>
                                          </p:val>
                                        </p:tav>
                                      </p:tavLst>
                                    </p:anim>
                                    <p:anim calcmode="lin" valueType="num">
                                      <p:cBhvr>
                                        <p:cTn id="43" dur="3000" fill="hold"/>
                                        <p:tgtEl>
                                          <p:spTgt spid="63"/>
                                        </p:tgtEl>
                                        <p:attrNameLst>
                                          <p:attrName>ppt_w</p:attrName>
                                        </p:attrNameLst>
                                      </p:cBhvr>
                                      <p:tavLst>
                                        <p:tav tm="0">
                                          <p:val>
                                            <p:fltVal val="0"/>
                                          </p:val>
                                        </p:tav>
                                        <p:tav tm="100000">
                                          <p:val>
                                            <p:strVal val="#ppt_w"/>
                                          </p:val>
                                        </p:tav>
                                      </p:tavLst>
                                    </p:anim>
                                    <p:anim calcmode="lin" valueType="num">
                                      <p:cBhvr>
                                        <p:cTn id="44" dur="3000" fill="hold"/>
                                        <p:tgtEl>
                                          <p:spTgt spid="63"/>
                                        </p:tgtEl>
                                        <p:attrNameLst>
                                          <p:attrName>ppt_h</p:attrName>
                                        </p:attrNameLst>
                                      </p:cBhvr>
                                      <p:tavLst>
                                        <p:tav tm="0">
                                          <p:val>
                                            <p:strVal val="#ppt_h"/>
                                          </p:val>
                                        </p:tav>
                                        <p:tav tm="100000">
                                          <p:val>
                                            <p:strVal val="#ppt_h"/>
                                          </p:val>
                                        </p:tav>
                                      </p:tavLst>
                                    </p:anim>
                                  </p:childTnLst>
                                </p:cTn>
                              </p:par>
                              <p:par>
                                <p:cTn id="45" presetID="2" presetClass="exit" presetSubtype="3" fill="hold" nodeType="withEffect">
                                  <p:stCondLst>
                                    <p:cond delay="0"/>
                                  </p:stCondLst>
                                  <p:childTnLst>
                                    <p:anim calcmode="lin" valueType="num">
                                      <p:cBhvr additive="base">
                                        <p:cTn id="46" dur="4500"/>
                                        <p:tgtEl>
                                          <p:spTgt spid="63"/>
                                        </p:tgtEl>
                                        <p:attrNameLst>
                                          <p:attrName>ppt_x</p:attrName>
                                        </p:attrNameLst>
                                      </p:cBhvr>
                                      <p:tavLst>
                                        <p:tav tm="0">
                                          <p:val>
                                            <p:strVal val="ppt_x"/>
                                          </p:val>
                                        </p:tav>
                                        <p:tav tm="100000">
                                          <p:val>
                                            <p:strVal val="1+ppt_w/2"/>
                                          </p:val>
                                        </p:tav>
                                      </p:tavLst>
                                    </p:anim>
                                    <p:anim calcmode="lin" valueType="num">
                                      <p:cBhvr additive="base">
                                        <p:cTn id="47" dur="4500"/>
                                        <p:tgtEl>
                                          <p:spTgt spid="63"/>
                                        </p:tgtEl>
                                        <p:attrNameLst>
                                          <p:attrName>ppt_y</p:attrName>
                                        </p:attrNameLst>
                                      </p:cBhvr>
                                      <p:tavLst>
                                        <p:tav tm="0">
                                          <p:val>
                                            <p:strVal val="ppt_y"/>
                                          </p:val>
                                        </p:tav>
                                        <p:tav tm="100000">
                                          <p:val>
                                            <p:strVal val="0-ppt_h/2"/>
                                          </p:val>
                                        </p:tav>
                                      </p:tavLst>
                                    </p:anim>
                                    <p:set>
                                      <p:cBhvr>
                                        <p:cTn id="48" dur="1" fill="hold">
                                          <p:stCondLst>
                                            <p:cond delay="4499"/>
                                          </p:stCondLst>
                                        </p:cTn>
                                        <p:tgtEl>
                                          <p:spTgt spid="63"/>
                                        </p:tgtEl>
                                        <p:attrNameLst>
                                          <p:attrName>style.visibility</p:attrName>
                                        </p:attrNameLst>
                                      </p:cBhvr>
                                      <p:to>
                                        <p:strVal val="hidden"/>
                                      </p:to>
                                    </p:set>
                                  </p:childTnLst>
                                </p:cTn>
                              </p:par>
                              <p:par>
                                <p:cTn id="49" presetID="17" presetClass="entr" presetSubtype="2" fill="hold" nodeType="withEffect">
                                  <p:stCondLst>
                                    <p:cond delay="0"/>
                                  </p:stCondLst>
                                  <p:childTnLst>
                                    <p:set>
                                      <p:cBhvr>
                                        <p:cTn id="50" dur="1" fill="hold">
                                          <p:stCondLst>
                                            <p:cond delay="0"/>
                                          </p:stCondLst>
                                        </p:cTn>
                                        <p:tgtEl>
                                          <p:spTgt spid="116"/>
                                        </p:tgtEl>
                                        <p:attrNameLst>
                                          <p:attrName>style.visibility</p:attrName>
                                        </p:attrNameLst>
                                      </p:cBhvr>
                                      <p:to>
                                        <p:strVal val="visible"/>
                                      </p:to>
                                    </p:set>
                                    <p:anim calcmode="lin" valueType="num">
                                      <p:cBhvr>
                                        <p:cTn id="51" dur="3000" fill="hold"/>
                                        <p:tgtEl>
                                          <p:spTgt spid="116"/>
                                        </p:tgtEl>
                                        <p:attrNameLst>
                                          <p:attrName>ppt_x</p:attrName>
                                        </p:attrNameLst>
                                      </p:cBhvr>
                                      <p:tavLst>
                                        <p:tav tm="0">
                                          <p:val>
                                            <p:strVal val="#ppt_x+#ppt_w/2"/>
                                          </p:val>
                                        </p:tav>
                                        <p:tav tm="100000">
                                          <p:val>
                                            <p:strVal val="#ppt_x"/>
                                          </p:val>
                                        </p:tav>
                                      </p:tavLst>
                                    </p:anim>
                                    <p:anim calcmode="lin" valueType="num">
                                      <p:cBhvr>
                                        <p:cTn id="52" dur="3000" fill="hold"/>
                                        <p:tgtEl>
                                          <p:spTgt spid="116"/>
                                        </p:tgtEl>
                                        <p:attrNameLst>
                                          <p:attrName>ppt_y</p:attrName>
                                        </p:attrNameLst>
                                      </p:cBhvr>
                                      <p:tavLst>
                                        <p:tav tm="0">
                                          <p:val>
                                            <p:strVal val="#ppt_y"/>
                                          </p:val>
                                        </p:tav>
                                        <p:tav tm="100000">
                                          <p:val>
                                            <p:strVal val="#ppt_y"/>
                                          </p:val>
                                        </p:tav>
                                      </p:tavLst>
                                    </p:anim>
                                    <p:anim calcmode="lin" valueType="num">
                                      <p:cBhvr>
                                        <p:cTn id="53" dur="3000" fill="hold"/>
                                        <p:tgtEl>
                                          <p:spTgt spid="116"/>
                                        </p:tgtEl>
                                        <p:attrNameLst>
                                          <p:attrName>ppt_w</p:attrName>
                                        </p:attrNameLst>
                                      </p:cBhvr>
                                      <p:tavLst>
                                        <p:tav tm="0">
                                          <p:val>
                                            <p:fltVal val="0"/>
                                          </p:val>
                                        </p:tav>
                                        <p:tav tm="100000">
                                          <p:val>
                                            <p:strVal val="#ppt_w"/>
                                          </p:val>
                                        </p:tav>
                                      </p:tavLst>
                                    </p:anim>
                                    <p:anim calcmode="lin" valueType="num">
                                      <p:cBhvr>
                                        <p:cTn id="54" dur="3000" fill="hold"/>
                                        <p:tgtEl>
                                          <p:spTgt spid="116"/>
                                        </p:tgtEl>
                                        <p:attrNameLst>
                                          <p:attrName>ppt_h</p:attrName>
                                        </p:attrNameLst>
                                      </p:cBhvr>
                                      <p:tavLst>
                                        <p:tav tm="0">
                                          <p:val>
                                            <p:strVal val="#ppt_h"/>
                                          </p:val>
                                        </p:tav>
                                        <p:tav tm="100000">
                                          <p:val>
                                            <p:strVal val="#ppt_h"/>
                                          </p:val>
                                        </p:tav>
                                      </p:tavLst>
                                    </p:anim>
                                  </p:childTnLst>
                                </p:cTn>
                              </p:par>
                              <p:par>
                                <p:cTn id="55" presetID="2" presetClass="exit" presetSubtype="9" fill="hold" nodeType="withEffect">
                                  <p:stCondLst>
                                    <p:cond delay="0"/>
                                  </p:stCondLst>
                                  <p:childTnLst>
                                    <p:anim calcmode="lin" valueType="num">
                                      <p:cBhvr additive="base">
                                        <p:cTn id="56" dur="4500"/>
                                        <p:tgtEl>
                                          <p:spTgt spid="116"/>
                                        </p:tgtEl>
                                        <p:attrNameLst>
                                          <p:attrName>ppt_x</p:attrName>
                                        </p:attrNameLst>
                                      </p:cBhvr>
                                      <p:tavLst>
                                        <p:tav tm="0">
                                          <p:val>
                                            <p:strVal val="ppt_x"/>
                                          </p:val>
                                        </p:tav>
                                        <p:tav tm="100000">
                                          <p:val>
                                            <p:strVal val="0-ppt_w/2"/>
                                          </p:val>
                                        </p:tav>
                                      </p:tavLst>
                                    </p:anim>
                                    <p:anim calcmode="lin" valueType="num">
                                      <p:cBhvr additive="base">
                                        <p:cTn id="57" dur="4500"/>
                                        <p:tgtEl>
                                          <p:spTgt spid="116"/>
                                        </p:tgtEl>
                                        <p:attrNameLst>
                                          <p:attrName>ppt_y</p:attrName>
                                        </p:attrNameLst>
                                      </p:cBhvr>
                                      <p:tavLst>
                                        <p:tav tm="0">
                                          <p:val>
                                            <p:strVal val="ppt_y"/>
                                          </p:val>
                                        </p:tav>
                                        <p:tav tm="100000">
                                          <p:val>
                                            <p:strVal val="0-ppt_h/2"/>
                                          </p:val>
                                        </p:tav>
                                      </p:tavLst>
                                    </p:anim>
                                    <p:set>
                                      <p:cBhvr>
                                        <p:cTn id="58" dur="1" fill="hold">
                                          <p:stCondLst>
                                            <p:cond delay="4499"/>
                                          </p:stCondLst>
                                        </p:cTn>
                                        <p:tgtEl>
                                          <p:spTgt spid="1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17 Rectángulo"/>
          <p:cNvSpPr/>
          <p:nvPr/>
        </p:nvSpPr>
        <p:spPr>
          <a:xfrm>
            <a:off x="3" y="-11664"/>
            <a:ext cx="9172657" cy="5143500"/>
          </a:xfrm>
          <a:prstGeom prst="rect">
            <a:avLst/>
          </a:prstGeom>
          <a:gradFill flip="none" rotWithShape="1">
            <a:gsLst>
              <a:gs pos="75000">
                <a:srgbClr val="FF0000"/>
              </a:gs>
              <a:gs pos="100000">
                <a:srgbClr val="341902">
                  <a:lumMod val="13000"/>
                </a:srgbClr>
              </a:gs>
              <a:gs pos="28000">
                <a:srgbClr val="9C0000">
                  <a:lumMod val="0"/>
                </a:srgbClr>
              </a:gs>
              <a:gs pos="6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1" y="-13330"/>
            <a:ext cx="9183158" cy="5156829"/>
          </a:xfrm>
          <a:prstGeom prst="rect">
            <a:avLst/>
          </a:prstGeom>
          <a:gradFill flip="none" rotWithShape="1">
            <a:gsLst>
              <a:gs pos="75000">
                <a:srgbClr val="0000FF"/>
              </a:gs>
              <a:gs pos="100000">
                <a:srgbClr val="341902">
                  <a:lumMod val="13000"/>
                </a:srgbClr>
              </a:gs>
              <a:gs pos="9000">
                <a:srgbClr val="9C0000">
                  <a:lumMod val="0"/>
                </a:srgbClr>
              </a:gs>
              <a:gs pos="0">
                <a:srgbClr val="0000FF">
                  <a:lumMod val="37000"/>
                </a:srgbClr>
              </a:gs>
              <a:gs pos="40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7" name="16 Imagen" descr="TOMATES"/>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47693" r="-46365"/>
          <a:stretch/>
        </p:blipFill>
        <p:spPr>
          <a:xfrm>
            <a:off x="-4573016" y="0"/>
            <a:ext cx="18104786" cy="5143500"/>
          </a:xfrm>
          <a:prstGeom prst="rect">
            <a:avLst/>
          </a:prstGeom>
          <a:noFill/>
          <a:ln>
            <a:noFill/>
          </a:ln>
        </p:spPr>
      </p:pic>
      <p:sp>
        <p:nvSpPr>
          <p:cNvPr id="3" name="2 Anillo"/>
          <p:cNvSpPr/>
          <p:nvPr/>
        </p:nvSpPr>
        <p:spPr>
          <a:xfrm rot="1879333">
            <a:off x="4420201" y="2279061"/>
            <a:ext cx="240942" cy="585334"/>
          </a:xfrm>
          <a:prstGeom prst="donut">
            <a:avLst>
              <a:gd name="adj" fmla="val 10215"/>
            </a:avLst>
          </a:prstGeom>
          <a:solidFill>
            <a:srgbClr val="00FF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rot="2286244">
            <a:off x="4337347" y="1904970"/>
            <a:ext cx="535631" cy="1280570"/>
          </a:xfrm>
          <a:prstGeom prst="donut">
            <a:avLst>
              <a:gd name="adj" fmla="val 5471"/>
            </a:avLst>
          </a:prstGeom>
          <a:solidFill>
            <a:srgbClr val="FFC0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rot="2555219">
            <a:off x="4155192" y="1600482"/>
            <a:ext cx="837808" cy="1920188"/>
          </a:xfrm>
          <a:prstGeom prst="donut">
            <a:avLst>
              <a:gd name="adj" fmla="val 2934"/>
            </a:avLst>
          </a:prstGeom>
          <a:solidFill>
            <a:srgbClr val="00FF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867814">
            <a:off x="4027234" y="1304806"/>
            <a:ext cx="1080681" cy="2550285"/>
          </a:xfrm>
          <a:prstGeom prst="donut">
            <a:avLst>
              <a:gd name="adj" fmla="val 2438"/>
            </a:avLst>
          </a:prstGeom>
          <a:solidFill>
            <a:srgbClr val="00FF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3122054">
            <a:off x="3862598" y="1022735"/>
            <a:ext cx="1433007" cy="3123459"/>
          </a:xfrm>
          <a:prstGeom prst="donut">
            <a:avLst>
              <a:gd name="adj" fmla="val 1919"/>
            </a:avLst>
          </a:prstGeom>
          <a:solidFill>
            <a:srgbClr val="FF00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3561794">
            <a:off x="3651184" y="780893"/>
            <a:ext cx="1811909" cy="3539833"/>
          </a:xfrm>
          <a:prstGeom prst="donut">
            <a:avLst>
              <a:gd name="adj" fmla="val 1707"/>
            </a:avLst>
          </a:prstGeom>
          <a:solidFill>
            <a:srgbClr val="FF00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3746402">
            <a:off x="3466918" y="518466"/>
            <a:ext cx="2133520" cy="4053738"/>
          </a:xfrm>
          <a:prstGeom prst="donut">
            <a:avLst>
              <a:gd name="adj" fmla="val 1457"/>
            </a:avLst>
          </a:prstGeom>
          <a:solidFill>
            <a:srgbClr val="0000FF"/>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4020080">
            <a:off x="3326612" y="393751"/>
            <a:ext cx="2478902" cy="4344223"/>
          </a:xfrm>
          <a:prstGeom prst="donut">
            <a:avLst>
              <a:gd name="adj" fmla="val 1095"/>
            </a:avLst>
          </a:prstGeom>
          <a:solidFill>
            <a:srgbClr val="66FFFF"/>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4627392">
            <a:off x="3097446" y="261865"/>
            <a:ext cx="2983329" cy="4634208"/>
          </a:xfrm>
          <a:prstGeom prst="donut">
            <a:avLst>
              <a:gd name="adj" fmla="val 1087"/>
            </a:avLst>
          </a:prstGeom>
          <a:solidFill>
            <a:srgbClr val="FFC0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4914132">
            <a:off x="2837613" y="138802"/>
            <a:ext cx="3469890" cy="4860451"/>
          </a:xfrm>
          <a:prstGeom prst="donut">
            <a:avLst>
              <a:gd name="adj" fmla="val 1185"/>
            </a:avLst>
          </a:prstGeom>
          <a:solidFill>
            <a:srgbClr val="FFFF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5400000">
            <a:off x="2487167" y="71594"/>
            <a:ext cx="4173819" cy="5033965"/>
          </a:xfrm>
          <a:prstGeom prst="donut">
            <a:avLst>
              <a:gd name="adj" fmla="val 988"/>
            </a:avLst>
          </a:prstGeom>
          <a:solidFill>
            <a:srgbClr val="FF6600"/>
          </a:solidFill>
          <a:ln>
            <a:no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5604145">
            <a:off x="2149233" y="25966"/>
            <a:ext cx="4853090" cy="5048114"/>
          </a:xfrm>
          <a:prstGeom prst="donut">
            <a:avLst>
              <a:gd name="adj" fmla="val 1007"/>
            </a:avLst>
          </a:prstGeom>
          <a:solidFill>
            <a:srgbClr val="ED1380"/>
          </a:soli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Rectángulo"/>
          <p:cNvSpPr/>
          <p:nvPr/>
        </p:nvSpPr>
        <p:spPr>
          <a:xfrm>
            <a:off x="-130514" y="0"/>
            <a:ext cx="927451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95379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p:cTn id="10" dur="3000" fill="hold"/>
                                        <p:tgtEl>
                                          <p:spTgt spid="3"/>
                                        </p:tgtEl>
                                        <p:attrNameLst>
                                          <p:attrName>ppt_w</p:attrName>
                                        </p:attrNameLst>
                                      </p:cBhvr>
                                      <p:tavLst>
                                        <p:tav tm="0" fmla="#ppt_w*sin(2.5*pi*$)">
                                          <p:val>
                                            <p:fltVal val="0"/>
                                          </p:val>
                                        </p:tav>
                                        <p:tav tm="100000">
                                          <p:val>
                                            <p:fltVal val="1"/>
                                          </p:val>
                                        </p:tav>
                                      </p:tavLst>
                                    </p:anim>
                                    <p:anim calcmode="lin" valueType="num">
                                      <p:cBhvr>
                                        <p:cTn id="11" dur="3000" fill="hold"/>
                                        <p:tgtEl>
                                          <p:spTgt spid="3"/>
                                        </p:tgtEl>
                                        <p:attrNameLst>
                                          <p:attrName>ppt_h</p:attrName>
                                        </p:attrNameLst>
                                      </p:cBhvr>
                                      <p:tavLst>
                                        <p:tav tm="0">
                                          <p:val>
                                            <p:strVal val="#ppt_h"/>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3000" fill="hold"/>
                                        <p:tgtEl>
                                          <p:spTgt spid="3"/>
                                        </p:tgtEl>
                                        <p:attrNameLst>
                                          <p:attrName>r</p:attrName>
                                        </p:attrNameLst>
                                      </p:cBhvr>
                                    </p:animRot>
                                  </p:childTnLst>
                                </p:cTn>
                              </p:par>
                              <p:par>
                                <p:cTn id="14" presetID="19" presetClass="entr" presetSubtype="5"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p:cTn id="16" dur="3250" fill="hold"/>
                                        <p:tgtEl>
                                          <p:spTgt spid="4"/>
                                        </p:tgtEl>
                                        <p:attrNameLst>
                                          <p:attrName>ppt_w</p:attrName>
                                        </p:attrNameLst>
                                      </p:cBhvr>
                                      <p:tavLst>
                                        <p:tav tm="0">
                                          <p:val>
                                            <p:strVal val="#ppt_w"/>
                                          </p:val>
                                        </p:tav>
                                        <p:tav tm="100000">
                                          <p:val>
                                            <p:strVal val="#ppt_w"/>
                                          </p:val>
                                        </p:tav>
                                      </p:tavLst>
                                    </p:anim>
                                    <p:anim calcmode="lin" valueType="num">
                                      <p:cBhvr>
                                        <p:cTn id="17" dur="3250" fill="hold"/>
                                        <p:tgtEl>
                                          <p:spTgt spid="4"/>
                                        </p:tgtEl>
                                        <p:attrNameLst>
                                          <p:attrName>ppt_h</p:attrName>
                                        </p:attrNameLst>
                                      </p:cBhvr>
                                      <p:tavLst>
                                        <p:tav tm="0" fmla="#ppt_h*sin(2.5*pi*$)">
                                          <p:val>
                                            <p:fltVal val="0"/>
                                          </p:val>
                                        </p:tav>
                                        <p:tav tm="100000">
                                          <p:val>
                                            <p:fltVal val="1"/>
                                          </p:val>
                                        </p:tav>
                                      </p:tavLst>
                                    </p:anim>
                                  </p:childTnLst>
                                </p:cTn>
                              </p:par>
                              <p:par>
                                <p:cTn id="18" presetID="8" presetClass="emph" presetSubtype="0" repeatCount="indefinite" fill="hold" grpId="1" nodeType="withEffect">
                                  <p:stCondLst>
                                    <p:cond delay="0"/>
                                  </p:stCondLst>
                                  <p:childTnLst>
                                    <p:animRot by="21600000">
                                      <p:cBhvr>
                                        <p:cTn id="19" dur="3250" fill="hold"/>
                                        <p:tgtEl>
                                          <p:spTgt spid="4"/>
                                        </p:tgtEl>
                                        <p:attrNameLst>
                                          <p:attrName>r</p:attrName>
                                        </p:attrNameLst>
                                      </p:cBhvr>
                                    </p:animRot>
                                  </p:childTnLst>
                                </p:cTn>
                              </p:par>
                              <p:par>
                                <p:cTn id="20" presetID="19" presetClass="entr" presetSubtype="1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3500" fill="hold"/>
                                        <p:tgtEl>
                                          <p:spTgt spid="5"/>
                                        </p:tgtEl>
                                        <p:attrNameLst>
                                          <p:attrName>ppt_w</p:attrName>
                                        </p:attrNameLst>
                                      </p:cBhvr>
                                      <p:tavLst>
                                        <p:tav tm="0" fmla="#ppt_w*sin(2.5*pi*$)">
                                          <p:val>
                                            <p:fltVal val="0"/>
                                          </p:val>
                                        </p:tav>
                                        <p:tav tm="100000">
                                          <p:val>
                                            <p:fltVal val="1"/>
                                          </p:val>
                                        </p:tav>
                                      </p:tavLst>
                                    </p:anim>
                                    <p:anim calcmode="lin" valueType="num">
                                      <p:cBhvr>
                                        <p:cTn id="23" dur="3500" fill="hold"/>
                                        <p:tgtEl>
                                          <p:spTgt spid="5"/>
                                        </p:tgtEl>
                                        <p:attrNameLst>
                                          <p:attrName>ppt_h</p:attrName>
                                        </p:attrNameLst>
                                      </p:cBhvr>
                                      <p:tavLst>
                                        <p:tav tm="0">
                                          <p:val>
                                            <p:strVal val="#ppt_h"/>
                                          </p:val>
                                        </p:tav>
                                        <p:tav tm="100000">
                                          <p:val>
                                            <p:strVal val="#ppt_h"/>
                                          </p:val>
                                        </p:tav>
                                      </p:tavLst>
                                    </p:anim>
                                  </p:childTnLst>
                                </p:cTn>
                              </p:par>
                              <p:par>
                                <p:cTn id="24" presetID="8" presetClass="emph" presetSubtype="0" repeatCount="indefinite" fill="hold" grpId="1" nodeType="withEffect">
                                  <p:stCondLst>
                                    <p:cond delay="0"/>
                                  </p:stCondLst>
                                  <p:childTnLst>
                                    <p:animRot by="21600000">
                                      <p:cBhvr>
                                        <p:cTn id="25" dur="3500" fill="hold"/>
                                        <p:tgtEl>
                                          <p:spTgt spid="5"/>
                                        </p:tgtEl>
                                        <p:attrNameLst>
                                          <p:attrName>r</p:attrName>
                                        </p:attrNameLst>
                                      </p:cBhvr>
                                    </p:animRot>
                                  </p:childTnLst>
                                </p:cTn>
                              </p:par>
                              <p:par>
                                <p:cTn id="26" presetID="19" presetClass="entr" presetSubtype="1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3750" fill="hold"/>
                                        <p:tgtEl>
                                          <p:spTgt spid="6"/>
                                        </p:tgtEl>
                                        <p:attrNameLst>
                                          <p:attrName>ppt_w</p:attrName>
                                        </p:attrNameLst>
                                      </p:cBhvr>
                                      <p:tavLst>
                                        <p:tav tm="0" fmla="#ppt_w*sin(2.5*pi*$)">
                                          <p:val>
                                            <p:fltVal val="0"/>
                                          </p:val>
                                        </p:tav>
                                        <p:tav tm="100000">
                                          <p:val>
                                            <p:fltVal val="1"/>
                                          </p:val>
                                        </p:tav>
                                      </p:tavLst>
                                    </p:anim>
                                    <p:anim calcmode="lin" valueType="num">
                                      <p:cBhvr>
                                        <p:cTn id="29" dur="3750" fill="hold"/>
                                        <p:tgtEl>
                                          <p:spTgt spid="6"/>
                                        </p:tgtEl>
                                        <p:attrNameLst>
                                          <p:attrName>ppt_h</p:attrName>
                                        </p:attrNameLst>
                                      </p:cBhvr>
                                      <p:tavLst>
                                        <p:tav tm="0">
                                          <p:val>
                                            <p:strVal val="#ppt_h"/>
                                          </p:val>
                                        </p:tav>
                                        <p:tav tm="100000">
                                          <p:val>
                                            <p:strVal val="#ppt_h"/>
                                          </p:val>
                                        </p:tav>
                                      </p:tavLst>
                                    </p:anim>
                                  </p:childTnLst>
                                </p:cTn>
                              </p:par>
                              <p:par>
                                <p:cTn id="30" presetID="8" presetClass="emph" presetSubtype="0" repeatCount="indefinite" fill="hold" grpId="1" nodeType="withEffect">
                                  <p:stCondLst>
                                    <p:cond delay="0"/>
                                  </p:stCondLst>
                                  <p:childTnLst>
                                    <p:animRot by="21600000">
                                      <p:cBhvr>
                                        <p:cTn id="31" dur="3750" fill="hold"/>
                                        <p:tgtEl>
                                          <p:spTgt spid="6"/>
                                        </p:tgtEl>
                                        <p:attrNameLst>
                                          <p:attrName>r</p:attrName>
                                        </p:attrNameLst>
                                      </p:cBhvr>
                                    </p:animRot>
                                  </p:childTnLst>
                                </p:cTn>
                              </p:par>
                              <p:par>
                                <p:cTn id="32" presetID="19" presetClass="entr" presetSubtype="10"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4000" fill="hold"/>
                                        <p:tgtEl>
                                          <p:spTgt spid="7"/>
                                        </p:tgtEl>
                                        <p:attrNameLst>
                                          <p:attrName>ppt_w</p:attrName>
                                        </p:attrNameLst>
                                      </p:cBhvr>
                                      <p:tavLst>
                                        <p:tav tm="0" fmla="#ppt_w*sin(2.5*pi*$)">
                                          <p:val>
                                            <p:fltVal val="0"/>
                                          </p:val>
                                        </p:tav>
                                        <p:tav tm="100000">
                                          <p:val>
                                            <p:fltVal val="1"/>
                                          </p:val>
                                        </p:tav>
                                      </p:tavLst>
                                    </p:anim>
                                    <p:anim calcmode="lin" valueType="num">
                                      <p:cBhvr>
                                        <p:cTn id="35" dur="4000" fill="hold"/>
                                        <p:tgtEl>
                                          <p:spTgt spid="7"/>
                                        </p:tgtEl>
                                        <p:attrNameLst>
                                          <p:attrName>ppt_h</p:attrName>
                                        </p:attrNameLst>
                                      </p:cBhvr>
                                      <p:tavLst>
                                        <p:tav tm="0">
                                          <p:val>
                                            <p:strVal val="#ppt_h"/>
                                          </p:val>
                                        </p:tav>
                                        <p:tav tm="100000">
                                          <p:val>
                                            <p:strVal val="#ppt_h"/>
                                          </p:val>
                                        </p:tav>
                                      </p:tavLst>
                                    </p:anim>
                                  </p:childTnLst>
                                </p:cTn>
                              </p:par>
                              <p:par>
                                <p:cTn id="36" presetID="8" presetClass="emph" presetSubtype="0" repeatCount="indefinite" fill="hold" grpId="1" nodeType="withEffect">
                                  <p:stCondLst>
                                    <p:cond delay="0"/>
                                  </p:stCondLst>
                                  <p:childTnLst>
                                    <p:animRot by="21600000">
                                      <p:cBhvr>
                                        <p:cTn id="37" dur="4000" fill="hold"/>
                                        <p:tgtEl>
                                          <p:spTgt spid="7"/>
                                        </p:tgtEl>
                                        <p:attrNameLst>
                                          <p:attrName>r</p:attrName>
                                        </p:attrNameLst>
                                      </p:cBhvr>
                                    </p:animRot>
                                  </p:childTnLst>
                                </p:cTn>
                              </p:par>
                              <p:par>
                                <p:cTn id="38" presetID="19" presetClass="entr" presetSubtype="10"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p:cTn id="40" dur="4250" fill="hold"/>
                                        <p:tgtEl>
                                          <p:spTgt spid="8"/>
                                        </p:tgtEl>
                                        <p:attrNameLst>
                                          <p:attrName>ppt_w</p:attrName>
                                        </p:attrNameLst>
                                      </p:cBhvr>
                                      <p:tavLst>
                                        <p:tav tm="0" fmla="#ppt_w*sin(2.5*pi*$)">
                                          <p:val>
                                            <p:fltVal val="0"/>
                                          </p:val>
                                        </p:tav>
                                        <p:tav tm="100000">
                                          <p:val>
                                            <p:fltVal val="1"/>
                                          </p:val>
                                        </p:tav>
                                      </p:tavLst>
                                    </p:anim>
                                    <p:anim calcmode="lin" valueType="num">
                                      <p:cBhvr>
                                        <p:cTn id="41" dur="4250" fill="hold"/>
                                        <p:tgtEl>
                                          <p:spTgt spid="8"/>
                                        </p:tgtEl>
                                        <p:attrNameLst>
                                          <p:attrName>ppt_h</p:attrName>
                                        </p:attrNameLst>
                                      </p:cBhvr>
                                      <p:tavLst>
                                        <p:tav tm="0">
                                          <p:val>
                                            <p:strVal val="#ppt_h"/>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4250" fill="hold"/>
                                        <p:tgtEl>
                                          <p:spTgt spid="8"/>
                                        </p:tgtEl>
                                        <p:attrNameLst>
                                          <p:attrName>r</p:attrName>
                                        </p:attrNameLst>
                                      </p:cBhvr>
                                    </p:animRot>
                                  </p:childTnLst>
                                </p:cTn>
                              </p:par>
                              <p:par>
                                <p:cTn id="44" presetID="19" presetClass="entr" presetSubtype="10" fill="hold" grpId="0" nodeType="with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4500" fill="hold"/>
                                        <p:tgtEl>
                                          <p:spTgt spid="9"/>
                                        </p:tgtEl>
                                        <p:attrNameLst>
                                          <p:attrName>ppt_w</p:attrName>
                                        </p:attrNameLst>
                                      </p:cBhvr>
                                      <p:tavLst>
                                        <p:tav tm="0" fmla="#ppt_w*sin(2.5*pi*$)">
                                          <p:val>
                                            <p:fltVal val="0"/>
                                          </p:val>
                                        </p:tav>
                                        <p:tav tm="100000">
                                          <p:val>
                                            <p:fltVal val="1"/>
                                          </p:val>
                                        </p:tav>
                                      </p:tavLst>
                                    </p:anim>
                                    <p:anim calcmode="lin" valueType="num">
                                      <p:cBhvr>
                                        <p:cTn id="47" dur="4500" fill="hold"/>
                                        <p:tgtEl>
                                          <p:spTgt spid="9"/>
                                        </p:tgtEl>
                                        <p:attrNameLst>
                                          <p:attrName>ppt_h</p:attrName>
                                        </p:attrNameLst>
                                      </p:cBhvr>
                                      <p:tavLst>
                                        <p:tav tm="0">
                                          <p:val>
                                            <p:strVal val="#ppt_h"/>
                                          </p:val>
                                        </p:tav>
                                        <p:tav tm="100000">
                                          <p:val>
                                            <p:strVal val="#ppt_h"/>
                                          </p:val>
                                        </p:tav>
                                      </p:tavLst>
                                    </p:anim>
                                  </p:childTnLst>
                                </p:cTn>
                              </p:par>
                              <p:par>
                                <p:cTn id="48" presetID="8" presetClass="emph" presetSubtype="0" repeatCount="indefinite" fill="hold" grpId="1" nodeType="withEffect">
                                  <p:stCondLst>
                                    <p:cond delay="0"/>
                                  </p:stCondLst>
                                  <p:childTnLst>
                                    <p:animRot by="21600000">
                                      <p:cBhvr>
                                        <p:cTn id="49" dur="4500" fill="hold"/>
                                        <p:tgtEl>
                                          <p:spTgt spid="9"/>
                                        </p:tgtEl>
                                        <p:attrNameLst>
                                          <p:attrName>r</p:attrName>
                                        </p:attrNameLst>
                                      </p:cBhvr>
                                    </p:animRot>
                                  </p:childTnLst>
                                </p:cTn>
                              </p:par>
                              <p:par>
                                <p:cTn id="50" presetID="19" presetClass="entr" presetSubtype="10" fill="hold" grpId="0" nodeType="with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p:cTn id="52" dur="4750" fill="hold"/>
                                        <p:tgtEl>
                                          <p:spTgt spid="10"/>
                                        </p:tgtEl>
                                        <p:attrNameLst>
                                          <p:attrName>ppt_w</p:attrName>
                                        </p:attrNameLst>
                                      </p:cBhvr>
                                      <p:tavLst>
                                        <p:tav tm="0" fmla="#ppt_w*sin(2.5*pi*$)">
                                          <p:val>
                                            <p:fltVal val="0"/>
                                          </p:val>
                                        </p:tav>
                                        <p:tav tm="100000">
                                          <p:val>
                                            <p:fltVal val="1"/>
                                          </p:val>
                                        </p:tav>
                                      </p:tavLst>
                                    </p:anim>
                                    <p:anim calcmode="lin" valueType="num">
                                      <p:cBhvr>
                                        <p:cTn id="53" dur="4750" fill="hold"/>
                                        <p:tgtEl>
                                          <p:spTgt spid="10"/>
                                        </p:tgtEl>
                                        <p:attrNameLst>
                                          <p:attrName>ppt_h</p:attrName>
                                        </p:attrNameLst>
                                      </p:cBhvr>
                                      <p:tavLst>
                                        <p:tav tm="0">
                                          <p:val>
                                            <p:strVal val="#ppt_h"/>
                                          </p:val>
                                        </p:tav>
                                        <p:tav tm="100000">
                                          <p:val>
                                            <p:strVal val="#ppt_h"/>
                                          </p:val>
                                        </p:tav>
                                      </p:tavLst>
                                    </p:anim>
                                  </p:childTnLst>
                                </p:cTn>
                              </p:par>
                              <p:par>
                                <p:cTn id="54" presetID="8" presetClass="emph" presetSubtype="0" repeatCount="indefinite" fill="hold" grpId="1" nodeType="withEffect">
                                  <p:stCondLst>
                                    <p:cond delay="0"/>
                                  </p:stCondLst>
                                  <p:childTnLst>
                                    <p:animRot by="21600000">
                                      <p:cBhvr>
                                        <p:cTn id="55" dur="4750" fill="hold"/>
                                        <p:tgtEl>
                                          <p:spTgt spid="10"/>
                                        </p:tgtEl>
                                        <p:attrNameLst>
                                          <p:attrName>r</p:attrName>
                                        </p:attrNameLst>
                                      </p:cBhvr>
                                    </p:animRot>
                                  </p:childTnLst>
                                </p:cTn>
                              </p:par>
                              <p:par>
                                <p:cTn id="56" presetID="19" presetClass="entr" presetSubtype="10" fill="hold" grpId="0" nodeType="withEffect">
                                  <p:stCondLst>
                                    <p:cond delay="0"/>
                                  </p:stCondLst>
                                  <p:childTnLst>
                                    <p:set>
                                      <p:cBhvr>
                                        <p:cTn id="57" dur="1" fill="hold">
                                          <p:stCondLst>
                                            <p:cond delay="0"/>
                                          </p:stCondLst>
                                        </p:cTn>
                                        <p:tgtEl>
                                          <p:spTgt spid="11"/>
                                        </p:tgtEl>
                                        <p:attrNameLst>
                                          <p:attrName>style.visibility</p:attrName>
                                        </p:attrNameLst>
                                      </p:cBhvr>
                                      <p:to>
                                        <p:strVal val="visible"/>
                                      </p:to>
                                    </p:set>
                                    <p:anim calcmode="lin" valueType="num">
                                      <p:cBhvr>
                                        <p:cTn id="58" dur="5000" fill="hold"/>
                                        <p:tgtEl>
                                          <p:spTgt spid="11"/>
                                        </p:tgtEl>
                                        <p:attrNameLst>
                                          <p:attrName>ppt_w</p:attrName>
                                        </p:attrNameLst>
                                      </p:cBhvr>
                                      <p:tavLst>
                                        <p:tav tm="0" fmla="#ppt_w*sin(2.5*pi*$)">
                                          <p:val>
                                            <p:fltVal val="0"/>
                                          </p:val>
                                        </p:tav>
                                        <p:tav tm="100000">
                                          <p:val>
                                            <p:fltVal val="1"/>
                                          </p:val>
                                        </p:tav>
                                      </p:tavLst>
                                    </p:anim>
                                    <p:anim calcmode="lin" valueType="num">
                                      <p:cBhvr>
                                        <p:cTn id="59" dur="5000" fill="hold"/>
                                        <p:tgtEl>
                                          <p:spTgt spid="11"/>
                                        </p:tgtEl>
                                        <p:attrNameLst>
                                          <p:attrName>ppt_h</p:attrName>
                                        </p:attrNameLst>
                                      </p:cBhvr>
                                      <p:tavLst>
                                        <p:tav tm="0">
                                          <p:val>
                                            <p:strVal val="#ppt_h"/>
                                          </p:val>
                                        </p:tav>
                                        <p:tav tm="100000">
                                          <p:val>
                                            <p:strVal val="#ppt_h"/>
                                          </p:val>
                                        </p:tav>
                                      </p:tavLst>
                                    </p:anim>
                                  </p:childTnLst>
                                </p:cTn>
                              </p:par>
                              <p:par>
                                <p:cTn id="60" presetID="8" presetClass="emph" presetSubtype="0" repeatCount="indefinite" fill="hold" grpId="1" nodeType="withEffect">
                                  <p:stCondLst>
                                    <p:cond delay="0"/>
                                  </p:stCondLst>
                                  <p:childTnLst>
                                    <p:animRot by="21600000">
                                      <p:cBhvr>
                                        <p:cTn id="61" dur="5000" fill="hold"/>
                                        <p:tgtEl>
                                          <p:spTgt spid="11"/>
                                        </p:tgtEl>
                                        <p:attrNameLst>
                                          <p:attrName>r</p:attrName>
                                        </p:attrNameLst>
                                      </p:cBhvr>
                                    </p:animRot>
                                  </p:childTnLst>
                                </p:cTn>
                              </p:par>
                              <p:par>
                                <p:cTn id="62" presetID="19" presetClass="entr" presetSubtype="10" fill="hold" grpId="0" nodeType="withEffect">
                                  <p:stCondLst>
                                    <p:cond delay="0"/>
                                  </p:stCondLst>
                                  <p:childTnLst>
                                    <p:set>
                                      <p:cBhvr>
                                        <p:cTn id="63" dur="1" fill="hold">
                                          <p:stCondLst>
                                            <p:cond delay="0"/>
                                          </p:stCondLst>
                                        </p:cTn>
                                        <p:tgtEl>
                                          <p:spTgt spid="12"/>
                                        </p:tgtEl>
                                        <p:attrNameLst>
                                          <p:attrName>style.visibility</p:attrName>
                                        </p:attrNameLst>
                                      </p:cBhvr>
                                      <p:to>
                                        <p:strVal val="visible"/>
                                      </p:to>
                                    </p:set>
                                    <p:anim calcmode="lin" valueType="num">
                                      <p:cBhvr>
                                        <p:cTn id="64" dur="5250" fill="hold"/>
                                        <p:tgtEl>
                                          <p:spTgt spid="12"/>
                                        </p:tgtEl>
                                        <p:attrNameLst>
                                          <p:attrName>ppt_w</p:attrName>
                                        </p:attrNameLst>
                                      </p:cBhvr>
                                      <p:tavLst>
                                        <p:tav tm="0" fmla="#ppt_w*sin(2.5*pi*$)">
                                          <p:val>
                                            <p:fltVal val="0"/>
                                          </p:val>
                                        </p:tav>
                                        <p:tav tm="100000">
                                          <p:val>
                                            <p:fltVal val="1"/>
                                          </p:val>
                                        </p:tav>
                                      </p:tavLst>
                                    </p:anim>
                                    <p:anim calcmode="lin" valueType="num">
                                      <p:cBhvr>
                                        <p:cTn id="65" dur="5250" fill="hold"/>
                                        <p:tgtEl>
                                          <p:spTgt spid="12"/>
                                        </p:tgtEl>
                                        <p:attrNameLst>
                                          <p:attrName>ppt_h</p:attrName>
                                        </p:attrNameLst>
                                      </p:cBhvr>
                                      <p:tavLst>
                                        <p:tav tm="0">
                                          <p:val>
                                            <p:strVal val="#ppt_h"/>
                                          </p:val>
                                        </p:tav>
                                        <p:tav tm="100000">
                                          <p:val>
                                            <p:strVal val="#ppt_h"/>
                                          </p:val>
                                        </p:tav>
                                      </p:tavLst>
                                    </p:anim>
                                  </p:childTnLst>
                                </p:cTn>
                              </p:par>
                              <p:par>
                                <p:cTn id="66" presetID="8" presetClass="emph" presetSubtype="0" repeatCount="indefinite" fill="hold" grpId="1" nodeType="withEffect">
                                  <p:stCondLst>
                                    <p:cond delay="0"/>
                                  </p:stCondLst>
                                  <p:childTnLst>
                                    <p:animRot by="21600000">
                                      <p:cBhvr>
                                        <p:cTn id="67" dur="5250" fill="hold"/>
                                        <p:tgtEl>
                                          <p:spTgt spid="12"/>
                                        </p:tgtEl>
                                        <p:attrNameLst>
                                          <p:attrName>r</p:attrName>
                                        </p:attrNameLst>
                                      </p:cBhvr>
                                    </p:animRot>
                                  </p:childTnLst>
                                </p:cTn>
                              </p:par>
                              <p:par>
                                <p:cTn id="68" presetID="19" presetClass="entr" presetSubtype="10" fill="hold" grpId="0" nodeType="withEffect">
                                  <p:stCondLst>
                                    <p:cond delay="0"/>
                                  </p:stCondLst>
                                  <p:childTnLst>
                                    <p:set>
                                      <p:cBhvr>
                                        <p:cTn id="69" dur="1" fill="hold">
                                          <p:stCondLst>
                                            <p:cond delay="0"/>
                                          </p:stCondLst>
                                        </p:cTn>
                                        <p:tgtEl>
                                          <p:spTgt spid="13"/>
                                        </p:tgtEl>
                                        <p:attrNameLst>
                                          <p:attrName>style.visibility</p:attrName>
                                        </p:attrNameLst>
                                      </p:cBhvr>
                                      <p:to>
                                        <p:strVal val="visible"/>
                                      </p:to>
                                    </p:set>
                                    <p:anim calcmode="lin" valueType="num">
                                      <p:cBhvr>
                                        <p:cTn id="70" dur="5500" fill="hold"/>
                                        <p:tgtEl>
                                          <p:spTgt spid="13"/>
                                        </p:tgtEl>
                                        <p:attrNameLst>
                                          <p:attrName>ppt_w</p:attrName>
                                        </p:attrNameLst>
                                      </p:cBhvr>
                                      <p:tavLst>
                                        <p:tav tm="0" fmla="#ppt_w*sin(2.5*pi*$)">
                                          <p:val>
                                            <p:fltVal val="0"/>
                                          </p:val>
                                        </p:tav>
                                        <p:tav tm="100000">
                                          <p:val>
                                            <p:fltVal val="1"/>
                                          </p:val>
                                        </p:tav>
                                      </p:tavLst>
                                    </p:anim>
                                    <p:anim calcmode="lin" valueType="num">
                                      <p:cBhvr>
                                        <p:cTn id="71" dur="5500" fill="hold"/>
                                        <p:tgtEl>
                                          <p:spTgt spid="13"/>
                                        </p:tgtEl>
                                        <p:attrNameLst>
                                          <p:attrName>ppt_h</p:attrName>
                                        </p:attrNameLst>
                                      </p:cBhvr>
                                      <p:tavLst>
                                        <p:tav tm="0">
                                          <p:val>
                                            <p:strVal val="#ppt_h"/>
                                          </p:val>
                                        </p:tav>
                                        <p:tav tm="100000">
                                          <p:val>
                                            <p:strVal val="#ppt_h"/>
                                          </p:val>
                                        </p:tav>
                                      </p:tavLst>
                                    </p:anim>
                                  </p:childTnLst>
                                </p:cTn>
                              </p:par>
                              <p:par>
                                <p:cTn id="72" presetID="8" presetClass="emph" presetSubtype="0" repeatCount="indefinite" fill="hold" grpId="1" nodeType="withEffect">
                                  <p:stCondLst>
                                    <p:cond delay="0"/>
                                  </p:stCondLst>
                                  <p:childTnLst>
                                    <p:animRot by="21600000">
                                      <p:cBhvr>
                                        <p:cTn id="73" dur="5500" fill="hold"/>
                                        <p:tgtEl>
                                          <p:spTgt spid="13"/>
                                        </p:tgtEl>
                                        <p:attrNameLst>
                                          <p:attrName>r</p:attrName>
                                        </p:attrNameLst>
                                      </p:cBhvr>
                                    </p:animRot>
                                  </p:childTnLst>
                                </p:cTn>
                              </p:par>
                              <p:par>
                                <p:cTn id="74" presetID="19" presetClass="entr" presetSubtype="10" fill="hold" grpId="0" nodeType="withEffect">
                                  <p:stCondLst>
                                    <p:cond delay="0"/>
                                  </p:stCondLst>
                                  <p:childTnLst>
                                    <p:set>
                                      <p:cBhvr>
                                        <p:cTn id="75" dur="1" fill="hold">
                                          <p:stCondLst>
                                            <p:cond delay="0"/>
                                          </p:stCondLst>
                                        </p:cTn>
                                        <p:tgtEl>
                                          <p:spTgt spid="14"/>
                                        </p:tgtEl>
                                        <p:attrNameLst>
                                          <p:attrName>style.visibility</p:attrName>
                                        </p:attrNameLst>
                                      </p:cBhvr>
                                      <p:to>
                                        <p:strVal val="visible"/>
                                      </p:to>
                                    </p:set>
                                    <p:anim calcmode="lin" valueType="num">
                                      <p:cBhvr>
                                        <p:cTn id="76" dur="5750" fill="hold"/>
                                        <p:tgtEl>
                                          <p:spTgt spid="14"/>
                                        </p:tgtEl>
                                        <p:attrNameLst>
                                          <p:attrName>ppt_w</p:attrName>
                                        </p:attrNameLst>
                                      </p:cBhvr>
                                      <p:tavLst>
                                        <p:tav tm="0" fmla="#ppt_w*sin(2.5*pi*$)">
                                          <p:val>
                                            <p:fltVal val="0"/>
                                          </p:val>
                                        </p:tav>
                                        <p:tav tm="100000">
                                          <p:val>
                                            <p:fltVal val="1"/>
                                          </p:val>
                                        </p:tav>
                                      </p:tavLst>
                                    </p:anim>
                                    <p:anim calcmode="lin" valueType="num">
                                      <p:cBhvr>
                                        <p:cTn id="77" dur="5750" fill="hold"/>
                                        <p:tgtEl>
                                          <p:spTgt spid="14"/>
                                        </p:tgtEl>
                                        <p:attrNameLst>
                                          <p:attrName>ppt_h</p:attrName>
                                        </p:attrNameLst>
                                      </p:cBhvr>
                                      <p:tavLst>
                                        <p:tav tm="0">
                                          <p:val>
                                            <p:strVal val="#ppt_h"/>
                                          </p:val>
                                        </p:tav>
                                        <p:tav tm="100000">
                                          <p:val>
                                            <p:strVal val="#ppt_h"/>
                                          </p:val>
                                        </p:tav>
                                      </p:tavLst>
                                    </p:anim>
                                  </p:childTnLst>
                                </p:cTn>
                              </p:par>
                              <p:par>
                                <p:cTn id="78" presetID="8" presetClass="emph" presetSubtype="0" repeatCount="indefinite" fill="hold" grpId="1" nodeType="withEffect">
                                  <p:stCondLst>
                                    <p:cond delay="0"/>
                                  </p:stCondLst>
                                  <p:childTnLst>
                                    <p:animRot by="21600000">
                                      <p:cBhvr>
                                        <p:cTn id="79" dur="5750" fill="hold"/>
                                        <p:tgtEl>
                                          <p:spTgt spid="14"/>
                                        </p:tgtEl>
                                        <p:attrNameLst>
                                          <p:attrName>r</p:attrName>
                                        </p:attrNameLst>
                                      </p:cBhvr>
                                    </p:animRot>
                                  </p:childTnLst>
                                </p:cTn>
                              </p:par>
                              <p:par>
                                <p:cTn id="80" presetID="23" presetClass="entr" presetSubtype="288"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p:cTn id="82" dur="5500" fill="hold"/>
                                        <p:tgtEl>
                                          <p:spTgt spid="16"/>
                                        </p:tgtEl>
                                        <p:attrNameLst>
                                          <p:attrName>ppt_w</p:attrName>
                                        </p:attrNameLst>
                                      </p:cBhvr>
                                      <p:tavLst>
                                        <p:tav tm="0">
                                          <p:val>
                                            <p:strVal val="4/3*#ppt_w"/>
                                          </p:val>
                                        </p:tav>
                                        <p:tav tm="100000">
                                          <p:val>
                                            <p:strVal val="#ppt_w"/>
                                          </p:val>
                                        </p:tav>
                                      </p:tavLst>
                                    </p:anim>
                                    <p:anim calcmode="lin" valueType="num">
                                      <p:cBhvr>
                                        <p:cTn id="83" dur="5500" fill="hold"/>
                                        <p:tgtEl>
                                          <p:spTgt spid="16"/>
                                        </p:tgtEl>
                                        <p:attrNameLst>
                                          <p:attrName>ppt_h</p:attrName>
                                        </p:attrNameLst>
                                      </p:cBhvr>
                                      <p:tavLst>
                                        <p:tav tm="0">
                                          <p:val>
                                            <p:strVal val="4/3*#ppt_h"/>
                                          </p:val>
                                        </p:tav>
                                        <p:tav tm="100000">
                                          <p:val>
                                            <p:strVal val="#ppt_h"/>
                                          </p:val>
                                        </p:tav>
                                      </p:tavLst>
                                    </p:anim>
                                  </p:childTnLst>
                                </p:cTn>
                              </p:par>
                              <p:par>
                                <p:cTn id="84" presetID="21" presetClass="entr" presetSubtype="8" fill="hold" grpId="1" nodeType="with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heel(8)">
                                      <p:cBhvr>
                                        <p:cTn id="86" dur="5750"/>
                                        <p:tgtEl>
                                          <p:spTgt spid="16"/>
                                        </p:tgtEl>
                                      </p:cBhvr>
                                    </p:animEffect>
                                  </p:childTnLst>
                                </p:cTn>
                              </p:par>
                              <p:par>
                                <p:cTn id="87" presetID="21" presetClass="entr" presetSubtype="8" fill="hold" grpId="0" nodeType="withEffect">
                                  <p:stCondLst>
                                    <p:cond delay="0"/>
                                  </p:stCondLst>
                                  <p:childTnLst>
                                    <p:set>
                                      <p:cBhvr>
                                        <p:cTn id="88" dur="1" fill="hold">
                                          <p:stCondLst>
                                            <p:cond delay="0"/>
                                          </p:stCondLst>
                                        </p:cTn>
                                        <p:tgtEl>
                                          <p:spTgt spid="18"/>
                                        </p:tgtEl>
                                        <p:attrNameLst>
                                          <p:attrName>style.visibility</p:attrName>
                                        </p:attrNameLst>
                                      </p:cBhvr>
                                      <p:to>
                                        <p:strVal val="visible"/>
                                      </p:to>
                                    </p:set>
                                    <p:animEffect transition="in" filter="wheel(8)">
                                      <p:cBhvr>
                                        <p:cTn id="89" dur="5500"/>
                                        <p:tgtEl>
                                          <p:spTgt spid="18"/>
                                        </p:tgtEl>
                                      </p:cBhvr>
                                    </p:animEffect>
                                  </p:childTnLst>
                                </p:cTn>
                              </p:par>
                            </p:childTnLst>
                          </p:cTn>
                        </p:par>
                        <p:par>
                          <p:cTn id="90" fill="hold">
                            <p:stCondLst>
                              <p:cond delay="5750"/>
                            </p:stCondLst>
                            <p:childTnLst>
                              <p:par>
                                <p:cTn id="91" presetID="23" presetClass="exit" presetSubtype="544" fill="hold" grpId="2" nodeType="afterEffect">
                                  <p:stCondLst>
                                    <p:cond delay="0"/>
                                  </p:stCondLst>
                                  <p:childTnLst>
                                    <p:anim calcmode="lin" valueType="num">
                                      <p:cBhvr>
                                        <p:cTn id="92" dur="3250"/>
                                        <p:tgtEl>
                                          <p:spTgt spid="4"/>
                                        </p:tgtEl>
                                        <p:attrNameLst>
                                          <p:attrName>ppt_w</p:attrName>
                                        </p:attrNameLst>
                                      </p:cBhvr>
                                      <p:tavLst>
                                        <p:tav tm="0">
                                          <p:val>
                                            <p:strVal val="ppt_w"/>
                                          </p:val>
                                        </p:tav>
                                        <p:tav tm="100000">
                                          <p:val>
                                            <p:fltVal val="0"/>
                                          </p:val>
                                        </p:tav>
                                      </p:tavLst>
                                    </p:anim>
                                    <p:anim calcmode="lin" valueType="num">
                                      <p:cBhvr>
                                        <p:cTn id="93" dur="3250"/>
                                        <p:tgtEl>
                                          <p:spTgt spid="4"/>
                                        </p:tgtEl>
                                        <p:attrNameLst>
                                          <p:attrName>ppt_h</p:attrName>
                                        </p:attrNameLst>
                                      </p:cBhvr>
                                      <p:tavLst>
                                        <p:tav tm="0">
                                          <p:val>
                                            <p:strVal val="ppt_h"/>
                                          </p:val>
                                        </p:tav>
                                        <p:tav tm="100000">
                                          <p:val>
                                            <p:fltVal val="0"/>
                                          </p:val>
                                        </p:tav>
                                      </p:tavLst>
                                    </p:anim>
                                    <p:anim calcmode="lin" valueType="num">
                                      <p:cBhvr>
                                        <p:cTn id="94" dur="3250"/>
                                        <p:tgtEl>
                                          <p:spTgt spid="4"/>
                                        </p:tgtEl>
                                        <p:attrNameLst>
                                          <p:attrName>ppt_x</p:attrName>
                                        </p:attrNameLst>
                                      </p:cBhvr>
                                      <p:tavLst>
                                        <p:tav tm="0">
                                          <p:val>
                                            <p:strVal val="ppt_x"/>
                                          </p:val>
                                        </p:tav>
                                        <p:tav tm="100000">
                                          <p:val>
                                            <p:fltVal val="0.5"/>
                                          </p:val>
                                        </p:tav>
                                      </p:tavLst>
                                    </p:anim>
                                    <p:anim calcmode="lin" valueType="num">
                                      <p:cBhvr>
                                        <p:cTn id="95" dur="3250"/>
                                        <p:tgtEl>
                                          <p:spTgt spid="4"/>
                                        </p:tgtEl>
                                        <p:attrNameLst>
                                          <p:attrName>ppt_y</p:attrName>
                                        </p:attrNameLst>
                                      </p:cBhvr>
                                      <p:tavLst>
                                        <p:tav tm="0">
                                          <p:val>
                                            <p:strVal val="ppt_y"/>
                                          </p:val>
                                        </p:tav>
                                        <p:tav tm="100000">
                                          <p:val>
                                            <p:fltVal val="0.5"/>
                                          </p:val>
                                        </p:tav>
                                      </p:tavLst>
                                    </p:anim>
                                    <p:set>
                                      <p:cBhvr>
                                        <p:cTn id="96" dur="1" fill="hold">
                                          <p:stCondLst>
                                            <p:cond delay="3249"/>
                                          </p:stCondLst>
                                        </p:cTn>
                                        <p:tgtEl>
                                          <p:spTgt spid="4"/>
                                        </p:tgtEl>
                                        <p:attrNameLst>
                                          <p:attrName>style.visibility</p:attrName>
                                        </p:attrNameLst>
                                      </p:cBhvr>
                                      <p:to>
                                        <p:strVal val="hidden"/>
                                      </p:to>
                                    </p:set>
                                  </p:childTnLst>
                                </p:cTn>
                              </p:par>
                              <p:par>
                                <p:cTn id="97" presetID="23" presetClass="exit" presetSubtype="544" fill="hold" grpId="2" nodeType="withEffect">
                                  <p:stCondLst>
                                    <p:cond delay="0"/>
                                  </p:stCondLst>
                                  <p:childTnLst>
                                    <p:anim calcmode="lin" valueType="num">
                                      <p:cBhvr>
                                        <p:cTn id="98" dur="3000"/>
                                        <p:tgtEl>
                                          <p:spTgt spid="3"/>
                                        </p:tgtEl>
                                        <p:attrNameLst>
                                          <p:attrName>ppt_w</p:attrName>
                                        </p:attrNameLst>
                                      </p:cBhvr>
                                      <p:tavLst>
                                        <p:tav tm="0">
                                          <p:val>
                                            <p:strVal val="ppt_w"/>
                                          </p:val>
                                        </p:tav>
                                        <p:tav tm="100000">
                                          <p:val>
                                            <p:fltVal val="0"/>
                                          </p:val>
                                        </p:tav>
                                      </p:tavLst>
                                    </p:anim>
                                    <p:anim calcmode="lin" valueType="num">
                                      <p:cBhvr>
                                        <p:cTn id="99" dur="3000"/>
                                        <p:tgtEl>
                                          <p:spTgt spid="3"/>
                                        </p:tgtEl>
                                        <p:attrNameLst>
                                          <p:attrName>ppt_h</p:attrName>
                                        </p:attrNameLst>
                                      </p:cBhvr>
                                      <p:tavLst>
                                        <p:tav tm="0">
                                          <p:val>
                                            <p:strVal val="ppt_h"/>
                                          </p:val>
                                        </p:tav>
                                        <p:tav tm="100000">
                                          <p:val>
                                            <p:fltVal val="0"/>
                                          </p:val>
                                        </p:tav>
                                      </p:tavLst>
                                    </p:anim>
                                    <p:anim calcmode="lin" valueType="num">
                                      <p:cBhvr>
                                        <p:cTn id="100" dur="3000"/>
                                        <p:tgtEl>
                                          <p:spTgt spid="3"/>
                                        </p:tgtEl>
                                        <p:attrNameLst>
                                          <p:attrName>ppt_x</p:attrName>
                                        </p:attrNameLst>
                                      </p:cBhvr>
                                      <p:tavLst>
                                        <p:tav tm="0">
                                          <p:val>
                                            <p:strVal val="ppt_x"/>
                                          </p:val>
                                        </p:tav>
                                        <p:tav tm="100000">
                                          <p:val>
                                            <p:fltVal val="0.5"/>
                                          </p:val>
                                        </p:tav>
                                      </p:tavLst>
                                    </p:anim>
                                    <p:anim calcmode="lin" valueType="num">
                                      <p:cBhvr>
                                        <p:cTn id="101" dur="3000"/>
                                        <p:tgtEl>
                                          <p:spTgt spid="3"/>
                                        </p:tgtEl>
                                        <p:attrNameLst>
                                          <p:attrName>ppt_y</p:attrName>
                                        </p:attrNameLst>
                                      </p:cBhvr>
                                      <p:tavLst>
                                        <p:tav tm="0">
                                          <p:val>
                                            <p:strVal val="ppt_y"/>
                                          </p:val>
                                        </p:tav>
                                        <p:tav tm="100000">
                                          <p:val>
                                            <p:fltVal val="0.5"/>
                                          </p:val>
                                        </p:tav>
                                      </p:tavLst>
                                    </p:anim>
                                    <p:set>
                                      <p:cBhvr>
                                        <p:cTn id="102" dur="1" fill="hold">
                                          <p:stCondLst>
                                            <p:cond delay="2999"/>
                                          </p:stCondLst>
                                        </p:cTn>
                                        <p:tgtEl>
                                          <p:spTgt spid="3"/>
                                        </p:tgtEl>
                                        <p:attrNameLst>
                                          <p:attrName>style.visibility</p:attrName>
                                        </p:attrNameLst>
                                      </p:cBhvr>
                                      <p:to>
                                        <p:strVal val="hidden"/>
                                      </p:to>
                                    </p:set>
                                  </p:childTnLst>
                                </p:cTn>
                              </p:par>
                              <p:par>
                                <p:cTn id="103" presetID="23" presetClass="exit" presetSubtype="544" fill="hold" grpId="2" nodeType="withEffect">
                                  <p:stCondLst>
                                    <p:cond delay="0"/>
                                  </p:stCondLst>
                                  <p:childTnLst>
                                    <p:anim calcmode="lin" valueType="num">
                                      <p:cBhvr>
                                        <p:cTn id="104" dur="3500"/>
                                        <p:tgtEl>
                                          <p:spTgt spid="5"/>
                                        </p:tgtEl>
                                        <p:attrNameLst>
                                          <p:attrName>ppt_w</p:attrName>
                                        </p:attrNameLst>
                                      </p:cBhvr>
                                      <p:tavLst>
                                        <p:tav tm="0">
                                          <p:val>
                                            <p:strVal val="ppt_w"/>
                                          </p:val>
                                        </p:tav>
                                        <p:tav tm="100000">
                                          <p:val>
                                            <p:fltVal val="0"/>
                                          </p:val>
                                        </p:tav>
                                      </p:tavLst>
                                    </p:anim>
                                    <p:anim calcmode="lin" valueType="num">
                                      <p:cBhvr>
                                        <p:cTn id="105" dur="3500"/>
                                        <p:tgtEl>
                                          <p:spTgt spid="5"/>
                                        </p:tgtEl>
                                        <p:attrNameLst>
                                          <p:attrName>ppt_h</p:attrName>
                                        </p:attrNameLst>
                                      </p:cBhvr>
                                      <p:tavLst>
                                        <p:tav tm="0">
                                          <p:val>
                                            <p:strVal val="ppt_h"/>
                                          </p:val>
                                        </p:tav>
                                        <p:tav tm="100000">
                                          <p:val>
                                            <p:fltVal val="0"/>
                                          </p:val>
                                        </p:tav>
                                      </p:tavLst>
                                    </p:anim>
                                    <p:anim calcmode="lin" valueType="num">
                                      <p:cBhvr>
                                        <p:cTn id="106" dur="3500"/>
                                        <p:tgtEl>
                                          <p:spTgt spid="5"/>
                                        </p:tgtEl>
                                        <p:attrNameLst>
                                          <p:attrName>ppt_x</p:attrName>
                                        </p:attrNameLst>
                                      </p:cBhvr>
                                      <p:tavLst>
                                        <p:tav tm="0">
                                          <p:val>
                                            <p:strVal val="ppt_x"/>
                                          </p:val>
                                        </p:tav>
                                        <p:tav tm="100000">
                                          <p:val>
                                            <p:fltVal val="0.5"/>
                                          </p:val>
                                        </p:tav>
                                      </p:tavLst>
                                    </p:anim>
                                    <p:anim calcmode="lin" valueType="num">
                                      <p:cBhvr>
                                        <p:cTn id="107" dur="3500"/>
                                        <p:tgtEl>
                                          <p:spTgt spid="5"/>
                                        </p:tgtEl>
                                        <p:attrNameLst>
                                          <p:attrName>ppt_y</p:attrName>
                                        </p:attrNameLst>
                                      </p:cBhvr>
                                      <p:tavLst>
                                        <p:tav tm="0">
                                          <p:val>
                                            <p:strVal val="ppt_y"/>
                                          </p:val>
                                        </p:tav>
                                        <p:tav tm="100000">
                                          <p:val>
                                            <p:fltVal val="0.5"/>
                                          </p:val>
                                        </p:tav>
                                      </p:tavLst>
                                    </p:anim>
                                    <p:set>
                                      <p:cBhvr>
                                        <p:cTn id="108" dur="1" fill="hold">
                                          <p:stCondLst>
                                            <p:cond delay="3499"/>
                                          </p:stCondLst>
                                        </p:cTn>
                                        <p:tgtEl>
                                          <p:spTgt spid="5"/>
                                        </p:tgtEl>
                                        <p:attrNameLst>
                                          <p:attrName>style.visibility</p:attrName>
                                        </p:attrNameLst>
                                      </p:cBhvr>
                                      <p:to>
                                        <p:strVal val="hidden"/>
                                      </p:to>
                                    </p:set>
                                  </p:childTnLst>
                                </p:cTn>
                              </p:par>
                              <p:par>
                                <p:cTn id="109" presetID="23" presetClass="exit" presetSubtype="544" fill="hold" grpId="2" nodeType="withEffect">
                                  <p:stCondLst>
                                    <p:cond delay="0"/>
                                  </p:stCondLst>
                                  <p:childTnLst>
                                    <p:anim calcmode="lin" valueType="num">
                                      <p:cBhvr>
                                        <p:cTn id="110" dur="3750"/>
                                        <p:tgtEl>
                                          <p:spTgt spid="6"/>
                                        </p:tgtEl>
                                        <p:attrNameLst>
                                          <p:attrName>ppt_w</p:attrName>
                                        </p:attrNameLst>
                                      </p:cBhvr>
                                      <p:tavLst>
                                        <p:tav tm="0">
                                          <p:val>
                                            <p:strVal val="ppt_w"/>
                                          </p:val>
                                        </p:tav>
                                        <p:tav tm="100000">
                                          <p:val>
                                            <p:fltVal val="0"/>
                                          </p:val>
                                        </p:tav>
                                      </p:tavLst>
                                    </p:anim>
                                    <p:anim calcmode="lin" valueType="num">
                                      <p:cBhvr>
                                        <p:cTn id="111" dur="3750"/>
                                        <p:tgtEl>
                                          <p:spTgt spid="6"/>
                                        </p:tgtEl>
                                        <p:attrNameLst>
                                          <p:attrName>ppt_h</p:attrName>
                                        </p:attrNameLst>
                                      </p:cBhvr>
                                      <p:tavLst>
                                        <p:tav tm="0">
                                          <p:val>
                                            <p:strVal val="ppt_h"/>
                                          </p:val>
                                        </p:tav>
                                        <p:tav tm="100000">
                                          <p:val>
                                            <p:fltVal val="0"/>
                                          </p:val>
                                        </p:tav>
                                      </p:tavLst>
                                    </p:anim>
                                    <p:anim calcmode="lin" valueType="num">
                                      <p:cBhvr>
                                        <p:cTn id="112" dur="3750"/>
                                        <p:tgtEl>
                                          <p:spTgt spid="6"/>
                                        </p:tgtEl>
                                        <p:attrNameLst>
                                          <p:attrName>ppt_x</p:attrName>
                                        </p:attrNameLst>
                                      </p:cBhvr>
                                      <p:tavLst>
                                        <p:tav tm="0">
                                          <p:val>
                                            <p:strVal val="ppt_x"/>
                                          </p:val>
                                        </p:tav>
                                        <p:tav tm="100000">
                                          <p:val>
                                            <p:fltVal val="0.5"/>
                                          </p:val>
                                        </p:tav>
                                      </p:tavLst>
                                    </p:anim>
                                    <p:anim calcmode="lin" valueType="num">
                                      <p:cBhvr>
                                        <p:cTn id="113" dur="3750"/>
                                        <p:tgtEl>
                                          <p:spTgt spid="6"/>
                                        </p:tgtEl>
                                        <p:attrNameLst>
                                          <p:attrName>ppt_y</p:attrName>
                                        </p:attrNameLst>
                                      </p:cBhvr>
                                      <p:tavLst>
                                        <p:tav tm="0">
                                          <p:val>
                                            <p:strVal val="ppt_y"/>
                                          </p:val>
                                        </p:tav>
                                        <p:tav tm="100000">
                                          <p:val>
                                            <p:fltVal val="0.5"/>
                                          </p:val>
                                        </p:tav>
                                      </p:tavLst>
                                    </p:anim>
                                    <p:set>
                                      <p:cBhvr>
                                        <p:cTn id="114" dur="1" fill="hold">
                                          <p:stCondLst>
                                            <p:cond delay="3749"/>
                                          </p:stCondLst>
                                        </p:cTn>
                                        <p:tgtEl>
                                          <p:spTgt spid="6"/>
                                        </p:tgtEl>
                                        <p:attrNameLst>
                                          <p:attrName>style.visibility</p:attrName>
                                        </p:attrNameLst>
                                      </p:cBhvr>
                                      <p:to>
                                        <p:strVal val="hidden"/>
                                      </p:to>
                                    </p:set>
                                  </p:childTnLst>
                                </p:cTn>
                              </p:par>
                              <p:par>
                                <p:cTn id="115" presetID="23" presetClass="exit" presetSubtype="544" fill="hold" grpId="2" nodeType="withEffect">
                                  <p:stCondLst>
                                    <p:cond delay="0"/>
                                  </p:stCondLst>
                                  <p:childTnLst>
                                    <p:anim calcmode="lin" valueType="num">
                                      <p:cBhvr>
                                        <p:cTn id="116" dur="4000"/>
                                        <p:tgtEl>
                                          <p:spTgt spid="7"/>
                                        </p:tgtEl>
                                        <p:attrNameLst>
                                          <p:attrName>ppt_w</p:attrName>
                                        </p:attrNameLst>
                                      </p:cBhvr>
                                      <p:tavLst>
                                        <p:tav tm="0">
                                          <p:val>
                                            <p:strVal val="ppt_w"/>
                                          </p:val>
                                        </p:tav>
                                        <p:tav tm="100000">
                                          <p:val>
                                            <p:fltVal val="0"/>
                                          </p:val>
                                        </p:tav>
                                      </p:tavLst>
                                    </p:anim>
                                    <p:anim calcmode="lin" valueType="num">
                                      <p:cBhvr>
                                        <p:cTn id="117" dur="4000"/>
                                        <p:tgtEl>
                                          <p:spTgt spid="7"/>
                                        </p:tgtEl>
                                        <p:attrNameLst>
                                          <p:attrName>ppt_h</p:attrName>
                                        </p:attrNameLst>
                                      </p:cBhvr>
                                      <p:tavLst>
                                        <p:tav tm="0">
                                          <p:val>
                                            <p:strVal val="ppt_h"/>
                                          </p:val>
                                        </p:tav>
                                        <p:tav tm="100000">
                                          <p:val>
                                            <p:fltVal val="0"/>
                                          </p:val>
                                        </p:tav>
                                      </p:tavLst>
                                    </p:anim>
                                    <p:anim calcmode="lin" valueType="num">
                                      <p:cBhvr>
                                        <p:cTn id="118" dur="4000"/>
                                        <p:tgtEl>
                                          <p:spTgt spid="7"/>
                                        </p:tgtEl>
                                        <p:attrNameLst>
                                          <p:attrName>ppt_x</p:attrName>
                                        </p:attrNameLst>
                                      </p:cBhvr>
                                      <p:tavLst>
                                        <p:tav tm="0">
                                          <p:val>
                                            <p:strVal val="ppt_x"/>
                                          </p:val>
                                        </p:tav>
                                        <p:tav tm="100000">
                                          <p:val>
                                            <p:fltVal val="0.5"/>
                                          </p:val>
                                        </p:tav>
                                      </p:tavLst>
                                    </p:anim>
                                    <p:anim calcmode="lin" valueType="num">
                                      <p:cBhvr>
                                        <p:cTn id="119" dur="4000"/>
                                        <p:tgtEl>
                                          <p:spTgt spid="7"/>
                                        </p:tgtEl>
                                        <p:attrNameLst>
                                          <p:attrName>ppt_y</p:attrName>
                                        </p:attrNameLst>
                                      </p:cBhvr>
                                      <p:tavLst>
                                        <p:tav tm="0">
                                          <p:val>
                                            <p:strVal val="ppt_y"/>
                                          </p:val>
                                        </p:tav>
                                        <p:tav tm="100000">
                                          <p:val>
                                            <p:fltVal val="0.5"/>
                                          </p:val>
                                        </p:tav>
                                      </p:tavLst>
                                    </p:anim>
                                    <p:set>
                                      <p:cBhvr>
                                        <p:cTn id="120" dur="1" fill="hold">
                                          <p:stCondLst>
                                            <p:cond delay="3999"/>
                                          </p:stCondLst>
                                        </p:cTn>
                                        <p:tgtEl>
                                          <p:spTgt spid="7"/>
                                        </p:tgtEl>
                                        <p:attrNameLst>
                                          <p:attrName>style.visibility</p:attrName>
                                        </p:attrNameLst>
                                      </p:cBhvr>
                                      <p:to>
                                        <p:strVal val="hidden"/>
                                      </p:to>
                                    </p:set>
                                  </p:childTnLst>
                                </p:cTn>
                              </p:par>
                              <p:par>
                                <p:cTn id="121" presetID="23" presetClass="exit" presetSubtype="544" fill="hold" grpId="2" nodeType="withEffect">
                                  <p:stCondLst>
                                    <p:cond delay="0"/>
                                  </p:stCondLst>
                                  <p:childTnLst>
                                    <p:anim calcmode="lin" valueType="num">
                                      <p:cBhvr>
                                        <p:cTn id="122" dur="4250"/>
                                        <p:tgtEl>
                                          <p:spTgt spid="8"/>
                                        </p:tgtEl>
                                        <p:attrNameLst>
                                          <p:attrName>ppt_w</p:attrName>
                                        </p:attrNameLst>
                                      </p:cBhvr>
                                      <p:tavLst>
                                        <p:tav tm="0">
                                          <p:val>
                                            <p:strVal val="ppt_w"/>
                                          </p:val>
                                        </p:tav>
                                        <p:tav tm="100000">
                                          <p:val>
                                            <p:fltVal val="0"/>
                                          </p:val>
                                        </p:tav>
                                      </p:tavLst>
                                    </p:anim>
                                    <p:anim calcmode="lin" valueType="num">
                                      <p:cBhvr>
                                        <p:cTn id="123" dur="4250"/>
                                        <p:tgtEl>
                                          <p:spTgt spid="8"/>
                                        </p:tgtEl>
                                        <p:attrNameLst>
                                          <p:attrName>ppt_h</p:attrName>
                                        </p:attrNameLst>
                                      </p:cBhvr>
                                      <p:tavLst>
                                        <p:tav tm="0">
                                          <p:val>
                                            <p:strVal val="ppt_h"/>
                                          </p:val>
                                        </p:tav>
                                        <p:tav tm="100000">
                                          <p:val>
                                            <p:fltVal val="0"/>
                                          </p:val>
                                        </p:tav>
                                      </p:tavLst>
                                    </p:anim>
                                    <p:anim calcmode="lin" valueType="num">
                                      <p:cBhvr>
                                        <p:cTn id="124" dur="4250"/>
                                        <p:tgtEl>
                                          <p:spTgt spid="8"/>
                                        </p:tgtEl>
                                        <p:attrNameLst>
                                          <p:attrName>ppt_x</p:attrName>
                                        </p:attrNameLst>
                                      </p:cBhvr>
                                      <p:tavLst>
                                        <p:tav tm="0">
                                          <p:val>
                                            <p:strVal val="ppt_x"/>
                                          </p:val>
                                        </p:tav>
                                        <p:tav tm="100000">
                                          <p:val>
                                            <p:fltVal val="0.5"/>
                                          </p:val>
                                        </p:tav>
                                      </p:tavLst>
                                    </p:anim>
                                    <p:anim calcmode="lin" valueType="num">
                                      <p:cBhvr>
                                        <p:cTn id="125" dur="4250"/>
                                        <p:tgtEl>
                                          <p:spTgt spid="8"/>
                                        </p:tgtEl>
                                        <p:attrNameLst>
                                          <p:attrName>ppt_y</p:attrName>
                                        </p:attrNameLst>
                                      </p:cBhvr>
                                      <p:tavLst>
                                        <p:tav tm="0">
                                          <p:val>
                                            <p:strVal val="ppt_y"/>
                                          </p:val>
                                        </p:tav>
                                        <p:tav tm="100000">
                                          <p:val>
                                            <p:fltVal val="0.5"/>
                                          </p:val>
                                        </p:tav>
                                      </p:tavLst>
                                    </p:anim>
                                    <p:set>
                                      <p:cBhvr>
                                        <p:cTn id="126" dur="1" fill="hold">
                                          <p:stCondLst>
                                            <p:cond delay="4249"/>
                                          </p:stCondLst>
                                        </p:cTn>
                                        <p:tgtEl>
                                          <p:spTgt spid="8"/>
                                        </p:tgtEl>
                                        <p:attrNameLst>
                                          <p:attrName>style.visibility</p:attrName>
                                        </p:attrNameLst>
                                      </p:cBhvr>
                                      <p:to>
                                        <p:strVal val="hidden"/>
                                      </p:to>
                                    </p:set>
                                  </p:childTnLst>
                                </p:cTn>
                              </p:par>
                              <p:par>
                                <p:cTn id="127" presetID="23" presetClass="exit" presetSubtype="544" fill="hold" grpId="2" nodeType="withEffect">
                                  <p:stCondLst>
                                    <p:cond delay="0"/>
                                  </p:stCondLst>
                                  <p:childTnLst>
                                    <p:anim calcmode="lin" valueType="num">
                                      <p:cBhvr>
                                        <p:cTn id="128" dur="4500"/>
                                        <p:tgtEl>
                                          <p:spTgt spid="9"/>
                                        </p:tgtEl>
                                        <p:attrNameLst>
                                          <p:attrName>ppt_w</p:attrName>
                                        </p:attrNameLst>
                                      </p:cBhvr>
                                      <p:tavLst>
                                        <p:tav tm="0">
                                          <p:val>
                                            <p:strVal val="ppt_w"/>
                                          </p:val>
                                        </p:tav>
                                        <p:tav tm="100000">
                                          <p:val>
                                            <p:fltVal val="0"/>
                                          </p:val>
                                        </p:tav>
                                      </p:tavLst>
                                    </p:anim>
                                    <p:anim calcmode="lin" valueType="num">
                                      <p:cBhvr>
                                        <p:cTn id="129" dur="4500"/>
                                        <p:tgtEl>
                                          <p:spTgt spid="9"/>
                                        </p:tgtEl>
                                        <p:attrNameLst>
                                          <p:attrName>ppt_h</p:attrName>
                                        </p:attrNameLst>
                                      </p:cBhvr>
                                      <p:tavLst>
                                        <p:tav tm="0">
                                          <p:val>
                                            <p:strVal val="ppt_h"/>
                                          </p:val>
                                        </p:tav>
                                        <p:tav tm="100000">
                                          <p:val>
                                            <p:fltVal val="0"/>
                                          </p:val>
                                        </p:tav>
                                      </p:tavLst>
                                    </p:anim>
                                    <p:anim calcmode="lin" valueType="num">
                                      <p:cBhvr>
                                        <p:cTn id="130" dur="4500"/>
                                        <p:tgtEl>
                                          <p:spTgt spid="9"/>
                                        </p:tgtEl>
                                        <p:attrNameLst>
                                          <p:attrName>ppt_x</p:attrName>
                                        </p:attrNameLst>
                                      </p:cBhvr>
                                      <p:tavLst>
                                        <p:tav tm="0">
                                          <p:val>
                                            <p:strVal val="ppt_x"/>
                                          </p:val>
                                        </p:tav>
                                        <p:tav tm="100000">
                                          <p:val>
                                            <p:fltVal val="0.5"/>
                                          </p:val>
                                        </p:tav>
                                      </p:tavLst>
                                    </p:anim>
                                    <p:anim calcmode="lin" valueType="num">
                                      <p:cBhvr>
                                        <p:cTn id="131" dur="4500"/>
                                        <p:tgtEl>
                                          <p:spTgt spid="9"/>
                                        </p:tgtEl>
                                        <p:attrNameLst>
                                          <p:attrName>ppt_y</p:attrName>
                                        </p:attrNameLst>
                                      </p:cBhvr>
                                      <p:tavLst>
                                        <p:tav tm="0">
                                          <p:val>
                                            <p:strVal val="ppt_y"/>
                                          </p:val>
                                        </p:tav>
                                        <p:tav tm="100000">
                                          <p:val>
                                            <p:fltVal val="0.5"/>
                                          </p:val>
                                        </p:tav>
                                      </p:tavLst>
                                    </p:anim>
                                    <p:set>
                                      <p:cBhvr>
                                        <p:cTn id="132" dur="1" fill="hold">
                                          <p:stCondLst>
                                            <p:cond delay="4499"/>
                                          </p:stCondLst>
                                        </p:cTn>
                                        <p:tgtEl>
                                          <p:spTgt spid="9"/>
                                        </p:tgtEl>
                                        <p:attrNameLst>
                                          <p:attrName>style.visibility</p:attrName>
                                        </p:attrNameLst>
                                      </p:cBhvr>
                                      <p:to>
                                        <p:strVal val="hidden"/>
                                      </p:to>
                                    </p:set>
                                  </p:childTnLst>
                                </p:cTn>
                              </p:par>
                              <p:par>
                                <p:cTn id="133" presetID="23" presetClass="exit" presetSubtype="544" fill="hold" grpId="2" nodeType="withEffect">
                                  <p:stCondLst>
                                    <p:cond delay="0"/>
                                  </p:stCondLst>
                                  <p:childTnLst>
                                    <p:anim calcmode="lin" valueType="num">
                                      <p:cBhvr>
                                        <p:cTn id="134" dur="4750"/>
                                        <p:tgtEl>
                                          <p:spTgt spid="10"/>
                                        </p:tgtEl>
                                        <p:attrNameLst>
                                          <p:attrName>ppt_w</p:attrName>
                                        </p:attrNameLst>
                                      </p:cBhvr>
                                      <p:tavLst>
                                        <p:tav tm="0">
                                          <p:val>
                                            <p:strVal val="ppt_w"/>
                                          </p:val>
                                        </p:tav>
                                        <p:tav tm="100000">
                                          <p:val>
                                            <p:fltVal val="0"/>
                                          </p:val>
                                        </p:tav>
                                      </p:tavLst>
                                    </p:anim>
                                    <p:anim calcmode="lin" valueType="num">
                                      <p:cBhvr>
                                        <p:cTn id="135" dur="4750"/>
                                        <p:tgtEl>
                                          <p:spTgt spid="10"/>
                                        </p:tgtEl>
                                        <p:attrNameLst>
                                          <p:attrName>ppt_h</p:attrName>
                                        </p:attrNameLst>
                                      </p:cBhvr>
                                      <p:tavLst>
                                        <p:tav tm="0">
                                          <p:val>
                                            <p:strVal val="ppt_h"/>
                                          </p:val>
                                        </p:tav>
                                        <p:tav tm="100000">
                                          <p:val>
                                            <p:fltVal val="0"/>
                                          </p:val>
                                        </p:tav>
                                      </p:tavLst>
                                    </p:anim>
                                    <p:anim calcmode="lin" valueType="num">
                                      <p:cBhvr>
                                        <p:cTn id="136" dur="4750"/>
                                        <p:tgtEl>
                                          <p:spTgt spid="10"/>
                                        </p:tgtEl>
                                        <p:attrNameLst>
                                          <p:attrName>ppt_x</p:attrName>
                                        </p:attrNameLst>
                                      </p:cBhvr>
                                      <p:tavLst>
                                        <p:tav tm="0">
                                          <p:val>
                                            <p:strVal val="ppt_x"/>
                                          </p:val>
                                        </p:tav>
                                        <p:tav tm="100000">
                                          <p:val>
                                            <p:fltVal val="0.5"/>
                                          </p:val>
                                        </p:tav>
                                      </p:tavLst>
                                    </p:anim>
                                    <p:anim calcmode="lin" valueType="num">
                                      <p:cBhvr>
                                        <p:cTn id="137" dur="4750"/>
                                        <p:tgtEl>
                                          <p:spTgt spid="10"/>
                                        </p:tgtEl>
                                        <p:attrNameLst>
                                          <p:attrName>ppt_y</p:attrName>
                                        </p:attrNameLst>
                                      </p:cBhvr>
                                      <p:tavLst>
                                        <p:tav tm="0">
                                          <p:val>
                                            <p:strVal val="ppt_y"/>
                                          </p:val>
                                        </p:tav>
                                        <p:tav tm="100000">
                                          <p:val>
                                            <p:fltVal val="0.5"/>
                                          </p:val>
                                        </p:tav>
                                      </p:tavLst>
                                    </p:anim>
                                    <p:set>
                                      <p:cBhvr>
                                        <p:cTn id="138" dur="1" fill="hold">
                                          <p:stCondLst>
                                            <p:cond delay="4749"/>
                                          </p:stCondLst>
                                        </p:cTn>
                                        <p:tgtEl>
                                          <p:spTgt spid="10"/>
                                        </p:tgtEl>
                                        <p:attrNameLst>
                                          <p:attrName>style.visibility</p:attrName>
                                        </p:attrNameLst>
                                      </p:cBhvr>
                                      <p:to>
                                        <p:strVal val="hidden"/>
                                      </p:to>
                                    </p:set>
                                  </p:childTnLst>
                                </p:cTn>
                              </p:par>
                              <p:par>
                                <p:cTn id="139" presetID="23" presetClass="exit" presetSubtype="544" fill="hold" grpId="2" nodeType="withEffect">
                                  <p:stCondLst>
                                    <p:cond delay="0"/>
                                  </p:stCondLst>
                                  <p:childTnLst>
                                    <p:anim calcmode="lin" valueType="num">
                                      <p:cBhvr>
                                        <p:cTn id="140" dur="5000"/>
                                        <p:tgtEl>
                                          <p:spTgt spid="11"/>
                                        </p:tgtEl>
                                        <p:attrNameLst>
                                          <p:attrName>ppt_w</p:attrName>
                                        </p:attrNameLst>
                                      </p:cBhvr>
                                      <p:tavLst>
                                        <p:tav tm="0">
                                          <p:val>
                                            <p:strVal val="ppt_w"/>
                                          </p:val>
                                        </p:tav>
                                        <p:tav tm="100000">
                                          <p:val>
                                            <p:fltVal val="0"/>
                                          </p:val>
                                        </p:tav>
                                      </p:tavLst>
                                    </p:anim>
                                    <p:anim calcmode="lin" valueType="num">
                                      <p:cBhvr>
                                        <p:cTn id="141" dur="5000"/>
                                        <p:tgtEl>
                                          <p:spTgt spid="11"/>
                                        </p:tgtEl>
                                        <p:attrNameLst>
                                          <p:attrName>ppt_h</p:attrName>
                                        </p:attrNameLst>
                                      </p:cBhvr>
                                      <p:tavLst>
                                        <p:tav tm="0">
                                          <p:val>
                                            <p:strVal val="ppt_h"/>
                                          </p:val>
                                        </p:tav>
                                        <p:tav tm="100000">
                                          <p:val>
                                            <p:fltVal val="0"/>
                                          </p:val>
                                        </p:tav>
                                      </p:tavLst>
                                    </p:anim>
                                    <p:anim calcmode="lin" valueType="num">
                                      <p:cBhvr>
                                        <p:cTn id="142" dur="5000"/>
                                        <p:tgtEl>
                                          <p:spTgt spid="11"/>
                                        </p:tgtEl>
                                        <p:attrNameLst>
                                          <p:attrName>ppt_x</p:attrName>
                                        </p:attrNameLst>
                                      </p:cBhvr>
                                      <p:tavLst>
                                        <p:tav tm="0">
                                          <p:val>
                                            <p:strVal val="ppt_x"/>
                                          </p:val>
                                        </p:tav>
                                        <p:tav tm="100000">
                                          <p:val>
                                            <p:fltVal val="0.5"/>
                                          </p:val>
                                        </p:tav>
                                      </p:tavLst>
                                    </p:anim>
                                    <p:anim calcmode="lin" valueType="num">
                                      <p:cBhvr>
                                        <p:cTn id="143" dur="5000"/>
                                        <p:tgtEl>
                                          <p:spTgt spid="11"/>
                                        </p:tgtEl>
                                        <p:attrNameLst>
                                          <p:attrName>ppt_y</p:attrName>
                                        </p:attrNameLst>
                                      </p:cBhvr>
                                      <p:tavLst>
                                        <p:tav tm="0">
                                          <p:val>
                                            <p:strVal val="ppt_y"/>
                                          </p:val>
                                        </p:tav>
                                        <p:tav tm="100000">
                                          <p:val>
                                            <p:fltVal val="0.5"/>
                                          </p:val>
                                        </p:tav>
                                      </p:tavLst>
                                    </p:anim>
                                    <p:set>
                                      <p:cBhvr>
                                        <p:cTn id="144" dur="1" fill="hold">
                                          <p:stCondLst>
                                            <p:cond delay="4999"/>
                                          </p:stCondLst>
                                        </p:cTn>
                                        <p:tgtEl>
                                          <p:spTgt spid="11"/>
                                        </p:tgtEl>
                                        <p:attrNameLst>
                                          <p:attrName>style.visibility</p:attrName>
                                        </p:attrNameLst>
                                      </p:cBhvr>
                                      <p:to>
                                        <p:strVal val="hidden"/>
                                      </p:to>
                                    </p:set>
                                  </p:childTnLst>
                                </p:cTn>
                              </p:par>
                              <p:par>
                                <p:cTn id="145" presetID="23" presetClass="exit" presetSubtype="544" fill="hold" grpId="2" nodeType="withEffect">
                                  <p:stCondLst>
                                    <p:cond delay="0"/>
                                  </p:stCondLst>
                                  <p:childTnLst>
                                    <p:anim calcmode="lin" valueType="num">
                                      <p:cBhvr>
                                        <p:cTn id="146" dur="5250"/>
                                        <p:tgtEl>
                                          <p:spTgt spid="12"/>
                                        </p:tgtEl>
                                        <p:attrNameLst>
                                          <p:attrName>ppt_w</p:attrName>
                                        </p:attrNameLst>
                                      </p:cBhvr>
                                      <p:tavLst>
                                        <p:tav tm="0">
                                          <p:val>
                                            <p:strVal val="ppt_w"/>
                                          </p:val>
                                        </p:tav>
                                        <p:tav tm="100000">
                                          <p:val>
                                            <p:fltVal val="0"/>
                                          </p:val>
                                        </p:tav>
                                      </p:tavLst>
                                    </p:anim>
                                    <p:anim calcmode="lin" valueType="num">
                                      <p:cBhvr>
                                        <p:cTn id="147" dur="5250"/>
                                        <p:tgtEl>
                                          <p:spTgt spid="12"/>
                                        </p:tgtEl>
                                        <p:attrNameLst>
                                          <p:attrName>ppt_h</p:attrName>
                                        </p:attrNameLst>
                                      </p:cBhvr>
                                      <p:tavLst>
                                        <p:tav tm="0">
                                          <p:val>
                                            <p:strVal val="ppt_h"/>
                                          </p:val>
                                        </p:tav>
                                        <p:tav tm="100000">
                                          <p:val>
                                            <p:fltVal val="0"/>
                                          </p:val>
                                        </p:tav>
                                      </p:tavLst>
                                    </p:anim>
                                    <p:anim calcmode="lin" valueType="num">
                                      <p:cBhvr>
                                        <p:cTn id="148" dur="5250"/>
                                        <p:tgtEl>
                                          <p:spTgt spid="12"/>
                                        </p:tgtEl>
                                        <p:attrNameLst>
                                          <p:attrName>ppt_x</p:attrName>
                                        </p:attrNameLst>
                                      </p:cBhvr>
                                      <p:tavLst>
                                        <p:tav tm="0">
                                          <p:val>
                                            <p:strVal val="ppt_x"/>
                                          </p:val>
                                        </p:tav>
                                        <p:tav tm="100000">
                                          <p:val>
                                            <p:fltVal val="0.5"/>
                                          </p:val>
                                        </p:tav>
                                      </p:tavLst>
                                    </p:anim>
                                    <p:anim calcmode="lin" valueType="num">
                                      <p:cBhvr>
                                        <p:cTn id="149" dur="5250"/>
                                        <p:tgtEl>
                                          <p:spTgt spid="12"/>
                                        </p:tgtEl>
                                        <p:attrNameLst>
                                          <p:attrName>ppt_y</p:attrName>
                                        </p:attrNameLst>
                                      </p:cBhvr>
                                      <p:tavLst>
                                        <p:tav tm="0">
                                          <p:val>
                                            <p:strVal val="ppt_y"/>
                                          </p:val>
                                        </p:tav>
                                        <p:tav tm="100000">
                                          <p:val>
                                            <p:fltVal val="0.5"/>
                                          </p:val>
                                        </p:tav>
                                      </p:tavLst>
                                    </p:anim>
                                    <p:set>
                                      <p:cBhvr>
                                        <p:cTn id="150" dur="1" fill="hold">
                                          <p:stCondLst>
                                            <p:cond delay="5249"/>
                                          </p:stCondLst>
                                        </p:cTn>
                                        <p:tgtEl>
                                          <p:spTgt spid="12"/>
                                        </p:tgtEl>
                                        <p:attrNameLst>
                                          <p:attrName>style.visibility</p:attrName>
                                        </p:attrNameLst>
                                      </p:cBhvr>
                                      <p:to>
                                        <p:strVal val="hidden"/>
                                      </p:to>
                                    </p:set>
                                  </p:childTnLst>
                                </p:cTn>
                              </p:par>
                              <p:par>
                                <p:cTn id="151" presetID="23" presetClass="exit" presetSubtype="544" fill="hold" grpId="2" nodeType="withEffect">
                                  <p:stCondLst>
                                    <p:cond delay="0"/>
                                  </p:stCondLst>
                                  <p:childTnLst>
                                    <p:anim calcmode="lin" valueType="num">
                                      <p:cBhvr>
                                        <p:cTn id="152" dur="5500"/>
                                        <p:tgtEl>
                                          <p:spTgt spid="13"/>
                                        </p:tgtEl>
                                        <p:attrNameLst>
                                          <p:attrName>ppt_w</p:attrName>
                                        </p:attrNameLst>
                                      </p:cBhvr>
                                      <p:tavLst>
                                        <p:tav tm="0">
                                          <p:val>
                                            <p:strVal val="ppt_w"/>
                                          </p:val>
                                        </p:tav>
                                        <p:tav tm="100000">
                                          <p:val>
                                            <p:fltVal val="0"/>
                                          </p:val>
                                        </p:tav>
                                      </p:tavLst>
                                    </p:anim>
                                    <p:anim calcmode="lin" valueType="num">
                                      <p:cBhvr>
                                        <p:cTn id="153" dur="5500"/>
                                        <p:tgtEl>
                                          <p:spTgt spid="13"/>
                                        </p:tgtEl>
                                        <p:attrNameLst>
                                          <p:attrName>ppt_h</p:attrName>
                                        </p:attrNameLst>
                                      </p:cBhvr>
                                      <p:tavLst>
                                        <p:tav tm="0">
                                          <p:val>
                                            <p:strVal val="ppt_h"/>
                                          </p:val>
                                        </p:tav>
                                        <p:tav tm="100000">
                                          <p:val>
                                            <p:fltVal val="0"/>
                                          </p:val>
                                        </p:tav>
                                      </p:tavLst>
                                    </p:anim>
                                    <p:anim calcmode="lin" valueType="num">
                                      <p:cBhvr>
                                        <p:cTn id="154" dur="5500"/>
                                        <p:tgtEl>
                                          <p:spTgt spid="13"/>
                                        </p:tgtEl>
                                        <p:attrNameLst>
                                          <p:attrName>ppt_x</p:attrName>
                                        </p:attrNameLst>
                                      </p:cBhvr>
                                      <p:tavLst>
                                        <p:tav tm="0">
                                          <p:val>
                                            <p:strVal val="ppt_x"/>
                                          </p:val>
                                        </p:tav>
                                        <p:tav tm="100000">
                                          <p:val>
                                            <p:fltVal val="0.5"/>
                                          </p:val>
                                        </p:tav>
                                      </p:tavLst>
                                    </p:anim>
                                    <p:anim calcmode="lin" valueType="num">
                                      <p:cBhvr>
                                        <p:cTn id="155" dur="5500"/>
                                        <p:tgtEl>
                                          <p:spTgt spid="13"/>
                                        </p:tgtEl>
                                        <p:attrNameLst>
                                          <p:attrName>ppt_y</p:attrName>
                                        </p:attrNameLst>
                                      </p:cBhvr>
                                      <p:tavLst>
                                        <p:tav tm="0">
                                          <p:val>
                                            <p:strVal val="ppt_y"/>
                                          </p:val>
                                        </p:tav>
                                        <p:tav tm="100000">
                                          <p:val>
                                            <p:fltVal val="0.5"/>
                                          </p:val>
                                        </p:tav>
                                      </p:tavLst>
                                    </p:anim>
                                    <p:set>
                                      <p:cBhvr>
                                        <p:cTn id="156" dur="1" fill="hold">
                                          <p:stCondLst>
                                            <p:cond delay="5499"/>
                                          </p:stCondLst>
                                        </p:cTn>
                                        <p:tgtEl>
                                          <p:spTgt spid="13"/>
                                        </p:tgtEl>
                                        <p:attrNameLst>
                                          <p:attrName>style.visibility</p:attrName>
                                        </p:attrNameLst>
                                      </p:cBhvr>
                                      <p:to>
                                        <p:strVal val="hidden"/>
                                      </p:to>
                                    </p:set>
                                  </p:childTnLst>
                                </p:cTn>
                              </p:par>
                              <p:par>
                                <p:cTn id="157" presetID="23" presetClass="exit" presetSubtype="544" fill="hold" grpId="2" nodeType="withEffect">
                                  <p:stCondLst>
                                    <p:cond delay="0"/>
                                  </p:stCondLst>
                                  <p:childTnLst>
                                    <p:anim calcmode="lin" valueType="num">
                                      <p:cBhvr>
                                        <p:cTn id="158" dur="5750"/>
                                        <p:tgtEl>
                                          <p:spTgt spid="14"/>
                                        </p:tgtEl>
                                        <p:attrNameLst>
                                          <p:attrName>ppt_w</p:attrName>
                                        </p:attrNameLst>
                                      </p:cBhvr>
                                      <p:tavLst>
                                        <p:tav tm="0">
                                          <p:val>
                                            <p:strVal val="ppt_w"/>
                                          </p:val>
                                        </p:tav>
                                        <p:tav tm="100000">
                                          <p:val>
                                            <p:fltVal val="0"/>
                                          </p:val>
                                        </p:tav>
                                      </p:tavLst>
                                    </p:anim>
                                    <p:anim calcmode="lin" valueType="num">
                                      <p:cBhvr>
                                        <p:cTn id="159" dur="5750"/>
                                        <p:tgtEl>
                                          <p:spTgt spid="14"/>
                                        </p:tgtEl>
                                        <p:attrNameLst>
                                          <p:attrName>ppt_h</p:attrName>
                                        </p:attrNameLst>
                                      </p:cBhvr>
                                      <p:tavLst>
                                        <p:tav tm="0">
                                          <p:val>
                                            <p:strVal val="ppt_h"/>
                                          </p:val>
                                        </p:tav>
                                        <p:tav tm="100000">
                                          <p:val>
                                            <p:fltVal val="0"/>
                                          </p:val>
                                        </p:tav>
                                      </p:tavLst>
                                    </p:anim>
                                    <p:anim calcmode="lin" valueType="num">
                                      <p:cBhvr>
                                        <p:cTn id="160" dur="5750"/>
                                        <p:tgtEl>
                                          <p:spTgt spid="14"/>
                                        </p:tgtEl>
                                        <p:attrNameLst>
                                          <p:attrName>ppt_x</p:attrName>
                                        </p:attrNameLst>
                                      </p:cBhvr>
                                      <p:tavLst>
                                        <p:tav tm="0">
                                          <p:val>
                                            <p:strVal val="ppt_x"/>
                                          </p:val>
                                        </p:tav>
                                        <p:tav tm="100000">
                                          <p:val>
                                            <p:fltVal val="0.5"/>
                                          </p:val>
                                        </p:tav>
                                      </p:tavLst>
                                    </p:anim>
                                    <p:anim calcmode="lin" valueType="num">
                                      <p:cBhvr>
                                        <p:cTn id="161" dur="5750"/>
                                        <p:tgtEl>
                                          <p:spTgt spid="14"/>
                                        </p:tgtEl>
                                        <p:attrNameLst>
                                          <p:attrName>ppt_y</p:attrName>
                                        </p:attrNameLst>
                                      </p:cBhvr>
                                      <p:tavLst>
                                        <p:tav tm="0">
                                          <p:val>
                                            <p:strVal val="ppt_y"/>
                                          </p:val>
                                        </p:tav>
                                        <p:tav tm="100000">
                                          <p:val>
                                            <p:fltVal val="0.5"/>
                                          </p:val>
                                        </p:tav>
                                      </p:tavLst>
                                    </p:anim>
                                    <p:set>
                                      <p:cBhvr>
                                        <p:cTn id="162" dur="1" fill="hold">
                                          <p:stCondLst>
                                            <p:cond delay="5749"/>
                                          </p:stCondLst>
                                        </p:cTn>
                                        <p:tgtEl>
                                          <p:spTgt spid="14"/>
                                        </p:tgtEl>
                                        <p:attrNameLst>
                                          <p:attrName>style.visibility</p:attrName>
                                        </p:attrNameLst>
                                      </p:cBhvr>
                                      <p:to>
                                        <p:strVal val="hidden"/>
                                      </p:to>
                                    </p:set>
                                  </p:childTnLst>
                                </p:cTn>
                              </p:par>
                              <p:par>
                                <p:cTn id="163" presetID="23" presetClass="exit" presetSubtype="272" fill="hold" grpId="1" nodeType="withEffect">
                                  <p:stCondLst>
                                    <p:cond delay="0"/>
                                  </p:stCondLst>
                                  <p:childTnLst>
                                    <p:anim calcmode="lin" valueType="num">
                                      <p:cBhvr>
                                        <p:cTn id="164" dur="5750"/>
                                        <p:tgtEl>
                                          <p:spTgt spid="18"/>
                                        </p:tgtEl>
                                        <p:attrNameLst>
                                          <p:attrName>ppt_w</p:attrName>
                                        </p:attrNameLst>
                                      </p:cBhvr>
                                      <p:tavLst>
                                        <p:tav tm="0">
                                          <p:val>
                                            <p:strVal val="ppt_w"/>
                                          </p:val>
                                        </p:tav>
                                        <p:tav tm="100000">
                                          <p:val>
                                            <p:strVal val="4/3*ppt_w"/>
                                          </p:val>
                                        </p:tav>
                                      </p:tavLst>
                                    </p:anim>
                                    <p:anim calcmode="lin" valueType="num">
                                      <p:cBhvr>
                                        <p:cTn id="165" dur="5750"/>
                                        <p:tgtEl>
                                          <p:spTgt spid="18"/>
                                        </p:tgtEl>
                                        <p:attrNameLst>
                                          <p:attrName>ppt_h</p:attrName>
                                        </p:attrNameLst>
                                      </p:cBhvr>
                                      <p:tavLst>
                                        <p:tav tm="0">
                                          <p:val>
                                            <p:strVal val="ppt_h"/>
                                          </p:val>
                                        </p:tav>
                                        <p:tav tm="100000">
                                          <p:val>
                                            <p:strVal val="4/3*ppt_h"/>
                                          </p:val>
                                        </p:tav>
                                      </p:tavLst>
                                    </p:anim>
                                    <p:set>
                                      <p:cBhvr>
                                        <p:cTn id="166" dur="1" fill="hold">
                                          <p:stCondLst>
                                            <p:cond delay="5749"/>
                                          </p:stCondLst>
                                        </p:cTn>
                                        <p:tgtEl>
                                          <p:spTgt spid="18"/>
                                        </p:tgtEl>
                                        <p:attrNameLst>
                                          <p:attrName>style.visibility</p:attrName>
                                        </p:attrNameLst>
                                      </p:cBhvr>
                                      <p:to>
                                        <p:strVal val="hidden"/>
                                      </p:to>
                                    </p:set>
                                  </p:childTnLst>
                                </p:cTn>
                              </p:par>
                              <p:par>
                                <p:cTn id="167" presetID="23" presetClass="entr" presetSubtype="288" fill="hold" nodeType="withEffect">
                                  <p:stCondLst>
                                    <p:cond delay="0"/>
                                  </p:stCondLst>
                                  <p:childTnLst>
                                    <p:set>
                                      <p:cBhvr>
                                        <p:cTn id="168" dur="1" fill="hold">
                                          <p:stCondLst>
                                            <p:cond delay="0"/>
                                          </p:stCondLst>
                                        </p:cTn>
                                        <p:tgtEl>
                                          <p:spTgt spid="17"/>
                                        </p:tgtEl>
                                        <p:attrNameLst>
                                          <p:attrName>style.visibility</p:attrName>
                                        </p:attrNameLst>
                                      </p:cBhvr>
                                      <p:to>
                                        <p:strVal val="visible"/>
                                      </p:to>
                                    </p:set>
                                    <p:anim calcmode="lin" valueType="num">
                                      <p:cBhvr>
                                        <p:cTn id="169" dur="5000" fill="hold"/>
                                        <p:tgtEl>
                                          <p:spTgt spid="17"/>
                                        </p:tgtEl>
                                        <p:attrNameLst>
                                          <p:attrName>ppt_w</p:attrName>
                                        </p:attrNameLst>
                                      </p:cBhvr>
                                      <p:tavLst>
                                        <p:tav tm="0">
                                          <p:val>
                                            <p:strVal val="4/3*#ppt_w"/>
                                          </p:val>
                                        </p:tav>
                                        <p:tav tm="100000">
                                          <p:val>
                                            <p:strVal val="#ppt_w"/>
                                          </p:val>
                                        </p:tav>
                                      </p:tavLst>
                                    </p:anim>
                                    <p:anim calcmode="lin" valueType="num">
                                      <p:cBhvr>
                                        <p:cTn id="170" dur="5000" fill="hold"/>
                                        <p:tgtEl>
                                          <p:spTgt spid="17"/>
                                        </p:tgtEl>
                                        <p:attrNameLst>
                                          <p:attrName>ppt_h</p:attrName>
                                        </p:attrNameLst>
                                      </p:cBhvr>
                                      <p:tavLst>
                                        <p:tav tm="0">
                                          <p:val>
                                            <p:strVal val="4/3*#ppt_h"/>
                                          </p:val>
                                        </p:tav>
                                        <p:tav tm="100000">
                                          <p:val>
                                            <p:strVal val="#ppt_h"/>
                                          </p:val>
                                        </p:tav>
                                      </p:tavLst>
                                    </p:anim>
                                  </p:childTnLst>
                                </p:cTn>
                              </p:par>
                              <p:par>
                                <p:cTn id="171" presetID="6" presetClass="entr" presetSubtype="32" fill="hold" nodeType="withEffect">
                                  <p:stCondLst>
                                    <p:cond delay="0"/>
                                  </p:stCondLst>
                                  <p:childTnLst>
                                    <p:set>
                                      <p:cBhvr>
                                        <p:cTn id="172" dur="1" fill="hold">
                                          <p:stCondLst>
                                            <p:cond delay="0"/>
                                          </p:stCondLst>
                                        </p:cTn>
                                        <p:tgtEl>
                                          <p:spTgt spid="17"/>
                                        </p:tgtEl>
                                        <p:attrNameLst>
                                          <p:attrName>style.visibility</p:attrName>
                                        </p:attrNameLst>
                                      </p:cBhvr>
                                      <p:to>
                                        <p:strVal val="visible"/>
                                      </p:to>
                                    </p:set>
                                    <p:animEffect transition="in" filter="circle(out)">
                                      <p:cBhvr>
                                        <p:cTn id="173" dur="6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16" grpId="0" animBg="1"/>
      <p:bldP spid="16" grpId="1"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8"/>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6000"/>
                    </a14:imgEffect>
                  </a14:imgLayer>
                </a14:imgProps>
              </a:ex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899592" y="843558"/>
            <a:ext cx="5400600" cy="3416320"/>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dirty="0" smtClean="0">
                <a:solidFill>
                  <a:schemeClr val="bg1"/>
                </a:solidFill>
                <a:latin typeface="Hobo Std" pitchFamily="34" charset="0"/>
              </a:rPr>
              <a:t>Fuente </a:t>
            </a:r>
            <a:r>
              <a:rPr lang="es-ES" dirty="0">
                <a:solidFill>
                  <a:schemeClr val="bg1"/>
                </a:solidFill>
                <a:latin typeface="Hobo Std" pitchFamily="34" charset="0"/>
              </a:rPr>
              <a:t>de vitaminas y minerales: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Un </a:t>
            </a:r>
            <a:r>
              <a:rPr lang="es-ES" dirty="0">
                <a:solidFill>
                  <a:schemeClr val="bg1"/>
                </a:solidFill>
                <a:latin typeface="Hobo Std" pitchFamily="34" charset="0"/>
              </a:rPr>
              <a:t>tomate puede aportar alrededor del 40% del requerimiento diario de vitamina C. La vitamina C es un antioxidante natural que actúa contra el cáncer que causan los radicales libres. También contiene vitamina A y abundante potasio, así como hierro. El potasio juega un papel vital en el mantenimiento de la salud del nervio y el hierro es esencial para mantener la salud de la sangre. La vitamina K, que es esencial en la coagulación de la sangre y controla el sangrado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es </a:t>
            </a:r>
            <a:r>
              <a:rPr lang="es-ES" dirty="0">
                <a:solidFill>
                  <a:schemeClr val="bg1"/>
                </a:solidFill>
                <a:latin typeface="Hobo Std" pitchFamily="34" charset="0"/>
              </a:rPr>
              <a:t>abundante en los tomates. </a:t>
            </a:r>
          </a:p>
        </p:txBody>
      </p:sp>
    </p:spTree>
    <p:extLst>
      <p:ext uri="{BB962C8B-B14F-4D97-AF65-F5344CB8AC3E}">
        <p14:creationId xmlns:p14="http://schemas.microsoft.com/office/powerpoint/2010/main" val="3749253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68 Grupo"/>
          <p:cNvGrpSpPr/>
          <p:nvPr/>
        </p:nvGrpSpPr>
        <p:grpSpPr>
          <a:xfrm>
            <a:off x="1336" y="-21634"/>
            <a:ext cx="9144000" cy="5143500"/>
            <a:chOff x="0" y="0"/>
            <a:chExt cx="9144000" cy="5143500"/>
          </a:xfrm>
          <a:gradFill flip="none" rotWithShape="1">
            <a:gsLst>
              <a:gs pos="96667">
                <a:srgbClr val="FF0000">
                  <a:lumMod val="78000"/>
                </a:srgbClr>
              </a:gs>
              <a:gs pos="47908">
                <a:srgbClr val="CCFF33"/>
              </a:gs>
              <a:gs pos="41000">
                <a:srgbClr val="9FEF30"/>
              </a:gs>
              <a:gs pos="85000">
                <a:srgbClr val="FF0000"/>
              </a:gs>
              <a:gs pos="0">
                <a:srgbClr val="99FF33">
                  <a:lumMod val="59000"/>
                </a:srgbClr>
              </a:gs>
            </a:gsLst>
            <a:lin ang="5400000" scaled="1"/>
            <a:tileRect/>
          </a:gradFill>
        </p:grpSpPr>
        <p:sp>
          <p:nvSpPr>
            <p:cNvPr id="70" name="69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8" name="67 Imagen" descr="Diapositiva54"/>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70910"/>
          <a:stretch/>
        </p:blipFill>
        <p:spPr>
          <a:xfrm>
            <a:off x="0" y="-3686176"/>
            <a:ext cx="9144000" cy="8797757"/>
          </a:xfrm>
          <a:prstGeom prst="rect">
            <a:avLst/>
          </a:prstGeom>
          <a:noFill/>
          <a:ln>
            <a:noFill/>
          </a:ln>
        </p:spPr>
      </p:pic>
      <p:sp>
        <p:nvSpPr>
          <p:cNvPr id="5" name="4 Forma libre"/>
          <p:cNvSpPr/>
          <p:nvPr/>
        </p:nvSpPr>
        <p:spPr>
          <a:xfrm rot="16200000">
            <a:off x="-737395" y="264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6200000">
            <a:off x="-584995" y="3791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6200000">
            <a:off x="-432595" y="4934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a:off x="-280195" y="6077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a:off x="-127795" y="7220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6200000">
            <a:off x="24605" y="8363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6200000">
            <a:off x="177005" y="950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a:off x="329405" y="1064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a:off x="481805" y="1179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6200000">
            <a:off x="634205" y="12935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6200000">
            <a:off x="786605" y="14078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a:off x="939005" y="15221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a:off x="1091404" y="16364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6200000">
            <a:off x="1243804" y="1750740"/>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6200000">
            <a:off x="1396205" y="18650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a:off x="1548605" y="19793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a:off x="1701005" y="20936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a:off x="1853405" y="22079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a:off x="2005805" y="2322241"/>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a:off x="2158204" y="24365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a:off x="2310604" y="2550842"/>
            <a:ext cx="2049842"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a:off x="2463002" y="26651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a:off x="2615402" y="2766410"/>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a:off x="2767802" y="28937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a:off x="2920202" y="30080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6200000">
            <a:off x="3072602" y="31223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6200000">
            <a:off x="3225002" y="3236642"/>
            <a:ext cx="2049846"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5400000" flipH="1">
            <a:off x="3377405" y="3350940"/>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5400000" flipH="1" flipV="1">
            <a:off x="7841902" y="276393"/>
            <a:ext cx="2049838"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5400000" flipH="1" flipV="1">
            <a:off x="7689499" y="390694"/>
            <a:ext cx="2049844"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5400000" flipH="1" flipV="1">
            <a:off x="7537101" y="504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5400000" flipH="1" flipV="1">
            <a:off x="7384701" y="619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5400000" flipH="1" flipV="1">
            <a:off x="7232301" y="733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5400000" flipH="1" flipV="1">
            <a:off x="7079901" y="847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5400000" flipH="1" flipV="1">
            <a:off x="6927501" y="962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5400000" flipH="1" flipV="1">
            <a:off x="6775101" y="1076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5400000" flipH="1" flipV="1">
            <a:off x="6622701" y="11907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5400000" flipH="1" flipV="1">
            <a:off x="6470301" y="1305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5400000" flipH="1" flipV="1">
            <a:off x="6317901" y="1419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5400000" flipH="1" flipV="1">
            <a:off x="6165501" y="1533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5400000" flipH="1" flipV="1">
            <a:off x="6013101" y="1647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5400000" flipH="1" flipV="1">
            <a:off x="5860701" y="1762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5400000" flipH="1" flipV="1">
            <a:off x="5708301" y="1876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5400000" flipH="1" flipV="1">
            <a:off x="5555901" y="19908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5400000" flipH="1" flipV="1">
            <a:off x="5403501" y="2105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5400000" flipH="1" flipV="1">
            <a:off x="5251101" y="2219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5400000" flipH="1" flipV="1">
            <a:off x="5098701" y="23337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5400000" flipH="1" flipV="1">
            <a:off x="4946301" y="24480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5400000" flipH="1" flipV="1">
            <a:off x="4793901" y="25623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5400000" flipH="1" flipV="1">
            <a:off x="4641501" y="26766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5400000" flipH="1" flipV="1">
            <a:off x="4489101" y="27909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5400000" flipH="1" flipV="1">
            <a:off x="4336701" y="29052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5400000" flipH="1" flipV="1">
            <a:off x="4184301" y="30195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5400000" flipH="1" flipV="1">
            <a:off x="4031901" y="3133894"/>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5400000" flipH="1" flipV="1">
            <a:off x="3879501" y="32481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5400000" flipH="1" flipV="1">
            <a:off x="3727101" y="3362495"/>
            <a:ext cx="2049840" cy="151216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a:gsLst>
                <a:gs pos="0">
                  <a:srgbClr val="00FF00"/>
                </a:gs>
                <a:gs pos="50000">
                  <a:srgbClr val="FF0000"/>
                </a:gs>
                <a:gs pos="100000">
                  <a:srgbClr val="00FF00"/>
                </a:gs>
              </a:gsLst>
              <a:lin ang="5400000" scaled="0"/>
            </a:gradFill>
            <a:prstDash val="solid"/>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4" name="63 Rectángulo"/>
          <p:cNvSpPr/>
          <p:nvPr/>
        </p:nvSpPr>
        <p:spPr>
          <a:xfrm>
            <a:off x="-468560" y="-92546"/>
            <a:ext cx="10081120" cy="5236046"/>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65345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4"/>
                                        </p:tgtEl>
                                        <p:attrNameLst>
                                          <p:attrName>style.opacity</p:attrName>
                                        </p:attrNameLst>
                                      </p:cBhvr>
                                      <p:to>
                                        <p:strVal val="0"/>
                                      </p:to>
                                    </p:set>
                                    <p:animEffect filter="image" prLst="opacity: 0">
                                      <p:cBhvr rctx="IE">
                                        <p:cTn id="7" dur="indefinite"/>
                                        <p:tgtEl>
                                          <p:spTgt spid="64"/>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ppt_x</p:attrName>
                                        </p:attrNameLst>
                                      </p:cBhvr>
                                      <p:tavLst>
                                        <p:tav tm="0">
                                          <p:val>
                                            <p:strVal val="#ppt_x"/>
                                          </p:val>
                                        </p:tav>
                                        <p:tav tm="100000">
                                          <p:val>
                                            <p:strVal val="#ppt_x"/>
                                          </p:val>
                                        </p:tav>
                                      </p:tavLst>
                                    </p:anim>
                                    <p:anim calcmode="lin" valueType="num">
                                      <p:cBhvr>
                                        <p:cTn id="11" dur="3000" fill="hold"/>
                                        <p:tgtEl>
                                          <p:spTgt spid="5"/>
                                        </p:tgtEl>
                                        <p:attrNameLst>
                                          <p:attrName>ppt_y</p:attrName>
                                        </p:attrNameLst>
                                      </p:cBhvr>
                                      <p:tavLst>
                                        <p:tav tm="0">
                                          <p:val>
                                            <p:strVal val="#ppt_y+#ppt_h/2"/>
                                          </p:val>
                                        </p:tav>
                                        <p:tav tm="100000">
                                          <p:val>
                                            <p:strVal val="#ppt_y"/>
                                          </p:val>
                                        </p:tav>
                                      </p:tavLst>
                                    </p:anim>
                                    <p:anim calcmode="lin" valueType="num">
                                      <p:cBhvr>
                                        <p:cTn id="12" dur="3000" fill="hold"/>
                                        <p:tgtEl>
                                          <p:spTgt spid="5"/>
                                        </p:tgtEl>
                                        <p:attrNameLst>
                                          <p:attrName>ppt_w</p:attrName>
                                        </p:attrNameLst>
                                      </p:cBhvr>
                                      <p:tavLst>
                                        <p:tav tm="0">
                                          <p:val>
                                            <p:strVal val="#ppt_w"/>
                                          </p:val>
                                        </p:tav>
                                        <p:tav tm="100000">
                                          <p:val>
                                            <p:strVal val="#ppt_w"/>
                                          </p:val>
                                        </p:tav>
                                      </p:tavLst>
                                    </p:anim>
                                    <p:anim calcmode="lin" valueType="num">
                                      <p:cBhvr>
                                        <p:cTn id="13" dur="3000" fill="hold"/>
                                        <p:tgtEl>
                                          <p:spTgt spid="5"/>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5"/>
                                        </p:tgtEl>
                                      </p:cBhvr>
                                      <p:by x="400000" y="100000"/>
                                    </p:animScale>
                                  </p:childTnLst>
                                </p:cTn>
                              </p:par>
                              <p:par>
                                <p:cTn id="16" presetID="2" presetClass="exit" presetSubtype="6" fill="hold" grpId="2" nodeType="withEffect">
                                  <p:stCondLst>
                                    <p:cond delay="0"/>
                                  </p:stCondLst>
                                  <p:childTnLst>
                                    <p:anim calcmode="lin" valueType="num">
                                      <p:cBhvr additive="base">
                                        <p:cTn id="17" dur="4000"/>
                                        <p:tgtEl>
                                          <p:spTgt spid="5"/>
                                        </p:tgtEl>
                                        <p:attrNameLst>
                                          <p:attrName>ppt_x</p:attrName>
                                        </p:attrNameLst>
                                      </p:cBhvr>
                                      <p:tavLst>
                                        <p:tav tm="0">
                                          <p:val>
                                            <p:strVal val="ppt_x"/>
                                          </p:val>
                                        </p:tav>
                                        <p:tav tm="100000">
                                          <p:val>
                                            <p:strVal val="1+ppt_w/2"/>
                                          </p:val>
                                        </p:tav>
                                      </p:tavLst>
                                    </p:anim>
                                    <p:anim calcmode="lin" valueType="num">
                                      <p:cBhvr additive="base">
                                        <p:cTn id="18" dur="4000"/>
                                        <p:tgtEl>
                                          <p:spTgt spid="5"/>
                                        </p:tgtEl>
                                        <p:attrNameLst>
                                          <p:attrName>ppt_y</p:attrName>
                                        </p:attrNameLst>
                                      </p:cBhvr>
                                      <p:tavLst>
                                        <p:tav tm="0">
                                          <p:val>
                                            <p:strVal val="ppt_y"/>
                                          </p:val>
                                        </p:tav>
                                        <p:tav tm="100000">
                                          <p:val>
                                            <p:strVal val="1+ppt_h/2"/>
                                          </p:val>
                                        </p:tav>
                                      </p:tavLst>
                                    </p:anim>
                                    <p:set>
                                      <p:cBhvr>
                                        <p:cTn id="19" dur="1" fill="hold">
                                          <p:stCondLst>
                                            <p:cond delay="3999"/>
                                          </p:stCondLst>
                                        </p:cTn>
                                        <p:tgtEl>
                                          <p:spTgt spid="5"/>
                                        </p:tgtEl>
                                        <p:attrNameLst>
                                          <p:attrName>style.visibility</p:attrName>
                                        </p:attrNameLst>
                                      </p:cBhvr>
                                      <p:to>
                                        <p:strVal val="hidden"/>
                                      </p:to>
                                    </p:set>
                                  </p:childTnLst>
                                </p:cTn>
                              </p:par>
                              <p:par>
                                <p:cTn id="20" presetID="17"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3000" fill="hold"/>
                                        <p:tgtEl>
                                          <p:spTgt spid="6"/>
                                        </p:tgtEl>
                                        <p:attrNameLst>
                                          <p:attrName>ppt_x</p:attrName>
                                        </p:attrNameLst>
                                      </p:cBhvr>
                                      <p:tavLst>
                                        <p:tav tm="0">
                                          <p:val>
                                            <p:strVal val="#ppt_x"/>
                                          </p:val>
                                        </p:tav>
                                        <p:tav tm="100000">
                                          <p:val>
                                            <p:strVal val="#ppt_x"/>
                                          </p:val>
                                        </p:tav>
                                      </p:tavLst>
                                    </p:anim>
                                    <p:anim calcmode="lin" valueType="num">
                                      <p:cBhvr>
                                        <p:cTn id="23" dur="3000" fill="hold"/>
                                        <p:tgtEl>
                                          <p:spTgt spid="6"/>
                                        </p:tgtEl>
                                        <p:attrNameLst>
                                          <p:attrName>ppt_y</p:attrName>
                                        </p:attrNameLst>
                                      </p:cBhvr>
                                      <p:tavLst>
                                        <p:tav tm="0">
                                          <p:val>
                                            <p:strVal val="#ppt_y+#ppt_h/2"/>
                                          </p:val>
                                        </p:tav>
                                        <p:tav tm="100000">
                                          <p:val>
                                            <p:strVal val="#ppt_y"/>
                                          </p:val>
                                        </p:tav>
                                      </p:tavLst>
                                    </p:anim>
                                    <p:anim calcmode="lin" valueType="num">
                                      <p:cBhvr>
                                        <p:cTn id="24" dur="3000" fill="hold"/>
                                        <p:tgtEl>
                                          <p:spTgt spid="6"/>
                                        </p:tgtEl>
                                        <p:attrNameLst>
                                          <p:attrName>ppt_w</p:attrName>
                                        </p:attrNameLst>
                                      </p:cBhvr>
                                      <p:tavLst>
                                        <p:tav tm="0">
                                          <p:val>
                                            <p:strVal val="#ppt_w"/>
                                          </p:val>
                                        </p:tav>
                                        <p:tav tm="100000">
                                          <p:val>
                                            <p:strVal val="#ppt_w"/>
                                          </p:val>
                                        </p:tav>
                                      </p:tavLst>
                                    </p:anim>
                                    <p:anim calcmode="lin" valueType="num">
                                      <p:cBhvr>
                                        <p:cTn id="25" dur="3000" fill="hold"/>
                                        <p:tgtEl>
                                          <p:spTgt spid="6"/>
                                        </p:tgtEl>
                                        <p:attrNameLst>
                                          <p:attrName>ppt_h</p:attrName>
                                        </p:attrNameLst>
                                      </p:cBhvr>
                                      <p:tavLst>
                                        <p:tav tm="0">
                                          <p:val>
                                            <p:fltVal val="0"/>
                                          </p:val>
                                        </p:tav>
                                        <p:tav tm="100000">
                                          <p:val>
                                            <p:strVal val="#ppt_h"/>
                                          </p:val>
                                        </p:tav>
                                      </p:tavLst>
                                    </p:anim>
                                  </p:childTnLst>
                                </p:cTn>
                              </p:par>
                              <p:par>
                                <p:cTn id="26" presetID="6" presetClass="emph" presetSubtype="0" fill="hold" grpId="1" nodeType="withEffect">
                                  <p:stCondLst>
                                    <p:cond delay="0"/>
                                  </p:stCondLst>
                                  <p:childTnLst>
                                    <p:animScale>
                                      <p:cBhvr>
                                        <p:cTn id="27" dur="3000" fill="hold"/>
                                        <p:tgtEl>
                                          <p:spTgt spid="6"/>
                                        </p:tgtEl>
                                      </p:cBhvr>
                                      <p:by x="400000" y="100000"/>
                                    </p:animScale>
                                  </p:childTnLst>
                                </p:cTn>
                              </p:par>
                              <p:par>
                                <p:cTn id="28" presetID="2" presetClass="exit" presetSubtype="6" fill="hold" grpId="2" nodeType="withEffect">
                                  <p:stCondLst>
                                    <p:cond delay="0"/>
                                  </p:stCondLst>
                                  <p:childTnLst>
                                    <p:anim calcmode="lin" valueType="num">
                                      <p:cBhvr additive="base">
                                        <p:cTn id="29" dur="4000"/>
                                        <p:tgtEl>
                                          <p:spTgt spid="6"/>
                                        </p:tgtEl>
                                        <p:attrNameLst>
                                          <p:attrName>ppt_x</p:attrName>
                                        </p:attrNameLst>
                                      </p:cBhvr>
                                      <p:tavLst>
                                        <p:tav tm="0">
                                          <p:val>
                                            <p:strVal val="ppt_x"/>
                                          </p:val>
                                        </p:tav>
                                        <p:tav tm="100000">
                                          <p:val>
                                            <p:strVal val="1+ppt_w/2"/>
                                          </p:val>
                                        </p:tav>
                                      </p:tavLst>
                                    </p:anim>
                                    <p:anim calcmode="lin" valueType="num">
                                      <p:cBhvr additive="base">
                                        <p:cTn id="30" dur="4000"/>
                                        <p:tgtEl>
                                          <p:spTgt spid="6"/>
                                        </p:tgtEl>
                                        <p:attrNameLst>
                                          <p:attrName>ppt_y</p:attrName>
                                        </p:attrNameLst>
                                      </p:cBhvr>
                                      <p:tavLst>
                                        <p:tav tm="0">
                                          <p:val>
                                            <p:strVal val="ppt_y"/>
                                          </p:val>
                                        </p:tav>
                                        <p:tav tm="100000">
                                          <p:val>
                                            <p:strVal val="1+ppt_h/2"/>
                                          </p:val>
                                        </p:tav>
                                      </p:tavLst>
                                    </p:anim>
                                    <p:set>
                                      <p:cBhvr>
                                        <p:cTn id="31" dur="1" fill="hold">
                                          <p:stCondLst>
                                            <p:cond delay="3999"/>
                                          </p:stCondLst>
                                        </p:cTn>
                                        <p:tgtEl>
                                          <p:spTgt spid="6"/>
                                        </p:tgtEl>
                                        <p:attrNameLst>
                                          <p:attrName>style.visibility</p:attrName>
                                        </p:attrNameLst>
                                      </p:cBhvr>
                                      <p:to>
                                        <p:strVal val="hidden"/>
                                      </p:to>
                                    </p:set>
                                  </p:childTnLst>
                                </p:cTn>
                              </p:par>
                              <p:par>
                                <p:cTn id="32" presetID="17" presetClass="entr" presetSubtype="4"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000" fill="hold"/>
                                        <p:tgtEl>
                                          <p:spTgt spid="7"/>
                                        </p:tgtEl>
                                        <p:attrNameLst>
                                          <p:attrName>ppt_x</p:attrName>
                                        </p:attrNameLst>
                                      </p:cBhvr>
                                      <p:tavLst>
                                        <p:tav tm="0">
                                          <p:val>
                                            <p:strVal val="#ppt_x"/>
                                          </p:val>
                                        </p:tav>
                                        <p:tav tm="100000">
                                          <p:val>
                                            <p:strVal val="#ppt_x"/>
                                          </p:val>
                                        </p:tav>
                                      </p:tavLst>
                                    </p:anim>
                                    <p:anim calcmode="lin" valueType="num">
                                      <p:cBhvr>
                                        <p:cTn id="35" dur="3000" fill="hold"/>
                                        <p:tgtEl>
                                          <p:spTgt spid="7"/>
                                        </p:tgtEl>
                                        <p:attrNameLst>
                                          <p:attrName>ppt_y</p:attrName>
                                        </p:attrNameLst>
                                      </p:cBhvr>
                                      <p:tavLst>
                                        <p:tav tm="0">
                                          <p:val>
                                            <p:strVal val="#ppt_y+#ppt_h/2"/>
                                          </p:val>
                                        </p:tav>
                                        <p:tav tm="100000">
                                          <p:val>
                                            <p:strVal val="#ppt_y"/>
                                          </p:val>
                                        </p:tav>
                                      </p:tavLst>
                                    </p:anim>
                                    <p:anim calcmode="lin" valueType="num">
                                      <p:cBhvr>
                                        <p:cTn id="36" dur="3000" fill="hold"/>
                                        <p:tgtEl>
                                          <p:spTgt spid="7"/>
                                        </p:tgtEl>
                                        <p:attrNameLst>
                                          <p:attrName>ppt_w</p:attrName>
                                        </p:attrNameLst>
                                      </p:cBhvr>
                                      <p:tavLst>
                                        <p:tav tm="0">
                                          <p:val>
                                            <p:strVal val="#ppt_w"/>
                                          </p:val>
                                        </p:tav>
                                        <p:tav tm="100000">
                                          <p:val>
                                            <p:strVal val="#ppt_w"/>
                                          </p:val>
                                        </p:tav>
                                      </p:tavLst>
                                    </p:anim>
                                    <p:anim calcmode="lin" valueType="num">
                                      <p:cBhvr>
                                        <p:cTn id="37" dur="3000" fill="hold"/>
                                        <p:tgtEl>
                                          <p:spTgt spid="7"/>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7"/>
                                        </p:tgtEl>
                                      </p:cBhvr>
                                      <p:by x="400000" y="100000"/>
                                    </p:animScale>
                                  </p:childTnLst>
                                </p:cTn>
                              </p:par>
                              <p:par>
                                <p:cTn id="40" presetID="2" presetClass="exit" presetSubtype="6" fill="hold" grpId="2" nodeType="withEffect">
                                  <p:stCondLst>
                                    <p:cond delay="0"/>
                                  </p:stCondLst>
                                  <p:childTnLst>
                                    <p:anim calcmode="lin" valueType="num">
                                      <p:cBhvr additive="base">
                                        <p:cTn id="41" dur="4000"/>
                                        <p:tgtEl>
                                          <p:spTgt spid="7"/>
                                        </p:tgtEl>
                                        <p:attrNameLst>
                                          <p:attrName>ppt_x</p:attrName>
                                        </p:attrNameLst>
                                      </p:cBhvr>
                                      <p:tavLst>
                                        <p:tav tm="0">
                                          <p:val>
                                            <p:strVal val="ppt_x"/>
                                          </p:val>
                                        </p:tav>
                                        <p:tav tm="100000">
                                          <p:val>
                                            <p:strVal val="1+ppt_w/2"/>
                                          </p:val>
                                        </p:tav>
                                      </p:tavLst>
                                    </p:anim>
                                    <p:anim calcmode="lin" valueType="num">
                                      <p:cBhvr additive="base">
                                        <p:cTn id="42" dur="4000"/>
                                        <p:tgtEl>
                                          <p:spTgt spid="7"/>
                                        </p:tgtEl>
                                        <p:attrNameLst>
                                          <p:attrName>ppt_y</p:attrName>
                                        </p:attrNameLst>
                                      </p:cBhvr>
                                      <p:tavLst>
                                        <p:tav tm="0">
                                          <p:val>
                                            <p:strVal val="ppt_y"/>
                                          </p:val>
                                        </p:tav>
                                        <p:tav tm="100000">
                                          <p:val>
                                            <p:strVal val="1+ppt_h/2"/>
                                          </p:val>
                                        </p:tav>
                                      </p:tavLst>
                                    </p:anim>
                                    <p:set>
                                      <p:cBhvr>
                                        <p:cTn id="43" dur="1" fill="hold">
                                          <p:stCondLst>
                                            <p:cond delay="3999"/>
                                          </p:stCondLst>
                                        </p:cTn>
                                        <p:tgtEl>
                                          <p:spTgt spid="7"/>
                                        </p:tgtEl>
                                        <p:attrNameLst>
                                          <p:attrName>style.visibility</p:attrName>
                                        </p:attrNameLst>
                                      </p:cBhvr>
                                      <p:to>
                                        <p:strVal val="hidden"/>
                                      </p:to>
                                    </p:set>
                                  </p:childTnLst>
                                </p:cTn>
                              </p:par>
                              <p:par>
                                <p:cTn id="44" presetID="17" presetClass="entr" presetSubtype="4"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p:cTn id="46" dur="3000" fill="hold"/>
                                        <p:tgtEl>
                                          <p:spTgt spid="8"/>
                                        </p:tgtEl>
                                        <p:attrNameLst>
                                          <p:attrName>ppt_x</p:attrName>
                                        </p:attrNameLst>
                                      </p:cBhvr>
                                      <p:tavLst>
                                        <p:tav tm="0">
                                          <p:val>
                                            <p:strVal val="#ppt_x"/>
                                          </p:val>
                                        </p:tav>
                                        <p:tav tm="100000">
                                          <p:val>
                                            <p:strVal val="#ppt_x"/>
                                          </p:val>
                                        </p:tav>
                                      </p:tavLst>
                                    </p:anim>
                                    <p:anim calcmode="lin" valueType="num">
                                      <p:cBhvr>
                                        <p:cTn id="47" dur="3000" fill="hold"/>
                                        <p:tgtEl>
                                          <p:spTgt spid="8"/>
                                        </p:tgtEl>
                                        <p:attrNameLst>
                                          <p:attrName>ppt_y</p:attrName>
                                        </p:attrNameLst>
                                      </p:cBhvr>
                                      <p:tavLst>
                                        <p:tav tm="0">
                                          <p:val>
                                            <p:strVal val="#ppt_y+#ppt_h/2"/>
                                          </p:val>
                                        </p:tav>
                                        <p:tav tm="100000">
                                          <p:val>
                                            <p:strVal val="#ppt_y"/>
                                          </p:val>
                                        </p:tav>
                                      </p:tavLst>
                                    </p:anim>
                                    <p:anim calcmode="lin" valueType="num">
                                      <p:cBhvr>
                                        <p:cTn id="48" dur="3000" fill="hold"/>
                                        <p:tgtEl>
                                          <p:spTgt spid="8"/>
                                        </p:tgtEl>
                                        <p:attrNameLst>
                                          <p:attrName>ppt_w</p:attrName>
                                        </p:attrNameLst>
                                      </p:cBhvr>
                                      <p:tavLst>
                                        <p:tav tm="0">
                                          <p:val>
                                            <p:strVal val="#ppt_w"/>
                                          </p:val>
                                        </p:tav>
                                        <p:tav tm="100000">
                                          <p:val>
                                            <p:strVal val="#ppt_w"/>
                                          </p:val>
                                        </p:tav>
                                      </p:tavLst>
                                    </p:anim>
                                    <p:anim calcmode="lin" valueType="num">
                                      <p:cBhvr>
                                        <p:cTn id="49" dur="3000" fill="hold"/>
                                        <p:tgtEl>
                                          <p:spTgt spid="8"/>
                                        </p:tgtEl>
                                        <p:attrNameLst>
                                          <p:attrName>ppt_h</p:attrName>
                                        </p:attrNameLst>
                                      </p:cBhvr>
                                      <p:tavLst>
                                        <p:tav tm="0">
                                          <p:val>
                                            <p:fltVal val="0"/>
                                          </p:val>
                                        </p:tav>
                                        <p:tav tm="100000">
                                          <p:val>
                                            <p:strVal val="#ppt_h"/>
                                          </p:val>
                                        </p:tav>
                                      </p:tavLst>
                                    </p:anim>
                                  </p:childTnLst>
                                </p:cTn>
                              </p:par>
                              <p:par>
                                <p:cTn id="50" presetID="6" presetClass="emph" presetSubtype="0" fill="hold" grpId="1" nodeType="withEffect">
                                  <p:stCondLst>
                                    <p:cond delay="0"/>
                                  </p:stCondLst>
                                  <p:childTnLst>
                                    <p:animScale>
                                      <p:cBhvr>
                                        <p:cTn id="51" dur="3000" fill="hold"/>
                                        <p:tgtEl>
                                          <p:spTgt spid="8"/>
                                        </p:tgtEl>
                                      </p:cBhvr>
                                      <p:by x="400000" y="100000"/>
                                    </p:animScale>
                                  </p:childTnLst>
                                </p:cTn>
                              </p:par>
                              <p:par>
                                <p:cTn id="52" presetID="2" presetClass="exit" presetSubtype="6" fill="hold" grpId="2" nodeType="withEffect">
                                  <p:stCondLst>
                                    <p:cond delay="0"/>
                                  </p:stCondLst>
                                  <p:childTnLst>
                                    <p:anim calcmode="lin" valueType="num">
                                      <p:cBhvr additive="base">
                                        <p:cTn id="53" dur="4000"/>
                                        <p:tgtEl>
                                          <p:spTgt spid="8"/>
                                        </p:tgtEl>
                                        <p:attrNameLst>
                                          <p:attrName>ppt_x</p:attrName>
                                        </p:attrNameLst>
                                      </p:cBhvr>
                                      <p:tavLst>
                                        <p:tav tm="0">
                                          <p:val>
                                            <p:strVal val="ppt_x"/>
                                          </p:val>
                                        </p:tav>
                                        <p:tav tm="100000">
                                          <p:val>
                                            <p:strVal val="1+ppt_w/2"/>
                                          </p:val>
                                        </p:tav>
                                      </p:tavLst>
                                    </p:anim>
                                    <p:anim calcmode="lin" valueType="num">
                                      <p:cBhvr additive="base">
                                        <p:cTn id="54" dur="4000"/>
                                        <p:tgtEl>
                                          <p:spTgt spid="8"/>
                                        </p:tgtEl>
                                        <p:attrNameLst>
                                          <p:attrName>ppt_y</p:attrName>
                                        </p:attrNameLst>
                                      </p:cBhvr>
                                      <p:tavLst>
                                        <p:tav tm="0">
                                          <p:val>
                                            <p:strVal val="ppt_y"/>
                                          </p:val>
                                        </p:tav>
                                        <p:tav tm="100000">
                                          <p:val>
                                            <p:strVal val="1+ppt_h/2"/>
                                          </p:val>
                                        </p:tav>
                                      </p:tavLst>
                                    </p:anim>
                                    <p:set>
                                      <p:cBhvr>
                                        <p:cTn id="55" dur="1" fill="hold">
                                          <p:stCondLst>
                                            <p:cond delay="3999"/>
                                          </p:stCondLst>
                                        </p:cTn>
                                        <p:tgtEl>
                                          <p:spTgt spid="8"/>
                                        </p:tgtEl>
                                        <p:attrNameLst>
                                          <p:attrName>style.visibility</p:attrName>
                                        </p:attrNameLst>
                                      </p:cBhvr>
                                      <p:to>
                                        <p:strVal val="hidden"/>
                                      </p:to>
                                    </p:set>
                                  </p:childTnLst>
                                </p:cTn>
                              </p:par>
                              <p:par>
                                <p:cTn id="56" presetID="17" presetClass="entr" presetSubtype="4"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000" fill="hold"/>
                                        <p:tgtEl>
                                          <p:spTgt spid="9"/>
                                        </p:tgtEl>
                                        <p:attrNameLst>
                                          <p:attrName>ppt_x</p:attrName>
                                        </p:attrNameLst>
                                      </p:cBhvr>
                                      <p:tavLst>
                                        <p:tav tm="0">
                                          <p:val>
                                            <p:strVal val="#ppt_x"/>
                                          </p:val>
                                        </p:tav>
                                        <p:tav tm="100000">
                                          <p:val>
                                            <p:strVal val="#ppt_x"/>
                                          </p:val>
                                        </p:tav>
                                      </p:tavLst>
                                    </p:anim>
                                    <p:anim calcmode="lin" valueType="num">
                                      <p:cBhvr>
                                        <p:cTn id="59" dur="3000" fill="hold"/>
                                        <p:tgtEl>
                                          <p:spTgt spid="9"/>
                                        </p:tgtEl>
                                        <p:attrNameLst>
                                          <p:attrName>ppt_y</p:attrName>
                                        </p:attrNameLst>
                                      </p:cBhvr>
                                      <p:tavLst>
                                        <p:tav tm="0">
                                          <p:val>
                                            <p:strVal val="#ppt_y+#ppt_h/2"/>
                                          </p:val>
                                        </p:tav>
                                        <p:tav tm="100000">
                                          <p:val>
                                            <p:strVal val="#ppt_y"/>
                                          </p:val>
                                        </p:tav>
                                      </p:tavLst>
                                    </p:anim>
                                    <p:anim calcmode="lin" valueType="num">
                                      <p:cBhvr>
                                        <p:cTn id="60" dur="3000" fill="hold"/>
                                        <p:tgtEl>
                                          <p:spTgt spid="9"/>
                                        </p:tgtEl>
                                        <p:attrNameLst>
                                          <p:attrName>ppt_w</p:attrName>
                                        </p:attrNameLst>
                                      </p:cBhvr>
                                      <p:tavLst>
                                        <p:tav tm="0">
                                          <p:val>
                                            <p:strVal val="#ppt_w"/>
                                          </p:val>
                                        </p:tav>
                                        <p:tav tm="100000">
                                          <p:val>
                                            <p:strVal val="#ppt_w"/>
                                          </p:val>
                                        </p:tav>
                                      </p:tavLst>
                                    </p:anim>
                                    <p:anim calcmode="lin" valueType="num">
                                      <p:cBhvr>
                                        <p:cTn id="61" dur="3000" fill="hold"/>
                                        <p:tgtEl>
                                          <p:spTgt spid="9"/>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9"/>
                                        </p:tgtEl>
                                      </p:cBhvr>
                                      <p:by x="400000" y="100000"/>
                                    </p:animScale>
                                  </p:childTnLst>
                                </p:cTn>
                              </p:par>
                              <p:par>
                                <p:cTn id="64" presetID="2" presetClass="exit" presetSubtype="6" fill="hold" grpId="2" nodeType="withEffect">
                                  <p:stCondLst>
                                    <p:cond delay="0"/>
                                  </p:stCondLst>
                                  <p:childTnLst>
                                    <p:anim calcmode="lin" valueType="num">
                                      <p:cBhvr additive="base">
                                        <p:cTn id="65" dur="4000"/>
                                        <p:tgtEl>
                                          <p:spTgt spid="9"/>
                                        </p:tgtEl>
                                        <p:attrNameLst>
                                          <p:attrName>ppt_x</p:attrName>
                                        </p:attrNameLst>
                                      </p:cBhvr>
                                      <p:tavLst>
                                        <p:tav tm="0">
                                          <p:val>
                                            <p:strVal val="ppt_x"/>
                                          </p:val>
                                        </p:tav>
                                        <p:tav tm="100000">
                                          <p:val>
                                            <p:strVal val="1+ppt_w/2"/>
                                          </p:val>
                                        </p:tav>
                                      </p:tavLst>
                                    </p:anim>
                                    <p:anim calcmode="lin" valueType="num">
                                      <p:cBhvr additive="base">
                                        <p:cTn id="66" dur="4000"/>
                                        <p:tgtEl>
                                          <p:spTgt spid="9"/>
                                        </p:tgtEl>
                                        <p:attrNameLst>
                                          <p:attrName>ppt_y</p:attrName>
                                        </p:attrNameLst>
                                      </p:cBhvr>
                                      <p:tavLst>
                                        <p:tav tm="0">
                                          <p:val>
                                            <p:strVal val="ppt_y"/>
                                          </p:val>
                                        </p:tav>
                                        <p:tav tm="100000">
                                          <p:val>
                                            <p:strVal val="1+ppt_h/2"/>
                                          </p:val>
                                        </p:tav>
                                      </p:tavLst>
                                    </p:anim>
                                    <p:set>
                                      <p:cBhvr>
                                        <p:cTn id="67" dur="1" fill="hold">
                                          <p:stCondLst>
                                            <p:cond delay="3999"/>
                                          </p:stCondLst>
                                        </p:cTn>
                                        <p:tgtEl>
                                          <p:spTgt spid="9"/>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p:cTn id="70" dur="3000" fill="hold"/>
                                        <p:tgtEl>
                                          <p:spTgt spid="10"/>
                                        </p:tgtEl>
                                        <p:attrNameLst>
                                          <p:attrName>ppt_x</p:attrName>
                                        </p:attrNameLst>
                                      </p:cBhvr>
                                      <p:tavLst>
                                        <p:tav tm="0">
                                          <p:val>
                                            <p:strVal val="#ppt_x"/>
                                          </p:val>
                                        </p:tav>
                                        <p:tav tm="100000">
                                          <p:val>
                                            <p:strVal val="#ppt_x"/>
                                          </p:val>
                                        </p:tav>
                                      </p:tavLst>
                                    </p:anim>
                                    <p:anim calcmode="lin" valueType="num">
                                      <p:cBhvr>
                                        <p:cTn id="71" dur="3000" fill="hold"/>
                                        <p:tgtEl>
                                          <p:spTgt spid="10"/>
                                        </p:tgtEl>
                                        <p:attrNameLst>
                                          <p:attrName>ppt_y</p:attrName>
                                        </p:attrNameLst>
                                      </p:cBhvr>
                                      <p:tavLst>
                                        <p:tav tm="0">
                                          <p:val>
                                            <p:strVal val="#ppt_y+#ppt_h/2"/>
                                          </p:val>
                                        </p:tav>
                                        <p:tav tm="100000">
                                          <p:val>
                                            <p:strVal val="#ppt_y"/>
                                          </p:val>
                                        </p:tav>
                                      </p:tavLst>
                                    </p:anim>
                                    <p:anim calcmode="lin" valueType="num">
                                      <p:cBhvr>
                                        <p:cTn id="72" dur="3000" fill="hold"/>
                                        <p:tgtEl>
                                          <p:spTgt spid="10"/>
                                        </p:tgtEl>
                                        <p:attrNameLst>
                                          <p:attrName>ppt_w</p:attrName>
                                        </p:attrNameLst>
                                      </p:cBhvr>
                                      <p:tavLst>
                                        <p:tav tm="0">
                                          <p:val>
                                            <p:strVal val="#ppt_w"/>
                                          </p:val>
                                        </p:tav>
                                        <p:tav tm="100000">
                                          <p:val>
                                            <p:strVal val="#ppt_w"/>
                                          </p:val>
                                        </p:tav>
                                      </p:tavLst>
                                    </p:anim>
                                    <p:anim calcmode="lin" valueType="num">
                                      <p:cBhvr>
                                        <p:cTn id="73" dur="3000" fill="hold"/>
                                        <p:tgtEl>
                                          <p:spTgt spid="10"/>
                                        </p:tgtEl>
                                        <p:attrNameLst>
                                          <p:attrName>ppt_h</p:attrName>
                                        </p:attrNameLst>
                                      </p:cBhvr>
                                      <p:tavLst>
                                        <p:tav tm="0">
                                          <p:val>
                                            <p:fltVal val="0"/>
                                          </p:val>
                                        </p:tav>
                                        <p:tav tm="100000">
                                          <p:val>
                                            <p:strVal val="#ppt_h"/>
                                          </p:val>
                                        </p:tav>
                                      </p:tavLst>
                                    </p:anim>
                                  </p:childTnLst>
                                </p:cTn>
                              </p:par>
                              <p:par>
                                <p:cTn id="74" presetID="6" presetClass="emph" presetSubtype="0" fill="hold" grpId="1" nodeType="withEffect">
                                  <p:stCondLst>
                                    <p:cond delay="0"/>
                                  </p:stCondLst>
                                  <p:childTnLst>
                                    <p:animScale>
                                      <p:cBhvr>
                                        <p:cTn id="75" dur="3000" fill="hold"/>
                                        <p:tgtEl>
                                          <p:spTgt spid="10"/>
                                        </p:tgtEl>
                                      </p:cBhvr>
                                      <p:by x="400000" y="100000"/>
                                    </p:animScale>
                                  </p:childTnLst>
                                </p:cTn>
                              </p:par>
                              <p:par>
                                <p:cTn id="76" presetID="2" presetClass="exit" presetSubtype="6" fill="hold" grpId="2" nodeType="withEffect">
                                  <p:stCondLst>
                                    <p:cond delay="0"/>
                                  </p:stCondLst>
                                  <p:childTnLst>
                                    <p:anim calcmode="lin" valueType="num">
                                      <p:cBhvr additive="base">
                                        <p:cTn id="77" dur="4000"/>
                                        <p:tgtEl>
                                          <p:spTgt spid="10"/>
                                        </p:tgtEl>
                                        <p:attrNameLst>
                                          <p:attrName>ppt_x</p:attrName>
                                        </p:attrNameLst>
                                      </p:cBhvr>
                                      <p:tavLst>
                                        <p:tav tm="0">
                                          <p:val>
                                            <p:strVal val="ppt_x"/>
                                          </p:val>
                                        </p:tav>
                                        <p:tav tm="100000">
                                          <p:val>
                                            <p:strVal val="1+ppt_w/2"/>
                                          </p:val>
                                        </p:tav>
                                      </p:tavLst>
                                    </p:anim>
                                    <p:anim calcmode="lin" valueType="num">
                                      <p:cBhvr additive="base">
                                        <p:cTn id="78" dur="4000"/>
                                        <p:tgtEl>
                                          <p:spTgt spid="10"/>
                                        </p:tgtEl>
                                        <p:attrNameLst>
                                          <p:attrName>ppt_y</p:attrName>
                                        </p:attrNameLst>
                                      </p:cBhvr>
                                      <p:tavLst>
                                        <p:tav tm="0">
                                          <p:val>
                                            <p:strVal val="ppt_y"/>
                                          </p:val>
                                        </p:tav>
                                        <p:tav tm="100000">
                                          <p:val>
                                            <p:strVal val="1+ppt_h/2"/>
                                          </p:val>
                                        </p:tav>
                                      </p:tavLst>
                                    </p:anim>
                                    <p:set>
                                      <p:cBhvr>
                                        <p:cTn id="79" dur="1" fill="hold">
                                          <p:stCondLst>
                                            <p:cond delay="3999"/>
                                          </p:stCondLst>
                                        </p:cTn>
                                        <p:tgtEl>
                                          <p:spTgt spid="10"/>
                                        </p:tgtEl>
                                        <p:attrNameLst>
                                          <p:attrName>style.visibility</p:attrName>
                                        </p:attrNameLst>
                                      </p:cBhvr>
                                      <p:to>
                                        <p:strVal val="hidden"/>
                                      </p:to>
                                    </p:set>
                                  </p:childTnLst>
                                </p:cTn>
                              </p:par>
                              <p:par>
                                <p:cTn id="80" presetID="17" presetClass="entr" presetSubtype="4" fill="hold" grpId="0"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ppt_x</p:attrName>
                                        </p:attrNameLst>
                                      </p:cBhvr>
                                      <p:tavLst>
                                        <p:tav tm="0">
                                          <p:val>
                                            <p:strVal val="#ppt_x"/>
                                          </p:val>
                                        </p:tav>
                                        <p:tav tm="100000">
                                          <p:val>
                                            <p:strVal val="#ppt_x"/>
                                          </p:val>
                                        </p:tav>
                                      </p:tavLst>
                                    </p:anim>
                                    <p:anim calcmode="lin" valueType="num">
                                      <p:cBhvr>
                                        <p:cTn id="83" dur="3000" fill="hold"/>
                                        <p:tgtEl>
                                          <p:spTgt spid="11"/>
                                        </p:tgtEl>
                                        <p:attrNameLst>
                                          <p:attrName>ppt_y</p:attrName>
                                        </p:attrNameLst>
                                      </p:cBhvr>
                                      <p:tavLst>
                                        <p:tav tm="0">
                                          <p:val>
                                            <p:strVal val="#ppt_y+#ppt_h/2"/>
                                          </p:val>
                                        </p:tav>
                                        <p:tav tm="100000">
                                          <p:val>
                                            <p:strVal val="#ppt_y"/>
                                          </p:val>
                                        </p:tav>
                                      </p:tavLst>
                                    </p:anim>
                                    <p:anim calcmode="lin" valueType="num">
                                      <p:cBhvr>
                                        <p:cTn id="84" dur="3000" fill="hold"/>
                                        <p:tgtEl>
                                          <p:spTgt spid="11"/>
                                        </p:tgtEl>
                                        <p:attrNameLst>
                                          <p:attrName>ppt_w</p:attrName>
                                        </p:attrNameLst>
                                      </p:cBhvr>
                                      <p:tavLst>
                                        <p:tav tm="0">
                                          <p:val>
                                            <p:strVal val="#ppt_w"/>
                                          </p:val>
                                        </p:tav>
                                        <p:tav tm="100000">
                                          <p:val>
                                            <p:strVal val="#ppt_w"/>
                                          </p:val>
                                        </p:tav>
                                      </p:tavLst>
                                    </p:anim>
                                    <p:anim calcmode="lin" valueType="num">
                                      <p:cBhvr>
                                        <p:cTn id="85" dur="3000" fill="hold"/>
                                        <p:tgtEl>
                                          <p:spTgt spid="11"/>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11"/>
                                        </p:tgtEl>
                                      </p:cBhvr>
                                      <p:by x="400000" y="100000"/>
                                    </p:animScale>
                                  </p:childTnLst>
                                </p:cTn>
                              </p:par>
                              <p:par>
                                <p:cTn id="88" presetID="2" presetClass="exit" presetSubtype="6" fill="hold" grpId="2" nodeType="withEffect">
                                  <p:stCondLst>
                                    <p:cond delay="0"/>
                                  </p:stCondLst>
                                  <p:childTnLst>
                                    <p:anim calcmode="lin" valueType="num">
                                      <p:cBhvr additive="base">
                                        <p:cTn id="89" dur="4000"/>
                                        <p:tgtEl>
                                          <p:spTgt spid="11"/>
                                        </p:tgtEl>
                                        <p:attrNameLst>
                                          <p:attrName>ppt_x</p:attrName>
                                        </p:attrNameLst>
                                      </p:cBhvr>
                                      <p:tavLst>
                                        <p:tav tm="0">
                                          <p:val>
                                            <p:strVal val="ppt_x"/>
                                          </p:val>
                                        </p:tav>
                                        <p:tav tm="100000">
                                          <p:val>
                                            <p:strVal val="1+ppt_w/2"/>
                                          </p:val>
                                        </p:tav>
                                      </p:tavLst>
                                    </p:anim>
                                    <p:anim calcmode="lin" valueType="num">
                                      <p:cBhvr additive="base">
                                        <p:cTn id="90" dur="4000"/>
                                        <p:tgtEl>
                                          <p:spTgt spid="11"/>
                                        </p:tgtEl>
                                        <p:attrNameLst>
                                          <p:attrName>ppt_y</p:attrName>
                                        </p:attrNameLst>
                                      </p:cBhvr>
                                      <p:tavLst>
                                        <p:tav tm="0">
                                          <p:val>
                                            <p:strVal val="ppt_y"/>
                                          </p:val>
                                        </p:tav>
                                        <p:tav tm="100000">
                                          <p:val>
                                            <p:strVal val="1+ppt_h/2"/>
                                          </p:val>
                                        </p:tav>
                                      </p:tavLst>
                                    </p:anim>
                                    <p:set>
                                      <p:cBhvr>
                                        <p:cTn id="91" dur="1" fill="hold">
                                          <p:stCondLst>
                                            <p:cond delay="3999"/>
                                          </p:stCondLst>
                                        </p:cTn>
                                        <p:tgtEl>
                                          <p:spTgt spid="11"/>
                                        </p:tgtEl>
                                        <p:attrNameLst>
                                          <p:attrName>style.visibility</p:attrName>
                                        </p:attrNameLst>
                                      </p:cBhvr>
                                      <p:to>
                                        <p:strVal val="hidden"/>
                                      </p:to>
                                    </p:set>
                                  </p:childTnLst>
                                </p:cTn>
                              </p:par>
                              <p:par>
                                <p:cTn id="92" presetID="17" presetClass="entr" presetSubtype="4" fill="hold" grpId="0" nodeType="withEffect">
                                  <p:stCondLst>
                                    <p:cond delay="0"/>
                                  </p:stCondLst>
                                  <p:childTnLst>
                                    <p:set>
                                      <p:cBhvr>
                                        <p:cTn id="93" dur="1" fill="hold">
                                          <p:stCondLst>
                                            <p:cond delay="0"/>
                                          </p:stCondLst>
                                        </p:cTn>
                                        <p:tgtEl>
                                          <p:spTgt spid="34"/>
                                        </p:tgtEl>
                                        <p:attrNameLst>
                                          <p:attrName>style.visibility</p:attrName>
                                        </p:attrNameLst>
                                      </p:cBhvr>
                                      <p:to>
                                        <p:strVal val="visible"/>
                                      </p:to>
                                    </p:set>
                                    <p:anim calcmode="lin" valueType="num">
                                      <p:cBhvr>
                                        <p:cTn id="94" dur="3000" fill="hold"/>
                                        <p:tgtEl>
                                          <p:spTgt spid="34"/>
                                        </p:tgtEl>
                                        <p:attrNameLst>
                                          <p:attrName>ppt_x</p:attrName>
                                        </p:attrNameLst>
                                      </p:cBhvr>
                                      <p:tavLst>
                                        <p:tav tm="0">
                                          <p:val>
                                            <p:strVal val="#ppt_x"/>
                                          </p:val>
                                        </p:tav>
                                        <p:tav tm="100000">
                                          <p:val>
                                            <p:strVal val="#ppt_x"/>
                                          </p:val>
                                        </p:tav>
                                      </p:tavLst>
                                    </p:anim>
                                    <p:anim calcmode="lin" valueType="num">
                                      <p:cBhvr>
                                        <p:cTn id="95" dur="3000" fill="hold"/>
                                        <p:tgtEl>
                                          <p:spTgt spid="34"/>
                                        </p:tgtEl>
                                        <p:attrNameLst>
                                          <p:attrName>ppt_y</p:attrName>
                                        </p:attrNameLst>
                                      </p:cBhvr>
                                      <p:tavLst>
                                        <p:tav tm="0">
                                          <p:val>
                                            <p:strVal val="#ppt_y+#ppt_h/2"/>
                                          </p:val>
                                        </p:tav>
                                        <p:tav tm="100000">
                                          <p:val>
                                            <p:strVal val="#ppt_y"/>
                                          </p:val>
                                        </p:tav>
                                      </p:tavLst>
                                    </p:anim>
                                    <p:anim calcmode="lin" valueType="num">
                                      <p:cBhvr>
                                        <p:cTn id="96" dur="3000" fill="hold"/>
                                        <p:tgtEl>
                                          <p:spTgt spid="34"/>
                                        </p:tgtEl>
                                        <p:attrNameLst>
                                          <p:attrName>ppt_w</p:attrName>
                                        </p:attrNameLst>
                                      </p:cBhvr>
                                      <p:tavLst>
                                        <p:tav tm="0">
                                          <p:val>
                                            <p:strVal val="#ppt_w"/>
                                          </p:val>
                                        </p:tav>
                                        <p:tav tm="100000">
                                          <p:val>
                                            <p:strVal val="#ppt_w"/>
                                          </p:val>
                                        </p:tav>
                                      </p:tavLst>
                                    </p:anim>
                                    <p:anim calcmode="lin" valueType="num">
                                      <p:cBhvr>
                                        <p:cTn id="97" dur="3000" fill="hold"/>
                                        <p:tgtEl>
                                          <p:spTgt spid="34"/>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34"/>
                                        </p:tgtEl>
                                      </p:cBhvr>
                                      <p:by x="400000" y="100000"/>
                                    </p:animScale>
                                  </p:childTnLst>
                                </p:cTn>
                              </p:par>
                              <p:par>
                                <p:cTn id="100" presetID="2" presetClass="exit" presetSubtype="12" fill="hold" grpId="2" nodeType="withEffect">
                                  <p:stCondLst>
                                    <p:cond delay="0"/>
                                  </p:stCondLst>
                                  <p:childTnLst>
                                    <p:anim calcmode="lin" valueType="num">
                                      <p:cBhvr additive="base">
                                        <p:cTn id="101" dur="4000"/>
                                        <p:tgtEl>
                                          <p:spTgt spid="34"/>
                                        </p:tgtEl>
                                        <p:attrNameLst>
                                          <p:attrName>ppt_x</p:attrName>
                                        </p:attrNameLst>
                                      </p:cBhvr>
                                      <p:tavLst>
                                        <p:tav tm="0">
                                          <p:val>
                                            <p:strVal val="ppt_x"/>
                                          </p:val>
                                        </p:tav>
                                        <p:tav tm="100000">
                                          <p:val>
                                            <p:strVal val="0-ppt_w/2"/>
                                          </p:val>
                                        </p:tav>
                                      </p:tavLst>
                                    </p:anim>
                                    <p:anim calcmode="lin" valueType="num">
                                      <p:cBhvr additive="base">
                                        <p:cTn id="102" dur="4000"/>
                                        <p:tgtEl>
                                          <p:spTgt spid="34"/>
                                        </p:tgtEl>
                                        <p:attrNameLst>
                                          <p:attrName>ppt_y</p:attrName>
                                        </p:attrNameLst>
                                      </p:cBhvr>
                                      <p:tavLst>
                                        <p:tav tm="0">
                                          <p:val>
                                            <p:strVal val="ppt_y"/>
                                          </p:val>
                                        </p:tav>
                                        <p:tav tm="100000">
                                          <p:val>
                                            <p:strVal val="1+ppt_h/2"/>
                                          </p:val>
                                        </p:tav>
                                      </p:tavLst>
                                    </p:anim>
                                    <p:set>
                                      <p:cBhvr>
                                        <p:cTn id="103" dur="1" fill="hold">
                                          <p:stCondLst>
                                            <p:cond delay="3999"/>
                                          </p:stCondLst>
                                        </p:cTn>
                                        <p:tgtEl>
                                          <p:spTgt spid="34"/>
                                        </p:tgtEl>
                                        <p:attrNameLst>
                                          <p:attrName>style.visibility</p:attrName>
                                        </p:attrNameLst>
                                      </p:cBhvr>
                                      <p:to>
                                        <p:strVal val="hidden"/>
                                      </p:to>
                                    </p:set>
                                  </p:childTnLst>
                                </p:cTn>
                              </p:par>
                              <p:par>
                                <p:cTn id="104" presetID="17" presetClass="entr" presetSubtype="4"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p:cTn id="106" dur="3000" fill="hold"/>
                                        <p:tgtEl>
                                          <p:spTgt spid="35"/>
                                        </p:tgtEl>
                                        <p:attrNameLst>
                                          <p:attrName>ppt_x</p:attrName>
                                        </p:attrNameLst>
                                      </p:cBhvr>
                                      <p:tavLst>
                                        <p:tav tm="0">
                                          <p:val>
                                            <p:strVal val="#ppt_x"/>
                                          </p:val>
                                        </p:tav>
                                        <p:tav tm="100000">
                                          <p:val>
                                            <p:strVal val="#ppt_x"/>
                                          </p:val>
                                        </p:tav>
                                      </p:tavLst>
                                    </p:anim>
                                    <p:anim calcmode="lin" valueType="num">
                                      <p:cBhvr>
                                        <p:cTn id="107" dur="3000" fill="hold"/>
                                        <p:tgtEl>
                                          <p:spTgt spid="35"/>
                                        </p:tgtEl>
                                        <p:attrNameLst>
                                          <p:attrName>ppt_y</p:attrName>
                                        </p:attrNameLst>
                                      </p:cBhvr>
                                      <p:tavLst>
                                        <p:tav tm="0">
                                          <p:val>
                                            <p:strVal val="#ppt_y+#ppt_h/2"/>
                                          </p:val>
                                        </p:tav>
                                        <p:tav tm="100000">
                                          <p:val>
                                            <p:strVal val="#ppt_y"/>
                                          </p:val>
                                        </p:tav>
                                      </p:tavLst>
                                    </p:anim>
                                    <p:anim calcmode="lin" valueType="num">
                                      <p:cBhvr>
                                        <p:cTn id="108" dur="3000" fill="hold"/>
                                        <p:tgtEl>
                                          <p:spTgt spid="35"/>
                                        </p:tgtEl>
                                        <p:attrNameLst>
                                          <p:attrName>ppt_w</p:attrName>
                                        </p:attrNameLst>
                                      </p:cBhvr>
                                      <p:tavLst>
                                        <p:tav tm="0">
                                          <p:val>
                                            <p:strVal val="#ppt_w"/>
                                          </p:val>
                                        </p:tav>
                                        <p:tav tm="100000">
                                          <p:val>
                                            <p:strVal val="#ppt_w"/>
                                          </p:val>
                                        </p:tav>
                                      </p:tavLst>
                                    </p:anim>
                                    <p:anim calcmode="lin" valueType="num">
                                      <p:cBhvr>
                                        <p:cTn id="109" dur="3000" fill="hold"/>
                                        <p:tgtEl>
                                          <p:spTgt spid="35"/>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35"/>
                                        </p:tgtEl>
                                      </p:cBhvr>
                                      <p:by x="400000" y="100000"/>
                                    </p:animScale>
                                  </p:childTnLst>
                                </p:cTn>
                              </p:par>
                              <p:par>
                                <p:cTn id="112" presetID="2" presetClass="exit" presetSubtype="12" fill="hold" grpId="2" nodeType="withEffect">
                                  <p:stCondLst>
                                    <p:cond delay="0"/>
                                  </p:stCondLst>
                                  <p:childTnLst>
                                    <p:anim calcmode="lin" valueType="num">
                                      <p:cBhvr additive="base">
                                        <p:cTn id="113" dur="4000"/>
                                        <p:tgtEl>
                                          <p:spTgt spid="35"/>
                                        </p:tgtEl>
                                        <p:attrNameLst>
                                          <p:attrName>ppt_x</p:attrName>
                                        </p:attrNameLst>
                                      </p:cBhvr>
                                      <p:tavLst>
                                        <p:tav tm="0">
                                          <p:val>
                                            <p:strVal val="ppt_x"/>
                                          </p:val>
                                        </p:tav>
                                        <p:tav tm="100000">
                                          <p:val>
                                            <p:strVal val="0-ppt_w/2"/>
                                          </p:val>
                                        </p:tav>
                                      </p:tavLst>
                                    </p:anim>
                                    <p:anim calcmode="lin" valueType="num">
                                      <p:cBhvr additive="base">
                                        <p:cTn id="114" dur="4000"/>
                                        <p:tgtEl>
                                          <p:spTgt spid="35"/>
                                        </p:tgtEl>
                                        <p:attrNameLst>
                                          <p:attrName>ppt_y</p:attrName>
                                        </p:attrNameLst>
                                      </p:cBhvr>
                                      <p:tavLst>
                                        <p:tav tm="0">
                                          <p:val>
                                            <p:strVal val="ppt_y"/>
                                          </p:val>
                                        </p:tav>
                                        <p:tav tm="100000">
                                          <p:val>
                                            <p:strVal val="1+ppt_h/2"/>
                                          </p:val>
                                        </p:tav>
                                      </p:tavLst>
                                    </p:anim>
                                    <p:set>
                                      <p:cBhvr>
                                        <p:cTn id="115" dur="1" fill="hold">
                                          <p:stCondLst>
                                            <p:cond delay="3999"/>
                                          </p:stCondLst>
                                        </p:cTn>
                                        <p:tgtEl>
                                          <p:spTgt spid="35"/>
                                        </p:tgtEl>
                                        <p:attrNameLst>
                                          <p:attrName>style.visibility</p:attrName>
                                        </p:attrNameLst>
                                      </p:cBhvr>
                                      <p:to>
                                        <p:strVal val="hidden"/>
                                      </p:to>
                                    </p:set>
                                  </p:childTnLst>
                                </p:cTn>
                              </p:par>
                              <p:par>
                                <p:cTn id="116" presetID="17" presetClass="entr" presetSubtype="4" fill="hold" grpId="0" nodeType="withEffect">
                                  <p:stCondLst>
                                    <p:cond delay="0"/>
                                  </p:stCondLst>
                                  <p:childTnLst>
                                    <p:set>
                                      <p:cBhvr>
                                        <p:cTn id="117" dur="1" fill="hold">
                                          <p:stCondLst>
                                            <p:cond delay="0"/>
                                          </p:stCondLst>
                                        </p:cTn>
                                        <p:tgtEl>
                                          <p:spTgt spid="36"/>
                                        </p:tgtEl>
                                        <p:attrNameLst>
                                          <p:attrName>style.visibility</p:attrName>
                                        </p:attrNameLst>
                                      </p:cBhvr>
                                      <p:to>
                                        <p:strVal val="visible"/>
                                      </p:to>
                                    </p:set>
                                    <p:anim calcmode="lin" valueType="num">
                                      <p:cBhvr>
                                        <p:cTn id="118" dur="3000" fill="hold"/>
                                        <p:tgtEl>
                                          <p:spTgt spid="36"/>
                                        </p:tgtEl>
                                        <p:attrNameLst>
                                          <p:attrName>ppt_x</p:attrName>
                                        </p:attrNameLst>
                                      </p:cBhvr>
                                      <p:tavLst>
                                        <p:tav tm="0">
                                          <p:val>
                                            <p:strVal val="#ppt_x"/>
                                          </p:val>
                                        </p:tav>
                                        <p:tav tm="100000">
                                          <p:val>
                                            <p:strVal val="#ppt_x"/>
                                          </p:val>
                                        </p:tav>
                                      </p:tavLst>
                                    </p:anim>
                                    <p:anim calcmode="lin" valueType="num">
                                      <p:cBhvr>
                                        <p:cTn id="119" dur="3000" fill="hold"/>
                                        <p:tgtEl>
                                          <p:spTgt spid="36"/>
                                        </p:tgtEl>
                                        <p:attrNameLst>
                                          <p:attrName>ppt_y</p:attrName>
                                        </p:attrNameLst>
                                      </p:cBhvr>
                                      <p:tavLst>
                                        <p:tav tm="0">
                                          <p:val>
                                            <p:strVal val="#ppt_y+#ppt_h/2"/>
                                          </p:val>
                                        </p:tav>
                                        <p:tav tm="100000">
                                          <p:val>
                                            <p:strVal val="#ppt_y"/>
                                          </p:val>
                                        </p:tav>
                                      </p:tavLst>
                                    </p:anim>
                                    <p:anim calcmode="lin" valueType="num">
                                      <p:cBhvr>
                                        <p:cTn id="120" dur="3000" fill="hold"/>
                                        <p:tgtEl>
                                          <p:spTgt spid="36"/>
                                        </p:tgtEl>
                                        <p:attrNameLst>
                                          <p:attrName>ppt_w</p:attrName>
                                        </p:attrNameLst>
                                      </p:cBhvr>
                                      <p:tavLst>
                                        <p:tav tm="0">
                                          <p:val>
                                            <p:strVal val="#ppt_w"/>
                                          </p:val>
                                        </p:tav>
                                        <p:tav tm="100000">
                                          <p:val>
                                            <p:strVal val="#ppt_w"/>
                                          </p:val>
                                        </p:tav>
                                      </p:tavLst>
                                    </p:anim>
                                    <p:anim calcmode="lin" valueType="num">
                                      <p:cBhvr>
                                        <p:cTn id="121" dur="3000" fill="hold"/>
                                        <p:tgtEl>
                                          <p:spTgt spid="36"/>
                                        </p:tgtEl>
                                        <p:attrNameLst>
                                          <p:attrName>ppt_h</p:attrName>
                                        </p:attrNameLst>
                                      </p:cBhvr>
                                      <p:tavLst>
                                        <p:tav tm="0">
                                          <p:val>
                                            <p:fltVal val="0"/>
                                          </p:val>
                                        </p:tav>
                                        <p:tav tm="100000">
                                          <p:val>
                                            <p:strVal val="#ppt_h"/>
                                          </p:val>
                                        </p:tav>
                                      </p:tavLst>
                                    </p:anim>
                                  </p:childTnLst>
                                </p:cTn>
                              </p:par>
                              <p:par>
                                <p:cTn id="122" presetID="6" presetClass="emph" presetSubtype="0" fill="hold" grpId="1" nodeType="withEffect">
                                  <p:stCondLst>
                                    <p:cond delay="0"/>
                                  </p:stCondLst>
                                  <p:childTnLst>
                                    <p:animScale>
                                      <p:cBhvr>
                                        <p:cTn id="123" dur="3000" fill="hold"/>
                                        <p:tgtEl>
                                          <p:spTgt spid="36"/>
                                        </p:tgtEl>
                                      </p:cBhvr>
                                      <p:by x="400000" y="100000"/>
                                    </p:animScale>
                                  </p:childTnLst>
                                </p:cTn>
                              </p:par>
                              <p:par>
                                <p:cTn id="124" presetID="2" presetClass="exit" presetSubtype="12" fill="hold" grpId="2" nodeType="withEffect">
                                  <p:stCondLst>
                                    <p:cond delay="0"/>
                                  </p:stCondLst>
                                  <p:childTnLst>
                                    <p:anim calcmode="lin" valueType="num">
                                      <p:cBhvr additive="base">
                                        <p:cTn id="125" dur="4000"/>
                                        <p:tgtEl>
                                          <p:spTgt spid="36"/>
                                        </p:tgtEl>
                                        <p:attrNameLst>
                                          <p:attrName>ppt_x</p:attrName>
                                        </p:attrNameLst>
                                      </p:cBhvr>
                                      <p:tavLst>
                                        <p:tav tm="0">
                                          <p:val>
                                            <p:strVal val="ppt_x"/>
                                          </p:val>
                                        </p:tav>
                                        <p:tav tm="100000">
                                          <p:val>
                                            <p:strVal val="0-ppt_w/2"/>
                                          </p:val>
                                        </p:tav>
                                      </p:tavLst>
                                    </p:anim>
                                    <p:anim calcmode="lin" valueType="num">
                                      <p:cBhvr additive="base">
                                        <p:cTn id="126" dur="4000"/>
                                        <p:tgtEl>
                                          <p:spTgt spid="36"/>
                                        </p:tgtEl>
                                        <p:attrNameLst>
                                          <p:attrName>ppt_y</p:attrName>
                                        </p:attrNameLst>
                                      </p:cBhvr>
                                      <p:tavLst>
                                        <p:tav tm="0">
                                          <p:val>
                                            <p:strVal val="ppt_y"/>
                                          </p:val>
                                        </p:tav>
                                        <p:tav tm="100000">
                                          <p:val>
                                            <p:strVal val="1+ppt_h/2"/>
                                          </p:val>
                                        </p:tav>
                                      </p:tavLst>
                                    </p:anim>
                                    <p:set>
                                      <p:cBhvr>
                                        <p:cTn id="127" dur="1" fill="hold">
                                          <p:stCondLst>
                                            <p:cond delay="3999"/>
                                          </p:stCondLst>
                                        </p:cTn>
                                        <p:tgtEl>
                                          <p:spTgt spid="36"/>
                                        </p:tgtEl>
                                        <p:attrNameLst>
                                          <p:attrName>style.visibility</p:attrName>
                                        </p:attrNameLst>
                                      </p:cBhvr>
                                      <p:to>
                                        <p:strVal val="hidden"/>
                                      </p:to>
                                    </p:set>
                                  </p:childTnLst>
                                </p:cTn>
                              </p:par>
                              <p:par>
                                <p:cTn id="128" presetID="17" presetClass="entr" presetSubtype="4" fill="hold" grpId="0" nodeType="withEffect">
                                  <p:stCondLst>
                                    <p:cond delay="0"/>
                                  </p:stCondLst>
                                  <p:childTnLst>
                                    <p:set>
                                      <p:cBhvr>
                                        <p:cTn id="129" dur="1" fill="hold">
                                          <p:stCondLst>
                                            <p:cond delay="0"/>
                                          </p:stCondLst>
                                        </p:cTn>
                                        <p:tgtEl>
                                          <p:spTgt spid="37"/>
                                        </p:tgtEl>
                                        <p:attrNameLst>
                                          <p:attrName>style.visibility</p:attrName>
                                        </p:attrNameLst>
                                      </p:cBhvr>
                                      <p:to>
                                        <p:strVal val="visible"/>
                                      </p:to>
                                    </p:set>
                                    <p:anim calcmode="lin" valueType="num">
                                      <p:cBhvr>
                                        <p:cTn id="130" dur="3000" fill="hold"/>
                                        <p:tgtEl>
                                          <p:spTgt spid="37"/>
                                        </p:tgtEl>
                                        <p:attrNameLst>
                                          <p:attrName>ppt_x</p:attrName>
                                        </p:attrNameLst>
                                      </p:cBhvr>
                                      <p:tavLst>
                                        <p:tav tm="0">
                                          <p:val>
                                            <p:strVal val="#ppt_x"/>
                                          </p:val>
                                        </p:tav>
                                        <p:tav tm="100000">
                                          <p:val>
                                            <p:strVal val="#ppt_x"/>
                                          </p:val>
                                        </p:tav>
                                      </p:tavLst>
                                    </p:anim>
                                    <p:anim calcmode="lin" valueType="num">
                                      <p:cBhvr>
                                        <p:cTn id="131" dur="3000" fill="hold"/>
                                        <p:tgtEl>
                                          <p:spTgt spid="37"/>
                                        </p:tgtEl>
                                        <p:attrNameLst>
                                          <p:attrName>ppt_y</p:attrName>
                                        </p:attrNameLst>
                                      </p:cBhvr>
                                      <p:tavLst>
                                        <p:tav tm="0">
                                          <p:val>
                                            <p:strVal val="#ppt_y+#ppt_h/2"/>
                                          </p:val>
                                        </p:tav>
                                        <p:tav tm="100000">
                                          <p:val>
                                            <p:strVal val="#ppt_y"/>
                                          </p:val>
                                        </p:tav>
                                      </p:tavLst>
                                    </p:anim>
                                    <p:anim calcmode="lin" valueType="num">
                                      <p:cBhvr>
                                        <p:cTn id="132" dur="3000" fill="hold"/>
                                        <p:tgtEl>
                                          <p:spTgt spid="37"/>
                                        </p:tgtEl>
                                        <p:attrNameLst>
                                          <p:attrName>ppt_w</p:attrName>
                                        </p:attrNameLst>
                                      </p:cBhvr>
                                      <p:tavLst>
                                        <p:tav tm="0">
                                          <p:val>
                                            <p:strVal val="#ppt_w"/>
                                          </p:val>
                                        </p:tav>
                                        <p:tav tm="100000">
                                          <p:val>
                                            <p:strVal val="#ppt_w"/>
                                          </p:val>
                                        </p:tav>
                                      </p:tavLst>
                                    </p:anim>
                                    <p:anim calcmode="lin" valueType="num">
                                      <p:cBhvr>
                                        <p:cTn id="133" dur="3000" fill="hold"/>
                                        <p:tgtEl>
                                          <p:spTgt spid="37"/>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37"/>
                                        </p:tgtEl>
                                      </p:cBhvr>
                                      <p:by x="400000" y="100000"/>
                                    </p:animScale>
                                  </p:childTnLst>
                                </p:cTn>
                              </p:par>
                              <p:par>
                                <p:cTn id="136" presetID="2" presetClass="exit" presetSubtype="12" fill="hold" grpId="2" nodeType="withEffect">
                                  <p:stCondLst>
                                    <p:cond delay="0"/>
                                  </p:stCondLst>
                                  <p:childTnLst>
                                    <p:anim calcmode="lin" valueType="num">
                                      <p:cBhvr additive="base">
                                        <p:cTn id="137" dur="4000"/>
                                        <p:tgtEl>
                                          <p:spTgt spid="37"/>
                                        </p:tgtEl>
                                        <p:attrNameLst>
                                          <p:attrName>ppt_x</p:attrName>
                                        </p:attrNameLst>
                                      </p:cBhvr>
                                      <p:tavLst>
                                        <p:tav tm="0">
                                          <p:val>
                                            <p:strVal val="ppt_x"/>
                                          </p:val>
                                        </p:tav>
                                        <p:tav tm="100000">
                                          <p:val>
                                            <p:strVal val="0-ppt_w/2"/>
                                          </p:val>
                                        </p:tav>
                                      </p:tavLst>
                                    </p:anim>
                                    <p:anim calcmode="lin" valueType="num">
                                      <p:cBhvr additive="base">
                                        <p:cTn id="138" dur="4000"/>
                                        <p:tgtEl>
                                          <p:spTgt spid="37"/>
                                        </p:tgtEl>
                                        <p:attrNameLst>
                                          <p:attrName>ppt_y</p:attrName>
                                        </p:attrNameLst>
                                      </p:cBhvr>
                                      <p:tavLst>
                                        <p:tav tm="0">
                                          <p:val>
                                            <p:strVal val="ppt_y"/>
                                          </p:val>
                                        </p:tav>
                                        <p:tav tm="100000">
                                          <p:val>
                                            <p:strVal val="1+ppt_h/2"/>
                                          </p:val>
                                        </p:tav>
                                      </p:tavLst>
                                    </p:anim>
                                    <p:set>
                                      <p:cBhvr>
                                        <p:cTn id="139" dur="1" fill="hold">
                                          <p:stCondLst>
                                            <p:cond delay="3999"/>
                                          </p:stCondLst>
                                        </p:cTn>
                                        <p:tgtEl>
                                          <p:spTgt spid="37"/>
                                        </p:tgtEl>
                                        <p:attrNameLst>
                                          <p:attrName>style.visibility</p:attrName>
                                        </p:attrNameLst>
                                      </p:cBhvr>
                                      <p:to>
                                        <p:strVal val="hidden"/>
                                      </p:to>
                                    </p:set>
                                  </p:childTnLst>
                                </p:cTn>
                              </p:par>
                              <p:par>
                                <p:cTn id="140" presetID="17"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p:cTn id="142" dur="3000" fill="hold"/>
                                        <p:tgtEl>
                                          <p:spTgt spid="38"/>
                                        </p:tgtEl>
                                        <p:attrNameLst>
                                          <p:attrName>ppt_x</p:attrName>
                                        </p:attrNameLst>
                                      </p:cBhvr>
                                      <p:tavLst>
                                        <p:tav tm="0">
                                          <p:val>
                                            <p:strVal val="#ppt_x"/>
                                          </p:val>
                                        </p:tav>
                                        <p:tav tm="100000">
                                          <p:val>
                                            <p:strVal val="#ppt_x"/>
                                          </p:val>
                                        </p:tav>
                                      </p:tavLst>
                                    </p:anim>
                                    <p:anim calcmode="lin" valueType="num">
                                      <p:cBhvr>
                                        <p:cTn id="143" dur="3000" fill="hold"/>
                                        <p:tgtEl>
                                          <p:spTgt spid="38"/>
                                        </p:tgtEl>
                                        <p:attrNameLst>
                                          <p:attrName>ppt_y</p:attrName>
                                        </p:attrNameLst>
                                      </p:cBhvr>
                                      <p:tavLst>
                                        <p:tav tm="0">
                                          <p:val>
                                            <p:strVal val="#ppt_y+#ppt_h/2"/>
                                          </p:val>
                                        </p:tav>
                                        <p:tav tm="100000">
                                          <p:val>
                                            <p:strVal val="#ppt_y"/>
                                          </p:val>
                                        </p:tav>
                                      </p:tavLst>
                                    </p:anim>
                                    <p:anim calcmode="lin" valueType="num">
                                      <p:cBhvr>
                                        <p:cTn id="144" dur="3000" fill="hold"/>
                                        <p:tgtEl>
                                          <p:spTgt spid="38"/>
                                        </p:tgtEl>
                                        <p:attrNameLst>
                                          <p:attrName>ppt_w</p:attrName>
                                        </p:attrNameLst>
                                      </p:cBhvr>
                                      <p:tavLst>
                                        <p:tav tm="0">
                                          <p:val>
                                            <p:strVal val="#ppt_w"/>
                                          </p:val>
                                        </p:tav>
                                        <p:tav tm="100000">
                                          <p:val>
                                            <p:strVal val="#ppt_w"/>
                                          </p:val>
                                        </p:tav>
                                      </p:tavLst>
                                    </p:anim>
                                    <p:anim calcmode="lin" valueType="num">
                                      <p:cBhvr>
                                        <p:cTn id="145" dur="3000" fill="hold"/>
                                        <p:tgtEl>
                                          <p:spTgt spid="38"/>
                                        </p:tgtEl>
                                        <p:attrNameLst>
                                          <p:attrName>ppt_h</p:attrName>
                                        </p:attrNameLst>
                                      </p:cBhvr>
                                      <p:tavLst>
                                        <p:tav tm="0">
                                          <p:val>
                                            <p:fltVal val="0"/>
                                          </p:val>
                                        </p:tav>
                                        <p:tav tm="100000">
                                          <p:val>
                                            <p:strVal val="#ppt_h"/>
                                          </p:val>
                                        </p:tav>
                                      </p:tavLst>
                                    </p:anim>
                                  </p:childTnLst>
                                </p:cTn>
                              </p:par>
                              <p:par>
                                <p:cTn id="146" presetID="6" presetClass="emph" presetSubtype="0" fill="hold" grpId="1" nodeType="withEffect">
                                  <p:stCondLst>
                                    <p:cond delay="0"/>
                                  </p:stCondLst>
                                  <p:childTnLst>
                                    <p:animScale>
                                      <p:cBhvr>
                                        <p:cTn id="147" dur="3000" fill="hold"/>
                                        <p:tgtEl>
                                          <p:spTgt spid="38"/>
                                        </p:tgtEl>
                                      </p:cBhvr>
                                      <p:by x="400000" y="100000"/>
                                    </p:animScale>
                                  </p:childTnLst>
                                </p:cTn>
                              </p:par>
                              <p:par>
                                <p:cTn id="148" presetID="2" presetClass="exit" presetSubtype="12" fill="hold" grpId="2" nodeType="withEffect">
                                  <p:stCondLst>
                                    <p:cond delay="0"/>
                                  </p:stCondLst>
                                  <p:childTnLst>
                                    <p:anim calcmode="lin" valueType="num">
                                      <p:cBhvr additive="base">
                                        <p:cTn id="149" dur="4000"/>
                                        <p:tgtEl>
                                          <p:spTgt spid="38"/>
                                        </p:tgtEl>
                                        <p:attrNameLst>
                                          <p:attrName>ppt_x</p:attrName>
                                        </p:attrNameLst>
                                      </p:cBhvr>
                                      <p:tavLst>
                                        <p:tav tm="0">
                                          <p:val>
                                            <p:strVal val="ppt_x"/>
                                          </p:val>
                                        </p:tav>
                                        <p:tav tm="100000">
                                          <p:val>
                                            <p:strVal val="0-ppt_w/2"/>
                                          </p:val>
                                        </p:tav>
                                      </p:tavLst>
                                    </p:anim>
                                    <p:anim calcmode="lin" valueType="num">
                                      <p:cBhvr additive="base">
                                        <p:cTn id="150" dur="4000"/>
                                        <p:tgtEl>
                                          <p:spTgt spid="38"/>
                                        </p:tgtEl>
                                        <p:attrNameLst>
                                          <p:attrName>ppt_y</p:attrName>
                                        </p:attrNameLst>
                                      </p:cBhvr>
                                      <p:tavLst>
                                        <p:tav tm="0">
                                          <p:val>
                                            <p:strVal val="ppt_y"/>
                                          </p:val>
                                        </p:tav>
                                        <p:tav tm="100000">
                                          <p:val>
                                            <p:strVal val="1+ppt_h/2"/>
                                          </p:val>
                                        </p:tav>
                                      </p:tavLst>
                                    </p:anim>
                                    <p:set>
                                      <p:cBhvr>
                                        <p:cTn id="151" dur="1" fill="hold">
                                          <p:stCondLst>
                                            <p:cond delay="3999"/>
                                          </p:stCondLst>
                                        </p:cTn>
                                        <p:tgtEl>
                                          <p:spTgt spid="38"/>
                                        </p:tgtEl>
                                        <p:attrNameLst>
                                          <p:attrName>style.visibility</p:attrName>
                                        </p:attrNameLst>
                                      </p:cBhvr>
                                      <p:to>
                                        <p:strVal val="hidden"/>
                                      </p:to>
                                    </p:set>
                                  </p:childTnLst>
                                </p:cTn>
                              </p:par>
                              <p:par>
                                <p:cTn id="152" presetID="17"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p:cTn id="154" dur="3000" fill="hold"/>
                                        <p:tgtEl>
                                          <p:spTgt spid="39"/>
                                        </p:tgtEl>
                                        <p:attrNameLst>
                                          <p:attrName>ppt_x</p:attrName>
                                        </p:attrNameLst>
                                      </p:cBhvr>
                                      <p:tavLst>
                                        <p:tav tm="0">
                                          <p:val>
                                            <p:strVal val="#ppt_x"/>
                                          </p:val>
                                        </p:tav>
                                        <p:tav tm="100000">
                                          <p:val>
                                            <p:strVal val="#ppt_x"/>
                                          </p:val>
                                        </p:tav>
                                      </p:tavLst>
                                    </p:anim>
                                    <p:anim calcmode="lin" valueType="num">
                                      <p:cBhvr>
                                        <p:cTn id="155" dur="3000" fill="hold"/>
                                        <p:tgtEl>
                                          <p:spTgt spid="39"/>
                                        </p:tgtEl>
                                        <p:attrNameLst>
                                          <p:attrName>ppt_y</p:attrName>
                                        </p:attrNameLst>
                                      </p:cBhvr>
                                      <p:tavLst>
                                        <p:tav tm="0">
                                          <p:val>
                                            <p:strVal val="#ppt_y+#ppt_h/2"/>
                                          </p:val>
                                        </p:tav>
                                        <p:tav tm="100000">
                                          <p:val>
                                            <p:strVal val="#ppt_y"/>
                                          </p:val>
                                        </p:tav>
                                      </p:tavLst>
                                    </p:anim>
                                    <p:anim calcmode="lin" valueType="num">
                                      <p:cBhvr>
                                        <p:cTn id="156" dur="3000" fill="hold"/>
                                        <p:tgtEl>
                                          <p:spTgt spid="39"/>
                                        </p:tgtEl>
                                        <p:attrNameLst>
                                          <p:attrName>ppt_w</p:attrName>
                                        </p:attrNameLst>
                                      </p:cBhvr>
                                      <p:tavLst>
                                        <p:tav tm="0">
                                          <p:val>
                                            <p:strVal val="#ppt_w"/>
                                          </p:val>
                                        </p:tav>
                                        <p:tav tm="100000">
                                          <p:val>
                                            <p:strVal val="#ppt_w"/>
                                          </p:val>
                                        </p:tav>
                                      </p:tavLst>
                                    </p:anim>
                                    <p:anim calcmode="lin" valueType="num">
                                      <p:cBhvr>
                                        <p:cTn id="157" dur="3000" fill="hold"/>
                                        <p:tgtEl>
                                          <p:spTgt spid="39"/>
                                        </p:tgtEl>
                                        <p:attrNameLst>
                                          <p:attrName>ppt_h</p:attrName>
                                        </p:attrNameLst>
                                      </p:cBhvr>
                                      <p:tavLst>
                                        <p:tav tm="0">
                                          <p:val>
                                            <p:fltVal val="0"/>
                                          </p:val>
                                        </p:tav>
                                        <p:tav tm="100000">
                                          <p:val>
                                            <p:strVal val="#ppt_h"/>
                                          </p:val>
                                        </p:tav>
                                      </p:tavLst>
                                    </p:anim>
                                  </p:childTnLst>
                                </p:cTn>
                              </p:par>
                              <p:par>
                                <p:cTn id="158" presetID="6" presetClass="emph" presetSubtype="0" fill="hold" grpId="1" nodeType="withEffect">
                                  <p:stCondLst>
                                    <p:cond delay="0"/>
                                  </p:stCondLst>
                                  <p:childTnLst>
                                    <p:animScale>
                                      <p:cBhvr>
                                        <p:cTn id="159" dur="3000" fill="hold"/>
                                        <p:tgtEl>
                                          <p:spTgt spid="39"/>
                                        </p:tgtEl>
                                      </p:cBhvr>
                                      <p:by x="400000" y="100000"/>
                                    </p:animScale>
                                  </p:childTnLst>
                                </p:cTn>
                              </p:par>
                              <p:par>
                                <p:cTn id="160" presetID="2" presetClass="exit" presetSubtype="12" fill="hold" grpId="2" nodeType="withEffect">
                                  <p:stCondLst>
                                    <p:cond delay="0"/>
                                  </p:stCondLst>
                                  <p:childTnLst>
                                    <p:anim calcmode="lin" valueType="num">
                                      <p:cBhvr additive="base">
                                        <p:cTn id="161" dur="4000"/>
                                        <p:tgtEl>
                                          <p:spTgt spid="39"/>
                                        </p:tgtEl>
                                        <p:attrNameLst>
                                          <p:attrName>ppt_x</p:attrName>
                                        </p:attrNameLst>
                                      </p:cBhvr>
                                      <p:tavLst>
                                        <p:tav tm="0">
                                          <p:val>
                                            <p:strVal val="ppt_x"/>
                                          </p:val>
                                        </p:tav>
                                        <p:tav tm="100000">
                                          <p:val>
                                            <p:strVal val="0-ppt_w/2"/>
                                          </p:val>
                                        </p:tav>
                                      </p:tavLst>
                                    </p:anim>
                                    <p:anim calcmode="lin" valueType="num">
                                      <p:cBhvr additive="base">
                                        <p:cTn id="162" dur="4000"/>
                                        <p:tgtEl>
                                          <p:spTgt spid="39"/>
                                        </p:tgtEl>
                                        <p:attrNameLst>
                                          <p:attrName>ppt_y</p:attrName>
                                        </p:attrNameLst>
                                      </p:cBhvr>
                                      <p:tavLst>
                                        <p:tav tm="0">
                                          <p:val>
                                            <p:strVal val="ppt_y"/>
                                          </p:val>
                                        </p:tav>
                                        <p:tav tm="100000">
                                          <p:val>
                                            <p:strVal val="1+ppt_h/2"/>
                                          </p:val>
                                        </p:tav>
                                      </p:tavLst>
                                    </p:anim>
                                    <p:set>
                                      <p:cBhvr>
                                        <p:cTn id="163" dur="1" fill="hold">
                                          <p:stCondLst>
                                            <p:cond delay="3999"/>
                                          </p:stCondLst>
                                        </p:cTn>
                                        <p:tgtEl>
                                          <p:spTgt spid="39"/>
                                        </p:tgtEl>
                                        <p:attrNameLst>
                                          <p:attrName>style.visibility</p:attrName>
                                        </p:attrNameLst>
                                      </p:cBhvr>
                                      <p:to>
                                        <p:strVal val="hidden"/>
                                      </p:to>
                                    </p:set>
                                  </p:childTnLst>
                                </p:cTn>
                              </p:par>
                              <p:par>
                                <p:cTn id="164" presetID="17" presetClass="entr" presetSubtype="4" fill="hold" grpId="0" nodeType="withEffect">
                                  <p:stCondLst>
                                    <p:cond delay="0"/>
                                  </p:stCondLst>
                                  <p:childTnLst>
                                    <p:set>
                                      <p:cBhvr>
                                        <p:cTn id="165" dur="1" fill="hold">
                                          <p:stCondLst>
                                            <p:cond delay="0"/>
                                          </p:stCondLst>
                                        </p:cTn>
                                        <p:tgtEl>
                                          <p:spTgt spid="40"/>
                                        </p:tgtEl>
                                        <p:attrNameLst>
                                          <p:attrName>style.visibility</p:attrName>
                                        </p:attrNameLst>
                                      </p:cBhvr>
                                      <p:to>
                                        <p:strVal val="visible"/>
                                      </p:to>
                                    </p:set>
                                    <p:anim calcmode="lin" valueType="num">
                                      <p:cBhvr>
                                        <p:cTn id="166" dur="3000" fill="hold"/>
                                        <p:tgtEl>
                                          <p:spTgt spid="40"/>
                                        </p:tgtEl>
                                        <p:attrNameLst>
                                          <p:attrName>ppt_x</p:attrName>
                                        </p:attrNameLst>
                                      </p:cBhvr>
                                      <p:tavLst>
                                        <p:tav tm="0">
                                          <p:val>
                                            <p:strVal val="#ppt_x"/>
                                          </p:val>
                                        </p:tav>
                                        <p:tav tm="100000">
                                          <p:val>
                                            <p:strVal val="#ppt_x"/>
                                          </p:val>
                                        </p:tav>
                                      </p:tavLst>
                                    </p:anim>
                                    <p:anim calcmode="lin" valueType="num">
                                      <p:cBhvr>
                                        <p:cTn id="167" dur="3000" fill="hold"/>
                                        <p:tgtEl>
                                          <p:spTgt spid="40"/>
                                        </p:tgtEl>
                                        <p:attrNameLst>
                                          <p:attrName>ppt_y</p:attrName>
                                        </p:attrNameLst>
                                      </p:cBhvr>
                                      <p:tavLst>
                                        <p:tav tm="0">
                                          <p:val>
                                            <p:strVal val="#ppt_y+#ppt_h/2"/>
                                          </p:val>
                                        </p:tav>
                                        <p:tav tm="100000">
                                          <p:val>
                                            <p:strVal val="#ppt_y"/>
                                          </p:val>
                                        </p:tav>
                                      </p:tavLst>
                                    </p:anim>
                                    <p:anim calcmode="lin" valueType="num">
                                      <p:cBhvr>
                                        <p:cTn id="168" dur="3000" fill="hold"/>
                                        <p:tgtEl>
                                          <p:spTgt spid="40"/>
                                        </p:tgtEl>
                                        <p:attrNameLst>
                                          <p:attrName>ppt_w</p:attrName>
                                        </p:attrNameLst>
                                      </p:cBhvr>
                                      <p:tavLst>
                                        <p:tav tm="0">
                                          <p:val>
                                            <p:strVal val="#ppt_w"/>
                                          </p:val>
                                        </p:tav>
                                        <p:tav tm="100000">
                                          <p:val>
                                            <p:strVal val="#ppt_w"/>
                                          </p:val>
                                        </p:tav>
                                      </p:tavLst>
                                    </p:anim>
                                    <p:anim calcmode="lin" valueType="num">
                                      <p:cBhvr>
                                        <p:cTn id="169" dur="3000" fill="hold"/>
                                        <p:tgtEl>
                                          <p:spTgt spid="40"/>
                                        </p:tgtEl>
                                        <p:attrNameLst>
                                          <p:attrName>ppt_h</p:attrName>
                                        </p:attrNameLst>
                                      </p:cBhvr>
                                      <p:tavLst>
                                        <p:tav tm="0">
                                          <p:val>
                                            <p:fltVal val="0"/>
                                          </p:val>
                                        </p:tav>
                                        <p:tav tm="100000">
                                          <p:val>
                                            <p:strVal val="#ppt_h"/>
                                          </p:val>
                                        </p:tav>
                                      </p:tavLst>
                                    </p:anim>
                                  </p:childTnLst>
                                </p:cTn>
                              </p:par>
                              <p:par>
                                <p:cTn id="170" presetID="6" presetClass="emph" presetSubtype="0" fill="hold" grpId="1" nodeType="withEffect">
                                  <p:stCondLst>
                                    <p:cond delay="0"/>
                                  </p:stCondLst>
                                  <p:childTnLst>
                                    <p:animScale>
                                      <p:cBhvr>
                                        <p:cTn id="171" dur="3000" fill="hold"/>
                                        <p:tgtEl>
                                          <p:spTgt spid="40"/>
                                        </p:tgtEl>
                                      </p:cBhvr>
                                      <p:by x="400000" y="100000"/>
                                    </p:animScale>
                                  </p:childTnLst>
                                </p:cTn>
                              </p:par>
                              <p:par>
                                <p:cTn id="172" presetID="2" presetClass="exit" presetSubtype="12" fill="hold" grpId="2" nodeType="withEffect">
                                  <p:stCondLst>
                                    <p:cond delay="0"/>
                                  </p:stCondLst>
                                  <p:childTnLst>
                                    <p:anim calcmode="lin" valueType="num">
                                      <p:cBhvr additive="base">
                                        <p:cTn id="173" dur="4000"/>
                                        <p:tgtEl>
                                          <p:spTgt spid="40"/>
                                        </p:tgtEl>
                                        <p:attrNameLst>
                                          <p:attrName>ppt_x</p:attrName>
                                        </p:attrNameLst>
                                      </p:cBhvr>
                                      <p:tavLst>
                                        <p:tav tm="0">
                                          <p:val>
                                            <p:strVal val="ppt_x"/>
                                          </p:val>
                                        </p:tav>
                                        <p:tav tm="100000">
                                          <p:val>
                                            <p:strVal val="0-ppt_w/2"/>
                                          </p:val>
                                        </p:tav>
                                      </p:tavLst>
                                    </p:anim>
                                    <p:anim calcmode="lin" valueType="num">
                                      <p:cBhvr additive="base">
                                        <p:cTn id="174" dur="4000"/>
                                        <p:tgtEl>
                                          <p:spTgt spid="40"/>
                                        </p:tgtEl>
                                        <p:attrNameLst>
                                          <p:attrName>ppt_y</p:attrName>
                                        </p:attrNameLst>
                                      </p:cBhvr>
                                      <p:tavLst>
                                        <p:tav tm="0">
                                          <p:val>
                                            <p:strVal val="ppt_y"/>
                                          </p:val>
                                        </p:tav>
                                        <p:tav tm="100000">
                                          <p:val>
                                            <p:strVal val="1+ppt_h/2"/>
                                          </p:val>
                                        </p:tav>
                                      </p:tavLst>
                                    </p:anim>
                                    <p:set>
                                      <p:cBhvr>
                                        <p:cTn id="175" dur="1" fill="hold">
                                          <p:stCondLst>
                                            <p:cond delay="3999"/>
                                          </p:stCondLst>
                                        </p:cTn>
                                        <p:tgtEl>
                                          <p:spTgt spid="40"/>
                                        </p:tgtEl>
                                        <p:attrNameLst>
                                          <p:attrName>style.visibility</p:attrName>
                                        </p:attrNameLst>
                                      </p:cBhvr>
                                      <p:to>
                                        <p:strVal val="hidden"/>
                                      </p:to>
                                    </p:set>
                                  </p:childTnLst>
                                </p:cTn>
                              </p:par>
                              <p:par>
                                <p:cTn id="176" presetID="17" presetClass="entr" presetSubtype="4" fill="hold" grpId="0" nodeType="withEffect">
                                  <p:stCondLst>
                                    <p:cond delay="0"/>
                                  </p:stCondLst>
                                  <p:childTnLst>
                                    <p:set>
                                      <p:cBhvr>
                                        <p:cTn id="177" dur="1" fill="hold">
                                          <p:stCondLst>
                                            <p:cond delay="0"/>
                                          </p:stCondLst>
                                        </p:cTn>
                                        <p:tgtEl>
                                          <p:spTgt spid="41"/>
                                        </p:tgtEl>
                                        <p:attrNameLst>
                                          <p:attrName>style.visibility</p:attrName>
                                        </p:attrNameLst>
                                      </p:cBhvr>
                                      <p:to>
                                        <p:strVal val="visible"/>
                                      </p:to>
                                    </p:set>
                                    <p:anim calcmode="lin" valueType="num">
                                      <p:cBhvr>
                                        <p:cTn id="178" dur="3000" fill="hold"/>
                                        <p:tgtEl>
                                          <p:spTgt spid="41"/>
                                        </p:tgtEl>
                                        <p:attrNameLst>
                                          <p:attrName>ppt_x</p:attrName>
                                        </p:attrNameLst>
                                      </p:cBhvr>
                                      <p:tavLst>
                                        <p:tav tm="0">
                                          <p:val>
                                            <p:strVal val="#ppt_x"/>
                                          </p:val>
                                        </p:tav>
                                        <p:tav tm="100000">
                                          <p:val>
                                            <p:strVal val="#ppt_x"/>
                                          </p:val>
                                        </p:tav>
                                      </p:tavLst>
                                    </p:anim>
                                    <p:anim calcmode="lin" valueType="num">
                                      <p:cBhvr>
                                        <p:cTn id="179" dur="3000" fill="hold"/>
                                        <p:tgtEl>
                                          <p:spTgt spid="41"/>
                                        </p:tgtEl>
                                        <p:attrNameLst>
                                          <p:attrName>ppt_y</p:attrName>
                                        </p:attrNameLst>
                                      </p:cBhvr>
                                      <p:tavLst>
                                        <p:tav tm="0">
                                          <p:val>
                                            <p:strVal val="#ppt_y+#ppt_h/2"/>
                                          </p:val>
                                        </p:tav>
                                        <p:tav tm="100000">
                                          <p:val>
                                            <p:strVal val="#ppt_y"/>
                                          </p:val>
                                        </p:tav>
                                      </p:tavLst>
                                    </p:anim>
                                    <p:anim calcmode="lin" valueType="num">
                                      <p:cBhvr>
                                        <p:cTn id="180" dur="3000" fill="hold"/>
                                        <p:tgtEl>
                                          <p:spTgt spid="41"/>
                                        </p:tgtEl>
                                        <p:attrNameLst>
                                          <p:attrName>ppt_w</p:attrName>
                                        </p:attrNameLst>
                                      </p:cBhvr>
                                      <p:tavLst>
                                        <p:tav tm="0">
                                          <p:val>
                                            <p:strVal val="#ppt_w"/>
                                          </p:val>
                                        </p:tav>
                                        <p:tav tm="100000">
                                          <p:val>
                                            <p:strVal val="#ppt_w"/>
                                          </p:val>
                                        </p:tav>
                                      </p:tavLst>
                                    </p:anim>
                                    <p:anim calcmode="lin" valueType="num">
                                      <p:cBhvr>
                                        <p:cTn id="181" dur="3000" fill="hold"/>
                                        <p:tgtEl>
                                          <p:spTgt spid="41"/>
                                        </p:tgtEl>
                                        <p:attrNameLst>
                                          <p:attrName>ppt_h</p:attrName>
                                        </p:attrNameLst>
                                      </p:cBhvr>
                                      <p:tavLst>
                                        <p:tav tm="0">
                                          <p:val>
                                            <p:fltVal val="0"/>
                                          </p:val>
                                        </p:tav>
                                        <p:tav tm="100000">
                                          <p:val>
                                            <p:strVal val="#ppt_h"/>
                                          </p:val>
                                        </p:tav>
                                      </p:tavLst>
                                    </p:anim>
                                  </p:childTnLst>
                                </p:cTn>
                              </p:par>
                              <p:par>
                                <p:cTn id="182" presetID="6" presetClass="emph" presetSubtype="0" fill="hold" grpId="1" nodeType="withEffect">
                                  <p:stCondLst>
                                    <p:cond delay="0"/>
                                  </p:stCondLst>
                                  <p:childTnLst>
                                    <p:animScale>
                                      <p:cBhvr>
                                        <p:cTn id="183" dur="3000" fill="hold"/>
                                        <p:tgtEl>
                                          <p:spTgt spid="41"/>
                                        </p:tgtEl>
                                      </p:cBhvr>
                                      <p:by x="400000" y="100000"/>
                                    </p:animScale>
                                  </p:childTnLst>
                                </p:cTn>
                              </p:par>
                              <p:par>
                                <p:cTn id="184" presetID="2" presetClass="exit" presetSubtype="12" fill="hold" grpId="2" nodeType="withEffect">
                                  <p:stCondLst>
                                    <p:cond delay="0"/>
                                  </p:stCondLst>
                                  <p:childTnLst>
                                    <p:anim calcmode="lin" valueType="num">
                                      <p:cBhvr additive="base">
                                        <p:cTn id="185" dur="4000"/>
                                        <p:tgtEl>
                                          <p:spTgt spid="41"/>
                                        </p:tgtEl>
                                        <p:attrNameLst>
                                          <p:attrName>ppt_x</p:attrName>
                                        </p:attrNameLst>
                                      </p:cBhvr>
                                      <p:tavLst>
                                        <p:tav tm="0">
                                          <p:val>
                                            <p:strVal val="ppt_x"/>
                                          </p:val>
                                        </p:tav>
                                        <p:tav tm="100000">
                                          <p:val>
                                            <p:strVal val="0-ppt_w/2"/>
                                          </p:val>
                                        </p:tav>
                                      </p:tavLst>
                                    </p:anim>
                                    <p:anim calcmode="lin" valueType="num">
                                      <p:cBhvr additive="base">
                                        <p:cTn id="186" dur="4000"/>
                                        <p:tgtEl>
                                          <p:spTgt spid="41"/>
                                        </p:tgtEl>
                                        <p:attrNameLst>
                                          <p:attrName>ppt_y</p:attrName>
                                        </p:attrNameLst>
                                      </p:cBhvr>
                                      <p:tavLst>
                                        <p:tav tm="0">
                                          <p:val>
                                            <p:strVal val="ppt_y"/>
                                          </p:val>
                                        </p:tav>
                                        <p:tav tm="100000">
                                          <p:val>
                                            <p:strVal val="1+ppt_h/2"/>
                                          </p:val>
                                        </p:tav>
                                      </p:tavLst>
                                    </p:anim>
                                    <p:set>
                                      <p:cBhvr>
                                        <p:cTn id="187" dur="1" fill="hold">
                                          <p:stCondLst>
                                            <p:cond delay="3999"/>
                                          </p:stCondLst>
                                        </p:cTn>
                                        <p:tgtEl>
                                          <p:spTgt spid="41"/>
                                        </p:tgtEl>
                                        <p:attrNameLst>
                                          <p:attrName>style.visibility</p:attrName>
                                        </p:attrNameLst>
                                      </p:cBhvr>
                                      <p:to>
                                        <p:strVal val="hidden"/>
                                      </p:to>
                                    </p:set>
                                  </p:childTnLst>
                                </p:cTn>
                              </p:par>
                              <p:par>
                                <p:cTn id="188" presetID="17" presetClass="entr" presetSubtype="4" fill="hold" grpId="0" nodeType="withEffect">
                                  <p:stCondLst>
                                    <p:cond delay="0"/>
                                  </p:stCondLst>
                                  <p:childTnLst>
                                    <p:set>
                                      <p:cBhvr>
                                        <p:cTn id="189" dur="1" fill="hold">
                                          <p:stCondLst>
                                            <p:cond delay="0"/>
                                          </p:stCondLst>
                                        </p:cTn>
                                        <p:tgtEl>
                                          <p:spTgt spid="42"/>
                                        </p:tgtEl>
                                        <p:attrNameLst>
                                          <p:attrName>style.visibility</p:attrName>
                                        </p:attrNameLst>
                                      </p:cBhvr>
                                      <p:to>
                                        <p:strVal val="visible"/>
                                      </p:to>
                                    </p:set>
                                    <p:anim calcmode="lin" valueType="num">
                                      <p:cBhvr>
                                        <p:cTn id="190" dur="3000" fill="hold"/>
                                        <p:tgtEl>
                                          <p:spTgt spid="42"/>
                                        </p:tgtEl>
                                        <p:attrNameLst>
                                          <p:attrName>ppt_x</p:attrName>
                                        </p:attrNameLst>
                                      </p:cBhvr>
                                      <p:tavLst>
                                        <p:tav tm="0">
                                          <p:val>
                                            <p:strVal val="#ppt_x"/>
                                          </p:val>
                                        </p:tav>
                                        <p:tav tm="100000">
                                          <p:val>
                                            <p:strVal val="#ppt_x"/>
                                          </p:val>
                                        </p:tav>
                                      </p:tavLst>
                                    </p:anim>
                                    <p:anim calcmode="lin" valueType="num">
                                      <p:cBhvr>
                                        <p:cTn id="191" dur="3000" fill="hold"/>
                                        <p:tgtEl>
                                          <p:spTgt spid="42"/>
                                        </p:tgtEl>
                                        <p:attrNameLst>
                                          <p:attrName>ppt_y</p:attrName>
                                        </p:attrNameLst>
                                      </p:cBhvr>
                                      <p:tavLst>
                                        <p:tav tm="0">
                                          <p:val>
                                            <p:strVal val="#ppt_y+#ppt_h/2"/>
                                          </p:val>
                                        </p:tav>
                                        <p:tav tm="100000">
                                          <p:val>
                                            <p:strVal val="#ppt_y"/>
                                          </p:val>
                                        </p:tav>
                                      </p:tavLst>
                                    </p:anim>
                                    <p:anim calcmode="lin" valueType="num">
                                      <p:cBhvr>
                                        <p:cTn id="192" dur="3000" fill="hold"/>
                                        <p:tgtEl>
                                          <p:spTgt spid="42"/>
                                        </p:tgtEl>
                                        <p:attrNameLst>
                                          <p:attrName>ppt_w</p:attrName>
                                        </p:attrNameLst>
                                      </p:cBhvr>
                                      <p:tavLst>
                                        <p:tav tm="0">
                                          <p:val>
                                            <p:strVal val="#ppt_w"/>
                                          </p:val>
                                        </p:tav>
                                        <p:tav tm="100000">
                                          <p:val>
                                            <p:strVal val="#ppt_w"/>
                                          </p:val>
                                        </p:tav>
                                      </p:tavLst>
                                    </p:anim>
                                    <p:anim calcmode="lin" valueType="num">
                                      <p:cBhvr>
                                        <p:cTn id="193" dur="3000" fill="hold"/>
                                        <p:tgtEl>
                                          <p:spTgt spid="42"/>
                                        </p:tgtEl>
                                        <p:attrNameLst>
                                          <p:attrName>ppt_h</p:attrName>
                                        </p:attrNameLst>
                                      </p:cBhvr>
                                      <p:tavLst>
                                        <p:tav tm="0">
                                          <p:val>
                                            <p:fltVal val="0"/>
                                          </p:val>
                                        </p:tav>
                                        <p:tav tm="100000">
                                          <p:val>
                                            <p:strVal val="#ppt_h"/>
                                          </p:val>
                                        </p:tav>
                                      </p:tavLst>
                                    </p:anim>
                                  </p:childTnLst>
                                </p:cTn>
                              </p:par>
                              <p:par>
                                <p:cTn id="194" presetID="6" presetClass="emph" presetSubtype="0" fill="hold" grpId="1" nodeType="withEffect">
                                  <p:stCondLst>
                                    <p:cond delay="0"/>
                                  </p:stCondLst>
                                  <p:childTnLst>
                                    <p:animScale>
                                      <p:cBhvr>
                                        <p:cTn id="195" dur="3000" fill="hold"/>
                                        <p:tgtEl>
                                          <p:spTgt spid="42"/>
                                        </p:tgtEl>
                                      </p:cBhvr>
                                      <p:by x="400000" y="100000"/>
                                    </p:animScale>
                                  </p:childTnLst>
                                </p:cTn>
                              </p:par>
                              <p:par>
                                <p:cTn id="196" presetID="2" presetClass="exit" presetSubtype="12" fill="hold" grpId="2" nodeType="withEffect">
                                  <p:stCondLst>
                                    <p:cond delay="0"/>
                                  </p:stCondLst>
                                  <p:childTnLst>
                                    <p:anim calcmode="lin" valueType="num">
                                      <p:cBhvr additive="base">
                                        <p:cTn id="197" dur="4000"/>
                                        <p:tgtEl>
                                          <p:spTgt spid="42"/>
                                        </p:tgtEl>
                                        <p:attrNameLst>
                                          <p:attrName>ppt_x</p:attrName>
                                        </p:attrNameLst>
                                      </p:cBhvr>
                                      <p:tavLst>
                                        <p:tav tm="0">
                                          <p:val>
                                            <p:strVal val="ppt_x"/>
                                          </p:val>
                                        </p:tav>
                                        <p:tav tm="100000">
                                          <p:val>
                                            <p:strVal val="0-ppt_w/2"/>
                                          </p:val>
                                        </p:tav>
                                      </p:tavLst>
                                    </p:anim>
                                    <p:anim calcmode="lin" valueType="num">
                                      <p:cBhvr additive="base">
                                        <p:cTn id="198" dur="4000"/>
                                        <p:tgtEl>
                                          <p:spTgt spid="42"/>
                                        </p:tgtEl>
                                        <p:attrNameLst>
                                          <p:attrName>ppt_y</p:attrName>
                                        </p:attrNameLst>
                                      </p:cBhvr>
                                      <p:tavLst>
                                        <p:tav tm="0">
                                          <p:val>
                                            <p:strVal val="ppt_y"/>
                                          </p:val>
                                        </p:tav>
                                        <p:tav tm="100000">
                                          <p:val>
                                            <p:strVal val="1+ppt_h/2"/>
                                          </p:val>
                                        </p:tav>
                                      </p:tavLst>
                                    </p:anim>
                                    <p:set>
                                      <p:cBhvr>
                                        <p:cTn id="199" dur="1" fill="hold">
                                          <p:stCondLst>
                                            <p:cond delay="3999"/>
                                          </p:stCondLst>
                                        </p:cTn>
                                        <p:tgtEl>
                                          <p:spTgt spid="42"/>
                                        </p:tgtEl>
                                        <p:attrNameLst>
                                          <p:attrName>style.visibility</p:attrName>
                                        </p:attrNameLst>
                                      </p:cBhvr>
                                      <p:to>
                                        <p:strVal val="hidden"/>
                                      </p:to>
                                    </p:set>
                                  </p:childTnLst>
                                </p:cTn>
                              </p:par>
                              <p:par>
                                <p:cTn id="200" presetID="17" presetClass="entr" presetSubtype="4" fill="hold" grpId="0" nodeType="withEffect">
                                  <p:stCondLst>
                                    <p:cond delay="0"/>
                                  </p:stCondLst>
                                  <p:childTnLst>
                                    <p:set>
                                      <p:cBhvr>
                                        <p:cTn id="201" dur="1" fill="hold">
                                          <p:stCondLst>
                                            <p:cond delay="0"/>
                                          </p:stCondLst>
                                        </p:cTn>
                                        <p:tgtEl>
                                          <p:spTgt spid="43"/>
                                        </p:tgtEl>
                                        <p:attrNameLst>
                                          <p:attrName>style.visibility</p:attrName>
                                        </p:attrNameLst>
                                      </p:cBhvr>
                                      <p:to>
                                        <p:strVal val="visible"/>
                                      </p:to>
                                    </p:set>
                                    <p:anim calcmode="lin" valueType="num">
                                      <p:cBhvr>
                                        <p:cTn id="202" dur="3000" fill="hold"/>
                                        <p:tgtEl>
                                          <p:spTgt spid="43"/>
                                        </p:tgtEl>
                                        <p:attrNameLst>
                                          <p:attrName>ppt_x</p:attrName>
                                        </p:attrNameLst>
                                      </p:cBhvr>
                                      <p:tavLst>
                                        <p:tav tm="0">
                                          <p:val>
                                            <p:strVal val="#ppt_x"/>
                                          </p:val>
                                        </p:tav>
                                        <p:tav tm="100000">
                                          <p:val>
                                            <p:strVal val="#ppt_x"/>
                                          </p:val>
                                        </p:tav>
                                      </p:tavLst>
                                    </p:anim>
                                    <p:anim calcmode="lin" valueType="num">
                                      <p:cBhvr>
                                        <p:cTn id="203" dur="3000" fill="hold"/>
                                        <p:tgtEl>
                                          <p:spTgt spid="43"/>
                                        </p:tgtEl>
                                        <p:attrNameLst>
                                          <p:attrName>ppt_y</p:attrName>
                                        </p:attrNameLst>
                                      </p:cBhvr>
                                      <p:tavLst>
                                        <p:tav tm="0">
                                          <p:val>
                                            <p:strVal val="#ppt_y+#ppt_h/2"/>
                                          </p:val>
                                        </p:tav>
                                        <p:tav tm="100000">
                                          <p:val>
                                            <p:strVal val="#ppt_y"/>
                                          </p:val>
                                        </p:tav>
                                      </p:tavLst>
                                    </p:anim>
                                    <p:anim calcmode="lin" valueType="num">
                                      <p:cBhvr>
                                        <p:cTn id="204" dur="3000" fill="hold"/>
                                        <p:tgtEl>
                                          <p:spTgt spid="43"/>
                                        </p:tgtEl>
                                        <p:attrNameLst>
                                          <p:attrName>ppt_w</p:attrName>
                                        </p:attrNameLst>
                                      </p:cBhvr>
                                      <p:tavLst>
                                        <p:tav tm="0">
                                          <p:val>
                                            <p:strVal val="#ppt_w"/>
                                          </p:val>
                                        </p:tav>
                                        <p:tav tm="100000">
                                          <p:val>
                                            <p:strVal val="#ppt_w"/>
                                          </p:val>
                                        </p:tav>
                                      </p:tavLst>
                                    </p:anim>
                                    <p:anim calcmode="lin" valueType="num">
                                      <p:cBhvr>
                                        <p:cTn id="205" dur="3000" fill="hold"/>
                                        <p:tgtEl>
                                          <p:spTgt spid="43"/>
                                        </p:tgtEl>
                                        <p:attrNameLst>
                                          <p:attrName>ppt_h</p:attrName>
                                        </p:attrNameLst>
                                      </p:cBhvr>
                                      <p:tavLst>
                                        <p:tav tm="0">
                                          <p:val>
                                            <p:fltVal val="0"/>
                                          </p:val>
                                        </p:tav>
                                        <p:tav tm="100000">
                                          <p:val>
                                            <p:strVal val="#ppt_h"/>
                                          </p:val>
                                        </p:tav>
                                      </p:tavLst>
                                    </p:anim>
                                  </p:childTnLst>
                                </p:cTn>
                              </p:par>
                              <p:par>
                                <p:cTn id="206" presetID="6" presetClass="emph" presetSubtype="0" fill="hold" grpId="1" nodeType="withEffect">
                                  <p:stCondLst>
                                    <p:cond delay="0"/>
                                  </p:stCondLst>
                                  <p:childTnLst>
                                    <p:animScale>
                                      <p:cBhvr>
                                        <p:cTn id="207" dur="3000" fill="hold"/>
                                        <p:tgtEl>
                                          <p:spTgt spid="43"/>
                                        </p:tgtEl>
                                      </p:cBhvr>
                                      <p:by x="400000" y="100000"/>
                                    </p:animScale>
                                  </p:childTnLst>
                                </p:cTn>
                              </p:par>
                              <p:par>
                                <p:cTn id="208" presetID="2" presetClass="exit" presetSubtype="12" fill="hold" grpId="2" nodeType="withEffect">
                                  <p:stCondLst>
                                    <p:cond delay="0"/>
                                  </p:stCondLst>
                                  <p:childTnLst>
                                    <p:anim calcmode="lin" valueType="num">
                                      <p:cBhvr additive="base">
                                        <p:cTn id="209" dur="4000"/>
                                        <p:tgtEl>
                                          <p:spTgt spid="43"/>
                                        </p:tgtEl>
                                        <p:attrNameLst>
                                          <p:attrName>ppt_x</p:attrName>
                                        </p:attrNameLst>
                                      </p:cBhvr>
                                      <p:tavLst>
                                        <p:tav tm="0">
                                          <p:val>
                                            <p:strVal val="ppt_x"/>
                                          </p:val>
                                        </p:tav>
                                        <p:tav tm="100000">
                                          <p:val>
                                            <p:strVal val="0-ppt_w/2"/>
                                          </p:val>
                                        </p:tav>
                                      </p:tavLst>
                                    </p:anim>
                                    <p:anim calcmode="lin" valueType="num">
                                      <p:cBhvr additive="base">
                                        <p:cTn id="210" dur="4000"/>
                                        <p:tgtEl>
                                          <p:spTgt spid="43"/>
                                        </p:tgtEl>
                                        <p:attrNameLst>
                                          <p:attrName>ppt_y</p:attrName>
                                        </p:attrNameLst>
                                      </p:cBhvr>
                                      <p:tavLst>
                                        <p:tav tm="0">
                                          <p:val>
                                            <p:strVal val="ppt_y"/>
                                          </p:val>
                                        </p:tav>
                                        <p:tav tm="100000">
                                          <p:val>
                                            <p:strVal val="1+ppt_h/2"/>
                                          </p:val>
                                        </p:tav>
                                      </p:tavLst>
                                    </p:anim>
                                    <p:set>
                                      <p:cBhvr>
                                        <p:cTn id="211" dur="1" fill="hold">
                                          <p:stCondLst>
                                            <p:cond delay="3999"/>
                                          </p:stCondLst>
                                        </p:cTn>
                                        <p:tgtEl>
                                          <p:spTgt spid="43"/>
                                        </p:tgtEl>
                                        <p:attrNameLst>
                                          <p:attrName>style.visibility</p:attrName>
                                        </p:attrNameLst>
                                      </p:cBhvr>
                                      <p:to>
                                        <p:strVal val="hidden"/>
                                      </p:to>
                                    </p:set>
                                  </p:childTnLst>
                                </p:cTn>
                              </p:par>
                              <p:par>
                                <p:cTn id="212" presetID="17" presetClass="entr" presetSubtype="4" fill="hold" grpId="0" nodeType="withEffect">
                                  <p:stCondLst>
                                    <p:cond delay="0"/>
                                  </p:stCondLst>
                                  <p:childTnLst>
                                    <p:set>
                                      <p:cBhvr>
                                        <p:cTn id="213" dur="1" fill="hold">
                                          <p:stCondLst>
                                            <p:cond delay="0"/>
                                          </p:stCondLst>
                                        </p:cTn>
                                        <p:tgtEl>
                                          <p:spTgt spid="44"/>
                                        </p:tgtEl>
                                        <p:attrNameLst>
                                          <p:attrName>style.visibility</p:attrName>
                                        </p:attrNameLst>
                                      </p:cBhvr>
                                      <p:to>
                                        <p:strVal val="visible"/>
                                      </p:to>
                                    </p:set>
                                    <p:anim calcmode="lin" valueType="num">
                                      <p:cBhvr>
                                        <p:cTn id="214" dur="3000" fill="hold"/>
                                        <p:tgtEl>
                                          <p:spTgt spid="44"/>
                                        </p:tgtEl>
                                        <p:attrNameLst>
                                          <p:attrName>ppt_x</p:attrName>
                                        </p:attrNameLst>
                                      </p:cBhvr>
                                      <p:tavLst>
                                        <p:tav tm="0">
                                          <p:val>
                                            <p:strVal val="#ppt_x"/>
                                          </p:val>
                                        </p:tav>
                                        <p:tav tm="100000">
                                          <p:val>
                                            <p:strVal val="#ppt_x"/>
                                          </p:val>
                                        </p:tav>
                                      </p:tavLst>
                                    </p:anim>
                                    <p:anim calcmode="lin" valueType="num">
                                      <p:cBhvr>
                                        <p:cTn id="215" dur="3000" fill="hold"/>
                                        <p:tgtEl>
                                          <p:spTgt spid="44"/>
                                        </p:tgtEl>
                                        <p:attrNameLst>
                                          <p:attrName>ppt_y</p:attrName>
                                        </p:attrNameLst>
                                      </p:cBhvr>
                                      <p:tavLst>
                                        <p:tav tm="0">
                                          <p:val>
                                            <p:strVal val="#ppt_y+#ppt_h/2"/>
                                          </p:val>
                                        </p:tav>
                                        <p:tav tm="100000">
                                          <p:val>
                                            <p:strVal val="#ppt_y"/>
                                          </p:val>
                                        </p:tav>
                                      </p:tavLst>
                                    </p:anim>
                                    <p:anim calcmode="lin" valueType="num">
                                      <p:cBhvr>
                                        <p:cTn id="216" dur="3000" fill="hold"/>
                                        <p:tgtEl>
                                          <p:spTgt spid="44"/>
                                        </p:tgtEl>
                                        <p:attrNameLst>
                                          <p:attrName>ppt_w</p:attrName>
                                        </p:attrNameLst>
                                      </p:cBhvr>
                                      <p:tavLst>
                                        <p:tav tm="0">
                                          <p:val>
                                            <p:strVal val="#ppt_w"/>
                                          </p:val>
                                        </p:tav>
                                        <p:tav tm="100000">
                                          <p:val>
                                            <p:strVal val="#ppt_w"/>
                                          </p:val>
                                        </p:tav>
                                      </p:tavLst>
                                    </p:anim>
                                    <p:anim calcmode="lin" valueType="num">
                                      <p:cBhvr>
                                        <p:cTn id="217" dur="3000" fill="hold"/>
                                        <p:tgtEl>
                                          <p:spTgt spid="44"/>
                                        </p:tgtEl>
                                        <p:attrNameLst>
                                          <p:attrName>ppt_h</p:attrName>
                                        </p:attrNameLst>
                                      </p:cBhvr>
                                      <p:tavLst>
                                        <p:tav tm="0">
                                          <p:val>
                                            <p:fltVal val="0"/>
                                          </p:val>
                                        </p:tav>
                                        <p:tav tm="100000">
                                          <p:val>
                                            <p:strVal val="#ppt_h"/>
                                          </p:val>
                                        </p:tav>
                                      </p:tavLst>
                                    </p:anim>
                                  </p:childTnLst>
                                </p:cTn>
                              </p:par>
                              <p:par>
                                <p:cTn id="218" presetID="6" presetClass="emph" presetSubtype="0" fill="hold" grpId="1" nodeType="withEffect">
                                  <p:stCondLst>
                                    <p:cond delay="0"/>
                                  </p:stCondLst>
                                  <p:childTnLst>
                                    <p:animScale>
                                      <p:cBhvr>
                                        <p:cTn id="219" dur="3000" fill="hold"/>
                                        <p:tgtEl>
                                          <p:spTgt spid="44"/>
                                        </p:tgtEl>
                                      </p:cBhvr>
                                      <p:by x="400000" y="100000"/>
                                    </p:animScale>
                                  </p:childTnLst>
                                </p:cTn>
                              </p:par>
                              <p:par>
                                <p:cTn id="220" presetID="2" presetClass="exit" presetSubtype="12" fill="hold" grpId="2" nodeType="withEffect">
                                  <p:stCondLst>
                                    <p:cond delay="0"/>
                                  </p:stCondLst>
                                  <p:childTnLst>
                                    <p:anim calcmode="lin" valueType="num">
                                      <p:cBhvr additive="base">
                                        <p:cTn id="221" dur="4000"/>
                                        <p:tgtEl>
                                          <p:spTgt spid="44"/>
                                        </p:tgtEl>
                                        <p:attrNameLst>
                                          <p:attrName>ppt_x</p:attrName>
                                        </p:attrNameLst>
                                      </p:cBhvr>
                                      <p:tavLst>
                                        <p:tav tm="0">
                                          <p:val>
                                            <p:strVal val="ppt_x"/>
                                          </p:val>
                                        </p:tav>
                                        <p:tav tm="100000">
                                          <p:val>
                                            <p:strVal val="0-ppt_w/2"/>
                                          </p:val>
                                        </p:tav>
                                      </p:tavLst>
                                    </p:anim>
                                    <p:anim calcmode="lin" valueType="num">
                                      <p:cBhvr additive="base">
                                        <p:cTn id="222" dur="4000"/>
                                        <p:tgtEl>
                                          <p:spTgt spid="44"/>
                                        </p:tgtEl>
                                        <p:attrNameLst>
                                          <p:attrName>ppt_y</p:attrName>
                                        </p:attrNameLst>
                                      </p:cBhvr>
                                      <p:tavLst>
                                        <p:tav tm="0">
                                          <p:val>
                                            <p:strVal val="ppt_y"/>
                                          </p:val>
                                        </p:tav>
                                        <p:tav tm="100000">
                                          <p:val>
                                            <p:strVal val="1+ppt_h/2"/>
                                          </p:val>
                                        </p:tav>
                                      </p:tavLst>
                                    </p:anim>
                                    <p:set>
                                      <p:cBhvr>
                                        <p:cTn id="223" dur="1" fill="hold">
                                          <p:stCondLst>
                                            <p:cond delay="3999"/>
                                          </p:stCondLst>
                                        </p:cTn>
                                        <p:tgtEl>
                                          <p:spTgt spid="44"/>
                                        </p:tgtEl>
                                        <p:attrNameLst>
                                          <p:attrName>style.visibility</p:attrName>
                                        </p:attrNameLst>
                                      </p:cBhvr>
                                      <p:to>
                                        <p:strVal val="hidden"/>
                                      </p:to>
                                    </p:set>
                                  </p:childTnLst>
                                </p:cTn>
                              </p:par>
                              <p:par>
                                <p:cTn id="224" presetID="17" presetClass="entr" presetSubtype="4" fill="hold" grpId="0" nodeType="withEffect">
                                  <p:stCondLst>
                                    <p:cond delay="0"/>
                                  </p:stCondLst>
                                  <p:childTnLst>
                                    <p:set>
                                      <p:cBhvr>
                                        <p:cTn id="225" dur="1" fill="hold">
                                          <p:stCondLst>
                                            <p:cond delay="0"/>
                                          </p:stCondLst>
                                        </p:cTn>
                                        <p:tgtEl>
                                          <p:spTgt spid="45"/>
                                        </p:tgtEl>
                                        <p:attrNameLst>
                                          <p:attrName>style.visibility</p:attrName>
                                        </p:attrNameLst>
                                      </p:cBhvr>
                                      <p:to>
                                        <p:strVal val="visible"/>
                                      </p:to>
                                    </p:set>
                                    <p:anim calcmode="lin" valueType="num">
                                      <p:cBhvr>
                                        <p:cTn id="226" dur="3000" fill="hold"/>
                                        <p:tgtEl>
                                          <p:spTgt spid="45"/>
                                        </p:tgtEl>
                                        <p:attrNameLst>
                                          <p:attrName>ppt_x</p:attrName>
                                        </p:attrNameLst>
                                      </p:cBhvr>
                                      <p:tavLst>
                                        <p:tav tm="0">
                                          <p:val>
                                            <p:strVal val="#ppt_x"/>
                                          </p:val>
                                        </p:tav>
                                        <p:tav tm="100000">
                                          <p:val>
                                            <p:strVal val="#ppt_x"/>
                                          </p:val>
                                        </p:tav>
                                      </p:tavLst>
                                    </p:anim>
                                    <p:anim calcmode="lin" valueType="num">
                                      <p:cBhvr>
                                        <p:cTn id="227" dur="3000" fill="hold"/>
                                        <p:tgtEl>
                                          <p:spTgt spid="45"/>
                                        </p:tgtEl>
                                        <p:attrNameLst>
                                          <p:attrName>ppt_y</p:attrName>
                                        </p:attrNameLst>
                                      </p:cBhvr>
                                      <p:tavLst>
                                        <p:tav tm="0">
                                          <p:val>
                                            <p:strVal val="#ppt_y+#ppt_h/2"/>
                                          </p:val>
                                        </p:tav>
                                        <p:tav tm="100000">
                                          <p:val>
                                            <p:strVal val="#ppt_y"/>
                                          </p:val>
                                        </p:tav>
                                      </p:tavLst>
                                    </p:anim>
                                    <p:anim calcmode="lin" valueType="num">
                                      <p:cBhvr>
                                        <p:cTn id="228" dur="3000" fill="hold"/>
                                        <p:tgtEl>
                                          <p:spTgt spid="45"/>
                                        </p:tgtEl>
                                        <p:attrNameLst>
                                          <p:attrName>ppt_w</p:attrName>
                                        </p:attrNameLst>
                                      </p:cBhvr>
                                      <p:tavLst>
                                        <p:tav tm="0">
                                          <p:val>
                                            <p:strVal val="#ppt_w"/>
                                          </p:val>
                                        </p:tav>
                                        <p:tav tm="100000">
                                          <p:val>
                                            <p:strVal val="#ppt_w"/>
                                          </p:val>
                                        </p:tav>
                                      </p:tavLst>
                                    </p:anim>
                                    <p:anim calcmode="lin" valueType="num">
                                      <p:cBhvr>
                                        <p:cTn id="229" dur="3000" fill="hold"/>
                                        <p:tgtEl>
                                          <p:spTgt spid="45"/>
                                        </p:tgtEl>
                                        <p:attrNameLst>
                                          <p:attrName>ppt_h</p:attrName>
                                        </p:attrNameLst>
                                      </p:cBhvr>
                                      <p:tavLst>
                                        <p:tav tm="0">
                                          <p:val>
                                            <p:fltVal val="0"/>
                                          </p:val>
                                        </p:tav>
                                        <p:tav tm="100000">
                                          <p:val>
                                            <p:strVal val="#ppt_h"/>
                                          </p:val>
                                        </p:tav>
                                      </p:tavLst>
                                    </p:anim>
                                  </p:childTnLst>
                                </p:cTn>
                              </p:par>
                              <p:par>
                                <p:cTn id="230" presetID="6" presetClass="emph" presetSubtype="0" fill="hold" grpId="1" nodeType="withEffect">
                                  <p:stCondLst>
                                    <p:cond delay="0"/>
                                  </p:stCondLst>
                                  <p:childTnLst>
                                    <p:animScale>
                                      <p:cBhvr>
                                        <p:cTn id="231" dur="3000" fill="hold"/>
                                        <p:tgtEl>
                                          <p:spTgt spid="45"/>
                                        </p:tgtEl>
                                      </p:cBhvr>
                                      <p:by x="400000" y="100000"/>
                                    </p:animScale>
                                  </p:childTnLst>
                                </p:cTn>
                              </p:par>
                              <p:par>
                                <p:cTn id="232" presetID="2" presetClass="exit" presetSubtype="12" fill="hold" grpId="2" nodeType="withEffect">
                                  <p:stCondLst>
                                    <p:cond delay="0"/>
                                  </p:stCondLst>
                                  <p:childTnLst>
                                    <p:anim calcmode="lin" valueType="num">
                                      <p:cBhvr additive="base">
                                        <p:cTn id="233" dur="4000"/>
                                        <p:tgtEl>
                                          <p:spTgt spid="45"/>
                                        </p:tgtEl>
                                        <p:attrNameLst>
                                          <p:attrName>ppt_x</p:attrName>
                                        </p:attrNameLst>
                                      </p:cBhvr>
                                      <p:tavLst>
                                        <p:tav tm="0">
                                          <p:val>
                                            <p:strVal val="ppt_x"/>
                                          </p:val>
                                        </p:tav>
                                        <p:tav tm="100000">
                                          <p:val>
                                            <p:strVal val="0-ppt_w/2"/>
                                          </p:val>
                                        </p:tav>
                                      </p:tavLst>
                                    </p:anim>
                                    <p:anim calcmode="lin" valueType="num">
                                      <p:cBhvr additive="base">
                                        <p:cTn id="234" dur="4000"/>
                                        <p:tgtEl>
                                          <p:spTgt spid="45"/>
                                        </p:tgtEl>
                                        <p:attrNameLst>
                                          <p:attrName>ppt_y</p:attrName>
                                        </p:attrNameLst>
                                      </p:cBhvr>
                                      <p:tavLst>
                                        <p:tav tm="0">
                                          <p:val>
                                            <p:strVal val="ppt_y"/>
                                          </p:val>
                                        </p:tav>
                                        <p:tav tm="100000">
                                          <p:val>
                                            <p:strVal val="1+ppt_h/2"/>
                                          </p:val>
                                        </p:tav>
                                      </p:tavLst>
                                    </p:anim>
                                    <p:set>
                                      <p:cBhvr>
                                        <p:cTn id="235" dur="1" fill="hold">
                                          <p:stCondLst>
                                            <p:cond delay="3999"/>
                                          </p:stCondLst>
                                        </p:cTn>
                                        <p:tgtEl>
                                          <p:spTgt spid="45"/>
                                        </p:tgtEl>
                                        <p:attrNameLst>
                                          <p:attrName>style.visibility</p:attrName>
                                        </p:attrNameLst>
                                      </p:cBhvr>
                                      <p:to>
                                        <p:strVal val="hidden"/>
                                      </p:to>
                                    </p:set>
                                  </p:childTnLst>
                                </p:cTn>
                              </p:par>
                              <p:par>
                                <p:cTn id="236" presetID="17" presetClass="entr" presetSubtype="4"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p:cTn id="238" dur="3000" fill="hold"/>
                                        <p:tgtEl>
                                          <p:spTgt spid="46"/>
                                        </p:tgtEl>
                                        <p:attrNameLst>
                                          <p:attrName>ppt_x</p:attrName>
                                        </p:attrNameLst>
                                      </p:cBhvr>
                                      <p:tavLst>
                                        <p:tav tm="0">
                                          <p:val>
                                            <p:strVal val="#ppt_x"/>
                                          </p:val>
                                        </p:tav>
                                        <p:tav tm="100000">
                                          <p:val>
                                            <p:strVal val="#ppt_x"/>
                                          </p:val>
                                        </p:tav>
                                      </p:tavLst>
                                    </p:anim>
                                    <p:anim calcmode="lin" valueType="num">
                                      <p:cBhvr>
                                        <p:cTn id="239" dur="3000" fill="hold"/>
                                        <p:tgtEl>
                                          <p:spTgt spid="46"/>
                                        </p:tgtEl>
                                        <p:attrNameLst>
                                          <p:attrName>ppt_y</p:attrName>
                                        </p:attrNameLst>
                                      </p:cBhvr>
                                      <p:tavLst>
                                        <p:tav tm="0">
                                          <p:val>
                                            <p:strVal val="#ppt_y+#ppt_h/2"/>
                                          </p:val>
                                        </p:tav>
                                        <p:tav tm="100000">
                                          <p:val>
                                            <p:strVal val="#ppt_y"/>
                                          </p:val>
                                        </p:tav>
                                      </p:tavLst>
                                    </p:anim>
                                    <p:anim calcmode="lin" valueType="num">
                                      <p:cBhvr>
                                        <p:cTn id="240" dur="3000" fill="hold"/>
                                        <p:tgtEl>
                                          <p:spTgt spid="46"/>
                                        </p:tgtEl>
                                        <p:attrNameLst>
                                          <p:attrName>ppt_w</p:attrName>
                                        </p:attrNameLst>
                                      </p:cBhvr>
                                      <p:tavLst>
                                        <p:tav tm="0">
                                          <p:val>
                                            <p:strVal val="#ppt_w"/>
                                          </p:val>
                                        </p:tav>
                                        <p:tav tm="100000">
                                          <p:val>
                                            <p:strVal val="#ppt_w"/>
                                          </p:val>
                                        </p:tav>
                                      </p:tavLst>
                                    </p:anim>
                                    <p:anim calcmode="lin" valueType="num">
                                      <p:cBhvr>
                                        <p:cTn id="241" dur="3000" fill="hold"/>
                                        <p:tgtEl>
                                          <p:spTgt spid="46"/>
                                        </p:tgtEl>
                                        <p:attrNameLst>
                                          <p:attrName>ppt_h</p:attrName>
                                        </p:attrNameLst>
                                      </p:cBhvr>
                                      <p:tavLst>
                                        <p:tav tm="0">
                                          <p:val>
                                            <p:fltVal val="0"/>
                                          </p:val>
                                        </p:tav>
                                        <p:tav tm="100000">
                                          <p:val>
                                            <p:strVal val="#ppt_h"/>
                                          </p:val>
                                        </p:tav>
                                      </p:tavLst>
                                    </p:anim>
                                  </p:childTnLst>
                                </p:cTn>
                              </p:par>
                              <p:par>
                                <p:cTn id="242" presetID="6" presetClass="emph" presetSubtype="0" fill="hold" grpId="1" nodeType="withEffect">
                                  <p:stCondLst>
                                    <p:cond delay="0"/>
                                  </p:stCondLst>
                                  <p:childTnLst>
                                    <p:animScale>
                                      <p:cBhvr>
                                        <p:cTn id="243" dur="3000" fill="hold"/>
                                        <p:tgtEl>
                                          <p:spTgt spid="46"/>
                                        </p:tgtEl>
                                      </p:cBhvr>
                                      <p:by x="400000" y="100000"/>
                                    </p:animScale>
                                  </p:childTnLst>
                                </p:cTn>
                              </p:par>
                              <p:par>
                                <p:cTn id="244" presetID="2" presetClass="exit" presetSubtype="12" fill="hold" grpId="2" nodeType="withEffect">
                                  <p:stCondLst>
                                    <p:cond delay="0"/>
                                  </p:stCondLst>
                                  <p:childTnLst>
                                    <p:anim calcmode="lin" valueType="num">
                                      <p:cBhvr additive="base">
                                        <p:cTn id="245" dur="4000"/>
                                        <p:tgtEl>
                                          <p:spTgt spid="46"/>
                                        </p:tgtEl>
                                        <p:attrNameLst>
                                          <p:attrName>ppt_x</p:attrName>
                                        </p:attrNameLst>
                                      </p:cBhvr>
                                      <p:tavLst>
                                        <p:tav tm="0">
                                          <p:val>
                                            <p:strVal val="ppt_x"/>
                                          </p:val>
                                        </p:tav>
                                        <p:tav tm="100000">
                                          <p:val>
                                            <p:strVal val="0-ppt_w/2"/>
                                          </p:val>
                                        </p:tav>
                                      </p:tavLst>
                                    </p:anim>
                                    <p:anim calcmode="lin" valueType="num">
                                      <p:cBhvr additive="base">
                                        <p:cTn id="246" dur="4000"/>
                                        <p:tgtEl>
                                          <p:spTgt spid="46"/>
                                        </p:tgtEl>
                                        <p:attrNameLst>
                                          <p:attrName>ppt_y</p:attrName>
                                        </p:attrNameLst>
                                      </p:cBhvr>
                                      <p:tavLst>
                                        <p:tav tm="0">
                                          <p:val>
                                            <p:strVal val="ppt_y"/>
                                          </p:val>
                                        </p:tav>
                                        <p:tav tm="100000">
                                          <p:val>
                                            <p:strVal val="1+ppt_h/2"/>
                                          </p:val>
                                        </p:tav>
                                      </p:tavLst>
                                    </p:anim>
                                    <p:set>
                                      <p:cBhvr>
                                        <p:cTn id="247" dur="1" fill="hold">
                                          <p:stCondLst>
                                            <p:cond delay="3999"/>
                                          </p:stCondLst>
                                        </p:cTn>
                                        <p:tgtEl>
                                          <p:spTgt spid="46"/>
                                        </p:tgtEl>
                                        <p:attrNameLst>
                                          <p:attrName>style.visibility</p:attrName>
                                        </p:attrNameLst>
                                      </p:cBhvr>
                                      <p:to>
                                        <p:strVal val="hidden"/>
                                      </p:to>
                                    </p:set>
                                  </p:childTnLst>
                                </p:cTn>
                              </p:par>
                              <p:par>
                                <p:cTn id="248" presetID="17" presetClass="entr" presetSubtype="4" fill="hold" grpId="0" nodeType="withEffect">
                                  <p:stCondLst>
                                    <p:cond delay="0"/>
                                  </p:stCondLst>
                                  <p:childTnLst>
                                    <p:set>
                                      <p:cBhvr>
                                        <p:cTn id="249" dur="1" fill="hold">
                                          <p:stCondLst>
                                            <p:cond delay="0"/>
                                          </p:stCondLst>
                                        </p:cTn>
                                        <p:tgtEl>
                                          <p:spTgt spid="47"/>
                                        </p:tgtEl>
                                        <p:attrNameLst>
                                          <p:attrName>style.visibility</p:attrName>
                                        </p:attrNameLst>
                                      </p:cBhvr>
                                      <p:to>
                                        <p:strVal val="visible"/>
                                      </p:to>
                                    </p:set>
                                    <p:anim calcmode="lin" valueType="num">
                                      <p:cBhvr>
                                        <p:cTn id="250" dur="3000" fill="hold"/>
                                        <p:tgtEl>
                                          <p:spTgt spid="47"/>
                                        </p:tgtEl>
                                        <p:attrNameLst>
                                          <p:attrName>ppt_x</p:attrName>
                                        </p:attrNameLst>
                                      </p:cBhvr>
                                      <p:tavLst>
                                        <p:tav tm="0">
                                          <p:val>
                                            <p:strVal val="#ppt_x"/>
                                          </p:val>
                                        </p:tav>
                                        <p:tav tm="100000">
                                          <p:val>
                                            <p:strVal val="#ppt_x"/>
                                          </p:val>
                                        </p:tav>
                                      </p:tavLst>
                                    </p:anim>
                                    <p:anim calcmode="lin" valueType="num">
                                      <p:cBhvr>
                                        <p:cTn id="251" dur="3000" fill="hold"/>
                                        <p:tgtEl>
                                          <p:spTgt spid="47"/>
                                        </p:tgtEl>
                                        <p:attrNameLst>
                                          <p:attrName>ppt_y</p:attrName>
                                        </p:attrNameLst>
                                      </p:cBhvr>
                                      <p:tavLst>
                                        <p:tav tm="0">
                                          <p:val>
                                            <p:strVal val="#ppt_y+#ppt_h/2"/>
                                          </p:val>
                                        </p:tav>
                                        <p:tav tm="100000">
                                          <p:val>
                                            <p:strVal val="#ppt_y"/>
                                          </p:val>
                                        </p:tav>
                                      </p:tavLst>
                                    </p:anim>
                                    <p:anim calcmode="lin" valueType="num">
                                      <p:cBhvr>
                                        <p:cTn id="252" dur="3000" fill="hold"/>
                                        <p:tgtEl>
                                          <p:spTgt spid="47"/>
                                        </p:tgtEl>
                                        <p:attrNameLst>
                                          <p:attrName>ppt_w</p:attrName>
                                        </p:attrNameLst>
                                      </p:cBhvr>
                                      <p:tavLst>
                                        <p:tav tm="0">
                                          <p:val>
                                            <p:strVal val="#ppt_w"/>
                                          </p:val>
                                        </p:tav>
                                        <p:tav tm="100000">
                                          <p:val>
                                            <p:strVal val="#ppt_w"/>
                                          </p:val>
                                        </p:tav>
                                      </p:tavLst>
                                    </p:anim>
                                    <p:anim calcmode="lin" valueType="num">
                                      <p:cBhvr>
                                        <p:cTn id="253" dur="3000" fill="hold"/>
                                        <p:tgtEl>
                                          <p:spTgt spid="47"/>
                                        </p:tgtEl>
                                        <p:attrNameLst>
                                          <p:attrName>ppt_h</p:attrName>
                                        </p:attrNameLst>
                                      </p:cBhvr>
                                      <p:tavLst>
                                        <p:tav tm="0">
                                          <p:val>
                                            <p:fltVal val="0"/>
                                          </p:val>
                                        </p:tav>
                                        <p:tav tm="100000">
                                          <p:val>
                                            <p:strVal val="#ppt_h"/>
                                          </p:val>
                                        </p:tav>
                                      </p:tavLst>
                                    </p:anim>
                                  </p:childTnLst>
                                </p:cTn>
                              </p:par>
                              <p:par>
                                <p:cTn id="254" presetID="6" presetClass="emph" presetSubtype="0" fill="hold" grpId="1" nodeType="withEffect">
                                  <p:stCondLst>
                                    <p:cond delay="0"/>
                                  </p:stCondLst>
                                  <p:childTnLst>
                                    <p:animScale>
                                      <p:cBhvr>
                                        <p:cTn id="255" dur="3000" fill="hold"/>
                                        <p:tgtEl>
                                          <p:spTgt spid="47"/>
                                        </p:tgtEl>
                                      </p:cBhvr>
                                      <p:by x="400000" y="100000"/>
                                    </p:animScale>
                                  </p:childTnLst>
                                </p:cTn>
                              </p:par>
                              <p:par>
                                <p:cTn id="256" presetID="2" presetClass="exit" presetSubtype="12" fill="hold" grpId="2" nodeType="withEffect">
                                  <p:stCondLst>
                                    <p:cond delay="0"/>
                                  </p:stCondLst>
                                  <p:childTnLst>
                                    <p:anim calcmode="lin" valueType="num">
                                      <p:cBhvr additive="base">
                                        <p:cTn id="257" dur="4000"/>
                                        <p:tgtEl>
                                          <p:spTgt spid="47"/>
                                        </p:tgtEl>
                                        <p:attrNameLst>
                                          <p:attrName>ppt_x</p:attrName>
                                        </p:attrNameLst>
                                      </p:cBhvr>
                                      <p:tavLst>
                                        <p:tav tm="0">
                                          <p:val>
                                            <p:strVal val="ppt_x"/>
                                          </p:val>
                                        </p:tav>
                                        <p:tav tm="100000">
                                          <p:val>
                                            <p:strVal val="0-ppt_w/2"/>
                                          </p:val>
                                        </p:tav>
                                      </p:tavLst>
                                    </p:anim>
                                    <p:anim calcmode="lin" valueType="num">
                                      <p:cBhvr additive="base">
                                        <p:cTn id="258" dur="4000"/>
                                        <p:tgtEl>
                                          <p:spTgt spid="47"/>
                                        </p:tgtEl>
                                        <p:attrNameLst>
                                          <p:attrName>ppt_y</p:attrName>
                                        </p:attrNameLst>
                                      </p:cBhvr>
                                      <p:tavLst>
                                        <p:tav tm="0">
                                          <p:val>
                                            <p:strVal val="ppt_y"/>
                                          </p:val>
                                        </p:tav>
                                        <p:tav tm="100000">
                                          <p:val>
                                            <p:strVal val="1+ppt_h/2"/>
                                          </p:val>
                                        </p:tav>
                                      </p:tavLst>
                                    </p:anim>
                                    <p:set>
                                      <p:cBhvr>
                                        <p:cTn id="259" dur="1" fill="hold">
                                          <p:stCondLst>
                                            <p:cond delay="3999"/>
                                          </p:stCondLst>
                                        </p:cTn>
                                        <p:tgtEl>
                                          <p:spTgt spid="47"/>
                                        </p:tgtEl>
                                        <p:attrNameLst>
                                          <p:attrName>style.visibility</p:attrName>
                                        </p:attrNameLst>
                                      </p:cBhvr>
                                      <p:to>
                                        <p:strVal val="hidden"/>
                                      </p:to>
                                    </p:set>
                                  </p:childTnLst>
                                </p:cTn>
                              </p:par>
                              <p:par>
                                <p:cTn id="260" presetID="17" presetClass="entr" presetSubtype="4" fill="hold" grpId="0" nodeType="withEffect">
                                  <p:stCondLst>
                                    <p:cond delay="0"/>
                                  </p:stCondLst>
                                  <p:childTnLst>
                                    <p:set>
                                      <p:cBhvr>
                                        <p:cTn id="261" dur="1" fill="hold">
                                          <p:stCondLst>
                                            <p:cond delay="0"/>
                                          </p:stCondLst>
                                        </p:cTn>
                                        <p:tgtEl>
                                          <p:spTgt spid="48"/>
                                        </p:tgtEl>
                                        <p:attrNameLst>
                                          <p:attrName>style.visibility</p:attrName>
                                        </p:attrNameLst>
                                      </p:cBhvr>
                                      <p:to>
                                        <p:strVal val="visible"/>
                                      </p:to>
                                    </p:set>
                                    <p:anim calcmode="lin" valueType="num">
                                      <p:cBhvr>
                                        <p:cTn id="262" dur="3000" fill="hold"/>
                                        <p:tgtEl>
                                          <p:spTgt spid="48"/>
                                        </p:tgtEl>
                                        <p:attrNameLst>
                                          <p:attrName>ppt_x</p:attrName>
                                        </p:attrNameLst>
                                      </p:cBhvr>
                                      <p:tavLst>
                                        <p:tav tm="0">
                                          <p:val>
                                            <p:strVal val="#ppt_x"/>
                                          </p:val>
                                        </p:tav>
                                        <p:tav tm="100000">
                                          <p:val>
                                            <p:strVal val="#ppt_x"/>
                                          </p:val>
                                        </p:tav>
                                      </p:tavLst>
                                    </p:anim>
                                    <p:anim calcmode="lin" valueType="num">
                                      <p:cBhvr>
                                        <p:cTn id="263" dur="3000" fill="hold"/>
                                        <p:tgtEl>
                                          <p:spTgt spid="48"/>
                                        </p:tgtEl>
                                        <p:attrNameLst>
                                          <p:attrName>ppt_y</p:attrName>
                                        </p:attrNameLst>
                                      </p:cBhvr>
                                      <p:tavLst>
                                        <p:tav tm="0">
                                          <p:val>
                                            <p:strVal val="#ppt_y+#ppt_h/2"/>
                                          </p:val>
                                        </p:tav>
                                        <p:tav tm="100000">
                                          <p:val>
                                            <p:strVal val="#ppt_y"/>
                                          </p:val>
                                        </p:tav>
                                      </p:tavLst>
                                    </p:anim>
                                    <p:anim calcmode="lin" valueType="num">
                                      <p:cBhvr>
                                        <p:cTn id="264" dur="3000" fill="hold"/>
                                        <p:tgtEl>
                                          <p:spTgt spid="48"/>
                                        </p:tgtEl>
                                        <p:attrNameLst>
                                          <p:attrName>ppt_w</p:attrName>
                                        </p:attrNameLst>
                                      </p:cBhvr>
                                      <p:tavLst>
                                        <p:tav tm="0">
                                          <p:val>
                                            <p:strVal val="#ppt_w"/>
                                          </p:val>
                                        </p:tav>
                                        <p:tav tm="100000">
                                          <p:val>
                                            <p:strVal val="#ppt_w"/>
                                          </p:val>
                                        </p:tav>
                                      </p:tavLst>
                                    </p:anim>
                                    <p:anim calcmode="lin" valueType="num">
                                      <p:cBhvr>
                                        <p:cTn id="265" dur="3000" fill="hold"/>
                                        <p:tgtEl>
                                          <p:spTgt spid="48"/>
                                        </p:tgtEl>
                                        <p:attrNameLst>
                                          <p:attrName>ppt_h</p:attrName>
                                        </p:attrNameLst>
                                      </p:cBhvr>
                                      <p:tavLst>
                                        <p:tav tm="0">
                                          <p:val>
                                            <p:fltVal val="0"/>
                                          </p:val>
                                        </p:tav>
                                        <p:tav tm="100000">
                                          <p:val>
                                            <p:strVal val="#ppt_h"/>
                                          </p:val>
                                        </p:tav>
                                      </p:tavLst>
                                    </p:anim>
                                  </p:childTnLst>
                                </p:cTn>
                              </p:par>
                              <p:par>
                                <p:cTn id="266" presetID="6" presetClass="emph" presetSubtype="0" fill="hold" grpId="1" nodeType="withEffect">
                                  <p:stCondLst>
                                    <p:cond delay="0"/>
                                  </p:stCondLst>
                                  <p:childTnLst>
                                    <p:animScale>
                                      <p:cBhvr>
                                        <p:cTn id="267" dur="3000" fill="hold"/>
                                        <p:tgtEl>
                                          <p:spTgt spid="48"/>
                                        </p:tgtEl>
                                      </p:cBhvr>
                                      <p:by x="400000" y="100000"/>
                                    </p:animScale>
                                  </p:childTnLst>
                                </p:cTn>
                              </p:par>
                              <p:par>
                                <p:cTn id="268" presetID="2" presetClass="exit" presetSubtype="12" fill="hold" grpId="2" nodeType="withEffect">
                                  <p:stCondLst>
                                    <p:cond delay="0"/>
                                  </p:stCondLst>
                                  <p:childTnLst>
                                    <p:anim calcmode="lin" valueType="num">
                                      <p:cBhvr additive="base">
                                        <p:cTn id="269" dur="4000"/>
                                        <p:tgtEl>
                                          <p:spTgt spid="48"/>
                                        </p:tgtEl>
                                        <p:attrNameLst>
                                          <p:attrName>ppt_x</p:attrName>
                                        </p:attrNameLst>
                                      </p:cBhvr>
                                      <p:tavLst>
                                        <p:tav tm="0">
                                          <p:val>
                                            <p:strVal val="ppt_x"/>
                                          </p:val>
                                        </p:tav>
                                        <p:tav tm="100000">
                                          <p:val>
                                            <p:strVal val="0-ppt_w/2"/>
                                          </p:val>
                                        </p:tav>
                                      </p:tavLst>
                                    </p:anim>
                                    <p:anim calcmode="lin" valueType="num">
                                      <p:cBhvr additive="base">
                                        <p:cTn id="270" dur="4000"/>
                                        <p:tgtEl>
                                          <p:spTgt spid="48"/>
                                        </p:tgtEl>
                                        <p:attrNameLst>
                                          <p:attrName>ppt_y</p:attrName>
                                        </p:attrNameLst>
                                      </p:cBhvr>
                                      <p:tavLst>
                                        <p:tav tm="0">
                                          <p:val>
                                            <p:strVal val="ppt_y"/>
                                          </p:val>
                                        </p:tav>
                                        <p:tav tm="100000">
                                          <p:val>
                                            <p:strVal val="1+ppt_h/2"/>
                                          </p:val>
                                        </p:tav>
                                      </p:tavLst>
                                    </p:anim>
                                    <p:set>
                                      <p:cBhvr>
                                        <p:cTn id="271" dur="1" fill="hold">
                                          <p:stCondLst>
                                            <p:cond delay="3999"/>
                                          </p:stCondLst>
                                        </p:cTn>
                                        <p:tgtEl>
                                          <p:spTgt spid="48"/>
                                        </p:tgtEl>
                                        <p:attrNameLst>
                                          <p:attrName>style.visibility</p:attrName>
                                        </p:attrNameLst>
                                      </p:cBhvr>
                                      <p:to>
                                        <p:strVal val="hidden"/>
                                      </p:to>
                                    </p:set>
                                  </p:childTnLst>
                                </p:cTn>
                              </p:par>
                              <p:par>
                                <p:cTn id="272" presetID="17" presetClass="entr" presetSubtype="4" fill="hold" grpId="0" nodeType="withEffect">
                                  <p:stCondLst>
                                    <p:cond delay="0"/>
                                  </p:stCondLst>
                                  <p:childTnLst>
                                    <p:set>
                                      <p:cBhvr>
                                        <p:cTn id="273" dur="1" fill="hold">
                                          <p:stCondLst>
                                            <p:cond delay="0"/>
                                          </p:stCondLst>
                                        </p:cTn>
                                        <p:tgtEl>
                                          <p:spTgt spid="49"/>
                                        </p:tgtEl>
                                        <p:attrNameLst>
                                          <p:attrName>style.visibility</p:attrName>
                                        </p:attrNameLst>
                                      </p:cBhvr>
                                      <p:to>
                                        <p:strVal val="visible"/>
                                      </p:to>
                                    </p:set>
                                    <p:anim calcmode="lin" valueType="num">
                                      <p:cBhvr>
                                        <p:cTn id="274" dur="3000" fill="hold"/>
                                        <p:tgtEl>
                                          <p:spTgt spid="49"/>
                                        </p:tgtEl>
                                        <p:attrNameLst>
                                          <p:attrName>ppt_x</p:attrName>
                                        </p:attrNameLst>
                                      </p:cBhvr>
                                      <p:tavLst>
                                        <p:tav tm="0">
                                          <p:val>
                                            <p:strVal val="#ppt_x"/>
                                          </p:val>
                                        </p:tav>
                                        <p:tav tm="100000">
                                          <p:val>
                                            <p:strVal val="#ppt_x"/>
                                          </p:val>
                                        </p:tav>
                                      </p:tavLst>
                                    </p:anim>
                                    <p:anim calcmode="lin" valueType="num">
                                      <p:cBhvr>
                                        <p:cTn id="275" dur="3000" fill="hold"/>
                                        <p:tgtEl>
                                          <p:spTgt spid="49"/>
                                        </p:tgtEl>
                                        <p:attrNameLst>
                                          <p:attrName>ppt_y</p:attrName>
                                        </p:attrNameLst>
                                      </p:cBhvr>
                                      <p:tavLst>
                                        <p:tav tm="0">
                                          <p:val>
                                            <p:strVal val="#ppt_y+#ppt_h/2"/>
                                          </p:val>
                                        </p:tav>
                                        <p:tav tm="100000">
                                          <p:val>
                                            <p:strVal val="#ppt_y"/>
                                          </p:val>
                                        </p:tav>
                                      </p:tavLst>
                                    </p:anim>
                                    <p:anim calcmode="lin" valueType="num">
                                      <p:cBhvr>
                                        <p:cTn id="276" dur="3000" fill="hold"/>
                                        <p:tgtEl>
                                          <p:spTgt spid="49"/>
                                        </p:tgtEl>
                                        <p:attrNameLst>
                                          <p:attrName>ppt_w</p:attrName>
                                        </p:attrNameLst>
                                      </p:cBhvr>
                                      <p:tavLst>
                                        <p:tav tm="0">
                                          <p:val>
                                            <p:strVal val="#ppt_w"/>
                                          </p:val>
                                        </p:tav>
                                        <p:tav tm="100000">
                                          <p:val>
                                            <p:strVal val="#ppt_w"/>
                                          </p:val>
                                        </p:tav>
                                      </p:tavLst>
                                    </p:anim>
                                    <p:anim calcmode="lin" valueType="num">
                                      <p:cBhvr>
                                        <p:cTn id="277" dur="3000" fill="hold"/>
                                        <p:tgtEl>
                                          <p:spTgt spid="49"/>
                                        </p:tgtEl>
                                        <p:attrNameLst>
                                          <p:attrName>ppt_h</p:attrName>
                                        </p:attrNameLst>
                                      </p:cBhvr>
                                      <p:tavLst>
                                        <p:tav tm="0">
                                          <p:val>
                                            <p:fltVal val="0"/>
                                          </p:val>
                                        </p:tav>
                                        <p:tav tm="100000">
                                          <p:val>
                                            <p:strVal val="#ppt_h"/>
                                          </p:val>
                                        </p:tav>
                                      </p:tavLst>
                                    </p:anim>
                                  </p:childTnLst>
                                </p:cTn>
                              </p:par>
                              <p:par>
                                <p:cTn id="278" presetID="6" presetClass="emph" presetSubtype="0" fill="hold" grpId="1" nodeType="withEffect">
                                  <p:stCondLst>
                                    <p:cond delay="0"/>
                                  </p:stCondLst>
                                  <p:childTnLst>
                                    <p:animScale>
                                      <p:cBhvr>
                                        <p:cTn id="279" dur="3000" fill="hold"/>
                                        <p:tgtEl>
                                          <p:spTgt spid="49"/>
                                        </p:tgtEl>
                                      </p:cBhvr>
                                      <p:by x="400000" y="100000"/>
                                    </p:animScale>
                                  </p:childTnLst>
                                </p:cTn>
                              </p:par>
                              <p:par>
                                <p:cTn id="280" presetID="2" presetClass="exit" presetSubtype="12" fill="hold" grpId="2" nodeType="withEffect">
                                  <p:stCondLst>
                                    <p:cond delay="0"/>
                                  </p:stCondLst>
                                  <p:childTnLst>
                                    <p:anim calcmode="lin" valueType="num">
                                      <p:cBhvr additive="base">
                                        <p:cTn id="281" dur="4000"/>
                                        <p:tgtEl>
                                          <p:spTgt spid="49"/>
                                        </p:tgtEl>
                                        <p:attrNameLst>
                                          <p:attrName>ppt_x</p:attrName>
                                        </p:attrNameLst>
                                      </p:cBhvr>
                                      <p:tavLst>
                                        <p:tav tm="0">
                                          <p:val>
                                            <p:strVal val="ppt_x"/>
                                          </p:val>
                                        </p:tav>
                                        <p:tav tm="100000">
                                          <p:val>
                                            <p:strVal val="0-ppt_w/2"/>
                                          </p:val>
                                        </p:tav>
                                      </p:tavLst>
                                    </p:anim>
                                    <p:anim calcmode="lin" valueType="num">
                                      <p:cBhvr additive="base">
                                        <p:cTn id="282" dur="4000"/>
                                        <p:tgtEl>
                                          <p:spTgt spid="49"/>
                                        </p:tgtEl>
                                        <p:attrNameLst>
                                          <p:attrName>ppt_y</p:attrName>
                                        </p:attrNameLst>
                                      </p:cBhvr>
                                      <p:tavLst>
                                        <p:tav tm="0">
                                          <p:val>
                                            <p:strVal val="ppt_y"/>
                                          </p:val>
                                        </p:tav>
                                        <p:tav tm="100000">
                                          <p:val>
                                            <p:strVal val="1+ppt_h/2"/>
                                          </p:val>
                                        </p:tav>
                                      </p:tavLst>
                                    </p:anim>
                                    <p:set>
                                      <p:cBhvr>
                                        <p:cTn id="283" dur="1" fill="hold">
                                          <p:stCondLst>
                                            <p:cond delay="3999"/>
                                          </p:stCondLst>
                                        </p:cTn>
                                        <p:tgtEl>
                                          <p:spTgt spid="49"/>
                                        </p:tgtEl>
                                        <p:attrNameLst>
                                          <p:attrName>style.visibility</p:attrName>
                                        </p:attrNameLst>
                                      </p:cBhvr>
                                      <p:to>
                                        <p:strVal val="hidden"/>
                                      </p:to>
                                    </p:set>
                                  </p:childTnLst>
                                </p:cTn>
                              </p:par>
                              <p:par>
                                <p:cTn id="284" presetID="17" presetClass="entr" presetSubtype="4" fill="hold" grpId="0" nodeType="withEffect">
                                  <p:stCondLst>
                                    <p:cond delay="0"/>
                                  </p:stCondLst>
                                  <p:childTnLst>
                                    <p:set>
                                      <p:cBhvr>
                                        <p:cTn id="285" dur="1" fill="hold">
                                          <p:stCondLst>
                                            <p:cond delay="0"/>
                                          </p:stCondLst>
                                        </p:cTn>
                                        <p:tgtEl>
                                          <p:spTgt spid="50"/>
                                        </p:tgtEl>
                                        <p:attrNameLst>
                                          <p:attrName>style.visibility</p:attrName>
                                        </p:attrNameLst>
                                      </p:cBhvr>
                                      <p:to>
                                        <p:strVal val="visible"/>
                                      </p:to>
                                    </p:set>
                                    <p:anim calcmode="lin" valueType="num">
                                      <p:cBhvr>
                                        <p:cTn id="286" dur="3000" fill="hold"/>
                                        <p:tgtEl>
                                          <p:spTgt spid="50"/>
                                        </p:tgtEl>
                                        <p:attrNameLst>
                                          <p:attrName>ppt_x</p:attrName>
                                        </p:attrNameLst>
                                      </p:cBhvr>
                                      <p:tavLst>
                                        <p:tav tm="0">
                                          <p:val>
                                            <p:strVal val="#ppt_x"/>
                                          </p:val>
                                        </p:tav>
                                        <p:tav tm="100000">
                                          <p:val>
                                            <p:strVal val="#ppt_x"/>
                                          </p:val>
                                        </p:tav>
                                      </p:tavLst>
                                    </p:anim>
                                    <p:anim calcmode="lin" valueType="num">
                                      <p:cBhvr>
                                        <p:cTn id="287" dur="3000" fill="hold"/>
                                        <p:tgtEl>
                                          <p:spTgt spid="50"/>
                                        </p:tgtEl>
                                        <p:attrNameLst>
                                          <p:attrName>ppt_y</p:attrName>
                                        </p:attrNameLst>
                                      </p:cBhvr>
                                      <p:tavLst>
                                        <p:tav tm="0">
                                          <p:val>
                                            <p:strVal val="#ppt_y+#ppt_h/2"/>
                                          </p:val>
                                        </p:tav>
                                        <p:tav tm="100000">
                                          <p:val>
                                            <p:strVal val="#ppt_y"/>
                                          </p:val>
                                        </p:tav>
                                      </p:tavLst>
                                    </p:anim>
                                    <p:anim calcmode="lin" valueType="num">
                                      <p:cBhvr>
                                        <p:cTn id="288" dur="3000" fill="hold"/>
                                        <p:tgtEl>
                                          <p:spTgt spid="50"/>
                                        </p:tgtEl>
                                        <p:attrNameLst>
                                          <p:attrName>ppt_w</p:attrName>
                                        </p:attrNameLst>
                                      </p:cBhvr>
                                      <p:tavLst>
                                        <p:tav tm="0">
                                          <p:val>
                                            <p:strVal val="#ppt_w"/>
                                          </p:val>
                                        </p:tav>
                                        <p:tav tm="100000">
                                          <p:val>
                                            <p:strVal val="#ppt_w"/>
                                          </p:val>
                                        </p:tav>
                                      </p:tavLst>
                                    </p:anim>
                                    <p:anim calcmode="lin" valueType="num">
                                      <p:cBhvr>
                                        <p:cTn id="289" dur="3000" fill="hold"/>
                                        <p:tgtEl>
                                          <p:spTgt spid="50"/>
                                        </p:tgtEl>
                                        <p:attrNameLst>
                                          <p:attrName>ppt_h</p:attrName>
                                        </p:attrNameLst>
                                      </p:cBhvr>
                                      <p:tavLst>
                                        <p:tav tm="0">
                                          <p:val>
                                            <p:fltVal val="0"/>
                                          </p:val>
                                        </p:tav>
                                        <p:tav tm="100000">
                                          <p:val>
                                            <p:strVal val="#ppt_h"/>
                                          </p:val>
                                        </p:tav>
                                      </p:tavLst>
                                    </p:anim>
                                  </p:childTnLst>
                                </p:cTn>
                              </p:par>
                              <p:par>
                                <p:cTn id="290" presetID="6" presetClass="emph" presetSubtype="0" fill="hold" grpId="1" nodeType="withEffect">
                                  <p:stCondLst>
                                    <p:cond delay="0"/>
                                  </p:stCondLst>
                                  <p:childTnLst>
                                    <p:animScale>
                                      <p:cBhvr>
                                        <p:cTn id="291" dur="3000" fill="hold"/>
                                        <p:tgtEl>
                                          <p:spTgt spid="50"/>
                                        </p:tgtEl>
                                      </p:cBhvr>
                                      <p:by x="400000" y="100000"/>
                                    </p:animScale>
                                  </p:childTnLst>
                                </p:cTn>
                              </p:par>
                              <p:par>
                                <p:cTn id="292" presetID="2" presetClass="exit" presetSubtype="12" fill="hold" grpId="2" nodeType="withEffect">
                                  <p:stCondLst>
                                    <p:cond delay="0"/>
                                  </p:stCondLst>
                                  <p:childTnLst>
                                    <p:anim calcmode="lin" valueType="num">
                                      <p:cBhvr additive="base">
                                        <p:cTn id="293" dur="4000"/>
                                        <p:tgtEl>
                                          <p:spTgt spid="50"/>
                                        </p:tgtEl>
                                        <p:attrNameLst>
                                          <p:attrName>ppt_x</p:attrName>
                                        </p:attrNameLst>
                                      </p:cBhvr>
                                      <p:tavLst>
                                        <p:tav tm="0">
                                          <p:val>
                                            <p:strVal val="ppt_x"/>
                                          </p:val>
                                        </p:tav>
                                        <p:tav tm="100000">
                                          <p:val>
                                            <p:strVal val="0-ppt_w/2"/>
                                          </p:val>
                                        </p:tav>
                                      </p:tavLst>
                                    </p:anim>
                                    <p:anim calcmode="lin" valueType="num">
                                      <p:cBhvr additive="base">
                                        <p:cTn id="294" dur="4000"/>
                                        <p:tgtEl>
                                          <p:spTgt spid="50"/>
                                        </p:tgtEl>
                                        <p:attrNameLst>
                                          <p:attrName>ppt_y</p:attrName>
                                        </p:attrNameLst>
                                      </p:cBhvr>
                                      <p:tavLst>
                                        <p:tav tm="0">
                                          <p:val>
                                            <p:strVal val="ppt_y"/>
                                          </p:val>
                                        </p:tav>
                                        <p:tav tm="100000">
                                          <p:val>
                                            <p:strVal val="1+ppt_h/2"/>
                                          </p:val>
                                        </p:tav>
                                      </p:tavLst>
                                    </p:anim>
                                    <p:set>
                                      <p:cBhvr>
                                        <p:cTn id="295" dur="1" fill="hold">
                                          <p:stCondLst>
                                            <p:cond delay="3999"/>
                                          </p:stCondLst>
                                        </p:cTn>
                                        <p:tgtEl>
                                          <p:spTgt spid="50"/>
                                        </p:tgtEl>
                                        <p:attrNameLst>
                                          <p:attrName>style.visibility</p:attrName>
                                        </p:attrNameLst>
                                      </p:cBhvr>
                                      <p:to>
                                        <p:strVal val="hidden"/>
                                      </p:to>
                                    </p:set>
                                  </p:childTnLst>
                                </p:cTn>
                              </p:par>
                              <p:par>
                                <p:cTn id="296" presetID="17" presetClass="entr" presetSubtype="4" fill="hold" grpId="0" nodeType="withEffect">
                                  <p:stCondLst>
                                    <p:cond delay="0"/>
                                  </p:stCondLst>
                                  <p:childTnLst>
                                    <p:set>
                                      <p:cBhvr>
                                        <p:cTn id="297" dur="1" fill="hold">
                                          <p:stCondLst>
                                            <p:cond delay="0"/>
                                          </p:stCondLst>
                                        </p:cTn>
                                        <p:tgtEl>
                                          <p:spTgt spid="51"/>
                                        </p:tgtEl>
                                        <p:attrNameLst>
                                          <p:attrName>style.visibility</p:attrName>
                                        </p:attrNameLst>
                                      </p:cBhvr>
                                      <p:to>
                                        <p:strVal val="visible"/>
                                      </p:to>
                                    </p:set>
                                    <p:anim calcmode="lin" valueType="num">
                                      <p:cBhvr>
                                        <p:cTn id="298" dur="3000" fill="hold"/>
                                        <p:tgtEl>
                                          <p:spTgt spid="51"/>
                                        </p:tgtEl>
                                        <p:attrNameLst>
                                          <p:attrName>ppt_x</p:attrName>
                                        </p:attrNameLst>
                                      </p:cBhvr>
                                      <p:tavLst>
                                        <p:tav tm="0">
                                          <p:val>
                                            <p:strVal val="#ppt_x"/>
                                          </p:val>
                                        </p:tav>
                                        <p:tav tm="100000">
                                          <p:val>
                                            <p:strVal val="#ppt_x"/>
                                          </p:val>
                                        </p:tav>
                                      </p:tavLst>
                                    </p:anim>
                                    <p:anim calcmode="lin" valueType="num">
                                      <p:cBhvr>
                                        <p:cTn id="299" dur="3000" fill="hold"/>
                                        <p:tgtEl>
                                          <p:spTgt spid="51"/>
                                        </p:tgtEl>
                                        <p:attrNameLst>
                                          <p:attrName>ppt_y</p:attrName>
                                        </p:attrNameLst>
                                      </p:cBhvr>
                                      <p:tavLst>
                                        <p:tav tm="0">
                                          <p:val>
                                            <p:strVal val="#ppt_y+#ppt_h/2"/>
                                          </p:val>
                                        </p:tav>
                                        <p:tav tm="100000">
                                          <p:val>
                                            <p:strVal val="#ppt_y"/>
                                          </p:val>
                                        </p:tav>
                                      </p:tavLst>
                                    </p:anim>
                                    <p:anim calcmode="lin" valueType="num">
                                      <p:cBhvr>
                                        <p:cTn id="300" dur="3000" fill="hold"/>
                                        <p:tgtEl>
                                          <p:spTgt spid="51"/>
                                        </p:tgtEl>
                                        <p:attrNameLst>
                                          <p:attrName>ppt_w</p:attrName>
                                        </p:attrNameLst>
                                      </p:cBhvr>
                                      <p:tavLst>
                                        <p:tav tm="0">
                                          <p:val>
                                            <p:strVal val="#ppt_w"/>
                                          </p:val>
                                        </p:tav>
                                        <p:tav tm="100000">
                                          <p:val>
                                            <p:strVal val="#ppt_w"/>
                                          </p:val>
                                        </p:tav>
                                      </p:tavLst>
                                    </p:anim>
                                    <p:anim calcmode="lin" valueType="num">
                                      <p:cBhvr>
                                        <p:cTn id="301" dur="3000" fill="hold"/>
                                        <p:tgtEl>
                                          <p:spTgt spid="51"/>
                                        </p:tgtEl>
                                        <p:attrNameLst>
                                          <p:attrName>ppt_h</p:attrName>
                                        </p:attrNameLst>
                                      </p:cBhvr>
                                      <p:tavLst>
                                        <p:tav tm="0">
                                          <p:val>
                                            <p:fltVal val="0"/>
                                          </p:val>
                                        </p:tav>
                                        <p:tav tm="100000">
                                          <p:val>
                                            <p:strVal val="#ppt_h"/>
                                          </p:val>
                                        </p:tav>
                                      </p:tavLst>
                                    </p:anim>
                                  </p:childTnLst>
                                </p:cTn>
                              </p:par>
                              <p:par>
                                <p:cTn id="302" presetID="6" presetClass="emph" presetSubtype="0" fill="hold" grpId="1" nodeType="withEffect">
                                  <p:stCondLst>
                                    <p:cond delay="0"/>
                                  </p:stCondLst>
                                  <p:childTnLst>
                                    <p:animScale>
                                      <p:cBhvr>
                                        <p:cTn id="303" dur="3000" fill="hold"/>
                                        <p:tgtEl>
                                          <p:spTgt spid="51"/>
                                        </p:tgtEl>
                                      </p:cBhvr>
                                      <p:by x="400000" y="100000"/>
                                    </p:animScale>
                                  </p:childTnLst>
                                </p:cTn>
                              </p:par>
                              <p:par>
                                <p:cTn id="304" presetID="2" presetClass="exit" presetSubtype="12" fill="hold" grpId="2" nodeType="withEffect">
                                  <p:stCondLst>
                                    <p:cond delay="0"/>
                                  </p:stCondLst>
                                  <p:childTnLst>
                                    <p:anim calcmode="lin" valueType="num">
                                      <p:cBhvr additive="base">
                                        <p:cTn id="305" dur="4000"/>
                                        <p:tgtEl>
                                          <p:spTgt spid="51"/>
                                        </p:tgtEl>
                                        <p:attrNameLst>
                                          <p:attrName>ppt_x</p:attrName>
                                        </p:attrNameLst>
                                      </p:cBhvr>
                                      <p:tavLst>
                                        <p:tav tm="0">
                                          <p:val>
                                            <p:strVal val="ppt_x"/>
                                          </p:val>
                                        </p:tav>
                                        <p:tav tm="100000">
                                          <p:val>
                                            <p:strVal val="0-ppt_w/2"/>
                                          </p:val>
                                        </p:tav>
                                      </p:tavLst>
                                    </p:anim>
                                    <p:anim calcmode="lin" valueType="num">
                                      <p:cBhvr additive="base">
                                        <p:cTn id="306" dur="4000"/>
                                        <p:tgtEl>
                                          <p:spTgt spid="51"/>
                                        </p:tgtEl>
                                        <p:attrNameLst>
                                          <p:attrName>ppt_y</p:attrName>
                                        </p:attrNameLst>
                                      </p:cBhvr>
                                      <p:tavLst>
                                        <p:tav tm="0">
                                          <p:val>
                                            <p:strVal val="ppt_y"/>
                                          </p:val>
                                        </p:tav>
                                        <p:tav tm="100000">
                                          <p:val>
                                            <p:strVal val="1+ppt_h/2"/>
                                          </p:val>
                                        </p:tav>
                                      </p:tavLst>
                                    </p:anim>
                                    <p:set>
                                      <p:cBhvr>
                                        <p:cTn id="307" dur="1" fill="hold">
                                          <p:stCondLst>
                                            <p:cond delay="3999"/>
                                          </p:stCondLst>
                                        </p:cTn>
                                        <p:tgtEl>
                                          <p:spTgt spid="51"/>
                                        </p:tgtEl>
                                        <p:attrNameLst>
                                          <p:attrName>style.visibility</p:attrName>
                                        </p:attrNameLst>
                                      </p:cBhvr>
                                      <p:to>
                                        <p:strVal val="hidden"/>
                                      </p:to>
                                    </p:set>
                                  </p:childTnLst>
                                </p:cTn>
                              </p:par>
                              <p:par>
                                <p:cTn id="308" presetID="17" presetClass="entr" presetSubtype="4" fill="hold" grpId="0" nodeType="withEffect">
                                  <p:stCondLst>
                                    <p:cond delay="0"/>
                                  </p:stCondLst>
                                  <p:childTnLst>
                                    <p:set>
                                      <p:cBhvr>
                                        <p:cTn id="309" dur="1" fill="hold">
                                          <p:stCondLst>
                                            <p:cond delay="0"/>
                                          </p:stCondLst>
                                        </p:cTn>
                                        <p:tgtEl>
                                          <p:spTgt spid="52"/>
                                        </p:tgtEl>
                                        <p:attrNameLst>
                                          <p:attrName>style.visibility</p:attrName>
                                        </p:attrNameLst>
                                      </p:cBhvr>
                                      <p:to>
                                        <p:strVal val="visible"/>
                                      </p:to>
                                    </p:set>
                                    <p:anim calcmode="lin" valueType="num">
                                      <p:cBhvr>
                                        <p:cTn id="310" dur="3000" fill="hold"/>
                                        <p:tgtEl>
                                          <p:spTgt spid="52"/>
                                        </p:tgtEl>
                                        <p:attrNameLst>
                                          <p:attrName>ppt_x</p:attrName>
                                        </p:attrNameLst>
                                      </p:cBhvr>
                                      <p:tavLst>
                                        <p:tav tm="0">
                                          <p:val>
                                            <p:strVal val="#ppt_x"/>
                                          </p:val>
                                        </p:tav>
                                        <p:tav tm="100000">
                                          <p:val>
                                            <p:strVal val="#ppt_x"/>
                                          </p:val>
                                        </p:tav>
                                      </p:tavLst>
                                    </p:anim>
                                    <p:anim calcmode="lin" valueType="num">
                                      <p:cBhvr>
                                        <p:cTn id="311" dur="3000" fill="hold"/>
                                        <p:tgtEl>
                                          <p:spTgt spid="52"/>
                                        </p:tgtEl>
                                        <p:attrNameLst>
                                          <p:attrName>ppt_y</p:attrName>
                                        </p:attrNameLst>
                                      </p:cBhvr>
                                      <p:tavLst>
                                        <p:tav tm="0">
                                          <p:val>
                                            <p:strVal val="#ppt_y+#ppt_h/2"/>
                                          </p:val>
                                        </p:tav>
                                        <p:tav tm="100000">
                                          <p:val>
                                            <p:strVal val="#ppt_y"/>
                                          </p:val>
                                        </p:tav>
                                      </p:tavLst>
                                    </p:anim>
                                    <p:anim calcmode="lin" valueType="num">
                                      <p:cBhvr>
                                        <p:cTn id="312" dur="3000" fill="hold"/>
                                        <p:tgtEl>
                                          <p:spTgt spid="52"/>
                                        </p:tgtEl>
                                        <p:attrNameLst>
                                          <p:attrName>ppt_w</p:attrName>
                                        </p:attrNameLst>
                                      </p:cBhvr>
                                      <p:tavLst>
                                        <p:tav tm="0">
                                          <p:val>
                                            <p:strVal val="#ppt_w"/>
                                          </p:val>
                                        </p:tav>
                                        <p:tav tm="100000">
                                          <p:val>
                                            <p:strVal val="#ppt_w"/>
                                          </p:val>
                                        </p:tav>
                                      </p:tavLst>
                                    </p:anim>
                                    <p:anim calcmode="lin" valueType="num">
                                      <p:cBhvr>
                                        <p:cTn id="313" dur="3000" fill="hold"/>
                                        <p:tgtEl>
                                          <p:spTgt spid="52"/>
                                        </p:tgtEl>
                                        <p:attrNameLst>
                                          <p:attrName>ppt_h</p:attrName>
                                        </p:attrNameLst>
                                      </p:cBhvr>
                                      <p:tavLst>
                                        <p:tav tm="0">
                                          <p:val>
                                            <p:fltVal val="0"/>
                                          </p:val>
                                        </p:tav>
                                        <p:tav tm="100000">
                                          <p:val>
                                            <p:strVal val="#ppt_h"/>
                                          </p:val>
                                        </p:tav>
                                      </p:tavLst>
                                    </p:anim>
                                  </p:childTnLst>
                                </p:cTn>
                              </p:par>
                              <p:par>
                                <p:cTn id="314" presetID="6" presetClass="emph" presetSubtype="0" fill="hold" grpId="1" nodeType="withEffect">
                                  <p:stCondLst>
                                    <p:cond delay="0"/>
                                  </p:stCondLst>
                                  <p:childTnLst>
                                    <p:animScale>
                                      <p:cBhvr>
                                        <p:cTn id="315" dur="3000" fill="hold"/>
                                        <p:tgtEl>
                                          <p:spTgt spid="52"/>
                                        </p:tgtEl>
                                      </p:cBhvr>
                                      <p:by x="400000" y="100000"/>
                                    </p:animScale>
                                  </p:childTnLst>
                                </p:cTn>
                              </p:par>
                              <p:par>
                                <p:cTn id="316" presetID="2" presetClass="exit" presetSubtype="12" fill="hold" grpId="2" nodeType="withEffect">
                                  <p:stCondLst>
                                    <p:cond delay="0"/>
                                  </p:stCondLst>
                                  <p:childTnLst>
                                    <p:anim calcmode="lin" valueType="num">
                                      <p:cBhvr additive="base">
                                        <p:cTn id="317" dur="4000"/>
                                        <p:tgtEl>
                                          <p:spTgt spid="52"/>
                                        </p:tgtEl>
                                        <p:attrNameLst>
                                          <p:attrName>ppt_x</p:attrName>
                                        </p:attrNameLst>
                                      </p:cBhvr>
                                      <p:tavLst>
                                        <p:tav tm="0">
                                          <p:val>
                                            <p:strVal val="ppt_x"/>
                                          </p:val>
                                        </p:tav>
                                        <p:tav tm="100000">
                                          <p:val>
                                            <p:strVal val="0-ppt_w/2"/>
                                          </p:val>
                                        </p:tav>
                                      </p:tavLst>
                                    </p:anim>
                                    <p:anim calcmode="lin" valueType="num">
                                      <p:cBhvr additive="base">
                                        <p:cTn id="318" dur="4000"/>
                                        <p:tgtEl>
                                          <p:spTgt spid="52"/>
                                        </p:tgtEl>
                                        <p:attrNameLst>
                                          <p:attrName>ppt_y</p:attrName>
                                        </p:attrNameLst>
                                      </p:cBhvr>
                                      <p:tavLst>
                                        <p:tav tm="0">
                                          <p:val>
                                            <p:strVal val="ppt_y"/>
                                          </p:val>
                                        </p:tav>
                                        <p:tav tm="100000">
                                          <p:val>
                                            <p:strVal val="1+ppt_h/2"/>
                                          </p:val>
                                        </p:tav>
                                      </p:tavLst>
                                    </p:anim>
                                    <p:set>
                                      <p:cBhvr>
                                        <p:cTn id="319" dur="1" fill="hold">
                                          <p:stCondLst>
                                            <p:cond delay="3999"/>
                                          </p:stCondLst>
                                        </p:cTn>
                                        <p:tgtEl>
                                          <p:spTgt spid="52"/>
                                        </p:tgtEl>
                                        <p:attrNameLst>
                                          <p:attrName>style.visibility</p:attrName>
                                        </p:attrNameLst>
                                      </p:cBhvr>
                                      <p:to>
                                        <p:strVal val="hidden"/>
                                      </p:to>
                                    </p:set>
                                  </p:childTnLst>
                                </p:cTn>
                              </p:par>
                              <p:par>
                                <p:cTn id="320" presetID="17" presetClass="entr" presetSubtype="4" fill="hold" grpId="0" nodeType="withEffect">
                                  <p:stCondLst>
                                    <p:cond delay="0"/>
                                  </p:stCondLst>
                                  <p:childTnLst>
                                    <p:set>
                                      <p:cBhvr>
                                        <p:cTn id="321" dur="1" fill="hold">
                                          <p:stCondLst>
                                            <p:cond delay="0"/>
                                          </p:stCondLst>
                                        </p:cTn>
                                        <p:tgtEl>
                                          <p:spTgt spid="53"/>
                                        </p:tgtEl>
                                        <p:attrNameLst>
                                          <p:attrName>style.visibility</p:attrName>
                                        </p:attrNameLst>
                                      </p:cBhvr>
                                      <p:to>
                                        <p:strVal val="visible"/>
                                      </p:to>
                                    </p:set>
                                    <p:anim calcmode="lin" valueType="num">
                                      <p:cBhvr>
                                        <p:cTn id="322" dur="3000" fill="hold"/>
                                        <p:tgtEl>
                                          <p:spTgt spid="53"/>
                                        </p:tgtEl>
                                        <p:attrNameLst>
                                          <p:attrName>ppt_x</p:attrName>
                                        </p:attrNameLst>
                                      </p:cBhvr>
                                      <p:tavLst>
                                        <p:tav tm="0">
                                          <p:val>
                                            <p:strVal val="#ppt_x"/>
                                          </p:val>
                                        </p:tav>
                                        <p:tav tm="100000">
                                          <p:val>
                                            <p:strVal val="#ppt_x"/>
                                          </p:val>
                                        </p:tav>
                                      </p:tavLst>
                                    </p:anim>
                                    <p:anim calcmode="lin" valueType="num">
                                      <p:cBhvr>
                                        <p:cTn id="323" dur="3000" fill="hold"/>
                                        <p:tgtEl>
                                          <p:spTgt spid="53"/>
                                        </p:tgtEl>
                                        <p:attrNameLst>
                                          <p:attrName>ppt_y</p:attrName>
                                        </p:attrNameLst>
                                      </p:cBhvr>
                                      <p:tavLst>
                                        <p:tav tm="0">
                                          <p:val>
                                            <p:strVal val="#ppt_y+#ppt_h/2"/>
                                          </p:val>
                                        </p:tav>
                                        <p:tav tm="100000">
                                          <p:val>
                                            <p:strVal val="#ppt_y"/>
                                          </p:val>
                                        </p:tav>
                                      </p:tavLst>
                                    </p:anim>
                                    <p:anim calcmode="lin" valueType="num">
                                      <p:cBhvr>
                                        <p:cTn id="324" dur="3000" fill="hold"/>
                                        <p:tgtEl>
                                          <p:spTgt spid="53"/>
                                        </p:tgtEl>
                                        <p:attrNameLst>
                                          <p:attrName>ppt_w</p:attrName>
                                        </p:attrNameLst>
                                      </p:cBhvr>
                                      <p:tavLst>
                                        <p:tav tm="0">
                                          <p:val>
                                            <p:strVal val="#ppt_w"/>
                                          </p:val>
                                        </p:tav>
                                        <p:tav tm="100000">
                                          <p:val>
                                            <p:strVal val="#ppt_w"/>
                                          </p:val>
                                        </p:tav>
                                      </p:tavLst>
                                    </p:anim>
                                    <p:anim calcmode="lin" valueType="num">
                                      <p:cBhvr>
                                        <p:cTn id="325" dur="3000" fill="hold"/>
                                        <p:tgtEl>
                                          <p:spTgt spid="53"/>
                                        </p:tgtEl>
                                        <p:attrNameLst>
                                          <p:attrName>ppt_h</p:attrName>
                                        </p:attrNameLst>
                                      </p:cBhvr>
                                      <p:tavLst>
                                        <p:tav tm="0">
                                          <p:val>
                                            <p:fltVal val="0"/>
                                          </p:val>
                                        </p:tav>
                                        <p:tav tm="100000">
                                          <p:val>
                                            <p:strVal val="#ppt_h"/>
                                          </p:val>
                                        </p:tav>
                                      </p:tavLst>
                                    </p:anim>
                                  </p:childTnLst>
                                </p:cTn>
                              </p:par>
                              <p:par>
                                <p:cTn id="326" presetID="6" presetClass="emph" presetSubtype="0" fill="hold" grpId="1" nodeType="withEffect">
                                  <p:stCondLst>
                                    <p:cond delay="0"/>
                                  </p:stCondLst>
                                  <p:childTnLst>
                                    <p:animScale>
                                      <p:cBhvr>
                                        <p:cTn id="327" dur="3000" fill="hold"/>
                                        <p:tgtEl>
                                          <p:spTgt spid="53"/>
                                        </p:tgtEl>
                                      </p:cBhvr>
                                      <p:by x="400000" y="100000"/>
                                    </p:animScale>
                                  </p:childTnLst>
                                </p:cTn>
                              </p:par>
                              <p:par>
                                <p:cTn id="328" presetID="2" presetClass="exit" presetSubtype="12" fill="hold" grpId="2" nodeType="withEffect">
                                  <p:stCondLst>
                                    <p:cond delay="0"/>
                                  </p:stCondLst>
                                  <p:childTnLst>
                                    <p:anim calcmode="lin" valueType="num">
                                      <p:cBhvr additive="base">
                                        <p:cTn id="329" dur="4000"/>
                                        <p:tgtEl>
                                          <p:spTgt spid="53"/>
                                        </p:tgtEl>
                                        <p:attrNameLst>
                                          <p:attrName>ppt_x</p:attrName>
                                        </p:attrNameLst>
                                      </p:cBhvr>
                                      <p:tavLst>
                                        <p:tav tm="0">
                                          <p:val>
                                            <p:strVal val="ppt_x"/>
                                          </p:val>
                                        </p:tav>
                                        <p:tav tm="100000">
                                          <p:val>
                                            <p:strVal val="0-ppt_w/2"/>
                                          </p:val>
                                        </p:tav>
                                      </p:tavLst>
                                    </p:anim>
                                    <p:anim calcmode="lin" valueType="num">
                                      <p:cBhvr additive="base">
                                        <p:cTn id="330" dur="4000"/>
                                        <p:tgtEl>
                                          <p:spTgt spid="53"/>
                                        </p:tgtEl>
                                        <p:attrNameLst>
                                          <p:attrName>ppt_y</p:attrName>
                                        </p:attrNameLst>
                                      </p:cBhvr>
                                      <p:tavLst>
                                        <p:tav tm="0">
                                          <p:val>
                                            <p:strVal val="ppt_y"/>
                                          </p:val>
                                        </p:tav>
                                        <p:tav tm="100000">
                                          <p:val>
                                            <p:strVal val="1+ppt_h/2"/>
                                          </p:val>
                                        </p:tav>
                                      </p:tavLst>
                                    </p:anim>
                                    <p:set>
                                      <p:cBhvr>
                                        <p:cTn id="331" dur="1" fill="hold">
                                          <p:stCondLst>
                                            <p:cond delay="3999"/>
                                          </p:stCondLst>
                                        </p:cTn>
                                        <p:tgtEl>
                                          <p:spTgt spid="53"/>
                                        </p:tgtEl>
                                        <p:attrNameLst>
                                          <p:attrName>style.visibility</p:attrName>
                                        </p:attrNameLst>
                                      </p:cBhvr>
                                      <p:to>
                                        <p:strVal val="hidden"/>
                                      </p:to>
                                    </p:set>
                                  </p:childTnLst>
                                </p:cTn>
                              </p:par>
                              <p:par>
                                <p:cTn id="332" presetID="17" presetClass="entr" presetSubtype="4" fill="hold" grpId="0" nodeType="withEffect">
                                  <p:stCondLst>
                                    <p:cond delay="0"/>
                                  </p:stCondLst>
                                  <p:childTnLst>
                                    <p:set>
                                      <p:cBhvr>
                                        <p:cTn id="333" dur="1" fill="hold">
                                          <p:stCondLst>
                                            <p:cond delay="0"/>
                                          </p:stCondLst>
                                        </p:cTn>
                                        <p:tgtEl>
                                          <p:spTgt spid="54"/>
                                        </p:tgtEl>
                                        <p:attrNameLst>
                                          <p:attrName>style.visibility</p:attrName>
                                        </p:attrNameLst>
                                      </p:cBhvr>
                                      <p:to>
                                        <p:strVal val="visible"/>
                                      </p:to>
                                    </p:set>
                                    <p:anim calcmode="lin" valueType="num">
                                      <p:cBhvr>
                                        <p:cTn id="334" dur="3000" fill="hold"/>
                                        <p:tgtEl>
                                          <p:spTgt spid="54"/>
                                        </p:tgtEl>
                                        <p:attrNameLst>
                                          <p:attrName>ppt_x</p:attrName>
                                        </p:attrNameLst>
                                      </p:cBhvr>
                                      <p:tavLst>
                                        <p:tav tm="0">
                                          <p:val>
                                            <p:strVal val="#ppt_x"/>
                                          </p:val>
                                        </p:tav>
                                        <p:tav tm="100000">
                                          <p:val>
                                            <p:strVal val="#ppt_x"/>
                                          </p:val>
                                        </p:tav>
                                      </p:tavLst>
                                    </p:anim>
                                    <p:anim calcmode="lin" valueType="num">
                                      <p:cBhvr>
                                        <p:cTn id="335" dur="3000" fill="hold"/>
                                        <p:tgtEl>
                                          <p:spTgt spid="54"/>
                                        </p:tgtEl>
                                        <p:attrNameLst>
                                          <p:attrName>ppt_y</p:attrName>
                                        </p:attrNameLst>
                                      </p:cBhvr>
                                      <p:tavLst>
                                        <p:tav tm="0">
                                          <p:val>
                                            <p:strVal val="#ppt_y+#ppt_h/2"/>
                                          </p:val>
                                        </p:tav>
                                        <p:tav tm="100000">
                                          <p:val>
                                            <p:strVal val="#ppt_y"/>
                                          </p:val>
                                        </p:tav>
                                      </p:tavLst>
                                    </p:anim>
                                    <p:anim calcmode="lin" valueType="num">
                                      <p:cBhvr>
                                        <p:cTn id="336" dur="3000" fill="hold"/>
                                        <p:tgtEl>
                                          <p:spTgt spid="54"/>
                                        </p:tgtEl>
                                        <p:attrNameLst>
                                          <p:attrName>ppt_w</p:attrName>
                                        </p:attrNameLst>
                                      </p:cBhvr>
                                      <p:tavLst>
                                        <p:tav tm="0">
                                          <p:val>
                                            <p:strVal val="#ppt_w"/>
                                          </p:val>
                                        </p:tav>
                                        <p:tav tm="100000">
                                          <p:val>
                                            <p:strVal val="#ppt_w"/>
                                          </p:val>
                                        </p:tav>
                                      </p:tavLst>
                                    </p:anim>
                                    <p:anim calcmode="lin" valueType="num">
                                      <p:cBhvr>
                                        <p:cTn id="337" dur="3000" fill="hold"/>
                                        <p:tgtEl>
                                          <p:spTgt spid="54"/>
                                        </p:tgtEl>
                                        <p:attrNameLst>
                                          <p:attrName>ppt_h</p:attrName>
                                        </p:attrNameLst>
                                      </p:cBhvr>
                                      <p:tavLst>
                                        <p:tav tm="0">
                                          <p:val>
                                            <p:fltVal val="0"/>
                                          </p:val>
                                        </p:tav>
                                        <p:tav tm="100000">
                                          <p:val>
                                            <p:strVal val="#ppt_h"/>
                                          </p:val>
                                        </p:tav>
                                      </p:tavLst>
                                    </p:anim>
                                  </p:childTnLst>
                                </p:cTn>
                              </p:par>
                              <p:par>
                                <p:cTn id="338" presetID="6" presetClass="emph" presetSubtype="0" fill="hold" grpId="1" nodeType="withEffect">
                                  <p:stCondLst>
                                    <p:cond delay="0"/>
                                  </p:stCondLst>
                                  <p:childTnLst>
                                    <p:animScale>
                                      <p:cBhvr>
                                        <p:cTn id="339" dur="3000" fill="hold"/>
                                        <p:tgtEl>
                                          <p:spTgt spid="54"/>
                                        </p:tgtEl>
                                      </p:cBhvr>
                                      <p:by x="400000" y="100000"/>
                                    </p:animScale>
                                  </p:childTnLst>
                                </p:cTn>
                              </p:par>
                              <p:par>
                                <p:cTn id="340" presetID="2" presetClass="exit" presetSubtype="12" fill="hold" grpId="2" nodeType="withEffect">
                                  <p:stCondLst>
                                    <p:cond delay="0"/>
                                  </p:stCondLst>
                                  <p:childTnLst>
                                    <p:anim calcmode="lin" valueType="num">
                                      <p:cBhvr additive="base">
                                        <p:cTn id="341" dur="4000"/>
                                        <p:tgtEl>
                                          <p:spTgt spid="54"/>
                                        </p:tgtEl>
                                        <p:attrNameLst>
                                          <p:attrName>ppt_x</p:attrName>
                                        </p:attrNameLst>
                                      </p:cBhvr>
                                      <p:tavLst>
                                        <p:tav tm="0">
                                          <p:val>
                                            <p:strVal val="ppt_x"/>
                                          </p:val>
                                        </p:tav>
                                        <p:tav tm="100000">
                                          <p:val>
                                            <p:strVal val="0-ppt_w/2"/>
                                          </p:val>
                                        </p:tav>
                                      </p:tavLst>
                                    </p:anim>
                                    <p:anim calcmode="lin" valueType="num">
                                      <p:cBhvr additive="base">
                                        <p:cTn id="342" dur="4000"/>
                                        <p:tgtEl>
                                          <p:spTgt spid="54"/>
                                        </p:tgtEl>
                                        <p:attrNameLst>
                                          <p:attrName>ppt_y</p:attrName>
                                        </p:attrNameLst>
                                      </p:cBhvr>
                                      <p:tavLst>
                                        <p:tav tm="0">
                                          <p:val>
                                            <p:strVal val="ppt_y"/>
                                          </p:val>
                                        </p:tav>
                                        <p:tav tm="100000">
                                          <p:val>
                                            <p:strVal val="1+ppt_h/2"/>
                                          </p:val>
                                        </p:tav>
                                      </p:tavLst>
                                    </p:anim>
                                    <p:set>
                                      <p:cBhvr>
                                        <p:cTn id="343" dur="1" fill="hold">
                                          <p:stCondLst>
                                            <p:cond delay="3999"/>
                                          </p:stCondLst>
                                        </p:cTn>
                                        <p:tgtEl>
                                          <p:spTgt spid="54"/>
                                        </p:tgtEl>
                                        <p:attrNameLst>
                                          <p:attrName>style.visibility</p:attrName>
                                        </p:attrNameLst>
                                      </p:cBhvr>
                                      <p:to>
                                        <p:strVal val="hidden"/>
                                      </p:to>
                                    </p:set>
                                  </p:childTnLst>
                                </p:cTn>
                              </p:par>
                              <p:par>
                                <p:cTn id="344" presetID="17" presetClass="entr" presetSubtype="4" fill="hold" grpId="0" nodeType="withEffect">
                                  <p:stCondLst>
                                    <p:cond delay="0"/>
                                  </p:stCondLst>
                                  <p:childTnLst>
                                    <p:set>
                                      <p:cBhvr>
                                        <p:cTn id="345" dur="1" fill="hold">
                                          <p:stCondLst>
                                            <p:cond delay="0"/>
                                          </p:stCondLst>
                                        </p:cTn>
                                        <p:tgtEl>
                                          <p:spTgt spid="55"/>
                                        </p:tgtEl>
                                        <p:attrNameLst>
                                          <p:attrName>style.visibility</p:attrName>
                                        </p:attrNameLst>
                                      </p:cBhvr>
                                      <p:to>
                                        <p:strVal val="visible"/>
                                      </p:to>
                                    </p:set>
                                    <p:anim calcmode="lin" valueType="num">
                                      <p:cBhvr>
                                        <p:cTn id="346" dur="3000" fill="hold"/>
                                        <p:tgtEl>
                                          <p:spTgt spid="55"/>
                                        </p:tgtEl>
                                        <p:attrNameLst>
                                          <p:attrName>ppt_x</p:attrName>
                                        </p:attrNameLst>
                                      </p:cBhvr>
                                      <p:tavLst>
                                        <p:tav tm="0">
                                          <p:val>
                                            <p:strVal val="#ppt_x"/>
                                          </p:val>
                                        </p:tav>
                                        <p:tav tm="100000">
                                          <p:val>
                                            <p:strVal val="#ppt_x"/>
                                          </p:val>
                                        </p:tav>
                                      </p:tavLst>
                                    </p:anim>
                                    <p:anim calcmode="lin" valueType="num">
                                      <p:cBhvr>
                                        <p:cTn id="347" dur="3000" fill="hold"/>
                                        <p:tgtEl>
                                          <p:spTgt spid="55"/>
                                        </p:tgtEl>
                                        <p:attrNameLst>
                                          <p:attrName>ppt_y</p:attrName>
                                        </p:attrNameLst>
                                      </p:cBhvr>
                                      <p:tavLst>
                                        <p:tav tm="0">
                                          <p:val>
                                            <p:strVal val="#ppt_y+#ppt_h/2"/>
                                          </p:val>
                                        </p:tav>
                                        <p:tav tm="100000">
                                          <p:val>
                                            <p:strVal val="#ppt_y"/>
                                          </p:val>
                                        </p:tav>
                                      </p:tavLst>
                                    </p:anim>
                                    <p:anim calcmode="lin" valueType="num">
                                      <p:cBhvr>
                                        <p:cTn id="348" dur="3000" fill="hold"/>
                                        <p:tgtEl>
                                          <p:spTgt spid="55"/>
                                        </p:tgtEl>
                                        <p:attrNameLst>
                                          <p:attrName>ppt_w</p:attrName>
                                        </p:attrNameLst>
                                      </p:cBhvr>
                                      <p:tavLst>
                                        <p:tav tm="0">
                                          <p:val>
                                            <p:strVal val="#ppt_w"/>
                                          </p:val>
                                        </p:tav>
                                        <p:tav tm="100000">
                                          <p:val>
                                            <p:strVal val="#ppt_w"/>
                                          </p:val>
                                        </p:tav>
                                      </p:tavLst>
                                    </p:anim>
                                    <p:anim calcmode="lin" valueType="num">
                                      <p:cBhvr>
                                        <p:cTn id="349" dur="3000" fill="hold"/>
                                        <p:tgtEl>
                                          <p:spTgt spid="55"/>
                                        </p:tgtEl>
                                        <p:attrNameLst>
                                          <p:attrName>ppt_h</p:attrName>
                                        </p:attrNameLst>
                                      </p:cBhvr>
                                      <p:tavLst>
                                        <p:tav tm="0">
                                          <p:val>
                                            <p:fltVal val="0"/>
                                          </p:val>
                                        </p:tav>
                                        <p:tav tm="100000">
                                          <p:val>
                                            <p:strVal val="#ppt_h"/>
                                          </p:val>
                                        </p:tav>
                                      </p:tavLst>
                                    </p:anim>
                                  </p:childTnLst>
                                </p:cTn>
                              </p:par>
                              <p:par>
                                <p:cTn id="350" presetID="6" presetClass="emph" presetSubtype="0" fill="hold" grpId="1" nodeType="withEffect">
                                  <p:stCondLst>
                                    <p:cond delay="0"/>
                                  </p:stCondLst>
                                  <p:childTnLst>
                                    <p:animScale>
                                      <p:cBhvr>
                                        <p:cTn id="351" dur="3000" fill="hold"/>
                                        <p:tgtEl>
                                          <p:spTgt spid="55"/>
                                        </p:tgtEl>
                                      </p:cBhvr>
                                      <p:by x="400000" y="100000"/>
                                    </p:animScale>
                                  </p:childTnLst>
                                </p:cTn>
                              </p:par>
                              <p:par>
                                <p:cTn id="352" presetID="2" presetClass="exit" presetSubtype="12" fill="hold" grpId="2" nodeType="withEffect">
                                  <p:stCondLst>
                                    <p:cond delay="0"/>
                                  </p:stCondLst>
                                  <p:childTnLst>
                                    <p:anim calcmode="lin" valueType="num">
                                      <p:cBhvr additive="base">
                                        <p:cTn id="353" dur="4000"/>
                                        <p:tgtEl>
                                          <p:spTgt spid="55"/>
                                        </p:tgtEl>
                                        <p:attrNameLst>
                                          <p:attrName>ppt_x</p:attrName>
                                        </p:attrNameLst>
                                      </p:cBhvr>
                                      <p:tavLst>
                                        <p:tav tm="0">
                                          <p:val>
                                            <p:strVal val="ppt_x"/>
                                          </p:val>
                                        </p:tav>
                                        <p:tav tm="100000">
                                          <p:val>
                                            <p:strVal val="0-ppt_w/2"/>
                                          </p:val>
                                        </p:tav>
                                      </p:tavLst>
                                    </p:anim>
                                    <p:anim calcmode="lin" valueType="num">
                                      <p:cBhvr additive="base">
                                        <p:cTn id="354" dur="4000"/>
                                        <p:tgtEl>
                                          <p:spTgt spid="55"/>
                                        </p:tgtEl>
                                        <p:attrNameLst>
                                          <p:attrName>ppt_y</p:attrName>
                                        </p:attrNameLst>
                                      </p:cBhvr>
                                      <p:tavLst>
                                        <p:tav tm="0">
                                          <p:val>
                                            <p:strVal val="ppt_y"/>
                                          </p:val>
                                        </p:tav>
                                        <p:tav tm="100000">
                                          <p:val>
                                            <p:strVal val="1+ppt_h/2"/>
                                          </p:val>
                                        </p:tav>
                                      </p:tavLst>
                                    </p:anim>
                                    <p:set>
                                      <p:cBhvr>
                                        <p:cTn id="355" dur="1" fill="hold">
                                          <p:stCondLst>
                                            <p:cond delay="3999"/>
                                          </p:stCondLst>
                                        </p:cTn>
                                        <p:tgtEl>
                                          <p:spTgt spid="55"/>
                                        </p:tgtEl>
                                        <p:attrNameLst>
                                          <p:attrName>style.visibility</p:attrName>
                                        </p:attrNameLst>
                                      </p:cBhvr>
                                      <p:to>
                                        <p:strVal val="hidden"/>
                                      </p:to>
                                    </p:set>
                                  </p:childTnLst>
                                </p:cTn>
                              </p:par>
                              <p:par>
                                <p:cTn id="356" presetID="17" presetClass="entr" presetSubtype="4" fill="hold" grpId="0" nodeType="withEffect">
                                  <p:stCondLst>
                                    <p:cond delay="0"/>
                                  </p:stCondLst>
                                  <p:childTnLst>
                                    <p:set>
                                      <p:cBhvr>
                                        <p:cTn id="357" dur="1" fill="hold">
                                          <p:stCondLst>
                                            <p:cond delay="0"/>
                                          </p:stCondLst>
                                        </p:cTn>
                                        <p:tgtEl>
                                          <p:spTgt spid="56"/>
                                        </p:tgtEl>
                                        <p:attrNameLst>
                                          <p:attrName>style.visibility</p:attrName>
                                        </p:attrNameLst>
                                      </p:cBhvr>
                                      <p:to>
                                        <p:strVal val="visible"/>
                                      </p:to>
                                    </p:set>
                                    <p:anim calcmode="lin" valueType="num">
                                      <p:cBhvr>
                                        <p:cTn id="358" dur="3000" fill="hold"/>
                                        <p:tgtEl>
                                          <p:spTgt spid="56"/>
                                        </p:tgtEl>
                                        <p:attrNameLst>
                                          <p:attrName>ppt_x</p:attrName>
                                        </p:attrNameLst>
                                      </p:cBhvr>
                                      <p:tavLst>
                                        <p:tav tm="0">
                                          <p:val>
                                            <p:strVal val="#ppt_x"/>
                                          </p:val>
                                        </p:tav>
                                        <p:tav tm="100000">
                                          <p:val>
                                            <p:strVal val="#ppt_x"/>
                                          </p:val>
                                        </p:tav>
                                      </p:tavLst>
                                    </p:anim>
                                    <p:anim calcmode="lin" valueType="num">
                                      <p:cBhvr>
                                        <p:cTn id="359" dur="3000" fill="hold"/>
                                        <p:tgtEl>
                                          <p:spTgt spid="56"/>
                                        </p:tgtEl>
                                        <p:attrNameLst>
                                          <p:attrName>ppt_y</p:attrName>
                                        </p:attrNameLst>
                                      </p:cBhvr>
                                      <p:tavLst>
                                        <p:tav tm="0">
                                          <p:val>
                                            <p:strVal val="#ppt_y+#ppt_h/2"/>
                                          </p:val>
                                        </p:tav>
                                        <p:tav tm="100000">
                                          <p:val>
                                            <p:strVal val="#ppt_y"/>
                                          </p:val>
                                        </p:tav>
                                      </p:tavLst>
                                    </p:anim>
                                    <p:anim calcmode="lin" valueType="num">
                                      <p:cBhvr>
                                        <p:cTn id="360" dur="3000" fill="hold"/>
                                        <p:tgtEl>
                                          <p:spTgt spid="56"/>
                                        </p:tgtEl>
                                        <p:attrNameLst>
                                          <p:attrName>ppt_w</p:attrName>
                                        </p:attrNameLst>
                                      </p:cBhvr>
                                      <p:tavLst>
                                        <p:tav tm="0">
                                          <p:val>
                                            <p:strVal val="#ppt_w"/>
                                          </p:val>
                                        </p:tav>
                                        <p:tav tm="100000">
                                          <p:val>
                                            <p:strVal val="#ppt_w"/>
                                          </p:val>
                                        </p:tav>
                                      </p:tavLst>
                                    </p:anim>
                                    <p:anim calcmode="lin" valueType="num">
                                      <p:cBhvr>
                                        <p:cTn id="361" dur="3000" fill="hold"/>
                                        <p:tgtEl>
                                          <p:spTgt spid="56"/>
                                        </p:tgtEl>
                                        <p:attrNameLst>
                                          <p:attrName>ppt_h</p:attrName>
                                        </p:attrNameLst>
                                      </p:cBhvr>
                                      <p:tavLst>
                                        <p:tav tm="0">
                                          <p:val>
                                            <p:fltVal val="0"/>
                                          </p:val>
                                        </p:tav>
                                        <p:tav tm="100000">
                                          <p:val>
                                            <p:strVal val="#ppt_h"/>
                                          </p:val>
                                        </p:tav>
                                      </p:tavLst>
                                    </p:anim>
                                  </p:childTnLst>
                                </p:cTn>
                              </p:par>
                              <p:par>
                                <p:cTn id="362" presetID="6" presetClass="emph" presetSubtype="0" fill="hold" grpId="1" nodeType="withEffect">
                                  <p:stCondLst>
                                    <p:cond delay="0"/>
                                  </p:stCondLst>
                                  <p:childTnLst>
                                    <p:animScale>
                                      <p:cBhvr>
                                        <p:cTn id="363" dur="3000" fill="hold"/>
                                        <p:tgtEl>
                                          <p:spTgt spid="56"/>
                                        </p:tgtEl>
                                      </p:cBhvr>
                                      <p:by x="400000" y="100000"/>
                                    </p:animScale>
                                  </p:childTnLst>
                                </p:cTn>
                              </p:par>
                              <p:par>
                                <p:cTn id="364" presetID="2" presetClass="exit" presetSubtype="12" fill="hold" grpId="2" nodeType="withEffect">
                                  <p:stCondLst>
                                    <p:cond delay="0"/>
                                  </p:stCondLst>
                                  <p:childTnLst>
                                    <p:anim calcmode="lin" valueType="num">
                                      <p:cBhvr additive="base">
                                        <p:cTn id="365" dur="4000"/>
                                        <p:tgtEl>
                                          <p:spTgt spid="56"/>
                                        </p:tgtEl>
                                        <p:attrNameLst>
                                          <p:attrName>ppt_x</p:attrName>
                                        </p:attrNameLst>
                                      </p:cBhvr>
                                      <p:tavLst>
                                        <p:tav tm="0">
                                          <p:val>
                                            <p:strVal val="ppt_x"/>
                                          </p:val>
                                        </p:tav>
                                        <p:tav tm="100000">
                                          <p:val>
                                            <p:strVal val="0-ppt_w/2"/>
                                          </p:val>
                                        </p:tav>
                                      </p:tavLst>
                                    </p:anim>
                                    <p:anim calcmode="lin" valueType="num">
                                      <p:cBhvr additive="base">
                                        <p:cTn id="366" dur="4000"/>
                                        <p:tgtEl>
                                          <p:spTgt spid="56"/>
                                        </p:tgtEl>
                                        <p:attrNameLst>
                                          <p:attrName>ppt_y</p:attrName>
                                        </p:attrNameLst>
                                      </p:cBhvr>
                                      <p:tavLst>
                                        <p:tav tm="0">
                                          <p:val>
                                            <p:strVal val="ppt_y"/>
                                          </p:val>
                                        </p:tav>
                                        <p:tav tm="100000">
                                          <p:val>
                                            <p:strVal val="1+ppt_h/2"/>
                                          </p:val>
                                        </p:tav>
                                      </p:tavLst>
                                    </p:anim>
                                    <p:set>
                                      <p:cBhvr>
                                        <p:cTn id="367" dur="1" fill="hold">
                                          <p:stCondLst>
                                            <p:cond delay="3999"/>
                                          </p:stCondLst>
                                        </p:cTn>
                                        <p:tgtEl>
                                          <p:spTgt spid="56"/>
                                        </p:tgtEl>
                                        <p:attrNameLst>
                                          <p:attrName>style.visibility</p:attrName>
                                        </p:attrNameLst>
                                      </p:cBhvr>
                                      <p:to>
                                        <p:strVal val="hidden"/>
                                      </p:to>
                                    </p:set>
                                  </p:childTnLst>
                                </p:cTn>
                              </p:par>
                              <p:par>
                                <p:cTn id="368" presetID="17" presetClass="entr" presetSubtype="4" fill="hold" grpId="0" nodeType="withEffect">
                                  <p:stCondLst>
                                    <p:cond delay="0"/>
                                  </p:stCondLst>
                                  <p:childTnLst>
                                    <p:set>
                                      <p:cBhvr>
                                        <p:cTn id="369" dur="1" fill="hold">
                                          <p:stCondLst>
                                            <p:cond delay="0"/>
                                          </p:stCondLst>
                                        </p:cTn>
                                        <p:tgtEl>
                                          <p:spTgt spid="57"/>
                                        </p:tgtEl>
                                        <p:attrNameLst>
                                          <p:attrName>style.visibility</p:attrName>
                                        </p:attrNameLst>
                                      </p:cBhvr>
                                      <p:to>
                                        <p:strVal val="visible"/>
                                      </p:to>
                                    </p:set>
                                    <p:anim calcmode="lin" valueType="num">
                                      <p:cBhvr>
                                        <p:cTn id="370" dur="3000" fill="hold"/>
                                        <p:tgtEl>
                                          <p:spTgt spid="57"/>
                                        </p:tgtEl>
                                        <p:attrNameLst>
                                          <p:attrName>ppt_x</p:attrName>
                                        </p:attrNameLst>
                                      </p:cBhvr>
                                      <p:tavLst>
                                        <p:tav tm="0">
                                          <p:val>
                                            <p:strVal val="#ppt_x"/>
                                          </p:val>
                                        </p:tav>
                                        <p:tav tm="100000">
                                          <p:val>
                                            <p:strVal val="#ppt_x"/>
                                          </p:val>
                                        </p:tav>
                                      </p:tavLst>
                                    </p:anim>
                                    <p:anim calcmode="lin" valueType="num">
                                      <p:cBhvr>
                                        <p:cTn id="371" dur="3000" fill="hold"/>
                                        <p:tgtEl>
                                          <p:spTgt spid="57"/>
                                        </p:tgtEl>
                                        <p:attrNameLst>
                                          <p:attrName>ppt_y</p:attrName>
                                        </p:attrNameLst>
                                      </p:cBhvr>
                                      <p:tavLst>
                                        <p:tav tm="0">
                                          <p:val>
                                            <p:strVal val="#ppt_y+#ppt_h/2"/>
                                          </p:val>
                                        </p:tav>
                                        <p:tav tm="100000">
                                          <p:val>
                                            <p:strVal val="#ppt_y"/>
                                          </p:val>
                                        </p:tav>
                                      </p:tavLst>
                                    </p:anim>
                                    <p:anim calcmode="lin" valueType="num">
                                      <p:cBhvr>
                                        <p:cTn id="372" dur="3000" fill="hold"/>
                                        <p:tgtEl>
                                          <p:spTgt spid="57"/>
                                        </p:tgtEl>
                                        <p:attrNameLst>
                                          <p:attrName>ppt_w</p:attrName>
                                        </p:attrNameLst>
                                      </p:cBhvr>
                                      <p:tavLst>
                                        <p:tav tm="0">
                                          <p:val>
                                            <p:strVal val="#ppt_w"/>
                                          </p:val>
                                        </p:tav>
                                        <p:tav tm="100000">
                                          <p:val>
                                            <p:strVal val="#ppt_w"/>
                                          </p:val>
                                        </p:tav>
                                      </p:tavLst>
                                    </p:anim>
                                    <p:anim calcmode="lin" valueType="num">
                                      <p:cBhvr>
                                        <p:cTn id="373" dur="3000" fill="hold"/>
                                        <p:tgtEl>
                                          <p:spTgt spid="57"/>
                                        </p:tgtEl>
                                        <p:attrNameLst>
                                          <p:attrName>ppt_h</p:attrName>
                                        </p:attrNameLst>
                                      </p:cBhvr>
                                      <p:tavLst>
                                        <p:tav tm="0">
                                          <p:val>
                                            <p:fltVal val="0"/>
                                          </p:val>
                                        </p:tav>
                                        <p:tav tm="100000">
                                          <p:val>
                                            <p:strVal val="#ppt_h"/>
                                          </p:val>
                                        </p:tav>
                                      </p:tavLst>
                                    </p:anim>
                                  </p:childTnLst>
                                </p:cTn>
                              </p:par>
                              <p:par>
                                <p:cTn id="374" presetID="6" presetClass="emph" presetSubtype="0" fill="hold" grpId="1" nodeType="withEffect">
                                  <p:stCondLst>
                                    <p:cond delay="0"/>
                                  </p:stCondLst>
                                  <p:childTnLst>
                                    <p:animScale>
                                      <p:cBhvr>
                                        <p:cTn id="375" dur="3000" fill="hold"/>
                                        <p:tgtEl>
                                          <p:spTgt spid="57"/>
                                        </p:tgtEl>
                                      </p:cBhvr>
                                      <p:by x="400000" y="100000"/>
                                    </p:animScale>
                                  </p:childTnLst>
                                </p:cTn>
                              </p:par>
                              <p:par>
                                <p:cTn id="376" presetID="2" presetClass="exit" presetSubtype="12" fill="hold" grpId="2" nodeType="withEffect">
                                  <p:stCondLst>
                                    <p:cond delay="0"/>
                                  </p:stCondLst>
                                  <p:childTnLst>
                                    <p:anim calcmode="lin" valueType="num">
                                      <p:cBhvr additive="base">
                                        <p:cTn id="377" dur="4000"/>
                                        <p:tgtEl>
                                          <p:spTgt spid="57"/>
                                        </p:tgtEl>
                                        <p:attrNameLst>
                                          <p:attrName>ppt_x</p:attrName>
                                        </p:attrNameLst>
                                      </p:cBhvr>
                                      <p:tavLst>
                                        <p:tav tm="0">
                                          <p:val>
                                            <p:strVal val="ppt_x"/>
                                          </p:val>
                                        </p:tav>
                                        <p:tav tm="100000">
                                          <p:val>
                                            <p:strVal val="0-ppt_w/2"/>
                                          </p:val>
                                        </p:tav>
                                      </p:tavLst>
                                    </p:anim>
                                    <p:anim calcmode="lin" valueType="num">
                                      <p:cBhvr additive="base">
                                        <p:cTn id="378" dur="4000"/>
                                        <p:tgtEl>
                                          <p:spTgt spid="57"/>
                                        </p:tgtEl>
                                        <p:attrNameLst>
                                          <p:attrName>ppt_y</p:attrName>
                                        </p:attrNameLst>
                                      </p:cBhvr>
                                      <p:tavLst>
                                        <p:tav tm="0">
                                          <p:val>
                                            <p:strVal val="ppt_y"/>
                                          </p:val>
                                        </p:tav>
                                        <p:tav tm="100000">
                                          <p:val>
                                            <p:strVal val="1+ppt_h/2"/>
                                          </p:val>
                                        </p:tav>
                                      </p:tavLst>
                                    </p:anim>
                                    <p:set>
                                      <p:cBhvr>
                                        <p:cTn id="379" dur="1" fill="hold">
                                          <p:stCondLst>
                                            <p:cond delay="3999"/>
                                          </p:stCondLst>
                                        </p:cTn>
                                        <p:tgtEl>
                                          <p:spTgt spid="57"/>
                                        </p:tgtEl>
                                        <p:attrNameLst>
                                          <p:attrName>style.visibility</p:attrName>
                                        </p:attrNameLst>
                                      </p:cBhvr>
                                      <p:to>
                                        <p:strVal val="hidden"/>
                                      </p:to>
                                    </p:set>
                                  </p:childTnLst>
                                </p:cTn>
                              </p:par>
                              <p:par>
                                <p:cTn id="380" presetID="17" presetClass="entr" presetSubtype="4" fill="hold" grpId="0" nodeType="withEffect">
                                  <p:stCondLst>
                                    <p:cond delay="0"/>
                                  </p:stCondLst>
                                  <p:childTnLst>
                                    <p:set>
                                      <p:cBhvr>
                                        <p:cTn id="381" dur="1" fill="hold">
                                          <p:stCondLst>
                                            <p:cond delay="0"/>
                                          </p:stCondLst>
                                        </p:cTn>
                                        <p:tgtEl>
                                          <p:spTgt spid="58"/>
                                        </p:tgtEl>
                                        <p:attrNameLst>
                                          <p:attrName>style.visibility</p:attrName>
                                        </p:attrNameLst>
                                      </p:cBhvr>
                                      <p:to>
                                        <p:strVal val="visible"/>
                                      </p:to>
                                    </p:set>
                                    <p:anim calcmode="lin" valueType="num">
                                      <p:cBhvr>
                                        <p:cTn id="382" dur="3000" fill="hold"/>
                                        <p:tgtEl>
                                          <p:spTgt spid="58"/>
                                        </p:tgtEl>
                                        <p:attrNameLst>
                                          <p:attrName>ppt_x</p:attrName>
                                        </p:attrNameLst>
                                      </p:cBhvr>
                                      <p:tavLst>
                                        <p:tav tm="0">
                                          <p:val>
                                            <p:strVal val="#ppt_x"/>
                                          </p:val>
                                        </p:tav>
                                        <p:tav tm="100000">
                                          <p:val>
                                            <p:strVal val="#ppt_x"/>
                                          </p:val>
                                        </p:tav>
                                      </p:tavLst>
                                    </p:anim>
                                    <p:anim calcmode="lin" valueType="num">
                                      <p:cBhvr>
                                        <p:cTn id="383" dur="3000" fill="hold"/>
                                        <p:tgtEl>
                                          <p:spTgt spid="58"/>
                                        </p:tgtEl>
                                        <p:attrNameLst>
                                          <p:attrName>ppt_y</p:attrName>
                                        </p:attrNameLst>
                                      </p:cBhvr>
                                      <p:tavLst>
                                        <p:tav tm="0">
                                          <p:val>
                                            <p:strVal val="#ppt_y+#ppt_h/2"/>
                                          </p:val>
                                        </p:tav>
                                        <p:tav tm="100000">
                                          <p:val>
                                            <p:strVal val="#ppt_y"/>
                                          </p:val>
                                        </p:tav>
                                      </p:tavLst>
                                    </p:anim>
                                    <p:anim calcmode="lin" valueType="num">
                                      <p:cBhvr>
                                        <p:cTn id="384" dur="3000" fill="hold"/>
                                        <p:tgtEl>
                                          <p:spTgt spid="58"/>
                                        </p:tgtEl>
                                        <p:attrNameLst>
                                          <p:attrName>ppt_w</p:attrName>
                                        </p:attrNameLst>
                                      </p:cBhvr>
                                      <p:tavLst>
                                        <p:tav tm="0">
                                          <p:val>
                                            <p:strVal val="#ppt_w"/>
                                          </p:val>
                                        </p:tav>
                                        <p:tav tm="100000">
                                          <p:val>
                                            <p:strVal val="#ppt_w"/>
                                          </p:val>
                                        </p:tav>
                                      </p:tavLst>
                                    </p:anim>
                                    <p:anim calcmode="lin" valueType="num">
                                      <p:cBhvr>
                                        <p:cTn id="385" dur="3000" fill="hold"/>
                                        <p:tgtEl>
                                          <p:spTgt spid="58"/>
                                        </p:tgtEl>
                                        <p:attrNameLst>
                                          <p:attrName>ppt_h</p:attrName>
                                        </p:attrNameLst>
                                      </p:cBhvr>
                                      <p:tavLst>
                                        <p:tav tm="0">
                                          <p:val>
                                            <p:fltVal val="0"/>
                                          </p:val>
                                        </p:tav>
                                        <p:tav tm="100000">
                                          <p:val>
                                            <p:strVal val="#ppt_h"/>
                                          </p:val>
                                        </p:tav>
                                      </p:tavLst>
                                    </p:anim>
                                  </p:childTnLst>
                                </p:cTn>
                              </p:par>
                              <p:par>
                                <p:cTn id="386" presetID="6" presetClass="emph" presetSubtype="0" fill="hold" grpId="1" nodeType="withEffect">
                                  <p:stCondLst>
                                    <p:cond delay="0"/>
                                  </p:stCondLst>
                                  <p:childTnLst>
                                    <p:animScale>
                                      <p:cBhvr>
                                        <p:cTn id="387" dur="3000" fill="hold"/>
                                        <p:tgtEl>
                                          <p:spTgt spid="58"/>
                                        </p:tgtEl>
                                      </p:cBhvr>
                                      <p:by x="400000" y="100000"/>
                                    </p:animScale>
                                  </p:childTnLst>
                                </p:cTn>
                              </p:par>
                              <p:par>
                                <p:cTn id="388" presetID="2" presetClass="exit" presetSubtype="12" fill="hold" grpId="2" nodeType="withEffect">
                                  <p:stCondLst>
                                    <p:cond delay="0"/>
                                  </p:stCondLst>
                                  <p:childTnLst>
                                    <p:anim calcmode="lin" valueType="num">
                                      <p:cBhvr additive="base">
                                        <p:cTn id="389" dur="4000"/>
                                        <p:tgtEl>
                                          <p:spTgt spid="58"/>
                                        </p:tgtEl>
                                        <p:attrNameLst>
                                          <p:attrName>ppt_x</p:attrName>
                                        </p:attrNameLst>
                                      </p:cBhvr>
                                      <p:tavLst>
                                        <p:tav tm="0">
                                          <p:val>
                                            <p:strVal val="ppt_x"/>
                                          </p:val>
                                        </p:tav>
                                        <p:tav tm="100000">
                                          <p:val>
                                            <p:strVal val="0-ppt_w/2"/>
                                          </p:val>
                                        </p:tav>
                                      </p:tavLst>
                                    </p:anim>
                                    <p:anim calcmode="lin" valueType="num">
                                      <p:cBhvr additive="base">
                                        <p:cTn id="390" dur="4000"/>
                                        <p:tgtEl>
                                          <p:spTgt spid="58"/>
                                        </p:tgtEl>
                                        <p:attrNameLst>
                                          <p:attrName>ppt_y</p:attrName>
                                        </p:attrNameLst>
                                      </p:cBhvr>
                                      <p:tavLst>
                                        <p:tav tm="0">
                                          <p:val>
                                            <p:strVal val="ppt_y"/>
                                          </p:val>
                                        </p:tav>
                                        <p:tav tm="100000">
                                          <p:val>
                                            <p:strVal val="1+ppt_h/2"/>
                                          </p:val>
                                        </p:tav>
                                      </p:tavLst>
                                    </p:anim>
                                    <p:set>
                                      <p:cBhvr>
                                        <p:cTn id="391" dur="1" fill="hold">
                                          <p:stCondLst>
                                            <p:cond delay="3999"/>
                                          </p:stCondLst>
                                        </p:cTn>
                                        <p:tgtEl>
                                          <p:spTgt spid="58"/>
                                        </p:tgtEl>
                                        <p:attrNameLst>
                                          <p:attrName>style.visibility</p:attrName>
                                        </p:attrNameLst>
                                      </p:cBhvr>
                                      <p:to>
                                        <p:strVal val="hidden"/>
                                      </p:to>
                                    </p:set>
                                  </p:childTnLst>
                                </p:cTn>
                              </p:par>
                              <p:par>
                                <p:cTn id="392" presetID="17" presetClass="entr" presetSubtype="4" fill="hold" grpId="0" nodeType="withEffect">
                                  <p:stCondLst>
                                    <p:cond delay="0"/>
                                  </p:stCondLst>
                                  <p:childTnLst>
                                    <p:set>
                                      <p:cBhvr>
                                        <p:cTn id="393" dur="1" fill="hold">
                                          <p:stCondLst>
                                            <p:cond delay="0"/>
                                          </p:stCondLst>
                                        </p:cTn>
                                        <p:tgtEl>
                                          <p:spTgt spid="59"/>
                                        </p:tgtEl>
                                        <p:attrNameLst>
                                          <p:attrName>style.visibility</p:attrName>
                                        </p:attrNameLst>
                                      </p:cBhvr>
                                      <p:to>
                                        <p:strVal val="visible"/>
                                      </p:to>
                                    </p:set>
                                    <p:anim calcmode="lin" valueType="num">
                                      <p:cBhvr>
                                        <p:cTn id="394" dur="3000" fill="hold"/>
                                        <p:tgtEl>
                                          <p:spTgt spid="59"/>
                                        </p:tgtEl>
                                        <p:attrNameLst>
                                          <p:attrName>ppt_x</p:attrName>
                                        </p:attrNameLst>
                                      </p:cBhvr>
                                      <p:tavLst>
                                        <p:tav tm="0">
                                          <p:val>
                                            <p:strVal val="#ppt_x"/>
                                          </p:val>
                                        </p:tav>
                                        <p:tav tm="100000">
                                          <p:val>
                                            <p:strVal val="#ppt_x"/>
                                          </p:val>
                                        </p:tav>
                                      </p:tavLst>
                                    </p:anim>
                                    <p:anim calcmode="lin" valueType="num">
                                      <p:cBhvr>
                                        <p:cTn id="395" dur="3000" fill="hold"/>
                                        <p:tgtEl>
                                          <p:spTgt spid="59"/>
                                        </p:tgtEl>
                                        <p:attrNameLst>
                                          <p:attrName>ppt_y</p:attrName>
                                        </p:attrNameLst>
                                      </p:cBhvr>
                                      <p:tavLst>
                                        <p:tav tm="0">
                                          <p:val>
                                            <p:strVal val="#ppt_y+#ppt_h/2"/>
                                          </p:val>
                                        </p:tav>
                                        <p:tav tm="100000">
                                          <p:val>
                                            <p:strVal val="#ppt_y"/>
                                          </p:val>
                                        </p:tav>
                                      </p:tavLst>
                                    </p:anim>
                                    <p:anim calcmode="lin" valueType="num">
                                      <p:cBhvr>
                                        <p:cTn id="396" dur="3000" fill="hold"/>
                                        <p:tgtEl>
                                          <p:spTgt spid="59"/>
                                        </p:tgtEl>
                                        <p:attrNameLst>
                                          <p:attrName>ppt_w</p:attrName>
                                        </p:attrNameLst>
                                      </p:cBhvr>
                                      <p:tavLst>
                                        <p:tav tm="0">
                                          <p:val>
                                            <p:strVal val="#ppt_w"/>
                                          </p:val>
                                        </p:tav>
                                        <p:tav tm="100000">
                                          <p:val>
                                            <p:strVal val="#ppt_w"/>
                                          </p:val>
                                        </p:tav>
                                      </p:tavLst>
                                    </p:anim>
                                    <p:anim calcmode="lin" valueType="num">
                                      <p:cBhvr>
                                        <p:cTn id="397" dur="3000" fill="hold"/>
                                        <p:tgtEl>
                                          <p:spTgt spid="59"/>
                                        </p:tgtEl>
                                        <p:attrNameLst>
                                          <p:attrName>ppt_h</p:attrName>
                                        </p:attrNameLst>
                                      </p:cBhvr>
                                      <p:tavLst>
                                        <p:tav tm="0">
                                          <p:val>
                                            <p:fltVal val="0"/>
                                          </p:val>
                                        </p:tav>
                                        <p:tav tm="100000">
                                          <p:val>
                                            <p:strVal val="#ppt_h"/>
                                          </p:val>
                                        </p:tav>
                                      </p:tavLst>
                                    </p:anim>
                                  </p:childTnLst>
                                </p:cTn>
                              </p:par>
                              <p:par>
                                <p:cTn id="398" presetID="6" presetClass="emph" presetSubtype="0" fill="hold" grpId="1" nodeType="withEffect">
                                  <p:stCondLst>
                                    <p:cond delay="0"/>
                                  </p:stCondLst>
                                  <p:childTnLst>
                                    <p:animScale>
                                      <p:cBhvr>
                                        <p:cTn id="399" dur="3000" fill="hold"/>
                                        <p:tgtEl>
                                          <p:spTgt spid="59"/>
                                        </p:tgtEl>
                                      </p:cBhvr>
                                      <p:by x="400000" y="100000"/>
                                    </p:animScale>
                                  </p:childTnLst>
                                </p:cTn>
                              </p:par>
                              <p:par>
                                <p:cTn id="400" presetID="2" presetClass="exit" presetSubtype="12" fill="hold" grpId="2" nodeType="withEffect">
                                  <p:stCondLst>
                                    <p:cond delay="0"/>
                                  </p:stCondLst>
                                  <p:childTnLst>
                                    <p:anim calcmode="lin" valueType="num">
                                      <p:cBhvr additive="base">
                                        <p:cTn id="401" dur="4000"/>
                                        <p:tgtEl>
                                          <p:spTgt spid="59"/>
                                        </p:tgtEl>
                                        <p:attrNameLst>
                                          <p:attrName>ppt_x</p:attrName>
                                        </p:attrNameLst>
                                      </p:cBhvr>
                                      <p:tavLst>
                                        <p:tav tm="0">
                                          <p:val>
                                            <p:strVal val="ppt_x"/>
                                          </p:val>
                                        </p:tav>
                                        <p:tav tm="100000">
                                          <p:val>
                                            <p:strVal val="0-ppt_w/2"/>
                                          </p:val>
                                        </p:tav>
                                      </p:tavLst>
                                    </p:anim>
                                    <p:anim calcmode="lin" valueType="num">
                                      <p:cBhvr additive="base">
                                        <p:cTn id="402" dur="4000"/>
                                        <p:tgtEl>
                                          <p:spTgt spid="59"/>
                                        </p:tgtEl>
                                        <p:attrNameLst>
                                          <p:attrName>ppt_y</p:attrName>
                                        </p:attrNameLst>
                                      </p:cBhvr>
                                      <p:tavLst>
                                        <p:tav tm="0">
                                          <p:val>
                                            <p:strVal val="ppt_y"/>
                                          </p:val>
                                        </p:tav>
                                        <p:tav tm="100000">
                                          <p:val>
                                            <p:strVal val="1+ppt_h/2"/>
                                          </p:val>
                                        </p:tav>
                                      </p:tavLst>
                                    </p:anim>
                                    <p:set>
                                      <p:cBhvr>
                                        <p:cTn id="403" dur="1" fill="hold">
                                          <p:stCondLst>
                                            <p:cond delay="3999"/>
                                          </p:stCondLst>
                                        </p:cTn>
                                        <p:tgtEl>
                                          <p:spTgt spid="59"/>
                                        </p:tgtEl>
                                        <p:attrNameLst>
                                          <p:attrName>style.visibility</p:attrName>
                                        </p:attrNameLst>
                                      </p:cBhvr>
                                      <p:to>
                                        <p:strVal val="hidden"/>
                                      </p:to>
                                    </p:set>
                                  </p:childTnLst>
                                </p:cTn>
                              </p:par>
                              <p:par>
                                <p:cTn id="404" presetID="17" presetClass="entr" presetSubtype="4" fill="hold" grpId="0" nodeType="withEffect">
                                  <p:stCondLst>
                                    <p:cond delay="0"/>
                                  </p:stCondLst>
                                  <p:childTnLst>
                                    <p:set>
                                      <p:cBhvr>
                                        <p:cTn id="405" dur="1" fill="hold">
                                          <p:stCondLst>
                                            <p:cond delay="0"/>
                                          </p:stCondLst>
                                        </p:cTn>
                                        <p:tgtEl>
                                          <p:spTgt spid="60"/>
                                        </p:tgtEl>
                                        <p:attrNameLst>
                                          <p:attrName>style.visibility</p:attrName>
                                        </p:attrNameLst>
                                      </p:cBhvr>
                                      <p:to>
                                        <p:strVal val="visible"/>
                                      </p:to>
                                    </p:set>
                                    <p:anim calcmode="lin" valueType="num">
                                      <p:cBhvr>
                                        <p:cTn id="406" dur="3000" fill="hold"/>
                                        <p:tgtEl>
                                          <p:spTgt spid="60"/>
                                        </p:tgtEl>
                                        <p:attrNameLst>
                                          <p:attrName>ppt_x</p:attrName>
                                        </p:attrNameLst>
                                      </p:cBhvr>
                                      <p:tavLst>
                                        <p:tav tm="0">
                                          <p:val>
                                            <p:strVal val="#ppt_x"/>
                                          </p:val>
                                        </p:tav>
                                        <p:tav tm="100000">
                                          <p:val>
                                            <p:strVal val="#ppt_x"/>
                                          </p:val>
                                        </p:tav>
                                      </p:tavLst>
                                    </p:anim>
                                    <p:anim calcmode="lin" valueType="num">
                                      <p:cBhvr>
                                        <p:cTn id="407" dur="3000" fill="hold"/>
                                        <p:tgtEl>
                                          <p:spTgt spid="60"/>
                                        </p:tgtEl>
                                        <p:attrNameLst>
                                          <p:attrName>ppt_y</p:attrName>
                                        </p:attrNameLst>
                                      </p:cBhvr>
                                      <p:tavLst>
                                        <p:tav tm="0">
                                          <p:val>
                                            <p:strVal val="#ppt_y+#ppt_h/2"/>
                                          </p:val>
                                        </p:tav>
                                        <p:tav tm="100000">
                                          <p:val>
                                            <p:strVal val="#ppt_y"/>
                                          </p:val>
                                        </p:tav>
                                      </p:tavLst>
                                    </p:anim>
                                    <p:anim calcmode="lin" valueType="num">
                                      <p:cBhvr>
                                        <p:cTn id="408" dur="3000" fill="hold"/>
                                        <p:tgtEl>
                                          <p:spTgt spid="60"/>
                                        </p:tgtEl>
                                        <p:attrNameLst>
                                          <p:attrName>ppt_w</p:attrName>
                                        </p:attrNameLst>
                                      </p:cBhvr>
                                      <p:tavLst>
                                        <p:tav tm="0">
                                          <p:val>
                                            <p:strVal val="#ppt_w"/>
                                          </p:val>
                                        </p:tav>
                                        <p:tav tm="100000">
                                          <p:val>
                                            <p:strVal val="#ppt_w"/>
                                          </p:val>
                                        </p:tav>
                                      </p:tavLst>
                                    </p:anim>
                                    <p:anim calcmode="lin" valueType="num">
                                      <p:cBhvr>
                                        <p:cTn id="409" dur="3000" fill="hold"/>
                                        <p:tgtEl>
                                          <p:spTgt spid="60"/>
                                        </p:tgtEl>
                                        <p:attrNameLst>
                                          <p:attrName>ppt_h</p:attrName>
                                        </p:attrNameLst>
                                      </p:cBhvr>
                                      <p:tavLst>
                                        <p:tav tm="0">
                                          <p:val>
                                            <p:fltVal val="0"/>
                                          </p:val>
                                        </p:tav>
                                        <p:tav tm="100000">
                                          <p:val>
                                            <p:strVal val="#ppt_h"/>
                                          </p:val>
                                        </p:tav>
                                      </p:tavLst>
                                    </p:anim>
                                  </p:childTnLst>
                                </p:cTn>
                              </p:par>
                              <p:par>
                                <p:cTn id="410" presetID="6" presetClass="emph" presetSubtype="0" fill="hold" grpId="1" nodeType="withEffect">
                                  <p:stCondLst>
                                    <p:cond delay="0"/>
                                  </p:stCondLst>
                                  <p:childTnLst>
                                    <p:animScale>
                                      <p:cBhvr>
                                        <p:cTn id="411" dur="3000" fill="hold"/>
                                        <p:tgtEl>
                                          <p:spTgt spid="60"/>
                                        </p:tgtEl>
                                      </p:cBhvr>
                                      <p:by x="400000" y="100000"/>
                                    </p:animScale>
                                  </p:childTnLst>
                                </p:cTn>
                              </p:par>
                              <p:par>
                                <p:cTn id="412" presetID="2" presetClass="exit" presetSubtype="12" fill="hold" grpId="2" nodeType="withEffect">
                                  <p:stCondLst>
                                    <p:cond delay="0"/>
                                  </p:stCondLst>
                                  <p:childTnLst>
                                    <p:anim calcmode="lin" valueType="num">
                                      <p:cBhvr additive="base">
                                        <p:cTn id="413" dur="4000"/>
                                        <p:tgtEl>
                                          <p:spTgt spid="60"/>
                                        </p:tgtEl>
                                        <p:attrNameLst>
                                          <p:attrName>ppt_x</p:attrName>
                                        </p:attrNameLst>
                                      </p:cBhvr>
                                      <p:tavLst>
                                        <p:tav tm="0">
                                          <p:val>
                                            <p:strVal val="ppt_x"/>
                                          </p:val>
                                        </p:tav>
                                        <p:tav tm="100000">
                                          <p:val>
                                            <p:strVal val="0-ppt_w/2"/>
                                          </p:val>
                                        </p:tav>
                                      </p:tavLst>
                                    </p:anim>
                                    <p:anim calcmode="lin" valueType="num">
                                      <p:cBhvr additive="base">
                                        <p:cTn id="414" dur="4000"/>
                                        <p:tgtEl>
                                          <p:spTgt spid="60"/>
                                        </p:tgtEl>
                                        <p:attrNameLst>
                                          <p:attrName>ppt_y</p:attrName>
                                        </p:attrNameLst>
                                      </p:cBhvr>
                                      <p:tavLst>
                                        <p:tav tm="0">
                                          <p:val>
                                            <p:strVal val="ppt_y"/>
                                          </p:val>
                                        </p:tav>
                                        <p:tav tm="100000">
                                          <p:val>
                                            <p:strVal val="1+ppt_h/2"/>
                                          </p:val>
                                        </p:tav>
                                      </p:tavLst>
                                    </p:anim>
                                    <p:set>
                                      <p:cBhvr>
                                        <p:cTn id="415" dur="1" fill="hold">
                                          <p:stCondLst>
                                            <p:cond delay="3999"/>
                                          </p:stCondLst>
                                        </p:cTn>
                                        <p:tgtEl>
                                          <p:spTgt spid="60"/>
                                        </p:tgtEl>
                                        <p:attrNameLst>
                                          <p:attrName>style.visibility</p:attrName>
                                        </p:attrNameLst>
                                      </p:cBhvr>
                                      <p:to>
                                        <p:strVal val="hidden"/>
                                      </p:to>
                                    </p:set>
                                  </p:childTnLst>
                                </p:cTn>
                              </p:par>
                              <p:par>
                                <p:cTn id="416" presetID="17" presetClass="entr" presetSubtype="4" fill="hold" grpId="0" nodeType="withEffect">
                                  <p:stCondLst>
                                    <p:cond delay="0"/>
                                  </p:stCondLst>
                                  <p:childTnLst>
                                    <p:set>
                                      <p:cBhvr>
                                        <p:cTn id="417" dur="1" fill="hold">
                                          <p:stCondLst>
                                            <p:cond delay="0"/>
                                          </p:stCondLst>
                                        </p:cTn>
                                        <p:tgtEl>
                                          <p:spTgt spid="61"/>
                                        </p:tgtEl>
                                        <p:attrNameLst>
                                          <p:attrName>style.visibility</p:attrName>
                                        </p:attrNameLst>
                                      </p:cBhvr>
                                      <p:to>
                                        <p:strVal val="visible"/>
                                      </p:to>
                                    </p:set>
                                    <p:anim calcmode="lin" valueType="num">
                                      <p:cBhvr>
                                        <p:cTn id="418" dur="3000" fill="hold"/>
                                        <p:tgtEl>
                                          <p:spTgt spid="61"/>
                                        </p:tgtEl>
                                        <p:attrNameLst>
                                          <p:attrName>ppt_x</p:attrName>
                                        </p:attrNameLst>
                                      </p:cBhvr>
                                      <p:tavLst>
                                        <p:tav tm="0">
                                          <p:val>
                                            <p:strVal val="#ppt_x"/>
                                          </p:val>
                                        </p:tav>
                                        <p:tav tm="100000">
                                          <p:val>
                                            <p:strVal val="#ppt_x"/>
                                          </p:val>
                                        </p:tav>
                                      </p:tavLst>
                                    </p:anim>
                                    <p:anim calcmode="lin" valueType="num">
                                      <p:cBhvr>
                                        <p:cTn id="419" dur="3000" fill="hold"/>
                                        <p:tgtEl>
                                          <p:spTgt spid="61"/>
                                        </p:tgtEl>
                                        <p:attrNameLst>
                                          <p:attrName>ppt_y</p:attrName>
                                        </p:attrNameLst>
                                      </p:cBhvr>
                                      <p:tavLst>
                                        <p:tav tm="0">
                                          <p:val>
                                            <p:strVal val="#ppt_y+#ppt_h/2"/>
                                          </p:val>
                                        </p:tav>
                                        <p:tav tm="100000">
                                          <p:val>
                                            <p:strVal val="#ppt_y"/>
                                          </p:val>
                                        </p:tav>
                                      </p:tavLst>
                                    </p:anim>
                                    <p:anim calcmode="lin" valueType="num">
                                      <p:cBhvr>
                                        <p:cTn id="420" dur="3000" fill="hold"/>
                                        <p:tgtEl>
                                          <p:spTgt spid="61"/>
                                        </p:tgtEl>
                                        <p:attrNameLst>
                                          <p:attrName>ppt_w</p:attrName>
                                        </p:attrNameLst>
                                      </p:cBhvr>
                                      <p:tavLst>
                                        <p:tav tm="0">
                                          <p:val>
                                            <p:strVal val="#ppt_w"/>
                                          </p:val>
                                        </p:tav>
                                        <p:tav tm="100000">
                                          <p:val>
                                            <p:strVal val="#ppt_w"/>
                                          </p:val>
                                        </p:tav>
                                      </p:tavLst>
                                    </p:anim>
                                    <p:anim calcmode="lin" valueType="num">
                                      <p:cBhvr>
                                        <p:cTn id="421" dur="3000" fill="hold"/>
                                        <p:tgtEl>
                                          <p:spTgt spid="61"/>
                                        </p:tgtEl>
                                        <p:attrNameLst>
                                          <p:attrName>ppt_h</p:attrName>
                                        </p:attrNameLst>
                                      </p:cBhvr>
                                      <p:tavLst>
                                        <p:tav tm="0">
                                          <p:val>
                                            <p:fltVal val="0"/>
                                          </p:val>
                                        </p:tav>
                                        <p:tav tm="100000">
                                          <p:val>
                                            <p:strVal val="#ppt_h"/>
                                          </p:val>
                                        </p:tav>
                                      </p:tavLst>
                                    </p:anim>
                                  </p:childTnLst>
                                </p:cTn>
                              </p:par>
                              <p:par>
                                <p:cTn id="422" presetID="6" presetClass="emph" presetSubtype="0" fill="hold" grpId="1" nodeType="withEffect">
                                  <p:stCondLst>
                                    <p:cond delay="0"/>
                                  </p:stCondLst>
                                  <p:childTnLst>
                                    <p:animScale>
                                      <p:cBhvr>
                                        <p:cTn id="423" dur="3000" fill="hold"/>
                                        <p:tgtEl>
                                          <p:spTgt spid="61"/>
                                        </p:tgtEl>
                                      </p:cBhvr>
                                      <p:by x="400000" y="100000"/>
                                    </p:animScale>
                                  </p:childTnLst>
                                </p:cTn>
                              </p:par>
                              <p:par>
                                <p:cTn id="424" presetID="2" presetClass="exit" presetSubtype="12" fill="hold" grpId="2" nodeType="withEffect">
                                  <p:stCondLst>
                                    <p:cond delay="0"/>
                                  </p:stCondLst>
                                  <p:childTnLst>
                                    <p:anim calcmode="lin" valueType="num">
                                      <p:cBhvr additive="base">
                                        <p:cTn id="425" dur="4000"/>
                                        <p:tgtEl>
                                          <p:spTgt spid="61"/>
                                        </p:tgtEl>
                                        <p:attrNameLst>
                                          <p:attrName>ppt_x</p:attrName>
                                        </p:attrNameLst>
                                      </p:cBhvr>
                                      <p:tavLst>
                                        <p:tav tm="0">
                                          <p:val>
                                            <p:strVal val="ppt_x"/>
                                          </p:val>
                                        </p:tav>
                                        <p:tav tm="100000">
                                          <p:val>
                                            <p:strVal val="0-ppt_w/2"/>
                                          </p:val>
                                        </p:tav>
                                      </p:tavLst>
                                    </p:anim>
                                    <p:anim calcmode="lin" valueType="num">
                                      <p:cBhvr additive="base">
                                        <p:cTn id="426" dur="4000"/>
                                        <p:tgtEl>
                                          <p:spTgt spid="61"/>
                                        </p:tgtEl>
                                        <p:attrNameLst>
                                          <p:attrName>ppt_y</p:attrName>
                                        </p:attrNameLst>
                                      </p:cBhvr>
                                      <p:tavLst>
                                        <p:tav tm="0">
                                          <p:val>
                                            <p:strVal val="ppt_y"/>
                                          </p:val>
                                        </p:tav>
                                        <p:tav tm="100000">
                                          <p:val>
                                            <p:strVal val="1+ppt_h/2"/>
                                          </p:val>
                                        </p:tav>
                                      </p:tavLst>
                                    </p:anim>
                                    <p:set>
                                      <p:cBhvr>
                                        <p:cTn id="427" dur="1" fill="hold">
                                          <p:stCondLst>
                                            <p:cond delay="3999"/>
                                          </p:stCondLst>
                                        </p:cTn>
                                        <p:tgtEl>
                                          <p:spTgt spid="61"/>
                                        </p:tgtEl>
                                        <p:attrNameLst>
                                          <p:attrName>style.visibility</p:attrName>
                                        </p:attrNameLst>
                                      </p:cBhvr>
                                      <p:to>
                                        <p:strVal val="hidden"/>
                                      </p:to>
                                    </p:set>
                                  </p:childTnLst>
                                </p:cTn>
                              </p:par>
                              <p:par>
                                <p:cTn id="428" presetID="17" presetClass="entr" presetSubtype="4" fill="hold" grpId="0" nodeType="withEffect">
                                  <p:stCondLst>
                                    <p:cond delay="0"/>
                                  </p:stCondLst>
                                  <p:childTnLst>
                                    <p:set>
                                      <p:cBhvr>
                                        <p:cTn id="429" dur="1" fill="hold">
                                          <p:stCondLst>
                                            <p:cond delay="0"/>
                                          </p:stCondLst>
                                        </p:cTn>
                                        <p:tgtEl>
                                          <p:spTgt spid="32"/>
                                        </p:tgtEl>
                                        <p:attrNameLst>
                                          <p:attrName>style.visibility</p:attrName>
                                        </p:attrNameLst>
                                      </p:cBhvr>
                                      <p:to>
                                        <p:strVal val="visible"/>
                                      </p:to>
                                    </p:set>
                                    <p:anim calcmode="lin" valueType="num">
                                      <p:cBhvr>
                                        <p:cTn id="430" dur="3000" fill="hold"/>
                                        <p:tgtEl>
                                          <p:spTgt spid="32"/>
                                        </p:tgtEl>
                                        <p:attrNameLst>
                                          <p:attrName>ppt_x</p:attrName>
                                        </p:attrNameLst>
                                      </p:cBhvr>
                                      <p:tavLst>
                                        <p:tav tm="0">
                                          <p:val>
                                            <p:strVal val="#ppt_x"/>
                                          </p:val>
                                        </p:tav>
                                        <p:tav tm="100000">
                                          <p:val>
                                            <p:strVal val="#ppt_x"/>
                                          </p:val>
                                        </p:tav>
                                      </p:tavLst>
                                    </p:anim>
                                    <p:anim calcmode="lin" valueType="num">
                                      <p:cBhvr>
                                        <p:cTn id="431" dur="3000" fill="hold"/>
                                        <p:tgtEl>
                                          <p:spTgt spid="32"/>
                                        </p:tgtEl>
                                        <p:attrNameLst>
                                          <p:attrName>ppt_y</p:attrName>
                                        </p:attrNameLst>
                                      </p:cBhvr>
                                      <p:tavLst>
                                        <p:tav tm="0">
                                          <p:val>
                                            <p:strVal val="#ppt_y+#ppt_h/2"/>
                                          </p:val>
                                        </p:tav>
                                        <p:tav tm="100000">
                                          <p:val>
                                            <p:strVal val="#ppt_y"/>
                                          </p:val>
                                        </p:tav>
                                      </p:tavLst>
                                    </p:anim>
                                    <p:anim calcmode="lin" valueType="num">
                                      <p:cBhvr>
                                        <p:cTn id="432" dur="3000" fill="hold"/>
                                        <p:tgtEl>
                                          <p:spTgt spid="32"/>
                                        </p:tgtEl>
                                        <p:attrNameLst>
                                          <p:attrName>ppt_w</p:attrName>
                                        </p:attrNameLst>
                                      </p:cBhvr>
                                      <p:tavLst>
                                        <p:tav tm="0">
                                          <p:val>
                                            <p:strVal val="#ppt_w"/>
                                          </p:val>
                                        </p:tav>
                                        <p:tav tm="100000">
                                          <p:val>
                                            <p:strVal val="#ppt_w"/>
                                          </p:val>
                                        </p:tav>
                                      </p:tavLst>
                                    </p:anim>
                                    <p:anim calcmode="lin" valueType="num">
                                      <p:cBhvr>
                                        <p:cTn id="433" dur="3000" fill="hold"/>
                                        <p:tgtEl>
                                          <p:spTgt spid="32"/>
                                        </p:tgtEl>
                                        <p:attrNameLst>
                                          <p:attrName>ppt_h</p:attrName>
                                        </p:attrNameLst>
                                      </p:cBhvr>
                                      <p:tavLst>
                                        <p:tav tm="0">
                                          <p:val>
                                            <p:fltVal val="0"/>
                                          </p:val>
                                        </p:tav>
                                        <p:tav tm="100000">
                                          <p:val>
                                            <p:strVal val="#ppt_h"/>
                                          </p:val>
                                        </p:tav>
                                      </p:tavLst>
                                    </p:anim>
                                  </p:childTnLst>
                                </p:cTn>
                              </p:par>
                              <p:par>
                                <p:cTn id="434" presetID="6" presetClass="emph" presetSubtype="0" fill="hold" grpId="1" nodeType="withEffect">
                                  <p:stCondLst>
                                    <p:cond delay="0"/>
                                  </p:stCondLst>
                                  <p:childTnLst>
                                    <p:animScale>
                                      <p:cBhvr>
                                        <p:cTn id="435" dur="3000" fill="hold"/>
                                        <p:tgtEl>
                                          <p:spTgt spid="32"/>
                                        </p:tgtEl>
                                      </p:cBhvr>
                                      <p:by x="400000" y="100000"/>
                                    </p:animScale>
                                  </p:childTnLst>
                                </p:cTn>
                              </p:par>
                              <p:par>
                                <p:cTn id="436" presetID="2" presetClass="exit" presetSubtype="6" fill="hold" grpId="2" nodeType="withEffect">
                                  <p:stCondLst>
                                    <p:cond delay="0"/>
                                  </p:stCondLst>
                                  <p:childTnLst>
                                    <p:anim calcmode="lin" valueType="num">
                                      <p:cBhvr additive="base">
                                        <p:cTn id="437" dur="4000"/>
                                        <p:tgtEl>
                                          <p:spTgt spid="32"/>
                                        </p:tgtEl>
                                        <p:attrNameLst>
                                          <p:attrName>ppt_x</p:attrName>
                                        </p:attrNameLst>
                                      </p:cBhvr>
                                      <p:tavLst>
                                        <p:tav tm="0">
                                          <p:val>
                                            <p:strVal val="ppt_x"/>
                                          </p:val>
                                        </p:tav>
                                        <p:tav tm="100000">
                                          <p:val>
                                            <p:strVal val="1+ppt_w/2"/>
                                          </p:val>
                                        </p:tav>
                                      </p:tavLst>
                                    </p:anim>
                                    <p:anim calcmode="lin" valueType="num">
                                      <p:cBhvr additive="base">
                                        <p:cTn id="438" dur="4000"/>
                                        <p:tgtEl>
                                          <p:spTgt spid="32"/>
                                        </p:tgtEl>
                                        <p:attrNameLst>
                                          <p:attrName>ppt_y</p:attrName>
                                        </p:attrNameLst>
                                      </p:cBhvr>
                                      <p:tavLst>
                                        <p:tav tm="0">
                                          <p:val>
                                            <p:strVal val="ppt_y"/>
                                          </p:val>
                                        </p:tav>
                                        <p:tav tm="100000">
                                          <p:val>
                                            <p:strVal val="1+ppt_h/2"/>
                                          </p:val>
                                        </p:tav>
                                      </p:tavLst>
                                    </p:anim>
                                    <p:set>
                                      <p:cBhvr>
                                        <p:cTn id="439" dur="1" fill="hold">
                                          <p:stCondLst>
                                            <p:cond delay="3999"/>
                                          </p:stCondLst>
                                        </p:cTn>
                                        <p:tgtEl>
                                          <p:spTgt spid="32"/>
                                        </p:tgtEl>
                                        <p:attrNameLst>
                                          <p:attrName>style.visibility</p:attrName>
                                        </p:attrNameLst>
                                      </p:cBhvr>
                                      <p:to>
                                        <p:strVal val="hidden"/>
                                      </p:to>
                                    </p:set>
                                  </p:childTnLst>
                                </p:cTn>
                              </p:par>
                              <p:par>
                                <p:cTn id="440" presetID="17" presetClass="entr" presetSubtype="4" fill="hold" grpId="0" nodeType="withEffect">
                                  <p:stCondLst>
                                    <p:cond delay="0"/>
                                  </p:stCondLst>
                                  <p:childTnLst>
                                    <p:set>
                                      <p:cBhvr>
                                        <p:cTn id="441" dur="1" fill="hold">
                                          <p:stCondLst>
                                            <p:cond delay="0"/>
                                          </p:stCondLst>
                                        </p:cTn>
                                        <p:tgtEl>
                                          <p:spTgt spid="31"/>
                                        </p:tgtEl>
                                        <p:attrNameLst>
                                          <p:attrName>style.visibility</p:attrName>
                                        </p:attrNameLst>
                                      </p:cBhvr>
                                      <p:to>
                                        <p:strVal val="visible"/>
                                      </p:to>
                                    </p:set>
                                    <p:anim calcmode="lin" valueType="num">
                                      <p:cBhvr>
                                        <p:cTn id="442" dur="3000" fill="hold"/>
                                        <p:tgtEl>
                                          <p:spTgt spid="31"/>
                                        </p:tgtEl>
                                        <p:attrNameLst>
                                          <p:attrName>ppt_x</p:attrName>
                                        </p:attrNameLst>
                                      </p:cBhvr>
                                      <p:tavLst>
                                        <p:tav tm="0">
                                          <p:val>
                                            <p:strVal val="#ppt_x"/>
                                          </p:val>
                                        </p:tav>
                                        <p:tav tm="100000">
                                          <p:val>
                                            <p:strVal val="#ppt_x"/>
                                          </p:val>
                                        </p:tav>
                                      </p:tavLst>
                                    </p:anim>
                                    <p:anim calcmode="lin" valueType="num">
                                      <p:cBhvr>
                                        <p:cTn id="443" dur="3000" fill="hold"/>
                                        <p:tgtEl>
                                          <p:spTgt spid="31"/>
                                        </p:tgtEl>
                                        <p:attrNameLst>
                                          <p:attrName>ppt_y</p:attrName>
                                        </p:attrNameLst>
                                      </p:cBhvr>
                                      <p:tavLst>
                                        <p:tav tm="0">
                                          <p:val>
                                            <p:strVal val="#ppt_y+#ppt_h/2"/>
                                          </p:val>
                                        </p:tav>
                                        <p:tav tm="100000">
                                          <p:val>
                                            <p:strVal val="#ppt_y"/>
                                          </p:val>
                                        </p:tav>
                                      </p:tavLst>
                                    </p:anim>
                                    <p:anim calcmode="lin" valueType="num">
                                      <p:cBhvr>
                                        <p:cTn id="444" dur="3000" fill="hold"/>
                                        <p:tgtEl>
                                          <p:spTgt spid="31"/>
                                        </p:tgtEl>
                                        <p:attrNameLst>
                                          <p:attrName>ppt_w</p:attrName>
                                        </p:attrNameLst>
                                      </p:cBhvr>
                                      <p:tavLst>
                                        <p:tav tm="0">
                                          <p:val>
                                            <p:strVal val="#ppt_w"/>
                                          </p:val>
                                        </p:tav>
                                        <p:tav tm="100000">
                                          <p:val>
                                            <p:strVal val="#ppt_w"/>
                                          </p:val>
                                        </p:tav>
                                      </p:tavLst>
                                    </p:anim>
                                    <p:anim calcmode="lin" valueType="num">
                                      <p:cBhvr>
                                        <p:cTn id="445" dur="3000" fill="hold"/>
                                        <p:tgtEl>
                                          <p:spTgt spid="31"/>
                                        </p:tgtEl>
                                        <p:attrNameLst>
                                          <p:attrName>ppt_h</p:attrName>
                                        </p:attrNameLst>
                                      </p:cBhvr>
                                      <p:tavLst>
                                        <p:tav tm="0">
                                          <p:val>
                                            <p:fltVal val="0"/>
                                          </p:val>
                                        </p:tav>
                                        <p:tav tm="100000">
                                          <p:val>
                                            <p:strVal val="#ppt_h"/>
                                          </p:val>
                                        </p:tav>
                                      </p:tavLst>
                                    </p:anim>
                                  </p:childTnLst>
                                </p:cTn>
                              </p:par>
                              <p:par>
                                <p:cTn id="446" presetID="6" presetClass="emph" presetSubtype="0" fill="hold" grpId="1" nodeType="withEffect">
                                  <p:stCondLst>
                                    <p:cond delay="0"/>
                                  </p:stCondLst>
                                  <p:childTnLst>
                                    <p:animScale>
                                      <p:cBhvr>
                                        <p:cTn id="447" dur="3000" fill="hold"/>
                                        <p:tgtEl>
                                          <p:spTgt spid="31"/>
                                        </p:tgtEl>
                                      </p:cBhvr>
                                      <p:by x="400000" y="100000"/>
                                    </p:animScale>
                                  </p:childTnLst>
                                </p:cTn>
                              </p:par>
                              <p:par>
                                <p:cTn id="448" presetID="2" presetClass="exit" presetSubtype="6" fill="hold" grpId="2" nodeType="withEffect">
                                  <p:stCondLst>
                                    <p:cond delay="0"/>
                                  </p:stCondLst>
                                  <p:childTnLst>
                                    <p:anim calcmode="lin" valueType="num">
                                      <p:cBhvr additive="base">
                                        <p:cTn id="449" dur="4000"/>
                                        <p:tgtEl>
                                          <p:spTgt spid="31"/>
                                        </p:tgtEl>
                                        <p:attrNameLst>
                                          <p:attrName>ppt_x</p:attrName>
                                        </p:attrNameLst>
                                      </p:cBhvr>
                                      <p:tavLst>
                                        <p:tav tm="0">
                                          <p:val>
                                            <p:strVal val="ppt_x"/>
                                          </p:val>
                                        </p:tav>
                                        <p:tav tm="100000">
                                          <p:val>
                                            <p:strVal val="1+ppt_w/2"/>
                                          </p:val>
                                        </p:tav>
                                      </p:tavLst>
                                    </p:anim>
                                    <p:anim calcmode="lin" valueType="num">
                                      <p:cBhvr additive="base">
                                        <p:cTn id="450" dur="4000"/>
                                        <p:tgtEl>
                                          <p:spTgt spid="31"/>
                                        </p:tgtEl>
                                        <p:attrNameLst>
                                          <p:attrName>ppt_y</p:attrName>
                                        </p:attrNameLst>
                                      </p:cBhvr>
                                      <p:tavLst>
                                        <p:tav tm="0">
                                          <p:val>
                                            <p:strVal val="ppt_y"/>
                                          </p:val>
                                        </p:tav>
                                        <p:tav tm="100000">
                                          <p:val>
                                            <p:strVal val="1+ppt_h/2"/>
                                          </p:val>
                                        </p:tav>
                                      </p:tavLst>
                                    </p:anim>
                                    <p:set>
                                      <p:cBhvr>
                                        <p:cTn id="451" dur="1" fill="hold">
                                          <p:stCondLst>
                                            <p:cond delay="3999"/>
                                          </p:stCondLst>
                                        </p:cTn>
                                        <p:tgtEl>
                                          <p:spTgt spid="31"/>
                                        </p:tgtEl>
                                        <p:attrNameLst>
                                          <p:attrName>style.visibility</p:attrName>
                                        </p:attrNameLst>
                                      </p:cBhvr>
                                      <p:to>
                                        <p:strVal val="hidden"/>
                                      </p:to>
                                    </p:set>
                                  </p:childTnLst>
                                </p:cTn>
                              </p:par>
                              <p:par>
                                <p:cTn id="452" presetID="17" presetClass="entr" presetSubtype="4" fill="hold" grpId="0" nodeType="withEffect">
                                  <p:stCondLst>
                                    <p:cond delay="0"/>
                                  </p:stCondLst>
                                  <p:childTnLst>
                                    <p:set>
                                      <p:cBhvr>
                                        <p:cTn id="453" dur="1" fill="hold">
                                          <p:stCondLst>
                                            <p:cond delay="0"/>
                                          </p:stCondLst>
                                        </p:cTn>
                                        <p:tgtEl>
                                          <p:spTgt spid="30"/>
                                        </p:tgtEl>
                                        <p:attrNameLst>
                                          <p:attrName>style.visibility</p:attrName>
                                        </p:attrNameLst>
                                      </p:cBhvr>
                                      <p:to>
                                        <p:strVal val="visible"/>
                                      </p:to>
                                    </p:set>
                                    <p:anim calcmode="lin" valueType="num">
                                      <p:cBhvr>
                                        <p:cTn id="454" dur="3000" fill="hold"/>
                                        <p:tgtEl>
                                          <p:spTgt spid="30"/>
                                        </p:tgtEl>
                                        <p:attrNameLst>
                                          <p:attrName>ppt_x</p:attrName>
                                        </p:attrNameLst>
                                      </p:cBhvr>
                                      <p:tavLst>
                                        <p:tav tm="0">
                                          <p:val>
                                            <p:strVal val="#ppt_x"/>
                                          </p:val>
                                        </p:tav>
                                        <p:tav tm="100000">
                                          <p:val>
                                            <p:strVal val="#ppt_x"/>
                                          </p:val>
                                        </p:tav>
                                      </p:tavLst>
                                    </p:anim>
                                    <p:anim calcmode="lin" valueType="num">
                                      <p:cBhvr>
                                        <p:cTn id="455" dur="3000" fill="hold"/>
                                        <p:tgtEl>
                                          <p:spTgt spid="30"/>
                                        </p:tgtEl>
                                        <p:attrNameLst>
                                          <p:attrName>ppt_y</p:attrName>
                                        </p:attrNameLst>
                                      </p:cBhvr>
                                      <p:tavLst>
                                        <p:tav tm="0">
                                          <p:val>
                                            <p:strVal val="#ppt_y+#ppt_h/2"/>
                                          </p:val>
                                        </p:tav>
                                        <p:tav tm="100000">
                                          <p:val>
                                            <p:strVal val="#ppt_y"/>
                                          </p:val>
                                        </p:tav>
                                      </p:tavLst>
                                    </p:anim>
                                    <p:anim calcmode="lin" valueType="num">
                                      <p:cBhvr>
                                        <p:cTn id="456" dur="3000" fill="hold"/>
                                        <p:tgtEl>
                                          <p:spTgt spid="30"/>
                                        </p:tgtEl>
                                        <p:attrNameLst>
                                          <p:attrName>ppt_w</p:attrName>
                                        </p:attrNameLst>
                                      </p:cBhvr>
                                      <p:tavLst>
                                        <p:tav tm="0">
                                          <p:val>
                                            <p:strVal val="#ppt_w"/>
                                          </p:val>
                                        </p:tav>
                                        <p:tav tm="100000">
                                          <p:val>
                                            <p:strVal val="#ppt_w"/>
                                          </p:val>
                                        </p:tav>
                                      </p:tavLst>
                                    </p:anim>
                                    <p:anim calcmode="lin" valueType="num">
                                      <p:cBhvr>
                                        <p:cTn id="457" dur="3000" fill="hold"/>
                                        <p:tgtEl>
                                          <p:spTgt spid="30"/>
                                        </p:tgtEl>
                                        <p:attrNameLst>
                                          <p:attrName>ppt_h</p:attrName>
                                        </p:attrNameLst>
                                      </p:cBhvr>
                                      <p:tavLst>
                                        <p:tav tm="0">
                                          <p:val>
                                            <p:fltVal val="0"/>
                                          </p:val>
                                        </p:tav>
                                        <p:tav tm="100000">
                                          <p:val>
                                            <p:strVal val="#ppt_h"/>
                                          </p:val>
                                        </p:tav>
                                      </p:tavLst>
                                    </p:anim>
                                  </p:childTnLst>
                                </p:cTn>
                              </p:par>
                              <p:par>
                                <p:cTn id="458" presetID="6" presetClass="emph" presetSubtype="0" fill="hold" grpId="1" nodeType="withEffect">
                                  <p:stCondLst>
                                    <p:cond delay="0"/>
                                  </p:stCondLst>
                                  <p:childTnLst>
                                    <p:animScale>
                                      <p:cBhvr>
                                        <p:cTn id="459" dur="3000" fill="hold"/>
                                        <p:tgtEl>
                                          <p:spTgt spid="30"/>
                                        </p:tgtEl>
                                      </p:cBhvr>
                                      <p:by x="400000" y="100000"/>
                                    </p:animScale>
                                  </p:childTnLst>
                                </p:cTn>
                              </p:par>
                              <p:par>
                                <p:cTn id="460" presetID="2" presetClass="exit" presetSubtype="6" fill="hold" grpId="2" nodeType="withEffect">
                                  <p:stCondLst>
                                    <p:cond delay="0"/>
                                  </p:stCondLst>
                                  <p:childTnLst>
                                    <p:anim calcmode="lin" valueType="num">
                                      <p:cBhvr additive="base">
                                        <p:cTn id="461" dur="4000"/>
                                        <p:tgtEl>
                                          <p:spTgt spid="30"/>
                                        </p:tgtEl>
                                        <p:attrNameLst>
                                          <p:attrName>ppt_x</p:attrName>
                                        </p:attrNameLst>
                                      </p:cBhvr>
                                      <p:tavLst>
                                        <p:tav tm="0">
                                          <p:val>
                                            <p:strVal val="ppt_x"/>
                                          </p:val>
                                        </p:tav>
                                        <p:tav tm="100000">
                                          <p:val>
                                            <p:strVal val="1+ppt_w/2"/>
                                          </p:val>
                                        </p:tav>
                                      </p:tavLst>
                                    </p:anim>
                                    <p:anim calcmode="lin" valueType="num">
                                      <p:cBhvr additive="base">
                                        <p:cTn id="462" dur="4000"/>
                                        <p:tgtEl>
                                          <p:spTgt spid="30"/>
                                        </p:tgtEl>
                                        <p:attrNameLst>
                                          <p:attrName>ppt_y</p:attrName>
                                        </p:attrNameLst>
                                      </p:cBhvr>
                                      <p:tavLst>
                                        <p:tav tm="0">
                                          <p:val>
                                            <p:strVal val="ppt_y"/>
                                          </p:val>
                                        </p:tav>
                                        <p:tav tm="100000">
                                          <p:val>
                                            <p:strVal val="1+ppt_h/2"/>
                                          </p:val>
                                        </p:tav>
                                      </p:tavLst>
                                    </p:anim>
                                    <p:set>
                                      <p:cBhvr>
                                        <p:cTn id="463" dur="1" fill="hold">
                                          <p:stCondLst>
                                            <p:cond delay="3999"/>
                                          </p:stCondLst>
                                        </p:cTn>
                                        <p:tgtEl>
                                          <p:spTgt spid="30"/>
                                        </p:tgtEl>
                                        <p:attrNameLst>
                                          <p:attrName>style.visibility</p:attrName>
                                        </p:attrNameLst>
                                      </p:cBhvr>
                                      <p:to>
                                        <p:strVal val="hidden"/>
                                      </p:to>
                                    </p:set>
                                  </p:childTnLst>
                                </p:cTn>
                              </p:par>
                              <p:par>
                                <p:cTn id="464" presetID="17" presetClass="entr" presetSubtype="4" fill="hold" grpId="0" nodeType="withEffect">
                                  <p:stCondLst>
                                    <p:cond delay="0"/>
                                  </p:stCondLst>
                                  <p:childTnLst>
                                    <p:set>
                                      <p:cBhvr>
                                        <p:cTn id="465" dur="1" fill="hold">
                                          <p:stCondLst>
                                            <p:cond delay="0"/>
                                          </p:stCondLst>
                                        </p:cTn>
                                        <p:tgtEl>
                                          <p:spTgt spid="29"/>
                                        </p:tgtEl>
                                        <p:attrNameLst>
                                          <p:attrName>style.visibility</p:attrName>
                                        </p:attrNameLst>
                                      </p:cBhvr>
                                      <p:to>
                                        <p:strVal val="visible"/>
                                      </p:to>
                                    </p:set>
                                    <p:anim calcmode="lin" valueType="num">
                                      <p:cBhvr>
                                        <p:cTn id="466" dur="3000" fill="hold"/>
                                        <p:tgtEl>
                                          <p:spTgt spid="29"/>
                                        </p:tgtEl>
                                        <p:attrNameLst>
                                          <p:attrName>ppt_x</p:attrName>
                                        </p:attrNameLst>
                                      </p:cBhvr>
                                      <p:tavLst>
                                        <p:tav tm="0">
                                          <p:val>
                                            <p:strVal val="#ppt_x"/>
                                          </p:val>
                                        </p:tav>
                                        <p:tav tm="100000">
                                          <p:val>
                                            <p:strVal val="#ppt_x"/>
                                          </p:val>
                                        </p:tav>
                                      </p:tavLst>
                                    </p:anim>
                                    <p:anim calcmode="lin" valueType="num">
                                      <p:cBhvr>
                                        <p:cTn id="467" dur="3000" fill="hold"/>
                                        <p:tgtEl>
                                          <p:spTgt spid="29"/>
                                        </p:tgtEl>
                                        <p:attrNameLst>
                                          <p:attrName>ppt_y</p:attrName>
                                        </p:attrNameLst>
                                      </p:cBhvr>
                                      <p:tavLst>
                                        <p:tav tm="0">
                                          <p:val>
                                            <p:strVal val="#ppt_y+#ppt_h/2"/>
                                          </p:val>
                                        </p:tav>
                                        <p:tav tm="100000">
                                          <p:val>
                                            <p:strVal val="#ppt_y"/>
                                          </p:val>
                                        </p:tav>
                                      </p:tavLst>
                                    </p:anim>
                                    <p:anim calcmode="lin" valueType="num">
                                      <p:cBhvr>
                                        <p:cTn id="468" dur="3000" fill="hold"/>
                                        <p:tgtEl>
                                          <p:spTgt spid="29"/>
                                        </p:tgtEl>
                                        <p:attrNameLst>
                                          <p:attrName>ppt_w</p:attrName>
                                        </p:attrNameLst>
                                      </p:cBhvr>
                                      <p:tavLst>
                                        <p:tav tm="0">
                                          <p:val>
                                            <p:strVal val="#ppt_w"/>
                                          </p:val>
                                        </p:tav>
                                        <p:tav tm="100000">
                                          <p:val>
                                            <p:strVal val="#ppt_w"/>
                                          </p:val>
                                        </p:tav>
                                      </p:tavLst>
                                    </p:anim>
                                    <p:anim calcmode="lin" valueType="num">
                                      <p:cBhvr>
                                        <p:cTn id="469" dur="3000" fill="hold"/>
                                        <p:tgtEl>
                                          <p:spTgt spid="29"/>
                                        </p:tgtEl>
                                        <p:attrNameLst>
                                          <p:attrName>ppt_h</p:attrName>
                                        </p:attrNameLst>
                                      </p:cBhvr>
                                      <p:tavLst>
                                        <p:tav tm="0">
                                          <p:val>
                                            <p:fltVal val="0"/>
                                          </p:val>
                                        </p:tav>
                                        <p:tav tm="100000">
                                          <p:val>
                                            <p:strVal val="#ppt_h"/>
                                          </p:val>
                                        </p:tav>
                                      </p:tavLst>
                                    </p:anim>
                                  </p:childTnLst>
                                </p:cTn>
                              </p:par>
                              <p:par>
                                <p:cTn id="470" presetID="6" presetClass="emph" presetSubtype="0" fill="hold" grpId="1" nodeType="withEffect">
                                  <p:stCondLst>
                                    <p:cond delay="0"/>
                                  </p:stCondLst>
                                  <p:childTnLst>
                                    <p:animScale>
                                      <p:cBhvr>
                                        <p:cTn id="471" dur="3000" fill="hold"/>
                                        <p:tgtEl>
                                          <p:spTgt spid="29"/>
                                        </p:tgtEl>
                                      </p:cBhvr>
                                      <p:by x="400000" y="100000"/>
                                    </p:animScale>
                                  </p:childTnLst>
                                </p:cTn>
                              </p:par>
                              <p:par>
                                <p:cTn id="472" presetID="2" presetClass="exit" presetSubtype="6" fill="hold" grpId="2" nodeType="withEffect">
                                  <p:stCondLst>
                                    <p:cond delay="0"/>
                                  </p:stCondLst>
                                  <p:childTnLst>
                                    <p:anim calcmode="lin" valueType="num">
                                      <p:cBhvr additive="base">
                                        <p:cTn id="473" dur="4000"/>
                                        <p:tgtEl>
                                          <p:spTgt spid="29"/>
                                        </p:tgtEl>
                                        <p:attrNameLst>
                                          <p:attrName>ppt_x</p:attrName>
                                        </p:attrNameLst>
                                      </p:cBhvr>
                                      <p:tavLst>
                                        <p:tav tm="0">
                                          <p:val>
                                            <p:strVal val="ppt_x"/>
                                          </p:val>
                                        </p:tav>
                                        <p:tav tm="100000">
                                          <p:val>
                                            <p:strVal val="1+ppt_w/2"/>
                                          </p:val>
                                        </p:tav>
                                      </p:tavLst>
                                    </p:anim>
                                    <p:anim calcmode="lin" valueType="num">
                                      <p:cBhvr additive="base">
                                        <p:cTn id="474" dur="4000"/>
                                        <p:tgtEl>
                                          <p:spTgt spid="29"/>
                                        </p:tgtEl>
                                        <p:attrNameLst>
                                          <p:attrName>ppt_y</p:attrName>
                                        </p:attrNameLst>
                                      </p:cBhvr>
                                      <p:tavLst>
                                        <p:tav tm="0">
                                          <p:val>
                                            <p:strVal val="ppt_y"/>
                                          </p:val>
                                        </p:tav>
                                        <p:tav tm="100000">
                                          <p:val>
                                            <p:strVal val="1+ppt_h/2"/>
                                          </p:val>
                                        </p:tav>
                                      </p:tavLst>
                                    </p:anim>
                                    <p:set>
                                      <p:cBhvr>
                                        <p:cTn id="475" dur="1" fill="hold">
                                          <p:stCondLst>
                                            <p:cond delay="3999"/>
                                          </p:stCondLst>
                                        </p:cTn>
                                        <p:tgtEl>
                                          <p:spTgt spid="29"/>
                                        </p:tgtEl>
                                        <p:attrNameLst>
                                          <p:attrName>style.visibility</p:attrName>
                                        </p:attrNameLst>
                                      </p:cBhvr>
                                      <p:to>
                                        <p:strVal val="hidden"/>
                                      </p:to>
                                    </p:set>
                                  </p:childTnLst>
                                </p:cTn>
                              </p:par>
                              <p:par>
                                <p:cTn id="476" presetID="17" presetClass="entr" presetSubtype="4" fill="hold" grpId="0" nodeType="withEffect">
                                  <p:stCondLst>
                                    <p:cond delay="0"/>
                                  </p:stCondLst>
                                  <p:childTnLst>
                                    <p:set>
                                      <p:cBhvr>
                                        <p:cTn id="477" dur="1" fill="hold">
                                          <p:stCondLst>
                                            <p:cond delay="0"/>
                                          </p:stCondLst>
                                        </p:cTn>
                                        <p:tgtEl>
                                          <p:spTgt spid="28"/>
                                        </p:tgtEl>
                                        <p:attrNameLst>
                                          <p:attrName>style.visibility</p:attrName>
                                        </p:attrNameLst>
                                      </p:cBhvr>
                                      <p:to>
                                        <p:strVal val="visible"/>
                                      </p:to>
                                    </p:set>
                                    <p:anim calcmode="lin" valueType="num">
                                      <p:cBhvr>
                                        <p:cTn id="478" dur="3000" fill="hold"/>
                                        <p:tgtEl>
                                          <p:spTgt spid="28"/>
                                        </p:tgtEl>
                                        <p:attrNameLst>
                                          <p:attrName>ppt_x</p:attrName>
                                        </p:attrNameLst>
                                      </p:cBhvr>
                                      <p:tavLst>
                                        <p:tav tm="0">
                                          <p:val>
                                            <p:strVal val="#ppt_x"/>
                                          </p:val>
                                        </p:tav>
                                        <p:tav tm="100000">
                                          <p:val>
                                            <p:strVal val="#ppt_x"/>
                                          </p:val>
                                        </p:tav>
                                      </p:tavLst>
                                    </p:anim>
                                    <p:anim calcmode="lin" valueType="num">
                                      <p:cBhvr>
                                        <p:cTn id="479" dur="3000" fill="hold"/>
                                        <p:tgtEl>
                                          <p:spTgt spid="28"/>
                                        </p:tgtEl>
                                        <p:attrNameLst>
                                          <p:attrName>ppt_y</p:attrName>
                                        </p:attrNameLst>
                                      </p:cBhvr>
                                      <p:tavLst>
                                        <p:tav tm="0">
                                          <p:val>
                                            <p:strVal val="#ppt_y+#ppt_h/2"/>
                                          </p:val>
                                        </p:tav>
                                        <p:tav tm="100000">
                                          <p:val>
                                            <p:strVal val="#ppt_y"/>
                                          </p:val>
                                        </p:tav>
                                      </p:tavLst>
                                    </p:anim>
                                    <p:anim calcmode="lin" valueType="num">
                                      <p:cBhvr>
                                        <p:cTn id="480" dur="3000" fill="hold"/>
                                        <p:tgtEl>
                                          <p:spTgt spid="28"/>
                                        </p:tgtEl>
                                        <p:attrNameLst>
                                          <p:attrName>ppt_w</p:attrName>
                                        </p:attrNameLst>
                                      </p:cBhvr>
                                      <p:tavLst>
                                        <p:tav tm="0">
                                          <p:val>
                                            <p:strVal val="#ppt_w"/>
                                          </p:val>
                                        </p:tav>
                                        <p:tav tm="100000">
                                          <p:val>
                                            <p:strVal val="#ppt_w"/>
                                          </p:val>
                                        </p:tav>
                                      </p:tavLst>
                                    </p:anim>
                                    <p:anim calcmode="lin" valueType="num">
                                      <p:cBhvr>
                                        <p:cTn id="481" dur="3000" fill="hold"/>
                                        <p:tgtEl>
                                          <p:spTgt spid="28"/>
                                        </p:tgtEl>
                                        <p:attrNameLst>
                                          <p:attrName>ppt_h</p:attrName>
                                        </p:attrNameLst>
                                      </p:cBhvr>
                                      <p:tavLst>
                                        <p:tav tm="0">
                                          <p:val>
                                            <p:fltVal val="0"/>
                                          </p:val>
                                        </p:tav>
                                        <p:tav tm="100000">
                                          <p:val>
                                            <p:strVal val="#ppt_h"/>
                                          </p:val>
                                        </p:tav>
                                      </p:tavLst>
                                    </p:anim>
                                  </p:childTnLst>
                                </p:cTn>
                              </p:par>
                              <p:par>
                                <p:cTn id="482" presetID="6" presetClass="emph" presetSubtype="0" fill="hold" grpId="1" nodeType="withEffect">
                                  <p:stCondLst>
                                    <p:cond delay="0"/>
                                  </p:stCondLst>
                                  <p:childTnLst>
                                    <p:animScale>
                                      <p:cBhvr>
                                        <p:cTn id="483" dur="3000" fill="hold"/>
                                        <p:tgtEl>
                                          <p:spTgt spid="28"/>
                                        </p:tgtEl>
                                      </p:cBhvr>
                                      <p:by x="400000" y="100000"/>
                                    </p:animScale>
                                  </p:childTnLst>
                                </p:cTn>
                              </p:par>
                              <p:par>
                                <p:cTn id="484" presetID="2" presetClass="exit" presetSubtype="6" fill="hold" grpId="2" nodeType="withEffect">
                                  <p:stCondLst>
                                    <p:cond delay="0"/>
                                  </p:stCondLst>
                                  <p:childTnLst>
                                    <p:anim calcmode="lin" valueType="num">
                                      <p:cBhvr additive="base">
                                        <p:cTn id="485" dur="4000"/>
                                        <p:tgtEl>
                                          <p:spTgt spid="28"/>
                                        </p:tgtEl>
                                        <p:attrNameLst>
                                          <p:attrName>ppt_x</p:attrName>
                                        </p:attrNameLst>
                                      </p:cBhvr>
                                      <p:tavLst>
                                        <p:tav tm="0">
                                          <p:val>
                                            <p:strVal val="ppt_x"/>
                                          </p:val>
                                        </p:tav>
                                        <p:tav tm="100000">
                                          <p:val>
                                            <p:strVal val="1+ppt_w/2"/>
                                          </p:val>
                                        </p:tav>
                                      </p:tavLst>
                                    </p:anim>
                                    <p:anim calcmode="lin" valueType="num">
                                      <p:cBhvr additive="base">
                                        <p:cTn id="486" dur="4000"/>
                                        <p:tgtEl>
                                          <p:spTgt spid="28"/>
                                        </p:tgtEl>
                                        <p:attrNameLst>
                                          <p:attrName>ppt_y</p:attrName>
                                        </p:attrNameLst>
                                      </p:cBhvr>
                                      <p:tavLst>
                                        <p:tav tm="0">
                                          <p:val>
                                            <p:strVal val="ppt_y"/>
                                          </p:val>
                                        </p:tav>
                                        <p:tav tm="100000">
                                          <p:val>
                                            <p:strVal val="1+ppt_h/2"/>
                                          </p:val>
                                        </p:tav>
                                      </p:tavLst>
                                    </p:anim>
                                    <p:set>
                                      <p:cBhvr>
                                        <p:cTn id="487" dur="1" fill="hold">
                                          <p:stCondLst>
                                            <p:cond delay="3999"/>
                                          </p:stCondLst>
                                        </p:cTn>
                                        <p:tgtEl>
                                          <p:spTgt spid="28"/>
                                        </p:tgtEl>
                                        <p:attrNameLst>
                                          <p:attrName>style.visibility</p:attrName>
                                        </p:attrNameLst>
                                      </p:cBhvr>
                                      <p:to>
                                        <p:strVal val="hidden"/>
                                      </p:to>
                                    </p:set>
                                  </p:childTnLst>
                                </p:cTn>
                              </p:par>
                              <p:par>
                                <p:cTn id="488" presetID="17" presetClass="entr" presetSubtype="4" fill="hold" grpId="0" nodeType="withEffect">
                                  <p:stCondLst>
                                    <p:cond delay="0"/>
                                  </p:stCondLst>
                                  <p:childTnLst>
                                    <p:set>
                                      <p:cBhvr>
                                        <p:cTn id="489" dur="1" fill="hold">
                                          <p:stCondLst>
                                            <p:cond delay="0"/>
                                          </p:stCondLst>
                                        </p:cTn>
                                        <p:tgtEl>
                                          <p:spTgt spid="26"/>
                                        </p:tgtEl>
                                        <p:attrNameLst>
                                          <p:attrName>style.visibility</p:attrName>
                                        </p:attrNameLst>
                                      </p:cBhvr>
                                      <p:to>
                                        <p:strVal val="visible"/>
                                      </p:to>
                                    </p:set>
                                    <p:anim calcmode="lin" valueType="num">
                                      <p:cBhvr>
                                        <p:cTn id="490" dur="3000" fill="hold"/>
                                        <p:tgtEl>
                                          <p:spTgt spid="26"/>
                                        </p:tgtEl>
                                        <p:attrNameLst>
                                          <p:attrName>ppt_x</p:attrName>
                                        </p:attrNameLst>
                                      </p:cBhvr>
                                      <p:tavLst>
                                        <p:tav tm="0">
                                          <p:val>
                                            <p:strVal val="#ppt_x"/>
                                          </p:val>
                                        </p:tav>
                                        <p:tav tm="100000">
                                          <p:val>
                                            <p:strVal val="#ppt_x"/>
                                          </p:val>
                                        </p:tav>
                                      </p:tavLst>
                                    </p:anim>
                                    <p:anim calcmode="lin" valueType="num">
                                      <p:cBhvr>
                                        <p:cTn id="491" dur="3000" fill="hold"/>
                                        <p:tgtEl>
                                          <p:spTgt spid="26"/>
                                        </p:tgtEl>
                                        <p:attrNameLst>
                                          <p:attrName>ppt_y</p:attrName>
                                        </p:attrNameLst>
                                      </p:cBhvr>
                                      <p:tavLst>
                                        <p:tav tm="0">
                                          <p:val>
                                            <p:strVal val="#ppt_y+#ppt_h/2"/>
                                          </p:val>
                                        </p:tav>
                                        <p:tav tm="100000">
                                          <p:val>
                                            <p:strVal val="#ppt_y"/>
                                          </p:val>
                                        </p:tav>
                                      </p:tavLst>
                                    </p:anim>
                                    <p:anim calcmode="lin" valueType="num">
                                      <p:cBhvr>
                                        <p:cTn id="492" dur="3000" fill="hold"/>
                                        <p:tgtEl>
                                          <p:spTgt spid="26"/>
                                        </p:tgtEl>
                                        <p:attrNameLst>
                                          <p:attrName>ppt_w</p:attrName>
                                        </p:attrNameLst>
                                      </p:cBhvr>
                                      <p:tavLst>
                                        <p:tav tm="0">
                                          <p:val>
                                            <p:strVal val="#ppt_w"/>
                                          </p:val>
                                        </p:tav>
                                        <p:tav tm="100000">
                                          <p:val>
                                            <p:strVal val="#ppt_w"/>
                                          </p:val>
                                        </p:tav>
                                      </p:tavLst>
                                    </p:anim>
                                    <p:anim calcmode="lin" valueType="num">
                                      <p:cBhvr>
                                        <p:cTn id="493" dur="3000" fill="hold"/>
                                        <p:tgtEl>
                                          <p:spTgt spid="26"/>
                                        </p:tgtEl>
                                        <p:attrNameLst>
                                          <p:attrName>ppt_h</p:attrName>
                                        </p:attrNameLst>
                                      </p:cBhvr>
                                      <p:tavLst>
                                        <p:tav tm="0">
                                          <p:val>
                                            <p:fltVal val="0"/>
                                          </p:val>
                                        </p:tav>
                                        <p:tav tm="100000">
                                          <p:val>
                                            <p:strVal val="#ppt_h"/>
                                          </p:val>
                                        </p:tav>
                                      </p:tavLst>
                                    </p:anim>
                                  </p:childTnLst>
                                </p:cTn>
                              </p:par>
                              <p:par>
                                <p:cTn id="494" presetID="6" presetClass="emph" presetSubtype="0" fill="hold" grpId="1" nodeType="withEffect">
                                  <p:stCondLst>
                                    <p:cond delay="0"/>
                                  </p:stCondLst>
                                  <p:childTnLst>
                                    <p:animScale>
                                      <p:cBhvr>
                                        <p:cTn id="495" dur="3000" fill="hold"/>
                                        <p:tgtEl>
                                          <p:spTgt spid="26"/>
                                        </p:tgtEl>
                                      </p:cBhvr>
                                      <p:by x="400000" y="100000"/>
                                    </p:animScale>
                                  </p:childTnLst>
                                </p:cTn>
                              </p:par>
                              <p:par>
                                <p:cTn id="496" presetID="2" presetClass="exit" presetSubtype="6" fill="hold" grpId="2" nodeType="withEffect">
                                  <p:stCondLst>
                                    <p:cond delay="0"/>
                                  </p:stCondLst>
                                  <p:childTnLst>
                                    <p:anim calcmode="lin" valueType="num">
                                      <p:cBhvr additive="base">
                                        <p:cTn id="497" dur="4000"/>
                                        <p:tgtEl>
                                          <p:spTgt spid="26"/>
                                        </p:tgtEl>
                                        <p:attrNameLst>
                                          <p:attrName>ppt_x</p:attrName>
                                        </p:attrNameLst>
                                      </p:cBhvr>
                                      <p:tavLst>
                                        <p:tav tm="0">
                                          <p:val>
                                            <p:strVal val="ppt_x"/>
                                          </p:val>
                                        </p:tav>
                                        <p:tav tm="100000">
                                          <p:val>
                                            <p:strVal val="1+ppt_w/2"/>
                                          </p:val>
                                        </p:tav>
                                      </p:tavLst>
                                    </p:anim>
                                    <p:anim calcmode="lin" valueType="num">
                                      <p:cBhvr additive="base">
                                        <p:cTn id="498" dur="4000"/>
                                        <p:tgtEl>
                                          <p:spTgt spid="26"/>
                                        </p:tgtEl>
                                        <p:attrNameLst>
                                          <p:attrName>ppt_y</p:attrName>
                                        </p:attrNameLst>
                                      </p:cBhvr>
                                      <p:tavLst>
                                        <p:tav tm="0">
                                          <p:val>
                                            <p:strVal val="ppt_y"/>
                                          </p:val>
                                        </p:tav>
                                        <p:tav tm="100000">
                                          <p:val>
                                            <p:strVal val="1+ppt_h/2"/>
                                          </p:val>
                                        </p:tav>
                                      </p:tavLst>
                                    </p:anim>
                                    <p:set>
                                      <p:cBhvr>
                                        <p:cTn id="499" dur="1" fill="hold">
                                          <p:stCondLst>
                                            <p:cond delay="3999"/>
                                          </p:stCondLst>
                                        </p:cTn>
                                        <p:tgtEl>
                                          <p:spTgt spid="26"/>
                                        </p:tgtEl>
                                        <p:attrNameLst>
                                          <p:attrName>style.visibility</p:attrName>
                                        </p:attrNameLst>
                                      </p:cBhvr>
                                      <p:to>
                                        <p:strVal val="hidden"/>
                                      </p:to>
                                    </p:set>
                                  </p:childTnLst>
                                </p:cTn>
                              </p:par>
                              <p:par>
                                <p:cTn id="500" presetID="17" presetClass="entr" presetSubtype="4" fill="hold" grpId="0" nodeType="withEffect">
                                  <p:stCondLst>
                                    <p:cond delay="0"/>
                                  </p:stCondLst>
                                  <p:childTnLst>
                                    <p:set>
                                      <p:cBhvr>
                                        <p:cTn id="501" dur="1" fill="hold">
                                          <p:stCondLst>
                                            <p:cond delay="0"/>
                                          </p:stCondLst>
                                        </p:cTn>
                                        <p:tgtEl>
                                          <p:spTgt spid="24"/>
                                        </p:tgtEl>
                                        <p:attrNameLst>
                                          <p:attrName>style.visibility</p:attrName>
                                        </p:attrNameLst>
                                      </p:cBhvr>
                                      <p:to>
                                        <p:strVal val="visible"/>
                                      </p:to>
                                    </p:set>
                                    <p:anim calcmode="lin" valueType="num">
                                      <p:cBhvr>
                                        <p:cTn id="502" dur="3000" fill="hold"/>
                                        <p:tgtEl>
                                          <p:spTgt spid="24"/>
                                        </p:tgtEl>
                                        <p:attrNameLst>
                                          <p:attrName>ppt_x</p:attrName>
                                        </p:attrNameLst>
                                      </p:cBhvr>
                                      <p:tavLst>
                                        <p:tav tm="0">
                                          <p:val>
                                            <p:strVal val="#ppt_x"/>
                                          </p:val>
                                        </p:tav>
                                        <p:tav tm="100000">
                                          <p:val>
                                            <p:strVal val="#ppt_x"/>
                                          </p:val>
                                        </p:tav>
                                      </p:tavLst>
                                    </p:anim>
                                    <p:anim calcmode="lin" valueType="num">
                                      <p:cBhvr>
                                        <p:cTn id="503" dur="3000" fill="hold"/>
                                        <p:tgtEl>
                                          <p:spTgt spid="24"/>
                                        </p:tgtEl>
                                        <p:attrNameLst>
                                          <p:attrName>ppt_y</p:attrName>
                                        </p:attrNameLst>
                                      </p:cBhvr>
                                      <p:tavLst>
                                        <p:tav tm="0">
                                          <p:val>
                                            <p:strVal val="#ppt_y+#ppt_h/2"/>
                                          </p:val>
                                        </p:tav>
                                        <p:tav tm="100000">
                                          <p:val>
                                            <p:strVal val="#ppt_y"/>
                                          </p:val>
                                        </p:tav>
                                      </p:tavLst>
                                    </p:anim>
                                    <p:anim calcmode="lin" valueType="num">
                                      <p:cBhvr>
                                        <p:cTn id="504" dur="3000" fill="hold"/>
                                        <p:tgtEl>
                                          <p:spTgt spid="24"/>
                                        </p:tgtEl>
                                        <p:attrNameLst>
                                          <p:attrName>ppt_w</p:attrName>
                                        </p:attrNameLst>
                                      </p:cBhvr>
                                      <p:tavLst>
                                        <p:tav tm="0">
                                          <p:val>
                                            <p:strVal val="#ppt_w"/>
                                          </p:val>
                                        </p:tav>
                                        <p:tav tm="100000">
                                          <p:val>
                                            <p:strVal val="#ppt_w"/>
                                          </p:val>
                                        </p:tav>
                                      </p:tavLst>
                                    </p:anim>
                                    <p:anim calcmode="lin" valueType="num">
                                      <p:cBhvr>
                                        <p:cTn id="505" dur="3000" fill="hold"/>
                                        <p:tgtEl>
                                          <p:spTgt spid="24"/>
                                        </p:tgtEl>
                                        <p:attrNameLst>
                                          <p:attrName>ppt_h</p:attrName>
                                        </p:attrNameLst>
                                      </p:cBhvr>
                                      <p:tavLst>
                                        <p:tav tm="0">
                                          <p:val>
                                            <p:fltVal val="0"/>
                                          </p:val>
                                        </p:tav>
                                        <p:tav tm="100000">
                                          <p:val>
                                            <p:strVal val="#ppt_h"/>
                                          </p:val>
                                        </p:tav>
                                      </p:tavLst>
                                    </p:anim>
                                  </p:childTnLst>
                                </p:cTn>
                              </p:par>
                              <p:par>
                                <p:cTn id="506" presetID="6" presetClass="emph" presetSubtype="0" fill="hold" grpId="1" nodeType="withEffect">
                                  <p:stCondLst>
                                    <p:cond delay="0"/>
                                  </p:stCondLst>
                                  <p:childTnLst>
                                    <p:animScale>
                                      <p:cBhvr>
                                        <p:cTn id="507" dur="3000" fill="hold"/>
                                        <p:tgtEl>
                                          <p:spTgt spid="24"/>
                                        </p:tgtEl>
                                      </p:cBhvr>
                                      <p:by x="400000" y="100000"/>
                                    </p:animScale>
                                  </p:childTnLst>
                                </p:cTn>
                              </p:par>
                              <p:par>
                                <p:cTn id="508" presetID="2" presetClass="exit" presetSubtype="6" fill="hold" grpId="2" nodeType="withEffect">
                                  <p:stCondLst>
                                    <p:cond delay="0"/>
                                  </p:stCondLst>
                                  <p:childTnLst>
                                    <p:anim calcmode="lin" valueType="num">
                                      <p:cBhvr additive="base">
                                        <p:cTn id="509" dur="4000"/>
                                        <p:tgtEl>
                                          <p:spTgt spid="24"/>
                                        </p:tgtEl>
                                        <p:attrNameLst>
                                          <p:attrName>ppt_x</p:attrName>
                                        </p:attrNameLst>
                                      </p:cBhvr>
                                      <p:tavLst>
                                        <p:tav tm="0">
                                          <p:val>
                                            <p:strVal val="ppt_x"/>
                                          </p:val>
                                        </p:tav>
                                        <p:tav tm="100000">
                                          <p:val>
                                            <p:strVal val="1+ppt_w/2"/>
                                          </p:val>
                                        </p:tav>
                                      </p:tavLst>
                                    </p:anim>
                                    <p:anim calcmode="lin" valueType="num">
                                      <p:cBhvr additive="base">
                                        <p:cTn id="510" dur="4000"/>
                                        <p:tgtEl>
                                          <p:spTgt spid="24"/>
                                        </p:tgtEl>
                                        <p:attrNameLst>
                                          <p:attrName>ppt_y</p:attrName>
                                        </p:attrNameLst>
                                      </p:cBhvr>
                                      <p:tavLst>
                                        <p:tav tm="0">
                                          <p:val>
                                            <p:strVal val="ppt_y"/>
                                          </p:val>
                                        </p:tav>
                                        <p:tav tm="100000">
                                          <p:val>
                                            <p:strVal val="1+ppt_h/2"/>
                                          </p:val>
                                        </p:tav>
                                      </p:tavLst>
                                    </p:anim>
                                    <p:set>
                                      <p:cBhvr>
                                        <p:cTn id="511" dur="1" fill="hold">
                                          <p:stCondLst>
                                            <p:cond delay="3999"/>
                                          </p:stCondLst>
                                        </p:cTn>
                                        <p:tgtEl>
                                          <p:spTgt spid="24"/>
                                        </p:tgtEl>
                                        <p:attrNameLst>
                                          <p:attrName>style.visibility</p:attrName>
                                        </p:attrNameLst>
                                      </p:cBhvr>
                                      <p:to>
                                        <p:strVal val="hidden"/>
                                      </p:to>
                                    </p:set>
                                  </p:childTnLst>
                                </p:cTn>
                              </p:par>
                              <p:par>
                                <p:cTn id="512" presetID="17" presetClass="entr" presetSubtype="4" fill="hold" grpId="0" nodeType="withEffect">
                                  <p:stCondLst>
                                    <p:cond delay="0"/>
                                  </p:stCondLst>
                                  <p:childTnLst>
                                    <p:set>
                                      <p:cBhvr>
                                        <p:cTn id="513" dur="1" fill="hold">
                                          <p:stCondLst>
                                            <p:cond delay="0"/>
                                          </p:stCondLst>
                                        </p:cTn>
                                        <p:tgtEl>
                                          <p:spTgt spid="23"/>
                                        </p:tgtEl>
                                        <p:attrNameLst>
                                          <p:attrName>style.visibility</p:attrName>
                                        </p:attrNameLst>
                                      </p:cBhvr>
                                      <p:to>
                                        <p:strVal val="visible"/>
                                      </p:to>
                                    </p:set>
                                    <p:anim calcmode="lin" valueType="num">
                                      <p:cBhvr>
                                        <p:cTn id="514" dur="3000" fill="hold"/>
                                        <p:tgtEl>
                                          <p:spTgt spid="23"/>
                                        </p:tgtEl>
                                        <p:attrNameLst>
                                          <p:attrName>ppt_x</p:attrName>
                                        </p:attrNameLst>
                                      </p:cBhvr>
                                      <p:tavLst>
                                        <p:tav tm="0">
                                          <p:val>
                                            <p:strVal val="#ppt_x"/>
                                          </p:val>
                                        </p:tav>
                                        <p:tav tm="100000">
                                          <p:val>
                                            <p:strVal val="#ppt_x"/>
                                          </p:val>
                                        </p:tav>
                                      </p:tavLst>
                                    </p:anim>
                                    <p:anim calcmode="lin" valueType="num">
                                      <p:cBhvr>
                                        <p:cTn id="515" dur="3000" fill="hold"/>
                                        <p:tgtEl>
                                          <p:spTgt spid="23"/>
                                        </p:tgtEl>
                                        <p:attrNameLst>
                                          <p:attrName>ppt_y</p:attrName>
                                        </p:attrNameLst>
                                      </p:cBhvr>
                                      <p:tavLst>
                                        <p:tav tm="0">
                                          <p:val>
                                            <p:strVal val="#ppt_y+#ppt_h/2"/>
                                          </p:val>
                                        </p:tav>
                                        <p:tav tm="100000">
                                          <p:val>
                                            <p:strVal val="#ppt_y"/>
                                          </p:val>
                                        </p:tav>
                                      </p:tavLst>
                                    </p:anim>
                                    <p:anim calcmode="lin" valueType="num">
                                      <p:cBhvr>
                                        <p:cTn id="516" dur="3000" fill="hold"/>
                                        <p:tgtEl>
                                          <p:spTgt spid="23"/>
                                        </p:tgtEl>
                                        <p:attrNameLst>
                                          <p:attrName>ppt_w</p:attrName>
                                        </p:attrNameLst>
                                      </p:cBhvr>
                                      <p:tavLst>
                                        <p:tav tm="0">
                                          <p:val>
                                            <p:strVal val="#ppt_w"/>
                                          </p:val>
                                        </p:tav>
                                        <p:tav tm="100000">
                                          <p:val>
                                            <p:strVal val="#ppt_w"/>
                                          </p:val>
                                        </p:tav>
                                      </p:tavLst>
                                    </p:anim>
                                    <p:anim calcmode="lin" valueType="num">
                                      <p:cBhvr>
                                        <p:cTn id="517" dur="3000" fill="hold"/>
                                        <p:tgtEl>
                                          <p:spTgt spid="23"/>
                                        </p:tgtEl>
                                        <p:attrNameLst>
                                          <p:attrName>ppt_h</p:attrName>
                                        </p:attrNameLst>
                                      </p:cBhvr>
                                      <p:tavLst>
                                        <p:tav tm="0">
                                          <p:val>
                                            <p:fltVal val="0"/>
                                          </p:val>
                                        </p:tav>
                                        <p:tav tm="100000">
                                          <p:val>
                                            <p:strVal val="#ppt_h"/>
                                          </p:val>
                                        </p:tav>
                                      </p:tavLst>
                                    </p:anim>
                                  </p:childTnLst>
                                </p:cTn>
                              </p:par>
                              <p:par>
                                <p:cTn id="518" presetID="6" presetClass="emph" presetSubtype="0" fill="hold" grpId="1" nodeType="withEffect">
                                  <p:stCondLst>
                                    <p:cond delay="0"/>
                                  </p:stCondLst>
                                  <p:childTnLst>
                                    <p:animScale>
                                      <p:cBhvr>
                                        <p:cTn id="519" dur="3000" fill="hold"/>
                                        <p:tgtEl>
                                          <p:spTgt spid="23"/>
                                        </p:tgtEl>
                                      </p:cBhvr>
                                      <p:by x="400000" y="100000"/>
                                    </p:animScale>
                                  </p:childTnLst>
                                </p:cTn>
                              </p:par>
                              <p:par>
                                <p:cTn id="520" presetID="2" presetClass="exit" presetSubtype="6" fill="hold" grpId="2" nodeType="withEffect">
                                  <p:stCondLst>
                                    <p:cond delay="0"/>
                                  </p:stCondLst>
                                  <p:childTnLst>
                                    <p:anim calcmode="lin" valueType="num">
                                      <p:cBhvr additive="base">
                                        <p:cTn id="521" dur="4000"/>
                                        <p:tgtEl>
                                          <p:spTgt spid="23"/>
                                        </p:tgtEl>
                                        <p:attrNameLst>
                                          <p:attrName>ppt_x</p:attrName>
                                        </p:attrNameLst>
                                      </p:cBhvr>
                                      <p:tavLst>
                                        <p:tav tm="0">
                                          <p:val>
                                            <p:strVal val="ppt_x"/>
                                          </p:val>
                                        </p:tav>
                                        <p:tav tm="100000">
                                          <p:val>
                                            <p:strVal val="1+ppt_w/2"/>
                                          </p:val>
                                        </p:tav>
                                      </p:tavLst>
                                    </p:anim>
                                    <p:anim calcmode="lin" valueType="num">
                                      <p:cBhvr additive="base">
                                        <p:cTn id="522" dur="4000"/>
                                        <p:tgtEl>
                                          <p:spTgt spid="23"/>
                                        </p:tgtEl>
                                        <p:attrNameLst>
                                          <p:attrName>ppt_y</p:attrName>
                                        </p:attrNameLst>
                                      </p:cBhvr>
                                      <p:tavLst>
                                        <p:tav tm="0">
                                          <p:val>
                                            <p:strVal val="ppt_y"/>
                                          </p:val>
                                        </p:tav>
                                        <p:tav tm="100000">
                                          <p:val>
                                            <p:strVal val="1+ppt_h/2"/>
                                          </p:val>
                                        </p:tav>
                                      </p:tavLst>
                                    </p:anim>
                                    <p:set>
                                      <p:cBhvr>
                                        <p:cTn id="523" dur="1" fill="hold">
                                          <p:stCondLst>
                                            <p:cond delay="3999"/>
                                          </p:stCondLst>
                                        </p:cTn>
                                        <p:tgtEl>
                                          <p:spTgt spid="23"/>
                                        </p:tgtEl>
                                        <p:attrNameLst>
                                          <p:attrName>style.visibility</p:attrName>
                                        </p:attrNameLst>
                                      </p:cBhvr>
                                      <p:to>
                                        <p:strVal val="hidden"/>
                                      </p:to>
                                    </p:set>
                                  </p:childTnLst>
                                </p:cTn>
                              </p:par>
                              <p:par>
                                <p:cTn id="524" presetID="17" presetClass="entr" presetSubtype="4" fill="hold" grpId="0" nodeType="withEffect">
                                  <p:stCondLst>
                                    <p:cond delay="0"/>
                                  </p:stCondLst>
                                  <p:childTnLst>
                                    <p:set>
                                      <p:cBhvr>
                                        <p:cTn id="525" dur="1" fill="hold">
                                          <p:stCondLst>
                                            <p:cond delay="0"/>
                                          </p:stCondLst>
                                        </p:cTn>
                                        <p:tgtEl>
                                          <p:spTgt spid="22"/>
                                        </p:tgtEl>
                                        <p:attrNameLst>
                                          <p:attrName>style.visibility</p:attrName>
                                        </p:attrNameLst>
                                      </p:cBhvr>
                                      <p:to>
                                        <p:strVal val="visible"/>
                                      </p:to>
                                    </p:set>
                                    <p:anim calcmode="lin" valueType="num">
                                      <p:cBhvr>
                                        <p:cTn id="526" dur="3000" fill="hold"/>
                                        <p:tgtEl>
                                          <p:spTgt spid="22"/>
                                        </p:tgtEl>
                                        <p:attrNameLst>
                                          <p:attrName>ppt_x</p:attrName>
                                        </p:attrNameLst>
                                      </p:cBhvr>
                                      <p:tavLst>
                                        <p:tav tm="0">
                                          <p:val>
                                            <p:strVal val="#ppt_x"/>
                                          </p:val>
                                        </p:tav>
                                        <p:tav tm="100000">
                                          <p:val>
                                            <p:strVal val="#ppt_x"/>
                                          </p:val>
                                        </p:tav>
                                      </p:tavLst>
                                    </p:anim>
                                    <p:anim calcmode="lin" valueType="num">
                                      <p:cBhvr>
                                        <p:cTn id="527" dur="3000" fill="hold"/>
                                        <p:tgtEl>
                                          <p:spTgt spid="22"/>
                                        </p:tgtEl>
                                        <p:attrNameLst>
                                          <p:attrName>ppt_y</p:attrName>
                                        </p:attrNameLst>
                                      </p:cBhvr>
                                      <p:tavLst>
                                        <p:tav tm="0">
                                          <p:val>
                                            <p:strVal val="#ppt_y+#ppt_h/2"/>
                                          </p:val>
                                        </p:tav>
                                        <p:tav tm="100000">
                                          <p:val>
                                            <p:strVal val="#ppt_y"/>
                                          </p:val>
                                        </p:tav>
                                      </p:tavLst>
                                    </p:anim>
                                    <p:anim calcmode="lin" valueType="num">
                                      <p:cBhvr>
                                        <p:cTn id="528" dur="3000" fill="hold"/>
                                        <p:tgtEl>
                                          <p:spTgt spid="22"/>
                                        </p:tgtEl>
                                        <p:attrNameLst>
                                          <p:attrName>ppt_w</p:attrName>
                                        </p:attrNameLst>
                                      </p:cBhvr>
                                      <p:tavLst>
                                        <p:tav tm="0">
                                          <p:val>
                                            <p:strVal val="#ppt_w"/>
                                          </p:val>
                                        </p:tav>
                                        <p:tav tm="100000">
                                          <p:val>
                                            <p:strVal val="#ppt_w"/>
                                          </p:val>
                                        </p:tav>
                                      </p:tavLst>
                                    </p:anim>
                                    <p:anim calcmode="lin" valueType="num">
                                      <p:cBhvr>
                                        <p:cTn id="529" dur="3000" fill="hold"/>
                                        <p:tgtEl>
                                          <p:spTgt spid="22"/>
                                        </p:tgtEl>
                                        <p:attrNameLst>
                                          <p:attrName>ppt_h</p:attrName>
                                        </p:attrNameLst>
                                      </p:cBhvr>
                                      <p:tavLst>
                                        <p:tav tm="0">
                                          <p:val>
                                            <p:fltVal val="0"/>
                                          </p:val>
                                        </p:tav>
                                        <p:tav tm="100000">
                                          <p:val>
                                            <p:strVal val="#ppt_h"/>
                                          </p:val>
                                        </p:tav>
                                      </p:tavLst>
                                    </p:anim>
                                  </p:childTnLst>
                                </p:cTn>
                              </p:par>
                              <p:par>
                                <p:cTn id="530" presetID="6" presetClass="emph" presetSubtype="0" fill="hold" grpId="1" nodeType="withEffect">
                                  <p:stCondLst>
                                    <p:cond delay="0"/>
                                  </p:stCondLst>
                                  <p:childTnLst>
                                    <p:animScale>
                                      <p:cBhvr>
                                        <p:cTn id="531" dur="3000" fill="hold"/>
                                        <p:tgtEl>
                                          <p:spTgt spid="22"/>
                                        </p:tgtEl>
                                      </p:cBhvr>
                                      <p:by x="400000" y="100000"/>
                                    </p:animScale>
                                  </p:childTnLst>
                                </p:cTn>
                              </p:par>
                              <p:par>
                                <p:cTn id="532" presetID="2" presetClass="exit" presetSubtype="6" fill="hold" grpId="2" nodeType="withEffect">
                                  <p:stCondLst>
                                    <p:cond delay="0"/>
                                  </p:stCondLst>
                                  <p:childTnLst>
                                    <p:anim calcmode="lin" valueType="num">
                                      <p:cBhvr additive="base">
                                        <p:cTn id="533" dur="4000"/>
                                        <p:tgtEl>
                                          <p:spTgt spid="22"/>
                                        </p:tgtEl>
                                        <p:attrNameLst>
                                          <p:attrName>ppt_x</p:attrName>
                                        </p:attrNameLst>
                                      </p:cBhvr>
                                      <p:tavLst>
                                        <p:tav tm="0">
                                          <p:val>
                                            <p:strVal val="ppt_x"/>
                                          </p:val>
                                        </p:tav>
                                        <p:tav tm="100000">
                                          <p:val>
                                            <p:strVal val="1+ppt_w/2"/>
                                          </p:val>
                                        </p:tav>
                                      </p:tavLst>
                                    </p:anim>
                                    <p:anim calcmode="lin" valueType="num">
                                      <p:cBhvr additive="base">
                                        <p:cTn id="534" dur="4000"/>
                                        <p:tgtEl>
                                          <p:spTgt spid="22"/>
                                        </p:tgtEl>
                                        <p:attrNameLst>
                                          <p:attrName>ppt_y</p:attrName>
                                        </p:attrNameLst>
                                      </p:cBhvr>
                                      <p:tavLst>
                                        <p:tav tm="0">
                                          <p:val>
                                            <p:strVal val="ppt_y"/>
                                          </p:val>
                                        </p:tav>
                                        <p:tav tm="100000">
                                          <p:val>
                                            <p:strVal val="1+ppt_h/2"/>
                                          </p:val>
                                        </p:tav>
                                      </p:tavLst>
                                    </p:anim>
                                    <p:set>
                                      <p:cBhvr>
                                        <p:cTn id="535" dur="1" fill="hold">
                                          <p:stCondLst>
                                            <p:cond delay="3999"/>
                                          </p:stCondLst>
                                        </p:cTn>
                                        <p:tgtEl>
                                          <p:spTgt spid="22"/>
                                        </p:tgtEl>
                                        <p:attrNameLst>
                                          <p:attrName>style.visibility</p:attrName>
                                        </p:attrNameLst>
                                      </p:cBhvr>
                                      <p:to>
                                        <p:strVal val="hidden"/>
                                      </p:to>
                                    </p:set>
                                  </p:childTnLst>
                                </p:cTn>
                              </p:par>
                              <p:par>
                                <p:cTn id="536" presetID="17" presetClass="entr" presetSubtype="4" fill="hold" grpId="0" nodeType="withEffect">
                                  <p:stCondLst>
                                    <p:cond delay="0"/>
                                  </p:stCondLst>
                                  <p:childTnLst>
                                    <p:set>
                                      <p:cBhvr>
                                        <p:cTn id="537" dur="1" fill="hold">
                                          <p:stCondLst>
                                            <p:cond delay="0"/>
                                          </p:stCondLst>
                                        </p:cTn>
                                        <p:tgtEl>
                                          <p:spTgt spid="21"/>
                                        </p:tgtEl>
                                        <p:attrNameLst>
                                          <p:attrName>style.visibility</p:attrName>
                                        </p:attrNameLst>
                                      </p:cBhvr>
                                      <p:to>
                                        <p:strVal val="visible"/>
                                      </p:to>
                                    </p:set>
                                    <p:anim calcmode="lin" valueType="num">
                                      <p:cBhvr>
                                        <p:cTn id="538" dur="3000" fill="hold"/>
                                        <p:tgtEl>
                                          <p:spTgt spid="21"/>
                                        </p:tgtEl>
                                        <p:attrNameLst>
                                          <p:attrName>ppt_x</p:attrName>
                                        </p:attrNameLst>
                                      </p:cBhvr>
                                      <p:tavLst>
                                        <p:tav tm="0">
                                          <p:val>
                                            <p:strVal val="#ppt_x"/>
                                          </p:val>
                                        </p:tav>
                                        <p:tav tm="100000">
                                          <p:val>
                                            <p:strVal val="#ppt_x"/>
                                          </p:val>
                                        </p:tav>
                                      </p:tavLst>
                                    </p:anim>
                                    <p:anim calcmode="lin" valueType="num">
                                      <p:cBhvr>
                                        <p:cTn id="539" dur="3000" fill="hold"/>
                                        <p:tgtEl>
                                          <p:spTgt spid="21"/>
                                        </p:tgtEl>
                                        <p:attrNameLst>
                                          <p:attrName>ppt_y</p:attrName>
                                        </p:attrNameLst>
                                      </p:cBhvr>
                                      <p:tavLst>
                                        <p:tav tm="0">
                                          <p:val>
                                            <p:strVal val="#ppt_y+#ppt_h/2"/>
                                          </p:val>
                                        </p:tav>
                                        <p:tav tm="100000">
                                          <p:val>
                                            <p:strVal val="#ppt_y"/>
                                          </p:val>
                                        </p:tav>
                                      </p:tavLst>
                                    </p:anim>
                                    <p:anim calcmode="lin" valueType="num">
                                      <p:cBhvr>
                                        <p:cTn id="540" dur="3000" fill="hold"/>
                                        <p:tgtEl>
                                          <p:spTgt spid="21"/>
                                        </p:tgtEl>
                                        <p:attrNameLst>
                                          <p:attrName>ppt_w</p:attrName>
                                        </p:attrNameLst>
                                      </p:cBhvr>
                                      <p:tavLst>
                                        <p:tav tm="0">
                                          <p:val>
                                            <p:strVal val="#ppt_w"/>
                                          </p:val>
                                        </p:tav>
                                        <p:tav tm="100000">
                                          <p:val>
                                            <p:strVal val="#ppt_w"/>
                                          </p:val>
                                        </p:tav>
                                      </p:tavLst>
                                    </p:anim>
                                    <p:anim calcmode="lin" valueType="num">
                                      <p:cBhvr>
                                        <p:cTn id="541" dur="3000" fill="hold"/>
                                        <p:tgtEl>
                                          <p:spTgt spid="21"/>
                                        </p:tgtEl>
                                        <p:attrNameLst>
                                          <p:attrName>ppt_h</p:attrName>
                                        </p:attrNameLst>
                                      </p:cBhvr>
                                      <p:tavLst>
                                        <p:tav tm="0">
                                          <p:val>
                                            <p:fltVal val="0"/>
                                          </p:val>
                                        </p:tav>
                                        <p:tav tm="100000">
                                          <p:val>
                                            <p:strVal val="#ppt_h"/>
                                          </p:val>
                                        </p:tav>
                                      </p:tavLst>
                                    </p:anim>
                                  </p:childTnLst>
                                </p:cTn>
                              </p:par>
                              <p:par>
                                <p:cTn id="542" presetID="6" presetClass="emph" presetSubtype="0" fill="hold" grpId="1" nodeType="withEffect">
                                  <p:stCondLst>
                                    <p:cond delay="0"/>
                                  </p:stCondLst>
                                  <p:childTnLst>
                                    <p:animScale>
                                      <p:cBhvr>
                                        <p:cTn id="543" dur="3000" fill="hold"/>
                                        <p:tgtEl>
                                          <p:spTgt spid="21"/>
                                        </p:tgtEl>
                                      </p:cBhvr>
                                      <p:by x="400000" y="100000"/>
                                    </p:animScale>
                                  </p:childTnLst>
                                </p:cTn>
                              </p:par>
                              <p:par>
                                <p:cTn id="544" presetID="2" presetClass="exit" presetSubtype="6" fill="hold" grpId="2" nodeType="withEffect">
                                  <p:stCondLst>
                                    <p:cond delay="0"/>
                                  </p:stCondLst>
                                  <p:childTnLst>
                                    <p:anim calcmode="lin" valueType="num">
                                      <p:cBhvr additive="base">
                                        <p:cTn id="545" dur="4000"/>
                                        <p:tgtEl>
                                          <p:spTgt spid="21"/>
                                        </p:tgtEl>
                                        <p:attrNameLst>
                                          <p:attrName>ppt_x</p:attrName>
                                        </p:attrNameLst>
                                      </p:cBhvr>
                                      <p:tavLst>
                                        <p:tav tm="0">
                                          <p:val>
                                            <p:strVal val="ppt_x"/>
                                          </p:val>
                                        </p:tav>
                                        <p:tav tm="100000">
                                          <p:val>
                                            <p:strVal val="1+ppt_w/2"/>
                                          </p:val>
                                        </p:tav>
                                      </p:tavLst>
                                    </p:anim>
                                    <p:anim calcmode="lin" valueType="num">
                                      <p:cBhvr additive="base">
                                        <p:cTn id="546" dur="4000"/>
                                        <p:tgtEl>
                                          <p:spTgt spid="21"/>
                                        </p:tgtEl>
                                        <p:attrNameLst>
                                          <p:attrName>ppt_y</p:attrName>
                                        </p:attrNameLst>
                                      </p:cBhvr>
                                      <p:tavLst>
                                        <p:tav tm="0">
                                          <p:val>
                                            <p:strVal val="ppt_y"/>
                                          </p:val>
                                        </p:tav>
                                        <p:tav tm="100000">
                                          <p:val>
                                            <p:strVal val="1+ppt_h/2"/>
                                          </p:val>
                                        </p:tav>
                                      </p:tavLst>
                                    </p:anim>
                                    <p:set>
                                      <p:cBhvr>
                                        <p:cTn id="547" dur="1" fill="hold">
                                          <p:stCondLst>
                                            <p:cond delay="3999"/>
                                          </p:stCondLst>
                                        </p:cTn>
                                        <p:tgtEl>
                                          <p:spTgt spid="21"/>
                                        </p:tgtEl>
                                        <p:attrNameLst>
                                          <p:attrName>style.visibility</p:attrName>
                                        </p:attrNameLst>
                                      </p:cBhvr>
                                      <p:to>
                                        <p:strVal val="hidden"/>
                                      </p:to>
                                    </p:set>
                                  </p:childTnLst>
                                </p:cTn>
                              </p:par>
                              <p:par>
                                <p:cTn id="548" presetID="17" presetClass="entr" presetSubtype="4" fill="hold" grpId="0" nodeType="withEffect">
                                  <p:stCondLst>
                                    <p:cond delay="0"/>
                                  </p:stCondLst>
                                  <p:childTnLst>
                                    <p:set>
                                      <p:cBhvr>
                                        <p:cTn id="549" dur="1" fill="hold">
                                          <p:stCondLst>
                                            <p:cond delay="0"/>
                                          </p:stCondLst>
                                        </p:cTn>
                                        <p:tgtEl>
                                          <p:spTgt spid="20"/>
                                        </p:tgtEl>
                                        <p:attrNameLst>
                                          <p:attrName>style.visibility</p:attrName>
                                        </p:attrNameLst>
                                      </p:cBhvr>
                                      <p:to>
                                        <p:strVal val="visible"/>
                                      </p:to>
                                    </p:set>
                                    <p:anim calcmode="lin" valueType="num">
                                      <p:cBhvr>
                                        <p:cTn id="550" dur="3000" fill="hold"/>
                                        <p:tgtEl>
                                          <p:spTgt spid="20"/>
                                        </p:tgtEl>
                                        <p:attrNameLst>
                                          <p:attrName>ppt_x</p:attrName>
                                        </p:attrNameLst>
                                      </p:cBhvr>
                                      <p:tavLst>
                                        <p:tav tm="0">
                                          <p:val>
                                            <p:strVal val="#ppt_x"/>
                                          </p:val>
                                        </p:tav>
                                        <p:tav tm="100000">
                                          <p:val>
                                            <p:strVal val="#ppt_x"/>
                                          </p:val>
                                        </p:tav>
                                      </p:tavLst>
                                    </p:anim>
                                    <p:anim calcmode="lin" valueType="num">
                                      <p:cBhvr>
                                        <p:cTn id="551" dur="3000" fill="hold"/>
                                        <p:tgtEl>
                                          <p:spTgt spid="20"/>
                                        </p:tgtEl>
                                        <p:attrNameLst>
                                          <p:attrName>ppt_y</p:attrName>
                                        </p:attrNameLst>
                                      </p:cBhvr>
                                      <p:tavLst>
                                        <p:tav tm="0">
                                          <p:val>
                                            <p:strVal val="#ppt_y+#ppt_h/2"/>
                                          </p:val>
                                        </p:tav>
                                        <p:tav tm="100000">
                                          <p:val>
                                            <p:strVal val="#ppt_y"/>
                                          </p:val>
                                        </p:tav>
                                      </p:tavLst>
                                    </p:anim>
                                    <p:anim calcmode="lin" valueType="num">
                                      <p:cBhvr>
                                        <p:cTn id="552" dur="3000" fill="hold"/>
                                        <p:tgtEl>
                                          <p:spTgt spid="20"/>
                                        </p:tgtEl>
                                        <p:attrNameLst>
                                          <p:attrName>ppt_w</p:attrName>
                                        </p:attrNameLst>
                                      </p:cBhvr>
                                      <p:tavLst>
                                        <p:tav tm="0">
                                          <p:val>
                                            <p:strVal val="#ppt_w"/>
                                          </p:val>
                                        </p:tav>
                                        <p:tav tm="100000">
                                          <p:val>
                                            <p:strVal val="#ppt_w"/>
                                          </p:val>
                                        </p:tav>
                                      </p:tavLst>
                                    </p:anim>
                                    <p:anim calcmode="lin" valueType="num">
                                      <p:cBhvr>
                                        <p:cTn id="553" dur="3000" fill="hold"/>
                                        <p:tgtEl>
                                          <p:spTgt spid="20"/>
                                        </p:tgtEl>
                                        <p:attrNameLst>
                                          <p:attrName>ppt_h</p:attrName>
                                        </p:attrNameLst>
                                      </p:cBhvr>
                                      <p:tavLst>
                                        <p:tav tm="0">
                                          <p:val>
                                            <p:fltVal val="0"/>
                                          </p:val>
                                        </p:tav>
                                        <p:tav tm="100000">
                                          <p:val>
                                            <p:strVal val="#ppt_h"/>
                                          </p:val>
                                        </p:tav>
                                      </p:tavLst>
                                    </p:anim>
                                  </p:childTnLst>
                                </p:cTn>
                              </p:par>
                              <p:par>
                                <p:cTn id="554" presetID="6" presetClass="emph" presetSubtype="0" fill="hold" grpId="1" nodeType="withEffect">
                                  <p:stCondLst>
                                    <p:cond delay="0"/>
                                  </p:stCondLst>
                                  <p:childTnLst>
                                    <p:animScale>
                                      <p:cBhvr>
                                        <p:cTn id="555" dur="3000" fill="hold"/>
                                        <p:tgtEl>
                                          <p:spTgt spid="20"/>
                                        </p:tgtEl>
                                      </p:cBhvr>
                                      <p:by x="400000" y="100000"/>
                                    </p:animScale>
                                  </p:childTnLst>
                                </p:cTn>
                              </p:par>
                              <p:par>
                                <p:cTn id="556" presetID="2" presetClass="exit" presetSubtype="6" fill="hold" grpId="2" nodeType="withEffect">
                                  <p:stCondLst>
                                    <p:cond delay="0"/>
                                  </p:stCondLst>
                                  <p:childTnLst>
                                    <p:anim calcmode="lin" valueType="num">
                                      <p:cBhvr additive="base">
                                        <p:cTn id="557" dur="4000"/>
                                        <p:tgtEl>
                                          <p:spTgt spid="20"/>
                                        </p:tgtEl>
                                        <p:attrNameLst>
                                          <p:attrName>ppt_x</p:attrName>
                                        </p:attrNameLst>
                                      </p:cBhvr>
                                      <p:tavLst>
                                        <p:tav tm="0">
                                          <p:val>
                                            <p:strVal val="ppt_x"/>
                                          </p:val>
                                        </p:tav>
                                        <p:tav tm="100000">
                                          <p:val>
                                            <p:strVal val="1+ppt_w/2"/>
                                          </p:val>
                                        </p:tav>
                                      </p:tavLst>
                                    </p:anim>
                                    <p:anim calcmode="lin" valueType="num">
                                      <p:cBhvr additive="base">
                                        <p:cTn id="558" dur="4000"/>
                                        <p:tgtEl>
                                          <p:spTgt spid="20"/>
                                        </p:tgtEl>
                                        <p:attrNameLst>
                                          <p:attrName>ppt_y</p:attrName>
                                        </p:attrNameLst>
                                      </p:cBhvr>
                                      <p:tavLst>
                                        <p:tav tm="0">
                                          <p:val>
                                            <p:strVal val="ppt_y"/>
                                          </p:val>
                                        </p:tav>
                                        <p:tav tm="100000">
                                          <p:val>
                                            <p:strVal val="1+ppt_h/2"/>
                                          </p:val>
                                        </p:tav>
                                      </p:tavLst>
                                    </p:anim>
                                    <p:set>
                                      <p:cBhvr>
                                        <p:cTn id="559" dur="1" fill="hold">
                                          <p:stCondLst>
                                            <p:cond delay="3999"/>
                                          </p:stCondLst>
                                        </p:cTn>
                                        <p:tgtEl>
                                          <p:spTgt spid="20"/>
                                        </p:tgtEl>
                                        <p:attrNameLst>
                                          <p:attrName>style.visibility</p:attrName>
                                        </p:attrNameLst>
                                      </p:cBhvr>
                                      <p:to>
                                        <p:strVal val="hidden"/>
                                      </p:to>
                                    </p:set>
                                  </p:childTnLst>
                                </p:cTn>
                              </p:par>
                              <p:par>
                                <p:cTn id="560" presetID="17" presetClass="entr" presetSubtype="4" fill="hold" grpId="0" nodeType="withEffect">
                                  <p:stCondLst>
                                    <p:cond delay="0"/>
                                  </p:stCondLst>
                                  <p:childTnLst>
                                    <p:set>
                                      <p:cBhvr>
                                        <p:cTn id="561" dur="1" fill="hold">
                                          <p:stCondLst>
                                            <p:cond delay="0"/>
                                          </p:stCondLst>
                                        </p:cTn>
                                        <p:tgtEl>
                                          <p:spTgt spid="19"/>
                                        </p:tgtEl>
                                        <p:attrNameLst>
                                          <p:attrName>style.visibility</p:attrName>
                                        </p:attrNameLst>
                                      </p:cBhvr>
                                      <p:to>
                                        <p:strVal val="visible"/>
                                      </p:to>
                                    </p:set>
                                    <p:anim calcmode="lin" valueType="num">
                                      <p:cBhvr>
                                        <p:cTn id="562" dur="3000" fill="hold"/>
                                        <p:tgtEl>
                                          <p:spTgt spid="19"/>
                                        </p:tgtEl>
                                        <p:attrNameLst>
                                          <p:attrName>ppt_x</p:attrName>
                                        </p:attrNameLst>
                                      </p:cBhvr>
                                      <p:tavLst>
                                        <p:tav tm="0">
                                          <p:val>
                                            <p:strVal val="#ppt_x"/>
                                          </p:val>
                                        </p:tav>
                                        <p:tav tm="100000">
                                          <p:val>
                                            <p:strVal val="#ppt_x"/>
                                          </p:val>
                                        </p:tav>
                                      </p:tavLst>
                                    </p:anim>
                                    <p:anim calcmode="lin" valueType="num">
                                      <p:cBhvr>
                                        <p:cTn id="563" dur="3000" fill="hold"/>
                                        <p:tgtEl>
                                          <p:spTgt spid="19"/>
                                        </p:tgtEl>
                                        <p:attrNameLst>
                                          <p:attrName>ppt_y</p:attrName>
                                        </p:attrNameLst>
                                      </p:cBhvr>
                                      <p:tavLst>
                                        <p:tav tm="0">
                                          <p:val>
                                            <p:strVal val="#ppt_y+#ppt_h/2"/>
                                          </p:val>
                                        </p:tav>
                                        <p:tav tm="100000">
                                          <p:val>
                                            <p:strVal val="#ppt_y"/>
                                          </p:val>
                                        </p:tav>
                                      </p:tavLst>
                                    </p:anim>
                                    <p:anim calcmode="lin" valueType="num">
                                      <p:cBhvr>
                                        <p:cTn id="564" dur="3000" fill="hold"/>
                                        <p:tgtEl>
                                          <p:spTgt spid="19"/>
                                        </p:tgtEl>
                                        <p:attrNameLst>
                                          <p:attrName>ppt_w</p:attrName>
                                        </p:attrNameLst>
                                      </p:cBhvr>
                                      <p:tavLst>
                                        <p:tav tm="0">
                                          <p:val>
                                            <p:strVal val="#ppt_w"/>
                                          </p:val>
                                        </p:tav>
                                        <p:tav tm="100000">
                                          <p:val>
                                            <p:strVal val="#ppt_w"/>
                                          </p:val>
                                        </p:tav>
                                      </p:tavLst>
                                    </p:anim>
                                    <p:anim calcmode="lin" valueType="num">
                                      <p:cBhvr>
                                        <p:cTn id="565" dur="3000" fill="hold"/>
                                        <p:tgtEl>
                                          <p:spTgt spid="19"/>
                                        </p:tgtEl>
                                        <p:attrNameLst>
                                          <p:attrName>ppt_h</p:attrName>
                                        </p:attrNameLst>
                                      </p:cBhvr>
                                      <p:tavLst>
                                        <p:tav tm="0">
                                          <p:val>
                                            <p:fltVal val="0"/>
                                          </p:val>
                                        </p:tav>
                                        <p:tav tm="100000">
                                          <p:val>
                                            <p:strVal val="#ppt_h"/>
                                          </p:val>
                                        </p:tav>
                                      </p:tavLst>
                                    </p:anim>
                                  </p:childTnLst>
                                </p:cTn>
                              </p:par>
                              <p:par>
                                <p:cTn id="566" presetID="6" presetClass="emph" presetSubtype="0" fill="hold" grpId="1" nodeType="withEffect">
                                  <p:stCondLst>
                                    <p:cond delay="0"/>
                                  </p:stCondLst>
                                  <p:childTnLst>
                                    <p:animScale>
                                      <p:cBhvr>
                                        <p:cTn id="567" dur="3000" fill="hold"/>
                                        <p:tgtEl>
                                          <p:spTgt spid="19"/>
                                        </p:tgtEl>
                                      </p:cBhvr>
                                      <p:by x="400000" y="100000"/>
                                    </p:animScale>
                                  </p:childTnLst>
                                </p:cTn>
                              </p:par>
                              <p:par>
                                <p:cTn id="568" presetID="2" presetClass="exit" presetSubtype="6" fill="hold" grpId="2" nodeType="withEffect">
                                  <p:stCondLst>
                                    <p:cond delay="0"/>
                                  </p:stCondLst>
                                  <p:childTnLst>
                                    <p:anim calcmode="lin" valueType="num">
                                      <p:cBhvr additive="base">
                                        <p:cTn id="569" dur="4000"/>
                                        <p:tgtEl>
                                          <p:spTgt spid="19"/>
                                        </p:tgtEl>
                                        <p:attrNameLst>
                                          <p:attrName>ppt_x</p:attrName>
                                        </p:attrNameLst>
                                      </p:cBhvr>
                                      <p:tavLst>
                                        <p:tav tm="0">
                                          <p:val>
                                            <p:strVal val="ppt_x"/>
                                          </p:val>
                                        </p:tav>
                                        <p:tav tm="100000">
                                          <p:val>
                                            <p:strVal val="1+ppt_w/2"/>
                                          </p:val>
                                        </p:tav>
                                      </p:tavLst>
                                    </p:anim>
                                    <p:anim calcmode="lin" valueType="num">
                                      <p:cBhvr additive="base">
                                        <p:cTn id="570" dur="4000"/>
                                        <p:tgtEl>
                                          <p:spTgt spid="19"/>
                                        </p:tgtEl>
                                        <p:attrNameLst>
                                          <p:attrName>ppt_y</p:attrName>
                                        </p:attrNameLst>
                                      </p:cBhvr>
                                      <p:tavLst>
                                        <p:tav tm="0">
                                          <p:val>
                                            <p:strVal val="ppt_y"/>
                                          </p:val>
                                        </p:tav>
                                        <p:tav tm="100000">
                                          <p:val>
                                            <p:strVal val="1+ppt_h/2"/>
                                          </p:val>
                                        </p:tav>
                                      </p:tavLst>
                                    </p:anim>
                                    <p:set>
                                      <p:cBhvr>
                                        <p:cTn id="571" dur="1" fill="hold">
                                          <p:stCondLst>
                                            <p:cond delay="3999"/>
                                          </p:stCondLst>
                                        </p:cTn>
                                        <p:tgtEl>
                                          <p:spTgt spid="19"/>
                                        </p:tgtEl>
                                        <p:attrNameLst>
                                          <p:attrName>style.visibility</p:attrName>
                                        </p:attrNameLst>
                                      </p:cBhvr>
                                      <p:to>
                                        <p:strVal val="hidden"/>
                                      </p:to>
                                    </p:set>
                                  </p:childTnLst>
                                </p:cTn>
                              </p:par>
                              <p:par>
                                <p:cTn id="572" presetID="17" presetClass="entr" presetSubtype="4" fill="hold" grpId="0" nodeType="withEffect">
                                  <p:stCondLst>
                                    <p:cond delay="0"/>
                                  </p:stCondLst>
                                  <p:childTnLst>
                                    <p:set>
                                      <p:cBhvr>
                                        <p:cTn id="573" dur="1" fill="hold">
                                          <p:stCondLst>
                                            <p:cond delay="0"/>
                                          </p:stCondLst>
                                        </p:cTn>
                                        <p:tgtEl>
                                          <p:spTgt spid="18"/>
                                        </p:tgtEl>
                                        <p:attrNameLst>
                                          <p:attrName>style.visibility</p:attrName>
                                        </p:attrNameLst>
                                      </p:cBhvr>
                                      <p:to>
                                        <p:strVal val="visible"/>
                                      </p:to>
                                    </p:set>
                                    <p:anim calcmode="lin" valueType="num">
                                      <p:cBhvr>
                                        <p:cTn id="574" dur="3000" fill="hold"/>
                                        <p:tgtEl>
                                          <p:spTgt spid="18"/>
                                        </p:tgtEl>
                                        <p:attrNameLst>
                                          <p:attrName>ppt_x</p:attrName>
                                        </p:attrNameLst>
                                      </p:cBhvr>
                                      <p:tavLst>
                                        <p:tav tm="0">
                                          <p:val>
                                            <p:strVal val="#ppt_x"/>
                                          </p:val>
                                        </p:tav>
                                        <p:tav tm="100000">
                                          <p:val>
                                            <p:strVal val="#ppt_x"/>
                                          </p:val>
                                        </p:tav>
                                      </p:tavLst>
                                    </p:anim>
                                    <p:anim calcmode="lin" valueType="num">
                                      <p:cBhvr>
                                        <p:cTn id="575" dur="3000" fill="hold"/>
                                        <p:tgtEl>
                                          <p:spTgt spid="18"/>
                                        </p:tgtEl>
                                        <p:attrNameLst>
                                          <p:attrName>ppt_y</p:attrName>
                                        </p:attrNameLst>
                                      </p:cBhvr>
                                      <p:tavLst>
                                        <p:tav tm="0">
                                          <p:val>
                                            <p:strVal val="#ppt_y+#ppt_h/2"/>
                                          </p:val>
                                        </p:tav>
                                        <p:tav tm="100000">
                                          <p:val>
                                            <p:strVal val="#ppt_y"/>
                                          </p:val>
                                        </p:tav>
                                      </p:tavLst>
                                    </p:anim>
                                    <p:anim calcmode="lin" valueType="num">
                                      <p:cBhvr>
                                        <p:cTn id="576" dur="3000" fill="hold"/>
                                        <p:tgtEl>
                                          <p:spTgt spid="18"/>
                                        </p:tgtEl>
                                        <p:attrNameLst>
                                          <p:attrName>ppt_w</p:attrName>
                                        </p:attrNameLst>
                                      </p:cBhvr>
                                      <p:tavLst>
                                        <p:tav tm="0">
                                          <p:val>
                                            <p:strVal val="#ppt_w"/>
                                          </p:val>
                                        </p:tav>
                                        <p:tav tm="100000">
                                          <p:val>
                                            <p:strVal val="#ppt_w"/>
                                          </p:val>
                                        </p:tav>
                                      </p:tavLst>
                                    </p:anim>
                                    <p:anim calcmode="lin" valueType="num">
                                      <p:cBhvr>
                                        <p:cTn id="577" dur="3000" fill="hold"/>
                                        <p:tgtEl>
                                          <p:spTgt spid="18"/>
                                        </p:tgtEl>
                                        <p:attrNameLst>
                                          <p:attrName>ppt_h</p:attrName>
                                        </p:attrNameLst>
                                      </p:cBhvr>
                                      <p:tavLst>
                                        <p:tav tm="0">
                                          <p:val>
                                            <p:fltVal val="0"/>
                                          </p:val>
                                        </p:tav>
                                        <p:tav tm="100000">
                                          <p:val>
                                            <p:strVal val="#ppt_h"/>
                                          </p:val>
                                        </p:tav>
                                      </p:tavLst>
                                    </p:anim>
                                  </p:childTnLst>
                                </p:cTn>
                              </p:par>
                              <p:par>
                                <p:cTn id="578" presetID="6" presetClass="emph" presetSubtype="0" fill="hold" grpId="1" nodeType="withEffect">
                                  <p:stCondLst>
                                    <p:cond delay="0"/>
                                  </p:stCondLst>
                                  <p:childTnLst>
                                    <p:animScale>
                                      <p:cBhvr>
                                        <p:cTn id="579" dur="3000" fill="hold"/>
                                        <p:tgtEl>
                                          <p:spTgt spid="18"/>
                                        </p:tgtEl>
                                      </p:cBhvr>
                                      <p:by x="400000" y="100000"/>
                                    </p:animScale>
                                  </p:childTnLst>
                                </p:cTn>
                              </p:par>
                              <p:par>
                                <p:cTn id="580" presetID="2" presetClass="exit" presetSubtype="6" fill="hold" grpId="2" nodeType="withEffect">
                                  <p:stCondLst>
                                    <p:cond delay="0"/>
                                  </p:stCondLst>
                                  <p:childTnLst>
                                    <p:anim calcmode="lin" valueType="num">
                                      <p:cBhvr additive="base">
                                        <p:cTn id="581" dur="4000"/>
                                        <p:tgtEl>
                                          <p:spTgt spid="18"/>
                                        </p:tgtEl>
                                        <p:attrNameLst>
                                          <p:attrName>ppt_x</p:attrName>
                                        </p:attrNameLst>
                                      </p:cBhvr>
                                      <p:tavLst>
                                        <p:tav tm="0">
                                          <p:val>
                                            <p:strVal val="ppt_x"/>
                                          </p:val>
                                        </p:tav>
                                        <p:tav tm="100000">
                                          <p:val>
                                            <p:strVal val="1+ppt_w/2"/>
                                          </p:val>
                                        </p:tav>
                                      </p:tavLst>
                                    </p:anim>
                                    <p:anim calcmode="lin" valueType="num">
                                      <p:cBhvr additive="base">
                                        <p:cTn id="582" dur="4000"/>
                                        <p:tgtEl>
                                          <p:spTgt spid="18"/>
                                        </p:tgtEl>
                                        <p:attrNameLst>
                                          <p:attrName>ppt_y</p:attrName>
                                        </p:attrNameLst>
                                      </p:cBhvr>
                                      <p:tavLst>
                                        <p:tav tm="0">
                                          <p:val>
                                            <p:strVal val="ppt_y"/>
                                          </p:val>
                                        </p:tav>
                                        <p:tav tm="100000">
                                          <p:val>
                                            <p:strVal val="1+ppt_h/2"/>
                                          </p:val>
                                        </p:tav>
                                      </p:tavLst>
                                    </p:anim>
                                    <p:set>
                                      <p:cBhvr>
                                        <p:cTn id="583" dur="1" fill="hold">
                                          <p:stCondLst>
                                            <p:cond delay="3999"/>
                                          </p:stCondLst>
                                        </p:cTn>
                                        <p:tgtEl>
                                          <p:spTgt spid="18"/>
                                        </p:tgtEl>
                                        <p:attrNameLst>
                                          <p:attrName>style.visibility</p:attrName>
                                        </p:attrNameLst>
                                      </p:cBhvr>
                                      <p:to>
                                        <p:strVal val="hidden"/>
                                      </p:to>
                                    </p:set>
                                  </p:childTnLst>
                                </p:cTn>
                              </p:par>
                              <p:par>
                                <p:cTn id="584" presetID="17" presetClass="entr" presetSubtype="4" fill="hold" grpId="0" nodeType="withEffect">
                                  <p:stCondLst>
                                    <p:cond delay="0"/>
                                  </p:stCondLst>
                                  <p:childTnLst>
                                    <p:set>
                                      <p:cBhvr>
                                        <p:cTn id="585" dur="1" fill="hold">
                                          <p:stCondLst>
                                            <p:cond delay="0"/>
                                          </p:stCondLst>
                                        </p:cTn>
                                        <p:tgtEl>
                                          <p:spTgt spid="17"/>
                                        </p:tgtEl>
                                        <p:attrNameLst>
                                          <p:attrName>style.visibility</p:attrName>
                                        </p:attrNameLst>
                                      </p:cBhvr>
                                      <p:to>
                                        <p:strVal val="visible"/>
                                      </p:to>
                                    </p:set>
                                    <p:anim calcmode="lin" valueType="num">
                                      <p:cBhvr>
                                        <p:cTn id="586" dur="3000" fill="hold"/>
                                        <p:tgtEl>
                                          <p:spTgt spid="17"/>
                                        </p:tgtEl>
                                        <p:attrNameLst>
                                          <p:attrName>ppt_x</p:attrName>
                                        </p:attrNameLst>
                                      </p:cBhvr>
                                      <p:tavLst>
                                        <p:tav tm="0">
                                          <p:val>
                                            <p:strVal val="#ppt_x"/>
                                          </p:val>
                                        </p:tav>
                                        <p:tav tm="100000">
                                          <p:val>
                                            <p:strVal val="#ppt_x"/>
                                          </p:val>
                                        </p:tav>
                                      </p:tavLst>
                                    </p:anim>
                                    <p:anim calcmode="lin" valueType="num">
                                      <p:cBhvr>
                                        <p:cTn id="587" dur="3000" fill="hold"/>
                                        <p:tgtEl>
                                          <p:spTgt spid="17"/>
                                        </p:tgtEl>
                                        <p:attrNameLst>
                                          <p:attrName>ppt_y</p:attrName>
                                        </p:attrNameLst>
                                      </p:cBhvr>
                                      <p:tavLst>
                                        <p:tav tm="0">
                                          <p:val>
                                            <p:strVal val="#ppt_y+#ppt_h/2"/>
                                          </p:val>
                                        </p:tav>
                                        <p:tav tm="100000">
                                          <p:val>
                                            <p:strVal val="#ppt_y"/>
                                          </p:val>
                                        </p:tav>
                                      </p:tavLst>
                                    </p:anim>
                                    <p:anim calcmode="lin" valueType="num">
                                      <p:cBhvr>
                                        <p:cTn id="588" dur="3000" fill="hold"/>
                                        <p:tgtEl>
                                          <p:spTgt spid="17"/>
                                        </p:tgtEl>
                                        <p:attrNameLst>
                                          <p:attrName>ppt_w</p:attrName>
                                        </p:attrNameLst>
                                      </p:cBhvr>
                                      <p:tavLst>
                                        <p:tav tm="0">
                                          <p:val>
                                            <p:strVal val="#ppt_w"/>
                                          </p:val>
                                        </p:tav>
                                        <p:tav tm="100000">
                                          <p:val>
                                            <p:strVal val="#ppt_w"/>
                                          </p:val>
                                        </p:tav>
                                      </p:tavLst>
                                    </p:anim>
                                    <p:anim calcmode="lin" valueType="num">
                                      <p:cBhvr>
                                        <p:cTn id="589" dur="3000" fill="hold"/>
                                        <p:tgtEl>
                                          <p:spTgt spid="17"/>
                                        </p:tgtEl>
                                        <p:attrNameLst>
                                          <p:attrName>ppt_h</p:attrName>
                                        </p:attrNameLst>
                                      </p:cBhvr>
                                      <p:tavLst>
                                        <p:tav tm="0">
                                          <p:val>
                                            <p:fltVal val="0"/>
                                          </p:val>
                                        </p:tav>
                                        <p:tav tm="100000">
                                          <p:val>
                                            <p:strVal val="#ppt_h"/>
                                          </p:val>
                                        </p:tav>
                                      </p:tavLst>
                                    </p:anim>
                                  </p:childTnLst>
                                </p:cTn>
                              </p:par>
                              <p:par>
                                <p:cTn id="590" presetID="6" presetClass="emph" presetSubtype="0" fill="hold" grpId="1" nodeType="withEffect">
                                  <p:stCondLst>
                                    <p:cond delay="0"/>
                                  </p:stCondLst>
                                  <p:childTnLst>
                                    <p:animScale>
                                      <p:cBhvr>
                                        <p:cTn id="591" dur="3000" fill="hold"/>
                                        <p:tgtEl>
                                          <p:spTgt spid="17"/>
                                        </p:tgtEl>
                                      </p:cBhvr>
                                      <p:by x="400000" y="100000"/>
                                    </p:animScale>
                                  </p:childTnLst>
                                </p:cTn>
                              </p:par>
                              <p:par>
                                <p:cTn id="592" presetID="2" presetClass="exit" presetSubtype="6" fill="hold" grpId="2" nodeType="withEffect">
                                  <p:stCondLst>
                                    <p:cond delay="0"/>
                                  </p:stCondLst>
                                  <p:childTnLst>
                                    <p:anim calcmode="lin" valueType="num">
                                      <p:cBhvr additive="base">
                                        <p:cTn id="593" dur="4000"/>
                                        <p:tgtEl>
                                          <p:spTgt spid="17"/>
                                        </p:tgtEl>
                                        <p:attrNameLst>
                                          <p:attrName>ppt_x</p:attrName>
                                        </p:attrNameLst>
                                      </p:cBhvr>
                                      <p:tavLst>
                                        <p:tav tm="0">
                                          <p:val>
                                            <p:strVal val="ppt_x"/>
                                          </p:val>
                                        </p:tav>
                                        <p:tav tm="100000">
                                          <p:val>
                                            <p:strVal val="1+ppt_w/2"/>
                                          </p:val>
                                        </p:tav>
                                      </p:tavLst>
                                    </p:anim>
                                    <p:anim calcmode="lin" valueType="num">
                                      <p:cBhvr additive="base">
                                        <p:cTn id="594" dur="4000"/>
                                        <p:tgtEl>
                                          <p:spTgt spid="17"/>
                                        </p:tgtEl>
                                        <p:attrNameLst>
                                          <p:attrName>ppt_y</p:attrName>
                                        </p:attrNameLst>
                                      </p:cBhvr>
                                      <p:tavLst>
                                        <p:tav tm="0">
                                          <p:val>
                                            <p:strVal val="ppt_y"/>
                                          </p:val>
                                        </p:tav>
                                        <p:tav tm="100000">
                                          <p:val>
                                            <p:strVal val="1+ppt_h/2"/>
                                          </p:val>
                                        </p:tav>
                                      </p:tavLst>
                                    </p:anim>
                                    <p:set>
                                      <p:cBhvr>
                                        <p:cTn id="595" dur="1" fill="hold">
                                          <p:stCondLst>
                                            <p:cond delay="3999"/>
                                          </p:stCondLst>
                                        </p:cTn>
                                        <p:tgtEl>
                                          <p:spTgt spid="17"/>
                                        </p:tgtEl>
                                        <p:attrNameLst>
                                          <p:attrName>style.visibility</p:attrName>
                                        </p:attrNameLst>
                                      </p:cBhvr>
                                      <p:to>
                                        <p:strVal val="hidden"/>
                                      </p:to>
                                    </p:set>
                                  </p:childTnLst>
                                </p:cTn>
                              </p:par>
                              <p:par>
                                <p:cTn id="596" presetID="17" presetClass="entr" presetSubtype="4" fill="hold" grpId="0" nodeType="withEffect">
                                  <p:stCondLst>
                                    <p:cond delay="0"/>
                                  </p:stCondLst>
                                  <p:childTnLst>
                                    <p:set>
                                      <p:cBhvr>
                                        <p:cTn id="597" dur="1" fill="hold">
                                          <p:stCondLst>
                                            <p:cond delay="0"/>
                                          </p:stCondLst>
                                        </p:cTn>
                                        <p:tgtEl>
                                          <p:spTgt spid="16"/>
                                        </p:tgtEl>
                                        <p:attrNameLst>
                                          <p:attrName>style.visibility</p:attrName>
                                        </p:attrNameLst>
                                      </p:cBhvr>
                                      <p:to>
                                        <p:strVal val="visible"/>
                                      </p:to>
                                    </p:set>
                                    <p:anim calcmode="lin" valueType="num">
                                      <p:cBhvr>
                                        <p:cTn id="598" dur="3000" fill="hold"/>
                                        <p:tgtEl>
                                          <p:spTgt spid="16"/>
                                        </p:tgtEl>
                                        <p:attrNameLst>
                                          <p:attrName>ppt_x</p:attrName>
                                        </p:attrNameLst>
                                      </p:cBhvr>
                                      <p:tavLst>
                                        <p:tav tm="0">
                                          <p:val>
                                            <p:strVal val="#ppt_x"/>
                                          </p:val>
                                        </p:tav>
                                        <p:tav tm="100000">
                                          <p:val>
                                            <p:strVal val="#ppt_x"/>
                                          </p:val>
                                        </p:tav>
                                      </p:tavLst>
                                    </p:anim>
                                    <p:anim calcmode="lin" valueType="num">
                                      <p:cBhvr>
                                        <p:cTn id="599" dur="3000" fill="hold"/>
                                        <p:tgtEl>
                                          <p:spTgt spid="16"/>
                                        </p:tgtEl>
                                        <p:attrNameLst>
                                          <p:attrName>ppt_y</p:attrName>
                                        </p:attrNameLst>
                                      </p:cBhvr>
                                      <p:tavLst>
                                        <p:tav tm="0">
                                          <p:val>
                                            <p:strVal val="#ppt_y+#ppt_h/2"/>
                                          </p:val>
                                        </p:tav>
                                        <p:tav tm="100000">
                                          <p:val>
                                            <p:strVal val="#ppt_y"/>
                                          </p:val>
                                        </p:tav>
                                      </p:tavLst>
                                    </p:anim>
                                    <p:anim calcmode="lin" valueType="num">
                                      <p:cBhvr>
                                        <p:cTn id="600" dur="3000" fill="hold"/>
                                        <p:tgtEl>
                                          <p:spTgt spid="16"/>
                                        </p:tgtEl>
                                        <p:attrNameLst>
                                          <p:attrName>ppt_w</p:attrName>
                                        </p:attrNameLst>
                                      </p:cBhvr>
                                      <p:tavLst>
                                        <p:tav tm="0">
                                          <p:val>
                                            <p:strVal val="#ppt_w"/>
                                          </p:val>
                                        </p:tav>
                                        <p:tav tm="100000">
                                          <p:val>
                                            <p:strVal val="#ppt_w"/>
                                          </p:val>
                                        </p:tav>
                                      </p:tavLst>
                                    </p:anim>
                                    <p:anim calcmode="lin" valueType="num">
                                      <p:cBhvr>
                                        <p:cTn id="601" dur="3000" fill="hold"/>
                                        <p:tgtEl>
                                          <p:spTgt spid="16"/>
                                        </p:tgtEl>
                                        <p:attrNameLst>
                                          <p:attrName>ppt_h</p:attrName>
                                        </p:attrNameLst>
                                      </p:cBhvr>
                                      <p:tavLst>
                                        <p:tav tm="0">
                                          <p:val>
                                            <p:fltVal val="0"/>
                                          </p:val>
                                        </p:tav>
                                        <p:tav tm="100000">
                                          <p:val>
                                            <p:strVal val="#ppt_h"/>
                                          </p:val>
                                        </p:tav>
                                      </p:tavLst>
                                    </p:anim>
                                  </p:childTnLst>
                                </p:cTn>
                              </p:par>
                              <p:par>
                                <p:cTn id="602" presetID="6" presetClass="emph" presetSubtype="0" fill="hold" grpId="1" nodeType="withEffect">
                                  <p:stCondLst>
                                    <p:cond delay="0"/>
                                  </p:stCondLst>
                                  <p:childTnLst>
                                    <p:animScale>
                                      <p:cBhvr>
                                        <p:cTn id="603" dur="3000" fill="hold"/>
                                        <p:tgtEl>
                                          <p:spTgt spid="16"/>
                                        </p:tgtEl>
                                      </p:cBhvr>
                                      <p:by x="400000" y="100000"/>
                                    </p:animScale>
                                  </p:childTnLst>
                                </p:cTn>
                              </p:par>
                              <p:par>
                                <p:cTn id="604" presetID="2" presetClass="exit" presetSubtype="6" fill="hold" grpId="2" nodeType="withEffect">
                                  <p:stCondLst>
                                    <p:cond delay="0"/>
                                  </p:stCondLst>
                                  <p:childTnLst>
                                    <p:anim calcmode="lin" valueType="num">
                                      <p:cBhvr additive="base">
                                        <p:cTn id="605" dur="4000"/>
                                        <p:tgtEl>
                                          <p:spTgt spid="16"/>
                                        </p:tgtEl>
                                        <p:attrNameLst>
                                          <p:attrName>ppt_x</p:attrName>
                                        </p:attrNameLst>
                                      </p:cBhvr>
                                      <p:tavLst>
                                        <p:tav tm="0">
                                          <p:val>
                                            <p:strVal val="ppt_x"/>
                                          </p:val>
                                        </p:tav>
                                        <p:tav tm="100000">
                                          <p:val>
                                            <p:strVal val="1+ppt_w/2"/>
                                          </p:val>
                                        </p:tav>
                                      </p:tavLst>
                                    </p:anim>
                                    <p:anim calcmode="lin" valueType="num">
                                      <p:cBhvr additive="base">
                                        <p:cTn id="606" dur="4000"/>
                                        <p:tgtEl>
                                          <p:spTgt spid="16"/>
                                        </p:tgtEl>
                                        <p:attrNameLst>
                                          <p:attrName>ppt_y</p:attrName>
                                        </p:attrNameLst>
                                      </p:cBhvr>
                                      <p:tavLst>
                                        <p:tav tm="0">
                                          <p:val>
                                            <p:strVal val="ppt_y"/>
                                          </p:val>
                                        </p:tav>
                                        <p:tav tm="100000">
                                          <p:val>
                                            <p:strVal val="1+ppt_h/2"/>
                                          </p:val>
                                        </p:tav>
                                      </p:tavLst>
                                    </p:anim>
                                    <p:set>
                                      <p:cBhvr>
                                        <p:cTn id="607" dur="1" fill="hold">
                                          <p:stCondLst>
                                            <p:cond delay="3999"/>
                                          </p:stCondLst>
                                        </p:cTn>
                                        <p:tgtEl>
                                          <p:spTgt spid="16"/>
                                        </p:tgtEl>
                                        <p:attrNameLst>
                                          <p:attrName>style.visibility</p:attrName>
                                        </p:attrNameLst>
                                      </p:cBhvr>
                                      <p:to>
                                        <p:strVal val="hidden"/>
                                      </p:to>
                                    </p:set>
                                  </p:childTnLst>
                                </p:cTn>
                              </p:par>
                              <p:par>
                                <p:cTn id="608" presetID="17" presetClass="entr" presetSubtype="4" fill="hold" grpId="0" nodeType="withEffect">
                                  <p:stCondLst>
                                    <p:cond delay="0"/>
                                  </p:stCondLst>
                                  <p:childTnLst>
                                    <p:set>
                                      <p:cBhvr>
                                        <p:cTn id="609" dur="1" fill="hold">
                                          <p:stCondLst>
                                            <p:cond delay="0"/>
                                          </p:stCondLst>
                                        </p:cTn>
                                        <p:tgtEl>
                                          <p:spTgt spid="15"/>
                                        </p:tgtEl>
                                        <p:attrNameLst>
                                          <p:attrName>style.visibility</p:attrName>
                                        </p:attrNameLst>
                                      </p:cBhvr>
                                      <p:to>
                                        <p:strVal val="visible"/>
                                      </p:to>
                                    </p:set>
                                    <p:anim calcmode="lin" valueType="num">
                                      <p:cBhvr>
                                        <p:cTn id="610" dur="3000" fill="hold"/>
                                        <p:tgtEl>
                                          <p:spTgt spid="15"/>
                                        </p:tgtEl>
                                        <p:attrNameLst>
                                          <p:attrName>ppt_x</p:attrName>
                                        </p:attrNameLst>
                                      </p:cBhvr>
                                      <p:tavLst>
                                        <p:tav tm="0">
                                          <p:val>
                                            <p:strVal val="#ppt_x"/>
                                          </p:val>
                                        </p:tav>
                                        <p:tav tm="100000">
                                          <p:val>
                                            <p:strVal val="#ppt_x"/>
                                          </p:val>
                                        </p:tav>
                                      </p:tavLst>
                                    </p:anim>
                                    <p:anim calcmode="lin" valueType="num">
                                      <p:cBhvr>
                                        <p:cTn id="611" dur="3000" fill="hold"/>
                                        <p:tgtEl>
                                          <p:spTgt spid="15"/>
                                        </p:tgtEl>
                                        <p:attrNameLst>
                                          <p:attrName>ppt_y</p:attrName>
                                        </p:attrNameLst>
                                      </p:cBhvr>
                                      <p:tavLst>
                                        <p:tav tm="0">
                                          <p:val>
                                            <p:strVal val="#ppt_y+#ppt_h/2"/>
                                          </p:val>
                                        </p:tav>
                                        <p:tav tm="100000">
                                          <p:val>
                                            <p:strVal val="#ppt_y"/>
                                          </p:val>
                                        </p:tav>
                                      </p:tavLst>
                                    </p:anim>
                                    <p:anim calcmode="lin" valueType="num">
                                      <p:cBhvr>
                                        <p:cTn id="612" dur="3000" fill="hold"/>
                                        <p:tgtEl>
                                          <p:spTgt spid="15"/>
                                        </p:tgtEl>
                                        <p:attrNameLst>
                                          <p:attrName>ppt_w</p:attrName>
                                        </p:attrNameLst>
                                      </p:cBhvr>
                                      <p:tavLst>
                                        <p:tav tm="0">
                                          <p:val>
                                            <p:strVal val="#ppt_w"/>
                                          </p:val>
                                        </p:tav>
                                        <p:tav tm="100000">
                                          <p:val>
                                            <p:strVal val="#ppt_w"/>
                                          </p:val>
                                        </p:tav>
                                      </p:tavLst>
                                    </p:anim>
                                    <p:anim calcmode="lin" valueType="num">
                                      <p:cBhvr>
                                        <p:cTn id="613" dur="3000" fill="hold"/>
                                        <p:tgtEl>
                                          <p:spTgt spid="15"/>
                                        </p:tgtEl>
                                        <p:attrNameLst>
                                          <p:attrName>ppt_h</p:attrName>
                                        </p:attrNameLst>
                                      </p:cBhvr>
                                      <p:tavLst>
                                        <p:tav tm="0">
                                          <p:val>
                                            <p:fltVal val="0"/>
                                          </p:val>
                                        </p:tav>
                                        <p:tav tm="100000">
                                          <p:val>
                                            <p:strVal val="#ppt_h"/>
                                          </p:val>
                                        </p:tav>
                                      </p:tavLst>
                                    </p:anim>
                                  </p:childTnLst>
                                </p:cTn>
                              </p:par>
                              <p:par>
                                <p:cTn id="614" presetID="6" presetClass="emph" presetSubtype="0" fill="hold" grpId="1" nodeType="withEffect">
                                  <p:stCondLst>
                                    <p:cond delay="0"/>
                                  </p:stCondLst>
                                  <p:childTnLst>
                                    <p:animScale>
                                      <p:cBhvr>
                                        <p:cTn id="615" dur="3000" fill="hold"/>
                                        <p:tgtEl>
                                          <p:spTgt spid="15"/>
                                        </p:tgtEl>
                                      </p:cBhvr>
                                      <p:by x="400000" y="100000"/>
                                    </p:animScale>
                                  </p:childTnLst>
                                </p:cTn>
                              </p:par>
                              <p:par>
                                <p:cTn id="616" presetID="2" presetClass="exit" presetSubtype="6" fill="hold" grpId="2" nodeType="withEffect">
                                  <p:stCondLst>
                                    <p:cond delay="0"/>
                                  </p:stCondLst>
                                  <p:childTnLst>
                                    <p:anim calcmode="lin" valueType="num">
                                      <p:cBhvr additive="base">
                                        <p:cTn id="617" dur="4000"/>
                                        <p:tgtEl>
                                          <p:spTgt spid="15"/>
                                        </p:tgtEl>
                                        <p:attrNameLst>
                                          <p:attrName>ppt_x</p:attrName>
                                        </p:attrNameLst>
                                      </p:cBhvr>
                                      <p:tavLst>
                                        <p:tav tm="0">
                                          <p:val>
                                            <p:strVal val="ppt_x"/>
                                          </p:val>
                                        </p:tav>
                                        <p:tav tm="100000">
                                          <p:val>
                                            <p:strVal val="1+ppt_w/2"/>
                                          </p:val>
                                        </p:tav>
                                      </p:tavLst>
                                    </p:anim>
                                    <p:anim calcmode="lin" valueType="num">
                                      <p:cBhvr additive="base">
                                        <p:cTn id="618" dur="4000"/>
                                        <p:tgtEl>
                                          <p:spTgt spid="15"/>
                                        </p:tgtEl>
                                        <p:attrNameLst>
                                          <p:attrName>ppt_y</p:attrName>
                                        </p:attrNameLst>
                                      </p:cBhvr>
                                      <p:tavLst>
                                        <p:tav tm="0">
                                          <p:val>
                                            <p:strVal val="ppt_y"/>
                                          </p:val>
                                        </p:tav>
                                        <p:tav tm="100000">
                                          <p:val>
                                            <p:strVal val="1+ppt_h/2"/>
                                          </p:val>
                                        </p:tav>
                                      </p:tavLst>
                                    </p:anim>
                                    <p:set>
                                      <p:cBhvr>
                                        <p:cTn id="619" dur="1" fill="hold">
                                          <p:stCondLst>
                                            <p:cond delay="3999"/>
                                          </p:stCondLst>
                                        </p:cTn>
                                        <p:tgtEl>
                                          <p:spTgt spid="15"/>
                                        </p:tgtEl>
                                        <p:attrNameLst>
                                          <p:attrName>style.visibility</p:attrName>
                                        </p:attrNameLst>
                                      </p:cBhvr>
                                      <p:to>
                                        <p:strVal val="hidden"/>
                                      </p:to>
                                    </p:set>
                                  </p:childTnLst>
                                </p:cTn>
                              </p:par>
                              <p:par>
                                <p:cTn id="620" presetID="17" presetClass="entr" presetSubtype="4" fill="hold" grpId="0" nodeType="withEffect">
                                  <p:stCondLst>
                                    <p:cond delay="0"/>
                                  </p:stCondLst>
                                  <p:childTnLst>
                                    <p:set>
                                      <p:cBhvr>
                                        <p:cTn id="621" dur="1" fill="hold">
                                          <p:stCondLst>
                                            <p:cond delay="0"/>
                                          </p:stCondLst>
                                        </p:cTn>
                                        <p:tgtEl>
                                          <p:spTgt spid="14"/>
                                        </p:tgtEl>
                                        <p:attrNameLst>
                                          <p:attrName>style.visibility</p:attrName>
                                        </p:attrNameLst>
                                      </p:cBhvr>
                                      <p:to>
                                        <p:strVal val="visible"/>
                                      </p:to>
                                    </p:set>
                                    <p:anim calcmode="lin" valueType="num">
                                      <p:cBhvr>
                                        <p:cTn id="622" dur="3000" fill="hold"/>
                                        <p:tgtEl>
                                          <p:spTgt spid="14"/>
                                        </p:tgtEl>
                                        <p:attrNameLst>
                                          <p:attrName>ppt_x</p:attrName>
                                        </p:attrNameLst>
                                      </p:cBhvr>
                                      <p:tavLst>
                                        <p:tav tm="0">
                                          <p:val>
                                            <p:strVal val="#ppt_x"/>
                                          </p:val>
                                        </p:tav>
                                        <p:tav tm="100000">
                                          <p:val>
                                            <p:strVal val="#ppt_x"/>
                                          </p:val>
                                        </p:tav>
                                      </p:tavLst>
                                    </p:anim>
                                    <p:anim calcmode="lin" valueType="num">
                                      <p:cBhvr>
                                        <p:cTn id="623" dur="3000" fill="hold"/>
                                        <p:tgtEl>
                                          <p:spTgt spid="14"/>
                                        </p:tgtEl>
                                        <p:attrNameLst>
                                          <p:attrName>ppt_y</p:attrName>
                                        </p:attrNameLst>
                                      </p:cBhvr>
                                      <p:tavLst>
                                        <p:tav tm="0">
                                          <p:val>
                                            <p:strVal val="#ppt_y+#ppt_h/2"/>
                                          </p:val>
                                        </p:tav>
                                        <p:tav tm="100000">
                                          <p:val>
                                            <p:strVal val="#ppt_y"/>
                                          </p:val>
                                        </p:tav>
                                      </p:tavLst>
                                    </p:anim>
                                    <p:anim calcmode="lin" valueType="num">
                                      <p:cBhvr>
                                        <p:cTn id="624" dur="3000" fill="hold"/>
                                        <p:tgtEl>
                                          <p:spTgt spid="14"/>
                                        </p:tgtEl>
                                        <p:attrNameLst>
                                          <p:attrName>ppt_w</p:attrName>
                                        </p:attrNameLst>
                                      </p:cBhvr>
                                      <p:tavLst>
                                        <p:tav tm="0">
                                          <p:val>
                                            <p:strVal val="#ppt_w"/>
                                          </p:val>
                                        </p:tav>
                                        <p:tav tm="100000">
                                          <p:val>
                                            <p:strVal val="#ppt_w"/>
                                          </p:val>
                                        </p:tav>
                                      </p:tavLst>
                                    </p:anim>
                                    <p:anim calcmode="lin" valueType="num">
                                      <p:cBhvr>
                                        <p:cTn id="625" dur="3000" fill="hold"/>
                                        <p:tgtEl>
                                          <p:spTgt spid="14"/>
                                        </p:tgtEl>
                                        <p:attrNameLst>
                                          <p:attrName>ppt_h</p:attrName>
                                        </p:attrNameLst>
                                      </p:cBhvr>
                                      <p:tavLst>
                                        <p:tav tm="0">
                                          <p:val>
                                            <p:fltVal val="0"/>
                                          </p:val>
                                        </p:tav>
                                        <p:tav tm="100000">
                                          <p:val>
                                            <p:strVal val="#ppt_h"/>
                                          </p:val>
                                        </p:tav>
                                      </p:tavLst>
                                    </p:anim>
                                  </p:childTnLst>
                                </p:cTn>
                              </p:par>
                              <p:par>
                                <p:cTn id="626" presetID="6" presetClass="emph" presetSubtype="0" fill="hold" grpId="1" nodeType="withEffect">
                                  <p:stCondLst>
                                    <p:cond delay="0"/>
                                  </p:stCondLst>
                                  <p:childTnLst>
                                    <p:animScale>
                                      <p:cBhvr>
                                        <p:cTn id="627" dur="3000" fill="hold"/>
                                        <p:tgtEl>
                                          <p:spTgt spid="14"/>
                                        </p:tgtEl>
                                      </p:cBhvr>
                                      <p:by x="400000" y="100000"/>
                                    </p:animScale>
                                  </p:childTnLst>
                                </p:cTn>
                              </p:par>
                              <p:par>
                                <p:cTn id="628" presetID="2" presetClass="exit" presetSubtype="6" fill="hold" grpId="2" nodeType="withEffect">
                                  <p:stCondLst>
                                    <p:cond delay="0"/>
                                  </p:stCondLst>
                                  <p:childTnLst>
                                    <p:anim calcmode="lin" valueType="num">
                                      <p:cBhvr additive="base">
                                        <p:cTn id="629" dur="4000"/>
                                        <p:tgtEl>
                                          <p:spTgt spid="14"/>
                                        </p:tgtEl>
                                        <p:attrNameLst>
                                          <p:attrName>ppt_x</p:attrName>
                                        </p:attrNameLst>
                                      </p:cBhvr>
                                      <p:tavLst>
                                        <p:tav tm="0">
                                          <p:val>
                                            <p:strVal val="ppt_x"/>
                                          </p:val>
                                        </p:tav>
                                        <p:tav tm="100000">
                                          <p:val>
                                            <p:strVal val="1+ppt_w/2"/>
                                          </p:val>
                                        </p:tav>
                                      </p:tavLst>
                                    </p:anim>
                                    <p:anim calcmode="lin" valueType="num">
                                      <p:cBhvr additive="base">
                                        <p:cTn id="630" dur="4000"/>
                                        <p:tgtEl>
                                          <p:spTgt spid="14"/>
                                        </p:tgtEl>
                                        <p:attrNameLst>
                                          <p:attrName>ppt_y</p:attrName>
                                        </p:attrNameLst>
                                      </p:cBhvr>
                                      <p:tavLst>
                                        <p:tav tm="0">
                                          <p:val>
                                            <p:strVal val="ppt_y"/>
                                          </p:val>
                                        </p:tav>
                                        <p:tav tm="100000">
                                          <p:val>
                                            <p:strVal val="1+ppt_h/2"/>
                                          </p:val>
                                        </p:tav>
                                      </p:tavLst>
                                    </p:anim>
                                    <p:set>
                                      <p:cBhvr>
                                        <p:cTn id="631" dur="1" fill="hold">
                                          <p:stCondLst>
                                            <p:cond delay="3999"/>
                                          </p:stCondLst>
                                        </p:cTn>
                                        <p:tgtEl>
                                          <p:spTgt spid="14"/>
                                        </p:tgtEl>
                                        <p:attrNameLst>
                                          <p:attrName>style.visibility</p:attrName>
                                        </p:attrNameLst>
                                      </p:cBhvr>
                                      <p:to>
                                        <p:strVal val="hidden"/>
                                      </p:to>
                                    </p:set>
                                  </p:childTnLst>
                                </p:cTn>
                              </p:par>
                              <p:par>
                                <p:cTn id="632" presetID="17" presetClass="entr" presetSubtype="4" fill="hold" grpId="0" nodeType="withEffect">
                                  <p:stCondLst>
                                    <p:cond delay="0"/>
                                  </p:stCondLst>
                                  <p:childTnLst>
                                    <p:set>
                                      <p:cBhvr>
                                        <p:cTn id="633" dur="1" fill="hold">
                                          <p:stCondLst>
                                            <p:cond delay="0"/>
                                          </p:stCondLst>
                                        </p:cTn>
                                        <p:tgtEl>
                                          <p:spTgt spid="13"/>
                                        </p:tgtEl>
                                        <p:attrNameLst>
                                          <p:attrName>style.visibility</p:attrName>
                                        </p:attrNameLst>
                                      </p:cBhvr>
                                      <p:to>
                                        <p:strVal val="visible"/>
                                      </p:to>
                                    </p:set>
                                    <p:anim calcmode="lin" valueType="num">
                                      <p:cBhvr>
                                        <p:cTn id="634" dur="3000" fill="hold"/>
                                        <p:tgtEl>
                                          <p:spTgt spid="13"/>
                                        </p:tgtEl>
                                        <p:attrNameLst>
                                          <p:attrName>ppt_x</p:attrName>
                                        </p:attrNameLst>
                                      </p:cBhvr>
                                      <p:tavLst>
                                        <p:tav tm="0">
                                          <p:val>
                                            <p:strVal val="#ppt_x"/>
                                          </p:val>
                                        </p:tav>
                                        <p:tav tm="100000">
                                          <p:val>
                                            <p:strVal val="#ppt_x"/>
                                          </p:val>
                                        </p:tav>
                                      </p:tavLst>
                                    </p:anim>
                                    <p:anim calcmode="lin" valueType="num">
                                      <p:cBhvr>
                                        <p:cTn id="635" dur="3000" fill="hold"/>
                                        <p:tgtEl>
                                          <p:spTgt spid="13"/>
                                        </p:tgtEl>
                                        <p:attrNameLst>
                                          <p:attrName>ppt_y</p:attrName>
                                        </p:attrNameLst>
                                      </p:cBhvr>
                                      <p:tavLst>
                                        <p:tav tm="0">
                                          <p:val>
                                            <p:strVal val="#ppt_y+#ppt_h/2"/>
                                          </p:val>
                                        </p:tav>
                                        <p:tav tm="100000">
                                          <p:val>
                                            <p:strVal val="#ppt_y"/>
                                          </p:val>
                                        </p:tav>
                                      </p:tavLst>
                                    </p:anim>
                                    <p:anim calcmode="lin" valueType="num">
                                      <p:cBhvr>
                                        <p:cTn id="636" dur="3000" fill="hold"/>
                                        <p:tgtEl>
                                          <p:spTgt spid="13"/>
                                        </p:tgtEl>
                                        <p:attrNameLst>
                                          <p:attrName>ppt_w</p:attrName>
                                        </p:attrNameLst>
                                      </p:cBhvr>
                                      <p:tavLst>
                                        <p:tav tm="0">
                                          <p:val>
                                            <p:strVal val="#ppt_w"/>
                                          </p:val>
                                        </p:tav>
                                        <p:tav tm="100000">
                                          <p:val>
                                            <p:strVal val="#ppt_w"/>
                                          </p:val>
                                        </p:tav>
                                      </p:tavLst>
                                    </p:anim>
                                    <p:anim calcmode="lin" valueType="num">
                                      <p:cBhvr>
                                        <p:cTn id="637" dur="3000" fill="hold"/>
                                        <p:tgtEl>
                                          <p:spTgt spid="13"/>
                                        </p:tgtEl>
                                        <p:attrNameLst>
                                          <p:attrName>ppt_h</p:attrName>
                                        </p:attrNameLst>
                                      </p:cBhvr>
                                      <p:tavLst>
                                        <p:tav tm="0">
                                          <p:val>
                                            <p:fltVal val="0"/>
                                          </p:val>
                                        </p:tav>
                                        <p:tav tm="100000">
                                          <p:val>
                                            <p:strVal val="#ppt_h"/>
                                          </p:val>
                                        </p:tav>
                                      </p:tavLst>
                                    </p:anim>
                                  </p:childTnLst>
                                </p:cTn>
                              </p:par>
                              <p:par>
                                <p:cTn id="638" presetID="6" presetClass="emph" presetSubtype="0" fill="hold" grpId="1" nodeType="withEffect">
                                  <p:stCondLst>
                                    <p:cond delay="0"/>
                                  </p:stCondLst>
                                  <p:childTnLst>
                                    <p:animScale>
                                      <p:cBhvr>
                                        <p:cTn id="639" dur="3000" fill="hold"/>
                                        <p:tgtEl>
                                          <p:spTgt spid="13"/>
                                        </p:tgtEl>
                                      </p:cBhvr>
                                      <p:by x="400000" y="100000"/>
                                    </p:animScale>
                                  </p:childTnLst>
                                </p:cTn>
                              </p:par>
                              <p:par>
                                <p:cTn id="640" presetID="2" presetClass="exit" presetSubtype="6" fill="hold" grpId="2" nodeType="withEffect">
                                  <p:stCondLst>
                                    <p:cond delay="0"/>
                                  </p:stCondLst>
                                  <p:childTnLst>
                                    <p:anim calcmode="lin" valueType="num">
                                      <p:cBhvr additive="base">
                                        <p:cTn id="641" dur="4000"/>
                                        <p:tgtEl>
                                          <p:spTgt spid="13"/>
                                        </p:tgtEl>
                                        <p:attrNameLst>
                                          <p:attrName>ppt_x</p:attrName>
                                        </p:attrNameLst>
                                      </p:cBhvr>
                                      <p:tavLst>
                                        <p:tav tm="0">
                                          <p:val>
                                            <p:strVal val="ppt_x"/>
                                          </p:val>
                                        </p:tav>
                                        <p:tav tm="100000">
                                          <p:val>
                                            <p:strVal val="1+ppt_w/2"/>
                                          </p:val>
                                        </p:tav>
                                      </p:tavLst>
                                    </p:anim>
                                    <p:anim calcmode="lin" valueType="num">
                                      <p:cBhvr additive="base">
                                        <p:cTn id="642" dur="4000"/>
                                        <p:tgtEl>
                                          <p:spTgt spid="13"/>
                                        </p:tgtEl>
                                        <p:attrNameLst>
                                          <p:attrName>ppt_y</p:attrName>
                                        </p:attrNameLst>
                                      </p:cBhvr>
                                      <p:tavLst>
                                        <p:tav tm="0">
                                          <p:val>
                                            <p:strVal val="ppt_y"/>
                                          </p:val>
                                        </p:tav>
                                        <p:tav tm="100000">
                                          <p:val>
                                            <p:strVal val="1+ppt_h/2"/>
                                          </p:val>
                                        </p:tav>
                                      </p:tavLst>
                                    </p:anim>
                                    <p:set>
                                      <p:cBhvr>
                                        <p:cTn id="643" dur="1" fill="hold">
                                          <p:stCondLst>
                                            <p:cond delay="3999"/>
                                          </p:stCondLst>
                                        </p:cTn>
                                        <p:tgtEl>
                                          <p:spTgt spid="13"/>
                                        </p:tgtEl>
                                        <p:attrNameLst>
                                          <p:attrName>style.visibility</p:attrName>
                                        </p:attrNameLst>
                                      </p:cBhvr>
                                      <p:to>
                                        <p:strVal val="hidden"/>
                                      </p:to>
                                    </p:set>
                                  </p:childTnLst>
                                </p:cTn>
                              </p:par>
                              <p:par>
                                <p:cTn id="644" presetID="17" presetClass="entr" presetSubtype="4" fill="hold" grpId="0" nodeType="withEffect">
                                  <p:stCondLst>
                                    <p:cond delay="0"/>
                                  </p:stCondLst>
                                  <p:childTnLst>
                                    <p:set>
                                      <p:cBhvr>
                                        <p:cTn id="645" dur="1" fill="hold">
                                          <p:stCondLst>
                                            <p:cond delay="0"/>
                                          </p:stCondLst>
                                        </p:cTn>
                                        <p:tgtEl>
                                          <p:spTgt spid="12"/>
                                        </p:tgtEl>
                                        <p:attrNameLst>
                                          <p:attrName>style.visibility</p:attrName>
                                        </p:attrNameLst>
                                      </p:cBhvr>
                                      <p:to>
                                        <p:strVal val="visible"/>
                                      </p:to>
                                    </p:set>
                                    <p:anim calcmode="lin" valueType="num">
                                      <p:cBhvr>
                                        <p:cTn id="646" dur="3000" fill="hold"/>
                                        <p:tgtEl>
                                          <p:spTgt spid="12"/>
                                        </p:tgtEl>
                                        <p:attrNameLst>
                                          <p:attrName>ppt_x</p:attrName>
                                        </p:attrNameLst>
                                      </p:cBhvr>
                                      <p:tavLst>
                                        <p:tav tm="0">
                                          <p:val>
                                            <p:strVal val="#ppt_x"/>
                                          </p:val>
                                        </p:tav>
                                        <p:tav tm="100000">
                                          <p:val>
                                            <p:strVal val="#ppt_x"/>
                                          </p:val>
                                        </p:tav>
                                      </p:tavLst>
                                    </p:anim>
                                    <p:anim calcmode="lin" valueType="num">
                                      <p:cBhvr>
                                        <p:cTn id="647" dur="3000" fill="hold"/>
                                        <p:tgtEl>
                                          <p:spTgt spid="12"/>
                                        </p:tgtEl>
                                        <p:attrNameLst>
                                          <p:attrName>ppt_y</p:attrName>
                                        </p:attrNameLst>
                                      </p:cBhvr>
                                      <p:tavLst>
                                        <p:tav tm="0">
                                          <p:val>
                                            <p:strVal val="#ppt_y+#ppt_h/2"/>
                                          </p:val>
                                        </p:tav>
                                        <p:tav tm="100000">
                                          <p:val>
                                            <p:strVal val="#ppt_y"/>
                                          </p:val>
                                        </p:tav>
                                      </p:tavLst>
                                    </p:anim>
                                    <p:anim calcmode="lin" valueType="num">
                                      <p:cBhvr>
                                        <p:cTn id="648" dur="3000" fill="hold"/>
                                        <p:tgtEl>
                                          <p:spTgt spid="12"/>
                                        </p:tgtEl>
                                        <p:attrNameLst>
                                          <p:attrName>ppt_w</p:attrName>
                                        </p:attrNameLst>
                                      </p:cBhvr>
                                      <p:tavLst>
                                        <p:tav tm="0">
                                          <p:val>
                                            <p:strVal val="#ppt_w"/>
                                          </p:val>
                                        </p:tav>
                                        <p:tav tm="100000">
                                          <p:val>
                                            <p:strVal val="#ppt_w"/>
                                          </p:val>
                                        </p:tav>
                                      </p:tavLst>
                                    </p:anim>
                                    <p:anim calcmode="lin" valueType="num">
                                      <p:cBhvr>
                                        <p:cTn id="649" dur="3000" fill="hold"/>
                                        <p:tgtEl>
                                          <p:spTgt spid="12"/>
                                        </p:tgtEl>
                                        <p:attrNameLst>
                                          <p:attrName>ppt_h</p:attrName>
                                        </p:attrNameLst>
                                      </p:cBhvr>
                                      <p:tavLst>
                                        <p:tav tm="0">
                                          <p:val>
                                            <p:fltVal val="0"/>
                                          </p:val>
                                        </p:tav>
                                        <p:tav tm="100000">
                                          <p:val>
                                            <p:strVal val="#ppt_h"/>
                                          </p:val>
                                        </p:tav>
                                      </p:tavLst>
                                    </p:anim>
                                  </p:childTnLst>
                                </p:cTn>
                              </p:par>
                              <p:par>
                                <p:cTn id="650" presetID="6" presetClass="emph" presetSubtype="0" fill="hold" grpId="1" nodeType="withEffect">
                                  <p:stCondLst>
                                    <p:cond delay="0"/>
                                  </p:stCondLst>
                                  <p:childTnLst>
                                    <p:animScale>
                                      <p:cBhvr>
                                        <p:cTn id="651" dur="3000" fill="hold"/>
                                        <p:tgtEl>
                                          <p:spTgt spid="12"/>
                                        </p:tgtEl>
                                      </p:cBhvr>
                                      <p:by x="400000" y="100000"/>
                                    </p:animScale>
                                  </p:childTnLst>
                                </p:cTn>
                              </p:par>
                              <p:par>
                                <p:cTn id="652" presetID="2" presetClass="exit" presetSubtype="6" fill="hold" grpId="2" nodeType="withEffect">
                                  <p:stCondLst>
                                    <p:cond delay="0"/>
                                  </p:stCondLst>
                                  <p:childTnLst>
                                    <p:anim calcmode="lin" valueType="num">
                                      <p:cBhvr additive="base">
                                        <p:cTn id="653" dur="4000"/>
                                        <p:tgtEl>
                                          <p:spTgt spid="12"/>
                                        </p:tgtEl>
                                        <p:attrNameLst>
                                          <p:attrName>ppt_x</p:attrName>
                                        </p:attrNameLst>
                                      </p:cBhvr>
                                      <p:tavLst>
                                        <p:tav tm="0">
                                          <p:val>
                                            <p:strVal val="ppt_x"/>
                                          </p:val>
                                        </p:tav>
                                        <p:tav tm="100000">
                                          <p:val>
                                            <p:strVal val="1+ppt_w/2"/>
                                          </p:val>
                                        </p:tav>
                                      </p:tavLst>
                                    </p:anim>
                                    <p:anim calcmode="lin" valueType="num">
                                      <p:cBhvr additive="base">
                                        <p:cTn id="654" dur="4000"/>
                                        <p:tgtEl>
                                          <p:spTgt spid="12"/>
                                        </p:tgtEl>
                                        <p:attrNameLst>
                                          <p:attrName>ppt_y</p:attrName>
                                        </p:attrNameLst>
                                      </p:cBhvr>
                                      <p:tavLst>
                                        <p:tav tm="0">
                                          <p:val>
                                            <p:strVal val="ppt_y"/>
                                          </p:val>
                                        </p:tav>
                                        <p:tav tm="100000">
                                          <p:val>
                                            <p:strVal val="1+ppt_h/2"/>
                                          </p:val>
                                        </p:tav>
                                      </p:tavLst>
                                    </p:anim>
                                    <p:set>
                                      <p:cBhvr>
                                        <p:cTn id="655" dur="1" fill="hold">
                                          <p:stCondLst>
                                            <p:cond delay="3999"/>
                                          </p:stCondLst>
                                        </p:cTn>
                                        <p:tgtEl>
                                          <p:spTgt spid="12"/>
                                        </p:tgtEl>
                                        <p:attrNameLst>
                                          <p:attrName>style.visibility</p:attrName>
                                        </p:attrNameLst>
                                      </p:cBhvr>
                                      <p:to>
                                        <p:strVal val="hidden"/>
                                      </p:to>
                                    </p:set>
                                  </p:childTnLst>
                                </p:cTn>
                              </p:par>
                              <p:par>
                                <p:cTn id="656" presetID="17" presetClass="entr" presetSubtype="4" fill="hold" grpId="0" nodeType="withEffect">
                                  <p:stCondLst>
                                    <p:cond delay="0"/>
                                  </p:stCondLst>
                                  <p:childTnLst>
                                    <p:set>
                                      <p:cBhvr>
                                        <p:cTn id="657" dur="1" fill="hold">
                                          <p:stCondLst>
                                            <p:cond delay="0"/>
                                          </p:stCondLst>
                                        </p:cTn>
                                        <p:tgtEl>
                                          <p:spTgt spid="25"/>
                                        </p:tgtEl>
                                        <p:attrNameLst>
                                          <p:attrName>style.visibility</p:attrName>
                                        </p:attrNameLst>
                                      </p:cBhvr>
                                      <p:to>
                                        <p:strVal val="visible"/>
                                      </p:to>
                                    </p:set>
                                    <p:anim calcmode="lin" valueType="num">
                                      <p:cBhvr>
                                        <p:cTn id="658" dur="3000" fill="hold"/>
                                        <p:tgtEl>
                                          <p:spTgt spid="25"/>
                                        </p:tgtEl>
                                        <p:attrNameLst>
                                          <p:attrName>ppt_x</p:attrName>
                                        </p:attrNameLst>
                                      </p:cBhvr>
                                      <p:tavLst>
                                        <p:tav tm="0">
                                          <p:val>
                                            <p:strVal val="#ppt_x"/>
                                          </p:val>
                                        </p:tav>
                                        <p:tav tm="100000">
                                          <p:val>
                                            <p:strVal val="#ppt_x"/>
                                          </p:val>
                                        </p:tav>
                                      </p:tavLst>
                                    </p:anim>
                                    <p:anim calcmode="lin" valueType="num">
                                      <p:cBhvr>
                                        <p:cTn id="659" dur="3000" fill="hold"/>
                                        <p:tgtEl>
                                          <p:spTgt spid="25"/>
                                        </p:tgtEl>
                                        <p:attrNameLst>
                                          <p:attrName>ppt_y</p:attrName>
                                        </p:attrNameLst>
                                      </p:cBhvr>
                                      <p:tavLst>
                                        <p:tav tm="0">
                                          <p:val>
                                            <p:strVal val="#ppt_y+#ppt_h/2"/>
                                          </p:val>
                                        </p:tav>
                                        <p:tav tm="100000">
                                          <p:val>
                                            <p:strVal val="#ppt_y"/>
                                          </p:val>
                                        </p:tav>
                                      </p:tavLst>
                                    </p:anim>
                                    <p:anim calcmode="lin" valueType="num">
                                      <p:cBhvr>
                                        <p:cTn id="660" dur="3000" fill="hold"/>
                                        <p:tgtEl>
                                          <p:spTgt spid="25"/>
                                        </p:tgtEl>
                                        <p:attrNameLst>
                                          <p:attrName>ppt_w</p:attrName>
                                        </p:attrNameLst>
                                      </p:cBhvr>
                                      <p:tavLst>
                                        <p:tav tm="0">
                                          <p:val>
                                            <p:strVal val="#ppt_w"/>
                                          </p:val>
                                        </p:tav>
                                        <p:tav tm="100000">
                                          <p:val>
                                            <p:strVal val="#ppt_w"/>
                                          </p:val>
                                        </p:tav>
                                      </p:tavLst>
                                    </p:anim>
                                    <p:anim calcmode="lin" valueType="num">
                                      <p:cBhvr>
                                        <p:cTn id="661" dur="3000" fill="hold"/>
                                        <p:tgtEl>
                                          <p:spTgt spid="25"/>
                                        </p:tgtEl>
                                        <p:attrNameLst>
                                          <p:attrName>ppt_h</p:attrName>
                                        </p:attrNameLst>
                                      </p:cBhvr>
                                      <p:tavLst>
                                        <p:tav tm="0">
                                          <p:val>
                                            <p:fltVal val="0"/>
                                          </p:val>
                                        </p:tav>
                                        <p:tav tm="100000">
                                          <p:val>
                                            <p:strVal val="#ppt_h"/>
                                          </p:val>
                                        </p:tav>
                                      </p:tavLst>
                                    </p:anim>
                                  </p:childTnLst>
                                </p:cTn>
                              </p:par>
                              <p:par>
                                <p:cTn id="662" presetID="6" presetClass="emph" presetSubtype="0" fill="hold" grpId="1" nodeType="withEffect">
                                  <p:stCondLst>
                                    <p:cond delay="0"/>
                                  </p:stCondLst>
                                  <p:childTnLst>
                                    <p:animScale>
                                      <p:cBhvr>
                                        <p:cTn id="663" dur="3000" fill="hold"/>
                                        <p:tgtEl>
                                          <p:spTgt spid="25"/>
                                        </p:tgtEl>
                                      </p:cBhvr>
                                      <p:by x="400000" y="100000"/>
                                    </p:animScale>
                                  </p:childTnLst>
                                </p:cTn>
                              </p:par>
                              <p:par>
                                <p:cTn id="664" presetID="2" presetClass="exit" presetSubtype="6" fill="hold" grpId="2" nodeType="withEffect">
                                  <p:stCondLst>
                                    <p:cond delay="0"/>
                                  </p:stCondLst>
                                  <p:childTnLst>
                                    <p:anim calcmode="lin" valueType="num">
                                      <p:cBhvr additive="base">
                                        <p:cTn id="665" dur="4000"/>
                                        <p:tgtEl>
                                          <p:spTgt spid="25"/>
                                        </p:tgtEl>
                                        <p:attrNameLst>
                                          <p:attrName>ppt_x</p:attrName>
                                        </p:attrNameLst>
                                      </p:cBhvr>
                                      <p:tavLst>
                                        <p:tav tm="0">
                                          <p:val>
                                            <p:strVal val="ppt_x"/>
                                          </p:val>
                                        </p:tav>
                                        <p:tav tm="100000">
                                          <p:val>
                                            <p:strVal val="1+ppt_w/2"/>
                                          </p:val>
                                        </p:tav>
                                      </p:tavLst>
                                    </p:anim>
                                    <p:anim calcmode="lin" valueType="num">
                                      <p:cBhvr additive="base">
                                        <p:cTn id="666" dur="4000"/>
                                        <p:tgtEl>
                                          <p:spTgt spid="25"/>
                                        </p:tgtEl>
                                        <p:attrNameLst>
                                          <p:attrName>ppt_y</p:attrName>
                                        </p:attrNameLst>
                                      </p:cBhvr>
                                      <p:tavLst>
                                        <p:tav tm="0">
                                          <p:val>
                                            <p:strVal val="ppt_y"/>
                                          </p:val>
                                        </p:tav>
                                        <p:tav tm="100000">
                                          <p:val>
                                            <p:strVal val="1+ppt_h/2"/>
                                          </p:val>
                                        </p:tav>
                                      </p:tavLst>
                                    </p:anim>
                                    <p:set>
                                      <p:cBhvr>
                                        <p:cTn id="667" dur="1" fill="hold">
                                          <p:stCondLst>
                                            <p:cond delay="3999"/>
                                          </p:stCondLst>
                                        </p:cTn>
                                        <p:tgtEl>
                                          <p:spTgt spid="25"/>
                                        </p:tgtEl>
                                        <p:attrNameLst>
                                          <p:attrName>style.visibility</p:attrName>
                                        </p:attrNameLst>
                                      </p:cBhvr>
                                      <p:to>
                                        <p:strVal val="hidden"/>
                                      </p:to>
                                    </p:set>
                                  </p:childTnLst>
                                </p:cTn>
                              </p:par>
                              <p:par>
                                <p:cTn id="668" presetID="17" presetClass="entr" presetSubtype="4" fill="hold" grpId="0" nodeType="withEffect">
                                  <p:stCondLst>
                                    <p:cond delay="0"/>
                                  </p:stCondLst>
                                  <p:childTnLst>
                                    <p:set>
                                      <p:cBhvr>
                                        <p:cTn id="669" dur="1" fill="hold">
                                          <p:stCondLst>
                                            <p:cond delay="0"/>
                                          </p:stCondLst>
                                        </p:cTn>
                                        <p:tgtEl>
                                          <p:spTgt spid="27"/>
                                        </p:tgtEl>
                                        <p:attrNameLst>
                                          <p:attrName>style.visibility</p:attrName>
                                        </p:attrNameLst>
                                      </p:cBhvr>
                                      <p:to>
                                        <p:strVal val="visible"/>
                                      </p:to>
                                    </p:set>
                                    <p:anim calcmode="lin" valueType="num">
                                      <p:cBhvr>
                                        <p:cTn id="670" dur="3000" fill="hold"/>
                                        <p:tgtEl>
                                          <p:spTgt spid="27"/>
                                        </p:tgtEl>
                                        <p:attrNameLst>
                                          <p:attrName>ppt_x</p:attrName>
                                        </p:attrNameLst>
                                      </p:cBhvr>
                                      <p:tavLst>
                                        <p:tav tm="0">
                                          <p:val>
                                            <p:strVal val="#ppt_x"/>
                                          </p:val>
                                        </p:tav>
                                        <p:tav tm="100000">
                                          <p:val>
                                            <p:strVal val="#ppt_x"/>
                                          </p:val>
                                        </p:tav>
                                      </p:tavLst>
                                    </p:anim>
                                    <p:anim calcmode="lin" valueType="num">
                                      <p:cBhvr>
                                        <p:cTn id="671" dur="3000" fill="hold"/>
                                        <p:tgtEl>
                                          <p:spTgt spid="27"/>
                                        </p:tgtEl>
                                        <p:attrNameLst>
                                          <p:attrName>ppt_y</p:attrName>
                                        </p:attrNameLst>
                                      </p:cBhvr>
                                      <p:tavLst>
                                        <p:tav tm="0">
                                          <p:val>
                                            <p:strVal val="#ppt_y+#ppt_h/2"/>
                                          </p:val>
                                        </p:tav>
                                        <p:tav tm="100000">
                                          <p:val>
                                            <p:strVal val="#ppt_y"/>
                                          </p:val>
                                        </p:tav>
                                      </p:tavLst>
                                    </p:anim>
                                    <p:anim calcmode="lin" valueType="num">
                                      <p:cBhvr>
                                        <p:cTn id="672" dur="3000" fill="hold"/>
                                        <p:tgtEl>
                                          <p:spTgt spid="27"/>
                                        </p:tgtEl>
                                        <p:attrNameLst>
                                          <p:attrName>ppt_w</p:attrName>
                                        </p:attrNameLst>
                                      </p:cBhvr>
                                      <p:tavLst>
                                        <p:tav tm="0">
                                          <p:val>
                                            <p:strVal val="#ppt_w"/>
                                          </p:val>
                                        </p:tav>
                                        <p:tav tm="100000">
                                          <p:val>
                                            <p:strVal val="#ppt_w"/>
                                          </p:val>
                                        </p:tav>
                                      </p:tavLst>
                                    </p:anim>
                                    <p:anim calcmode="lin" valueType="num">
                                      <p:cBhvr>
                                        <p:cTn id="673" dur="3000" fill="hold"/>
                                        <p:tgtEl>
                                          <p:spTgt spid="27"/>
                                        </p:tgtEl>
                                        <p:attrNameLst>
                                          <p:attrName>ppt_h</p:attrName>
                                        </p:attrNameLst>
                                      </p:cBhvr>
                                      <p:tavLst>
                                        <p:tav tm="0">
                                          <p:val>
                                            <p:fltVal val="0"/>
                                          </p:val>
                                        </p:tav>
                                        <p:tav tm="100000">
                                          <p:val>
                                            <p:strVal val="#ppt_h"/>
                                          </p:val>
                                        </p:tav>
                                      </p:tavLst>
                                    </p:anim>
                                  </p:childTnLst>
                                </p:cTn>
                              </p:par>
                              <p:par>
                                <p:cTn id="674" presetID="6" presetClass="emph" presetSubtype="0" fill="hold" grpId="1" nodeType="withEffect">
                                  <p:stCondLst>
                                    <p:cond delay="0"/>
                                  </p:stCondLst>
                                  <p:childTnLst>
                                    <p:animScale>
                                      <p:cBhvr>
                                        <p:cTn id="675" dur="3000" fill="hold"/>
                                        <p:tgtEl>
                                          <p:spTgt spid="27"/>
                                        </p:tgtEl>
                                      </p:cBhvr>
                                      <p:by x="400000" y="100000"/>
                                    </p:animScale>
                                  </p:childTnLst>
                                </p:cTn>
                              </p:par>
                              <p:par>
                                <p:cTn id="676" presetID="2" presetClass="exit" presetSubtype="6" fill="hold" grpId="2" nodeType="withEffect">
                                  <p:stCondLst>
                                    <p:cond delay="0"/>
                                  </p:stCondLst>
                                  <p:childTnLst>
                                    <p:anim calcmode="lin" valueType="num">
                                      <p:cBhvr additive="base">
                                        <p:cTn id="677" dur="4000"/>
                                        <p:tgtEl>
                                          <p:spTgt spid="27"/>
                                        </p:tgtEl>
                                        <p:attrNameLst>
                                          <p:attrName>ppt_x</p:attrName>
                                        </p:attrNameLst>
                                      </p:cBhvr>
                                      <p:tavLst>
                                        <p:tav tm="0">
                                          <p:val>
                                            <p:strVal val="ppt_x"/>
                                          </p:val>
                                        </p:tav>
                                        <p:tav tm="100000">
                                          <p:val>
                                            <p:strVal val="1+ppt_w/2"/>
                                          </p:val>
                                        </p:tav>
                                      </p:tavLst>
                                    </p:anim>
                                    <p:anim calcmode="lin" valueType="num">
                                      <p:cBhvr additive="base">
                                        <p:cTn id="678" dur="4000"/>
                                        <p:tgtEl>
                                          <p:spTgt spid="27"/>
                                        </p:tgtEl>
                                        <p:attrNameLst>
                                          <p:attrName>ppt_y</p:attrName>
                                        </p:attrNameLst>
                                      </p:cBhvr>
                                      <p:tavLst>
                                        <p:tav tm="0">
                                          <p:val>
                                            <p:strVal val="ppt_y"/>
                                          </p:val>
                                        </p:tav>
                                        <p:tav tm="100000">
                                          <p:val>
                                            <p:strVal val="1+ppt_h/2"/>
                                          </p:val>
                                        </p:tav>
                                      </p:tavLst>
                                    </p:anim>
                                    <p:set>
                                      <p:cBhvr>
                                        <p:cTn id="679" dur="1" fill="hold">
                                          <p:stCondLst>
                                            <p:cond delay="3999"/>
                                          </p:stCondLst>
                                        </p:cTn>
                                        <p:tgtEl>
                                          <p:spTgt spid="27"/>
                                        </p:tgtEl>
                                        <p:attrNameLst>
                                          <p:attrName>style.visibility</p:attrName>
                                        </p:attrNameLst>
                                      </p:cBhvr>
                                      <p:to>
                                        <p:strVal val="hidden"/>
                                      </p:to>
                                    </p:set>
                                  </p:childTnLst>
                                </p:cTn>
                              </p:par>
                              <p:par>
                                <p:cTn id="680" presetID="16" presetClass="entr" presetSubtype="42" fill="hold" nodeType="withEffect">
                                  <p:stCondLst>
                                    <p:cond delay="0"/>
                                  </p:stCondLst>
                                  <p:childTnLst>
                                    <p:set>
                                      <p:cBhvr>
                                        <p:cTn id="681" dur="1" fill="hold">
                                          <p:stCondLst>
                                            <p:cond delay="0"/>
                                          </p:stCondLst>
                                        </p:cTn>
                                        <p:tgtEl>
                                          <p:spTgt spid="68"/>
                                        </p:tgtEl>
                                        <p:attrNameLst>
                                          <p:attrName>style.visibility</p:attrName>
                                        </p:attrNameLst>
                                      </p:cBhvr>
                                      <p:to>
                                        <p:strVal val="visible"/>
                                      </p:to>
                                    </p:set>
                                    <p:animEffect transition="in" filter="barn(outHorizontal)">
                                      <p:cBhvr>
                                        <p:cTn id="682" dur="3500"/>
                                        <p:tgtEl>
                                          <p:spTgt spid="68"/>
                                        </p:tgtEl>
                                      </p:cBhvr>
                                    </p:animEffect>
                                  </p:childTnLst>
                                </p:cTn>
                              </p:par>
                              <p:par>
                                <p:cTn id="683" presetID="23" presetClass="entr" presetSubtype="272" fill="hold" nodeType="withEffect">
                                  <p:stCondLst>
                                    <p:cond delay="0"/>
                                  </p:stCondLst>
                                  <p:childTnLst>
                                    <p:set>
                                      <p:cBhvr>
                                        <p:cTn id="684" dur="1" fill="hold">
                                          <p:stCondLst>
                                            <p:cond delay="0"/>
                                          </p:stCondLst>
                                        </p:cTn>
                                        <p:tgtEl>
                                          <p:spTgt spid="68"/>
                                        </p:tgtEl>
                                        <p:attrNameLst>
                                          <p:attrName>style.visibility</p:attrName>
                                        </p:attrNameLst>
                                      </p:cBhvr>
                                      <p:to>
                                        <p:strVal val="visible"/>
                                      </p:to>
                                    </p:set>
                                    <p:anim calcmode="lin" valueType="num">
                                      <p:cBhvr>
                                        <p:cTn id="685" dur="3500" fill="hold"/>
                                        <p:tgtEl>
                                          <p:spTgt spid="68"/>
                                        </p:tgtEl>
                                        <p:attrNameLst>
                                          <p:attrName>ppt_w</p:attrName>
                                        </p:attrNameLst>
                                      </p:cBhvr>
                                      <p:tavLst>
                                        <p:tav tm="0">
                                          <p:val>
                                            <p:strVal val="2/3*#ppt_w"/>
                                          </p:val>
                                        </p:tav>
                                        <p:tav tm="100000">
                                          <p:val>
                                            <p:strVal val="#ppt_w"/>
                                          </p:val>
                                        </p:tav>
                                      </p:tavLst>
                                    </p:anim>
                                    <p:anim calcmode="lin" valueType="num">
                                      <p:cBhvr>
                                        <p:cTn id="686" dur="3500" fill="hold"/>
                                        <p:tgtEl>
                                          <p:spTgt spid="68"/>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112 Grupo"/>
          <p:cNvGrpSpPr/>
          <p:nvPr/>
        </p:nvGrpSpPr>
        <p:grpSpPr>
          <a:xfrm>
            <a:off x="-18365" y="0"/>
            <a:ext cx="9144000" cy="5143500"/>
            <a:chOff x="0" y="0"/>
            <a:chExt cx="9144000" cy="5143500"/>
          </a:xfrm>
        </p:grpSpPr>
        <p:sp>
          <p:nvSpPr>
            <p:cNvPr id="114" name="113 Rectángulo"/>
            <p:cNvSpPr/>
            <p:nvPr/>
          </p:nvSpPr>
          <p:spPr>
            <a:xfrm>
              <a:off x="457200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rot="10800000" flipH="1">
              <a:off x="4572000" y="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flipH="1">
              <a:off x="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0" y="0"/>
              <a:ext cx="4572000" cy="2571750"/>
            </a:xfrm>
            <a:prstGeom prst="rect">
              <a:avLst/>
            </a:prstGeom>
            <a:gradFill flip="none" rotWithShape="1">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3" name="122 Imagen" descr="Diapositiva2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21704" y="27008"/>
            <a:ext cx="9144000" cy="5143500"/>
          </a:xfrm>
          <a:prstGeom prst="rect">
            <a:avLst/>
          </a:prstGeom>
          <a:noFill/>
          <a:ln>
            <a:noFill/>
          </a:ln>
        </p:spPr>
      </p:pic>
      <p:sp>
        <p:nvSpPr>
          <p:cNvPr id="49" name="48 Rectángulo"/>
          <p:cNvSpPr/>
          <p:nvPr/>
        </p:nvSpPr>
        <p:spPr>
          <a:xfrm rot="16200000" flipH="1">
            <a:off x="-50419" y="-1113933"/>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1449956" y="-960945"/>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1449956" y="-1266923"/>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2932574" y="-1113931"/>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2932277" y="-807953"/>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2938362" y="-1419909"/>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79018" y="-234560"/>
            <a:ext cx="65392"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1421356" y="-81573"/>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1421355" y="-387551"/>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2903974" y="-234559"/>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2903678" y="71418"/>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2909761" y="-54053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42603" y="659971"/>
            <a:ext cx="45719" cy="305787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1447933" y="803122"/>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1447933" y="497145"/>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2930551" y="650136"/>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2930255" y="956113"/>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936339" y="344159"/>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13789" y="1511825"/>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1486586" y="1664813"/>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1486586" y="135883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2969204" y="1511827"/>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2968907" y="1817804"/>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2974992" y="1205851"/>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42390" y="2391196"/>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1457985" y="2544184"/>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1457985" y="223820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2940603" y="2391198"/>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2940308" y="2697176"/>
            <a:ext cx="65392"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2946390" y="2085220"/>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15813" y="3275891"/>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1484561" y="3428878"/>
            <a:ext cx="65396"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1484561" y="3122901"/>
            <a:ext cx="65396"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2967180" y="3275893"/>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2966884" y="3581870"/>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2972968" y="2969916"/>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a:off x="9158187" y="-109642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a:off x="7657813" y="-943432"/>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a:off x="7657813" y="-124940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a:off x="6175198" y="-109642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a:off x="6175494" y="-790442"/>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a:off x="6169410" y="-1402397"/>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a:off x="9186788" y="-21704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a:off x="7686414" y="-6406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a:off x="7686414" y="-370038"/>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a:off x="6203799" y="-21704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a:off x="6204095" y="8892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a:off x="6198011" y="-52302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a:off x="9160211" y="66764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a:off x="7659837" y="820634"/>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a:off x="7659837" y="514657"/>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a:off x="6177222" y="66764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a:off x="6177517" y="973624"/>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a:off x="6171434" y="36166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9121558" y="152933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7621184" y="168232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7621184" y="1376349"/>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6138569" y="152933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6138865" y="1835315"/>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132781" y="122336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9150159" y="240870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7649785" y="256169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7649785" y="2255719"/>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a:off x="6167170" y="240870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167466" y="271468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a:off x="6161382" y="210273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a:off x="9123582" y="3293403"/>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a:off x="7623208" y="344639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a:off x="7623208" y="3140414"/>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a:off x="6140593" y="3293403"/>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140889" y="3599380"/>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a:off x="6134805" y="298742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1764704" y="-123691"/>
            <a:ext cx="12673408" cy="5267191"/>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49493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4000" fill="hold"/>
                                        <p:tgtEl>
                                          <p:spTgt spid="49"/>
                                        </p:tgtEl>
                                        <p:attrNameLst>
                                          <p:attrName>ppt_x</p:attrName>
                                        </p:attrNameLst>
                                      </p:cBhvr>
                                      <p:tavLst>
                                        <p:tav tm="0">
                                          <p:val>
                                            <p:strVal val="0-#ppt_w/2"/>
                                          </p:val>
                                        </p:tav>
                                        <p:tav tm="100000">
                                          <p:val>
                                            <p:strVal val="#ppt_x"/>
                                          </p:val>
                                        </p:tav>
                                      </p:tavLst>
                                    </p:anim>
                                    <p:anim calcmode="lin" valueType="num">
                                      <p:cBhvr additive="base">
                                        <p:cTn id="8" dur="4000" fill="hold"/>
                                        <p:tgtEl>
                                          <p:spTgt spid="4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p:cTn id="11" dur="4000" fill="hold"/>
                                        <p:tgtEl>
                                          <p:spTgt spid="49"/>
                                        </p:tgtEl>
                                        <p:attrNameLst>
                                          <p:attrName>ppt_w</p:attrName>
                                        </p:attrNameLst>
                                      </p:cBhvr>
                                      <p:tavLst>
                                        <p:tav tm="0" fmla="#ppt_w*sin(2.5*pi*$)">
                                          <p:val>
                                            <p:fltVal val="0"/>
                                          </p:val>
                                        </p:tav>
                                        <p:tav tm="100000">
                                          <p:val>
                                            <p:fltVal val="1"/>
                                          </p:val>
                                        </p:tav>
                                      </p:tavLst>
                                    </p:anim>
                                    <p:anim calcmode="lin" valueType="num">
                                      <p:cBhvr>
                                        <p:cTn id="12" dur="4000" fill="hold"/>
                                        <p:tgtEl>
                                          <p:spTgt spid="4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500"/>
                                        <p:tgtEl>
                                          <p:spTgt spid="49"/>
                                        </p:tgtEl>
                                        <p:attrNameLst>
                                          <p:attrName>ppt_x</p:attrName>
                                        </p:attrNameLst>
                                      </p:cBhvr>
                                      <p:tavLst>
                                        <p:tav tm="0">
                                          <p:val>
                                            <p:strVal val="ppt_x"/>
                                          </p:val>
                                        </p:tav>
                                        <p:tav tm="100000">
                                          <p:val>
                                            <p:strVal val="1+ppt_w/2"/>
                                          </p:val>
                                        </p:tav>
                                      </p:tavLst>
                                    </p:anim>
                                    <p:anim calcmode="lin" valueType="num">
                                      <p:cBhvr additive="base">
                                        <p:cTn id="15" dur="4500"/>
                                        <p:tgtEl>
                                          <p:spTgt spid="49"/>
                                        </p:tgtEl>
                                        <p:attrNameLst>
                                          <p:attrName>ppt_y</p:attrName>
                                        </p:attrNameLst>
                                      </p:cBhvr>
                                      <p:tavLst>
                                        <p:tav tm="0">
                                          <p:val>
                                            <p:strVal val="ppt_y"/>
                                          </p:val>
                                        </p:tav>
                                        <p:tav tm="100000">
                                          <p:val>
                                            <p:strVal val="ppt_y"/>
                                          </p:val>
                                        </p:tav>
                                      </p:tavLst>
                                    </p:anim>
                                    <p:set>
                                      <p:cBhvr>
                                        <p:cTn id="16" dur="1" fill="hold">
                                          <p:stCondLst>
                                            <p:cond delay="4499"/>
                                          </p:stCondLst>
                                        </p:cTn>
                                        <p:tgtEl>
                                          <p:spTgt spid="4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5500"/>
                                        <p:tgtEl>
                                          <p:spTgt spid="49"/>
                                        </p:tgtEl>
                                      </p:cBhvr>
                                    </p:animEffect>
                                    <p:set>
                                      <p:cBhvr>
                                        <p:cTn id="19" dur="1" fill="hold">
                                          <p:stCondLst>
                                            <p:cond delay="5499"/>
                                          </p:stCondLst>
                                        </p:cTn>
                                        <p:tgtEl>
                                          <p:spTgt spid="4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4000" fill="hold"/>
                                        <p:tgtEl>
                                          <p:spTgt spid="40"/>
                                        </p:tgtEl>
                                        <p:attrNameLst>
                                          <p:attrName>ppt_x</p:attrName>
                                        </p:attrNameLst>
                                      </p:cBhvr>
                                      <p:tavLst>
                                        <p:tav tm="0">
                                          <p:val>
                                            <p:strVal val="0-#ppt_w/2"/>
                                          </p:val>
                                        </p:tav>
                                        <p:tav tm="100000">
                                          <p:val>
                                            <p:strVal val="#ppt_x"/>
                                          </p:val>
                                        </p:tav>
                                      </p:tavLst>
                                    </p:anim>
                                    <p:anim calcmode="lin" valueType="num">
                                      <p:cBhvr additive="base">
                                        <p:cTn id="23" dur="4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4000" fill="hold"/>
                                        <p:tgtEl>
                                          <p:spTgt spid="40"/>
                                        </p:tgtEl>
                                        <p:attrNameLst>
                                          <p:attrName>ppt_w</p:attrName>
                                        </p:attrNameLst>
                                      </p:cBhvr>
                                      <p:tavLst>
                                        <p:tav tm="0" fmla="#ppt_w*sin(2.5*pi*$)">
                                          <p:val>
                                            <p:fltVal val="0"/>
                                          </p:val>
                                        </p:tav>
                                        <p:tav tm="100000">
                                          <p:val>
                                            <p:fltVal val="1"/>
                                          </p:val>
                                        </p:tav>
                                      </p:tavLst>
                                    </p:anim>
                                    <p:anim calcmode="lin" valueType="num">
                                      <p:cBhvr>
                                        <p:cTn id="27" dur="4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8" fill="hold" grpId="2" nodeType="withEffect">
                                  <p:stCondLst>
                                    <p:cond delay="0"/>
                                  </p:stCondLst>
                                  <p:childTnLst>
                                    <p:anim calcmode="lin" valueType="num">
                                      <p:cBhvr additive="base">
                                        <p:cTn id="29" dur="4500"/>
                                        <p:tgtEl>
                                          <p:spTgt spid="40"/>
                                        </p:tgtEl>
                                        <p:attrNameLst>
                                          <p:attrName>ppt_x</p:attrName>
                                        </p:attrNameLst>
                                      </p:cBhvr>
                                      <p:tavLst>
                                        <p:tav tm="0">
                                          <p:val>
                                            <p:strVal val="ppt_x"/>
                                          </p:val>
                                        </p:tav>
                                        <p:tav tm="100000">
                                          <p:val>
                                            <p:strVal val="0-ppt_w/2"/>
                                          </p:val>
                                        </p:tav>
                                      </p:tavLst>
                                    </p:anim>
                                    <p:anim calcmode="lin" valueType="num">
                                      <p:cBhvr additive="base">
                                        <p:cTn id="30" dur="4500"/>
                                        <p:tgtEl>
                                          <p:spTgt spid="40"/>
                                        </p:tgtEl>
                                        <p:attrNameLst>
                                          <p:attrName>ppt_y</p:attrName>
                                        </p:attrNameLst>
                                      </p:cBhvr>
                                      <p:tavLst>
                                        <p:tav tm="0">
                                          <p:val>
                                            <p:strVal val="ppt_y"/>
                                          </p:val>
                                        </p:tav>
                                        <p:tav tm="100000">
                                          <p:val>
                                            <p:strVal val="ppt_y"/>
                                          </p:val>
                                        </p:tav>
                                      </p:tavLst>
                                    </p:anim>
                                    <p:set>
                                      <p:cBhvr>
                                        <p:cTn id="31" dur="1" fill="hold">
                                          <p:stCondLst>
                                            <p:cond delay="4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5500"/>
                                        <p:tgtEl>
                                          <p:spTgt spid="40"/>
                                        </p:tgtEl>
                                      </p:cBhvr>
                                    </p:animEffect>
                                    <p:set>
                                      <p:cBhvr>
                                        <p:cTn id="34" dur="1" fill="hold">
                                          <p:stCondLst>
                                            <p:cond delay="5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4000" fill="hold"/>
                                        <p:tgtEl>
                                          <p:spTgt spid="47"/>
                                        </p:tgtEl>
                                        <p:attrNameLst>
                                          <p:attrName>ppt_x</p:attrName>
                                        </p:attrNameLst>
                                      </p:cBhvr>
                                      <p:tavLst>
                                        <p:tav tm="0">
                                          <p:val>
                                            <p:strVal val="0-#ppt_w/2"/>
                                          </p:val>
                                        </p:tav>
                                        <p:tav tm="100000">
                                          <p:val>
                                            <p:strVal val="#ppt_x"/>
                                          </p:val>
                                        </p:tav>
                                      </p:tavLst>
                                    </p:anim>
                                    <p:anim calcmode="lin" valueType="num">
                                      <p:cBhvr additive="base">
                                        <p:cTn id="38" dur="4000" fill="hold"/>
                                        <p:tgtEl>
                                          <p:spTgt spid="47"/>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7"/>
                                        </p:tgtEl>
                                        <p:attrNameLst>
                                          <p:attrName>style.visibility</p:attrName>
                                        </p:attrNameLst>
                                      </p:cBhvr>
                                      <p:to>
                                        <p:strVal val="visible"/>
                                      </p:to>
                                    </p:set>
                                    <p:anim calcmode="lin" valueType="num">
                                      <p:cBhvr>
                                        <p:cTn id="41" dur="4000" fill="hold"/>
                                        <p:tgtEl>
                                          <p:spTgt spid="47"/>
                                        </p:tgtEl>
                                        <p:attrNameLst>
                                          <p:attrName>ppt_w</p:attrName>
                                        </p:attrNameLst>
                                      </p:cBhvr>
                                      <p:tavLst>
                                        <p:tav tm="0" fmla="#ppt_w*sin(2.5*pi*$)">
                                          <p:val>
                                            <p:fltVal val="0"/>
                                          </p:val>
                                        </p:tav>
                                        <p:tav tm="100000">
                                          <p:val>
                                            <p:fltVal val="1"/>
                                          </p:val>
                                        </p:tav>
                                      </p:tavLst>
                                    </p:anim>
                                    <p:anim calcmode="lin" valueType="num">
                                      <p:cBhvr>
                                        <p:cTn id="42" dur="4000" fill="hold"/>
                                        <p:tgtEl>
                                          <p:spTgt spid="47"/>
                                        </p:tgtEl>
                                        <p:attrNameLst>
                                          <p:attrName>ppt_h</p:attrName>
                                        </p:attrNameLst>
                                      </p:cBhvr>
                                      <p:tavLst>
                                        <p:tav tm="0">
                                          <p:val>
                                            <p:strVal val="#ppt_h"/>
                                          </p:val>
                                        </p:tav>
                                        <p:tav tm="100000">
                                          <p:val>
                                            <p:strVal val="#ppt_h"/>
                                          </p:val>
                                        </p:tav>
                                      </p:tavLst>
                                    </p:anim>
                                  </p:childTnLst>
                                </p:cTn>
                              </p:par>
                              <p:par>
                                <p:cTn id="43" presetID="2" presetClass="exit" presetSubtype="8" fill="hold" grpId="2" nodeType="withEffect">
                                  <p:stCondLst>
                                    <p:cond delay="0"/>
                                  </p:stCondLst>
                                  <p:childTnLst>
                                    <p:anim calcmode="lin" valueType="num">
                                      <p:cBhvr additive="base">
                                        <p:cTn id="44" dur="4500"/>
                                        <p:tgtEl>
                                          <p:spTgt spid="47"/>
                                        </p:tgtEl>
                                        <p:attrNameLst>
                                          <p:attrName>ppt_x</p:attrName>
                                        </p:attrNameLst>
                                      </p:cBhvr>
                                      <p:tavLst>
                                        <p:tav tm="0">
                                          <p:val>
                                            <p:strVal val="ppt_x"/>
                                          </p:val>
                                        </p:tav>
                                        <p:tav tm="100000">
                                          <p:val>
                                            <p:strVal val="0-ppt_w/2"/>
                                          </p:val>
                                        </p:tav>
                                      </p:tavLst>
                                    </p:anim>
                                    <p:anim calcmode="lin" valueType="num">
                                      <p:cBhvr additive="base">
                                        <p:cTn id="45" dur="4500"/>
                                        <p:tgtEl>
                                          <p:spTgt spid="47"/>
                                        </p:tgtEl>
                                        <p:attrNameLst>
                                          <p:attrName>ppt_y</p:attrName>
                                        </p:attrNameLst>
                                      </p:cBhvr>
                                      <p:tavLst>
                                        <p:tav tm="0">
                                          <p:val>
                                            <p:strVal val="ppt_y"/>
                                          </p:val>
                                        </p:tav>
                                        <p:tav tm="100000">
                                          <p:val>
                                            <p:strVal val="ppt_y"/>
                                          </p:val>
                                        </p:tav>
                                      </p:tavLst>
                                    </p:anim>
                                    <p:set>
                                      <p:cBhvr>
                                        <p:cTn id="46" dur="1" fill="hold">
                                          <p:stCondLst>
                                            <p:cond delay="4499"/>
                                          </p:stCondLst>
                                        </p:cTn>
                                        <p:tgtEl>
                                          <p:spTgt spid="47"/>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5500"/>
                                        <p:tgtEl>
                                          <p:spTgt spid="47"/>
                                        </p:tgtEl>
                                      </p:cBhvr>
                                    </p:animEffect>
                                    <p:set>
                                      <p:cBhvr>
                                        <p:cTn id="49" dur="1" fill="hold">
                                          <p:stCondLst>
                                            <p:cond delay="5499"/>
                                          </p:stCondLst>
                                        </p:cTn>
                                        <p:tgtEl>
                                          <p:spTgt spid="47"/>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61"/>
                                        </p:tgtEl>
                                        <p:attrNameLst>
                                          <p:attrName>style.visibility</p:attrName>
                                        </p:attrNameLst>
                                      </p:cBhvr>
                                      <p:to>
                                        <p:strVal val="visible"/>
                                      </p:to>
                                    </p:set>
                                    <p:anim calcmode="lin" valueType="num">
                                      <p:cBhvr additive="base">
                                        <p:cTn id="52" dur="4000" fill="hold"/>
                                        <p:tgtEl>
                                          <p:spTgt spid="61"/>
                                        </p:tgtEl>
                                        <p:attrNameLst>
                                          <p:attrName>ppt_x</p:attrName>
                                        </p:attrNameLst>
                                      </p:cBhvr>
                                      <p:tavLst>
                                        <p:tav tm="0">
                                          <p:val>
                                            <p:strVal val="0-#ppt_w/2"/>
                                          </p:val>
                                        </p:tav>
                                        <p:tav tm="100000">
                                          <p:val>
                                            <p:strVal val="#ppt_x"/>
                                          </p:val>
                                        </p:tav>
                                      </p:tavLst>
                                    </p:anim>
                                    <p:anim calcmode="lin" valueType="num">
                                      <p:cBhvr additive="base">
                                        <p:cTn id="53" dur="4000" fill="hold"/>
                                        <p:tgtEl>
                                          <p:spTgt spid="61"/>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61"/>
                                        </p:tgtEl>
                                        <p:attrNameLst>
                                          <p:attrName>style.visibility</p:attrName>
                                        </p:attrNameLst>
                                      </p:cBhvr>
                                      <p:to>
                                        <p:strVal val="visible"/>
                                      </p:to>
                                    </p:set>
                                    <p:anim calcmode="lin" valueType="num">
                                      <p:cBhvr>
                                        <p:cTn id="56" dur="4000" fill="hold"/>
                                        <p:tgtEl>
                                          <p:spTgt spid="61"/>
                                        </p:tgtEl>
                                        <p:attrNameLst>
                                          <p:attrName>ppt_w</p:attrName>
                                        </p:attrNameLst>
                                      </p:cBhvr>
                                      <p:tavLst>
                                        <p:tav tm="0" fmla="#ppt_w*sin(2.5*pi*$)">
                                          <p:val>
                                            <p:fltVal val="0"/>
                                          </p:val>
                                        </p:tav>
                                        <p:tav tm="100000">
                                          <p:val>
                                            <p:fltVal val="1"/>
                                          </p:val>
                                        </p:tav>
                                      </p:tavLst>
                                    </p:anim>
                                    <p:anim calcmode="lin" valueType="num">
                                      <p:cBhvr>
                                        <p:cTn id="57" dur="4000" fill="hold"/>
                                        <p:tgtEl>
                                          <p:spTgt spid="61"/>
                                        </p:tgtEl>
                                        <p:attrNameLst>
                                          <p:attrName>ppt_h</p:attrName>
                                        </p:attrNameLst>
                                      </p:cBhvr>
                                      <p:tavLst>
                                        <p:tav tm="0">
                                          <p:val>
                                            <p:strVal val="#ppt_h"/>
                                          </p:val>
                                        </p:tav>
                                        <p:tav tm="100000">
                                          <p:val>
                                            <p:strVal val="#ppt_h"/>
                                          </p:val>
                                        </p:tav>
                                      </p:tavLst>
                                    </p:anim>
                                  </p:childTnLst>
                                </p:cTn>
                              </p:par>
                              <p:par>
                                <p:cTn id="58" presetID="2" presetClass="exit" presetSubtype="8" fill="hold" grpId="2" nodeType="withEffect">
                                  <p:stCondLst>
                                    <p:cond delay="0"/>
                                  </p:stCondLst>
                                  <p:childTnLst>
                                    <p:anim calcmode="lin" valueType="num">
                                      <p:cBhvr additive="base">
                                        <p:cTn id="59" dur="4500"/>
                                        <p:tgtEl>
                                          <p:spTgt spid="61"/>
                                        </p:tgtEl>
                                        <p:attrNameLst>
                                          <p:attrName>ppt_x</p:attrName>
                                        </p:attrNameLst>
                                      </p:cBhvr>
                                      <p:tavLst>
                                        <p:tav tm="0">
                                          <p:val>
                                            <p:strVal val="ppt_x"/>
                                          </p:val>
                                        </p:tav>
                                        <p:tav tm="100000">
                                          <p:val>
                                            <p:strVal val="0-ppt_w/2"/>
                                          </p:val>
                                        </p:tav>
                                      </p:tavLst>
                                    </p:anim>
                                    <p:anim calcmode="lin" valueType="num">
                                      <p:cBhvr additive="base">
                                        <p:cTn id="60" dur="4500"/>
                                        <p:tgtEl>
                                          <p:spTgt spid="61"/>
                                        </p:tgtEl>
                                        <p:attrNameLst>
                                          <p:attrName>ppt_y</p:attrName>
                                        </p:attrNameLst>
                                      </p:cBhvr>
                                      <p:tavLst>
                                        <p:tav tm="0">
                                          <p:val>
                                            <p:strVal val="ppt_y"/>
                                          </p:val>
                                        </p:tav>
                                        <p:tav tm="100000">
                                          <p:val>
                                            <p:strVal val="ppt_y"/>
                                          </p:val>
                                        </p:tav>
                                      </p:tavLst>
                                    </p:anim>
                                    <p:set>
                                      <p:cBhvr>
                                        <p:cTn id="61" dur="1" fill="hold">
                                          <p:stCondLst>
                                            <p:cond delay="4499"/>
                                          </p:stCondLst>
                                        </p:cTn>
                                        <p:tgtEl>
                                          <p:spTgt spid="61"/>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5500"/>
                                        <p:tgtEl>
                                          <p:spTgt spid="61"/>
                                        </p:tgtEl>
                                      </p:cBhvr>
                                    </p:animEffect>
                                    <p:set>
                                      <p:cBhvr>
                                        <p:cTn id="64" dur="1" fill="hold">
                                          <p:stCondLst>
                                            <p:cond delay="5499"/>
                                          </p:stCondLst>
                                        </p:cTn>
                                        <p:tgtEl>
                                          <p:spTgt spid="61"/>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additive="base">
                                        <p:cTn id="67" dur="4000" fill="hold"/>
                                        <p:tgtEl>
                                          <p:spTgt spid="93"/>
                                        </p:tgtEl>
                                        <p:attrNameLst>
                                          <p:attrName>ppt_x</p:attrName>
                                        </p:attrNameLst>
                                      </p:cBhvr>
                                      <p:tavLst>
                                        <p:tav tm="0">
                                          <p:val>
                                            <p:strVal val="0-#ppt_w/2"/>
                                          </p:val>
                                        </p:tav>
                                        <p:tav tm="100000">
                                          <p:val>
                                            <p:strVal val="#ppt_x"/>
                                          </p:val>
                                        </p:tav>
                                      </p:tavLst>
                                    </p:anim>
                                    <p:anim calcmode="lin" valueType="num">
                                      <p:cBhvr additive="base">
                                        <p:cTn id="68" dur="4000" fill="hold"/>
                                        <p:tgtEl>
                                          <p:spTgt spid="93"/>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93"/>
                                        </p:tgtEl>
                                        <p:attrNameLst>
                                          <p:attrName>style.visibility</p:attrName>
                                        </p:attrNameLst>
                                      </p:cBhvr>
                                      <p:to>
                                        <p:strVal val="visible"/>
                                      </p:to>
                                    </p:set>
                                    <p:anim calcmode="lin" valueType="num">
                                      <p:cBhvr>
                                        <p:cTn id="71" dur="4000" fill="hold"/>
                                        <p:tgtEl>
                                          <p:spTgt spid="93"/>
                                        </p:tgtEl>
                                        <p:attrNameLst>
                                          <p:attrName>ppt_w</p:attrName>
                                        </p:attrNameLst>
                                      </p:cBhvr>
                                      <p:tavLst>
                                        <p:tav tm="0" fmla="#ppt_w*sin(2.5*pi*$)">
                                          <p:val>
                                            <p:fltVal val="0"/>
                                          </p:val>
                                        </p:tav>
                                        <p:tav tm="100000">
                                          <p:val>
                                            <p:fltVal val="1"/>
                                          </p:val>
                                        </p:tav>
                                      </p:tavLst>
                                    </p:anim>
                                    <p:anim calcmode="lin" valueType="num">
                                      <p:cBhvr>
                                        <p:cTn id="72" dur="4000" fill="hold"/>
                                        <p:tgtEl>
                                          <p:spTgt spid="93"/>
                                        </p:tgtEl>
                                        <p:attrNameLst>
                                          <p:attrName>ppt_h</p:attrName>
                                        </p:attrNameLst>
                                      </p:cBhvr>
                                      <p:tavLst>
                                        <p:tav tm="0">
                                          <p:val>
                                            <p:strVal val="#ppt_h"/>
                                          </p:val>
                                        </p:tav>
                                        <p:tav tm="100000">
                                          <p:val>
                                            <p:strVal val="#ppt_h"/>
                                          </p:val>
                                        </p:tav>
                                      </p:tavLst>
                                    </p:anim>
                                  </p:childTnLst>
                                </p:cTn>
                              </p:par>
                              <p:par>
                                <p:cTn id="73" presetID="2" presetClass="exit" presetSubtype="8" fill="hold" grpId="2" nodeType="withEffect">
                                  <p:stCondLst>
                                    <p:cond delay="0"/>
                                  </p:stCondLst>
                                  <p:childTnLst>
                                    <p:anim calcmode="lin" valueType="num">
                                      <p:cBhvr additive="base">
                                        <p:cTn id="74" dur="4500"/>
                                        <p:tgtEl>
                                          <p:spTgt spid="93"/>
                                        </p:tgtEl>
                                        <p:attrNameLst>
                                          <p:attrName>ppt_x</p:attrName>
                                        </p:attrNameLst>
                                      </p:cBhvr>
                                      <p:tavLst>
                                        <p:tav tm="0">
                                          <p:val>
                                            <p:strVal val="ppt_x"/>
                                          </p:val>
                                        </p:tav>
                                        <p:tav tm="100000">
                                          <p:val>
                                            <p:strVal val="0-ppt_w/2"/>
                                          </p:val>
                                        </p:tav>
                                      </p:tavLst>
                                    </p:anim>
                                    <p:anim calcmode="lin" valueType="num">
                                      <p:cBhvr additive="base">
                                        <p:cTn id="75" dur="4500"/>
                                        <p:tgtEl>
                                          <p:spTgt spid="93"/>
                                        </p:tgtEl>
                                        <p:attrNameLst>
                                          <p:attrName>ppt_y</p:attrName>
                                        </p:attrNameLst>
                                      </p:cBhvr>
                                      <p:tavLst>
                                        <p:tav tm="0">
                                          <p:val>
                                            <p:strVal val="ppt_y"/>
                                          </p:val>
                                        </p:tav>
                                        <p:tav tm="100000">
                                          <p:val>
                                            <p:strVal val="ppt_y"/>
                                          </p:val>
                                        </p:tav>
                                      </p:tavLst>
                                    </p:anim>
                                    <p:set>
                                      <p:cBhvr>
                                        <p:cTn id="76" dur="1" fill="hold">
                                          <p:stCondLst>
                                            <p:cond delay="4499"/>
                                          </p:stCondLst>
                                        </p:cTn>
                                        <p:tgtEl>
                                          <p:spTgt spid="93"/>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5500"/>
                                        <p:tgtEl>
                                          <p:spTgt spid="93"/>
                                        </p:tgtEl>
                                      </p:cBhvr>
                                    </p:animEffect>
                                    <p:set>
                                      <p:cBhvr>
                                        <p:cTn id="79" dur="1" fill="hold">
                                          <p:stCondLst>
                                            <p:cond delay="5499"/>
                                          </p:stCondLst>
                                        </p:cTn>
                                        <p:tgtEl>
                                          <p:spTgt spid="93"/>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99"/>
                                        </p:tgtEl>
                                        <p:attrNameLst>
                                          <p:attrName>style.visibility</p:attrName>
                                        </p:attrNameLst>
                                      </p:cBhvr>
                                      <p:to>
                                        <p:strVal val="visible"/>
                                      </p:to>
                                    </p:set>
                                    <p:anim calcmode="lin" valueType="num">
                                      <p:cBhvr additive="base">
                                        <p:cTn id="82" dur="4000" fill="hold"/>
                                        <p:tgtEl>
                                          <p:spTgt spid="99"/>
                                        </p:tgtEl>
                                        <p:attrNameLst>
                                          <p:attrName>ppt_x</p:attrName>
                                        </p:attrNameLst>
                                      </p:cBhvr>
                                      <p:tavLst>
                                        <p:tav tm="0">
                                          <p:val>
                                            <p:strVal val="0-#ppt_w/2"/>
                                          </p:val>
                                        </p:tav>
                                        <p:tav tm="100000">
                                          <p:val>
                                            <p:strVal val="#ppt_x"/>
                                          </p:val>
                                        </p:tav>
                                      </p:tavLst>
                                    </p:anim>
                                    <p:anim calcmode="lin" valueType="num">
                                      <p:cBhvr additive="base">
                                        <p:cTn id="83" dur="4000" fill="hold"/>
                                        <p:tgtEl>
                                          <p:spTgt spid="99"/>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99"/>
                                        </p:tgtEl>
                                        <p:attrNameLst>
                                          <p:attrName>style.visibility</p:attrName>
                                        </p:attrNameLst>
                                      </p:cBhvr>
                                      <p:to>
                                        <p:strVal val="visible"/>
                                      </p:to>
                                    </p:set>
                                    <p:anim calcmode="lin" valueType="num">
                                      <p:cBhvr>
                                        <p:cTn id="86" dur="4000" fill="hold"/>
                                        <p:tgtEl>
                                          <p:spTgt spid="99"/>
                                        </p:tgtEl>
                                        <p:attrNameLst>
                                          <p:attrName>ppt_w</p:attrName>
                                        </p:attrNameLst>
                                      </p:cBhvr>
                                      <p:tavLst>
                                        <p:tav tm="0" fmla="#ppt_w*sin(2.5*pi*$)">
                                          <p:val>
                                            <p:fltVal val="0"/>
                                          </p:val>
                                        </p:tav>
                                        <p:tav tm="100000">
                                          <p:val>
                                            <p:fltVal val="1"/>
                                          </p:val>
                                        </p:tav>
                                      </p:tavLst>
                                    </p:anim>
                                    <p:anim calcmode="lin" valueType="num">
                                      <p:cBhvr>
                                        <p:cTn id="87" dur="4000" fill="hold"/>
                                        <p:tgtEl>
                                          <p:spTgt spid="99"/>
                                        </p:tgtEl>
                                        <p:attrNameLst>
                                          <p:attrName>ppt_h</p:attrName>
                                        </p:attrNameLst>
                                      </p:cBhvr>
                                      <p:tavLst>
                                        <p:tav tm="0">
                                          <p:val>
                                            <p:strVal val="#ppt_h"/>
                                          </p:val>
                                        </p:tav>
                                        <p:tav tm="100000">
                                          <p:val>
                                            <p:strVal val="#ppt_h"/>
                                          </p:val>
                                        </p:tav>
                                      </p:tavLst>
                                    </p:anim>
                                  </p:childTnLst>
                                </p:cTn>
                              </p:par>
                              <p:par>
                                <p:cTn id="88" presetID="2" presetClass="exit" presetSubtype="8" fill="hold" grpId="2" nodeType="withEffect">
                                  <p:stCondLst>
                                    <p:cond delay="0"/>
                                  </p:stCondLst>
                                  <p:childTnLst>
                                    <p:anim calcmode="lin" valueType="num">
                                      <p:cBhvr additive="base">
                                        <p:cTn id="89" dur="4500"/>
                                        <p:tgtEl>
                                          <p:spTgt spid="99"/>
                                        </p:tgtEl>
                                        <p:attrNameLst>
                                          <p:attrName>ppt_x</p:attrName>
                                        </p:attrNameLst>
                                      </p:cBhvr>
                                      <p:tavLst>
                                        <p:tav tm="0">
                                          <p:val>
                                            <p:strVal val="ppt_x"/>
                                          </p:val>
                                        </p:tav>
                                        <p:tav tm="100000">
                                          <p:val>
                                            <p:strVal val="0-ppt_w/2"/>
                                          </p:val>
                                        </p:tav>
                                      </p:tavLst>
                                    </p:anim>
                                    <p:anim calcmode="lin" valueType="num">
                                      <p:cBhvr additive="base">
                                        <p:cTn id="90" dur="4500"/>
                                        <p:tgtEl>
                                          <p:spTgt spid="99"/>
                                        </p:tgtEl>
                                        <p:attrNameLst>
                                          <p:attrName>ppt_y</p:attrName>
                                        </p:attrNameLst>
                                      </p:cBhvr>
                                      <p:tavLst>
                                        <p:tav tm="0">
                                          <p:val>
                                            <p:strVal val="ppt_y"/>
                                          </p:val>
                                        </p:tav>
                                        <p:tav tm="100000">
                                          <p:val>
                                            <p:strVal val="ppt_y"/>
                                          </p:val>
                                        </p:tav>
                                      </p:tavLst>
                                    </p:anim>
                                    <p:set>
                                      <p:cBhvr>
                                        <p:cTn id="91" dur="1" fill="hold">
                                          <p:stCondLst>
                                            <p:cond delay="4499"/>
                                          </p:stCondLst>
                                        </p:cTn>
                                        <p:tgtEl>
                                          <p:spTgt spid="99"/>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5500"/>
                                        <p:tgtEl>
                                          <p:spTgt spid="99"/>
                                        </p:tgtEl>
                                      </p:cBhvr>
                                    </p:animEffect>
                                    <p:set>
                                      <p:cBhvr>
                                        <p:cTn id="94" dur="1" fill="hold">
                                          <p:stCondLst>
                                            <p:cond delay="5499"/>
                                          </p:stCondLst>
                                        </p:cTn>
                                        <p:tgtEl>
                                          <p:spTgt spid="99"/>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105"/>
                                        </p:tgtEl>
                                        <p:attrNameLst>
                                          <p:attrName>style.visibility</p:attrName>
                                        </p:attrNameLst>
                                      </p:cBhvr>
                                      <p:to>
                                        <p:strVal val="visible"/>
                                      </p:to>
                                    </p:set>
                                    <p:anim calcmode="lin" valueType="num">
                                      <p:cBhvr additive="base">
                                        <p:cTn id="97" dur="4000" fill="hold"/>
                                        <p:tgtEl>
                                          <p:spTgt spid="105"/>
                                        </p:tgtEl>
                                        <p:attrNameLst>
                                          <p:attrName>ppt_x</p:attrName>
                                        </p:attrNameLst>
                                      </p:cBhvr>
                                      <p:tavLst>
                                        <p:tav tm="0">
                                          <p:val>
                                            <p:strVal val="0-#ppt_w/2"/>
                                          </p:val>
                                        </p:tav>
                                        <p:tav tm="100000">
                                          <p:val>
                                            <p:strVal val="#ppt_x"/>
                                          </p:val>
                                        </p:tav>
                                      </p:tavLst>
                                    </p:anim>
                                    <p:anim calcmode="lin" valueType="num">
                                      <p:cBhvr additive="base">
                                        <p:cTn id="98" dur="4000" fill="hold"/>
                                        <p:tgtEl>
                                          <p:spTgt spid="105"/>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105"/>
                                        </p:tgtEl>
                                        <p:attrNameLst>
                                          <p:attrName>style.visibility</p:attrName>
                                        </p:attrNameLst>
                                      </p:cBhvr>
                                      <p:to>
                                        <p:strVal val="visible"/>
                                      </p:to>
                                    </p:set>
                                    <p:anim calcmode="lin" valueType="num">
                                      <p:cBhvr>
                                        <p:cTn id="101" dur="4000" fill="hold"/>
                                        <p:tgtEl>
                                          <p:spTgt spid="105"/>
                                        </p:tgtEl>
                                        <p:attrNameLst>
                                          <p:attrName>ppt_w</p:attrName>
                                        </p:attrNameLst>
                                      </p:cBhvr>
                                      <p:tavLst>
                                        <p:tav tm="0" fmla="#ppt_w*sin(2.5*pi*$)">
                                          <p:val>
                                            <p:fltVal val="0"/>
                                          </p:val>
                                        </p:tav>
                                        <p:tav tm="100000">
                                          <p:val>
                                            <p:fltVal val="1"/>
                                          </p:val>
                                        </p:tav>
                                      </p:tavLst>
                                    </p:anim>
                                    <p:anim calcmode="lin" valueType="num">
                                      <p:cBhvr>
                                        <p:cTn id="102" dur="4000" fill="hold"/>
                                        <p:tgtEl>
                                          <p:spTgt spid="105"/>
                                        </p:tgtEl>
                                        <p:attrNameLst>
                                          <p:attrName>ppt_h</p:attrName>
                                        </p:attrNameLst>
                                      </p:cBhvr>
                                      <p:tavLst>
                                        <p:tav tm="0">
                                          <p:val>
                                            <p:strVal val="#ppt_h"/>
                                          </p:val>
                                        </p:tav>
                                        <p:tav tm="100000">
                                          <p:val>
                                            <p:strVal val="#ppt_h"/>
                                          </p:val>
                                        </p:tav>
                                      </p:tavLst>
                                    </p:anim>
                                  </p:childTnLst>
                                </p:cTn>
                              </p:par>
                              <p:par>
                                <p:cTn id="103" presetID="2" presetClass="exit" presetSubtype="8" fill="hold" grpId="2" nodeType="withEffect">
                                  <p:stCondLst>
                                    <p:cond delay="0"/>
                                  </p:stCondLst>
                                  <p:childTnLst>
                                    <p:anim calcmode="lin" valueType="num">
                                      <p:cBhvr additive="base">
                                        <p:cTn id="104" dur="4500"/>
                                        <p:tgtEl>
                                          <p:spTgt spid="105"/>
                                        </p:tgtEl>
                                        <p:attrNameLst>
                                          <p:attrName>ppt_x</p:attrName>
                                        </p:attrNameLst>
                                      </p:cBhvr>
                                      <p:tavLst>
                                        <p:tav tm="0">
                                          <p:val>
                                            <p:strVal val="ppt_x"/>
                                          </p:val>
                                        </p:tav>
                                        <p:tav tm="100000">
                                          <p:val>
                                            <p:strVal val="0-ppt_w/2"/>
                                          </p:val>
                                        </p:tav>
                                      </p:tavLst>
                                    </p:anim>
                                    <p:anim calcmode="lin" valueType="num">
                                      <p:cBhvr additive="base">
                                        <p:cTn id="105" dur="4500"/>
                                        <p:tgtEl>
                                          <p:spTgt spid="105"/>
                                        </p:tgtEl>
                                        <p:attrNameLst>
                                          <p:attrName>ppt_y</p:attrName>
                                        </p:attrNameLst>
                                      </p:cBhvr>
                                      <p:tavLst>
                                        <p:tav tm="0">
                                          <p:val>
                                            <p:strVal val="ppt_y"/>
                                          </p:val>
                                        </p:tav>
                                        <p:tav tm="100000">
                                          <p:val>
                                            <p:strVal val="ppt_y"/>
                                          </p:val>
                                        </p:tav>
                                      </p:tavLst>
                                    </p:anim>
                                    <p:set>
                                      <p:cBhvr>
                                        <p:cTn id="106" dur="1" fill="hold">
                                          <p:stCondLst>
                                            <p:cond delay="4499"/>
                                          </p:stCondLst>
                                        </p:cTn>
                                        <p:tgtEl>
                                          <p:spTgt spid="105"/>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5500"/>
                                        <p:tgtEl>
                                          <p:spTgt spid="105"/>
                                        </p:tgtEl>
                                      </p:cBhvr>
                                    </p:animEffect>
                                    <p:set>
                                      <p:cBhvr>
                                        <p:cTn id="109" dur="1" fill="hold">
                                          <p:stCondLst>
                                            <p:cond delay="5499"/>
                                          </p:stCondLst>
                                        </p:cTn>
                                        <p:tgtEl>
                                          <p:spTgt spid="105"/>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additive="base">
                                        <p:cTn id="112" dur="4000" fill="hold"/>
                                        <p:tgtEl>
                                          <p:spTgt spid="43"/>
                                        </p:tgtEl>
                                        <p:attrNameLst>
                                          <p:attrName>ppt_x</p:attrName>
                                        </p:attrNameLst>
                                      </p:cBhvr>
                                      <p:tavLst>
                                        <p:tav tm="0">
                                          <p:val>
                                            <p:strVal val="0-#ppt_w/2"/>
                                          </p:val>
                                        </p:tav>
                                        <p:tav tm="100000">
                                          <p:val>
                                            <p:strVal val="#ppt_x"/>
                                          </p:val>
                                        </p:tav>
                                      </p:tavLst>
                                    </p:anim>
                                    <p:anim calcmode="lin" valueType="num">
                                      <p:cBhvr additive="base">
                                        <p:cTn id="113" dur="4000" fill="hold"/>
                                        <p:tgtEl>
                                          <p:spTgt spid="43"/>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43"/>
                                        </p:tgtEl>
                                        <p:attrNameLst>
                                          <p:attrName>style.visibility</p:attrName>
                                        </p:attrNameLst>
                                      </p:cBhvr>
                                      <p:to>
                                        <p:strVal val="visible"/>
                                      </p:to>
                                    </p:set>
                                    <p:anim calcmode="lin" valueType="num">
                                      <p:cBhvr>
                                        <p:cTn id="116" dur="4000" fill="hold"/>
                                        <p:tgtEl>
                                          <p:spTgt spid="43"/>
                                        </p:tgtEl>
                                        <p:attrNameLst>
                                          <p:attrName>ppt_w</p:attrName>
                                        </p:attrNameLst>
                                      </p:cBhvr>
                                      <p:tavLst>
                                        <p:tav tm="0" fmla="#ppt_w*sin(2.5*pi*$)">
                                          <p:val>
                                            <p:fltVal val="0"/>
                                          </p:val>
                                        </p:tav>
                                        <p:tav tm="100000">
                                          <p:val>
                                            <p:fltVal val="1"/>
                                          </p:val>
                                        </p:tav>
                                      </p:tavLst>
                                    </p:anim>
                                    <p:anim calcmode="lin" valueType="num">
                                      <p:cBhvr>
                                        <p:cTn id="117" dur="4000" fill="hold"/>
                                        <p:tgtEl>
                                          <p:spTgt spid="43"/>
                                        </p:tgtEl>
                                        <p:attrNameLst>
                                          <p:attrName>ppt_h</p:attrName>
                                        </p:attrNameLst>
                                      </p:cBhvr>
                                      <p:tavLst>
                                        <p:tav tm="0">
                                          <p:val>
                                            <p:strVal val="#ppt_h"/>
                                          </p:val>
                                        </p:tav>
                                        <p:tav tm="100000">
                                          <p:val>
                                            <p:strVal val="#ppt_h"/>
                                          </p:val>
                                        </p:tav>
                                      </p:tavLst>
                                    </p:anim>
                                  </p:childTnLst>
                                </p:cTn>
                              </p:par>
                              <p:par>
                                <p:cTn id="118" presetID="2" presetClass="exit" presetSubtype="8" fill="hold" grpId="2" nodeType="withEffect">
                                  <p:stCondLst>
                                    <p:cond delay="0"/>
                                  </p:stCondLst>
                                  <p:childTnLst>
                                    <p:anim calcmode="lin" valueType="num">
                                      <p:cBhvr additive="base">
                                        <p:cTn id="119" dur="4500"/>
                                        <p:tgtEl>
                                          <p:spTgt spid="43"/>
                                        </p:tgtEl>
                                        <p:attrNameLst>
                                          <p:attrName>ppt_x</p:attrName>
                                        </p:attrNameLst>
                                      </p:cBhvr>
                                      <p:tavLst>
                                        <p:tav tm="0">
                                          <p:val>
                                            <p:strVal val="ppt_x"/>
                                          </p:val>
                                        </p:tav>
                                        <p:tav tm="100000">
                                          <p:val>
                                            <p:strVal val="0-ppt_w/2"/>
                                          </p:val>
                                        </p:tav>
                                      </p:tavLst>
                                    </p:anim>
                                    <p:anim calcmode="lin" valueType="num">
                                      <p:cBhvr additive="base">
                                        <p:cTn id="120" dur="4500"/>
                                        <p:tgtEl>
                                          <p:spTgt spid="43"/>
                                        </p:tgtEl>
                                        <p:attrNameLst>
                                          <p:attrName>ppt_y</p:attrName>
                                        </p:attrNameLst>
                                      </p:cBhvr>
                                      <p:tavLst>
                                        <p:tav tm="0">
                                          <p:val>
                                            <p:strVal val="ppt_y"/>
                                          </p:val>
                                        </p:tav>
                                        <p:tav tm="100000">
                                          <p:val>
                                            <p:strVal val="ppt_y"/>
                                          </p:val>
                                        </p:tav>
                                      </p:tavLst>
                                    </p:anim>
                                    <p:set>
                                      <p:cBhvr>
                                        <p:cTn id="121" dur="1" fill="hold">
                                          <p:stCondLst>
                                            <p:cond delay="4499"/>
                                          </p:stCondLst>
                                        </p:cTn>
                                        <p:tgtEl>
                                          <p:spTgt spid="43"/>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5500"/>
                                        <p:tgtEl>
                                          <p:spTgt spid="43"/>
                                        </p:tgtEl>
                                      </p:cBhvr>
                                    </p:animEffect>
                                    <p:set>
                                      <p:cBhvr>
                                        <p:cTn id="124" dur="1" fill="hold">
                                          <p:stCondLst>
                                            <p:cond delay="5499"/>
                                          </p:stCondLst>
                                        </p:cTn>
                                        <p:tgtEl>
                                          <p:spTgt spid="43"/>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42"/>
                                        </p:tgtEl>
                                        <p:attrNameLst>
                                          <p:attrName>style.visibility</p:attrName>
                                        </p:attrNameLst>
                                      </p:cBhvr>
                                      <p:to>
                                        <p:strVal val="visible"/>
                                      </p:to>
                                    </p:set>
                                    <p:anim calcmode="lin" valueType="num">
                                      <p:cBhvr additive="base">
                                        <p:cTn id="127" dur="4000" fill="hold"/>
                                        <p:tgtEl>
                                          <p:spTgt spid="42"/>
                                        </p:tgtEl>
                                        <p:attrNameLst>
                                          <p:attrName>ppt_x</p:attrName>
                                        </p:attrNameLst>
                                      </p:cBhvr>
                                      <p:tavLst>
                                        <p:tav tm="0">
                                          <p:val>
                                            <p:strVal val="0-#ppt_w/2"/>
                                          </p:val>
                                        </p:tav>
                                        <p:tav tm="100000">
                                          <p:val>
                                            <p:strVal val="#ppt_x"/>
                                          </p:val>
                                        </p:tav>
                                      </p:tavLst>
                                    </p:anim>
                                    <p:anim calcmode="lin" valueType="num">
                                      <p:cBhvr additive="base">
                                        <p:cTn id="128" dur="4000" fill="hold"/>
                                        <p:tgtEl>
                                          <p:spTgt spid="42"/>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42"/>
                                        </p:tgtEl>
                                        <p:attrNameLst>
                                          <p:attrName>style.visibility</p:attrName>
                                        </p:attrNameLst>
                                      </p:cBhvr>
                                      <p:to>
                                        <p:strVal val="visible"/>
                                      </p:to>
                                    </p:set>
                                    <p:anim calcmode="lin" valueType="num">
                                      <p:cBhvr>
                                        <p:cTn id="131" dur="4000" fill="hold"/>
                                        <p:tgtEl>
                                          <p:spTgt spid="42"/>
                                        </p:tgtEl>
                                        <p:attrNameLst>
                                          <p:attrName>ppt_w</p:attrName>
                                        </p:attrNameLst>
                                      </p:cBhvr>
                                      <p:tavLst>
                                        <p:tav tm="0" fmla="#ppt_w*sin(2.5*pi*$)">
                                          <p:val>
                                            <p:fltVal val="0"/>
                                          </p:val>
                                        </p:tav>
                                        <p:tav tm="100000">
                                          <p:val>
                                            <p:fltVal val="1"/>
                                          </p:val>
                                        </p:tav>
                                      </p:tavLst>
                                    </p:anim>
                                    <p:anim calcmode="lin" valueType="num">
                                      <p:cBhvr>
                                        <p:cTn id="132" dur="4000" fill="hold"/>
                                        <p:tgtEl>
                                          <p:spTgt spid="42"/>
                                        </p:tgtEl>
                                        <p:attrNameLst>
                                          <p:attrName>ppt_h</p:attrName>
                                        </p:attrNameLst>
                                      </p:cBhvr>
                                      <p:tavLst>
                                        <p:tav tm="0">
                                          <p:val>
                                            <p:strVal val="#ppt_h"/>
                                          </p:val>
                                        </p:tav>
                                        <p:tav tm="100000">
                                          <p:val>
                                            <p:strVal val="#ppt_h"/>
                                          </p:val>
                                        </p:tav>
                                      </p:tavLst>
                                    </p:anim>
                                  </p:childTnLst>
                                </p:cTn>
                              </p:par>
                              <p:par>
                                <p:cTn id="133" presetID="2" presetClass="exit" presetSubtype="8" fill="hold" grpId="2" nodeType="withEffect">
                                  <p:stCondLst>
                                    <p:cond delay="0"/>
                                  </p:stCondLst>
                                  <p:childTnLst>
                                    <p:anim calcmode="lin" valueType="num">
                                      <p:cBhvr additive="base">
                                        <p:cTn id="134" dur="4500"/>
                                        <p:tgtEl>
                                          <p:spTgt spid="42"/>
                                        </p:tgtEl>
                                        <p:attrNameLst>
                                          <p:attrName>ppt_x</p:attrName>
                                        </p:attrNameLst>
                                      </p:cBhvr>
                                      <p:tavLst>
                                        <p:tav tm="0">
                                          <p:val>
                                            <p:strVal val="ppt_x"/>
                                          </p:val>
                                        </p:tav>
                                        <p:tav tm="100000">
                                          <p:val>
                                            <p:strVal val="0-ppt_w/2"/>
                                          </p:val>
                                        </p:tav>
                                      </p:tavLst>
                                    </p:anim>
                                    <p:anim calcmode="lin" valueType="num">
                                      <p:cBhvr additive="base">
                                        <p:cTn id="135" dur="4500"/>
                                        <p:tgtEl>
                                          <p:spTgt spid="42"/>
                                        </p:tgtEl>
                                        <p:attrNameLst>
                                          <p:attrName>ppt_y</p:attrName>
                                        </p:attrNameLst>
                                      </p:cBhvr>
                                      <p:tavLst>
                                        <p:tav tm="0">
                                          <p:val>
                                            <p:strVal val="ppt_y"/>
                                          </p:val>
                                        </p:tav>
                                        <p:tav tm="100000">
                                          <p:val>
                                            <p:strVal val="ppt_y"/>
                                          </p:val>
                                        </p:tav>
                                      </p:tavLst>
                                    </p:anim>
                                    <p:set>
                                      <p:cBhvr>
                                        <p:cTn id="136" dur="1" fill="hold">
                                          <p:stCondLst>
                                            <p:cond delay="4499"/>
                                          </p:stCondLst>
                                        </p:cTn>
                                        <p:tgtEl>
                                          <p:spTgt spid="42"/>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5500"/>
                                        <p:tgtEl>
                                          <p:spTgt spid="42"/>
                                        </p:tgtEl>
                                      </p:cBhvr>
                                    </p:animEffect>
                                    <p:set>
                                      <p:cBhvr>
                                        <p:cTn id="139" dur="1" fill="hold">
                                          <p:stCondLst>
                                            <p:cond delay="5499"/>
                                          </p:stCondLst>
                                        </p:cTn>
                                        <p:tgtEl>
                                          <p:spTgt spid="42"/>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57"/>
                                        </p:tgtEl>
                                        <p:attrNameLst>
                                          <p:attrName>style.visibility</p:attrName>
                                        </p:attrNameLst>
                                      </p:cBhvr>
                                      <p:to>
                                        <p:strVal val="visible"/>
                                      </p:to>
                                    </p:set>
                                    <p:anim calcmode="lin" valueType="num">
                                      <p:cBhvr additive="base">
                                        <p:cTn id="142" dur="4000" fill="hold"/>
                                        <p:tgtEl>
                                          <p:spTgt spid="57"/>
                                        </p:tgtEl>
                                        <p:attrNameLst>
                                          <p:attrName>ppt_x</p:attrName>
                                        </p:attrNameLst>
                                      </p:cBhvr>
                                      <p:tavLst>
                                        <p:tav tm="0">
                                          <p:val>
                                            <p:strVal val="0-#ppt_w/2"/>
                                          </p:val>
                                        </p:tav>
                                        <p:tav tm="100000">
                                          <p:val>
                                            <p:strVal val="#ppt_x"/>
                                          </p:val>
                                        </p:tav>
                                      </p:tavLst>
                                    </p:anim>
                                    <p:anim calcmode="lin" valueType="num">
                                      <p:cBhvr additive="base">
                                        <p:cTn id="143" dur="4000" fill="hold"/>
                                        <p:tgtEl>
                                          <p:spTgt spid="5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57"/>
                                        </p:tgtEl>
                                        <p:attrNameLst>
                                          <p:attrName>style.visibility</p:attrName>
                                        </p:attrNameLst>
                                      </p:cBhvr>
                                      <p:to>
                                        <p:strVal val="visible"/>
                                      </p:to>
                                    </p:set>
                                    <p:anim calcmode="lin" valueType="num">
                                      <p:cBhvr>
                                        <p:cTn id="146" dur="4000" fill="hold"/>
                                        <p:tgtEl>
                                          <p:spTgt spid="57"/>
                                        </p:tgtEl>
                                        <p:attrNameLst>
                                          <p:attrName>ppt_w</p:attrName>
                                        </p:attrNameLst>
                                      </p:cBhvr>
                                      <p:tavLst>
                                        <p:tav tm="0" fmla="#ppt_w*sin(2.5*pi*$)">
                                          <p:val>
                                            <p:fltVal val="0"/>
                                          </p:val>
                                        </p:tav>
                                        <p:tav tm="100000">
                                          <p:val>
                                            <p:fltVal val="1"/>
                                          </p:val>
                                        </p:tav>
                                      </p:tavLst>
                                    </p:anim>
                                    <p:anim calcmode="lin" valueType="num">
                                      <p:cBhvr>
                                        <p:cTn id="147" dur="4000" fill="hold"/>
                                        <p:tgtEl>
                                          <p:spTgt spid="57"/>
                                        </p:tgtEl>
                                        <p:attrNameLst>
                                          <p:attrName>ppt_h</p:attrName>
                                        </p:attrNameLst>
                                      </p:cBhvr>
                                      <p:tavLst>
                                        <p:tav tm="0">
                                          <p:val>
                                            <p:strVal val="#ppt_h"/>
                                          </p:val>
                                        </p:tav>
                                        <p:tav tm="100000">
                                          <p:val>
                                            <p:strVal val="#ppt_h"/>
                                          </p:val>
                                        </p:tav>
                                      </p:tavLst>
                                    </p:anim>
                                  </p:childTnLst>
                                </p:cTn>
                              </p:par>
                              <p:par>
                                <p:cTn id="148" presetID="2" presetClass="exit" presetSubtype="8" fill="hold" grpId="2" nodeType="withEffect">
                                  <p:stCondLst>
                                    <p:cond delay="0"/>
                                  </p:stCondLst>
                                  <p:childTnLst>
                                    <p:anim calcmode="lin" valueType="num">
                                      <p:cBhvr additive="base">
                                        <p:cTn id="149" dur="4500"/>
                                        <p:tgtEl>
                                          <p:spTgt spid="57"/>
                                        </p:tgtEl>
                                        <p:attrNameLst>
                                          <p:attrName>ppt_x</p:attrName>
                                        </p:attrNameLst>
                                      </p:cBhvr>
                                      <p:tavLst>
                                        <p:tav tm="0">
                                          <p:val>
                                            <p:strVal val="ppt_x"/>
                                          </p:val>
                                        </p:tav>
                                        <p:tav tm="100000">
                                          <p:val>
                                            <p:strVal val="0-ppt_w/2"/>
                                          </p:val>
                                        </p:tav>
                                      </p:tavLst>
                                    </p:anim>
                                    <p:anim calcmode="lin" valueType="num">
                                      <p:cBhvr additive="base">
                                        <p:cTn id="150" dur="4500"/>
                                        <p:tgtEl>
                                          <p:spTgt spid="57"/>
                                        </p:tgtEl>
                                        <p:attrNameLst>
                                          <p:attrName>ppt_y</p:attrName>
                                        </p:attrNameLst>
                                      </p:cBhvr>
                                      <p:tavLst>
                                        <p:tav tm="0">
                                          <p:val>
                                            <p:strVal val="ppt_y"/>
                                          </p:val>
                                        </p:tav>
                                        <p:tav tm="100000">
                                          <p:val>
                                            <p:strVal val="ppt_y"/>
                                          </p:val>
                                        </p:tav>
                                      </p:tavLst>
                                    </p:anim>
                                    <p:set>
                                      <p:cBhvr>
                                        <p:cTn id="151" dur="1" fill="hold">
                                          <p:stCondLst>
                                            <p:cond delay="4499"/>
                                          </p:stCondLst>
                                        </p:cTn>
                                        <p:tgtEl>
                                          <p:spTgt spid="5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5500"/>
                                        <p:tgtEl>
                                          <p:spTgt spid="57"/>
                                        </p:tgtEl>
                                      </p:cBhvr>
                                    </p:animEffect>
                                    <p:set>
                                      <p:cBhvr>
                                        <p:cTn id="154" dur="1" fill="hold">
                                          <p:stCondLst>
                                            <p:cond delay="5499"/>
                                          </p:stCondLst>
                                        </p:cTn>
                                        <p:tgtEl>
                                          <p:spTgt spid="5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4000" fill="hold"/>
                                        <p:tgtEl>
                                          <p:spTgt spid="56"/>
                                        </p:tgtEl>
                                        <p:attrNameLst>
                                          <p:attrName>ppt_x</p:attrName>
                                        </p:attrNameLst>
                                      </p:cBhvr>
                                      <p:tavLst>
                                        <p:tav tm="0">
                                          <p:val>
                                            <p:strVal val="0-#ppt_w/2"/>
                                          </p:val>
                                        </p:tav>
                                        <p:tav tm="100000">
                                          <p:val>
                                            <p:strVal val="#ppt_x"/>
                                          </p:val>
                                        </p:tav>
                                      </p:tavLst>
                                    </p:anim>
                                    <p:anim calcmode="lin" valueType="num">
                                      <p:cBhvr additive="base">
                                        <p:cTn id="158" dur="4000" fill="hold"/>
                                        <p:tgtEl>
                                          <p:spTgt spid="5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56"/>
                                        </p:tgtEl>
                                        <p:attrNameLst>
                                          <p:attrName>style.visibility</p:attrName>
                                        </p:attrNameLst>
                                      </p:cBhvr>
                                      <p:to>
                                        <p:strVal val="visible"/>
                                      </p:to>
                                    </p:set>
                                    <p:anim calcmode="lin" valueType="num">
                                      <p:cBhvr>
                                        <p:cTn id="161" dur="4000" fill="hold"/>
                                        <p:tgtEl>
                                          <p:spTgt spid="56"/>
                                        </p:tgtEl>
                                        <p:attrNameLst>
                                          <p:attrName>ppt_w</p:attrName>
                                        </p:attrNameLst>
                                      </p:cBhvr>
                                      <p:tavLst>
                                        <p:tav tm="0" fmla="#ppt_w*sin(2.5*pi*$)">
                                          <p:val>
                                            <p:fltVal val="0"/>
                                          </p:val>
                                        </p:tav>
                                        <p:tav tm="100000">
                                          <p:val>
                                            <p:fltVal val="1"/>
                                          </p:val>
                                        </p:tav>
                                      </p:tavLst>
                                    </p:anim>
                                    <p:anim calcmode="lin" valueType="num">
                                      <p:cBhvr>
                                        <p:cTn id="162" dur="4000" fill="hold"/>
                                        <p:tgtEl>
                                          <p:spTgt spid="56"/>
                                        </p:tgtEl>
                                        <p:attrNameLst>
                                          <p:attrName>ppt_h</p:attrName>
                                        </p:attrNameLst>
                                      </p:cBhvr>
                                      <p:tavLst>
                                        <p:tav tm="0">
                                          <p:val>
                                            <p:strVal val="#ppt_h"/>
                                          </p:val>
                                        </p:tav>
                                        <p:tav tm="100000">
                                          <p:val>
                                            <p:strVal val="#ppt_h"/>
                                          </p:val>
                                        </p:tav>
                                      </p:tavLst>
                                    </p:anim>
                                  </p:childTnLst>
                                </p:cTn>
                              </p:par>
                              <p:par>
                                <p:cTn id="163" presetID="2" presetClass="exit" presetSubtype="8" fill="hold" grpId="2" nodeType="withEffect">
                                  <p:stCondLst>
                                    <p:cond delay="0"/>
                                  </p:stCondLst>
                                  <p:childTnLst>
                                    <p:anim calcmode="lin" valueType="num">
                                      <p:cBhvr additive="base">
                                        <p:cTn id="164" dur="4500"/>
                                        <p:tgtEl>
                                          <p:spTgt spid="56"/>
                                        </p:tgtEl>
                                        <p:attrNameLst>
                                          <p:attrName>ppt_x</p:attrName>
                                        </p:attrNameLst>
                                      </p:cBhvr>
                                      <p:tavLst>
                                        <p:tav tm="0">
                                          <p:val>
                                            <p:strVal val="ppt_x"/>
                                          </p:val>
                                        </p:tav>
                                        <p:tav tm="100000">
                                          <p:val>
                                            <p:strVal val="0-ppt_w/2"/>
                                          </p:val>
                                        </p:tav>
                                      </p:tavLst>
                                    </p:anim>
                                    <p:anim calcmode="lin" valueType="num">
                                      <p:cBhvr additive="base">
                                        <p:cTn id="165" dur="4500"/>
                                        <p:tgtEl>
                                          <p:spTgt spid="56"/>
                                        </p:tgtEl>
                                        <p:attrNameLst>
                                          <p:attrName>ppt_y</p:attrName>
                                        </p:attrNameLst>
                                      </p:cBhvr>
                                      <p:tavLst>
                                        <p:tav tm="0">
                                          <p:val>
                                            <p:strVal val="ppt_y"/>
                                          </p:val>
                                        </p:tav>
                                        <p:tav tm="100000">
                                          <p:val>
                                            <p:strVal val="ppt_y"/>
                                          </p:val>
                                        </p:tav>
                                      </p:tavLst>
                                    </p:anim>
                                    <p:set>
                                      <p:cBhvr>
                                        <p:cTn id="166" dur="1" fill="hold">
                                          <p:stCondLst>
                                            <p:cond delay="4499"/>
                                          </p:stCondLst>
                                        </p:cTn>
                                        <p:tgtEl>
                                          <p:spTgt spid="5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5500"/>
                                        <p:tgtEl>
                                          <p:spTgt spid="56"/>
                                        </p:tgtEl>
                                      </p:cBhvr>
                                    </p:animEffect>
                                    <p:set>
                                      <p:cBhvr>
                                        <p:cTn id="169" dur="1" fill="hold">
                                          <p:stCondLst>
                                            <p:cond delay="5499"/>
                                          </p:stCondLst>
                                        </p:cTn>
                                        <p:tgtEl>
                                          <p:spTgt spid="5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71"/>
                                        </p:tgtEl>
                                        <p:attrNameLst>
                                          <p:attrName>style.visibility</p:attrName>
                                        </p:attrNameLst>
                                      </p:cBhvr>
                                      <p:to>
                                        <p:strVal val="visible"/>
                                      </p:to>
                                    </p:set>
                                    <p:anim calcmode="lin" valueType="num">
                                      <p:cBhvr additive="base">
                                        <p:cTn id="172" dur="4000" fill="hold"/>
                                        <p:tgtEl>
                                          <p:spTgt spid="71"/>
                                        </p:tgtEl>
                                        <p:attrNameLst>
                                          <p:attrName>ppt_x</p:attrName>
                                        </p:attrNameLst>
                                      </p:cBhvr>
                                      <p:tavLst>
                                        <p:tav tm="0">
                                          <p:val>
                                            <p:strVal val="0-#ppt_w/2"/>
                                          </p:val>
                                        </p:tav>
                                        <p:tav tm="100000">
                                          <p:val>
                                            <p:strVal val="#ppt_x"/>
                                          </p:val>
                                        </p:tav>
                                      </p:tavLst>
                                    </p:anim>
                                    <p:anim calcmode="lin" valueType="num">
                                      <p:cBhvr additive="base">
                                        <p:cTn id="173" dur="4000" fill="hold"/>
                                        <p:tgtEl>
                                          <p:spTgt spid="71"/>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1"/>
                                        </p:tgtEl>
                                        <p:attrNameLst>
                                          <p:attrName>style.visibility</p:attrName>
                                        </p:attrNameLst>
                                      </p:cBhvr>
                                      <p:to>
                                        <p:strVal val="visible"/>
                                      </p:to>
                                    </p:set>
                                    <p:anim calcmode="lin" valueType="num">
                                      <p:cBhvr>
                                        <p:cTn id="176" dur="4000" fill="hold"/>
                                        <p:tgtEl>
                                          <p:spTgt spid="71"/>
                                        </p:tgtEl>
                                        <p:attrNameLst>
                                          <p:attrName>ppt_w</p:attrName>
                                        </p:attrNameLst>
                                      </p:cBhvr>
                                      <p:tavLst>
                                        <p:tav tm="0" fmla="#ppt_w*sin(2.5*pi*$)">
                                          <p:val>
                                            <p:fltVal val="0"/>
                                          </p:val>
                                        </p:tav>
                                        <p:tav tm="100000">
                                          <p:val>
                                            <p:fltVal val="1"/>
                                          </p:val>
                                        </p:tav>
                                      </p:tavLst>
                                    </p:anim>
                                    <p:anim calcmode="lin" valueType="num">
                                      <p:cBhvr>
                                        <p:cTn id="177" dur="4000" fill="hold"/>
                                        <p:tgtEl>
                                          <p:spTgt spid="71"/>
                                        </p:tgtEl>
                                        <p:attrNameLst>
                                          <p:attrName>ppt_h</p:attrName>
                                        </p:attrNameLst>
                                      </p:cBhvr>
                                      <p:tavLst>
                                        <p:tav tm="0">
                                          <p:val>
                                            <p:strVal val="#ppt_h"/>
                                          </p:val>
                                        </p:tav>
                                        <p:tav tm="100000">
                                          <p:val>
                                            <p:strVal val="#ppt_h"/>
                                          </p:val>
                                        </p:tav>
                                      </p:tavLst>
                                    </p:anim>
                                  </p:childTnLst>
                                </p:cTn>
                              </p:par>
                              <p:par>
                                <p:cTn id="178" presetID="2" presetClass="exit" presetSubtype="8" fill="hold" grpId="2" nodeType="withEffect">
                                  <p:stCondLst>
                                    <p:cond delay="0"/>
                                  </p:stCondLst>
                                  <p:childTnLst>
                                    <p:anim calcmode="lin" valueType="num">
                                      <p:cBhvr additive="base">
                                        <p:cTn id="179" dur="4500"/>
                                        <p:tgtEl>
                                          <p:spTgt spid="71"/>
                                        </p:tgtEl>
                                        <p:attrNameLst>
                                          <p:attrName>ppt_x</p:attrName>
                                        </p:attrNameLst>
                                      </p:cBhvr>
                                      <p:tavLst>
                                        <p:tav tm="0">
                                          <p:val>
                                            <p:strVal val="ppt_x"/>
                                          </p:val>
                                        </p:tav>
                                        <p:tav tm="100000">
                                          <p:val>
                                            <p:strVal val="0-ppt_w/2"/>
                                          </p:val>
                                        </p:tav>
                                      </p:tavLst>
                                    </p:anim>
                                    <p:anim calcmode="lin" valueType="num">
                                      <p:cBhvr additive="base">
                                        <p:cTn id="180" dur="4500"/>
                                        <p:tgtEl>
                                          <p:spTgt spid="71"/>
                                        </p:tgtEl>
                                        <p:attrNameLst>
                                          <p:attrName>ppt_y</p:attrName>
                                        </p:attrNameLst>
                                      </p:cBhvr>
                                      <p:tavLst>
                                        <p:tav tm="0">
                                          <p:val>
                                            <p:strVal val="ppt_y"/>
                                          </p:val>
                                        </p:tav>
                                        <p:tav tm="100000">
                                          <p:val>
                                            <p:strVal val="ppt_y"/>
                                          </p:val>
                                        </p:tav>
                                      </p:tavLst>
                                    </p:anim>
                                    <p:set>
                                      <p:cBhvr>
                                        <p:cTn id="181" dur="1" fill="hold">
                                          <p:stCondLst>
                                            <p:cond delay="4499"/>
                                          </p:stCondLst>
                                        </p:cTn>
                                        <p:tgtEl>
                                          <p:spTgt spid="71"/>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5500"/>
                                        <p:tgtEl>
                                          <p:spTgt spid="71"/>
                                        </p:tgtEl>
                                      </p:cBhvr>
                                    </p:animEffect>
                                    <p:set>
                                      <p:cBhvr>
                                        <p:cTn id="184" dur="1" fill="hold">
                                          <p:stCondLst>
                                            <p:cond delay="5499"/>
                                          </p:stCondLst>
                                        </p:cTn>
                                        <p:tgtEl>
                                          <p:spTgt spid="71"/>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 calcmode="lin" valueType="num">
                                      <p:cBhvr additive="base">
                                        <p:cTn id="187" dur="4000" fill="hold"/>
                                        <p:tgtEl>
                                          <p:spTgt spid="64"/>
                                        </p:tgtEl>
                                        <p:attrNameLst>
                                          <p:attrName>ppt_x</p:attrName>
                                        </p:attrNameLst>
                                      </p:cBhvr>
                                      <p:tavLst>
                                        <p:tav tm="0">
                                          <p:val>
                                            <p:strVal val="0-#ppt_w/2"/>
                                          </p:val>
                                        </p:tav>
                                        <p:tav tm="100000">
                                          <p:val>
                                            <p:strVal val="#ppt_x"/>
                                          </p:val>
                                        </p:tav>
                                      </p:tavLst>
                                    </p:anim>
                                    <p:anim calcmode="lin" valueType="num">
                                      <p:cBhvr additive="base">
                                        <p:cTn id="188" dur="4000" fill="hold"/>
                                        <p:tgtEl>
                                          <p:spTgt spid="6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64"/>
                                        </p:tgtEl>
                                        <p:attrNameLst>
                                          <p:attrName>style.visibility</p:attrName>
                                        </p:attrNameLst>
                                      </p:cBhvr>
                                      <p:to>
                                        <p:strVal val="visible"/>
                                      </p:to>
                                    </p:set>
                                    <p:anim calcmode="lin" valueType="num">
                                      <p:cBhvr>
                                        <p:cTn id="191" dur="4000" fill="hold"/>
                                        <p:tgtEl>
                                          <p:spTgt spid="64"/>
                                        </p:tgtEl>
                                        <p:attrNameLst>
                                          <p:attrName>ppt_w</p:attrName>
                                        </p:attrNameLst>
                                      </p:cBhvr>
                                      <p:tavLst>
                                        <p:tav tm="0" fmla="#ppt_w*sin(2.5*pi*$)">
                                          <p:val>
                                            <p:fltVal val="0"/>
                                          </p:val>
                                        </p:tav>
                                        <p:tav tm="100000">
                                          <p:val>
                                            <p:fltVal val="1"/>
                                          </p:val>
                                        </p:tav>
                                      </p:tavLst>
                                    </p:anim>
                                    <p:anim calcmode="lin" valueType="num">
                                      <p:cBhvr>
                                        <p:cTn id="192" dur="4000" fill="hold"/>
                                        <p:tgtEl>
                                          <p:spTgt spid="64"/>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4500"/>
                                        <p:tgtEl>
                                          <p:spTgt spid="64"/>
                                        </p:tgtEl>
                                        <p:attrNameLst>
                                          <p:attrName>ppt_x</p:attrName>
                                        </p:attrNameLst>
                                      </p:cBhvr>
                                      <p:tavLst>
                                        <p:tav tm="0">
                                          <p:val>
                                            <p:strVal val="ppt_x"/>
                                          </p:val>
                                        </p:tav>
                                        <p:tav tm="100000">
                                          <p:val>
                                            <p:strVal val="0-ppt_w/2"/>
                                          </p:val>
                                        </p:tav>
                                      </p:tavLst>
                                    </p:anim>
                                    <p:anim calcmode="lin" valueType="num">
                                      <p:cBhvr additive="base">
                                        <p:cTn id="195" dur="4500"/>
                                        <p:tgtEl>
                                          <p:spTgt spid="64"/>
                                        </p:tgtEl>
                                        <p:attrNameLst>
                                          <p:attrName>ppt_y</p:attrName>
                                        </p:attrNameLst>
                                      </p:cBhvr>
                                      <p:tavLst>
                                        <p:tav tm="0">
                                          <p:val>
                                            <p:strVal val="ppt_y"/>
                                          </p:val>
                                        </p:tav>
                                        <p:tav tm="100000">
                                          <p:val>
                                            <p:strVal val="ppt_y"/>
                                          </p:val>
                                        </p:tav>
                                      </p:tavLst>
                                    </p:anim>
                                    <p:set>
                                      <p:cBhvr>
                                        <p:cTn id="196" dur="1" fill="hold">
                                          <p:stCondLst>
                                            <p:cond delay="4499"/>
                                          </p:stCondLst>
                                        </p:cTn>
                                        <p:tgtEl>
                                          <p:spTgt spid="6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5500"/>
                                        <p:tgtEl>
                                          <p:spTgt spid="64"/>
                                        </p:tgtEl>
                                      </p:cBhvr>
                                    </p:animEffect>
                                    <p:set>
                                      <p:cBhvr>
                                        <p:cTn id="199" dur="1" fill="hold">
                                          <p:stCondLst>
                                            <p:cond delay="5499"/>
                                          </p:stCondLst>
                                        </p:cTn>
                                        <p:tgtEl>
                                          <p:spTgt spid="6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95"/>
                                        </p:tgtEl>
                                        <p:attrNameLst>
                                          <p:attrName>style.visibility</p:attrName>
                                        </p:attrNameLst>
                                      </p:cBhvr>
                                      <p:to>
                                        <p:strVal val="visible"/>
                                      </p:to>
                                    </p:set>
                                    <p:anim calcmode="lin" valueType="num">
                                      <p:cBhvr additive="base">
                                        <p:cTn id="202" dur="4000" fill="hold"/>
                                        <p:tgtEl>
                                          <p:spTgt spid="95"/>
                                        </p:tgtEl>
                                        <p:attrNameLst>
                                          <p:attrName>ppt_x</p:attrName>
                                        </p:attrNameLst>
                                      </p:cBhvr>
                                      <p:tavLst>
                                        <p:tav tm="0">
                                          <p:val>
                                            <p:strVal val="0-#ppt_w/2"/>
                                          </p:val>
                                        </p:tav>
                                        <p:tav tm="100000">
                                          <p:val>
                                            <p:strVal val="#ppt_x"/>
                                          </p:val>
                                        </p:tav>
                                      </p:tavLst>
                                    </p:anim>
                                    <p:anim calcmode="lin" valueType="num">
                                      <p:cBhvr additive="base">
                                        <p:cTn id="203" dur="4000" fill="hold"/>
                                        <p:tgtEl>
                                          <p:spTgt spid="95"/>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95"/>
                                        </p:tgtEl>
                                        <p:attrNameLst>
                                          <p:attrName>style.visibility</p:attrName>
                                        </p:attrNameLst>
                                      </p:cBhvr>
                                      <p:to>
                                        <p:strVal val="visible"/>
                                      </p:to>
                                    </p:set>
                                    <p:anim calcmode="lin" valueType="num">
                                      <p:cBhvr>
                                        <p:cTn id="206" dur="4000" fill="hold"/>
                                        <p:tgtEl>
                                          <p:spTgt spid="95"/>
                                        </p:tgtEl>
                                        <p:attrNameLst>
                                          <p:attrName>ppt_w</p:attrName>
                                        </p:attrNameLst>
                                      </p:cBhvr>
                                      <p:tavLst>
                                        <p:tav tm="0" fmla="#ppt_w*sin(2.5*pi*$)">
                                          <p:val>
                                            <p:fltVal val="0"/>
                                          </p:val>
                                        </p:tav>
                                        <p:tav tm="100000">
                                          <p:val>
                                            <p:fltVal val="1"/>
                                          </p:val>
                                        </p:tav>
                                      </p:tavLst>
                                    </p:anim>
                                    <p:anim calcmode="lin" valueType="num">
                                      <p:cBhvr>
                                        <p:cTn id="207" dur="4000" fill="hold"/>
                                        <p:tgtEl>
                                          <p:spTgt spid="95"/>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95"/>
                                        </p:tgtEl>
                                        <p:attrNameLst>
                                          <p:attrName>ppt_x</p:attrName>
                                        </p:attrNameLst>
                                      </p:cBhvr>
                                      <p:tavLst>
                                        <p:tav tm="0">
                                          <p:val>
                                            <p:strVal val="ppt_x"/>
                                          </p:val>
                                        </p:tav>
                                        <p:tav tm="100000">
                                          <p:val>
                                            <p:strVal val="0-ppt_w/2"/>
                                          </p:val>
                                        </p:tav>
                                      </p:tavLst>
                                    </p:anim>
                                    <p:anim calcmode="lin" valueType="num">
                                      <p:cBhvr additive="base">
                                        <p:cTn id="210" dur="4500"/>
                                        <p:tgtEl>
                                          <p:spTgt spid="95"/>
                                        </p:tgtEl>
                                        <p:attrNameLst>
                                          <p:attrName>ppt_y</p:attrName>
                                        </p:attrNameLst>
                                      </p:cBhvr>
                                      <p:tavLst>
                                        <p:tav tm="0">
                                          <p:val>
                                            <p:strVal val="ppt_y"/>
                                          </p:val>
                                        </p:tav>
                                        <p:tav tm="100000">
                                          <p:val>
                                            <p:strVal val="ppt_y"/>
                                          </p:val>
                                        </p:tav>
                                      </p:tavLst>
                                    </p:anim>
                                    <p:set>
                                      <p:cBhvr>
                                        <p:cTn id="211" dur="1" fill="hold">
                                          <p:stCondLst>
                                            <p:cond delay="4499"/>
                                          </p:stCondLst>
                                        </p:cTn>
                                        <p:tgtEl>
                                          <p:spTgt spid="95"/>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5500"/>
                                        <p:tgtEl>
                                          <p:spTgt spid="95"/>
                                        </p:tgtEl>
                                      </p:cBhvr>
                                    </p:animEffect>
                                    <p:set>
                                      <p:cBhvr>
                                        <p:cTn id="214" dur="1" fill="hold">
                                          <p:stCondLst>
                                            <p:cond delay="5499"/>
                                          </p:stCondLst>
                                        </p:cTn>
                                        <p:tgtEl>
                                          <p:spTgt spid="95"/>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94"/>
                                        </p:tgtEl>
                                        <p:attrNameLst>
                                          <p:attrName>style.visibility</p:attrName>
                                        </p:attrNameLst>
                                      </p:cBhvr>
                                      <p:to>
                                        <p:strVal val="visible"/>
                                      </p:to>
                                    </p:set>
                                    <p:anim calcmode="lin" valueType="num">
                                      <p:cBhvr additive="base">
                                        <p:cTn id="217" dur="4000" fill="hold"/>
                                        <p:tgtEl>
                                          <p:spTgt spid="94"/>
                                        </p:tgtEl>
                                        <p:attrNameLst>
                                          <p:attrName>ppt_x</p:attrName>
                                        </p:attrNameLst>
                                      </p:cBhvr>
                                      <p:tavLst>
                                        <p:tav tm="0">
                                          <p:val>
                                            <p:strVal val="0-#ppt_w/2"/>
                                          </p:val>
                                        </p:tav>
                                        <p:tav tm="100000">
                                          <p:val>
                                            <p:strVal val="#ppt_x"/>
                                          </p:val>
                                        </p:tav>
                                      </p:tavLst>
                                    </p:anim>
                                    <p:anim calcmode="lin" valueType="num">
                                      <p:cBhvr additive="base">
                                        <p:cTn id="218" dur="4000" fill="hold"/>
                                        <p:tgtEl>
                                          <p:spTgt spid="94"/>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94"/>
                                        </p:tgtEl>
                                        <p:attrNameLst>
                                          <p:attrName>style.visibility</p:attrName>
                                        </p:attrNameLst>
                                      </p:cBhvr>
                                      <p:to>
                                        <p:strVal val="visible"/>
                                      </p:to>
                                    </p:set>
                                    <p:anim calcmode="lin" valueType="num">
                                      <p:cBhvr>
                                        <p:cTn id="221" dur="4000" fill="hold"/>
                                        <p:tgtEl>
                                          <p:spTgt spid="94"/>
                                        </p:tgtEl>
                                        <p:attrNameLst>
                                          <p:attrName>ppt_w</p:attrName>
                                        </p:attrNameLst>
                                      </p:cBhvr>
                                      <p:tavLst>
                                        <p:tav tm="0" fmla="#ppt_w*sin(2.5*pi*$)">
                                          <p:val>
                                            <p:fltVal val="0"/>
                                          </p:val>
                                        </p:tav>
                                        <p:tav tm="100000">
                                          <p:val>
                                            <p:fltVal val="1"/>
                                          </p:val>
                                        </p:tav>
                                      </p:tavLst>
                                    </p:anim>
                                    <p:anim calcmode="lin" valueType="num">
                                      <p:cBhvr>
                                        <p:cTn id="222" dur="4000" fill="hold"/>
                                        <p:tgtEl>
                                          <p:spTgt spid="94"/>
                                        </p:tgtEl>
                                        <p:attrNameLst>
                                          <p:attrName>ppt_h</p:attrName>
                                        </p:attrNameLst>
                                      </p:cBhvr>
                                      <p:tavLst>
                                        <p:tav tm="0">
                                          <p:val>
                                            <p:strVal val="#ppt_h"/>
                                          </p:val>
                                        </p:tav>
                                        <p:tav tm="100000">
                                          <p:val>
                                            <p:strVal val="#ppt_h"/>
                                          </p:val>
                                        </p:tav>
                                      </p:tavLst>
                                    </p:anim>
                                  </p:childTnLst>
                                </p:cTn>
                              </p:par>
                              <p:par>
                                <p:cTn id="223" presetID="2" presetClass="exit" presetSubtype="8" fill="hold" grpId="2" nodeType="withEffect">
                                  <p:stCondLst>
                                    <p:cond delay="0"/>
                                  </p:stCondLst>
                                  <p:childTnLst>
                                    <p:anim calcmode="lin" valueType="num">
                                      <p:cBhvr additive="base">
                                        <p:cTn id="224" dur="4500"/>
                                        <p:tgtEl>
                                          <p:spTgt spid="94"/>
                                        </p:tgtEl>
                                        <p:attrNameLst>
                                          <p:attrName>ppt_x</p:attrName>
                                        </p:attrNameLst>
                                      </p:cBhvr>
                                      <p:tavLst>
                                        <p:tav tm="0">
                                          <p:val>
                                            <p:strVal val="ppt_x"/>
                                          </p:val>
                                        </p:tav>
                                        <p:tav tm="100000">
                                          <p:val>
                                            <p:strVal val="0-ppt_w/2"/>
                                          </p:val>
                                        </p:tav>
                                      </p:tavLst>
                                    </p:anim>
                                    <p:anim calcmode="lin" valueType="num">
                                      <p:cBhvr additive="base">
                                        <p:cTn id="225" dur="4500"/>
                                        <p:tgtEl>
                                          <p:spTgt spid="94"/>
                                        </p:tgtEl>
                                        <p:attrNameLst>
                                          <p:attrName>ppt_y</p:attrName>
                                        </p:attrNameLst>
                                      </p:cBhvr>
                                      <p:tavLst>
                                        <p:tav tm="0">
                                          <p:val>
                                            <p:strVal val="ppt_y"/>
                                          </p:val>
                                        </p:tav>
                                        <p:tav tm="100000">
                                          <p:val>
                                            <p:strVal val="ppt_y"/>
                                          </p:val>
                                        </p:tav>
                                      </p:tavLst>
                                    </p:anim>
                                    <p:set>
                                      <p:cBhvr>
                                        <p:cTn id="226" dur="1" fill="hold">
                                          <p:stCondLst>
                                            <p:cond delay="4499"/>
                                          </p:stCondLst>
                                        </p:cTn>
                                        <p:tgtEl>
                                          <p:spTgt spid="94"/>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5500"/>
                                        <p:tgtEl>
                                          <p:spTgt spid="94"/>
                                        </p:tgtEl>
                                      </p:cBhvr>
                                    </p:animEffect>
                                    <p:set>
                                      <p:cBhvr>
                                        <p:cTn id="229" dur="1" fill="hold">
                                          <p:stCondLst>
                                            <p:cond delay="5499"/>
                                          </p:stCondLst>
                                        </p:cTn>
                                        <p:tgtEl>
                                          <p:spTgt spid="94"/>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101"/>
                                        </p:tgtEl>
                                        <p:attrNameLst>
                                          <p:attrName>style.visibility</p:attrName>
                                        </p:attrNameLst>
                                      </p:cBhvr>
                                      <p:to>
                                        <p:strVal val="visible"/>
                                      </p:to>
                                    </p:set>
                                    <p:anim calcmode="lin" valueType="num">
                                      <p:cBhvr additive="base">
                                        <p:cTn id="232" dur="4000" fill="hold"/>
                                        <p:tgtEl>
                                          <p:spTgt spid="101"/>
                                        </p:tgtEl>
                                        <p:attrNameLst>
                                          <p:attrName>ppt_x</p:attrName>
                                        </p:attrNameLst>
                                      </p:cBhvr>
                                      <p:tavLst>
                                        <p:tav tm="0">
                                          <p:val>
                                            <p:strVal val="0-#ppt_w/2"/>
                                          </p:val>
                                        </p:tav>
                                        <p:tav tm="100000">
                                          <p:val>
                                            <p:strVal val="#ppt_x"/>
                                          </p:val>
                                        </p:tav>
                                      </p:tavLst>
                                    </p:anim>
                                    <p:anim calcmode="lin" valueType="num">
                                      <p:cBhvr additive="base">
                                        <p:cTn id="233" dur="4000" fill="hold"/>
                                        <p:tgtEl>
                                          <p:spTgt spid="101"/>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101"/>
                                        </p:tgtEl>
                                        <p:attrNameLst>
                                          <p:attrName>style.visibility</p:attrName>
                                        </p:attrNameLst>
                                      </p:cBhvr>
                                      <p:to>
                                        <p:strVal val="visible"/>
                                      </p:to>
                                    </p:set>
                                    <p:anim calcmode="lin" valueType="num">
                                      <p:cBhvr>
                                        <p:cTn id="236" dur="4000" fill="hold"/>
                                        <p:tgtEl>
                                          <p:spTgt spid="101"/>
                                        </p:tgtEl>
                                        <p:attrNameLst>
                                          <p:attrName>ppt_w</p:attrName>
                                        </p:attrNameLst>
                                      </p:cBhvr>
                                      <p:tavLst>
                                        <p:tav tm="0" fmla="#ppt_w*sin(2.5*pi*$)">
                                          <p:val>
                                            <p:fltVal val="0"/>
                                          </p:val>
                                        </p:tav>
                                        <p:tav tm="100000">
                                          <p:val>
                                            <p:fltVal val="1"/>
                                          </p:val>
                                        </p:tav>
                                      </p:tavLst>
                                    </p:anim>
                                    <p:anim calcmode="lin" valueType="num">
                                      <p:cBhvr>
                                        <p:cTn id="237" dur="4000" fill="hold"/>
                                        <p:tgtEl>
                                          <p:spTgt spid="101"/>
                                        </p:tgtEl>
                                        <p:attrNameLst>
                                          <p:attrName>ppt_h</p:attrName>
                                        </p:attrNameLst>
                                      </p:cBhvr>
                                      <p:tavLst>
                                        <p:tav tm="0">
                                          <p:val>
                                            <p:strVal val="#ppt_h"/>
                                          </p:val>
                                        </p:tav>
                                        <p:tav tm="100000">
                                          <p:val>
                                            <p:strVal val="#ppt_h"/>
                                          </p:val>
                                        </p:tav>
                                      </p:tavLst>
                                    </p:anim>
                                  </p:childTnLst>
                                </p:cTn>
                              </p:par>
                              <p:par>
                                <p:cTn id="238" presetID="2" presetClass="exit" presetSubtype="8" fill="hold" grpId="2" nodeType="withEffect">
                                  <p:stCondLst>
                                    <p:cond delay="0"/>
                                  </p:stCondLst>
                                  <p:childTnLst>
                                    <p:anim calcmode="lin" valueType="num">
                                      <p:cBhvr additive="base">
                                        <p:cTn id="239" dur="4500"/>
                                        <p:tgtEl>
                                          <p:spTgt spid="101"/>
                                        </p:tgtEl>
                                        <p:attrNameLst>
                                          <p:attrName>ppt_x</p:attrName>
                                        </p:attrNameLst>
                                      </p:cBhvr>
                                      <p:tavLst>
                                        <p:tav tm="0">
                                          <p:val>
                                            <p:strVal val="ppt_x"/>
                                          </p:val>
                                        </p:tav>
                                        <p:tav tm="100000">
                                          <p:val>
                                            <p:strVal val="0-ppt_w/2"/>
                                          </p:val>
                                        </p:tav>
                                      </p:tavLst>
                                    </p:anim>
                                    <p:anim calcmode="lin" valueType="num">
                                      <p:cBhvr additive="base">
                                        <p:cTn id="240" dur="4500"/>
                                        <p:tgtEl>
                                          <p:spTgt spid="101"/>
                                        </p:tgtEl>
                                        <p:attrNameLst>
                                          <p:attrName>ppt_y</p:attrName>
                                        </p:attrNameLst>
                                      </p:cBhvr>
                                      <p:tavLst>
                                        <p:tav tm="0">
                                          <p:val>
                                            <p:strVal val="ppt_y"/>
                                          </p:val>
                                        </p:tav>
                                        <p:tav tm="100000">
                                          <p:val>
                                            <p:strVal val="ppt_y"/>
                                          </p:val>
                                        </p:tav>
                                      </p:tavLst>
                                    </p:anim>
                                    <p:set>
                                      <p:cBhvr>
                                        <p:cTn id="241" dur="1" fill="hold">
                                          <p:stCondLst>
                                            <p:cond delay="4499"/>
                                          </p:stCondLst>
                                        </p:cTn>
                                        <p:tgtEl>
                                          <p:spTgt spid="101"/>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5500"/>
                                        <p:tgtEl>
                                          <p:spTgt spid="101"/>
                                        </p:tgtEl>
                                      </p:cBhvr>
                                    </p:animEffect>
                                    <p:set>
                                      <p:cBhvr>
                                        <p:cTn id="244" dur="1" fill="hold">
                                          <p:stCondLst>
                                            <p:cond delay="5499"/>
                                          </p:stCondLst>
                                        </p:cTn>
                                        <p:tgtEl>
                                          <p:spTgt spid="101"/>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100"/>
                                        </p:tgtEl>
                                        <p:attrNameLst>
                                          <p:attrName>style.visibility</p:attrName>
                                        </p:attrNameLst>
                                      </p:cBhvr>
                                      <p:to>
                                        <p:strVal val="visible"/>
                                      </p:to>
                                    </p:set>
                                    <p:anim calcmode="lin" valueType="num">
                                      <p:cBhvr additive="base">
                                        <p:cTn id="247" dur="4000" fill="hold"/>
                                        <p:tgtEl>
                                          <p:spTgt spid="100"/>
                                        </p:tgtEl>
                                        <p:attrNameLst>
                                          <p:attrName>ppt_x</p:attrName>
                                        </p:attrNameLst>
                                      </p:cBhvr>
                                      <p:tavLst>
                                        <p:tav tm="0">
                                          <p:val>
                                            <p:strVal val="0-#ppt_w/2"/>
                                          </p:val>
                                        </p:tav>
                                        <p:tav tm="100000">
                                          <p:val>
                                            <p:strVal val="#ppt_x"/>
                                          </p:val>
                                        </p:tav>
                                      </p:tavLst>
                                    </p:anim>
                                    <p:anim calcmode="lin" valueType="num">
                                      <p:cBhvr additive="base">
                                        <p:cTn id="248" dur="4000" fill="hold"/>
                                        <p:tgtEl>
                                          <p:spTgt spid="100"/>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100"/>
                                        </p:tgtEl>
                                        <p:attrNameLst>
                                          <p:attrName>style.visibility</p:attrName>
                                        </p:attrNameLst>
                                      </p:cBhvr>
                                      <p:to>
                                        <p:strVal val="visible"/>
                                      </p:to>
                                    </p:set>
                                    <p:anim calcmode="lin" valueType="num">
                                      <p:cBhvr>
                                        <p:cTn id="251" dur="4000" fill="hold"/>
                                        <p:tgtEl>
                                          <p:spTgt spid="100"/>
                                        </p:tgtEl>
                                        <p:attrNameLst>
                                          <p:attrName>ppt_w</p:attrName>
                                        </p:attrNameLst>
                                      </p:cBhvr>
                                      <p:tavLst>
                                        <p:tav tm="0" fmla="#ppt_w*sin(2.5*pi*$)">
                                          <p:val>
                                            <p:fltVal val="0"/>
                                          </p:val>
                                        </p:tav>
                                        <p:tav tm="100000">
                                          <p:val>
                                            <p:fltVal val="1"/>
                                          </p:val>
                                        </p:tav>
                                      </p:tavLst>
                                    </p:anim>
                                    <p:anim calcmode="lin" valueType="num">
                                      <p:cBhvr>
                                        <p:cTn id="252" dur="4000" fill="hold"/>
                                        <p:tgtEl>
                                          <p:spTgt spid="100"/>
                                        </p:tgtEl>
                                        <p:attrNameLst>
                                          <p:attrName>ppt_h</p:attrName>
                                        </p:attrNameLst>
                                      </p:cBhvr>
                                      <p:tavLst>
                                        <p:tav tm="0">
                                          <p:val>
                                            <p:strVal val="#ppt_h"/>
                                          </p:val>
                                        </p:tav>
                                        <p:tav tm="100000">
                                          <p:val>
                                            <p:strVal val="#ppt_h"/>
                                          </p:val>
                                        </p:tav>
                                      </p:tavLst>
                                    </p:anim>
                                  </p:childTnLst>
                                </p:cTn>
                              </p:par>
                              <p:par>
                                <p:cTn id="253" presetID="2" presetClass="exit" presetSubtype="8" fill="hold" grpId="2" nodeType="withEffect">
                                  <p:stCondLst>
                                    <p:cond delay="0"/>
                                  </p:stCondLst>
                                  <p:childTnLst>
                                    <p:anim calcmode="lin" valueType="num">
                                      <p:cBhvr additive="base">
                                        <p:cTn id="254" dur="4500"/>
                                        <p:tgtEl>
                                          <p:spTgt spid="100"/>
                                        </p:tgtEl>
                                        <p:attrNameLst>
                                          <p:attrName>ppt_x</p:attrName>
                                        </p:attrNameLst>
                                      </p:cBhvr>
                                      <p:tavLst>
                                        <p:tav tm="0">
                                          <p:val>
                                            <p:strVal val="ppt_x"/>
                                          </p:val>
                                        </p:tav>
                                        <p:tav tm="100000">
                                          <p:val>
                                            <p:strVal val="0-ppt_w/2"/>
                                          </p:val>
                                        </p:tav>
                                      </p:tavLst>
                                    </p:anim>
                                    <p:anim calcmode="lin" valueType="num">
                                      <p:cBhvr additive="base">
                                        <p:cTn id="255" dur="4500"/>
                                        <p:tgtEl>
                                          <p:spTgt spid="100"/>
                                        </p:tgtEl>
                                        <p:attrNameLst>
                                          <p:attrName>ppt_y</p:attrName>
                                        </p:attrNameLst>
                                      </p:cBhvr>
                                      <p:tavLst>
                                        <p:tav tm="0">
                                          <p:val>
                                            <p:strVal val="ppt_y"/>
                                          </p:val>
                                        </p:tav>
                                        <p:tav tm="100000">
                                          <p:val>
                                            <p:strVal val="ppt_y"/>
                                          </p:val>
                                        </p:tav>
                                      </p:tavLst>
                                    </p:anim>
                                    <p:set>
                                      <p:cBhvr>
                                        <p:cTn id="256" dur="1" fill="hold">
                                          <p:stCondLst>
                                            <p:cond delay="4499"/>
                                          </p:stCondLst>
                                        </p:cTn>
                                        <p:tgtEl>
                                          <p:spTgt spid="100"/>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5500"/>
                                        <p:tgtEl>
                                          <p:spTgt spid="100"/>
                                        </p:tgtEl>
                                      </p:cBhvr>
                                    </p:animEffect>
                                    <p:set>
                                      <p:cBhvr>
                                        <p:cTn id="259" dur="1" fill="hold">
                                          <p:stCondLst>
                                            <p:cond delay="5499"/>
                                          </p:stCondLst>
                                        </p:cTn>
                                        <p:tgtEl>
                                          <p:spTgt spid="100"/>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107"/>
                                        </p:tgtEl>
                                        <p:attrNameLst>
                                          <p:attrName>style.visibility</p:attrName>
                                        </p:attrNameLst>
                                      </p:cBhvr>
                                      <p:to>
                                        <p:strVal val="visible"/>
                                      </p:to>
                                    </p:set>
                                    <p:anim calcmode="lin" valueType="num">
                                      <p:cBhvr additive="base">
                                        <p:cTn id="262" dur="4000" fill="hold"/>
                                        <p:tgtEl>
                                          <p:spTgt spid="107"/>
                                        </p:tgtEl>
                                        <p:attrNameLst>
                                          <p:attrName>ppt_x</p:attrName>
                                        </p:attrNameLst>
                                      </p:cBhvr>
                                      <p:tavLst>
                                        <p:tav tm="0">
                                          <p:val>
                                            <p:strVal val="0-#ppt_w/2"/>
                                          </p:val>
                                        </p:tav>
                                        <p:tav tm="100000">
                                          <p:val>
                                            <p:strVal val="#ppt_x"/>
                                          </p:val>
                                        </p:tav>
                                      </p:tavLst>
                                    </p:anim>
                                    <p:anim calcmode="lin" valueType="num">
                                      <p:cBhvr additive="base">
                                        <p:cTn id="263" dur="4000" fill="hold"/>
                                        <p:tgtEl>
                                          <p:spTgt spid="107"/>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107"/>
                                        </p:tgtEl>
                                        <p:attrNameLst>
                                          <p:attrName>style.visibility</p:attrName>
                                        </p:attrNameLst>
                                      </p:cBhvr>
                                      <p:to>
                                        <p:strVal val="visible"/>
                                      </p:to>
                                    </p:set>
                                    <p:anim calcmode="lin" valueType="num">
                                      <p:cBhvr>
                                        <p:cTn id="266" dur="4000" fill="hold"/>
                                        <p:tgtEl>
                                          <p:spTgt spid="107"/>
                                        </p:tgtEl>
                                        <p:attrNameLst>
                                          <p:attrName>ppt_w</p:attrName>
                                        </p:attrNameLst>
                                      </p:cBhvr>
                                      <p:tavLst>
                                        <p:tav tm="0" fmla="#ppt_w*sin(2.5*pi*$)">
                                          <p:val>
                                            <p:fltVal val="0"/>
                                          </p:val>
                                        </p:tav>
                                        <p:tav tm="100000">
                                          <p:val>
                                            <p:fltVal val="1"/>
                                          </p:val>
                                        </p:tav>
                                      </p:tavLst>
                                    </p:anim>
                                    <p:anim calcmode="lin" valueType="num">
                                      <p:cBhvr>
                                        <p:cTn id="267" dur="4000" fill="hold"/>
                                        <p:tgtEl>
                                          <p:spTgt spid="107"/>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107"/>
                                        </p:tgtEl>
                                        <p:attrNameLst>
                                          <p:attrName>ppt_x</p:attrName>
                                        </p:attrNameLst>
                                      </p:cBhvr>
                                      <p:tavLst>
                                        <p:tav tm="0">
                                          <p:val>
                                            <p:strVal val="ppt_x"/>
                                          </p:val>
                                        </p:tav>
                                        <p:tav tm="100000">
                                          <p:val>
                                            <p:strVal val="0-ppt_w/2"/>
                                          </p:val>
                                        </p:tav>
                                      </p:tavLst>
                                    </p:anim>
                                    <p:anim calcmode="lin" valueType="num">
                                      <p:cBhvr additive="base">
                                        <p:cTn id="270" dur="4500"/>
                                        <p:tgtEl>
                                          <p:spTgt spid="107"/>
                                        </p:tgtEl>
                                        <p:attrNameLst>
                                          <p:attrName>ppt_y</p:attrName>
                                        </p:attrNameLst>
                                      </p:cBhvr>
                                      <p:tavLst>
                                        <p:tav tm="0">
                                          <p:val>
                                            <p:strVal val="ppt_y"/>
                                          </p:val>
                                        </p:tav>
                                        <p:tav tm="100000">
                                          <p:val>
                                            <p:strVal val="ppt_y"/>
                                          </p:val>
                                        </p:tav>
                                      </p:tavLst>
                                    </p:anim>
                                    <p:set>
                                      <p:cBhvr>
                                        <p:cTn id="271" dur="1" fill="hold">
                                          <p:stCondLst>
                                            <p:cond delay="4499"/>
                                          </p:stCondLst>
                                        </p:cTn>
                                        <p:tgtEl>
                                          <p:spTgt spid="107"/>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5500"/>
                                        <p:tgtEl>
                                          <p:spTgt spid="107"/>
                                        </p:tgtEl>
                                      </p:cBhvr>
                                    </p:animEffect>
                                    <p:set>
                                      <p:cBhvr>
                                        <p:cTn id="274" dur="1" fill="hold">
                                          <p:stCondLst>
                                            <p:cond delay="5499"/>
                                          </p:stCondLst>
                                        </p:cTn>
                                        <p:tgtEl>
                                          <p:spTgt spid="107"/>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106"/>
                                        </p:tgtEl>
                                        <p:attrNameLst>
                                          <p:attrName>style.visibility</p:attrName>
                                        </p:attrNameLst>
                                      </p:cBhvr>
                                      <p:to>
                                        <p:strVal val="visible"/>
                                      </p:to>
                                    </p:set>
                                    <p:anim calcmode="lin" valueType="num">
                                      <p:cBhvr additive="base">
                                        <p:cTn id="277" dur="4000" fill="hold"/>
                                        <p:tgtEl>
                                          <p:spTgt spid="106"/>
                                        </p:tgtEl>
                                        <p:attrNameLst>
                                          <p:attrName>ppt_x</p:attrName>
                                        </p:attrNameLst>
                                      </p:cBhvr>
                                      <p:tavLst>
                                        <p:tav tm="0">
                                          <p:val>
                                            <p:strVal val="0-#ppt_w/2"/>
                                          </p:val>
                                        </p:tav>
                                        <p:tav tm="100000">
                                          <p:val>
                                            <p:strVal val="#ppt_x"/>
                                          </p:val>
                                        </p:tav>
                                      </p:tavLst>
                                    </p:anim>
                                    <p:anim calcmode="lin" valueType="num">
                                      <p:cBhvr additive="base">
                                        <p:cTn id="278" dur="4000" fill="hold"/>
                                        <p:tgtEl>
                                          <p:spTgt spid="106"/>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106"/>
                                        </p:tgtEl>
                                        <p:attrNameLst>
                                          <p:attrName>style.visibility</p:attrName>
                                        </p:attrNameLst>
                                      </p:cBhvr>
                                      <p:to>
                                        <p:strVal val="visible"/>
                                      </p:to>
                                    </p:set>
                                    <p:anim calcmode="lin" valueType="num">
                                      <p:cBhvr>
                                        <p:cTn id="281" dur="4000" fill="hold"/>
                                        <p:tgtEl>
                                          <p:spTgt spid="106"/>
                                        </p:tgtEl>
                                        <p:attrNameLst>
                                          <p:attrName>ppt_w</p:attrName>
                                        </p:attrNameLst>
                                      </p:cBhvr>
                                      <p:tavLst>
                                        <p:tav tm="0" fmla="#ppt_w*sin(2.5*pi*$)">
                                          <p:val>
                                            <p:fltVal val="0"/>
                                          </p:val>
                                        </p:tav>
                                        <p:tav tm="100000">
                                          <p:val>
                                            <p:fltVal val="1"/>
                                          </p:val>
                                        </p:tav>
                                      </p:tavLst>
                                    </p:anim>
                                    <p:anim calcmode="lin" valueType="num">
                                      <p:cBhvr>
                                        <p:cTn id="282" dur="4000" fill="hold"/>
                                        <p:tgtEl>
                                          <p:spTgt spid="106"/>
                                        </p:tgtEl>
                                        <p:attrNameLst>
                                          <p:attrName>ppt_h</p:attrName>
                                        </p:attrNameLst>
                                      </p:cBhvr>
                                      <p:tavLst>
                                        <p:tav tm="0">
                                          <p:val>
                                            <p:strVal val="#ppt_h"/>
                                          </p:val>
                                        </p:tav>
                                        <p:tav tm="100000">
                                          <p:val>
                                            <p:strVal val="#ppt_h"/>
                                          </p:val>
                                        </p:tav>
                                      </p:tavLst>
                                    </p:anim>
                                  </p:childTnLst>
                                </p:cTn>
                              </p:par>
                              <p:par>
                                <p:cTn id="283" presetID="2" presetClass="exit" presetSubtype="8" fill="hold" grpId="2" nodeType="withEffect">
                                  <p:stCondLst>
                                    <p:cond delay="0"/>
                                  </p:stCondLst>
                                  <p:childTnLst>
                                    <p:anim calcmode="lin" valueType="num">
                                      <p:cBhvr additive="base">
                                        <p:cTn id="284" dur="4500"/>
                                        <p:tgtEl>
                                          <p:spTgt spid="106"/>
                                        </p:tgtEl>
                                        <p:attrNameLst>
                                          <p:attrName>ppt_x</p:attrName>
                                        </p:attrNameLst>
                                      </p:cBhvr>
                                      <p:tavLst>
                                        <p:tav tm="0">
                                          <p:val>
                                            <p:strVal val="ppt_x"/>
                                          </p:val>
                                        </p:tav>
                                        <p:tav tm="100000">
                                          <p:val>
                                            <p:strVal val="0-ppt_w/2"/>
                                          </p:val>
                                        </p:tav>
                                      </p:tavLst>
                                    </p:anim>
                                    <p:anim calcmode="lin" valueType="num">
                                      <p:cBhvr additive="base">
                                        <p:cTn id="285" dur="4500"/>
                                        <p:tgtEl>
                                          <p:spTgt spid="106"/>
                                        </p:tgtEl>
                                        <p:attrNameLst>
                                          <p:attrName>ppt_y</p:attrName>
                                        </p:attrNameLst>
                                      </p:cBhvr>
                                      <p:tavLst>
                                        <p:tav tm="0">
                                          <p:val>
                                            <p:strVal val="ppt_y"/>
                                          </p:val>
                                        </p:tav>
                                        <p:tav tm="100000">
                                          <p:val>
                                            <p:strVal val="ppt_y"/>
                                          </p:val>
                                        </p:tav>
                                      </p:tavLst>
                                    </p:anim>
                                    <p:set>
                                      <p:cBhvr>
                                        <p:cTn id="286" dur="1" fill="hold">
                                          <p:stCondLst>
                                            <p:cond delay="4499"/>
                                          </p:stCondLst>
                                        </p:cTn>
                                        <p:tgtEl>
                                          <p:spTgt spid="106"/>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5500"/>
                                        <p:tgtEl>
                                          <p:spTgt spid="106"/>
                                        </p:tgtEl>
                                      </p:cBhvr>
                                    </p:animEffect>
                                    <p:set>
                                      <p:cBhvr>
                                        <p:cTn id="289" dur="1" fill="hold">
                                          <p:stCondLst>
                                            <p:cond delay="5499"/>
                                          </p:stCondLst>
                                        </p:cTn>
                                        <p:tgtEl>
                                          <p:spTgt spid="106"/>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46"/>
                                        </p:tgtEl>
                                        <p:attrNameLst>
                                          <p:attrName>style.visibility</p:attrName>
                                        </p:attrNameLst>
                                      </p:cBhvr>
                                      <p:to>
                                        <p:strVal val="visible"/>
                                      </p:to>
                                    </p:set>
                                    <p:anim calcmode="lin" valueType="num">
                                      <p:cBhvr additive="base">
                                        <p:cTn id="292" dur="4000" fill="hold"/>
                                        <p:tgtEl>
                                          <p:spTgt spid="46"/>
                                        </p:tgtEl>
                                        <p:attrNameLst>
                                          <p:attrName>ppt_x</p:attrName>
                                        </p:attrNameLst>
                                      </p:cBhvr>
                                      <p:tavLst>
                                        <p:tav tm="0">
                                          <p:val>
                                            <p:strVal val="0-#ppt_w/2"/>
                                          </p:val>
                                        </p:tav>
                                        <p:tav tm="100000">
                                          <p:val>
                                            <p:strVal val="#ppt_x"/>
                                          </p:val>
                                        </p:tav>
                                      </p:tavLst>
                                    </p:anim>
                                    <p:anim calcmode="lin" valueType="num">
                                      <p:cBhvr additive="base">
                                        <p:cTn id="293" dur="4000" fill="hold"/>
                                        <p:tgtEl>
                                          <p:spTgt spid="4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46"/>
                                        </p:tgtEl>
                                        <p:attrNameLst>
                                          <p:attrName>style.visibility</p:attrName>
                                        </p:attrNameLst>
                                      </p:cBhvr>
                                      <p:to>
                                        <p:strVal val="visible"/>
                                      </p:to>
                                    </p:set>
                                    <p:anim calcmode="lin" valueType="num">
                                      <p:cBhvr>
                                        <p:cTn id="296" dur="4000" fill="hold"/>
                                        <p:tgtEl>
                                          <p:spTgt spid="46"/>
                                        </p:tgtEl>
                                        <p:attrNameLst>
                                          <p:attrName>ppt_w</p:attrName>
                                        </p:attrNameLst>
                                      </p:cBhvr>
                                      <p:tavLst>
                                        <p:tav tm="0" fmla="#ppt_w*sin(2.5*pi*$)">
                                          <p:val>
                                            <p:fltVal val="0"/>
                                          </p:val>
                                        </p:tav>
                                        <p:tav tm="100000">
                                          <p:val>
                                            <p:fltVal val="1"/>
                                          </p:val>
                                        </p:tav>
                                      </p:tavLst>
                                    </p:anim>
                                    <p:anim calcmode="lin" valueType="num">
                                      <p:cBhvr>
                                        <p:cTn id="297" dur="4000" fill="hold"/>
                                        <p:tgtEl>
                                          <p:spTgt spid="46"/>
                                        </p:tgtEl>
                                        <p:attrNameLst>
                                          <p:attrName>ppt_h</p:attrName>
                                        </p:attrNameLst>
                                      </p:cBhvr>
                                      <p:tavLst>
                                        <p:tav tm="0">
                                          <p:val>
                                            <p:strVal val="#ppt_h"/>
                                          </p:val>
                                        </p:tav>
                                        <p:tav tm="100000">
                                          <p:val>
                                            <p:strVal val="#ppt_h"/>
                                          </p:val>
                                        </p:tav>
                                      </p:tavLst>
                                    </p:anim>
                                  </p:childTnLst>
                                </p:cTn>
                              </p:par>
                              <p:par>
                                <p:cTn id="298" presetID="2" presetClass="exit" presetSubtype="8" fill="hold" grpId="2" nodeType="withEffect">
                                  <p:stCondLst>
                                    <p:cond delay="0"/>
                                  </p:stCondLst>
                                  <p:childTnLst>
                                    <p:anim calcmode="lin" valueType="num">
                                      <p:cBhvr additive="base">
                                        <p:cTn id="299" dur="4500"/>
                                        <p:tgtEl>
                                          <p:spTgt spid="46"/>
                                        </p:tgtEl>
                                        <p:attrNameLst>
                                          <p:attrName>ppt_x</p:attrName>
                                        </p:attrNameLst>
                                      </p:cBhvr>
                                      <p:tavLst>
                                        <p:tav tm="0">
                                          <p:val>
                                            <p:strVal val="ppt_x"/>
                                          </p:val>
                                        </p:tav>
                                        <p:tav tm="100000">
                                          <p:val>
                                            <p:strVal val="0-ppt_w/2"/>
                                          </p:val>
                                        </p:tav>
                                      </p:tavLst>
                                    </p:anim>
                                    <p:anim calcmode="lin" valueType="num">
                                      <p:cBhvr additive="base">
                                        <p:cTn id="300" dur="4500"/>
                                        <p:tgtEl>
                                          <p:spTgt spid="46"/>
                                        </p:tgtEl>
                                        <p:attrNameLst>
                                          <p:attrName>ppt_y</p:attrName>
                                        </p:attrNameLst>
                                      </p:cBhvr>
                                      <p:tavLst>
                                        <p:tav tm="0">
                                          <p:val>
                                            <p:strVal val="ppt_y"/>
                                          </p:val>
                                        </p:tav>
                                        <p:tav tm="100000">
                                          <p:val>
                                            <p:strVal val="ppt_y"/>
                                          </p:val>
                                        </p:tav>
                                      </p:tavLst>
                                    </p:anim>
                                    <p:set>
                                      <p:cBhvr>
                                        <p:cTn id="301" dur="1" fill="hold">
                                          <p:stCondLst>
                                            <p:cond delay="4499"/>
                                          </p:stCondLst>
                                        </p:cTn>
                                        <p:tgtEl>
                                          <p:spTgt spid="4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5500"/>
                                        <p:tgtEl>
                                          <p:spTgt spid="46"/>
                                        </p:tgtEl>
                                      </p:cBhvr>
                                    </p:animEffect>
                                    <p:set>
                                      <p:cBhvr>
                                        <p:cTn id="304" dur="1" fill="hold">
                                          <p:stCondLst>
                                            <p:cond delay="5499"/>
                                          </p:stCondLst>
                                        </p:cTn>
                                        <p:tgtEl>
                                          <p:spTgt spid="4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44"/>
                                        </p:tgtEl>
                                        <p:attrNameLst>
                                          <p:attrName>style.visibility</p:attrName>
                                        </p:attrNameLst>
                                      </p:cBhvr>
                                      <p:to>
                                        <p:strVal val="visible"/>
                                      </p:to>
                                    </p:set>
                                    <p:anim calcmode="lin" valueType="num">
                                      <p:cBhvr additive="base">
                                        <p:cTn id="307" dur="4000" fill="hold"/>
                                        <p:tgtEl>
                                          <p:spTgt spid="44"/>
                                        </p:tgtEl>
                                        <p:attrNameLst>
                                          <p:attrName>ppt_x</p:attrName>
                                        </p:attrNameLst>
                                      </p:cBhvr>
                                      <p:tavLst>
                                        <p:tav tm="0">
                                          <p:val>
                                            <p:strVal val="0-#ppt_w/2"/>
                                          </p:val>
                                        </p:tav>
                                        <p:tav tm="100000">
                                          <p:val>
                                            <p:strVal val="#ppt_x"/>
                                          </p:val>
                                        </p:tav>
                                      </p:tavLst>
                                    </p:anim>
                                    <p:anim calcmode="lin" valueType="num">
                                      <p:cBhvr additive="base">
                                        <p:cTn id="308" dur="4000" fill="hold"/>
                                        <p:tgtEl>
                                          <p:spTgt spid="44"/>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44"/>
                                        </p:tgtEl>
                                        <p:attrNameLst>
                                          <p:attrName>style.visibility</p:attrName>
                                        </p:attrNameLst>
                                      </p:cBhvr>
                                      <p:to>
                                        <p:strVal val="visible"/>
                                      </p:to>
                                    </p:set>
                                    <p:anim calcmode="lin" valueType="num">
                                      <p:cBhvr>
                                        <p:cTn id="311" dur="4000" fill="hold"/>
                                        <p:tgtEl>
                                          <p:spTgt spid="44"/>
                                        </p:tgtEl>
                                        <p:attrNameLst>
                                          <p:attrName>ppt_w</p:attrName>
                                        </p:attrNameLst>
                                      </p:cBhvr>
                                      <p:tavLst>
                                        <p:tav tm="0" fmla="#ppt_w*sin(2.5*pi*$)">
                                          <p:val>
                                            <p:fltVal val="0"/>
                                          </p:val>
                                        </p:tav>
                                        <p:tav tm="100000">
                                          <p:val>
                                            <p:fltVal val="1"/>
                                          </p:val>
                                        </p:tav>
                                      </p:tavLst>
                                    </p:anim>
                                    <p:anim calcmode="lin" valueType="num">
                                      <p:cBhvr>
                                        <p:cTn id="312" dur="4000" fill="hold"/>
                                        <p:tgtEl>
                                          <p:spTgt spid="44"/>
                                        </p:tgtEl>
                                        <p:attrNameLst>
                                          <p:attrName>ppt_h</p:attrName>
                                        </p:attrNameLst>
                                      </p:cBhvr>
                                      <p:tavLst>
                                        <p:tav tm="0">
                                          <p:val>
                                            <p:strVal val="#ppt_h"/>
                                          </p:val>
                                        </p:tav>
                                        <p:tav tm="100000">
                                          <p:val>
                                            <p:strVal val="#ppt_h"/>
                                          </p:val>
                                        </p:tav>
                                      </p:tavLst>
                                    </p:anim>
                                  </p:childTnLst>
                                </p:cTn>
                              </p:par>
                              <p:par>
                                <p:cTn id="313" presetID="2" presetClass="exit" presetSubtype="8" fill="hold" grpId="2" nodeType="withEffect">
                                  <p:stCondLst>
                                    <p:cond delay="0"/>
                                  </p:stCondLst>
                                  <p:childTnLst>
                                    <p:anim calcmode="lin" valueType="num">
                                      <p:cBhvr additive="base">
                                        <p:cTn id="314" dur="4500"/>
                                        <p:tgtEl>
                                          <p:spTgt spid="44"/>
                                        </p:tgtEl>
                                        <p:attrNameLst>
                                          <p:attrName>ppt_x</p:attrName>
                                        </p:attrNameLst>
                                      </p:cBhvr>
                                      <p:tavLst>
                                        <p:tav tm="0">
                                          <p:val>
                                            <p:strVal val="ppt_x"/>
                                          </p:val>
                                        </p:tav>
                                        <p:tav tm="100000">
                                          <p:val>
                                            <p:strVal val="0-ppt_w/2"/>
                                          </p:val>
                                        </p:tav>
                                      </p:tavLst>
                                    </p:anim>
                                    <p:anim calcmode="lin" valueType="num">
                                      <p:cBhvr additive="base">
                                        <p:cTn id="315" dur="4500"/>
                                        <p:tgtEl>
                                          <p:spTgt spid="44"/>
                                        </p:tgtEl>
                                        <p:attrNameLst>
                                          <p:attrName>ppt_y</p:attrName>
                                        </p:attrNameLst>
                                      </p:cBhvr>
                                      <p:tavLst>
                                        <p:tav tm="0">
                                          <p:val>
                                            <p:strVal val="ppt_y"/>
                                          </p:val>
                                        </p:tav>
                                        <p:tav tm="100000">
                                          <p:val>
                                            <p:strVal val="ppt_y"/>
                                          </p:val>
                                        </p:tav>
                                      </p:tavLst>
                                    </p:anim>
                                    <p:set>
                                      <p:cBhvr>
                                        <p:cTn id="316" dur="1" fill="hold">
                                          <p:stCondLst>
                                            <p:cond delay="4499"/>
                                          </p:stCondLst>
                                        </p:cTn>
                                        <p:tgtEl>
                                          <p:spTgt spid="44"/>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5500"/>
                                        <p:tgtEl>
                                          <p:spTgt spid="44"/>
                                        </p:tgtEl>
                                      </p:cBhvr>
                                    </p:animEffect>
                                    <p:set>
                                      <p:cBhvr>
                                        <p:cTn id="319" dur="1" fill="hold">
                                          <p:stCondLst>
                                            <p:cond delay="5499"/>
                                          </p:stCondLst>
                                        </p:cTn>
                                        <p:tgtEl>
                                          <p:spTgt spid="44"/>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45"/>
                                        </p:tgtEl>
                                        <p:attrNameLst>
                                          <p:attrName>style.visibility</p:attrName>
                                        </p:attrNameLst>
                                      </p:cBhvr>
                                      <p:to>
                                        <p:strVal val="visible"/>
                                      </p:to>
                                    </p:set>
                                    <p:anim calcmode="lin" valueType="num">
                                      <p:cBhvr additive="base">
                                        <p:cTn id="322" dur="4000" fill="hold"/>
                                        <p:tgtEl>
                                          <p:spTgt spid="45"/>
                                        </p:tgtEl>
                                        <p:attrNameLst>
                                          <p:attrName>ppt_x</p:attrName>
                                        </p:attrNameLst>
                                      </p:cBhvr>
                                      <p:tavLst>
                                        <p:tav tm="0">
                                          <p:val>
                                            <p:strVal val="0-#ppt_w/2"/>
                                          </p:val>
                                        </p:tav>
                                        <p:tav tm="100000">
                                          <p:val>
                                            <p:strVal val="#ppt_x"/>
                                          </p:val>
                                        </p:tav>
                                      </p:tavLst>
                                    </p:anim>
                                    <p:anim calcmode="lin" valueType="num">
                                      <p:cBhvr additive="base">
                                        <p:cTn id="323" dur="4000" fill="hold"/>
                                        <p:tgtEl>
                                          <p:spTgt spid="45"/>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45"/>
                                        </p:tgtEl>
                                        <p:attrNameLst>
                                          <p:attrName>style.visibility</p:attrName>
                                        </p:attrNameLst>
                                      </p:cBhvr>
                                      <p:to>
                                        <p:strVal val="visible"/>
                                      </p:to>
                                    </p:set>
                                    <p:anim calcmode="lin" valueType="num">
                                      <p:cBhvr>
                                        <p:cTn id="326" dur="4000" fill="hold"/>
                                        <p:tgtEl>
                                          <p:spTgt spid="45"/>
                                        </p:tgtEl>
                                        <p:attrNameLst>
                                          <p:attrName>ppt_w</p:attrName>
                                        </p:attrNameLst>
                                      </p:cBhvr>
                                      <p:tavLst>
                                        <p:tav tm="0" fmla="#ppt_w*sin(2.5*pi*$)">
                                          <p:val>
                                            <p:fltVal val="0"/>
                                          </p:val>
                                        </p:tav>
                                        <p:tav tm="100000">
                                          <p:val>
                                            <p:fltVal val="1"/>
                                          </p:val>
                                        </p:tav>
                                      </p:tavLst>
                                    </p:anim>
                                    <p:anim calcmode="lin" valueType="num">
                                      <p:cBhvr>
                                        <p:cTn id="327" dur="4000" fill="hold"/>
                                        <p:tgtEl>
                                          <p:spTgt spid="45"/>
                                        </p:tgtEl>
                                        <p:attrNameLst>
                                          <p:attrName>ppt_h</p:attrName>
                                        </p:attrNameLst>
                                      </p:cBhvr>
                                      <p:tavLst>
                                        <p:tav tm="0">
                                          <p:val>
                                            <p:strVal val="#ppt_h"/>
                                          </p:val>
                                        </p:tav>
                                        <p:tav tm="100000">
                                          <p:val>
                                            <p:strVal val="#ppt_h"/>
                                          </p:val>
                                        </p:tav>
                                      </p:tavLst>
                                    </p:anim>
                                  </p:childTnLst>
                                </p:cTn>
                              </p:par>
                              <p:par>
                                <p:cTn id="328" presetID="2" presetClass="exit" presetSubtype="8" fill="hold" grpId="2" nodeType="withEffect">
                                  <p:stCondLst>
                                    <p:cond delay="0"/>
                                  </p:stCondLst>
                                  <p:childTnLst>
                                    <p:anim calcmode="lin" valueType="num">
                                      <p:cBhvr additive="base">
                                        <p:cTn id="329" dur="4500"/>
                                        <p:tgtEl>
                                          <p:spTgt spid="45"/>
                                        </p:tgtEl>
                                        <p:attrNameLst>
                                          <p:attrName>ppt_x</p:attrName>
                                        </p:attrNameLst>
                                      </p:cBhvr>
                                      <p:tavLst>
                                        <p:tav tm="0">
                                          <p:val>
                                            <p:strVal val="ppt_x"/>
                                          </p:val>
                                        </p:tav>
                                        <p:tav tm="100000">
                                          <p:val>
                                            <p:strVal val="0-ppt_w/2"/>
                                          </p:val>
                                        </p:tav>
                                      </p:tavLst>
                                    </p:anim>
                                    <p:anim calcmode="lin" valueType="num">
                                      <p:cBhvr additive="base">
                                        <p:cTn id="330" dur="4500"/>
                                        <p:tgtEl>
                                          <p:spTgt spid="45"/>
                                        </p:tgtEl>
                                        <p:attrNameLst>
                                          <p:attrName>ppt_y</p:attrName>
                                        </p:attrNameLst>
                                      </p:cBhvr>
                                      <p:tavLst>
                                        <p:tav tm="0">
                                          <p:val>
                                            <p:strVal val="ppt_y"/>
                                          </p:val>
                                        </p:tav>
                                        <p:tav tm="100000">
                                          <p:val>
                                            <p:strVal val="ppt_y"/>
                                          </p:val>
                                        </p:tav>
                                      </p:tavLst>
                                    </p:anim>
                                    <p:set>
                                      <p:cBhvr>
                                        <p:cTn id="331" dur="1" fill="hold">
                                          <p:stCondLst>
                                            <p:cond delay="4499"/>
                                          </p:stCondLst>
                                        </p:cTn>
                                        <p:tgtEl>
                                          <p:spTgt spid="45"/>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5500"/>
                                        <p:tgtEl>
                                          <p:spTgt spid="45"/>
                                        </p:tgtEl>
                                      </p:cBhvr>
                                    </p:animEffect>
                                    <p:set>
                                      <p:cBhvr>
                                        <p:cTn id="334" dur="1" fill="hold">
                                          <p:stCondLst>
                                            <p:cond delay="5499"/>
                                          </p:stCondLst>
                                        </p:cTn>
                                        <p:tgtEl>
                                          <p:spTgt spid="45"/>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60"/>
                                        </p:tgtEl>
                                        <p:attrNameLst>
                                          <p:attrName>style.visibility</p:attrName>
                                        </p:attrNameLst>
                                      </p:cBhvr>
                                      <p:to>
                                        <p:strVal val="visible"/>
                                      </p:to>
                                    </p:set>
                                    <p:anim calcmode="lin" valueType="num">
                                      <p:cBhvr additive="base">
                                        <p:cTn id="337" dur="4000" fill="hold"/>
                                        <p:tgtEl>
                                          <p:spTgt spid="60"/>
                                        </p:tgtEl>
                                        <p:attrNameLst>
                                          <p:attrName>ppt_x</p:attrName>
                                        </p:attrNameLst>
                                      </p:cBhvr>
                                      <p:tavLst>
                                        <p:tav tm="0">
                                          <p:val>
                                            <p:strVal val="0-#ppt_w/2"/>
                                          </p:val>
                                        </p:tav>
                                        <p:tav tm="100000">
                                          <p:val>
                                            <p:strVal val="#ppt_x"/>
                                          </p:val>
                                        </p:tav>
                                      </p:tavLst>
                                    </p:anim>
                                    <p:anim calcmode="lin" valueType="num">
                                      <p:cBhvr additive="base">
                                        <p:cTn id="338" dur="4000" fill="hold"/>
                                        <p:tgtEl>
                                          <p:spTgt spid="60"/>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p:cTn id="341" dur="4000" fill="hold"/>
                                        <p:tgtEl>
                                          <p:spTgt spid="60"/>
                                        </p:tgtEl>
                                        <p:attrNameLst>
                                          <p:attrName>ppt_w</p:attrName>
                                        </p:attrNameLst>
                                      </p:cBhvr>
                                      <p:tavLst>
                                        <p:tav tm="0" fmla="#ppt_w*sin(2.5*pi*$)">
                                          <p:val>
                                            <p:fltVal val="0"/>
                                          </p:val>
                                        </p:tav>
                                        <p:tav tm="100000">
                                          <p:val>
                                            <p:fltVal val="1"/>
                                          </p:val>
                                        </p:tav>
                                      </p:tavLst>
                                    </p:anim>
                                    <p:anim calcmode="lin" valueType="num">
                                      <p:cBhvr>
                                        <p:cTn id="342" dur="4000" fill="hold"/>
                                        <p:tgtEl>
                                          <p:spTgt spid="60"/>
                                        </p:tgtEl>
                                        <p:attrNameLst>
                                          <p:attrName>ppt_h</p:attrName>
                                        </p:attrNameLst>
                                      </p:cBhvr>
                                      <p:tavLst>
                                        <p:tav tm="0">
                                          <p:val>
                                            <p:strVal val="#ppt_h"/>
                                          </p:val>
                                        </p:tav>
                                        <p:tav tm="100000">
                                          <p:val>
                                            <p:strVal val="#ppt_h"/>
                                          </p:val>
                                        </p:tav>
                                      </p:tavLst>
                                    </p:anim>
                                  </p:childTnLst>
                                </p:cTn>
                              </p:par>
                              <p:par>
                                <p:cTn id="343" presetID="2" presetClass="exit" presetSubtype="8" fill="hold" grpId="2" nodeType="withEffect">
                                  <p:stCondLst>
                                    <p:cond delay="0"/>
                                  </p:stCondLst>
                                  <p:childTnLst>
                                    <p:anim calcmode="lin" valueType="num">
                                      <p:cBhvr additive="base">
                                        <p:cTn id="344" dur="4500"/>
                                        <p:tgtEl>
                                          <p:spTgt spid="60"/>
                                        </p:tgtEl>
                                        <p:attrNameLst>
                                          <p:attrName>ppt_x</p:attrName>
                                        </p:attrNameLst>
                                      </p:cBhvr>
                                      <p:tavLst>
                                        <p:tav tm="0">
                                          <p:val>
                                            <p:strVal val="ppt_x"/>
                                          </p:val>
                                        </p:tav>
                                        <p:tav tm="100000">
                                          <p:val>
                                            <p:strVal val="0-ppt_w/2"/>
                                          </p:val>
                                        </p:tav>
                                      </p:tavLst>
                                    </p:anim>
                                    <p:anim calcmode="lin" valueType="num">
                                      <p:cBhvr additive="base">
                                        <p:cTn id="345" dur="4500"/>
                                        <p:tgtEl>
                                          <p:spTgt spid="60"/>
                                        </p:tgtEl>
                                        <p:attrNameLst>
                                          <p:attrName>ppt_y</p:attrName>
                                        </p:attrNameLst>
                                      </p:cBhvr>
                                      <p:tavLst>
                                        <p:tav tm="0">
                                          <p:val>
                                            <p:strVal val="ppt_y"/>
                                          </p:val>
                                        </p:tav>
                                        <p:tav tm="100000">
                                          <p:val>
                                            <p:strVal val="ppt_y"/>
                                          </p:val>
                                        </p:tav>
                                      </p:tavLst>
                                    </p:anim>
                                    <p:set>
                                      <p:cBhvr>
                                        <p:cTn id="346" dur="1" fill="hold">
                                          <p:stCondLst>
                                            <p:cond delay="4499"/>
                                          </p:stCondLst>
                                        </p:cTn>
                                        <p:tgtEl>
                                          <p:spTgt spid="60"/>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5500"/>
                                        <p:tgtEl>
                                          <p:spTgt spid="60"/>
                                        </p:tgtEl>
                                      </p:cBhvr>
                                    </p:animEffect>
                                    <p:set>
                                      <p:cBhvr>
                                        <p:cTn id="349" dur="1" fill="hold">
                                          <p:stCondLst>
                                            <p:cond delay="5499"/>
                                          </p:stCondLst>
                                        </p:cTn>
                                        <p:tgtEl>
                                          <p:spTgt spid="60"/>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58"/>
                                        </p:tgtEl>
                                        <p:attrNameLst>
                                          <p:attrName>style.visibility</p:attrName>
                                        </p:attrNameLst>
                                      </p:cBhvr>
                                      <p:to>
                                        <p:strVal val="visible"/>
                                      </p:to>
                                    </p:set>
                                    <p:anim calcmode="lin" valueType="num">
                                      <p:cBhvr additive="base">
                                        <p:cTn id="352" dur="4000" fill="hold"/>
                                        <p:tgtEl>
                                          <p:spTgt spid="58"/>
                                        </p:tgtEl>
                                        <p:attrNameLst>
                                          <p:attrName>ppt_x</p:attrName>
                                        </p:attrNameLst>
                                      </p:cBhvr>
                                      <p:tavLst>
                                        <p:tav tm="0">
                                          <p:val>
                                            <p:strVal val="0-#ppt_w/2"/>
                                          </p:val>
                                        </p:tav>
                                        <p:tav tm="100000">
                                          <p:val>
                                            <p:strVal val="#ppt_x"/>
                                          </p:val>
                                        </p:tav>
                                      </p:tavLst>
                                    </p:anim>
                                    <p:anim calcmode="lin" valueType="num">
                                      <p:cBhvr additive="base">
                                        <p:cTn id="353" dur="4000" fill="hold"/>
                                        <p:tgtEl>
                                          <p:spTgt spid="58"/>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58"/>
                                        </p:tgtEl>
                                        <p:attrNameLst>
                                          <p:attrName>style.visibility</p:attrName>
                                        </p:attrNameLst>
                                      </p:cBhvr>
                                      <p:to>
                                        <p:strVal val="visible"/>
                                      </p:to>
                                    </p:set>
                                    <p:anim calcmode="lin" valueType="num">
                                      <p:cBhvr>
                                        <p:cTn id="356" dur="4000" fill="hold"/>
                                        <p:tgtEl>
                                          <p:spTgt spid="58"/>
                                        </p:tgtEl>
                                        <p:attrNameLst>
                                          <p:attrName>ppt_w</p:attrName>
                                        </p:attrNameLst>
                                      </p:cBhvr>
                                      <p:tavLst>
                                        <p:tav tm="0" fmla="#ppt_w*sin(2.5*pi*$)">
                                          <p:val>
                                            <p:fltVal val="0"/>
                                          </p:val>
                                        </p:tav>
                                        <p:tav tm="100000">
                                          <p:val>
                                            <p:fltVal val="1"/>
                                          </p:val>
                                        </p:tav>
                                      </p:tavLst>
                                    </p:anim>
                                    <p:anim calcmode="lin" valueType="num">
                                      <p:cBhvr>
                                        <p:cTn id="357" dur="4000" fill="hold"/>
                                        <p:tgtEl>
                                          <p:spTgt spid="58"/>
                                        </p:tgtEl>
                                        <p:attrNameLst>
                                          <p:attrName>ppt_h</p:attrName>
                                        </p:attrNameLst>
                                      </p:cBhvr>
                                      <p:tavLst>
                                        <p:tav tm="0">
                                          <p:val>
                                            <p:strVal val="#ppt_h"/>
                                          </p:val>
                                        </p:tav>
                                        <p:tav tm="100000">
                                          <p:val>
                                            <p:strVal val="#ppt_h"/>
                                          </p:val>
                                        </p:tav>
                                      </p:tavLst>
                                    </p:anim>
                                  </p:childTnLst>
                                </p:cTn>
                              </p:par>
                              <p:par>
                                <p:cTn id="358" presetID="2" presetClass="exit" presetSubtype="8" fill="hold" grpId="2" nodeType="withEffect">
                                  <p:stCondLst>
                                    <p:cond delay="0"/>
                                  </p:stCondLst>
                                  <p:childTnLst>
                                    <p:anim calcmode="lin" valueType="num">
                                      <p:cBhvr additive="base">
                                        <p:cTn id="359" dur="4500"/>
                                        <p:tgtEl>
                                          <p:spTgt spid="58"/>
                                        </p:tgtEl>
                                        <p:attrNameLst>
                                          <p:attrName>ppt_x</p:attrName>
                                        </p:attrNameLst>
                                      </p:cBhvr>
                                      <p:tavLst>
                                        <p:tav tm="0">
                                          <p:val>
                                            <p:strVal val="ppt_x"/>
                                          </p:val>
                                        </p:tav>
                                        <p:tav tm="100000">
                                          <p:val>
                                            <p:strVal val="0-ppt_w/2"/>
                                          </p:val>
                                        </p:tav>
                                      </p:tavLst>
                                    </p:anim>
                                    <p:anim calcmode="lin" valueType="num">
                                      <p:cBhvr additive="base">
                                        <p:cTn id="360" dur="4500"/>
                                        <p:tgtEl>
                                          <p:spTgt spid="58"/>
                                        </p:tgtEl>
                                        <p:attrNameLst>
                                          <p:attrName>ppt_y</p:attrName>
                                        </p:attrNameLst>
                                      </p:cBhvr>
                                      <p:tavLst>
                                        <p:tav tm="0">
                                          <p:val>
                                            <p:strVal val="ppt_y"/>
                                          </p:val>
                                        </p:tav>
                                        <p:tav tm="100000">
                                          <p:val>
                                            <p:strVal val="ppt_y"/>
                                          </p:val>
                                        </p:tav>
                                      </p:tavLst>
                                    </p:anim>
                                    <p:set>
                                      <p:cBhvr>
                                        <p:cTn id="361" dur="1" fill="hold">
                                          <p:stCondLst>
                                            <p:cond delay="4499"/>
                                          </p:stCondLst>
                                        </p:cTn>
                                        <p:tgtEl>
                                          <p:spTgt spid="58"/>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5500"/>
                                        <p:tgtEl>
                                          <p:spTgt spid="58"/>
                                        </p:tgtEl>
                                      </p:cBhvr>
                                    </p:animEffect>
                                    <p:set>
                                      <p:cBhvr>
                                        <p:cTn id="364" dur="1" fill="hold">
                                          <p:stCondLst>
                                            <p:cond delay="5499"/>
                                          </p:stCondLst>
                                        </p:cTn>
                                        <p:tgtEl>
                                          <p:spTgt spid="58"/>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59"/>
                                        </p:tgtEl>
                                        <p:attrNameLst>
                                          <p:attrName>style.visibility</p:attrName>
                                        </p:attrNameLst>
                                      </p:cBhvr>
                                      <p:to>
                                        <p:strVal val="visible"/>
                                      </p:to>
                                    </p:set>
                                    <p:anim calcmode="lin" valueType="num">
                                      <p:cBhvr additive="base">
                                        <p:cTn id="367" dur="4000" fill="hold"/>
                                        <p:tgtEl>
                                          <p:spTgt spid="59"/>
                                        </p:tgtEl>
                                        <p:attrNameLst>
                                          <p:attrName>ppt_x</p:attrName>
                                        </p:attrNameLst>
                                      </p:cBhvr>
                                      <p:tavLst>
                                        <p:tav tm="0">
                                          <p:val>
                                            <p:strVal val="0-#ppt_w/2"/>
                                          </p:val>
                                        </p:tav>
                                        <p:tav tm="100000">
                                          <p:val>
                                            <p:strVal val="#ppt_x"/>
                                          </p:val>
                                        </p:tav>
                                      </p:tavLst>
                                    </p:anim>
                                    <p:anim calcmode="lin" valueType="num">
                                      <p:cBhvr additive="base">
                                        <p:cTn id="368" dur="4000" fill="hold"/>
                                        <p:tgtEl>
                                          <p:spTgt spid="5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59"/>
                                        </p:tgtEl>
                                        <p:attrNameLst>
                                          <p:attrName>style.visibility</p:attrName>
                                        </p:attrNameLst>
                                      </p:cBhvr>
                                      <p:to>
                                        <p:strVal val="visible"/>
                                      </p:to>
                                    </p:set>
                                    <p:anim calcmode="lin" valueType="num">
                                      <p:cBhvr>
                                        <p:cTn id="371" dur="4000" fill="hold"/>
                                        <p:tgtEl>
                                          <p:spTgt spid="59"/>
                                        </p:tgtEl>
                                        <p:attrNameLst>
                                          <p:attrName>ppt_w</p:attrName>
                                        </p:attrNameLst>
                                      </p:cBhvr>
                                      <p:tavLst>
                                        <p:tav tm="0" fmla="#ppt_w*sin(2.5*pi*$)">
                                          <p:val>
                                            <p:fltVal val="0"/>
                                          </p:val>
                                        </p:tav>
                                        <p:tav tm="100000">
                                          <p:val>
                                            <p:fltVal val="1"/>
                                          </p:val>
                                        </p:tav>
                                      </p:tavLst>
                                    </p:anim>
                                    <p:anim calcmode="lin" valueType="num">
                                      <p:cBhvr>
                                        <p:cTn id="372" dur="4000" fill="hold"/>
                                        <p:tgtEl>
                                          <p:spTgt spid="59"/>
                                        </p:tgtEl>
                                        <p:attrNameLst>
                                          <p:attrName>ppt_h</p:attrName>
                                        </p:attrNameLst>
                                      </p:cBhvr>
                                      <p:tavLst>
                                        <p:tav tm="0">
                                          <p:val>
                                            <p:strVal val="#ppt_h"/>
                                          </p:val>
                                        </p:tav>
                                        <p:tav tm="100000">
                                          <p:val>
                                            <p:strVal val="#ppt_h"/>
                                          </p:val>
                                        </p:tav>
                                      </p:tavLst>
                                    </p:anim>
                                  </p:childTnLst>
                                </p:cTn>
                              </p:par>
                              <p:par>
                                <p:cTn id="373" presetID="2" presetClass="exit" presetSubtype="8" fill="hold" grpId="2" nodeType="withEffect">
                                  <p:stCondLst>
                                    <p:cond delay="0"/>
                                  </p:stCondLst>
                                  <p:childTnLst>
                                    <p:anim calcmode="lin" valueType="num">
                                      <p:cBhvr additive="base">
                                        <p:cTn id="374" dur="4500"/>
                                        <p:tgtEl>
                                          <p:spTgt spid="59"/>
                                        </p:tgtEl>
                                        <p:attrNameLst>
                                          <p:attrName>ppt_x</p:attrName>
                                        </p:attrNameLst>
                                      </p:cBhvr>
                                      <p:tavLst>
                                        <p:tav tm="0">
                                          <p:val>
                                            <p:strVal val="ppt_x"/>
                                          </p:val>
                                        </p:tav>
                                        <p:tav tm="100000">
                                          <p:val>
                                            <p:strVal val="0-ppt_w/2"/>
                                          </p:val>
                                        </p:tav>
                                      </p:tavLst>
                                    </p:anim>
                                    <p:anim calcmode="lin" valueType="num">
                                      <p:cBhvr additive="base">
                                        <p:cTn id="375" dur="4500"/>
                                        <p:tgtEl>
                                          <p:spTgt spid="59"/>
                                        </p:tgtEl>
                                        <p:attrNameLst>
                                          <p:attrName>ppt_y</p:attrName>
                                        </p:attrNameLst>
                                      </p:cBhvr>
                                      <p:tavLst>
                                        <p:tav tm="0">
                                          <p:val>
                                            <p:strVal val="ppt_y"/>
                                          </p:val>
                                        </p:tav>
                                        <p:tav tm="100000">
                                          <p:val>
                                            <p:strVal val="ppt_y"/>
                                          </p:val>
                                        </p:tav>
                                      </p:tavLst>
                                    </p:anim>
                                    <p:set>
                                      <p:cBhvr>
                                        <p:cTn id="376" dur="1" fill="hold">
                                          <p:stCondLst>
                                            <p:cond delay="4499"/>
                                          </p:stCondLst>
                                        </p:cTn>
                                        <p:tgtEl>
                                          <p:spTgt spid="5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5500"/>
                                        <p:tgtEl>
                                          <p:spTgt spid="59"/>
                                        </p:tgtEl>
                                      </p:cBhvr>
                                    </p:animEffect>
                                    <p:set>
                                      <p:cBhvr>
                                        <p:cTn id="379" dur="1" fill="hold">
                                          <p:stCondLst>
                                            <p:cond delay="5499"/>
                                          </p:stCondLst>
                                        </p:cTn>
                                        <p:tgtEl>
                                          <p:spTgt spid="5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74"/>
                                        </p:tgtEl>
                                        <p:attrNameLst>
                                          <p:attrName>style.visibility</p:attrName>
                                        </p:attrNameLst>
                                      </p:cBhvr>
                                      <p:to>
                                        <p:strVal val="visible"/>
                                      </p:to>
                                    </p:set>
                                    <p:anim calcmode="lin" valueType="num">
                                      <p:cBhvr additive="base">
                                        <p:cTn id="382" dur="4000" fill="hold"/>
                                        <p:tgtEl>
                                          <p:spTgt spid="74"/>
                                        </p:tgtEl>
                                        <p:attrNameLst>
                                          <p:attrName>ppt_x</p:attrName>
                                        </p:attrNameLst>
                                      </p:cBhvr>
                                      <p:tavLst>
                                        <p:tav tm="0">
                                          <p:val>
                                            <p:strVal val="0-#ppt_w/2"/>
                                          </p:val>
                                        </p:tav>
                                        <p:tav tm="100000">
                                          <p:val>
                                            <p:strVal val="#ppt_x"/>
                                          </p:val>
                                        </p:tav>
                                      </p:tavLst>
                                    </p:anim>
                                    <p:anim calcmode="lin" valueType="num">
                                      <p:cBhvr additive="base">
                                        <p:cTn id="383" dur="4000" fill="hold"/>
                                        <p:tgtEl>
                                          <p:spTgt spid="74"/>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4"/>
                                        </p:tgtEl>
                                        <p:attrNameLst>
                                          <p:attrName>style.visibility</p:attrName>
                                        </p:attrNameLst>
                                      </p:cBhvr>
                                      <p:to>
                                        <p:strVal val="visible"/>
                                      </p:to>
                                    </p:set>
                                    <p:anim calcmode="lin" valueType="num">
                                      <p:cBhvr>
                                        <p:cTn id="386" dur="4000" fill="hold"/>
                                        <p:tgtEl>
                                          <p:spTgt spid="74"/>
                                        </p:tgtEl>
                                        <p:attrNameLst>
                                          <p:attrName>ppt_w</p:attrName>
                                        </p:attrNameLst>
                                      </p:cBhvr>
                                      <p:tavLst>
                                        <p:tav tm="0" fmla="#ppt_w*sin(2.5*pi*$)">
                                          <p:val>
                                            <p:fltVal val="0"/>
                                          </p:val>
                                        </p:tav>
                                        <p:tav tm="100000">
                                          <p:val>
                                            <p:fltVal val="1"/>
                                          </p:val>
                                        </p:tav>
                                      </p:tavLst>
                                    </p:anim>
                                    <p:anim calcmode="lin" valueType="num">
                                      <p:cBhvr>
                                        <p:cTn id="387" dur="4000" fill="hold"/>
                                        <p:tgtEl>
                                          <p:spTgt spid="74"/>
                                        </p:tgtEl>
                                        <p:attrNameLst>
                                          <p:attrName>ppt_h</p:attrName>
                                        </p:attrNameLst>
                                      </p:cBhvr>
                                      <p:tavLst>
                                        <p:tav tm="0">
                                          <p:val>
                                            <p:strVal val="#ppt_h"/>
                                          </p:val>
                                        </p:tav>
                                        <p:tav tm="100000">
                                          <p:val>
                                            <p:strVal val="#ppt_h"/>
                                          </p:val>
                                        </p:tav>
                                      </p:tavLst>
                                    </p:anim>
                                  </p:childTnLst>
                                </p:cTn>
                              </p:par>
                              <p:par>
                                <p:cTn id="388" presetID="2" presetClass="exit" presetSubtype="8" fill="hold" grpId="2" nodeType="withEffect">
                                  <p:stCondLst>
                                    <p:cond delay="0"/>
                                  </p:stCondLst>
                                  <p:childTnLst>
                                    <p:anim calcmode="lin" valueType="num">
                                      <p:cBhvr additive="base">
                                        <p:cTn id="389" dur="4500"/>
                                        <p:tgtEl>
                                          <p:spTgt spid="74"/>
                                        </p:tgtEl>
                                        <p:attrNameLst>
                                          <p:attrName>ppt_x</p:attrName>
                                        </p:attrNameLst>
                                      </p:cBhvr>
                                      <p:tavLst>
                                        <p:tav tm="0">
                                          <p:val>
                                            <p:strVal val="ppt_x"/>
                                          </p:val>
                                        </p:tav>
                                        <p:tav tm="100000">
                                          <p:val>
                                            <p:strVal val="0-ppt_w/2"/>
                                          </p:val>
                                        </p:tav>
                                      </p:tavLst>
                                    </p:anim>
                                    <p:anim calcmode="lin" valueType="num">
                                      <p:cBhvr additive="base">
                                        <p:cTn id="390" dur="4500"/>
                                        <p:tgtEl>
                                          <p:spTgt spid="74"/>
                                        </p:tgtEl>
                                        <p:attrNameLst>
                                          <p:attrName>ppt_y</p:attrName>
                                        </p:attrNameLst>
                                      </p:cBhvr>
                                      <p:tavLst>
                                        <p:tav tm="0">
                                          <p:val>
                                            <p:strVal val="ppt_y"/>
                                          </p:val>
                                        </p:tav>
                                        <p:tav tm="100000">
                                          <p:val>
                                            <p:strVal val="ppt_y"/>
                                          </p:val>
                                        </p:tav>
                                      </p:tavLst>
                                    </p:anim>
                                    <p:set>
                                      <p:cBhvr>
                                        <p:cTn id="391" dur="1" fill="hold">
                                          <p:stCondLst>
                                            <p:cond delay="4499"/>
                                          </p:stCondLst>
                                        </p:cTn>
                                        <p:tgtEl>
                                          <p:spTgt spid="74"/>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5500"/>
                                        <p:tgtEl>
                                          <p:spTgt spid="74"/>
                                        </p:tgtEl>
                                      </p:cBhvr>
                                    </p:animEffect>
                                    <p:set>
                                      <p:cBhvr>
                                        <p:cTn id="394" dur="1" fill="hold">
                                          <p:stCondLst>
                                            <p:cond delay="5499"/>
                                          </p:stCondLst>
                                        </p:cTn>
                                        <p:tgtEl>
                                          <p:spTgt spid="74"/>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72"/>
                                        </p:tgtEl>
                                        <p:attrNameLst>
                                          <p:attrName>style.visibility</p:attrName>
                                        </p:attrNameLst>
                                      </p:cBhvr>
                                      <p:to>
                                        <p:strVal val="visible"/>
                                      </p:to>
                                    </p:set>
                                    <p:anim calcmode="lin" valueType="num">
                                      <p:cBhvr additive="base">
                                        <p:cTn id="397" dur="4000" fill="hold"/>
                                        <p:tgtEl>
                                          <p:spTgt spid="72"/>
                                        </p:tgtEl>
                                        <p:attrNameLst>
                                          <p:attrName>ppt_x</p:attrName>
                                        </p:attrNameLst>
                                      </p:cBhvr>
                                      <p:tavLst>
                                        <p:tav tm="0">
                                          <p:val>
                                            <p:strVal val="0-#ppt_w/2"/>
                                          </p:val>
                                        </p:tav>
                                        <p:tav tm="100000">
                                          <p:val>
                                            <p:strVal val="#ppt_x"/>
                                          </p:val>
                                        </p:tav>
                                      </p:tavLst>
                                    </p:anim>
                                    <p:anim calcmode="lin" valueType="num">
                                      <p:cBhvr additive="base">
                                        <p:cTn id="398" dur="4000" fill="hold"/>
                                        <p:tgtEl>
                                          <p:spTgt spid="72"/>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72"/>
                                        </p:tgtEl>
                                        <p:attrNameLst>
                                          <p:attrName>style.visibility</p:attrName>
                                        </p:attrNameLst>
                                      </p:cBhvr>
                                      <p:to>
                                        <p:strVal val="visible"/>
                                      </p:to>
                                    </p:set>
                                    <p:anim calcmode="lin" valueType="num">
                                      <p:cBhvr>
                                        <p:cTn id="401" dur="4000" fill="hold"/>
                                        <p:tgtEl>
                                          <p:spTgt spid="72"/>
                                        </p:tgtEl>
                                        <p:attrNameLst>
                                          <p:attrName>ppt_w</p:attrName>
                                        </p:attrNameLst>
                                      </p:cBhvr>
                                      <p:tavLst>
                                        <p:tav tm="0" fmla="#ppt_w*sin(2.5*pi*$)">
                                          <p:val>
                                            <p:fltVal val="0"/>
                                          </p:val>
                                        </p:tav>
                                        <p:tav tm="100000">
                                          <p:val>
                                            <p:fltVal val="1"/>
                                          </p:val>
                                        </p:tav>
                                      </p:tavLst>
                                    </p:anim>
                                    <p:anim calcmode="lin" valueType="num">
                                      <p:cBhvr>
                                        <p:cTn id="402" dur="4000" fill="hold"/>
                                        <p:tgtEl>
                                          <p:spTgt spid="72"/>
                                        </p:tgtEl>
                                        <p:attrNameLst>
                                          <p:attrName>ppt_h</p:attrName>
                                        </p:attrNameLst>
                                      </p:cBhvr>
                                      <p:tavLst>
                                        <p:tav tm="0">
                                          <p:val>
                                            <p:strVal val="#ppt_h"/>
                                          </p:val>
                                        </p:tav>
                                        <p:tav tm="100000">
                                          <p:val>
                                            <p:strVal val="#ppt_h"/>
                                          </p:val>
                                        </p:tav>
                                      </p:tavLst>
                                    </p:anim>
                                  </p:childTnLst>
                                </p:cTn>
                              </p:par>
                              <p:par>
                                <p:cTn id="403" presetID="2" presetClass="exit" presetSubtype="8" fill="hold" grpId="2" nodeType="withEffect">
                                  <p:stCondLst>
                                    <p:cond delay="0"/>
                                  </p:stCondLst>
                                  <p:childTnLst>
                                    <p:anim calcmode="lin" valueType="num">
                                      <p:cBhvr additive="base">
                                        <p:cTn id="404" dur="4500"/>
                                        <p:tgtEl>
                                          <p:spTgt spid="72"/>
                                        </p:tgtEl>
                                        <p:attrNameLst>
                                          <p:attrName>ppt_x</p:attrName>
                                        </p:attrNameLst>
                                      </p:cBhvr>
                                      <p:tavLst>
                                        <p:tav tm="0">
                                          <p:val>
                                            <p:strVal val="ppt_x"/>
                                          </p:val>
                                        </p:tav>
                                        <p:tav tm="100000">
                                          <p:val>
                                            <p:strVal val="0-ppt_w/2"/>
                                          </p:val>
                                        </p:tav>
                                      </p:tavLst>
                                    </p:anim>
                                    <p:anim calcmode="lin" valueType="num">
                                      <p:cBhvr additive="base">
                                        <p:cTn id="405" dur="4500"/>
                                        <p:tgtEl>
                                          <p:spTgt spid="72"/>
                                        </p:tgtEl>
                                        <p:attrNameLst>
                                          <p:attrName>ppt_y</p:attrName>
                                        </p:attrNameLst>
                                      </p:cBhvr>
                                      <p:tavLst>
                                        <p:tav tm="0">
                                          <p:val>
                                            <p:strVal val="ppt_y"/>
                                          </p:val>
                                        </p:tav>
                                        <p:tav tm="100000">
                                          <p:val>
                                            <p:strVal val="ppt_y"/>
                                          </p:val>
                                        </p:tav>
                                      </p:tavLst>
                                    </p:anim>
                                    <p:set>
                                      <p:cBhvr>
                                        <p:cTn id="406" dur="1" fill="hold">
                                          <p:stCondLst>
                                            <p:cond delay="4499"/>
                                          </p:stCondLst>
                                        </p:cTn>
                                        <p:tgtEl>
                                          <p:spTgt spid="72"/>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5500"/>
                                        <p:tgtEl>
                                          <p:spTgt spid="72"/>
                                        </p:tgtEl>
                                      </p:cBhvr>
                                    </p:animEffect>
                                    <p:set>
                                      <p:cBhvr>
                                        <p:cTn id="409" dur="1" fill="hold">
                                          <p:stCondLst>
                                            <p:cond delay="5499"/>
                                          </p:stCondLst>
                                        </p:cTn>
                                        <p:tgtEl>
                                          <p:spTgt spid="72"/>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73"/>
                                        </p:tgtEl>
                                        <p:attrNameLst>
                                          <p:attrName>style.visibility</p:attrName>
                                        </p:attrNameLst>
                                      </p:cBhvr>
                                      <p:to>
                                        <p:strVal val="visible"/>
                                      </p:to>
                                    </p:set>
                                    <p:anim calcmode="lin" valueType="num">
                                      <p:cBhvr additive="base">
                                        <p:cTn id="412" dur="4000" fill="hold"/>
                                        <p:tgtEl>
                                          <p:spTgt spid="73"/>
                                        </p:tgtEl>
                                        <p:attrNameLst>
                                          <p:attrName>ppt_x</p:attrName>
                                        </p:attrNameLst>
                                      </p:cBhvr>
                                      <p:tavLst>
                                        <p:tav tm="0">
                                          <p:val>
                                            <p:strVal val="0-#ppt_w/2"/>
                                          </p:val>
                                        </p:tav>
                                        <p:tav tm="100000">
                                          <p:val>
                                            <p:strVal val="#ppt_x"/>
                                          </p:val>
                                        </p:tav>
                                      </p:tavLst>
                                    </p:anim>
                                    <p:anim calcmode="lin" valueType="num">
                                      <p:cBhvr additive="base">
                                        <p:cTn id="413" dur="4000" fill="hold"/>
                                        <p:tgtEl>
                                          <p:spTgt spid="73"/>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73"/>
                                        </p:tgtEl>
                                        <p:attrNameLst>
                                          <p:attrName>style.visibility</p:attrName>
                                        </p:attrNameLst>
                                      </p:cBhvr>
                                      <p:to>
                                        <p:strVal val="visible"/>
                                      </p:to>
                                    </p:set>
                                    <p:anim calcmode="lin" valueType="num">
                                      <p:cBhvr>
                                        <p:cTn id="416" dur="4000" fill="hold"/>
                                        <p:tgtEl>
                                          <p:spTgt spid="73"/>
                                        </p:tgtEl>
                                        <p:attrNameLst>
                                          <p:attrName>ppt_w</p:attrName>
                                        </p:attrNameLst>
                                      </p:cBhvr>
                                      <p:tavLst>
                                        <p:tav tm="0" fmla="#ppt_w*sin(2.5*pi*$)">
                                          <p:val>
                                            <p:fltVal val="0"/>
                                          </p:val>
                                        </p:tav>
                                        <p:tav tm="100000">
                                          <p:val>
                                            <p:fltVal val="1"/>
                                          </p:val>
                                        </p:tav>
                                      </p:tavLst>
                                    </p:anim>
                                    <p:anim calcmode="lin" valueType="num">
                                      <p:cBhvr>
                                        <p:cTn id="417" dur="4000" fill="hold"/>
                                        <p:tgtEl>
                                          <p:spTgt spid="73"/>
                                        </p:tgtEl>
                                        <p:attrNameLst>
                                          <p:attrName>ppt_h</p:attrName>
                                        </p:attrNameLst>
                                      </p:cBhvr>
                                      <p:tavLst>
                                        <p:tav tm="0">
                                          <p:val>
                                            <p:strVal val="#ppt_h"/>
                                          </p:val>
                                        </p:tav>
                                        <p:tav tm="100000">
                                          <p:val>
                                            <p:strVal val="#ppt_h"/>
                                          </p:val>
                                        </p:tav>
                                      </p:tavLst>
                                    </p:anim>
                                  </p:childTnLst>
                                </p:cTn>
                              </p:par>
                              <p:par>
                                <p:cTn id="418" presetID="2" presetClass="exit" presetSubtype="8" fill="hold" grpId="2" nodeType="withEffect">
                                  <p:stCondLst>
                                    <p:cond delay="0"/>
                                  </p:stCondLst>
                                  <p:childTnLst>
                                    <p:anim calcmode="lin" valueType="num">
                                      <p:cBhvr additive="base">
                                        <p:cTn id="419" dur="4500"/>
                                        <p:tgtEl>
                                          <p:spTgt spid="73"/>
                                        </p:tgtEl>
                                        <p:attrNameLst>
                                          <p:attrName>ppt_x</p:attrName>
                                        </p:attrNameLst>
                                      </p:cBhvr>
                                      <p:tavLst>
                                        <p:tav tm="0">
                                          <p:val>
                                            <p:strVal val="ppt_x"/>
                                          </p:val>
                                        </p:tav>
                                        <p:tav tm="100000">
                                          <p:val>
                                            <p:strVal val="0-ppt_w/2"/>
                                          </p:val>
                                        </p:tav>
                                      </p:tavLst>
                                    </p:anim>
                                    <p:anim calcmode="lin" valueType="num">
                                      <p:cBhvr additive="base">
                                        <p:cTn id="420" dur="4500"/>
                                        <p:tgtEl>
                                          <p:spTgt spid="73"/>
                                        </p:tgtEl>
                                        <p:attrNameLst>
                                          <p:attrName>ppt_y</p:attrName>
                                        </p:attrNameLst>
                                      </p:cBhvr>
                                      <p:tavLst>
                                        <p:tav tm="0">
                                          <p:val>
                                            <p:strVal val="ppt_y"/>
                                          </p:val>
                                        </p:tav>
                                        <p:tav tm="100000">
                                          <p:val>
                                            <p:strVal val="ppt_y"/>
                                          </p:val>
                                        </p:tav>
                                      </p:tavLst>
                                    </p:anim>
                                    <p:set>
                                      <p:cBhvr>
                                        <p:cTn id="421" dur="1" fill="hold">
                                          <p:stCondLst>
                                            <p:cond delay="4499"/>
                                          </p:stCondLst>
                                        </p:cTn>
                                        <p:tgtEl>
                                          <p:spTgt spid="73"/>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5500"/>
                                        <p:tgtEl>
                                          <p:spTgt spid="73"/>
                                        </p:tgtEl>
                                      </p:cBhvr>
                                    </p:animEffect>
                                    <p:set>
                                      <p:cBhvr>
                                        <p:cTn id="424" dur="1" fill="hold">
                                          <p:stCondLst>
                                            <p:cond delay="5499"/>
                                          </p:stCondLst>
                                        </p:cTn>
                                        <p:tgtEl>
                                          <p:spTgt spid="73"/>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98"/>
                                        </p:tgtEl>
                                        <p:attrNameLst>
                                          <p:attrName>style.visibility</p:attrName>
                                        </p:attrNameLst>
                                      </p:cBhvr>
                                      <p:to>
                                        <p:strVal val="visible"/>
                                      </p:to>
                                    </p:set>
                                    <p:anim calcmode="lin" valueType="num">
                                      <p:cBhvr additive="base">
                                        <p:cTn id="427" dur="4000" fill="hold"/>
                                        <p:tgtEl>
                                          <p:spTgt spid="98"/>
                                        </p:tgtEl>
                                        <p:attrNameLst>
                                          <p:attrName>ppt_x</p:attrName>
                                        </p:attrNameLst>
                                      </p:cBhvr>
                                      <p:tavLst>
                                        <p:tav tm="0">
                                          <p:val>
                                            <p:strVal val="0-#ppt_w/2"/>
                                          </p:val>
                                        </p:tav>
                                        <p:tav tm="100000">
                                          <p:val>
                                            <p:strVal val="#ppt_x"/>
                                          </p:val>
                                        </p:tav>
                                      </p:tavLst>
                                    </p:anim>
                                    <p:anim calcmode="lin" valueType="num">
                                      <p:cBhvr additive="base">
                                        <p:cTn id="428" dur="4000" fill="hold"/>
                                        <p:tgtEl>
                                          <p:spTgt spid="98"/>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98"/>
                                        </p:tgtEl>
                                        <p:attrNameLst>
                                          <p:attrName>style.visibility</p:attrName>
                                        </p:attrNameLst>
                                      </p:cBhvr>
                                      <p:to>
                                        <p:strVal val="visible"/>
                                      </p:to>
                                    </p:set>
                                    <p:anim calcmode="lin" valueType="num">
                                      <p:cBhvr>
                                        <p:cTn id="431" dur="4000" fill="hold"/>
                                        <p:tgtEl>
                                          <p:spTgt spid="98"/>
                                        </p:tgtEl>
                                        <p:attrNameLst>
                                          <p:attrName>ppt_w</p:attrName>
                                        </p:attrNameLst>
                                      </p:cBhvr>
                                      <p:tavLst>
                                        <p:tav tm="0" fmla="#ppt_w*sin(2.5*pi*$)">
                                          <p:val>
                                            <p:fltVal val="0"/>
                                          </p:val>
                                        </p:tav>
                                        <p:tav tm="100000">
                                          <p:val>
                                            <p:fltVal val="1"/>
                                          </p:val>
                                        </p:tav>
                                      </p:tavLst>
                                    </p:anim>
                                    <p:anim calcmode="lin" valueType="num">
                                      <p:cBhvr>
                                        <p:cTn id="432" dur="4000" fill="hold"/>
                                        <p:tgtEl>
                                          <p:spTgt spid="98"/>
                                        </p:tgtEl>
                                        <p:attrNameLst>
                                          <p:attrName>ppt_h</p:attrName>
                                        </p:attrNameLst>
                                      </p:cBhvr>
                                      <p:tavLst>
                                        <p:tav tm="0">
                                          <p:val>
                                            <p:strVal val="#ppt_h"/>
                                          </p:val>
                                        </p:tav>
                                        <p:tav tm="100000">
                                          <p:val>
                                            <p:strVal val="#ppt_h"/>
                                          </p:val>
                                        </p:tav>
                                      </p:tavLst>
                                    </p:anim>
                                  </p:childTnLst>
                                </p:cTn>
                              </p:par>
                              <p:par>
                                <p:cTn id="433" presetID="2" presetClass="exit" presetSubtype="8" fill="hold" grpId="2" nodeType="withEffect">
                                  <p:stCondLst>
                                    <p:cond delay="0"/>
                                  </p:stCondLst>
                                  <p:childTnLst>
                                    <p:anim calcmode="lin" valueType="num">
                                      <p:cBhvr additive="base">
                                        <p:cTn id="434" dur="4500"/>
                                        <p:tgtEl>
                                          <p:spTgt spid="98"/>
                                        </p:tgtEl>
                                        <p:attrNameLst>
                                          <p:attrName>ppt_x</p:attrName>
                                        </p:attrNameLst>
                                      </p:cBhvr>
                                      <p:tavLst>
                                        <p:tav tm="0">
                                          <p:val>
                                            <p:strVal val="ppt_x"/>
                                          </p:val>
                                        </p:tav>
                                        <p:tav tm="100000">
                                          <p:val>
                                            <p:strVal val="0-ppt_w/2"/>
                                          </p:val>
                                        </p:tav>
                                      </p:tavLst>
                                    </p:anim>
                                    <p:anim calcmode="lin" valueType="num">
                                      <p:cBhvr additive="base">
                                        <p:cTn id="435" dur="4500"/>
                                        <p:tgtEl>
                                          <p:spTgt spid="98"/>
                                        </p:tgtEl>
                                        <p:attrNameLst>
                                          <p:attrName>ppt_y</p:attrName>
                                        </p:attrNameLst>
                                      </p:cBhvr>
                                      <p:tavLst>
                                        <p:tav tm="0">
                                          <p:val>
                                            <p:strVal val="ppt_y"/>
                                          </p:val>
                                        </p:tav>
                                        <p:tav tm="100000">
                                          <p:val>
                                            <p:strVal val="ppt_y"/>
                                          </p:val>
                                        </p:tav>
                                      </p:tavLst>
                                    </p:anim>
                                    <p:set>
                                      <p:cBhvr>
                                        <p:cTn id="436" dur="1" fill="hold">
                                          <p:stCondLst>
                                            <p:cond delay="4499"/>
                                          </p:stCondLst>
                                        </p:cTn>
                                        <p:tgtEl>
                                          <p:spTgt spid="98"/>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5500"/>
                                        <p:tgtEl>
                                          <p:spTgt spid="98"/>
                                        </p:tgtEl>
                                      </p:cBhvr>
                                    </p:animEffect>
                                    <p:set>
                                      <p:cBhvr>
                                        <p:cTn id="439" dur="1" fill="hold">
                                          <p:stCondLst>
                                            <p:cond delay="5499"/>
                                          </p:stCondLst>
                                        </p:cTn>
                                        <p:tgtEl>
                                          <p:spTgt spid="98"/>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96"/>
                                        </p:tgtEl>
                                        <p:attrNameLst>
                                          <p:attrName>style.visibility</p:attrName>
                                        </p:attrNameLst>
                                      </p:cBhvr>
                                      <p:to>
                                        <p:strVal val="visible"/>
                                      </p:to>
                                    </p:set>
                                    <p:anim calcmode="lin" valueType="num">
                                      <p:cBhvr additive="base">
                                        <p:cTn id="442" dur="4000" fill="hold"/>
                                        <p:tgtEl>
                                          <p:spTgt spid="96"/>
                                        </p:tgtEl>
                                        <p:attrNameLst>
                                          <p:attrName>ppt_x</p:attrName>
                                        </p:attrNameLst>
                                      </p:cBhvr>
                                      <p:tavLst>
                                        <p:tav tm="0">
                                          <p:val>
                                            <p:strVal val="0-#ppt_w/2"/>
                                          </p:val>
                                        </p:tav>
                                        <p:tav tm="100000">
                                          <p:val>
                                            <p:strVal val="#ppt_x"/>
                                          </p:val>
                                        </p:tav>
                                      </p:tavLst>
                                    </p:anim>
                                    <p:anim calcmode="lin" valueType="num">
                                      <p:cBhvr additive="base">
                                        <p:cTn id="443" dur="4000" fill="hold"/>
                                        <p:tgtEl>
                                          <p:spTgt spid="9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96"/>
                                        </p:tgtEl>
                                        <p:attrNameLst>
                                          <p:attrName>style.visibility</p:attrName>
                                        </p:attrNameLst>
                                      </p:cBhvr>
                                      <p:to>
                                        <p:strVal val="visible"/>
                                      </p:to>
                                    </p:set>
                                    <p:anim calcmode="lin" valueType="num">
                                      <p:cBhvr>
                                        <p:cTn id="446" dur="4000" fill="hold"/>
                                        <p:tgtEl>
                                          <p:spTgt spid="96"/>
                                        </p:tgtEl>
                                        <p:attrNameLst>
                                          <p:attrName>ppt_w</p:attrName>
                                        </p:attrNameLst>
                                      </p:cBhvr>
                                      <p:tavLst>
                                        <p:tav tm="0" fmla="#ppt_w*sin(2.5*pi*$)">
                                          <p:val>
                                            <p:fltVal val="0"/>
                                          </p:val>
                                        </p:tav>
                                        <p:tav tm="100000">
                                          <p:val>
                                            <p:fltVal val="1"/>
                                          </p:val>
                                        </p:tav>
                                      </p:tavLst>
                                    </p:anim>
                                    <p:anim calcmode="lin" valueType="num">
                                      <p:cBhvr>
                                        <p:cTn id="447" dur="4000" fill="hold"/>
                                        <p:tgtEl>
                                          <p:spTgt spid="96"/>
                                        </p:tgtEl>
                                        <p:attrNameLst>
                                          <p:attrName>ppt_h</p:attrName>
                                        </p:attrNameLst>
                                      </p:cBhvr>
                                      <p:tavLst>
                                        <p:tav tm="0">
                                          <p:val>
                                            <p:strVal val="#ppt_h"/>
                                          </p:val>
                                        </p:tav>
                                        <p:tav tm="100000">
                                          <p:val>
                                            <p:strVal val="#ppt_h"/>
                                          </p:val>
                                        </p:tav>
                                      </p:tavLst>
                                    </p:anim>
                                  </p:childTnLst>
                                </p:cTn>
                              </p:par>
                              <p:par>
                                <p:cTn id="448" presetID="2" presetClass="exit" presetSubtype="8" fill="hold" grpId="2" nodeType="withEffect">
                                  <p:stCondLst>
                                    <p:cond delay="0"/>
                                  </p:stCondLst>
                                  <p:childTnLst>
                                    <p:anim calcmode="lin" valueType="num">
                                      <p:cBhvr additive="base">
                                        <p:cTn id="449" dur="4500"/>
                                        <p:tgtEl>
                                          <p:spTgt spid="96"/>
                                        </p:tgtEl>
                                        <p:attrNameLst>
                                          <p:attrName>ppt_x</p:attrName>
                                        </p:attrNameLst>
                                      </p:cBhvr>
                                      <p:tavLst>
                                        <p:tav tm="0">
                                          <p:val>
                                            <p:strVal val="ppt_x"/>
                                          </p:val>
                                        </p:tav>
                                        <p:tav tm="100000">
                                          <p:val>
                                            <p:strVal val="0-ppt_w/2"/>
                                          </p:val>
                                        </p:tav>
                                      </p:tavLst>
                                    </p:anim>
                                    <p:anim calcmode="lin" valueType="num">
                                      <p:cBhvr additive="base">
                                        <p:cTn id="450" dur="4500"/>
                                        <p:tgtEl>
                                          <p:spTgt spid="96"/>
                                        </p:tgtEl>
                                        <p:attrNameLst>
                                          <p:attrName>ppt_y</p:attrName>
                                        </p:attrNameLst>
                                      </p:cBhvr>
                                      <p:tavLst>
                                        <p:tav tm="0">
                                          <p:val>
                                            <p:strVal val="ppt_y"/>
                                          </p:val>
                                        </p:tav>
                                        <p:tav tm="100000">
                                          <p:val>
                                            <p:strVal val="ppt_y"/>
                                          </p:val>
                                        </p:tav>
                                      </p:tavLst>
                                    </p:anim>
                                    <p:set>
                                      <p:cBhvr>
                                        <p:cTn id="451" dur="1" fill="hold">
                                          <p:stCondLst>
                                            <p:cond delay="4499"/>
                                          </p:stCondLst>
                                        </p:cTn>
                                        <p:tgtEl>
                                          <p:spTgt spid="9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5500"/>
                                        <p:tgtEl>
                                          <p:spTgt spid="96"/>
                                        </p:tgtEl>
                                      </p:cBhvr>
                                    </p:animEffect>
                                    <p:set>
                                      <p:cBhvr>
                                        <p:cTn id="454" dur="1" fill="hold">
                                          <p:stCondLst>
                                            <p:cond delay="5499"/>
                                          </p:stCondLst>
                                        </p:cTn>
                                        <p:tgtEl>
                                          <p:spTgt spid="9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97"/>
                                        </p:tgtEl>
                                        <p:attrNameLst>
                                          <p:attrName>style.visibility</p:attrName>
                                        </p:attrNameLst>
                                      </p:cBhvr>
                                      <p:to>
                                        <p:strVal val="visible"/>
                                      </p:to>
                                    </p:set>
                                    <p:anim calcmode="lin" valueType="num">
                                      <p:cBhvr additive="base">
                                        <p:cTn id="457" dur="4000" fill="hold"/>
                                        <p:tgtEl>
                                          <p:spTgt spid="97"/>
                                        </p:tgtEl>
                                        <p:attrNameLst>
                                          <p:attrName>ppt_x</p:attrName>
                                        </p:attrNameLst>
                                      </p:cBhvr>
                                      <p:tavLst>
                                        <p:tav tm="0">
                                          <p:val>
                                            <p:strVal val="0-#ppt_w/2"/>
                                          </p:val>
                                        </p:tav>
                                        <p:tav tm="100000">
                                          <p:val>
                                            <p:strVal val="#ppt_x"/>
                                          </p:val>
                                        </p:tav>
                                      </p:tavLst>
                                    </p:anim>
                                    <p:anim calcmode="lin" valueType="num">
                                      <p:cBhvr additive="base">
                                        <p:cTn id="458" dur="4000" fill="hold"/>
                                        <p:tgtEl>
                                          <p:spTgt spid="97"/>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97"/>
                                        </p:tgtEl>
                                        <p:attrNameLst>
                                          <p:attrName>style.visibility</p:attrName>
                                        </p:attrNameLst>
                                      </p:cBhvr>
                                      <p:to>
                                        <p:strVal val="visible"/>
                                      </p:to>
                                    </p:set>
                                    <p:anim calcmode="lin" valueType="num">
                                      <p:cBhvr>
                                        <p:cTn id="461" dur="4000" fill="hold"/>
                                        <p:tgtEl>
                                          <p:spTgt spid="97"/>
                                        </p:tgtEl>
                                        <p:attrNameLst>
                                          <p:attrName>ppt_w</p:attrName>
                                        </p:attrNameLst>
                                      </p:cBhvr>
                                      <p:tavLst>
                                        <p:tav tm="0" fmla="#ppt_w*sin(2.5*pi*$)">
                                          <p:val>
                                            <p:fltVal val="0"/>
                                          </p:val>
                                        </p:tav>
                                        <p:tav tm="100000">
                                          <p:val>
                                            <p:fltVal val="1"/>
                                          </p:val>
                                        </p:tav>
                                      </p:tavLst>
                                    </p:anim>
                                    <p:anim calcmode="lin" valueType="num">
                                      <p:cBhvr>
                                        <p:cTn id="462" dur="4000" fill="hold"/>
                                        <p:tgtEl>
                                          <p:spTgt spid="97"/>
                                        </p:tgtEl>
                                        <p:attrNameLst>
                                          <p:attrName>ppt_h</p:attrName>
                                        </p:attrNameLst>
                                      </p:cBhvr>
                                      <p:tavLst>
                                        <p:tav tm="0">
                                          <p:val>
                                            <p:strVal val="#ppt_h"/>
                                          </p:val>
                                        </p:tav>
                                        <p:tav tm="100000">
                                          <p:val>
                                            <p:strVal val="#ppt_h"/>
                                          </p:val>
                                        </p:tav>
                                      </p:tavLst>
                                    </p:anim>
                                  </p:childTnLst>
                                </p:cTn>
                              </p:par>
                              <p:par>
                                <p:cTn id="463" presetID="2" presetClass="exit" presetSubtype="8" fill="hold" grpId="2" nodeType="withEffect">
                                  <p:stCondLst>
                                    <p:cond delay="0"/>
                                  </p:stCondLst>
                                  <p:childTnLst>
                                    <p:anim calcmode="lin" valueType="num">
                                      <p:cBhvr additive="base">
                                        <p:cTn id="464" dur="4500"/>
                                        <p:tgtEl>
                                          <p:spTgt spid="97"/>
                                        </p:tgtEl>
                                        <p:attrNameLst>
                                          <p:attrName>ppt_x</p:attrName>
                                        </p:attrNameLst>
                                      </p:cBhvr>
                                      <p:tavLst>
                                        <p:tav tm="0">
                                          <p:val>
                                            <p:strVal val="ppt_x"/>
                                          </p:val>
                                        </p:tav>
                                        <p:tav tm="100000">
                                          <p:val>
                                            <p:strVal val="0-ppt_w/2"/>
                                          </p:val>
                                        </p:tav>
                                      </p:tavLst>
                                    </p:anim>
                                    <p:anim calcmode="lin" valueType="num">
                                      <p:cBhvr additive="base">
                                        <p:cTn id="465" dur="4500"/>
                                        <p:tgtEl>
                                          <p:spTgt spid="97"/>
                                        </p:tgtEl>
                                        <p:attrNameLst>
                                          <p:attrName>ppt_y</p:attrName>
                                        </p:attrNameLst>
                                      </p:cBhvr>
                                      <p:tavLst>
                                        <p:tav tm="0">
                                          <p:val>
                                            <p:strVal val="ppt_y"/>
                                          </p:val>
                                        </p:tav>
                                        <p:tav tm="100000">
                                          <p:val>
                                            <p:strVal val="ppt_y"/>
                                          </p:val>
                                        </p:tav>
                                      </p:tavLst>
                                    </p:anim>
                                    <p:set>
                                      <p:cBhvr>
                                        <p:cTn id="466" dur="1" fill="hold">
                                          <p:stCondLst>
                                            <p:cond delay="4499"/>
                                          </p:stCondLst>
                                        </p:cTn>
                                        <p:tgtEl>
                                          <p:spTgt spid="97"/>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5500"/>
                                        <p:tgtEl>
                                          <p:spTgt spid="97"/>
                                        </p:tgtEl>
                                      </p:cBhvr>
                                    </p:animEffect>
                                    <p:set>
                                      <p:cBhvr>
                                        <p:cTn id="469" dur="1" fill="hold">
                                          <p:stCondLst>
                                            <p:cond delay="5499"/>
                                          </p:stCondLst>
                                        </p:cTn>
                                        <p:tgtEl>
                                          <p:spTgt spid="97"/>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04"/>
                                        </p:tgtEl>
                                        <p:attrNameLst>
                                          <p:attrName>style.visibility</p:attrName>
                                        </p:attrNameLst>
                                      </p:cBhvr>
                                      <p:to>
                                        <p:strVal val="visible"/>
                                      </p:to>
                                    </p:set>
                                    <p:anim calcmode="lin" valueType="num">
                                      <p:cBhvr additive="base">
                                        <p:cTn id="472" dur="4000" fill="hold"/>
                                        <p:tgtEl>
                                          <p:spTgt spid="104"/>
                                        </p:tgtEl>
                                        <p:attrNameLst>
                                          <p:attrName>ppt_x</p:attrName>
                                        </p:attrNameLst>
                                      </p:cBhvr>
                                      <p:tavLst>
                                        <p:tav tm="0">
                                          <p:val>
                                            <p:strVal val="0-#ppt_w/2"/>
                                          </p:val>
                                        </p:tav>
                                        <p:tav tm="100000">
                                          <p:val>
                                            <p:strVal val="#ppt_x"/>
                                          </p:val>
                                        </p:tav>
                                      </p:tavLst>
                                    </p:anim>
                                    <p:anim calcmode="lin" valueType="num">
                                      <p:cBhvr additive="base">
                                        <p:cTn id="473" dur="4000" fill="hold"/>
                                        <p:tgtEl>
                                          <p:spTgt spid="10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04"/>
                                        </p:tgtEl>
                                        <p:attrNameLst>
                                          <p:attrName>style.visibility</p:attrName>
                                        </p:attrNameLst>
                                      </p:cBhvr>
                                      <p:to>
                                        <p:strVal val="visible"/>
                                      </p:to>
                                    </p:set>
                                    <p:anim calcmode="lin" valueType="num">
                                      <p:cBhvr>
                                        <p:cTn id="476" dur="4000" fill="hold"/>
                                        <p:tgtEl>
                                          <p:spTgt spid="104"/>
                                        </p:tgtEl>
                                        <p:attrNameLst>
                                          <p:attrName>ppt_w</p:attrName>
                                        </p:attrNameLst>
                                      </p:cBhvr>
                                      <p:tavLst>
                                        <p:tav tm="0" fmla="#ppt_w*sin(2.5*pi*$)">
                                          <p:val>
                                            <p:fltVal val="0"/>
                                          </p:val>
                                        </p:tav>
                                        <p:tav tm="100000">
                                          <p:val>
                                            <p:fltVal val="1"/>
                                          </p:val>
                                        </p:tav>
                                      </p:tavLst>
                                    </p:anim>
                                    <p:anim calcmode="lin" valueType="num">
                                      <p:cBhvr>
                                        <p:cTn id="477" dur="4000" fill="hold"/>
                                        <p:tgtEl>
                                          <p:spTgt spid="104"/>
                                        </p:tgtEl>
                                        <p:attrNameLst>
                                          <p:attrName>ppt_h</p:attrName>
                                        </p:attrNameLst>
                                      </p:cBhvr>
                                      <p:tavLst>
                                        <p:tav tm="0">
                                          <p:val>
                                            <p:strVal val="#ppt_h"/>
                                          </p:val>
                                        </p:tav>
                                        <p:tav tm="100000">
                                          <p:val>
                                            <p:strVal val="#ppt_h"/>
                                          </p:val>
                                        </p:tav>
                                      </p:tavLst>
                                    </p:anim>
                                  </p:childTnLst>
                                </p:cTn>
                              </p:par>
                              <p:par>
                                <p:cTn id="478" presetID="2" presetClass="exit" presetSubtype="8" fill="hold" grpId="2" nodeType="withEffect">
                                  <p:stCondLst>
                                    <p:cond delay="0"/>
                                  </p:stCondLst>
                                  <p:childTnLst>
                                    <p:anim calcmode="lin" valueType="num">
                                      <p:cBhvr additive="base">
                                        <p:cTn id="479" dur="4500"/>
                                        <p:tgtEl>
                                          <p:spTgt spid="104"/>
                                        </p:tgtEl>
                                        <p:attrNameLst>
                                          <p:attrName>ppt_x</p:attrName>
                                        </p:attrNameLst>
                                      </p:cBhvr>
                                      <p:tavLst>
                                        <p:tav tm="0">
                                          <p:val>
                                            <p:strVal val="ppt_x"/>
                                          </p:val>
                                        </p:tav>
                                        <p:tav tm="100000">
                                          <p:val>
                                            <p:strVal val="0-ppt_w/2"/>
                                          </p:val>
                                        </p:tav>
                                      </p:tavLst>
                                    </p:anim>
                                    <p:anim calcmode="lin" valueType="num">
                                      <p:cBhvr additive="base">
                                        <p:cTn id="480" dur="4500"/>
                                        <p:tgtEl>
                                          <p:spTgt spid="104"/>
                                        </p:tgtEl>
                                        <p:attrNameLst>
                                          <p:attrName>ppt_y</p:attrName>
                                        </p:attrNameLst>
                                      </p:cBhvr>
                                      <p:tavLst>
                                        <p:tav tm="0">
                                          <p:val>
                                            <p:strVal val="ppt_y"/>
                                          </p:val>
                                        </p:tav>
                                        <p:tav tm="100000">
                                          <p:val>
                                            <p:strVal val="ppt_y"/>
                                          </p:val>
                                        </p:tav>
                                      </p:tavLst>
                                    </p:anim>
                                    <p:set>
                                      <p:cBhvr>
                                        <p:cTn id="481" dur="1" fill="hold">
                                          <p:stCondLst>
                                            <p:cond delay="4499"/>
                                          </p:stCondLst>
                                        </p:cTn>
                                        <p:tgtEl>
                                          <p:spTgt spid="10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5500"/>
                                        <p:tgtEl>
                                          <p:spTgt spid="104"/>
                                        </p:tgtEl>
                                      </p:cBhvr>
                                    </p:animEffect>
                                    <p:set>
                                      <p:cBhvr>
                                        <p:cTn id="484" dur="1" fill="hold">
                                          <p:stCondLst>
                                            <p:cond delay="5499"/>
                                          </p:stCondLst>
                                        </p:cTn>
                                        <p:tgtEl>
                                          <p:spTgt spid="10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02"/>
                                        </p:tgtEl>
                                        <p:attrNameLst>
                                          <p:attrName>style.visibility</p:attrName>
                                        </p:attrNameLst>
                                      </p:cBhvr>
                                      <p:to>
                                        <p:strVal val="visible"/>
                                      </p:to>
                                    </p:set>
                                    <p:anim calcmode="lin" valueType="num">
                                      <p:cBhvr additive="base">
                                        <p:cTn id="487" dur="4000" fill="hold"/>
                                        <p:tgtEl>
                                          <p:spTgt spid="102"/>
                                        </p:tgtEl>
                                        <p:attrNameLst>
                                          <p:attrName>ppt_x</p:attrName>
                                        </p:attrNameLst>
                                      </p:cBhvr>
                                      <p:tavLst>
                                        <p:tav tm="0">
                                          <p:val>
                                            <p:strVal val="0-#ppt_w/2"/>
                                          </p:val>
                                        </p:tav>
                                        <p:tav tm="100000">
                                          <p:val>
                                            <p:strVal val="#ppt_x"/>
                                          </p:val>
                                        </p:tav>
                                      </p:tavLst>
                                    </p:anim>
                                    <p:anim calcmode="lin" valueType="num">
                                      <p:cBhvr additive="base">
                                        <p:cTn id="488" dur="4000" fill="hold"/>
                                        <p:tgtEl>
                                          <p:spTgt spid="102"/>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02"/>
                                        </p:tgtEl>
                                        <p:attrNameLst>
                                          <p:attrName>style.visibility</p:attrName>
                                        </p:attrNameLst>
                                      </p:cBhvr>
                                      <p:to>
                                        <p:strVal val="visible"/>
                                      </p:to>
                                    </p:set>
                                    <p:anim calcmode="lin" valueType="num">
                                      <p:cBhvr>
                                        <p:cTn id="491" dur="4000" fill="hold"/>
                                        <p:tgtEl>
                                          <p:spTgt spid="102"/>
                                        </p:tgtEl>
                                        <p:attrNameLst>
                                          <p:attrName>ppt_w</p:attrName>
                                        </p:attrNameLst>
                                      </p:cBhvr>
                                      <p:tavLst>
                                        <p:tav tm="0" fmla="#ppt_w*sin(2.5*pi*$)">
                                          <p:val>
                                            <p:fltVal val="0"/>
                                          </p:val>
                                        </p:tav>
                                        <p:tav tm="100000">
                                          <p:val>
                                            <p:fltVal val="1"/>
                                          </p:val>
                                        </p:tav>
                                      </p:tavLst>
                                    </p:anim>
                                    <p:anim calcmode="lin" valueType="num">
                                      <p:cBhvr>
                                        <p:cTn id="492" dur="4000" fill="hold"/>
                                        <p:tgtEl>
                                          <p:spTgt spid="102"/>
                                        </p:tgtEl>
                                        <p:attrNameLst>
                                          <p:attrName>ppt_h</p:attrName>
                                        </p:attrNameLst>
                                      </p:cBhvr>
                                      <p:tavLst>
                                        <p:tav tm="0">
                                          <p:val>
                                            <p:strVal val="#ppt_h"/>
                                          </p:val>
                                        </p:tav>
                                        <p:tav tm="100000">
                                          <p:val>
                                            <p:strVal val="#ppt_h"/>
                                          </p:val>
                                        </p:tav>
                                      </p:tavLst>
                                    </p:anim>
                                  </p:childTnLst>
                                </p:cTn>
                              </p:par>
                              <p:par>
                                <p:cTn id="493" presetID="2" presetClass="exit" presetSubtype="8" fill="hold" grpId="2" nodeType="withEffect">
                                  <p:stCondLst>
                                    <p:cond delay="0"/>
                                  </p:stCondLst>
                                  <p:childTnLst>
                                    <p:anim calcmode="lin" valueType="num">
                                      <p:cBhvr additive="base">
                                        <p:cTn id="494" dur="4500"/>
                                        <p:tgtEl>
                                          <p:spTgt spid="102"/>
                                        </p:tgtEl>
                                        <p:attrNameLst>
                                          <p:attrName>ppt_x</p:attrName>
                                        </p:attrNameLst>
                                      </p:cBhvr>
                                      <p:tavLst>
                                        <p:tav tm="0">
                                          <p:val>
                                            <p:strVal val="ppt_x"/>
                                          </p:val>
                                        </p:tav>
                                        <p:tav tm="100000">
                                          <p:val>
                                            <p:strVal val="0-ppt_w/2"/>
                                          </p:val>
                                        </p:tav>
                                      </p:tavLst>
                                    </p:anim>
                                    <p:anim calcmode="lin" valueType="num">
                                      <p:cBhvr additive="base">
                                        <p:cTn id="495" dur="4500"/>
                                        <p:tgtEl>
                                          <p:spTgt spid="102"/>
                                        </p:tgtEl>
                                        <p:attrNameLst>
                                          <p:attrName>ppt_y</p:attrName>
                                        </p:attrNameLst>
                                      </p:cBhvr>
                                      <p:tavLst>
                                        <p:tav tm="0">
                                          <p:val>
                                            <p:strVal val="ppt_y"/>
                                          </p:val>
                                        </p:tav>
                                        <p:tav tm="100000">
                                          <p:val>
                                            <p:strVal val="ppt_y"/>
                                          </p:val>
                                        </p:tav>
                                      </p:tavLst>
                                    </p:anim>
                                    <p:set>
                                      <p:cBhvr>
                                        <p:cTn id="496" dur="1" fill="hold">
                                          <p:stCondLst>
                                            <p:cond delay="4499"/>
                                          </p:stCondLst>
                                        </p:cTn>
                                        <p:tgtEl>
                                          <p:spTgt spid="102"/>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5500"/>
                                        <p:tgtEl>
                                          <p:spTgt spid="102"/>
                                        </p:tgtEl>
                                      </p:cBhvr>
                                    </p:animEffect>
                                    <p:set>
                                      <p:cBhvr>
                                        <p:cTn id="499" dur="1" fill="hold">
                                          <p:stCondLst>
                                            <p:cond delay="5499"/>
                                          </p:stCondLst>
                                        </p:cTn>
                                        <p:tgtEl>
                                          <p:spTgt spid="102"/>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3"/>
                                        </p:tgtEl>
                                        <p:attrNameLst>
                                          <p:attrName>style.visibility</p:attrName>
                                        </p:attrNameLst>
                                      </p:cBhvr>
                                      <p:to>
                                        <p:strVal val="visible"/>
                                      </p:to>
                                    </p:set>
                                    <p:anim calcmode="lin" valueType="num">
                                      <p:cBhvr additive="base">
                                        <p:cTn id="502" dur="4000" fill="hold"/>
                                        <p:tgtEl>
                                          <p:spTgt spid="103"/>
                                        </p:tgtEl>
                                        <p:attrNameLst>
                                          <p:attrName>ppt_x</p:attrName>
                                        </p:attrNameLst>
                                      </p:cBhvr>
                                      <p:tavLst>
                                        <p:tav tm="0">
                                          <p:val>
                                            <p:strVal val="0-#ppt_w/2"/>
                                          </p:val>
                                        </p:tav>
                                        <p:tav tm="100000">
                                          <p:val>
                                            <p:strVal val="#ppt_x"/>
                                          </p:val>
                                        </p:tav>
                                      </p:tavLst>
                                    </p:anim>
                                    <p:anim calcmode="lin" valueType="num">
                                      <p:cBhvr additive="base">
                                        <p:cTn id="503" dur="4000" fill="hold"/>
                                        <p:tgtEl>
                                          <p:spTgt spid="103"/>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3"/>
                                        </p:tgtEl>
                                        <p:attrNameLst>
                                          <p:attrName>style.visibility</p:attrName>
                                        </p:attrNameLst>
                                      </p:cBhvr>
                                      <p:to>
                                        <p:strVal val="visible"/>
                                      </p:to>
                                    </p:set>
                                    <p:anim calcmode="lin" valueType="num">
                                      <p:cBhvr>
                                        <p:cTn id="506" dur="4000" fill="hold"/>
                                        <p:tgtEl>
                                          <p:spTgt spid="103"/>
                                        </p:tgtEl>
                                        <p:attrNameLst>
                                          <p:attrName>ppt_w</p:attrName>
                                        </p:attrNameLst>
                                      </p:cBhvr>
                                      <p:tavLst>
                                        <p:tav tm="0" fmla="#ppt_w*sin(2.5*pi*$)">
                                          <p:val>
                                            <p:fltVal val="0"/>
                                          </p:val>
                                        </p:tav>
                                        <p:tav tm="100000">
                                          <p:val>
                                            <p:fltVal val="1"/>
                                          </p:val>
                                        </p:tav>
                                      </p:tavLst>
                                    </p:anim>
                                    <p:anim calcmode="lin" valueType="num">
                                      <p:cBhvr>
                                        <p:cTn id="507" dur="4000" fill="hold"/>
                                        <p:tgtEl>
                                          <p:spTgt spid="103"/>
                                        </p:tgtEl>
                                        <p:attrNameLst>
                                          <p:attrName>ppt_h</p:attrName>
                                        </p:attrNameLst>
                                      </p:cBhvr>
                                      <p:tavLst>
                                        <p:tav tm="0">
                                          <p:val>
                                            <p:strVal val="#ppt_h"/>
                                          </p:val>
                                        </p:tav>
                                        <p:tav tm="100000">
                                          <p:val>
                                            <p:strVal val="#ppt_h"/>
                                          </p:val>
                                        </p:tav>
                                      </p:tavLst>
                                    </p:anim>
                                  </p:childTnLst>
                                </p:cTn>
                              </p:par>
                              <p:par>
                                <p:cTn id="508" presetID="2" presetClass="exit" presetSubtype="8" fill="hold" grpId="2" nodeType="withEffect">
                                  <p:stCondLst>
                                    <p:cond delay="0"/>
                                  </p:stCondLst>
                                  <p:childTnLst>
                                    <p:anim calcmode="lin" valueType="num">
                                      <p:cBhvr additive="base">
                                        <p:cTn id="509" dur="4500"/>
                                        <p:tgtEl>
                                          <p:spTgt spid="103"/>
                                        </p:tgtEl>
                                        <p:attrNameLst>
                                          <p:attrName>ppt_x</p:attrName>
                                        </p:attrNameLst>
                                      </p:cBhvr>
                                      <p:tavLst>
                                        <p:tav tm="0">
                                          <p:val>
                                            <p:strVal val="ppt_x"/>
                                          </p:val>
                                        </p:tav>
                                        <p:tav tm="100000">
                                          <p:val>
                                            <p:strVal val="0-ppt_w/2"/>
                                          </p:val>
                                        </p:tav>
                                      </p:tavLst>
                                    </p:anim>
                                    <p:anim calcmode="lin" valueType="num">
                                      <p:cBhvr additive="base">
                                        <p:cTn id="510" dur="4500"/>
                                        <p:tgtEl>
                                          <p:spTgt spid="103"/>
                                        </p:tgtEl>
                                        <p:attrNameLst>
                                          <p:attrName>ppt_y</p:attrName>
                                        </p:attrNameLst>
                                      </p:cBhvr>
                                      <p:tavLst>
                                        <p:tav tm="0">
                                          <p:val>
                                            <p:strVal val="ppt_y"/>
                                          </p:val>
                                        </p:tav>
                                        <p:tav tm="100000">
                                          <p:val>
                                            <p:strVal val="ppt_y"/>
                                          </p:val>
                                        </p:tav>
                                      </p:tavLst>
                                    </p:anim>
                                    <p:set>
                                      <p:cBhvr>
                                        <p:cTn id="511" dur="1" fill="hold">
                                          <p:stCondLst>
                                            <p:cond delay="4499"/>
                                          </p:stCondLst>
                                        </p:cTn>
                                        <p:tgtEl>
                                          <p:spTgt spid="103"/>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5500"/>
                                        <p:tgtEl>
                                          <p:spTgt spid="103"/>
                                        </p:tgtEl>
                                      </p:cBhvr>
                                    </p:animEffect>
                                    <p:set>
                                      <p:cBhvr>
                                        <p:cTn id="514" dur="1" fill="hold">
                                          <p:stCondLst>
                                            <p:cond delay="5499"/>
                                          </p:stCondLst>
                                        </p:cTn>
                                        <p:tgtEl>
                                          <p:spTgt spid="103"/>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0"/>
                                        </p:tgtEl>
                                        <p:attrNameLst>
                                          <p:attrName>style.visibility</p:attrName>
                                        </p:attrNameLst>
                                      </p:cBhvr>
                                      <p:to>
                                        <p:strVal val="visible"/>
                                      </p:to>
                                    </p:set>
                                    <p:anim calcmode="lin" valueType="num">
                                      <p:cBhvr additive="base">
                                        <p:cTn id="517" dur="4000" fill="hold"/>
                                        <p:tgtEl>
                                          <p:spTgt spid="110"/>
                                        </p:tgtEl>
                                        <p:attrNameLst>
                                          <p:attrName>ppt_x</p:attrName>
                                        </p:attrNameLst>
                                      </p:cBhvr>
                                      <p:tavLst>
                                        <p:tav tm="0">
                                          <p:val>
                                            <p:strVal val="0-#ppt_w/2"/>
                                          </p:val>
                                        </p:tav>
                                        <p:tav tm="100000">
                                          <p:val>
                                            <p:strVal val="#ppt_x"/>
                                          </p:val>
                                        </p:tav>
                                      </p:tavLst>
                                    </p:anim>
                                    <p:anim calcmode="lin" valueType="num">
                                      <p:cBhvr additive="base">
                                        <p:cTn id="518" dur="4000" fill="hold"/>
                                        <p:tgtEl>
                                          <p:spTgt spid="110"/>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0"/>
                                        </p:tgtEl>
                                        <p:attrNameLst>
                                          <p:attrName>style.visibility</p:attrName>
                                        </p:attrNameLst>
                                      </p:cBhvr>
                                      <p:to>
                                        <p:strVal val="visible"/>
                                      </p:to>
                                    </p:set>
                                    <p:anim calcmode="lin" valueType="num">
                                      <p:cBhvr>
                                        <p:cTn id="521" dur="4000" fill="hold"/>
                                        <p:tgtEl>
                                          <p:spTgt spid="110"/>
                                        </p:tgtEl>
                                        <p:attrNameLst>
                                          <p:attrName>ppt_w</p:attrName>
                                        </p:attrNameLst>
                                      </p:cBhvr>
                                      <p:tavLst>
                                        <p:tav tm="0" fmla="#ppt_w*sin(2.5*pi*$)">
                                          <p:val>
                                            <p:fltVal val="0"/>
                                          </p:val>
                                        </p:tav>
                                        <p:tav tm="100000">
                                          <p:val>
                                            <p:fltVal val="1"/>
                                          </p:val>
                                        </p:tav>
                                      </p:tavLst>
                                    </p:anim>
                                    <p:anim calcmode="lin" valueType="num">
                                      <p:cBhvr>
                                        <p:cTn id="522" dur="4000" fill="hold"/>
                                        <p:tgtEl>
                                          <p:spTgt spid="110"/>
                                        </p:tgtEl>
                                        <p:attrNameLst>
                                          <p:attrName>ppt_h</p:attrName>
                                        </p:attrNameLst>
                                      </p:cBhvr>
                                      <p:tavLst>
                                        <p:tav tm="0">
                                          <p:val>
                                            <p:strVal val="#ppt_h"/>
                                          </p:val>
                                        </p:tav>
                                        <p:tav tm="100000">
                                          <p:val>
                                            <p:strVal val="#ppt_h"/>
                                          </p:val>
                                        </p:tav>
                                      </p:tavLst>
                                    </p:anim>
                                  </p:childTnLst>
                                </p:cTn>
                              </p:par>
                              <p:par>
                                <p:cTn id="523" presetID="2" presetClass="exit" presetSubtype="8" fill="hold" grpId="2" nodeType="withEffect">
                                  <p:stCondLst>
                                    <p:cond delay="0"/>
                                  </p:stCondLst>
                                  <p:childTnLst>
                                    <p:anim calcmode="lin" valueType="num">
                                      <p:cBhvr additive="base">
                                        <p:cTn id="524" dur="4500"/>
                                        <p:tgtEl>
                                          <p:spTgt spid="110"/>
                                        </p:tgtEl>
                                        <p:attrNameLst>
                                          <p:attrName>ppt_x</p:attrName>
                                        </p:attrNameLst>
                                      </p:cBhvr>
                                      <p:tavLst>
                                        <p:tav tm="0">
                                          <p:val>
                                            <p:strVal val="ppt_x"/>
                                          </p:val>
                                        </p:tav>
                                        <p:tav tm="100000">
                                          <p:val>
                                            <p:strVal val="0-ppt_w/2"/>
                                          </p:val>
                                        </p:tav>
                                      </p:tavLst>
                                    </p:anim>
                                    <p:anim calcmode="lin" valueType="num">
                                      <p:cBhvr additive="base">
                                        <p:cTn id="525" dur="4500"/>
                                        <p:tgtEl>
                                          <p:spTgt spid="110"/>
                                        </p:tgtEl>
                                        <p:attrNameLst>
                                          <p:attrName>ppt_y</p:attrName>
                                        </p:attrNameLst>
                                      </p:cBhvr>
                                      <p:tavLst>
                                        <p:tav tm="0">
                                          <p:val>
                                            <p:strVal val="ppt_y"/>
                                          </p:val>
                                        </p:tav>
                                        <p:tav tm="100000">
                                          <p:val>
                                            <p:strVal val="ppt_y"/>
                                          </p:val>
                                        </p:tav>
                                      </p:tavLst>
                                    </p:anim>
                                    <p:set>
                                      <p:cBhvr>
                                        <p:cTn id="526" dur="1" fill="hold">
                                          <p:stCondLst>
                                            <p:cond delay="4499"/>
                                          </p:stCondLst>
                                        </p:cTn>
                                        <p:tgtEl>
                                          <p:spTgt spid="110"/>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5500"/>
                                        <p:tgtEl>
                                          <p:spTgt spid="110"/>
                                        </p:tgtEl>
                                      </p:cBhvr>
                                    </p:animEffect>
                                    <p:set>
                                      <p:cBhvr>
                                        <p:cTn id="529" dur="1" fill="hold">
                                          <p:stCondLst>
                                            <p:cond delay="5499"/>
                                          </p:stCondLst>
                                        </p:cTn>
                                        <p:tgtEl>
                                          <p:spTgt spid="110"/>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8"/>
                                        </p:tgtEl>
                                        <p:attrNameLst>
                                          <p:attrName>style.visibility</p:attrName>
                                        </p:attrNameLst>
                                      </p:cBhvr>
                                      <p:to>
                                        <p:strVal val="visible"/>
                                      </p:to>
                                    </p:set>
                                    <p:anim calcmode="lin" valueType="num">
                                      <p:cBhvr additive="base">
                                        <p:cTn id="532" dur="4000" fill="hold"/>
                                        <p:tgtEl>
                                          <p:spTgt spid="108"/>
                                        </p:tgtEl>
                                        <p:attrNameLst>
                                          <p:attrName>ppt_x</p:attrName>
                                        </p:attrNameLst>
                                      </p:cBhvr>
                                      <p:tavLst>
                                        <p:tav tm="0">
                                          <p:val>
                                            <p:strVal val="0-#ppt_w/2"/>
                                          </p:val>
                                        </p:tav>
                                        <p:tav tm="100000">
                                          <p:val>
                                            <p:strVal val="#ppt_x"/>
                                          </p:val>
                                        </p:tav>
                                      </p:tavLst>
                                    </p:anim>
                                    <p:anim calcmode="lin" valueType="num">
                                      <p:cBhvr additive="base">
                                        <p:cTn id="533" dur="4000" fill="hold"/>
                                        <p:tgtEl>
                                          <p:spTgt spid="10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8"/>
                                        </p:tgtEl>
                                        <p:attrNameLst>
                                          <p:attrName>style.visibility</p:attrName>
                                        </p:attrNameLst>
                                      </p:cBhvr>
                                      <p:to>
                                        <p:strVal val="visible"/>
                                      </p:to>
                                    </p:set>
                                    <p:anim calcmode="lin" valueType="num">
                                      <p:cBhvr>
                                        <p:cTn id="536" dur="4000" fill="hold"/>
                                        <p:tgtEl>
                                          <p:spTgt spid="108"/>
                                        </p:tgtEl>
                                        <p:attrNameLst>
                                          <p:attrName>ppt_w</p:attrName>
                                        </p:attrNameLst>
                                      </p:cBhvr>
                                      <p:tavLst>
                                        <p:tav tm="0" fmla="#ppt_w*sin(2.5*pi*$)">
                                          <p:val>
                                            <p:fltVal val="0"/>
                                          </p:val>
                                        </p:tav>
                                        <p:tav tm="100000">
                                          <p:val>
                                            <p:fltVal val="1"/>
                                          </p:val>
                                        </p:tav>
                                      </p:tavLst>
                                    </p:anim>
                                    <p:anim calcmode="lin" valueType="num">
                                      <p:cBhvr>
                                        <p:cTn id="537" dur="4000" fill="hold"/>
                                        <p:tgtEl>
                                          <p:spTgt spid="108"/>
                                        </p:tgtEl>
                                        <p:attrNameLst>
                                          <p:attrName>ppt_h</p:attrName>
                                        </p:attrNameLst>
                                      </p:cBhvr>
                                      <p:tavLst>
                                        <p:tav tm="0">
                                          <p:val>
                                            <p:strVal val="#ppt_h"/>
                                          </p:val>
                                        </p:tav>
                                        <p:tav tm="100000">
                                          <p:val>
                                            <p:strVal val="#ppt_h"/>
                                          </p:val>
                                        </p:tav>
                                      </p:tavLst>
                                    </p:anim>
                                  </p:childTnLst>
                                </p:cTn>
                              </p:par>
                              <p:par>
                                <p:cTn id="538" presetID="2" presetClass="exit" presetSubtype="8" fill="hold" grpId="2" nodeType="withEffect">
                                  <p:stCondLst>
                                    <p:cond delay="0"/>
                                  </p:stCondLst>
                                  <p:childTnLst>
                                    <p:anim calcmode="lin" valueType="num">
                                      <p:cBhvr additive="base">
                                        <p:cTn id="539" dur="4500"/>
                                        <p:tgtEl>
                                          <p:spTgt spid="108"/>
                                        </p:tgtEl>
                                        <p:attrNameLst>
                                          <p:attrName>ppt_x</p:attrName>
                                        </p:attrNameLst>
                                      </p:cBhvr>
                                      <p:tavLst>
                                        <p:tav tm="0">
                                          <p:val>
                                            <p:strVal val="ppt_x"/>
                                          </p:val>
                                        </p:tav>
                                        <p:tav tm="100000">
                                          <p:val>
                                            <p:strVal val="0-ppt_w/2"/>
                                          </p:val>
                                        </p:tav>
                                      </p:tavLst>
                                    </p:anim>
                                    <p:anim calcmode="lin" valueType="num">
                                      <p:cBhvr additive="base">
                                        <p:cTn id="540" dur="4500"/>
                                        <p:tgtEl>
                                          <p:spTgt spid="108"/>
                                        </p:tgtEl>
                                        <p:attrNameLst>
                                          <p:attrName>ppt_y</p:attrName>
                                        </p:attrNameLst>
                                      </p:cBhvr>
                                      <p:tavLst>
                                        <p:tav tm="0">
                                          <p:val>
                                            <p:strVal val="ppt_y"/>
                                          </p:val>
                                        </p:tav>
                                        <p:tav tm="100000">
                                          <p:val>
                                            <p:strVal val="ppt_y"/>
                                          </p:val>
                                        </p:tav>
                                      </p:tavLst>
                                    </p:anim>
                                    <p:set>
                                      <p:cBhvr>
                                        <p:cTn id="541" dur="1" fill="hold">
                                          <p:stCondLst>
                                            <p:cond delay="4499"/>
                                          </p:stCondLst>
                                        </p:cTn>
                                        <p:tgtEl>
                                          <p:spTgt spid="10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5500"/>
                                        <p:tgtEl>
                                          <p:spTgt spid="108"/>
                                        </p:tgtEl>
                                      </p:cBhvr>
                                    </p:animEffect>
                                    <p:set>
                                      <p:cBhvr>
                                        <p:cTn id="544" dur="1" fill="hold">
                                          <p:stCondLst>
                                            <p:cond delay="5499"/>
                                          </p:stCondLst>
                                        </p:cTn>
                                        <p:tgtEl>
                                          <p:spTgt spid="10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109"/>
                                        </p:tgtEl>
                                        <p:attrNameLst>
                                          <p:attrName>style.visibility</p:attrName>
                                        </p:attrNameLst>
                                      </p:cBhvr>
                                      <p:to>
                                        <p:strVal val="visible"/>
                                      </p:to>
                                    </p:set>
                                    <p:anim calcmode="lin" valueType="num">
                                      <p:cBhvr additive="base">
                                        <p:cTn id="547" dur="4000" fill="hold"/>
                                        <p:tgtEl>
                                          <p:spTgt spid="109"/>
                                        </p:tgtEl>
                                        <p:attrNameLst>
                                          <p:attrName>ppt_x</p:attrName>
                                        </p:attrNameLst>
                                      </p:cBhvr>
                                      <p:tavLst>
                                        <p:tav tm="0">
                                          <p:val>
                                            <p:strVal val="0-#ppt_w/2"/>
                                          </p:val>
                                        </p:tav>
                                        <p:tav tm="100000">
                                          <p:val>
                                            <p:strVal val="#ppt_x"/>
                                          </p:val>
                                        </p:tav>
                                      </p:tavLst>
                                    </p:anim>
                                    <p:anim calcmode="lin" valueType="num">
                                      <p:cBhvr additive="base">
                                        <p:cTn id="548" dur="4000" fill="hold"/>
                                        <p:tgtEl>
                                          <p:spTgt spid="10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109"/>
                                        </p:tgtEl>
                                        <p:attrNameLst>
                                          <p:attrName>style.visibility</p:attrName>
                                        </p:attrNameLst>
                                      </p:cBhvr>
                                      <p:to>
                                        <p:strVal val="visible"/>
                                      </p:to>
                                    </p:set>
                                    <p:anim calcmode="lin" valueType="num">
                                      <p:cBhvr>
                                        <p:cTn id="551" dur="4000" fill="hold"/>
                                        <p:tgtEl>
                                          <p:spTgt spid="109"/>
                                        </p:tgtEl>
                                        <p:attrNameLst>
                                          <p:attrName>ppt_w</p:attrName>
                                        </p:attrNameLst>
                                      </p:cBhvr>
                                      <p:tavLst>
                                        <p:tav tm="0" fmla="#ppt_w*sin(2.5*pi*$)">
                                          <p:val>
                                            <p:fltVal val="0"/>
                                          </p:val>
                                        </p:tav>
                                        <p:tav tm="100000">
                                          <p:val>
                                            <p:fltVal val="1"/>
                                          </p:val>
                                        </p:tav>
                                      </p:tavLst>
                                    </p:anim>
                                    <p:anim calcmode="lin" valueType="num">
                                      <p:cBhvr>
                                        <p:cTn id="552" dur="4000" fill="hold"/>
                                        <p:tgtEl>
                                          <p:spTgt spid="109"/>
                                        </p:tgtEl>
                                        <p:attrNameLst>
                                          <p:attrName>ppt_h</p:attrName>
                                        </p:attrNameLst>
                                      </p:cBhvr>
                                      <p:tavLst>
                                        <p:tav tm="0">
                                          <p:val>
                                            <p:strVal val="#ppt_h"/>
                                          </p:val>
                                        </p:tav>
                                        <p:tav tm="100000">
                                          <p:val>
                                            <p:strVal val="#ppt_h"/>
                                          </p:val>
                                        </p:tav>
                                      </p:tavLst>
                                    </p:anim>
                                  </p:childTnLst>
                                </p:cTn>
                              </p:par>
                              <p:par>
                                <p:cTn id="553" presetID="2" presetClass="exit" presetSubtype="8" fill="hold" grpId="2" nodeType="withEffect">
                                  <p:stCondLst>
                                    <p:cond delay="0"/>
                                  </p:stCondLst>
                                  <p:childTnLst>
                                    <p:anim calcmode="lin" valueType="num">
                                      <p:cBhvr additive="base">
                                        <p:cTn id="554" dur="4500"/>
                                        <p:tgtEl>
                                          <p:spTgt spid="109"/>
                                        </p:tgtEl>
                                        <p:attrNameLst>
                                          <p:attrName>ppt_x</p:attrName>
                                        </p:attrNameLst>
                                      </p:cBhvr>
                                      <p:tavLst>
                                        <p:tav tm="0">
                                          <p:val>
                                            <p:strVal val="ppt_x"/>
                                          </p:val>
                                        </p:tav>
                                        <p:tav tm="100000">
                                          <p:val>
                                            <p:strVal val="0-ppt_w/2"/>
                                          </p:val>
                                        </p:tav>
                                      </p:tavLst>
                                    </p:anim>
                                    <p:anim calcmode="lin" valueType="num">
                                      <p:cBhvr additive="base">
                                        <p:cTn id="555" dur="4500"/>
                                        <p:tgtEl>
                                          <p:spTgt spid="109"/>
                                        </p:tgtEl>
                                        <p:attrNameLst>
                                          <p:attrName>ppt_y</p:attrName>
                                        </p:attrNameLst>
                                      </p:cBhvr>
                                      <p:tavLst>
                                        <p:tav tm="0">
                                          <p:val>
                                            <p:strVal val="ppt_y"/>
                                          </p:val>
                                        </p:tav>
                                        <p:tav tm="100000">
                                          <p:val>
                                            <p:strVal val="ppt_y"/>
                                          </p:val>
                                        </p:tav>
                                      </p:tavLst>
                                    </p:anim>
                                    <p:set>
                                      <p:cBhvr>
                                        <p:cTn id="556" dur="1" fill="hold">
                                          <p:stCondLst>
                                            <p:cond delay="4499"/>
                                          </p:stCondLst>
                                        </p:cTn>
                                        <p:tgtEl>
                                          <p:spTgt spid="10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5500"/>
                                        <p:tgtEl>
                                          <p:spTgt spid="109"/>
                                        </p:tgtEl>
                                      </p:cBhvr>
                                    </p:animEffect>
                                    <p:set>
                                      <p:cBhvr>
                                        <p:cTn id="559" dur="1" fill="hold">
                                          <p:stCondLst>
                                            <p:cond delay="5499"/>
                                          </p:stCondLst>
                                        </p:cTn>
                                        <p:tgtEl>
                                          <p:spTgt spid="10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34"/>
                                        </p:tgtEl>
                                        <p:attrNameLst>
                                          <p:attrName>style.visibility</p:attrName>
                                        </p:attrNameLst>
                                      </p:cBhvr>
                                      <p:to>
                                        <p:strVal val="visible"/>
                                      </p:to>
                                    </p:set>
                                    <p:anim calcmode="lin" valueType="num">
                                      <p:cBhvr additive="base">
                                        <p:cTn id="562" dur="4000" fill="hold"/>
                                        <p:tgtEl>
                                          <p:spTgt spid="34"/>
                                        </p:tgtEl>
                                        <p:attrNameLst>
                                          <p:attrName>ppt_x</p:attrName>
                                        </p:attrNameLst>
                                      </p:cBhvr>
                                      <p:tavLst>
                                        <p:tav tm="0">
                                          <p:val>
                                            <p:strVal val="0-#ppt_w/2"/>
                                          </p:val>
                                        </p:tav>
                                        <p:tav tm="100000">
                                          <p:val>
                                            <p:strVal val="#ppt_x"/>
                                          </p:val>
                                        </p:tav>
                                      </p:tavLst>
                                    </p:anim>
                                    <p:anim calcmode="lin" valueType="num">
                                      <p:cBhvr additive="base">
                                        <p:cTn id="563" dur="4000" fill="hold"/>
                                        <p:tgtEl>
                                          <p:spTgt spid="34"/>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34"/>
                                        </p:tgtEl>
                                        <p:attrNameLst>
                                          <p:attrName>style.visibility</p:attrName>
                                        </p:attrNameLst>
                                      </p:cBhvr>
                                      <p:to>
                                        <p:strVal val="visible"/>
                                      </p:to>
                                    </p:set>
                                    <p:anim calcmode="lin" valueType="num">
                                      <p:cBhvr>
                                        <p:cTn id="566" dur="4000" fill="hold"/>
                                        <p:tgtEl>
                                          <p:spTgt spid="34"/>
                                        </p:tgtEl>
                                        <p:attrNameLst>
                                          <p:attrName>ppt_w</p:attrName>
                                        </p:attrNameLst>
                                      </p:cBhvr>
                                      <p:tavLst>
                                        <p:tav tm="0" fmla="#ppt_w*sin(2.5*pi*$)">
                                          <p:val>
                                            <p:fltVal val="0"/>
                                          </p:val>
                                        </p:tav>
                                        <p:tav tm="100000">
                                          <p:val>
                                            <p:fltVal val="1"/>
                                          </p:val>
                                        </p:tav>
                                      </p:tavLst>
                                    </p:anim>
                                    <p:anim calcmode="lin" valueType="num">
                                      <p:cBhvr>
                                        <p:cTn id="567" dur="4000" fill="hold"/>
                                        <p:tgtEl>
                                          <p:spTgt spid="34"/>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500"/>
                                        <p:tgtEl>
                                          <p:spTgt spid="34"/>
                                        </p:tgtEl>
                                        <p:attrNameLst>
                                          <p:attrName>ppt_x</p:attrName>
                                        </p:attrNameLst>
                                      </p:cBhvr>
                                      <p:tavLst>
                                        <p:tav tm="0">
                                          <p:val>
                                            <p:strVal val="ppt_x"/>
                                          </p:val>
                                        </p:tav>
                                        <p:tav tm="100000">
                                          <p:val>
                                            <p:strVal val="1+ppt_w/2"/>
                                          </p:val>
                                        </p:tav>
                                      </p:tavLst>
                                    </p:anim>
                                    <p:anim calcmode="lin" valueType="num">
                                      <p:cBhvr additive="base">
                                        <p:cTn id="570" dur="4500"/>
                                        <p:tgtEl>
                                          <p:spTgt spid="34"/>
                                        </p:tgtEl>
                                        <p:attrNameLst>
                                          <p:attrName>ppt_y</p:attrName>
                                        </p:attrNameLst>
                                      </p:cBhvr>
                                      <p:tavLst>
                                        <p:tav tm="0">
                                          <p:val>
                                            <p:strVal val="ppt_y"/>
                                          </p:val>
                                        </p:tav>
                                        <p:tav tm="100000">
                                          <p:val>
                                            <p:strVal val="ppt_y"/>
                                          </p:val>
                                        </p:tav>
                                      </p:tavLst>
                                    </p:anim>
                                    <p:set>
                                      <p:cBhvr>
                                        <p:cTn id="571" dur="1" fill="hold">
                                          <p:stCondLst>
                                            <p:cond delay="4499"/>
                                          </p:stCondLst>
                                        </p:cTn>
                                        <p:tgtEl>
                                          <p:spTgt spid="34"/>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5500"/>
                                        <p:tgtEl>
                                          <p:spTgt spid="34"/>
                                        </p:tgtEl>
                                      </p:cBhvr>
                                    </p:animEffect>
                                    <p:set>
                                      <p:cBhvr>
                                        <p:cTn id="574" dur="1" fill="hold">
                                          <p:stCondLst>
                                            <p:cond delay="5499"/>
                                          </p:stCondLst>
                                        </p:cTn>
                                        <p:tgtEl>
                                          <p:spTgt spid="34"/>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65"/>
                                        </p:tgtEl>
                                        <p:attrNameLst>
                                          <p:attrName>style.visibility</p:attrName>
                                        </p:attrNameLst>
                                      </p:cBhvr>
                                      <p:to>
                                        <p:strVal val="visible"/>
                                      </p:to>
                                    </p:set>
                                    <p:anim calcmode="lin" valueType="num">
                                      <p:cBhvr additive="base">
                                        <p:cTn id="577" dur="4000" fill="hold"/>
                                        <p:tgtEl>
                                          <p:spTgt spid="65"/>
                                        </p:tgtEl>
                                        <p:attrNameLst>
                                          <p:attrName>ppt_x</p:attrName>
                                        </p:attrNameLst>
                                      </p:cBhvr>
                                      <p:tavLst>
                                        <p:tav tm="0">
                                          <p:val>
                                            <p:strVal val="0-#ppt_w/2"/>
                                          </p:val>
                                        </p:tav>
                                        <p:tav tm="100000">
                                          <p:val>
                                            <p:strVal val="#ppt_x"/>
                                          </p:val>
                                        </p:tav>
                                      </p:tavLst>
                                    </p:anim>
                                    <p:anim calcmode="lin" valueType="num">
                                      <p:cBhvr additive="base">
                                        <p:cTn id="578" dur="4000" fill="hold"/>
                                        <p:tgtEl>
                                          <p:spTgt spid="6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65"/>
                                        </p:tgtEl>
                                        <p:attrNameLst>
                                          <p:attrName>style.visibility</p:attrName>
                                        </p:attrNameLst>
                                      </p:cBhvr>
                                      <p:to>
                                        <p:strVal val="visible"/>
                                      </p:to>
                                    </p:set>
                                    <p:anim calcmode="lin" valueType="num">
                                      <p:cBhvr>
                                        <p:cTn id="581" dur="4000" fill="hold"/>
                                        <p:tgtEl>
                                          <p:spTgt spid="65"/>
                                        </p:tgtEl>
                                        <p:attrNameLst>
                                          <p:attrName>ppt_w</p:attrName>
                                        </p:attrNameLst>
                                      </p:cBhvr>
                                      <p:tavLst>
                                        <p:tav tm="0" fmla="#ppt_w*sin(2.5*pi*$)">
                                          <p:val>
                                            <p:fltVal val="0"/>
                                          </p:val>
                                        </p:tav>
                                        <p:tav tm="100000">
                                          <p:val>
                                            <p:fltVal val="1"/>
                                          </p:val>
                                        </p:tav>
                                      </p:tavLst>
                                    </p:anim>
                                    <p:anim calcmode="lin" valueType="num">
                                      <p:cBhvr>
                                        <p:cTn id="582" dur="4000" fill="hold"/>
                                        <p:tgtEl>
                                          <p:spTgt spid="6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500"/>
                                        <p:tgtEl>
                                          <p:spTgt spid="65"/>
                                        </p:tgtEl>
                                        <p:attrNameLst>
                                          <p:attrName>ppt_x</p:attrName>
                                        </p:attrNameLst>
                                      </p:cBhvr>
                                      <p:tavLst>
                                        <p:tav tm="0">
                                          <p:val>
                                            <p:strVal val="ppt_x"/>
                                          </p:val>
                                        </p:tav>
                                        <p:tav tm="100000">
                                          <p:val>
                                            <p:strVal val="1+ppt_w/2"/>
                                          </p:val>
                                        </p:tav>
                                      </p:tavLst>
                                    </p:anim>
                                    <p:anim calcmode="lin" valueType="num">
                                      <p:cBhvr additive="base">
                                        <p:cTn id="585" dur="4500"/>
                                        <p:tgtEl>
                                          <p:spTgt spid="65"/>
                                        </p:tgtEl>
                                        <p:attrNameLst>
                                          <p:attrName>ppt_y</p:attrName>
                                        </p:attrNameLst>
                                      </p:cBhvr>
                                      <p:tavLst>
                                        <p:tav tm="0">
                                          <p:val>
                                            <p:strVal val="ppt_y"/>
                                          </p:val>
                                        </p:tav>
                                        <p:tav tm="100000">
                                          <p:val>
                                            <p:strVal val="ppt_y"/>
                                          </p:val>
                                        </p:tav>
                                      </p:tavLst>
                                    </p:anim>
                                    <p:set>
                                      <p:cBhvr>
                                        <p:cTn id="586" dur="1" fill="hold">
                                          <p:stCondLst>
                                            <p:cond delay="4499"/>
                                          </p:stCondLst>
                                        </p:cTn>
                                        <p:tgtEl>
                                          <p:spTgt spid="6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5500"/>
                                        <p:tgtEl>
                                          <p:spTgt spid="65"/>
                                        </p:tgtEl>
                                      </p:cBhvr>
                                    </p:animEffect>
                                    <p:set>
                                      <p:cBhvr>
                                        <p:cTn id="589" dur="1" fill="hold">
                                          <p:stCondLst>
                                            <p:cond delay="5499"/>
                                          </p:stCondLst>
                                        </p:cTn>
                                        <p:tgtEl>
                                          <p:spTgt spid="6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87"/>
                                        </p:tgtEl>
                                        <p:attrNameLst>
                                          <p:attrName>style.visibility</p:attrName>
                                        </p:attrNameLst>
                                      </p:cBhvr>
                                      <p:to>
                                        <p:strVal val="visible"/>
                                      </p:to>
                                    </p:set>
                                    <p:anim calcmode="lin" valueType="num">
                                      <p:cBhvr additive="base">
                                        <p:cTn id="592" dur="4000" fill="hold"/>
                                        <p:tgtEl>
                                          <p:spTgt spid="87"/>
                                        </p:tgtEl>
                                        <p:attrNameLst>
                                          <p:attrName>ppt_x</p:attrName>
                                        </p:attrNameLst>
                                      </p:cBhvr>
                                      <p:tavLst>
                                        <p:tav tm="0">
                                          <p:val>
                                            <p:strVal val="0-#ppt_w/2"/>
                                          </p:val>
                                        </p:tav>
                                        <p:tav tm="100000">
                                          <p:val>
                                            <p:strVal val="#ppt_x"/>
                                          </p:val>
                                        </p:tav>
                                      </p:tavLst>
                                    </p:anim>
                                    <p:anim calcmode="lin" valueType="num">
                                      <p:cBhvr additive="base">
                                        <p:cTn id="593" dur="4000" fill="hold"/>
                                        <p:tgtEl>
                                          <p:spTgt spid="87"/>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87"/>
                                        </p:tgtEl>
                                        <p:attrNameLst>
                                          <p:attrName>style.visibility</p:attrName>
                                        </p:attrNameLst>
                                      </p:cBhvr>
                                      <p:to>
                                        <p:strVal val="visible"/>
                                      </p:to>
                                    </p:set>
                                    <p:anim calcmode="lin" valueType="num">
                                      <p:cBhvr>
                                        <p:cTn id="596" dur="4000" fill="hold"/>
                                        <p:tgtEl>
                                          <p:spTgt spid="87"/>
                                        </p:tgtEl>
                                        <p:attrNameLst>
                                          <p:attrName>ppt_w</p:attrName>
                                        </p:attrNameLst>
                                      </p:cBhvr>
                                      <p:tavLst>
                                        <p:tav tm="0" fmla="#ppt_w*sin(2.5*pi*$)">
                                          <p:val>
                                            <p:fltVal val="0"/>
                                          </p:val>
                                        </p:tav>
                                        <p:tav tm="100000">
                                          <p:val>
                                            <p:fltVal val="1"/>
                                          </p:val>
                                        </p:tav>
                                      </p:tavLst>
                                    </p:anim>
                                    <p:anim calcmode="lin" valueType="num">
                                      <p:cBhvr>
                                        <p:cTn id="597" dur="4000" fill="hold"/>
                                        <p:tgtEl>
                                          <p:spTgt spid="87"/>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500"/>
                                        <p:tgtEl>
                                          <p:spTgt spid="87"/>
                                        </p:tgtEl>
                                        <p:attrNameLst>
                                          <p:attrName>ppt_x</p:attrName>
                                        </p:attrNameLst>
                                      </p:cBhvr>
                                      <p:tavLst>
                                        <p:tav tm="0">
                                          <p:val>
                                            <p:strVal val="ppt_x"/>
                                          </p:val>
                                        </p:tav>
                                        <p:tav tm="100000">
                                          <p:val>
                                            <p:strVal val="1+ppt_w/2"/>
                                          </p:val>
                                        </p:tav>
                                      </p:tavLst>
                                    </p:anim>
                                    <p:anim calcmode="lin" valueType="num">
                                      <p:cBhvr additive="base">
                                        <p:cTn id="600" dur="4500"/>
                                        <p:tgtEl>
                                          <p:spTgt spid="87"/>
                                        </p:tgtEl>
                                        <p:attrNameLst>
                                          <p:attrName>ppt_y</p:attrName>
                                        </p:attrNameLst>
                                      </p:cBhvr>
                                      <p:tavLst>
                                        <p:tav tm="0">
                                          <p:val>
                                            <p:strVal val="ppt_y"/>
                                          </p:val>
                                        </p:tav>
                                        <p:tav tm="100000">
                                          <p:val>
                                            <p:strVal val="ppt_y"/>
                                          </p:val>
                                        </p:tav>
                                      </p:tavLst>
                                    </p:anim>
                                    <p:set>
                                      <p:cBhvr>
                                        <p:cTn id="601" dur="1" fill="hold">
                                          <p:stCondLst>
                                            <p:cond delay="4499"/>
                                          </p:stCondLst>
                                        </p:cTn>
                                        <p:tgtEl>
                                          <p:spTgt spid="87"/>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5500"/>
                                        <p:tgtEl>
                                          <p:spTgt spid="87"/>
                                        </p:tgtEl>
                                      </p:cBhvr>
                                    </p:animEffect>
                                    <p:set>
                                      <p:cBhvr>
                                        <p:cTn id="604" dur="1" fill="hold">
                                          <p:stCondLst>
                                            <p:cond delay="5499"/>
                                          </p:stCondLst>
                                        </p:cTn>
                                        <p:tgtEl>
                                          <p:spTgt spid="87"/>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81"/>
                                        </p:tgtEl>
                                        <p:attrNameLst>
                                          <p:attrName>style.visibility</p:attrName>
                                        </p:attrNameLst>
                                      </p:cBhvr>
                                      <p:to>
                                        <p:strVal val="visible"/>
                                      </p:to>
                                    </p:set>
                                    <p:anim calcmode="lin" valueType="num">
                                      <p:cBhvr additive="base">
                                        <p:cTn id="607" dur="4000" fill="hold"/>
                                        <p:tgtEl>
                                          <p:spTgt spid="81"/>
                                        </p:tgtEl>
                                        <p:attrNameLst>
                                          <p:attrName>ppt_x</p:attrName>
                                        </p:attrNameLst>
                                      </p:cBhvr>
                                      <p:tavLst>
                                        <p:tav tm="0">
                                          <p:val>
                                            <p:strVal val="0-#ppt_w/2"/>
                                          </p:val>
                                        </p:tav>
                                        <p:tav tm="100000">
                                          <p:val>
                                            <p:strVal val="#ppt_x"/>
                                          </p:val>
                                        </p:tav>
                                      </p:tavLst>
                                    </p:anim>
                                    <p:anim calcmode="lin" valueType="num">
                                      <p:cBhvr additive="base">
                                        <p:cTn id="608" dur="4000" fill="hold"/>
                                        <p:tgtEl>
                                          <p:spTgt spid="81"/>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81"/>
                                        </p:tgtEl>
                                        <p:attrNameLst>
                                          <p:attrName>style.visibility</p:attrName>
                                        </p:attrNameLst>
                                      </p:cBhvr>
                                      <p:to>
                                        <p:strVal val="visible"/>
                                      </p:to>
                                    </p:set>
                                    <p:anim calcmode="lin" valueType="num">
                                      <p:cBhvr>
                                        <p:cTn id="611" dur="4000" fill="hold"/>
                                        <p:tgtEl>
                                          <p:spTgt spid="81"/>
                                        </p:tgtEl>
                                        <p:attrNameLst>
                                          <p:attrName>ppt_w</p:attrName>
                                        </p:attrNameLst>
                                      </p:cBhvr>
                                      <p:tavLst>
                                        <p:tav tm="0" fmla="#ppt_w*sin(2.5*pi*$)">
                                          <p:val>
                                            <p:fltVal val="0"/>
                                          </p:val>
                                        </p:tav>
                                        <p:tav tm="100000">
                                          <p:val>
                                            <p:fltVal val="1"/>
                                          </p:val>
                                        </p:tav>
                                      </p:tavLst>
                                    </p:anim>
                                    <p:anim calcmode="lin" valueType="num">
                                      <p:cBhvr>
                                        <p:cTn id="612" dur="4000" fill="hold"/>
                                        <p:tgtEl>
                                          <p:spTgt spid="81"/>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500"/>
                                        <p:tgtEl>
                                          <p:spTgt spid="81"/>
                                        </p:tgtEl>
                                        <p:attrNameLst>
                                          <p:attrName>ppt_x</p:attrName>
                                        </p:attrNameLst>
                                      </p:cBhvr>
                                      <p:tavLst>
                                        <p:tav tm="0">
                                          <p:val>
                                            <p:strVal val="ppt_x"/>
                                          </p:val>
                                        </p:tav>
                                        <p:tav tm="100000">
                                          <p:val>
                                            <p:strVal val="1+ppt_w/2"/>
                                          </p:val>
                                        </p:tav>
                                      </p:tavLst>
                                    </p:anim>
                                    <p:anim calcmode="lin" valueType="num">
                                      <p:cBhvr additive="base">
                                        <p:cTn id="615" dur="4500"/>
                                        <p:tgtEl>
                                          <p:spTgt spid="81"/>
                                        </p:tgtEl>
                                        <p:attrNameLst>
                                          <p:attrName>ppt_y</p:attrName>
                                        </p:attrNameLst>
                                      </p:cBhvr>
                                      <p:tavLst>
                                        <p:tav tm="0">
                                          <p:val>
                                            <p:strVal val="ppt_y"/>
                                          </p:val>
                                        </p:tav>
                                        <p:tav tm="100000">
                                          <p:val>
                                            <p:strVal val="ppt_y"/>
                                          </p:val>
                                        </p:tav>
                                      </p:tavLst>
                                    </p:anim>
                                    <p:set>
                                      <p:cBhvr>
                                        <p:cTn id="616" dur="1" fill="hold">
                                          <p:stCondLst>
                                            <p:cond delay="4499"/>
                                          </p:stCondLst>
                                        </p:cTn>
                                        <p:tgtEl>
                                          <p:spTgt spid="81"/>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5500"/>
                                        <p:tgtEl>
                                          <p:spTgt spid="81"/>
                                        </p:tgtEl>
                                      </p:cBhvr>
                                    </p:animEffect>
                                    <p:set>
                                      <p:cBhvr>
                                        <p:cTn id="619" dur="1" fill="hold">
                                          <p:stCondLst>
                                            <p:cond delay="5499"/>
                                          </p:stCondLst>
                                        </p:cTn>
                                        <p:tgtEl>
                                          <p:spTgt spid="81"/>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75"/>
                                        </p:tgtEl>
                                        <p:attrNameLst>
                                          <p:attrName>style.visibility</p:attrName>
                                        </p:attrNameLst>
                                      </p:cBhvr>
                                      <p:to>
                                        <p:strVal val="visible"/>
                                      </p:to>
                                    </p:set>
                                    <p:anim calcmode="lin" valueType="num">
                                      <p:cBhvr additive="base">
                                        <p:cTn id="622" dur="4000" fill="hold"/>
                                        <p:tgtEl>
                                          <p:spTgt spid="75"/>
                                        </p:tgtEl>
                                        <p:attrNameLst>
                                          <p:attrName>ppt_x</p:attrName>
                                        </p:attrNameLst>
                                      </p:cBhvr>
                                      <p:tavLst>
                                        <p:tav tm="0">
                                          <p:val>
                                            <p:strVal val="0-#ppt_w/2"/>
                                          </p:val>
                                        </p:tav>
                                        <p:tav tm="100000">
                                          <p:val>
                                            <p:strVal val="#ppt_x"/>
                                          </p:val>
                                        </p:tav>
                                      </p:tavLst>
                                    </p:anim>
                                    <p:anim calcmode="lin" valueType="num">
                                      <p:cBhvr additive="base">
                                        <p:cTn id="623" dur="4000" fill="hold"/>
                                        <p:tgtEl>
                                          <p:spTgt spid="75"/>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75"/>
                                        </p:tgtEl>
                                        <p:attrNameLst>
                                          <p:attrName>style.visibility</p:attrName>
                                        </p:attrNameLst>
                                      </p:cBhvr>
                                      <p:to>
                                        <p:strVal val="visible"/>
                                      </p:to>
                                    </p:set>
                                    <p:anim calcmode="lin" valueType="num">
                                      <p:cBhvr>
                                        <p:cTn id="626" dur="4000" fill="hold"/>
                                        <p:tgtEl>
                                          <p:spTgt spid="75"/>
                                        </p:tgtEl>
                                        <p:attrNameLst>
                                          <p:attrName>ppt_w</p:attrName>
                                        </p:attrNameLst>
                                      </p:cBhvr>
                                      <p:tavLst>
                                        <p:tav tm="0" fmla="#ppt_w*sin(2.5*pi*$)">
                                          <p:val>
                                            <p:fltVal val="0"/>
                                          </p:val>
                                        </p:tav>
                                        <p:tav tm="100000">
                                          <p:val>
                                            <p:fltVal val="1"/>
                                          </p:val>
                                        </p:tav>
                                      </p:tavLst>
                                    </p:anim>
                                    <p:anim calcmode="lin" valueType="num">
                                      <p:cBhvr>
                                        <p:cTn id="627" dur="4000" fill="hold"/>
                                        <p:tgtEl>
                                          <p:spTgt spid="75"/>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500"/>
                                        <p:tgtEl>
                                          <p:spTgt spid="75"/>
                                        </p:tgtEl>
                                        <p:attrNameLst>
                                          <p:attrName>ppt_x</p:attrName>
                                        </p:attrNameLst>
                                      </p:cBhvr>
                                      <p:tavLst>
                                        <p:tav tm="0">
                                          <p:val>
                                            <p:strVal val="ppt_x"/>
                                          </p:val>
                                        </p:tav>
                                        <p:tav tm="100000">
                                          <p:val>
                                            <p:strVal val="1+ppt_w/2"/>
                                          </p:val>
                                        </p:tav>
                                      </p:tavLst>
                                    </p:anim>
                                    <p:anim calcmode="lin" valueType="num">
                                      <p:cBhvr additive="base">
                                        <p:cTn id="630" dur="4500"/>
                                        <p:tgtEl>
                                          <p:spTgt spid="75"/>
                                        </p:tgtEl>
                                        <p:attrNameLst>
                                          <p:attrName>ppt_y</p:attrName>
                                        </p:attrNameLst>
                                      </p:cBhvr>
                                      <p:tavLst>
                                        <p:tav tm="0">
                                          <p:val>
                                            <p:strVal val="ppt_y"/>
                                          </p:val>
                                        </p:tav>
                                        <p:tav tm="100000">
                                          <p:val>
                                            <p:strVal val="ppt_y"/>
                                          </p:val>
                                        </p:tav>
                                      </p:tavLst>
                                    </p:anim>
                                    <p:set>
                                      <p:cBhvr>
                                        <p:cTn id="631" dur="1" fill="hold">
                                          <p:stCondLst>
                                            <p:cond delay="4499"/>
                                          </p:stCondLst>
                                        </p:cTn>
                                        <p:tgtEl>
                                          <p:spTgt spid="75"/>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5500"/>
                                        <p:tgtEl>
                                          <p:spTgt spid="75"/>
                                        </p:tgtEl>
                                      </p:cBhvr>
                                    </p:animEffect>
                                    <p:set>
                                      <p:cBhvr>
                                        <p:cTn id="634" dur="1" fill="hold">
                                          <p:stCondLst>
                                            <p:cond delay="5499"/>
                                          </p:stCondLst>
                                        </p:cTn>
                                        <p:tgtEl>
                                          <p:spTgt spid="75"/>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51"/>
                                        </p:tgtEl>
                                        <p:attrNameLst>
                                          <p:attrName>style.visibility</p:attrName>
                                        </p:attrNameLst>
                                      </p:cBhvr>
                                      <p:to>
                                        <p:strVal val="visible"/>
                                      </p:to>
                                    </p:set>
                                    <p:anim calcmode="lin" valueType="num">
                                      <p:cBhvr additive="base">
                                        <p:cTn id="637" dur="4000" fill="hold"/>
                                        <p:tgtEl>
                                          <p:spTgt spid="51"/>
                                        </p:tgtEl>
                                        <p:attrNameLst>
                                          <p:attrName>ppt_x</p:attrName>
                                        </p:attrNameLst>
                                      </p:cBhvr>
                                      <p:tavLst>
                                        <p:tav tm="0">
                                          <p:val>
                                            <p:strVal val="0-#ppt_w/2"/>
                                          </p:val>
                                        </p:tav>
                                        <p:tav tm="100000">
                                          <p:val>
                                            <p:strVal val="#ppt_x"/>
                                          </p:val>
                                        </p:tav>
                                      </p:tavLst>
                                    </p:anim>
                                    <p:anim calcmode="lin" valueType="num">
                                      <p:cBhvr additive="base">
                                        <p:cTn id="638" dur="4000" fill="hold"/>
                                        <p:tgtEl>
                                          <p:spTgt spid="51"/>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51"/>
                                        </p:tgtEl>
                                        <p:attrNameLst>
                                          <p:attrName>style.visibility</p:attrName>
                                        </p:attrNameLst>
                                      </p:cBhvr>
                                      <p:to>
                                        <p:strVal val="visible"/>
                                      </p:to>
                                    </p:set>
                                    <p:anim calcmode="lin" valueType="num">
                                      <p:cBhvr>
                                        <p:cTn id="641" dur="4000" fill="hold"/>
                                        <p:tgtEl>
                                          <p:spTgt spid="51"/>
                                        </p:tgtEl>
                                        <p:attrNameLst>
                                          <p:attrName>ppt_w</p:attrName>
                                        </p:attrNameLst>
                                      </p:cBhvr>
                                      <p:tavLst>
                                        <p:tav tm="0" fmla="#ppt_w*sin(2.5*pi*$)">
                                          <p:val>
                                            <p:fltVal val="0"/>
                                          </p:val>
                                        </p:tav>
                                        <p:tav tm="100000">
                                          <p:val>
                                            <p:fltVal val="1"/>
                                          </p:val>
                                        </p:tav>
                                      </p:tavLst>
                                    </p:anim>
                                    <p:anim calcmode="lin" valueType="num">
                                      <p:cBhvr>
                                        <p:cTn id="642" dur="4000" fill="hold"/>
                                        <p:tgtEl>
                                          <p:spTgt spid="51"/>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4500"/>
                                        <p:tgtEl>
                                          <p:spTgt spid="51"/>
                                        </p:tgtEl>
                                        <p:attrNameLst>
                                          <p:attrName>ppt_x</p:attrName>
                                        </p:attrNameLst>
                                      </p:cBhvr>
                                      <p:tavLst>
                                        <p:tav tm="0">
                                          <p:val>
                                            <p:strVal val="ppt_x"/>
                                          </p:val>
                                        </p:tav>
                                        <p:tav tm="100000">
                                          <p:val>
                                            <p:strVal val="1+ppt_w/2"/>
                                          </p:val>
                                        </p:tav>
                                      </p:tavLst>
                                    </p:anim>
                                    <p:anim calcmode="lin" valueType="num">
                                      <p:cBhvr additive="base">
                                        <p:cTn id="645" dur="4500"/>
                                        <p:tgtEl>
                                          <p:spTgt spid="51"/>
                                        </p:tgtEl>
                                        <p:attrNameLst>
                                          <p:attrName>ppt_y</p:attrName>
                                        </p:attrNameLst>
                                      </p:cBhvr>
                                      <p:tavLst>
                                        <p:tav tm="0">
                                          <p:val>
                                            <p:strVal val="ppt_y"/>
                                          </p:val>
                                        </p:tav>
                                        <p:tav tm="100000">
                                          <p:val>
                                            <p:strVal val="ppt_y"/>
                                          </p:val>
                                        </p:tav>
                                      </p:tavLst>
                                    </p:anim>
                                    <p:set>
                                      <p:cBhvr>
                                        <p:cTn id="646" dur="1" fill="hold">
                                          <p:stCondLst>
                                            <p:cond delay="4499"/>
                                          </p:stCondLst>
                                        </p:cTn>
                                        <p:tgtEl>
                                          <p:spTgt spid="51"/>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5500"/>
                                        <p:tgtEl>
                                          <p:spTgt spid="51"/>
                                        </p:tgtEl>
                                      </p:cBhvr>
                                    </p:animEffect>
                                    <p:set>
                                      <p:cBhvr>
                                        <p:cTn id="649" dur="1" fill="hold">
                                          <p:stCondLst>
                                            <p:cond delay="5499"/>
                                          </p:stCondLst>
                                        </p:cTn>
                                        <p:tgtEl>
                                          <p:spTgt spid="51"/>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50"/>
                                        </p:tgtEl>
                                        <p:attrNameLst>
                                          <p:attrName>style.visibility</p:attrName>
                                        </p:attrNameLst>
                                      </p:cBhvr>
                                      <p:to>
                                        <p:strVal val="visible"/>
                                      </p:to>
                                    </p:set>
                                    <p:anim calcmode="lin" valueType="num">
                                      <p:cBhvr additive="base">
                                        <p:cTn id="652" dur="4000" fill="hold"/>
                                        <p:tgtEl>
                                          <p:spTgt spid="50"/>
                                        </p:tgtEl>
                                        <p:attrNameLst>
                                          <p:attrName>ppt_x</p:attrName>
                                        </p:attrNameLst>
                                      </p:cBhvr>
                                      <p:tavLst>
                                        <p:tav tm="0">
                                          <p:val>
                                            <p:strVal val="0-#ppt_w/2"/>
                                          </p:val>
                                        </p:tav>
                                        <p:tav tm="100000">
                                          <p:val>
                                            <p:strVal val="#ppt_x"/>
                                          </p:val>
                                        </p:tav>
                                      </p:tavLst>
                                    </p:anim>
                                    <p:anim calcmode="lin" valueType="num">
                                      <p:cBhvr additive="base">
                                        <p:cTn id="653" dur="4000" fill="hold"/>
                                        <p:tgtEl>
                                          <p:spTgt spid="50"/>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50"/>
                                        </p:tgtEl>
                                        <p:attrNameLst>
                                          <p:attrName>style.visibility</p:attrName>
                                        </p:attrNameLst>
                                      </p:cBhvr>
                                      <p:to>
                                        <p:strVal val="visible"/>
                                      </p:to>
                                    </p:set>
                                    <p:anim calcmode="lin" valueType="num">
                                      <p:cBhvr>
                                        <p:cTn id="656" dur="4000" fill="hold"/>
                                        <p:tgtEl>
                                          <p:spTgt spid="50"/>
                                        </p:tgtEl>
                                        <p:attrNameLst>
                                          <p:attrName>ppt_w</p:attrName>
                                        </p:attrNameLst>
                                      </p:cBhvr>
                                      <p:tavLst>
                                        <p:tav tm="0" fmla="#ppt_w*sin(2.5*pi*$)">
                                          <p:val>
                                            <p:fltVal val="0"/>
                                          </p:val>
                                        </p:tav>
                                        <p:tav tm="100000">
                                          <p:val>
                                            <p:fltVal val="1"/>
                                          </p:val>
                                        </p:tav>
                                      </p:tavLst>
                                    </p:anim>
                                    <p:anim calcmode="lin" valueType="num">
                                      <p:cBhvr>
                                        <p:cTn id="657" dur="4000" fill="hold"/>
                                        <p:tgtEl>
                                          <p:spTgt spid="50"/>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4500"/>
                                        <p:tgtEl>
                                          <p:spTgt spid="50"/>
                                        </p:tgtEl>
                                        <p:attrNameLst>
                                          <p:attrName>ppt_x</p:attrName>
                                        </p:attrNameLst>
                                      </p:cBhvr>
                                      <p:tavLst>
                                        <p:tav tm="0">
                                          <p:val>
                                            <p:strVal val="ppt_x"/>
                                          </p:val>
                                        </p:tav>
                                        <p:tav tm="100000">
                                          <p:val>
                                            <p:strVal val="1+ppt_w/2"/>
                                          </p:val>
                                        </p:tav>
                                      </p:tavLst>
                                    </p:anim>
                                    <p:anim calcmode="lin" valueType="num">
                                      <p:cBhvr additive="base">
                                        <p:cTn id="660" dur="4500"/>
                                        <p:tgtEl>
                                          <p:spTgt spid="50"/>
                                        </p:tgtEl>
                                        <p:attrNameLst>
                                          <p:attrName>ppt_y</p:attrName>
                                        </p:attrNameLst>
                                      </p:cBhvr>
                                      <p:tavLst>
                                        <p:tav tm="0">
                                          <p:val>
                                            <p:strVal val="ppt_y"/>
                                          </p:val>
                                        </p:tav>
                                        <p:tav tm="100000">
                                          <p:val>
                                            <p:strVal val="ppt_y"/>
                                          </p:val>
                                        </p:tav>
                                      </p:tavLst>
                                    </p:anim>
                                    <p:set>
                                      <p:cBhvr>
                                        <p:cTn id="661" dur="1" fill="hold">
                                          <p:stCondLst>
                                            <p:cond delay="4499"/>
                                          </p:stCondLst>
                                        </p:cTn>
                                        <p:tgtEl>
                                          <p:spTgt spid="50"/>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5500"/>
                                        <p:tgtEl>
                                          <p:spTgt spid="50"/>
                                        </p:tgtEl>
                                      </p:cBhvr>
                                    </p:animEffect>
                                    <p:set>
                                      <p:cBhvr>
                                        <p:cTn id="664" dur="1" fill="hold">
                                          <p:stCondLst>
                                            <p:cond delay="5499"/>
                                          </p:stCondLst>
                                        </p:cTn>
                                        <p:tgtEl>
                                          <p:spTgt spid="50"/>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48"/>
                                        </p:tgtEl>
                                        <p:attrNameLst>
                                          <p:attrName>style.visibility</p:attrName>
                                        </p:attrNameLst>
                                      </p:cBhvr>
                                      <p:to>
                                        <p:strVal val="visible"/>
                                      </p:to>
                                    </p:set>
                                    <p:anim calcmode="lin" valueType="num">
                                      <p:cBhvr additive="base">
                                        <p:cTn id="667" dur="4000" fill="hold"/>
                                        <p:tgtEl>
                                          <p:spTgt spid="48"/>
                                        </p:tgtEl>
                                        <p:attrNameLst>
                                          <p:attrName>ppt_x</p:attrName>
                                        </p:attrNameLst>
                                      </p:cBhvr>
                                      <p:tavLst>
                                        <p:tav tm="0">
                                          <p:val>
                                            <p:strVal val="0-#ppt_w/2"/>
                                          </p:val>
                                        </p:tav>
                                        <p:tav tm="100000">
                                          <p:val>
                                            <p:strVal val="#ppt_x"/>
                                          </p:val>
                                        </p:tav>
                                      </p:tavLst>
                                    </p:anim>
                                    <p:anim calcmode="lin" valueType="num">
                                      <p:cBhvr additive="base">
                                        <p:cTn id="668" dur="4000" fill="hold"/>
                                        <p:tgtEl>
                                          <p:spTgt spid="48"/>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8"/>
                                        </p:tgtEl>
                                        <p:attrNameLst>
                                          <p:attrName>style.visibility</p:attrName>
                                        </p:attrNameLst>
                                      </p:cBhvr>
                                      <p:to>
                                        <p:strVal val="visible"/>
                                      </p:to>
                                    </p:set>
                                    <p:anim calcmode="lin" valueType="num">
                                      <p:cBhvr>
                                        <p:cTn id="671" dur="4000" fill="hold"/>
                                        <p:tgtEl>
                                          <p:spTgt spid="48"/>
                                        </p:tgtEl>
                                        <p:attrNameLst>
                                          <p:attrName>ppt_w</p:attrName>
                                        </p:attrNameLst>
                                      </p:cBhvr>
                                      <p:tavLst>
                                        <p:tav tm="0" fmla="#ppt_w*sin(2.5*pi*$)">
                                          <p:val>
                                            <p:fltVal val="0"/>
                                          </p:val>
                                        </p:tav>
                                        <p:tav tm="100000">
                                          <p:val>
                                            <p:fltVal val="1"/>
                                          </p:val>
                                        </p:tav>
                                      </p:tavLst>
                                    </p:anim>
                                    <p:anim calcmode="lin" valueType="num">
                                      <p:cBhvr>
                                        <p:cTn id="672" dur="4000" fill="hold"/>
                                        <p:tgtEl>
                                          <p:spTgt spid="48"/>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4500"/>
                                        <p:tgtEl>
                                          <p:spTgt spid="48"/>
                                        </p:tgtEl>
                                        <p:attrNameLst>
                                          <p:attrName>ppt_x</p:attrName>
                                        </p:attrNameLst>
                                      </p:cBhvr>
                                      <p:tavLst>
                                        <p:tav tm="0">
                                          <p:val>
                                            <p:strVal val="ppt_x"/>
                                          </p:val>
                                        </p:tav>
                                        <p:tav tm="100000">
                                          <p:val>
                                            <p:strVal val="1+ppt_w/2"/>
                                          </p:val>
                                        </p:tav>
                                      </p:tavLst>
                                    </p:anim>
                                    <p:anim calcmode="lin" valueType="num">
                                      <p:cBhvr additive="base">
                                        <p:cTn id="675" dur="4500"/>
                                        <p:tgtEl>
                                          <p:spTgt spid="48"/>
                                        </p:tgtEl>
                                        <p:attrNameLst>
                                          <p:attrName>ppt_y</p:attrName>
                                        </p:attrNameLst>
                                      </p:cBhvr>
                                      <p:tavLst>
                                        <p:tav tm="0">
                                          <p:val>
                                            <p:strVal val="ppt_y"/>
                                          </p:val>
                                        </p:tav>
                                        <p:tav tm="100000">
                                          <p:val>
                                            <p:strVal val="ppt_y"/>
                                          </p:val>
                                        </p:tav>
                                      </p:tavLst>
                                    </p:anim>
                                    <p:set>
                                      <p:cBhvr>
                                        <p:cTn id="676" dur="1" fill="hold">
                                          <p:stCondLst>
                                            <p:cond delay="4499"/>
                                          </p:stCondLst>
                                        </p:cTn>
                                        <p:tgtEl>
                                          <p:spTgt spid="48"/>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5500"/>
                                        <p:tgtEl>
                                          <p:spTgt spid="48"/>
                                        </p:tgtEl>
                                      </p:cBhvr>
                                    </p:animEffect>
                                    <p:set>
                                      <p:cBhvr>
                                        <p:cTn id="679" dur="1" fill="hold">
                                          <p:stCondLst>
                                            <p:cond delay="5499"/>
                                          </p:stCondLst>
                                        </p:cTn>
                                        <p:tgtEl>
                                          <p:spTgt spid="48"/>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41"/>
                                        </p:tgtEl>
                                        <p:attrNameLst>
                                          <p:attrName>style.visibility</p:attrName>
                                        </p:attrNameLst>
                                      </p:cBhvr>
                                      <p:to>
                                        <p:strVal val="visible"/>
                                      </p:to>
                                    </p:set>
                                    <p:anim calcmode="lin" valueType="num">
                                      <p:cBhvr additive="base">
                                        <p:cTn id="682" dur="4000" fill="hold"/>
                                        <p:tgtEl>
                                          <p:spTgt spid="41"/>
                                        </p:tgtEl>
                                        <p:attrNameLst>
                                          <p:attrName>ppt_x</p:attrName>
                                        </p:attrNameLst>
                                      </p:cBhvr>
                                      <p:tavLst>
                                        <p:tav tm="0">
                                          <p:val>
                                            <p:strVal val="0-#ppt_w/2"/>
                                          </p:val>
                                        </p:tav>
                                        <p:tav tm="100000">
                                          <p:val>
                                            <p:strVal val="#ppt_x"/>
                                          </p:val>
                                        </p:tav>
                                      </p:tavLst>
                                    </p:anim>
                                    <p:anim calcmode="lin" valueType="num">
                                      <p:cBhvr additive="base">
                                        <p:cTn id="683" dur="4000" fill="hold"/>
                                        <p:tgtEl>
                                          <p:spTgt spid="41"/>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1"/>
                                        </p:tgtEl>
                                        <p:attrNameLst>
                                          <p:attrName>style.visibility</p:attrName>
                                        </p:attrNameLst>
                                      </p:cBhvr>
                                      <p:to>
                                        <p:strVal val="visible"/>
                                      </p:to>
                                    </p:set>
                                    <p:anim calcmode="lin" valueType="num">
                                      <p:cBhvr>
                                        <p:cTn id="686" dur="4000" fill="hold"/>
                                        <p:tgtEl>
                                          <p:spTgt spid="41"/>
                                        </p:tgtEl>
                                        <p:attrNameLst>
                                          <p:attrName>ppt_w</p:attrName>
                                        </p:attrNameLst>
                                      </p:cBhvr>
                                      <p:tavLst>
                                        <p:tav tm="0" fmla="#ppt_w*sin(2.5*pi*$)">
                                          <p:val>
                                            <p:fltVal val="0"/>
                                          </p:val>
                                        </p:tav>
                                        <p:tav tm="100000">
                                          <p:val>
                                            <p:fltVal val="1"/>
                                          </p:val>
                                        </p:tav>
                                      </p:tavLst>
                                    </p:anim>
                                    <p:anim calcmode="lin" valueType="num">
                                      <p:cBhvr>
                                        <p:cTn id="687" dur="4000" fill="hold"/>
                                        <p:tgtEl>
                                          <p:spTgt spid="41"/>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4500"/>
                                        <p:tgtEl>
                                          <p:spTgt spid="41"/>
                                        </p:tgtEl>
                                        <p:attrNameLst>
                                          <p:attrName>ppt_x</p:attrName>
                                        </p:attrNameLst>
                                      </p:cBhvr>
                                      <p:tavLst>
                                        <p:tav tm="0">
                                          <p:val>
                                            <p:strVal val="ppt_x"/>
                                          </p:val>
                                        </p:tav>
                                        <p:tav tm="100000">
                                          <p:val>
                                            <p:strVal val="1+ppt_w/2"/>
                                          </p:val>
                                        </p:tav>
                                      </p:tavLst>
                                    </p:anim>
                                    <p:anim calcmode="lin" valueType="num">
                                      <p:cBhvr additive="base">
                                        <p:cTn id="690" dur="4500"/>
                                        <p:tgtEl>
                                          <p:spTgt spid="41"/>
                                        </p:tgtEl>
                                        <p:attrNameLst>
                                          <p:attrName>ppt_y</p:attrName>
                                        </p:attrNameLst>
                                      </p:cBhvr>
                                      <p:tavLst>
                                        <p:tav tm="0">
                                          <p:val>
                                            <p:strVal val="ppt_y"/>
                                          </p:val>
                                        </p:tav>
                                        <p:tav tm="100000">
                                          <p:val>
                                            <p:strVal val="ppt_y"/>
                                          </p:val>
                                        </p:tav>
                                      </p:tavLst>
                                    </p:anim>
                                    <p:set>
                                      <p:cBhvr>
                                        <p:cTn id="691" dur="1" fill="hold">
                                          <p:stCondLst>
                                            <p:cond delay="4499"/>
                                          </p:stCondLst>
                                        </p:cTn>
                                        <p:tgtEl>
                                          <p:spTgt spid="41"/>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5500"/>
                                        <p:tgtEl>
                                          <p:spTgt spid="41"/>
                                        </p:tgtEl>
                                      </p:cBhvr>
                                    </p:animEffect>
                                    <p:set>
                                      <p:cBhvr>
                                        <p:cTn id="694" dur="1" fill="hold">
                                          <p:stCondLst>
                                            <p:cond delay="5499"/>
                                          </p:stCondLst>
                                        </p:cTn>
                                        <p:tgtEl>
                                          <p:spTgt spid="41"/>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67"/>
                                        </p:tgtEl>
                                        <p:attrNameLst>
                                          <p:attrName>style.visibility</p:attrName>
                                        </p:attrNameLst>
                                      </p:cBhvr>
                                      <p:to>
                                        <p:strVal val="visible"/>
                                      </p:to>
                                    </p:set>
                                    <p:anim calcmode="lin" valueType="num">
                                      <p:cBhvr additive="base">
                                        <p:cTn id="697" dur="4000" fill="hold"/>
                                        <p:tgtEl>
                                          <p:spTgt spid="67"/>
                                        </p:tgtEl>
                                        <p:attrNameLst>
                                          <p:attrName>ppt_x</p:attrName>
                                        </p:attrNameLst>
                                      </p:cBhvr>
                                      <p:tavLst>
                                        <p:tav tm="0">
                                          <p:val>
                                            <p:strVal val="0-#ppt_w/2"/>
                                          </p:val>
                                        </p:tav>
                                        <p:tav tm="100000">
                                          <p:val>
                                            <p:strVal val="#ppt_x"/>
                                          </p:val>
                                        </p:tav>
                                      </p:tavLst>
                                    </p:anim>
                                    <p:anim calcmode="lin" valueType="num">
                                      <p:cBhvr additive="base">
                                        <p:cTn id="698" dur="4000" fill="hold"/>
                                        <p:tgtEl>
                                          <p:spTgt spid="67"/>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67"/>
                                        </p:tgtEl>
                                        <p:attrNameLst>
                                          <p:attrName>style.visibility</p:attrName>
                                        </p:attrNameLst>
                                      </p:cBhvr>
                                      <p:to>
                                        <p:strVal val="visible"/>
                                      </p:to>
                                    </p:set>
                                    <p:anim calcmode="lin" valueType="num">
                                      <p:cBhvr>
                                        <p:cTn id="701" dur="4000" fill="hold"/>
                                        <p:tgtEl>
                                          <p:spTgt spid="67"/>
                                        </p:tgtEl>
                                        <p:attrNameLst>
                                          <p:attrName>ppt_w</p:attrName>
                                        </p:attrNameLst>
                                      </p:cBhvr>
                                      <p:tavLst>
                                        <p:tav tm="0" fmla="#ppt_w*sin(2.5*pi*$)">
                                          <p:val>
                                            <p:fltVal val="0"/>
                                          </p:val>
                                        </p:tav>
                                        <p:tav tm="100000">
                                          <p:val>
                                            <p:fltVal val="1"/>
                                          </p:val>
                                        </p:tav>
                                      </p:tavLst>
                                    </p:anim>
                                    <p:anim calcmode="lin" valueType="num">
                                      <p:cBhvr>
                                        <p:cTn id="702" dur="4000" fill="hold"/>
                                        <p:tgtEl>
                                          <p:spTgt spid="67"/>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4500"/>
                                        <p:tgtEl>
                                          <p:spTgt spid="67"/>
                                        </p:tgtEl>
                                        <p:attrNameLst>
                                          <p:attrName>ppt_x</p:attrName>
                                        </p:attrNameLst>
                                      </p:cBhvr>
                                      <p:tavLst>
                                        <p:tav tm="0">
                                          <p:val>
                                            <p:strVal val="ppt_x"/>
                                          </p:val>
                                        </p:tav>
                                        <p:tav tm="100000">
                                          <p:val>
                                            <p:strVal val="1+ppt_w/2"/>
                                          </p:val>
                                        </p:tav>
                                      </p:tavLst>
                                    </p:anim>
                                    <p:anim calcmode="lin" valueType="num">
                                      <p:cBhvr additive="base">
                                        <p:cTn id="705" dur="4500"/>
                                        <p:tgtEl>
                                          <p:spTgt spid="67"/>
                                        </p:tgtEl>
                                        <p:attrNameLst>
                                          <p:attrName>ppt_y</p:attrName>
                                        </p:attrNameLst>
                                      </p:cBhvr>
                                      <p:tavLst>
                                        <p:tav tm="0">
                                          <p:val>
                                            <p:strVal val="ppt_y"/>
                                          </p:val>
                                        </p:tav>
                                        <p:tav tm="100000">
                                          <p:val>
                                            <p:strVal val="ppt_y"/>
                                          </p:val>
                                        </p:tav>
                                      </p:tavLst>
                                    </p:anim>
                                    <p:set>
                                      <p:cBhvr>
                                        <p:cTn id="706" dur="1" fill="hold">
                                          <p:stCondLst>
                                            <p:cond delay="4499"/>
                                          </p:stCondLst>
                                        </p:cTn>
                                        <p:tgtEl>
                                          <p:spTgt spid="67"/>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5500"/>
                                        <p:tgtEl>
                                          <p:spTgt spid="67"/>
                                        </p:tgtEl>
                                      </p:cBhvr>
                                    </p:animEffect>
                                    <p:set>
                                      <p:cBhvr>
                                        <p:cTn id="709" dur="1" fill="hold">
                                          <p:stCondLst>
                                            <p:cond delay="5499"/>
                                          </p:stCondLst>
                                        </p:cTn>
                                        <p:tgtEl>
                                          <p:spTgt spid="67"/>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66"/>
                                        </p:tgtEl>
                                        <p:attrNameLst>
                                          <p:attrName>style.visibility</p:attrName>
                                        </p:attrNameLst>
                                      </p:cBhvr>
                                      <p:to>
                                        <p:strVal val="visible"/>
                                      </p:to>
                                    </p:set>
                                    <p:anim calcmode="lin" valueType="num">
                                      <p:cBhvr additive="base">
                                        <p:cTn id="712" dur="4000" fill="hold"/>
                                        <p:tgtEl>
                                          <p:spTgt spid="66"/>
                                        </p:tgtEl>
                                        <p:attrNameLst>
                                          <p:attrName>ppt_x</p:attrName>
                                        </p:attrNameLst>
                                      </p:cBhvr>
                                      <p:tavLst>
                                        <p:tav tm="0">
                                          <p:val>
                                            <p:strVal val="0-#ppt_w/2"/>
                                          </p:val>
                                        </p:tav>
                                        <p:tav tm="100000">
                                          <p:val>
                                            <p:strVal val="#ppt_x"/>
                                          </p:val>
                                        </p:tav>
                                      </p:tavLst>
                                    </p:anim>
                                    <p:anim calcmode="lin" valueType="num">
                                      <p:cBhvr additive="base">
                                        <p:cTn id="713" dur="4000" fill="hold"/>
                                        <p:tgtEl>
                                          <p:spTgt spid="66"/>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66"/>
                                        </p:tgtEl>
                                        <p:attrNameLst>
                                          <p:attrName>style.visibility</p:attrName>
                                        </p:attrNameLst>
                                      </p:cBhvr>
                                      <p:to>
                                        <p:strVal val="visible"/>
                                      </p:to>
                                    </p:set>
                                    <p:anim calcmode="lin" valueType="num">
                                      <p:cBhvr>
                                        <p:cTn id="716" dur="4000" fill="hold"/>
                                        <p:tgtEl>
                                          <p:spTgt spid="66"/>
                                        </p:tgtEl>
                                        <p:attrNameLst>
                                          <p:attrName>ppt_w</p:attrName>
                                        </p:attrNameLst>
                                      </p:cBhvr>
                                      <p:tavLst>
                                        <p:tav tm="0" fmla="#ppt_w*sin(2.5*pi*$)">
                                          <p:val>
                                            <p:fltVal val="0"/>
                                          </p:val>
                                        </p:tav>
                                        <p:tav tm="100000">
                                          <p:val>
                                            <p:fltVal val="1"/>
                                          </p:val>
                                        </p:tav>
                                      </p:tavLst>
                                    </p:anim>
                                    <p:anim calcmode="lin" valueType="num">
                                      <p:cBhvr>
                                        <p:cTn id="717" dur="4000" fill="hold"/>
                                        <p:tgtEl>
                                          <p:spTgt spid="66"/>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4500"/>
                                        <p:tgtEl>
                                          <p:spTgt spid="66"/>
                                        </p:tgtEl>
                                        <p:attrNameLst>
                                          <p:attrName>ppt_x</p:attrName>
                                        </p:attrNameLst>
                                      </p:cBhvr>
                                      <p:tavLst>
                                        <p:tav tm="0">
                                          <p:val>
                                            <p:strVal val="ppt_x"/>
                                          </p:val>
                                        </p:tav>
                                        <p:tav tm="100000">
                                          <p:val>
                                            <p:strVal val="1+ppt_w/2"/>
                                          </p:val>
                                        </p:tav>
                                      </p:tavLst>
                                    </p:anim>
                                    <p:anim calcmode="lin" valueType="num">
                                      <p:cBhvr additive="base">
                                        <p:cTn id="720" dur="4500"/>
                                        <p:tgtEl>
                                          <p:spTgt spid="66"/>
                                        </p:tgtEl>
                                        <p:attrNameLst>
                                          <p:attrName>ppt_y</p:attrName>
                                        </p:attrNameLst>
                                      </p:cBhvr>
                                      <p:tavLst>
                                        <p:tav tm="0">
                                          <p:val>
                                            <p:strVal val="ppt_y"/>
                                          </p:val>
                                        </p:tav>
                                        <p:tav tm="100000">
                                          <p:val>
                                            <p:strVal val="ppt_y"/>
                                          </p:val>
                                        </p:tav>
                                      </p:tavLst>
                                    </p:anim>
                                    <p:set>
                                      <p:cBhvr>
                                        <p:cTn id="721" dur="1" fill="hold">
                                          <p:stCondLst>
                                            <p:cond delay="4499"/>
                                          </p:stCondLst>
                                        </p:cTn>
                                        <p:tgtEl>
                                          <p:spTgt spid="66"/>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5500"/>
                                        <p:tgtEl>
                                          <p:spTgt spid="66"/>
                                        </p:tgtEl>
                                      </p:cBhvr>
                                    </p:animEffect>
                                    <p:set>
                                      <p:cBhvr>
                                        <p:cTn id="724" dur="1" fill="hold">
                                          <p:stCondLst>
                                            <p:cond delay="5499"/>
                                          </p:stCondLst>
                                        </p:cTn>
                                        <p:tgtEl>
                                          <p:spTgt spid="66"/>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9"/>
                                        </p:tgtEl>
                                        <p:attrNameLst>
                                          <p:attrName>style.visibility</p:attrName>
                                        </p:attrNameLst>
                                      </p:cBhvr>
                                      <p:to>
                                        <p:strVal val="visible"/>
                                      </p:to>
                                    </p:set>
                                    <p:anim calcmode="lin" valueType="num">
                                      <p:cBhvr additive="base">
                                        <p:cTn id="727" dur="4000" fill="hold"/>
                                        <p:tgtEl>
                                          <p:spTgt spid="89"/>
                                        </p:tgtEl>
                                        <p:attrNameLst>
                                          <p:attrName>ppt_x</p:attrName>
                                        </p:attrNameLst>
                                      </p:cBhvr>
                                      <p:tavLst>
                                        <p:tav tm="0">
                                          <p:val>
                                            <p:strVal val="0-#ppt_w/2"/>
                                          </p:val>
                                        </p:tav>
                                        <p:tav tm="100000">
                                          <p:val>
                                            <p:strVal val="#ppt_x"/>
                                          </p:val>
                                        </p:tav>
                                      </p:tavLst>
                                    </p:anim>
                                    <p:anim calcmode="lin" valueType="num">
                                      <p:cBhvr additive="base">
                                        <p:cTn id="728" dur="4000" fill="hold"/>
                                        <p:tgtEl>
                                          <p:spTgt spid="89"/>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9"/>
                                        </p:tgtEl>
                                        <p:attrNameLst>
                                          <p:attrName>style.visibility</p:attrName>
                                        </p:attrNameLst>
                                      </p:cBhvr>
                                      <p:to>
                                        <p:strVal val="visible"/>
                                      </p:to>
                                    </p:set>
                                    <p:anim calcmode="lin" valueType="num">
                                      <p:cBhvr>
                                        <p:cTn id="731" dur="4000" fill="hold"/>
                                        <p:tgtEl>
                                          <p:spTgt spid="89"/>
                                        </p:tgtEl>
                                        <p:attrNameLst>
                                          <p:attrName>ppt_w</p:attrName>
                                        </p:attrNameLst>
                                      </p:cBhvr>
                                      <p:tavLst>
                                        <p:tav tm="0" fmla="#ppt_w*sin(2.5*pi*$)">
                                          <p:val>
                                            <p:fltVal val="0"/>
                                          </p:val>
                                        </p:tav>
                                        <p:tav tm="100000">
                                          <p:val>
                                            <p:fltVal val="1"/>
                                          </p:val>
                                        </p:tav>
                                      </p:tavLst>
                                    </p:anim>
                                    <p:anim calcmode="lin" valueType="num">
                                      <p:cBhvr>
                                        <p:cTn id="732" dur="4000" fill="hold"/>
                                        <p:tgtEl>
                                          <p:spTgt spid="89"/>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4500"/>
                                        <p:tgtEl>
                                          <p:spTgt spid="89"/>
                                        </p:tgtEl>
                                        <p:attrNameLst>
                                          <p:attrName>ppt_x</p:attrName>
                                        </p:attrNameLst>
                                      </p:cBhvr>
                                      <p:tavLst>
                                        <p:tav tm="0">
                                          <p:val>
                                            <p:strVal val="ppt_x"/>
                                          </p:val>
                                        </p:tav>
                                        <p:tav tm="100000">
                                          <p:val>
                                            <p:strVal val="1+ppt_w/2"/>
                                          </p:val>
                                        </p:tav>
                                      </p:tavLst>
                                    </p:anim>
                                    <p:anim calcmode="lin" valueType="num">
                                      <p:cBhvr additive="base">
                                        <p:cTn id="735" dur="4500"/>
                                        <p:tgtEl>
                                          <p:spTgt spid="89"/>
                                        </p:tgtEl>
                                        <p:attrNameLst>
                                          <p:attrName>ppt_y</p:attrName>
                                        </p:attrNameLst>
                                      </p:cBhvr>
                                      <p:tavLst>
                                        <p:tav tm="0">
                                          <p:val>
                                            <p:strVal val="ppt_y"/>
                                          </p:val>
                                        </p:tav>
                                        <p:tav tm="100000">
                                          <p:val>
                                            <p:strVal val="ppt_y"/>
                                          </p:val>
                                        </p:tav>
                                      </p:tavLst>
                                    </p:anim>
                                    <p:set>
                                      <p:cBhvr>
                                        <p:cTn id="736" dur="1" fill="hold">
                                          <p:stCondLst>
                                            <p:cond delay="4499"/>
                                          </p:stCondLst>
                                        </p:cTn>
                                        <p:tgtEl>
                                          <p:spTgt spid="89"/>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5500"/>
                                        <p:tgtEl>
                                          <p:spTgt spid="89"/>
                                        </p:tgtEl>
                                      </p:cBhvr>
                                    </p:animEffect>
                                    <p:set>
                                      <p:cBhvr>
                                        <p:cTn id="739" dur="1" fill="hold">
                                          <p:stCondLst>
                                            <p:cond delay="5499"/>
                                          </p:stCondLst>
                                        </p:cTn>
                                        <p:tgtEl>
                                          <p:spTgt spid="89"/>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8"/>
                                        </p:tgtEl>
                                        <p:attrNameLst>
                                          <p:attrName>style.visibility</p:attrName>
                                        </p:attrNameLst>
                                      </p:cBhvr>
                                      <p:to>
                                        <p:strVal val="visible"/>
                                      </p:to>
                                    </p:set>
                                    <p:anim calcmode="lin" valueType="num">
                                      <p:cBhvr additive="base">
                                        <p:cTn id="742" dur="4000" fill="hold"/>
                                        <p:tgtEl>
                                          <p:spTgt spid="88"/>
                                        </p:tgtEl>
                                        <p:attrNameLst>
                                          <p:attrName>ppt_x</p:attrName>
                                        </p:attrNameLst>
                                      </p:cBhvr>
                                      <p:tavLst>
                                        <p:tav tm="0">
                                          <p:val>
                                            <p:strVal val="0-#ppt_w/2"/>
                                          </p:val>
                                        </p:tav>
                                        <p:tav tm="100000">
                                          <p:val>
                                            <p:strVal val="#ppt_x"/>
                                          </p:val>
                                        </p:tav>
                                      </p:tavLst>
                                    </p:anim>
                                    <p:anim calcmode="lin" valueType="num">
                                      <p:cBhvr additive="base">
                                        <p:cTn id="743" dur="4000" fill="hold"/>
                                        <p:tgtEl>
                                          <p:spTgt spid="88"/>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8"/>
                                        </p:tgtEl>
                                        <p:attrNameLst>
                                          <p:attrName>style.visibility</p:attrName>
                                        </p:attrNameLst>
                                      </p:cBhvr>
                                      <p:to>
                                        <p:strVal val="visible"/>
                                      </p:to>
                                    </p:set>
                                    <p:anim calcmode="lin" valueType="num">
                                      <p:cBhvr>
                                        <p:cTn id="746" dur="4000" fill="hold"/>
                                        <p:tgtEl>
                                          <p:spTgt spid="88"/>
                                        </p:tgtEl>
                                        <p:attrNameLst>
                                          <p:attrName>ppt_w</p:attrName>
                                        </p:attrNameLst>
                                      </p:cBhvr>
                                      <p:tavLst>
                                        <p:tav tm="0" fmla="#ppt_w*sin(2.5*pi*$)">
                                          <p:val>
                                            <p:fltVal val="0"/>
                                          </p:val>
                                        </p:tav>
                                        <p:tav tm="100000">
                                          <p:val>
                                            <p:fltVal val="1"/>
                                          </p:val>
                                        </p:tav>
                                      </p:tavLst>
                                    </p:anim>
                                    <p:anim calcmode="lin" valueType="num">
                                      <p:cBhvr>
                                        <p:cTn id="747" dur="4000" fill="hold"/>
                                        <p:tgtEl>
                                          <p:spTgt spid="88"/>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4500"/>
                                        <p:tgtEl>
                                          <p:spTgt spid="88"/>
                                        </p:tgtEl>
                                        <p:attrNameLst>
                                          <p:attrName>ppt_x</p:attrName>
                                        </p:attrNameLst>
                                      </p:cBhvr>
                                      <p:tavLst>
                                        <p:tav tm="0">
                                          <p:val>
                                            <p:strVal val="ppt_x"/>
                                          </p:val>
                                        </p:tav>
                                        <p:tav tm="100000">
                                          <p:val>
                                            <p:strVal val="1+ppt_w/2"/>
                                          </p:val>
                                        </p:tav>
                                      </p:tavLst>
                                    </p:anim>
                                    <p:anim calcmode="lin" valueType="num">
                                      <p:cBhvr additive="base">
                                        <p:cTn id="750" dur="4500"/>
                                        <p:tgtEl>
                                          <p:spTgt spid="88"/>
                                        </p:tgtEl>
                                        <p:attrNameLst>
                                          <p:attrName>ppt_y</p:attrName>
                                        </p:attrNameLst>
                                      </p:cBhvr>
                                      <p:tavLst>
                                        <p:tav tm="0">
                                          <p:val>
                                            <p:strVal val="ppt_y"/>
                                          </p:val>
                                        </p:tav>
                                        <p:tav tm="100000">
                                          <p:val>
                                            <p:strVal val="ppt_y"/>
                                          </p:val>
                                        </p:tav>
                                      </p:tavLst>
                                    </p:anim>
                                    <p:set>
                                      <p:cBhvr>
                                        <p:cTn id="751" dur="1" fill="hold">
                                          <p:stCondLst>
                                            <p:cond delay="4499"/>
                                          </p:stCondLst>
                                        </p:cTn>
                                        <p:tgtEl>
                                          <p:spTgt spid="88"/>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5500"/>
                                        <p:tgtEl>
                                          <p:spTgt spid="88"/>
                                        </p:tgtEl>
                                      </p:cBhvr>
                                    </p:animEffect>
                                    <p:set>
                                      <p:cBhvr>
                                        <p:cTn id="754" dur="1" fill="hold">
                                          <p:stCondLst>
                                            <p:cond delay="5499"/>
                                          </p:stCondLst>
                                        </p:cTn>
                                        <p:tgtEl>
                                          <p:spTgt spid="88"/>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83"/>
                                        </p:tgtEl>
                                        <p:attrNameLst>
                                          <p:attrName>style.visibility</p:attrName>
                                        </p:attrNameLst>
                                      </p:cBhvr>
                                      <p:to>
                                        <p:strVal val="visible"/>
                                      </p:to>
                                    </p:set>
                                    <p:anim calcmode="lin" valueType="num">
                                      <p:cBhvr additive="base">
                                        <p:cTn id="757" dur="4000" fill="hold"/>
                                        <p:tgtEl>
                                          <p:spTgt spid="83"/>
                                        </p:tgtEl>
                                        <p:attrNameLst>
                                          <p:attrName>ppt_x</p:attrName>
                                        </p:attrNameLst>
                                      </p:cBhvr>
                                      <p:tavLst>
                                        <p:tav tm="0">
                                          <p:val>
                                            <p:strVal val="0-#ppt_w/2"/>
                                          </p:val>
                                        </p:tav>
                                        <p:tav tm="100000">
                                          <p:val>
                                            <p:strVal val="#ppt_x"/>
                                          </p:val>
                                        </p:tav>
                                      </p:tavLst>
                                    </p:anim>
                                    <p:anim calcmode="lin" valueType="num">
                                      <p:cBhvr additive="base">
                                        <p:cTn id="758" dur="4000" fill="hold"/>
                                        <p:tgtEl>
                                          <p:spTgt spid="83"/>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83"/>
                                        </p:tgtEl>
                                        <p:attrNameLst>
                                          <p:attrName>style.visibility</p:attrName>
                                        </p:attrNameLst>
                                      </p:cBhvr>
                                      <p:to>
                                        <p:strVal val="visible"/>
                                      </p:to>
                                    </p:set>
                                    <p:anim calcmode="lin" valueType="num">
                                      <p:cBhvr>
                                        <p:cTn id="761" dur="4000" fill="hold"/>
                                        <p:tgtEl>
                                          <p:spTgt spid="83"/>
                                        </p:tgtEl>
                                        <p:attrNameLst>
                                          <p:attrName>ppt_w</p:attrName>
                                        </p:attrNameLst>
                                      </p:cBhvr>
                                      <p:tavLst>
                                        <p:tav tm="0" fmla="#ppt_w*sin(2.5*pi*$)">
                                          <p:val>
                                            <p:fltVal val="0"/>
                                          </p:val>
                                        </p:tav>
                                        <p:tav tm="100000">
                                          <p:val>
                                            <p:fltVal val="1"/>
                                          </p:val>
                                        </p:tav>
                                      </p:tavLst>
                                    </p:anim>
                                    <p:anim calcmode="lin" valueType="num">
                                      <p:cBhvr>
                                        <p:cTn id="762" dur="4000" fill="hold"/>
                                        <p:tgtEl>
                                          <p:spTgt spid="83"/>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4500"/>
                                        <p:tgtEl>
                                          <p:spTgt spid="83"/>
                                        </p:tgtEl>
                                        <p:attrNameLst>
                                          <p:attrName>ppt_x</p:attrName>
                                        </p:attrNameLst>
                                      </p:cBhvr>
                                      <p:tavLst>
                                        <p:tav tm="0">
                                          <p:val>
                                            <p:strVal val="ppt_x"/>
                                          </p:val>
                                        </p:tav>
                                        <p:tav tm="100000">
                                          <p:val>
                                            <p:strVal val="1+ppt_w/2"/>
                                          </p:val>
                                        </p:tav>
                                      </p:tavLst>
                                    </p:anim>
                                    <p:anim calcmode="lin" valueType="num">
                                      <p:cBhvr additive="base">
                                        <p:cTn id="765" dur="4500"/>
                                        <p:tgtEl>
                                          <p:spTgt spid="83"/>
                                        </p:tgtEl>
                                        <p:attrNameLst>
                                          <p:attrName>ppt_y</p:attrName>
                                        </p:attrNameLst>
                                      </p:cBhvr>
                                      <p:tavLst>
                                        <p:tav tm="0">
                                          <p:val>
                                            <p:strVal val="ppt_y"/>
                                          </p:val>
                                        </p:tav>
                                        <p:tav tm="100000">
                                          <p:val>
                                            <p:strVal val="ppt_y"/>
                                          </p:val>
                                        </p:tav>
                                      </p:tavLst>
                                    </p:anim>
                                    <p:set>
                                      <p:cBhvr>
                                        <p:cTn id="766" dur="1" fill="hold">
                                          <p:stCondLst>
                                            <p:cond delay="4499"/>
                                          </p:stCondLst>
                                        </p:cTn>
                                        <p:tgtEl>
                                          <p:spTgt spid="83"/>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5500"/>
                                        <p:tgtEl>
                                          <p:spTgt spid="83"/>
                                        </p:tgtEl>
                                      </p:cBhvr>
                                    </p:animEffect>
                                    <p:set>
                                      <p:cBhvr>
                                        <p:cTn id="769" dur="1" fill="hold">
                                          <p:stCondLst>
                                            <p:cond delay="5499"/>
                                          </p:stCondLst>
                                        </p:cTn>
                                        <p:tgtEl>
                                          <p:spTgt spid="83"/>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82"/>
                                        </p:tgtEl>
                                        <p:attrNameLst>
                                          <p:attrName>style.visibility</p:attrName>
                                        </p:attrNameLst>
                                      </p:cBhvr>
                                      <p:to>
                                        <p:strVal val="visible"/>
                                      </p:to>
                                    </p:set>
                                    <p:anim calcmode="lin" valueType="num">
                                      <p:cBhvr additive="base">
                                        <p:cTn id="772" dur="4000" fill="hold"/>
                                        <p:tgtEl>
                                          <p:spTgt spid="82"/>
                                        </p:tgtEl>
                                        <p:attrNameLst>
                                          <p:attrName>ppt_x</p:attrName>
                                        </p:attrNameLst>
                                      </p:cBhvr>
                                      <p:tavLst>
                                        <p:tav tm="0">
                                          <p:val>
                                            <p:strVal val="0-#ppt_w/2"/>
                                          </p:val>
                                        </p:tav>
                                        <p:tav tm="100000">
                                          <p:val>
                                            <p:strVal val="#ppt_x"/>
                                          </p:val>
                                        </p:tav>
                                      </p:tavLst>
                                    </p:anim>
                                    <p:anim calcmode="lin" valueType="num">
                                      <p:cBhvr additive="base">
                                        <p:cTn id="773" dur="4000" fill="hold"/>
                                        <p:tgtEl>
                                          <p:spTgt spid="82"/>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82"/>
                                        </p:tgtEl>
                                        <p:attrNameLst>
                                          <p:attrName>style.visibility</p:attrName>
                                        </p:attrNameLst>
                                      </p:cBhvr>
                                      <p:to>
                                        <p:strVal val="visible"/>
                                      </p:to>
                                    </p:set>
                                    <p:anim calcmode="lin" valueType="num">
                                      <p:cBhvr>
                                        <p:cTn id="776" dur="4000" fill="hold"/>
                                        <p:tgtEl>
                                          <p:spTgt spid="82"/>
                                        </p:tgtEl>
                                        <p:attrNameLst>
                                          <p:attrName>ppt_w</p:attrName>
                                        </p:attrNameLst>
                                      </p:cBhvr>
                                      <p:tavLst>
                                        <p:tav tm="0" fmla="#ppt_w*sin(2.5*pi*$)">
                                          <p:val>
                                            <p:fltVal val="0"/>
                                          </p:val>
                                        </p:tav>
                                        <p:tav tm="100000">
                                          <p:val>
                                            <p:fltVal val="1"/>
                                          </p:val>
                                        </p:tav>
                                      </p:tavLst>
                                    </p:anim>
                                    <p:anim calcmode="lin" valueType="num">
                                      <p:cBhvr>
                                        <p:cTn id="777" dur="4000" fill="hold"/>
                                        <p:tgtEl>
                                          <p:spTgt spid="82"/>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4500"/>
                                        <p:tgtEl>
                                          <p:spTgt spid="82"/>
                                        </p:tgtEl>
                                        <p:attrNameLst>
                                          <p:attrName>ppt_x</p:attrName>
                                        </p:attrNameLst>
                                      </p:cBhvr>
                                      <p:tavLst>
                                        <p:tav tm="0">
                                          <p:val>
                                            <p:strVal val="ppt_x"/>
                                          </p:val>
                                        </p:tav>
                                        <p:tav tm="100000">
                                          <p:val>
                                            <p:strVal val="1+ppt_w/2"/>
                                          </p:val>
                                        </p:tav>
                                      </p:tavLst>
                                    </p:anim>
                                    <p:anim calcmode="lin" valueType="num">
                                      <p:cBhvr additive="base">
                                        <p:cTn id="780" dur="4500"/>
                                        <p:tgtEl>
                                          <p:spTgt spid="82"/>
                                        </p:tgtEl>
                                        <p:attrNameLst>
                                          <p:attrName>ppt_y</p:attrName>
                                        </p:attrNameLst>
                                      </p:cBhvr>
                                      <p:tavLst>
                                        <p:tav tm="0">
                                          <p:val>
                                            <p:strVal val="ppt_y"/>
                                          </p:val>
                                        </p:tav>
                                        <p:tav tm="100000">
                                          <p:val>
                                            <p:strVal val="ppt_y"/>
                                          </p:val>
                                        </p:tav>
                                      </p:tavLst>
                                    </p:anim>
                                    <p:set>
                                      <p:cBhvr>
                                        <p:cTn id="781" dur="1" fill="hold">
                                          <p:stCondLst>
                                            <p:cond delay="4499"/>
                                          </p:stCondLst>
                                        </p:cTn>
                                        <p:tgtEl>
                                          <p:spTgt spid="82"/>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5500"/>
                                        <p:tgtEl>
                                          <p:spTgt spid="82"/>
                                        </p:tgtEl>
                                      </p:cBhvr>
                                    </p:animEffect>
                                    <p:set>
                                      <p:cBhvr>
                                        <p:cTn id="784" dur="1" fill="hold">
                                          <p:stCondLst>
                                            <p:cond delay="5499"/>
                                          </p:stCondLst>
                                        </p:cTn>
                                        <p:tgtEl>
                                          <p:spTgt spid="82"/>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4500"/>
                                        <p:tgtEl>
                                          <p:spTgt spid="77"/>
                                        </p:tgtEl>
                                        <p:attrNameLst>
                                          <p:attrName>ppt_x</p:attrName>
                                        </p:attrNameLst>
                                      </p:cBhvr>
                                      <p:tavLst>
                                        <p:tav tm="0">
                                          <p:val>
                                            <p:strVal val="ppt_x"/>
                                          </p:val>
                                        </p:tav>
                                        <p:tav tm="100000">
                                          <p:val>
                                            <p:strVal val="1+ppt_w/2"/>
                                          </p:val>
                                        </p:tav>
                                      </p:tavLst>
                                    </p:anim>
                                    <p:anim calcmode="lin" valueType="num">
                                      <p:cBhvr additive="base">
                                        <p:cTn id="795" dur="4500"/>
                                        <p:tgtEl>
                                          <p:spTgt spid="77"/>
                                        </p:tgtEl>
                                        <p:attrNameLst>
                                          <p:attrName>ppt_y</p:attrName>
                                        </p:attrNameLst>
                                      </p:cBhvr>
                                      <p:tavLst>
                                        <p:tav tm="0">
                                          <p:val>
                                            <p:strVal val="ppt_y"/>
                                          </p:val>
                                        </p:tav>
                                        <p:tav tm="100000">
                                          <p:val>
                                            <p:strVal val="ppt_y"/>
                                          </p:val>
                                        </p:tav>
                                      </p:tavLst>
                                    </p:anim>
                                    <p:set>
                                      <p:cBhvr>
                                        <p:cTn id="796" dur="1" fill="hold">
                                          <p:stCondLst>
                                            <p:cond delay="4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5500"/>
                                        <p:tgtEl>
                                          <p:spTgt spid="77"/>
                                        </p:tgtEl>
                                      </p:cBhvr>
                                    </p:animEffect>
                                    <p:set>
                                      <p:cBhvr>
                                        <p:cTn id="799" dur="1" fill="hold">
                                          <p:stCondLst>
                                            <p:cond delay="5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4500"/>
                                        <p:tgtEl>
                                          <p:spTgt spid="76"/>
                                        </p:tgtEl>
                                        <p:attrNameLst>
                                          <p:attrName>ppt_x</p:attrName>
                                        </p:attrNameLst>
                                      </p:cBhvr>
                                      <p:tavLst>
                                        <p:tav tm="0">
                                          <p:val>
                                            <p:strVal val="ppt_x"/>
                                          </p:val>
                                        </p:tav>
                                        <p:tav tm="100000">
                                          <p:val>
                                            <p:strVal val="1+ppt_w/2"/>
                                          </p:val>
                                        </p:tav>
                                      </p:tavLst>
                                    </p:anim>
                                    <p:anim calcmode="lin" valueType="num">
                                      <p:cBhvr additive="base">
                                        <p:cTn id="810" dur="4500"/>
                                        <p:tgtEl>
                                          <p:spTgt spid="76"/>
                                        </p:tgtEl>
                                        <p:attrNameLst>
                                          <p:attrName>ppt_y</p:attrName>
                                        </p:attrNameLst>
                                      </p:cBhvr>
                                      <p:tavLst>
                                        <p:tav tm="0">
                                          <p:val>
                                            <p:strVal val="ppt_y"/>
                                          </p:val>
                                        </p:tav>
                                        <p:tav tm="100000">
                                          <p:val>
                                            <p:strVal val="ppt_y"/>
                                          </p:val>
                                        </p:tav>
                                      </p:tavLst>
                                    </p:anim>
                                    <p:set>
                                      <p:cBhvr>
                                        <p:cTn id="811" dur="1" fill="hold">
                                          <p:stCondLst>
                                            <p:cond delay="4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5500"/>
                                        <p:tgtEl>
                                          <p:spTgt spid="76"/>
                                        </p:tgtEl>
                                      </p:cBhvr>
                                    </p:animEffect>
                                    <p:set>
                                      <p:cBhvr>
                                        <p:cTn id="814" dur="1" fill="hold">
                                          <p:stCondLst>
                                            <p:cond delay="5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54"/>
                                        </p:tgtEl>
                                        <p:attrNameLst>
                                          <p:attrName>style.visibility</p:attrName>
                                        </p:attrNameLst>
                                      </p:cBhvr>
                                      <p:to>
                                        <p:strVal val="visible"/>
                                      </p:to>
                                    </p:set>
                                    <p:anim calcmode="lin" valueType="num">
                                      <p:cBhvr additive="base">
                                        <p:cTn id="817" dur="4000" fill="hold"/>
                                        <p:tgtEl>
                                          <p:spTgt spid="54"/>
                                        </p:tgtEl>
                                        <p:attrNameLst>
                                          <p:attrName>ppt_x</p:attrName>
                                        </p:attrNameLst>
                                      </p:cBhvr>
                                      <p:tavLst>
                                        <p:tav tm="0">
                                          <p:val>
                                            <p:strVal val="0-#ppt_w/2"/>
                                          </p:val>
                                        </p:tav>
                                        <p:tav tm="100000">
                                          <p:val>
                                            <p:strVal val="#ppt_x"/>
                                          </p:val>
                                        </p:tav>
                                      </p:tavLst>
                                    </p:anim>
                                    <p:anim calcmode="lin" valueType="num">
                                      <p:cBhvr additive="base">
                                        <p:cTn id="818" dur="4000" fill="hold"/>
                                        <p:tgtEl>
                                          <p:spTgt spid="54"/>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54"/>
                                        </p:tgtEl>
                                        <p:attrNameLst>
                                          <p:attrName>style.visibility</p:attrName>
                                        </p:attrNameLst>
                                      </p:cBhvr>
                                      <p:to>
                                        <p:strVal val="visible"/>
                                      </p:to>
                                    </p:set>
                                    <p:anim calcmode="lin" valueType="num">
                                      <p:cBhvr>
                                        <p:cTn id="821" dur="4000" fill="hold"/>
                                        <p:tgtEl>
                                          <p:spTgt spid="54"/>
                                        </p:tgtEl>
                                        <p:attrNameLst>
                                          <p:attrName>ppt_w</p:attrName>
                                        </p:attrNameLst>
                                      </p:cBhvr>
                                      <p:tavLst>
                                        <p:tav tm="0" fmla="#ppt_w*sin(2.5*pi*$)">
                                          <p:val>
                                            <p:fltVal val="0"/>
                                          </p:val>
                                        </p:tav>
                                        <p:tav tm="100000">
                                          <p:val>
                                            <p:fltVal val="1"/>
                                          </p:val>
                                        </p:tav>
                                      </p:tavLst>
                                    </p:anim>
                                    <p:anim calcmode="lin" valueType="num">
                                      <p:cBhvr>
                                        <p:cTn id="822" dur="4000" fill="hold"/>
                                        <p:tgtEl>
                                          <p:spTgt spid="54"/>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4500"/>
                                        <p:tgtEl>
                                          <p:spTgt spid="54"/>
                                        </p:tgtEl>
                                        <p:attrNameLst>
                                          <p:attrName>ppt_x</p:attrName>
                                        </p:attrNameLst>
                                      </p:cBhvr>
                                      <p:tavLst>
                                        <p:tav tm="0">
                                          <p:val>
                                            <p:strVal val="ppt_x"/>
                                          </p:val>
                                        </p:tav>
                                        <p:tav tm="100000">
                                          <p:val>
                                            <p:strVal val="1+ppt_w/2"/>
                                          </p:val>
                                        </p:tav>
                                      </p:tavLst>
                                    </p:anim>
                                    <p:anim calcmode="lin" valueType="num">
                                      <p:cBhvr additive="base">
                                        <p:cTn id="825" dur="4500"/>
                                        <p:tgtEl>
                                          <p:spTgt spid="54"/>
                                        </p:tgtEl>
                                        <p:attrNameLst>
                                          <p:attrName>ppt_y</p:attrName>
                                        </p:attrNameLst>
                                      </p:cBhvr>
                                      <p:tavLst>
                                        <p:tav tm="0">
                                          <p:val>
                                            <p:strVal val="ppt_y"/>
                                          </p:val>
                                        </p:tav>
                                        <p:tav tm="100000">
                                          <p:val>
                                            <p:strVal val="ppt_y"/>
                                          </p:val>
                                        </p:tav>
                                      </p:tavLst>
                                    </p:anim>
                                    <p:set>
                                      <p:cBhvr>
                                        <p:cTn id="826" dur="1" fill="hold">
                                          <p:stCondLst>
                                            <p:cond delay="4499"/>
                                          </p:stCondLst>
                                        </p:cTn>
                                        <p:tgtEl>
                                          <p:spTgt spid="54"/>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5500"/>
                                        <p:tgtEl>
                                          <p:spTgt spid="54"/>
                                        </p:tgtEl>
                                      </p:cBhvr>
                                    </p:animEffect>
                                    <p:set>
                                      <p:cBhvr>
                                        <p:cTn id="829" dur="1" fill="hold">
                                          <p:stCondLst>
                                            <p:cond delay="5499"/>
                                          </p:stCondLst>
                                        </p:cTn>
                                        <p:tgtEl>
                                          <p:spTgt spid="54"/>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52"/>
                                        </p:tgtEl>
                                        <p:attrNameLst>
                                          <p:attrName>style.visibility</p:attrName>
                                        </p:attrNameLst>
                                      </p:cBhvr>
                                      <p:to>
                                        <p:strVal val="visible"/>
                                      </p:to>
                                    </p:set>
                                    <p:anim calcmode="lin" valueType="num">
                                      <p:cBhvr additive="base">
                                        <p:cTn id="832" dur="4000" fill="hold"/>
                                        <p:tgtEl>
                                          <p:spTgt spid="52"/>
                                        </p:tgtEl>
                                        <p:attrNameLst>
                                          <p:attrName>ppt_x</p:attrName>
                                        </p:attrNameLst>
                                      </p:cBhvr>
                                      <p:tavLst>
                                        <p:tav tm="0">
                                          <p:val>
                                            <p:strVal val="0-#ppt_w/2"/>
                                          </p:val>
                                        </p:tav>
                                        <p:tav tm="100000">
                                          <p:val>
                                            <p:strVal val="#ppt_x"/>
                                          </p:val>
                                        </p:tav>
                                      </p:tavLst>
                                    </p:anim>
                                    <p:anim calcmode="lin" valueType="num">
                                      <p:cBhvr additive="base">
                                        <p:cTn id="833" dur="4000" fill="hold"/>
                                        <p:tgtEl>
                                          <p:spTgt spid="52"/>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52"/>
                                        </p:tgtEl>
                                        <p:attrNameLst>
                                          <p:attrName>style.visibility</p:attrName>
                                        </p:attrNameLst>
                                      </p:cBhvr>
                                      <p:to>
                                        <p:strVal val="visible"/>
                                      </p:to>
                                    </p:set>
                                    <p:anim calcmode="lin" valueType="num">
                                      <p:cBhvr>
                                        <p:cTn id="836" dur="4000" fill="hold"/>
                                        <p:tgtEl>
                                          <p:spTgt spid="52"/>
                                        </p:tgtEl>
                                        <p:attrNameLst>
                                          <p:attrName>ppt_w</p:attrName>
                                        </p:attrNameLst>
                                      </p:cBhvr>
                                      <p:tavLst>
                                        <p:tav tm="0" fmla="#ppt_w*sin(2.5*pi*$)">
                                          <p:val>
                                            <p:fltVal val="0"/>
                                          </p:val>
                                        </p:tav>
                                        <p:tav tm="100000">
                                          <p:val>
                                            <p:fltVal val="1"/>
                                          </p:val>
                                        </p:tav>
                                      </p:tavLst>
                                    </p:anim>
                                    <p:anim calcmode="lin" valueType="num">
                                      <p:cBhvr>
                                        <p:cTn id="837" dur="4000" fill="hold"/>
                                        <p:tgtEl>
                                          <p:spTgt spid="52"/>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4500"/>
                                        <p:tgtEl>
                                          <p:spTgt spid="52"/>
                                        </p:tgtEl>
                                        <p:attrNameLst>
                                          <p:attrName>ppt_x</p:attrName>
                                        </p:attrNameLst>
                                      </p:cBhvr>
                                      <p:tavLst>
                                        <p:tav tm="0">
                                          <p:val>
                                            <p:strVal val="ppt_x"/>
                                          </p:val>
                                        </p:tav>
                                        <p:tav tm="100000">
                                          <p:val>
                                            <p:strVal val="1+ppt_w/2"/>
                                          </p:val>
                                        </p:tav>
                                      </p:tavLst>
                                    </p:anim>
                                    <p:anim calcmode="lin" valueType="num">
                                      <p:cBhvr additive="base">
                                        <p:cTn id="840" dur="4500"/>
                                        <p:tgtEl>
                                          <p:spTgt spid="52"/>
                                        </p:tgtEl>
                                        <p:attrNameLst>
                                          <p:attrName>ppt_y</p:attrName>
                                        </p:attrNameLst>
                                      </p:cBhvr>
                                      <p:tavLst>
                                        <p:tav tm="0">
                                          <p:val>
                                            <p:strVal val="ppt_y"/>
                                          </p:val>
                                        </p:tav>
                                        <p:tav tm="100000">
                                          <p:val>
                                            <p:strVal val="ppt_y"/>
                                          </p:val>
                                        </p:tav>
                                      </p:tavLst>
                                    </p:anim>
                                    <p:set>
                                      <p:cBhvr>
                                        <p:cTn id="841" dur="1" fill="hold">
                                          <p:stCondLst>
                                            <p:cond delay="4499"/>
                                          </p:stCondLst>
                                        </p:cTn>
                                        <p:tgtEl>
                                          <p:spTgt spid="52"/>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5500"/>
                                        <p:tgtEl>
                                          <p:spTgt spid="52"/>
                                        </p:tgtEl>
                                      </p:cBhvr>
                                    </p:animEffect>
                                    <p:set>
                                      <p:cBhvr>
                                        <p:cTn id="844" dur="1" fill="hold">
                                          <p:stCondLst>
                                            <p:cond delay="5499"/>
                                          </p:stCondLst>
                                        </p:cTn>
                                        <p:tgtEl>
                                          <p:spTgt spid="52"/>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53"/>
                                        </p:tgtEl>
                                        <p:attrNameLst>
                                          <p:attrName>style.visibility</p:attrName>
                                        </p:attrNameLst>
                                      </p:cBhvr>
                                      <p:to>
                                        <p:strVal val="visible"/>
                                      </p:to>
                                    </p:set>
                                    <p:anim calcmode="lin" valueType="num">
                                      <p:cBhvr additive="base">
                                        <p:cTn id="847" dur="4000" fill="hold"/>
                                        <p:tgtEl>
                                          <p:spTgt spid="53"/>
                                        </p:tgtEl>
                                        <p:attrNameLst>
                                          <p:attrName>ppt_x</p:attrName>
                                        </p:attrNameLst>
                                      </p:cBhvr>
                                      <p:tavLst>
                                        <p:tav tm="0">
                                          <p:val>
                                            <p:strVal val="0-#ppt_w/2"/>
                                          </p:val>
                                        </p:tav>
                                        <p:tav tm="100000">
                                          <p:val>
                                            <p:strVal val="#ppt_x"/>
                                          </p:val>
                                        </p:tav>
                                      </p:tavLst>
                                    </p:anim>
                                    <p:anim calcmode="lin" valueType="num">
                                      <p:cBhvr additive="base">
                                        <p:cTn id="848" dur="4000" fill="hold"/>
                                        <p:tgtEl>
                                          <p:spTgt spid="5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53"/>
                                        </p:tgtEl>
                                        <p:attrNameLst>
                                          <p:attrName>style.visibility</p:attrName>
                                        </p:attrNameLst>
                                      </p:cBhvr>
                                      <p:to>
                                        <p:strVal val="visible"/>
                                      </p:to>
                                    </p:set>
                                    <p:anim calcmode="lin" valueType="num">
                                      <p:cBhvr>
                                        <p:cTn id="851" dur="4000" fill="hold"/>
                                        <p:tgtEl>
                                          <p:spTgt spid="53"/>
                                        </p:tgtEl>
                                        <p:attrNameLst>
                                          <p:attrName>ppt_w</p:attrName>
                                        </p:attrNameLst>
                                      </p:cBhvr>
                                      <p:tavLst>
                                        <p:tav tm="0" fmla="#ppt_w*sin(2.5*pi*$)">
                                          <p:val>
                                            <p:fltVal val="0"/>
                                          </p:val>
                                        </p:tav>
                                        <p:tav tm="100000">
                                          <p:val>
                                            <p:fltVal val="1"/>
                                          </p:val>
                                        </p:tav>
                                      </p:tavLst>
                                    </p:anim>
                                    <p:anim calcmode="lin" valueType="num">
                                      <p:cBhvr>
                                        <p:cTn id="852" dur="4000" fill="hold"/>
                                        <p:tgtEl>
                                          <p:spTgt spid="53"/>
                                        </p:tgtEl>
                                        <p:attrNameLst>
                                          <p:attrName>ppt_h</p:attrName>
                                        </p:attrNameLst>
                                      </p:cBhvr>
                                      <p:tavLst>
                                        <p:tav tm="0">
                                          <p:val>
                                            <p:strVal val="#ppt_h"/>
                                          </p:val>
                                        </p:tav>
                                        <p:tav tm="100000">
                                          <p:val>
                                            <p:strVal val="#ppt_h"/>
                                          </p:val>
                                        </p:tav>
                                      </p:tavLst>
                                    </p:anim>
                                  </p:childTnLst>
                                </p:cTn>
                              </p:par>
                              <p:par>
                                <p:cTn id="853" presetID="2" presetClass="exit" presetSubtype="2" fill="hold" grpId="2" nodeType="withEffect">
                                  <p:stCondLst>
                                    <p:cond delay="0"/>
                                  </p:stCondLst>
                                  <p:childTnLst>
                                    <p:anim calcmode="lin" valueType="num">
                                      <p:cBhvr additive="base">
                                        <p:cTn id="854" dur="4500"/>
                                        <p:tgtEl>
                                          <p:spTgt spid="53"/>
                                        </p:tgtEl>
                                        <p:attrNameLst>
                                          <p:attrName>ppt_x</p:attrName>
                                        </p:attrNameLst>
                                      </p:cBhvr>
                                      <p:tavLst>
                                        <p:tav tm="0">
                                          <p:val>
                                            <p:strVal val="ppt_x"/>
                                          </p:val>
                                        </p:tav>
                                        <p:tav tm="100000">
                                          <p:val>
                                            <p:strVal val="1+ppt_w/2"/>
                                          </p:val>
                                        </p:tav>
                                      </p:tavLst>
                                    </p:anim>
                                    <p:anim calcmode="lin" valueType="num">
                                      <p:cBhvr additive="base">
                                        <p:cTn id="855" dur="4500"/>
                                        <p:tgtEl>
                                          <p:spTgt spid="53"/>
                                        </p:tgtEl>
                                        <p:attrNameLst>
                                          <p:attrName>ppt_y</p:attrName>
                                        </p:attrNameLst>
                                      </p:cBhvr>
                                      <p:tavLst>
                                        <p:tav tm="0">
                                          <p:val>
                                            <p:strVal val="ppt_y"/>
                                          </p:val>
                                        </p:tav>
                                        <p:tav tm="100000">
                                          <p:val>
                                            <p:strVal val="ppt_y"/>
                                          </p:val>
                                        </p:tav>
                                      </p:tavLst>
                                    </p:anim>
                                    <p:set>
                                      <p:cBhvr>
                                        <p:cTn id="856" dur="1" fill="hold">
                                          <p:stCondLst>
                                            <p:cond delay="4499"/>
                                          </p:stCondLst>
                                        </p:cTn>
                                        <p:tgtEl>
                                          <p:spTgt spid="5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5500"/>
                                        <p:tgtEl>
                                          <p:spTgt spid="53"/>
                                        </p:tgtEl>
                                      </p:cBhvr>
                                    </p:animEffect>
                                    <p:set>
                                      <p:cBhvr>
                                        <p:cTn id="859" dur="1" fill="hold">
                                          <p:stCondLst>
                                            <p:cond delay="5499"/>
                                          </p:stCondLst>
                                        </p:cTn>
                                        <p:tgtEl>
                                          <p:spTgt spid="5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63"/>
                                        </p:tgtEl>
                                        <p:attrNameLst>
                                          <p:attrName>style.visibility</p:attrName>
                                        </p:attrNameLst>
                                      </p:cBhvr>
                                      <p:to>
                                        <p:strVal val="visible"/>
                                      </p:to>
                                    </p:set>
                                    <p:anim calcmode="lin" valueType="num">
                                      <p:cBhvr additive="base">
                                        <p:cTn id="862" dur="4000" fill="hold"/>
                                        <p:tgtEl>
                                          <p:spTgt spid="63"/>
                                        </p:tgtEl>
                                        <p:attrNameLst>
                                          <p:attrName>ppt_x</p:attrName>
                                        </p:attrNameLst>
                                      </p:cBhvr>
                                      <p:tavLst>
                                        <p:tav tm="0">
                                          <p:val>
                                            <p:strVal val="0-#ppt_w/2"/>
                                          </p:val>
                                        </p:tav>
                                        <p:tav tm="100000">
                                          <p:val>
                                            <p:strVal val="#ppt_x"/>
                                          </p:val>
                                        </p:tav>
                                      </p:tavLst>
                                    </p:anim>
                                    <p:anim calcmode="lin" valueType="num">
                                      <p:cBhvr additive="base">
                                        <p:cTn id="863" dur="4000" fill="hold"/>
                                        <p:tgtEl>
                                          <p:spTgt spid="63"/>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63"/>
                                        </p:tgtEl>
                                        <p:attrNameLst>
                                          <p:attrName>style.visibility</p:attrName>
                                        </p:attrNameLst>
                                      </p:cBhvr>
                                      <p:to>
                                        <p:strVal val="visible"/>
                                      </p:to>
                                    </p:set>
                                    <p:anim calcmode="lin" valueType="num">
                                      <p:cBhvr>
                                        <p:cTn id="866" dur="4000" fill="hold"/>
                                        <p:tgtEl>
                                          <p:spTgt spid="63"/>
                                        </p:tgtEl>
                                        <p:attrNameLst>
                                          <p:attrName>ppt_w</p:attrName>
                                        </p:attrNameLst>
                                      </p:cBhvr>
                                      <p:tavLst>
                                        <p:tav tm="0" fmla="#ppt_w*sin(2.5*pi*$)">
                                          <p:val>
                                            <p:fltVal val="0"/>
                                          </p:val>
                                        </p:tav>
                                        <p:tav tm="100000">
                                          <p:val>
                                            <p:fltVal val="1"/>
                                          </p:val>
                                        </p:tav>
                                      </p:tavLst>
                                    </p:anim>
                                    <p:anim calcmode="lin" valueType="num">
                                      <p:cBhvr>
                                        <p:cTn id="867" dur="4000" fill="hold"/>
                                        <p:tgtEl>
                                          <p:spTgt spid="63"/>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4500"/>
                                        <p:tgtEl>
                                          <p:spTgt spid="63"/>
                                        </p:tgtEl>
                                        <p:attrNameLst>
                                          <p:attrName>ppt_x</p:attrName>
                                        </p:attrNameLst>
                                      </p:cBhvr>
                                      <p:tavLst>
                                        <p:tav tm="0">
                                          <p:val>
                                            <p:strVal val="ppt_x"/>
                                          </p:val>
                                        </p:tav>
                                        <p:tav tm="100000">
                                          <p:val>
                                            <p:strVal val="1+ppt_w/2"/>
                                          </p:val>
                                        </p:tav>
                                      </p:tavLst>
                                    </p:anim>
                                    <p:anim calcmode="lin" valueType="num">
                                      <p:cBhvr additive="base">
                                        <p:cTn id="870" dur="4500"/>
                                        <p:tgtEl>
                                          <p:spTgt spid="63"/>
                                        </p:tgtEl>
                                        <p:attrNameLst>
                                          <p:attrName>ppt_y</p:attrName>
                                        </p:attrNameLst>
                                      </p:cBhvr>
                                      <p:tavLst>
                                        <p:tav tm="0">
                                          <p:val>
                                            <p:strVal val="ppt_y"/>
                                          </p:val>
                                        </p:tav>
                                        <p:tav tm="100000">
                                          <p:val>
                                            <p:strVal val="ppt_y"/>
                                          </p:val>
                                        </p:tav>
                                      </p:tavLst>
                                    </p:anim>
                                    <p:set>
                                      <p:cBhvr>
                                        <p:cTn id="871" dur="1" fill="hold">
                                          <p:stCondLst>
                                            <p:cond delay="4499"/>
                                          </p:stCondLst>
                                        </p:cTn>
                                        <p:tgtEl>
                                          <p:spTgt spid="63"/>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5500"/>
                                        <p:tgtEl>
                                          <p:spTgt spid="63"/>
                                        </p:tgtEl>
                                      </p:cBhvr>
                                    </p:animEffect>
                                    <p:set>
                                      <p:cBhvr>
                                        <p:cTn id="874" dur="1" fill="hold">
                                          <p:stCondLst>
                                            <p:cond delay="5499"/>
                                          </p:stCondLst>
                                        </p:cTn>
                                        <p:tgtEl>
                                          <p:spTgt spid="63"/>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55"/>
                                        </p:tgtEl>
                                        <p:attrNameLst>
                                          <p:attrName>style.visibility</p:attrName>
                                        </p:attrNameLst>
                                      </p:cBhvr>
                                      <p:to>
                                        <p:strVal val="visible"/>
                                      </p:to>
                                    </p:set>
                                    <p:anim calcmode="lin" valueType="num">
                                      <p:cBhvr additive="base">
                                        <p:cTn id="877" dur="4000" fill="hold"/>
                                        <p:tgtEl>
                                          <p:spTgt spid="55"/>
                                        </p:tgtEl>
                                        <p:attrNameLst>
                                          <p:attrName>ppt_x</p:attrName>
                                        </p:attrNameLst>
                                      </p:cBhvr>
                                      <p:tavLst>
                                        <p:tav tm="0">
                                          <p:val>
                                            <p:strVal val="0-#ppt_w/2"/>
                                          </p:val>
                                        </p:tav>
                                        <p:tav tm="100000">
                                          <p:val>
                                            <p:strVal val="#ppt_x"/>
                                          </p:val>
                                        </p:tav>
                                      </p:tavLst>
                                    </p:anim>
                                    <p:anim calcmode="lin" valueType="num">
                                      <p:cBhvr additive="base">
                                        <p:cTn id="878" dur="4000" fill="hold"/>
                                        <p:tgtEl>
                                          <p:spTgt spid="55"/>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55"/>
                                        </p:tgtEl>
                                        <p:attrNameLst>
                                          <p:attrName>style.visibility</p:attrName>
                                        </p:attrNameLst>
                                      </p:cBhvr>
                                      <p:to>
                                        <p:strVal val="visible"/>
                                      </p:to>
                                    </p:set>
                                    <p:anim calcmode="lin" valueType="num">
                                      <p:cBhvr>
                                        <p:cTn id="881" dur="4000" fill="hold"/>
                                        <p:tgtEl>
                                          <p:spTgt spid="55"/>
                                        </p:tgtEl>
                                        <p:attrNameLst>
                                          <p:attrName>ppt_w</p:attrName>
                                        </p:attrNameLst>
                                      </p:cBhvr>
                                      <p:tavLst>
                                        <p:tav tm="0" fmla="#ppt_w*sin(2.5*pi*$)">
                                          <p:val>
                                            <p:fltVal val="0"/>
                                          </p:val>
                                        </p:tav>
                                        <p:tav tm="100000">
                                          <p:val>
                                            <p:fltVal val="1"/>
                                          </p:val>
                                        </p:tav>
                                      </p:tavLst>
                                    </p:anim>
                                    <p:anim calcmode="lin" valueType="num">
                                      <p:cBhvr>
                                        <p:cTn id="882" dur="4000" fill="hold"/>
                                        <p:tgtEl>
                                          <p:spTgt spid="55"/>
                                        </p:tgtEl>
                                        <p:attrNameLst>
                                          <p:attrName>ppt_h</p:attrName>
                                        </p:attrNameLst>
                                      </p:cBhvr>
                                      <p:tavLst>
                                        <p:tav tm="0">
                                          <p:val>
                                            <p:strVal val="#ppt_h"/>
                                          </p:val>
                                        </p:tav>
                                        <p:tav tm="100000">
                                          <p:val>
                                            <p:strVal val="#ppt_h"/>
                                          </p:val>
                                        </p:tav>
                                      </p:tavLst>
                                    </p:anim>
                                  </p:childTnLst>
                                </p:cTn>
                              </p:par>
                              <p:par>
                                <p:cTn id="883" presetID="2" presetClass="exit" presetSubtype="2" fill="hold" grpId="2" nodeType="withEffect">
                                  <p:stCondLst>
                                    <p:cond delay="0"/>
                                  </p:stCondLst>
                                  <p:childTnLst>
                                    <p:anim calcmode="lin" valueType="num">
                                      <p:cBhvr additive="base">
                                        <p:cTn id="884" dur="4500"/>
                                        <p:tgtEl>
                                          <p:spTgt spid="55"/>
                                        </p:tgtEl>
                                        <p:attrNameLst>
                                          <p:attrName>ppt_x</p:attrName>
                                        </p:attrNameLst>
                                      </p:cBhvr>
                                      <p:tavLst>
                                        <p:tav tm="0">
                                          <p:val>
                                            <p:strVal val="ppt_x"/>
                                          </p:val>
                                        </p:tav>
                                        <p:tav tm="100000">
                                          <p:val>
                                            <p:strVal val="1+ppt_w/2"/>
                                          </p:val>
                                        </p:tav>
                                      </p:tavLst>
                                    </p:anim>
                                    <p:anim calcmode="lin" valueType="num">
                                      <p:cBhvr additive="base">
                                        <p:cTn id="885" dur="4500"/>
                                        <p:tgtEl>
                                          <p:spTgt spid="55"/>
                                        </p:tgtEl>
                                        <p:attrNameLst>
                                          <p:attrName>ppt_y</p:attrName>
                                        </p:attrNameLst>
                                      </p:cBhvr>
                                      <p:tavLst>
                                        <p:tav tm="0">
                                          <p:val>
                                            <p:strVal val="ppt_y"/>
                                          </p:val>
                                        </p:tav>
                                        <p:tav tm="100000">
                                          <p:val>
                                            <p:strVal val="ppt_y"/>
                                          </p:val>
                                        </p:tav>
                                      </p:tavLst>
                                    </p:anim>
                                    <p:set>
                                      <p:cBhvr>
                                        <p:cTn id="886" dur="1" fill="hold">
                                          <p:stCondLst>
                                            <p:cond delay="4499"/>
                                          </p:stCondLst>
                                        </p:cTn>
                                        <p:tgtEl>
                                          <p:spTgt spid="55"/>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5500"/>
                                        <p:tgtEl>
                                          <p:spTgt spid="55"/>
                                        </p:tgtEl>
                                      </p:cBhvr>
                                    </p:animEffect>
                                    <p:set>
                                      <p:cBhvr>
                                        <p:cTn id="889" dur="1" fill="hold">
                                          <p:stCondLst>
                                            <p:cond delay="5499"/>
                                          </p:stCondLst>
                                        </p:cTn>
                                        <p:tgtEl>
                                          <p:spTgt spid="55"/>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62"/>
                                        </p:tgtEl>
                                        <p:attrNameLst>
                                          <p:attrName>style.visibility</p:attrName>
                                        </p:attrNameLst>
                                      </p:cBhvr>
                                      <p:to>
                                        <p:strVal val="visible"/>
                                      </p:to>
                                    </p:set>
                                    <p:anim calcmode="lin" valueType="num">
                                      <p:cBhvr additive="base">
                                        <p:cTn id="892" dur="4000" fill="hold"/>
                                        <p:tgtEl>
                                          <p:spTgt spid="62"/>
                                        </p:tgtEl>
                                        <p:attrNameLst>
                                          <p:attrName>ppt_x</p:attrName>
                                        </p:attrNameLst>
                                      </p:cBhvr>
                                      <p:tavLst>
                                        <p:tav tm="0">
                                          <p:val>
                                            <p:strVal val="0-#ppt_w/2"/>
                                          </p:val>
                                        </p:tav>
                                        <p:tav tm="100000">
                                          <p:val>
                                            <p:strVal val="#ppt_x"/>
                                          </p:val>
                                        </p:tav>
                                      </p:tavLst>
                                    </p:anim>
                                    <p:anim calcmode="lin" valueType="num">
                                      <p:cBhvr additive="base">
                                        <p:cTn id="893" dur="4000" fill="hold"/>
                                        <p:tgtEl>
                                          <p:spTgt spid="62"/>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62"/>
                                        </p:tgtEl>
                                        <p:attrNameLst>
                                          <p:attrName>style.visibility</p:attrName>
                                        </p:attrNameLst>
                                      </p:cBhvr>
                                      <p:to>
                                        <p:strVal val="visible"/>
                                      </p:to>
                                    </p:set>
                                    <p:anim calcmode="lin" valueType="num">
                                      <p:cBhvr>
                                        <p:cTn id="896" dur="4000" fill="hold"/>
                                        <p:tgtEl>
                                          <p:spTgt spid="62"/>
                                        </p:tgtEl>
                                        <p:attrNameLst>
                                          <p:attrName>ppt_w</p:attrName>
                                        </p:attrNameLst>
                                      </p:cBhvr>
                                      <p:tavLst>
                                        <p:tav tm="0" fmla="#ppt_w*sin(2.5*pi*$)">
                                          <p:val>
                                            <p:fltVal val="0"/>
                                          </p:val>
                                        </p:tav>
                                        <p:tav tm="100000">
                                          <p:val>
                                            <p:fltVal val="1"/>
                                          </p:val>
                                        </p:tav>
                                      </p:tavLst>
                                    </p:anim>
                                    <p:anim calcmode="lin" valueType="num">
                                      <p:cBhvr>
                                        <p:cTn id="897" dur="4000" fill="hold"/>
                                        <p:tgtEl>
                                          <p:spTgt spid="62"/>
                                        </p:tgtEl>
                                        <p:attrNameLst>
                                          <p:attrName>ppt_h</p:attrName>
                                        </p:attrNameLst>
                                      </p:cBhvr>
                                      <p:tavLst>
                                        <p:tav tm="0">
                                          <p:val>
                                            <p:strVal val="#ppt_h"/>
                                          </p:val>
                                        </p:tav>
                                        <p:tav tm="100000">
                                          <p:val>
                                            <p:strVal val="#ppt_h"/>
                                          </p:val>
                                        </p:tav>
                                      </p:tavLst>
                                    </p:anim>
                                  </p:childTnLst>
                                </p:cTn>
                              </p:par>
                              <p:par>
                                <p:cTn id="898" presetID="2" presetClass="exit" presetSubtype="2" fill="hold" grpId="2" nodeType="withEffect">
                                  <p:stCondLst>
                                    <p:cond delay="0"/>
                                  </p:stCondLst>
                                  <p:childTnLst>
                                    <p:anim calcmode="lin" valueType="num">
                                      <p:cBhvr additive="base">
                                        <p:cTn id="899" dur="4500"/>
                                        <p:tgtEl>
                                          <p:spTgt spid="62"/>
                                        </p:tgtEl>
                                        <p:attrNameLst>
                                          <p:attrName>ppt_x</p:attrName>
                                        </p:attrNameLst>
                                      </p:cBhvr>
                                      <p:tavLst>
                                        <p:tav tm="0">
                                          <p:val>
                                            <p:strVal val="ppt_x"/>
                                          </p:val>
                                        </p:tav>
                                        <p:tav tm="100000">
                                          <p:val>
                                            <p:strVal val="1+ppt_w/2"/>
                                          </p:val>
                                        </p:tav>
                                      </p:tavLst>
                                    </p:anim>
                                    <p:anim calcmode="lin" valueType="num">
                                      <p:cBhvr additive="base">
                                        <p:cTn id="900" dur="4500"/>
                                        <p:tgtEl>
                                          <p:spTgt spid="62"/>
                                        </p:tgtEl>
                                        <p:attrNameLst>
                                          <p:attrName>ppt_y</p:attrName>
                                        </p:attrNameLst>
                                      </p:cBhvr>
                                      <p:tavLst>
                                        <p:tav tm="0">
                                          <p:val>
                                            <p:strVal val="ppt_y"/>
                                          </p:val>
                                        </p:tav>
                                        <p:tav tm="100000">
                                          <p:val>
                                            <p:strVal val="ppt_y"/>
                                          </p:val>
                                        </p:tav>
                                      </p:tavLst>
                                    </p:anim>
                                    <p:set>
                                      <p:cBhvr>
                                        <p:cTn id="901" dur="1" fill="hold">
                                          <p:stCondLst>
                                            <p:cond delay="4499"/>
                                          </p:stCondLst>
                                        </p:cTn>
                                        <p:tgtEl>
                                          <p:spTgt spid="62"/>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5500"/>
                                        <p:tgtEl>
                                          <p:spTgt spid="62"/>
                                        </p:tgtEl>
                                      </p:cBhvr>
                                    </p:animEffect>
                                    <p:set>
                                      <p:cBhvr>
                                        <p:cTn id="904" dur="1" fill="hold">
                                          <p:stCondLst>
                                            <p:cond delay="5499"/>
                                          </p:stCondLst>
                                        </p:cTn>
                                        <p:tgtEl>
                                          <p:spTgt spid="62"/>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70"/>
                                        </p:tgtEl>
                                        <p:attrNameLst>
                                          <p:attrName>style.visibility</p:attrName>
                                        </p:attrNameLst>
                                      </p:cBhvr>
                                      <p:to>
                                        <p:strVal val="visible"/>
                                      </p:to>
                                    </p:set>
                                    <p:anim calcmode="lin" valueType="num">
                                      <p:cBhvr additive="base">
                                        <p:cTn id="907" dur="4000" fill="hold"/>
                                        <p:tgtEl>
                                          <p:spTgt spid="70"/>
                                        </p:tgtEl>
                                        <p:attrNameLst>
                                          <p:attrName>ppt_x</p:attrName>
                                        </p:attrNameLst>
                                      </p:cBhvr>
                                      <p:tavLst>
                                        <p:tav tm="0">
                                          <p:val>
                                            <p:strVal val="0-#ppt_w/2"/>
                                          </p:val>
                                        </p:tav>
                                        <p:tav tm="100000">
                                          <p:val>
                                            <p:strVal val="#ppt_x"/>
                                          </p:val>
                                        </p:tav>
                                      </p:tavLst>
                                    </p:anim>
                                    <p:anim calcmode="lin" valueType="num">
                                      <p:cBhvr additive="base">
                                        <p:cTn id="908" dur="4000" fill="hold"/>
                                        <p:tgtEl>
                                          <p:spTgt spid="70"/>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70"/>
                                        </p:tgtEl>
                                        <p:attrNameLst>
                                          <p:attrName>style.visibility</p:attrName>
                                        </p:attrNameLst>
                                      </p:cBhvr>
                                      <p:to>
                                        <p:strVal val="visible"/>
                                      </p:to>
                                    </p:set>
                                    <p:anim calcmode="lin" valueType="num">
                                      <p:cBhvr>
                                        <p:cTn id="911" dur="4000" fill="hold"/>
                                        <p:tgtEl>
                                          <p:spTgt spid="70"/>
                                        </p:tgtEl>
                                        <p:attrNameLst>
                                          <p:attrName>ppt_w</p:attrName>
                                        </p:attrNameLst>
                                      </p:cBhvr>
                                      <p:tavLst>
                                        <p:tav tm="0" fmla="#ppt_w*sin(2.5*pi*$)">
                                          <p:val>
                                            <p:fltVal val="0"/>
                                          </p:val>
                                        </p:tav>
                                        <p:tav tm="100000">
                                          <p:val>
                                            <p:fltVal val="1"/>
                                          </p:val>
                                        </p:tav>
                                      </p:tavLst>
                                    </p:anim>
                                    <p:anim calcmode="lin" valueType="num">
                                      <p:cBhvr>
                                        <p:cTn id="912" dur="4000" fill="hold"/>
                                        <p:tgtEl>
                                          <p:spTgt spid="70"/>
                                        </p:tgtEl>
                                        <p:attrNameLst>
                                          <p:attrName>ppt_h</p:attrName>
                                        </p:attrNameLst>
                                      </p:cBhvr>
                                      <p:tavLst>
                                        <p:tav tm="0">
                                          <p:val>
                                            <p:strVal val="#ppt_h"/>
                                          </p:val>
                                        </p:tav>
                                        <p:tav tm="100000">
                                          <p:val>
                                            <p:strVal val="#ppt_h"/>
                                          </p:val>
                                        </p:tav>
                                      </p:tavLst>
                                    </p:anim>
                                  </p:childTnLst>
                                </p:cTn>
                              </p:par>
                              <p:par>
                                <p:cTn id="913" presetID="2" presetClass="exit" presetSubtype="2" fill="hold" grpId="2" nodeType="withEffect">
                                  <p:stCondLst>
                                    <p:cond delay="0"/>
                                  </p:stCondLst>
                                  <p:childTnLst>
                                    <p:anim calcmode="lin" valueType="num">
                                      <p:cBhvr additive="base">
                                        <p:cTn id="914" dur="4500"/>
                                        <p:tgtEl>
                                          <p:spTgt spid="70"/>
                                        </p:tgtEl>
                                        <p:attrNameLst>
                                          <p:attrName>ppt_x</p:attrName>
                                        </p:attrNameLst>
                                      </p:cBhvr>
                                      <p:tavLst>
                                        <p:tav tm="0">
                                          <p:val>
                                            <p:strVal val="ppt_x"/>
                                          </p:val>
                                        </p:tav>
                                        <p:tav tm="100000">
                                          <p:val>
                                            <p:strVal val="1+ppt_w/2"/>
                                          </p:val>
                                        </p:tav>
                                      </p:tavLst>
                                    </p:anim>
                                    <p:anim calcmode="lin" valueType="num">
                                      <p:cBhvr additive="base">
                                        <p:cTn id="915" dur="4500"/>
                                        <p:tgtEl>
                                          <p:spTgt spid="70"/>
                                        </p:tgtEl>
                                        <p:attrNameLst>
                                          <p:attrName>ppt_y</p:attrName>
                                        </p:attrNameLst>
                                      </p:cBhvr>
                                      <p:tavLst>
                                        <p:tav tm="0">
                                          <p:val>
                                            <p:strVal val="ppt_y"/>
                                          </p:val>
                                        </p:tav>
                                        <p:tav tm="100000">
                                          <p:val>
                                            <p:strVal val="ppt_y"/>
                                          </p:val>
                                        </p:tav>
                                      </p:tavLst>
                                    </p:anim>
                                    <p:set>
                                      <p:cBhvr>
                                        <p:cTn id="916" dur="1" fill="hold">
                                          <p:stCondLst>
                                            <p:cond delay="4499"/>
                                          </p:stCondLst>
                                        </p:cTn>
                                        <p:tgtEl>
                                          <p:spTgt spid="70"/>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5500"/>
                                        <p:tgtEl>
                                          <p:spTgt spid="70"/>
                                        </p:tgtEl>
                                      </p:cBhvr>
                                    </p:animEffect>
                                    <p:set>
                                      <p:cBhvr>
                                        <p:cTn id="919" dur="1" fill="hold">
                                          <p:stCondLst>
                                            <p:cond delay="5499"/>
                                          </p:stCondLst>
                                        </p:cTn>
                                        <p:tgtEl>
                                          <p:spTgt spid="70"/>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2" fill="hold" grpId="2" nodeType="withEffect">
                                  <p:stCondLst>
                                    <p:cond delay="0"/>
                                  </p:stCondLst>
                                  <p:childTnLst>
                                    <p:anim calcmode="lin" valueType="num">
                                      <p:cBhvr additive="base">
                                        <p:cTn id="929" dur="4500"/>
                                        <p:tgtEl>
                                          <p:spTgt spid="68"/>
                                        </p:tgtEl>
                                        <p:attrNameLst>
                                          <p:attrName>ppt_x</p:attrName>
                                        </p:attrNameLst>
                                      </p:cBhvr>
                                      <p:tavLst>
                                        <p:tav tm="0">
                                          <p:val>
                                            <p:strVal val="ppt_x"/>
                                          </p:val>
                                        </p:tav>
                                        <p:tav tm="100000">
                                          <p:val>
                                            <p:strVal val="1+ppt_w/2"/>
                                          </p:val>
                                        </p:tav>
                                      </p:tavLst>
                                    </p:anim>
                                    <p:anim calcmode="lin" valueType="num">
                                      <p:cBhvr additive="base">
                                        <p:cTn id="930" dur="4500"/>
                                        <p:tgtEl>
                                          <p:spTgt spid="68"/>
                                        </p:tgtEl>
                                        <p:attrNameLst>
                                          <p:attrName>ppt_y</p:attrName>
                                        </p:attrNameLst>
                                      </p:cBhvr>
                                      <p:tavLst>
                                        <p:tav tm="0">
                                          <p:val>
                                            <p:strVal val="ppt_y"/>
                                          </p:val>
                                        </p:tav>
                                        <p:tav tm="100000">
                                          <p:val>
                                            <p:strVal val="ppt_y"/>
                                          </p:val>
                                        </p:tav>
                                      </p:tavLst>
                                    </p:anim>
                                    <p:set>
                                      <p:cBhvr>
                                        <p:cTn id="931" dur="1" fill="hold">
                                          <p:stCondLst>
                                            <p:cond delay="4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5500"/>
                                        <p:tgtEl>
                                          <p:spTgt spid="68"/>
                                        </p:tgtEl>
                                      </p:cBhvr>
                                    </p:animEffect>
                                    <p:set>
                                      <p:cBhvr>
                                        <p:cTn id="934" dur="1" fill="hold">
                                          <p:stCondLst>
                                            <p:cond delay="5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9"/>
                                        </p:tgtEl>
                                        <p:attrNameLst>
                                          <p:attrName>style.visibility</p:attrName>
                                        </p:attrNameLst>
                                      </p:cBhvr>
                                      <p:to>
                                        <p:strVal val="visible"/>
                                      </p:to>
                                    </p:set>
                                    <p:anim calcmode="lin" valueType="num">
                                      <p:cBhvr additive="base">
                                        <p:cTn id="937" dur="4000" fill="hold"/>
                                        <p:tgtEl>
                                          <p:spTgt spid="69"/>
                                        </p:tgtEl>
                                        <p:attrNameLst>
                                          <p:attrName>ppt_x</p:attrName>
                                        </p:attrNameLst>
                                      </p:cBhvr>
                                      <p:tavLst>
                                        <p:tav tm="0">
                                          <p:val>
                                            <p:strVal val="0-#ppt_w/2"/>
                                          </p:val>
                                        </p:tav>
                                        <p:tav tm="100000">
                                          <p:val>
                                            <p:strVal val="#ppt_x"/>
                                          </p:val>
                                        </p:tav>
                                      </p:tavLst>
                                    </p:anim>
                                    <p:anim calcmode="lin" valueType="num">
                                      <p:cBhvr additive="base">
                                        <p:cTn id="938" dur="4000" fill="hold"/>
                                        <p:tgtEl>
                                          <p:spTgt spid="69"/>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9"/>
                                        </p:tgtEl>
                                        <p:attrNameLst>
                                          <p:attrName>style.visibility</p:attrName>
                                        </p:attrNameLst>
                                      </p:cBhvr>
                                      <p:to>
                                        <p:strVal val="visible"/>
                                      </p:to>
                                    </p:set>
                                    <p:anim calcmode="lin" valueType="num">
                                      <p:cBhvr>
                                        <p:cTn id="941" dur="4000" fill="hold"/>
                                        <p:tgtEl>
                                          <p:spTgt spid="69"/>
                                        </p:tgtEl>
                                        <p:attrNameLst>
                                          <p:attrName>ppt_w</p:attrName>
                                        </p:attrNameLst>
                                      </p:cBhvr>
                                      <p:tavLst>
                                        <p:tav tm="0" fmla="#ppt_w*sin(2.5*pi*$)">
                                          <p:val>
                                            <p:fltVal val="0"/>
                                          </p:val>
                                        </p:tav>
                                        <p:tav tm="100000">
                                          <p:val>
                                            <p:fltVal val="1"/>
                                          </p:val>
                                        </p:tav>
                                      </p:tavLst>
                                    </p:anim>
                                    <p:anim calcmode="lin" valueType="num">
                                      <p:cBhvr>
                                        <p:cTn id="942" dur="4000" fill="hold"/>
                                        <p:tgtEl>
                                          <p:spTgt spid="69"/>
                                        </p:tgtEl>
                                        <p:attrNameLst>
                                          <p:attrName>ppt_h</p:attrName>
                                        </p:attrNameLst>
                                      </p:cBhvr>
                                      <p:tavLst>
                                        <p:tav tm="0">
                                          <p:val>
                                            <p:strVal val="#ppt_h"/>
                                          </p:val>
                                        </p:tav>
                                        <p:tav tm="100000">
                                          <p:val>
                                            <p:strVal val="#ppt_h"/>
                                          </p:val>
                                        </p:tav>
                                      </p:tavLst>
                                    </p:anim>
                                  </p:childTnLst>
                                </p:cTn>
                              </p:par>
                              <p:par>
                                <p:cTn id="943" presetID="2" presetClass="exit" presetSubtype="2" fill="hold" grpId="2" nodeType="withEffect">
                                  <p:stCondLst>
                                    <p:cond delay="0"/>
                                  </p:stCondLst>
                                  <p:childTnLst>
                                    <p:anim calcmode="lin" valueType="num">
                                      <p:cBhvr additive="base">
                                        <p:cTn id="944" dur="4500"/>
                                        <p:tgtEl>
                                          <p:spTgt spid="69"/>
                                        </p:tgtEl>
                                        <p:attrNameLst>
                                          <p:attrName>ppt_x</p:attrName>
                                        </p:attrNameLst>
                                      </p:cBhvr>
                                      <p:tavLst>
                                        <p:tav tm="0">
                                          <p:val>
                                            <p:strVal val="ppt_x"/>
                                          </p:val>
                                        </p:tav>
                                        <p:tav tm="100000">
                                          <p:val>
                                            <p:strVal val="1+ppt_w/2"/>
                                          </p:val>
                                        </p:tav>
                                      </p:tavLst>
                                    </p:anim>
                                    <p:anim calcmode="lin" valueType="num">
                                      <p:cBhvr additive="base">
                                        <p:cTn id="945" dur="4500"/>
                                        <p:tgtEl>
                                          <p:spTgt spid="69"/>
                                        </p:tgtEl>
                                        <p:attrNameLst>
                                          <p:attrName>ppt_y</p:attrName>
                                        </p:attrNameLst>
                                      </p:cBhvr>
                                      <p:tavLst>
                                        <p:tav tm="0">
                                          <p:val>
                                            <p:strVal val="ppt_y"/>
                                          </p:val>
                                        </p:tav>
                                        <p:tav tm="100000">
                                          <p:val>
                                            <p:strVal val="ppt_y"/>
                                          </p:val>
                                        </p:tav>
                                      </p:tavLst>
                                    </p:anim>
                                    <p:set>
                                      <p:cBhvr>
                                        <p:cTn id="946" dur="1" fill="hold">
                                          <p:stCondLst>
                                            <p:cond delay="4499"/>
                                          </p:stCondLst>
                                        </p:cTn>
                                        <p:tgtEl>
                                          <p:spTgt spid="69"/>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5500"/>
                                        <p:tgtEl>
                                          <p:spTgt spid="69"/>
                                        </p:tgtEl>
                                      </p:cBhvr>
                                    </p:animEffect>
                                    <p:set>
                                      <p:cBhvr>
                                        <p:cTn id="949" dur="1" fill="hold">
                                          <p:stCondLst>
                                            <p:cond delay="5499"/>
                                          </p:stCondLst>
                                        </p:cTn>
                                        <p:tgtEl>
                                          <p:spTgt spid="69"/>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92"/>
                                        </p:tgtEl>
                                        <p:attrNameLst>
                                          <p:attrName>style.visibility</p:attrName>
                                        </p:attrNameLst>
                                      </p:cBhvr>
                                      <p:to>
                                        <p:strVal val="visible"/>
                                      </p:to>
                                    </p:set>
                                    <p:anim calcmode="lin" valueType="num">
                                      <p:cBhvr additive="base">
                                        <p:cTn id="952" dur="4000" fill="hold"/>
                                        <p:tgtEl>
                                          <p:spTgt spid="92"/>
                                        </p:tgtEl>
                                        <p:attrNameLst>
                                          <p:attrName>ppt_x</p:attrName>
                                        </p:attrNameLst>
                                      </p:cBhvr>
                                      <p:tavLst>
                                        <p:tav tm="0">
                                          <p:val>
                                            <p:strVal val="0-#ppt_w/2"/>
                                          </p:val>
                                        </p:tav>
                                        <p:tav tm="100000">
                                          <p:val>
                                            <p:strVal val="#ppt_x"/>
                                          </p:val>
                                        </p:tav>
                                      </p:tavLst>
                                    </p:anim>
                                    <p:anim calcmode="lin" valueType="num">
                                      <p:cBhvr additive="base">
                                        <p:cTn id="953" dur="4000" fill="hold"/>
                                        <p:tgtEl>
                                          <p:spTgt spid="92"/>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92"/>
                                        </p:tgtEl>
                                        <p:attrNameLst>
                                          <p:attrName>style.visibility</p:attrName>
                                        </p:attrNameLst>
                                      </p:cBhvr>
                                      <p:to>
                                        <p:strVal val="visible"/>
                                      </p:to>
                                    </p:set>
                                    <p:anim calcmode="lin" valueType="num">
                                      <p:cBhvr>
                                        <p:cTn id="956" dur="4000" fill="hold"/>
                                        <p:tgtEl>
                                          <p:spTgt spid="92"/>
                                        </p:tgtEl>
                                        <p:attrNameLst>
                                          <p:attrName>ppt_w</p:attrName>
                                        </p:attrNameLst>
                                      </p:cBhvr>
                                      <p:tavLst>
                                        <p:tav tm="0" fmla="#ppt_w*sin(2.5*pi*$)">
                                          <p:val>
                                            <p:fltVal val="0"/>
                                          </p:val>
                                        </p:tav>
                                        <p:tav tm="100000">
                                          <p:val>
                                            <p:fltVal val="1"/>
                                          </p:val>
                                        </p:tav>
                                      </p:tavLst>
                                    </p:anim>
                                    <p:anim calcmode="lin" valueType="num">
                                      <p:cBhvr>
                                        <p:cTn id="957" dur="4000" fill="hold"/>
                                        <p:tgtEl>
                                          <p:spTgt spid="92"/>
                                        </p:tgtEl>
                                        <p:attrNameLst>
                                          <p:attrName>ppt_h</p:attrName>
                                        </p:attrNameLst>
                                      </p:cBhvr>
                                      <p:tavLst>
                                        <p:tav tm="0">
                                          <p:val>
                                            <p:strVal val="#ppt_h"/>
                                          </p:val>
                                        </p:tav>
                                        <p:tav tm="100000">
                                          <p:val>
                                            <p:strVal val="#ppt_h"/>
                                          </p:val>
                                        </p:tav>
                                      </p:tavLst>
                                    </p:anim>
                                  </p:childTnLst>
                                </p:cTn>
                              </p:par>
                              <p:par>
                                <p:cTn id="958" presetID="2" presetClass="exit" presetSubtype="2" fill="hold" grpId="2" nodeType="withEffect">
                                  <p:stCondLst>
                                    <p:cond delay="0"/>
                                  </p:stCondLst>
                                  <p:childTnLst>
                                    <p:anim calcmode="lin" valueType="num">
                                      <p:cBhvr additive="base">
                                        <p:cTn id="959" dur="4500"/>
                                        <p:tgtEl>
                                          <p:spTgt spid="92"/>
                                        </p:tgtEl>
                                        <p:attrNameLst>
                                          <p:attrName>ppt_x</p:attrName>
                                        </p:attrNameLst>
                                      </p:cBhvr>
                                      <p:tavLst>
                                        <p:tav tm="0">
                                          <p:val>
                                            <p:strVal val="ppt_x"/>
                                          </p:val>
                                        </p:tav>
                                        <p:tav tm="100000">
                                          <p:val>
                                            <p:strVal val="1+ppt_w/2"/>
                                          </p:val>
                                        </p:tav>
                                      </p:tavLst>
                                    </p:anim>
                                    <p:anim calcmode="lin" valueType="num">
                                      <p:cBhvr additive="base">
                                        <p:cTn id="960" dur="4500"/>
                                        <p:tgtEl>
                                          <p:spTgt spid="92"/>
                                        </p:tgtEl>
                                        <p:attrNameLst>
                                          <p:attrName>ppt_y</p:attrName>
                                        </p:attrNameLst>
                                      </p:cBhvr>
                                      <p:tavLst>
                                        <p:tav tm="0">
                                          <p:val>
                                            <p:strVal val="ppt_y"/>
                                          </p:val>
                                        </p:tav>
                                        <p:tav tm="100000">
                                          <p:val>
                                            <p:strVal val="ppt_y"/>
                                          </p:val>
                                        </p:tav>
                                      </p:tavLst>
                                    </p:anim>
                                    <p:set>
                                      <p:cBhvr>
                                        <p:cTn id="961" dur="1" fill="hold">
                                          <p:stCondLst>
                                            <p:cond delay="4499"/>
                                          </p:stCondLst>
                                        </p:cTn>
                                        <p:tgtEl>
                                          <p:spTgt spid="92"/>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5500"/>
                                        <p:tgtEl>
                                          <p:spTgt spid="92"/>
                                        </p:tgtEl>
                                      </p:cBhvr>
                                    </p:animEffect>
                                    <p:set>
                                      <p:cBhvr>
                                        <p:cTn id="964" dur="1" fill="hold">
                                          <p:stCondLst>
                                            <p:cond delay="5499"/>
                                          </p:stCondLst>
                                        </p:cTn>
                                        <p:tgtEl>
                                          <p:spTgt spid="92"/>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90"/>
                                        </p:tgtEl>
                                        <p:attrNameLst>
                                          <p:attrName>style.visibility</p:attrName>
                                        </p:attrNameLst>
                                      </p:cBhvr>
                                      <p:to>
                                        <p:strVal val="visible"/>
                                      </p:to>
                                    </p:set>
                                    <p:anim calcmode="lin" valueType="num">
                                      <p:cBhvr additive="base">
                                        <p:cTn id="967" dur="4000" fill="hold"/>
                                        <p:tgtEl>
                                          <p:spTgt spid="90"/>
                                        </p:tgtEl>
                                        <p:attrNameLst>
                                          <p:attrName>ppt_x</p:attrName>
                                        </p:attrNameLst>
                                      </p:cBhvr>
                                      <p:tavLst>
                                        <p:tav tm="0">
                                          <p:val>
                                            <p:strVal val="0-#ppt_w/2"/>
                                          </p:val>
                                        </p:tav>
                                        <p:tav tm="100000">
                                          <p:val>
                                            <p:strVal val="#ppt_x"/>
                                          </p:val>
                                        </p:tav>
                                      </p:tavLst>
                                    </p:anim>
                                    <p:anim calcmode="lin" valueType="num">
                                      <p:cBhvr additive="base">
                                        <p:cTn id="968" dur="4000" fill="hold"/>
                                        <p:tgtEl>
                                          <p:spTgt spid="90"/>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90"/>
                                        </p:tgtEl>
                                        <p:attrNameLst>
                                          <p:attrName>style.visibility</p:attrName>
                                        </p:attrNameLst>
                                      </p:cBhvr>
                                      <p:to>
                                        <p:strVal val="visible"/>
                                      </p:to>
                                    </p:set>
                                    <p:anim calcmode="lin" valueType="num">
                                      <p:cBhvr>
                                        <p:cTn id="971" dur="4000" fill="hold"/>
                                        <p:tgtEl>
                                          <p:spTgt spid="90"/>
                                        </p:tgtEl>
                                        <p:attrNameLst>
                                          <p:attrName>ppt_w</p:attrName>
                                        </p:attrNameLst>
                                      </p:cBhvr>
                                      <p:tavLst>
                                        <p:tav tm="0" fmla="#ppt_w*sin(2.5*pi*$)">
                                          <p:val>
                                            <p:fltVal val="0"/>
                                          </p:val>
                                        </p:tav>
                                        <p:tav tm="100000">
                                          <p:val>
                                            <p:fltVal val="1"/>
                                          </p:val>
                                        </p:tav>
                                      </p:tavLst>
                                    </p:anim>
                                    <p:anim calcmode="lin" valueType="num">
                                      <p:cBhvr>
                                        <p:cTn id="972" dur="4000" fill="hold"/>
                                        <p:tgtEl>
                                          <p:spTgt spid="90"/>
                                        </p:tgtEl>
                                        <p:attrNameLst>
                                          <p:attrName>ppt_h</p:attrName>
                                        </p:attrNameLst>
                                      </p:cBhvr>
                                      <p:tavLst>
                                        <p:tav tm="0">
                                          <p:val>
                                            <p:strVal val="#ppt_h"/>
                                          </p:val>
                                        </p:tav>
                                        <p:tav tm="100000">
                                          <p:val>
                                            <p:strVal val="#ppt_h"/>
                                          </p:val>
                                        </p:tav>
                                      </p:tavLst>
                                    </p:anim>
                                  </p:childTnLst>
                                </p:cTn>
                              </p:par>
                              <p:par>
                                <p:cTn id="973" presetID="2" presetClass="exit" presetSubtype="2" fill="hold" grpId="2" nodeType="withEffect">
                                  <p:stCondLst>
                                    <p:cond delay="0"/>
                                  </p:stCondLst>
                                  <p:childTnLst>
                                    <p:anim calcmode="lin" valueType="num">
                                      <p:cBhvr additive="base">
                                        <p:cTn id="974" dur="4500"/>
                                        <p:tgtEl>
                                          <p:spTgt spid="90"/>
                                        </p:tgtEl>
                                        <p:attrNameLst>
                                          <p:attrName>ppt_x</p:attrName>
                                        </p:attrNameLst>
                                      </p:cBhvr>
                                      <p:tavLst>
                                        <p:tav tm="0">
                                          <p:val>
                                            <p:strVal val="ppt_x"/>
                                          </p:val>
                                        </p:tav>
                                        <p:tav tm="100000">
                                          <p:val>
                                            <p:strVal val="1+ppt_w/2"/>
                                          </p:val>
                                        </p:tav>
                                      </p:tavLst>
                                    </p:anim>
                                    <p:anim calcmode="lin" valueType="num">
                                      <p:cBhvr additive="base">
                                        <p:cTn id="975" dur="4500"/>
                                        <p:tgtEl>
                                          <p:spTgt spid="90"/>
                                        </p:tgtEl>
                                        <p:attrNameLst>
                                          <p:attrName>ppt_y</p:attrName>
                                        </p:attrNameLst>
                                      </p:cBhvr>
                                      <p:tavLst>
                                        <p:tav tm="0">
                                          <p:val>
                                            <p:strVal val="ppt_y"/>
                                          </p:val>
                                        </p:tav>
                                        <p:tav tm="100000">
                                          <p:val>
                                            <p:strVal val="ppt_y"/>
                                          </p:val>
                                        </p:tav>
                                      </p:tavLst>
                                    </p:anim>
                                    <p:set>
                                      <p:cBhvr>
                                        <p:cTn id="976" dur="1" fill="hold">
                                          <p:stCondLst>
                                            <p:cond delay="4499"/>
                                          </p:stCondLst>
                                        </p:cTn>
                                        <p:tgtEl>
                                          <p:spTgt spid="90"/>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5500"/>
                                        <p:tgtEl>
                                          <p:spTgt spid="90"/>
                                        </p:tgtEl>
                                      </p:cBhvr>
                                    </p:animEffect>
                                    <p:set>
                                      <p:cBhvr>
                                        <p:cTn id="979" dur="1" fill="hold">
                                          <p:stCondLst>
                                            <p:cond delay="5499"/>
                                          </p:stCondLst>
                                        </p:cTn>
                                        <p:tgtEl>
                                          <p:spTgt spid="90"/>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91"/>
                                        </p:tgtEl>
                                        <p:attrNameLst>
                                          <p:attrName>style.visibility</p:attrName>
                                        </p:attrNameLst>
                                      </p:cBhvr>
                                      <p:to>
                                        <p:strVal val="visible"/>
                                      </p:to>
                                    </p:set>
                                    <p:anim calcmode="lin" valueType="num">
                                      <p:cBhvr additive="base">
                                        <p:cTn id="982" dur="4000" fill="hold"/>
                                        <p:tgtEl>
                                          <p:spTgt spid="91"/>
                                        </p:tgtEl>
                                        <p:attrNameLst>
                                          <p:attrName>ppt_x</p:attrName>
                                        </p:attrNameLst>
                                      </p:cBhvr>
                                      <p:tavLst>
                                        <p:tav tm="0">
                                          <p:val>
                                            <p:strVal val="0-#ppt_w/2"/>
                                          </p:val>
                                        </p:tav>
                                        <p:tav tm="100000">
                                          <p:val>
                                            <p:strVal val="#ppt_x"/>
                                          </p:val>
                                        </p:tav>
                                      </p:tavLst>
                                    </p:anim>
                                    <p:anim calcmode="lin" valueType="num">
                                      <p:cBhvr additive="base">
                                        <p:cTn id="983" dur="4000" fill="hold"/>
                                        <p:tgtEl>
                                          <p:spTgt spid="91"/>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91"/>
                                        </p:tgtEl>
                                        <p:attrNameLst>
                                          <p:attrName>style.visibility</p:attrName>
                                        </p:attrNameLst>
                                      </p:cBhvr>
                                      <p:to>
                                        <p:strVal val="visible"/>
                                      </p:to>
                                    </p:set>
                                    <p:anim calcmode="lin" valueType="num">
                                      <p:cBhvr>
                                        <p:cTn id="986" dur="4000" fill="hold"/>
                                        <p:tgtEl>
                                          <p:spTgt spid="91"/>
                                        </p:tgtEl>
                                        <p:attrNameLst>
                                          <p:attrName>ppt_w</p:attrName>
                                        </p:attrNameLst>
                                      </p:cBhvr>
                                      <p:tavLst>
                                        <p:tav tm="0" fmla="#ppt_w*sin(2.5*pi*$)">
                                          <p:val>
                                            <p:fltVal val="0"/>
                                          </p:val>
                                        </p:tav>
                                        <p:tav tm="100000">
                                          <p:val>
                                            <p:fltVal val="1"/>
                                          </p:val>
                                        </p:tav>
                                      </p:tavLst>
                                    </p:anim>
                                    <p:anim calcmode="lin" valueType="num">
                                      <p:cBhvr>
                                        <p:cTn id="987" dur="4000" fill="hold"/>
                                        <p:tgtEl>
                                          <p:spTgt spid="91"/>
                                        </p:tgtEl>
                                        <p:attrNameLst>
                                          <p:attrName>ppt_h</p:attrName>
                                        </p:attrNameLst>
                                      </p:cBhvr>
                                      <p:tavLst>
                                        <p:tav tm="0">
                                          <p:val>
                                            <p:strVal val="#ppt_h"/>
                                          </p:val>
                                        </p:tav>
                                        <p:tav tm="100000">
                                          <p:val>
                                            <p:strVal val="#ppt_h"/>
                                          </p:val>
                                        </p:tav>
                                      </p:tavLst>
                                    </p:anim>
                                  </p:childTnLst>
                                </p:cTn>
                              </p:par>
                              <p:par>
                                <p:cTn id="988" presetID="2" presetClass="exit" presetSubtype="2" fill="hold" grpId="2" nodeType="withEffect">
                                  <p:stCondLst>
                                    <p:cond delay="0"/>
                                  </p:stCondLst>
                                  <p:childTnLst>
                                    <p:anim calcmode="lin" valueType="num">
                                      <p:cBhvr additive="base">
                                        <p:cTn id="989" dur="4500"/>
                                        <p:tgtEl>
                                          <p:spTgt spid="91"/>
                                        </p:tgtEl>
                                        <p:attrNameLst>
                                          <p:attrName>ppt_x</p:attrName>
                                        </p:attrNameLst>
                                      </p:cBhvr>
                                      <p:tavLst>
                                        <p:tav tm="0">
                                          <p:val>
                                            <p:strVal val="ppt_x"/>
                                          </p:val>
                                        </p:tav>
                                        <p:tav tm="100000">
                                          <p:val>
                                            <p:strVal val="1+ppt_w/2"/>
                                          </p:val>
                                        </p:tav>
                                      </p:tavLst>
                                    </p:anim>
                                    <p:anim calcmode="lin" valueType="num">
                                      <p:cBhvr additive="base">
                                        <p:cTn id="990" dur="4500"/>
                                        <p:tgtEl>
                                          <p:spTgt spid="91"/>
                                        </p:tgtEl>
                                        <p:attrNameLst>
                                          <p:attrName>ppt_y</p:attrName>
                                        </p:attrNameLst>
                                      </p:cBhvr>
                                      <p:tavLst>
                                        <p:tav tm="0">
                                          <p:val>
                                            <p:strVal val="ppt_y"/>
                                          </p:val>
                                        </p:tav>
                                        <p:tav tm="100000">
                                          <p:val>
                                            <p:strVal val="ppt_y"/>
                                          </p:val>
                                        </p:tav>
                                      </p:tavLst>
                                    </p:anim>
                                    <p:set>
                                      <p:cBhvr>
                                        <p:cTn id="991" dur="1" fill="hold">
                                          <p:stCondLst>
                                            <p:cond delay="4499"/>
                                          </p:stCondLst>
                                        </p:cTn>
                                        <p:tgtEl>
                                          <p:spTgt spid="91"/>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5500"/>
                                        <p:tgtEl>
                                          <p:spTgt spid="91"/>
                                        </p:tgtEl>
                                      </p:cBhvr>
                                    </p:animEffect>
                                    <p:set>
                                      <p:cBhvr>
                                        <p:cTn id="994" dur="1" fill="hold">
                                          <p:stCondLst>
                                            <p:cond delay="5499"/>
                                          </p:stCondLst>
                                        </p:cTn>
                                        <p:tgtEl>
                                          <p:spTgt spid="91"/>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86"/>
                                        </p:tgtEl>
                                        <p:attrNameLst>
                                          <p:attrName>style.visibility</p:attrName>
                                        </p:attrNameLst>
                                      </p:cBhvr>
                                      <p:to>
                                        <p:strVal val="visible"/>
                                      </p:to>
                                    </p:set>
                                    <p:anim calcmode="lin" valueType="num">
                                      <p:cBhvr additive="base">
                                        <p:cTn id="997" dur="4000" fill="hold"/>
                                        <p:tgtEl>
                                          <p:spTgt spid="86"/>
                                        </p:tgtEl>
                                        <p:attrNameLst>
                                          <p:attrName>ppt_x</p:attrName>
                                        </p:attrNameLst>
                                      </p:cBhvr>
                                      <p:tavLst>
                                        <p:tav tm="0">
                                          <p:val>
                                            <p:strVal val="0-#ppt_w/2"/>
                                          </p:val>
                                        </p:tav>
                                        <p:tav tm="100000">
                                          <p:val>
                                            <p:strVal val="#ppt_x"/>
                                          </p:val>
                                        </p:tav>
                                      </p:tavLst>
                                    </p:anim>
                                    <p:anim calcmode="lin" valueType="num">
                                      <p:cBhvr additive="base">
                                        <p:cTn id="998" dur="4000" fill="hold"/>
                                        <p:tgtEl>
                                          <p:spTgt spid="86"/>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86"/>
                                        </p:tgtEl>
                                        <p:attrNameLst>
                                          <p:attrName>style.visibility</p:attrName>
                                        </p:attrNameLst>
                                      </p:cBhvr>
                                      <p:to>
                                        <p:strVal val="visible"/>
                                      </p:to>
                                    </p:set>
                                    <p:anim calcmode="lin" valueType="num">
                                      <p:cBhvr>
                                        <p:cTn id="1001" dur="4000" fill="hold"/>
                                        <p:tgtEl>
                                          <p:spTgt spid="86"/>
                                        </p:tgtEl>
                                        <p:attrNameLst>
                                          <p:attrName>ppt_w</p:attrName>
                                        </p:attrNameLst>
                                      </p:cBhvr>
                                      <p:tavLst>
                                        <p:tav tm="0" fmla="#ppt_w*sin(2.5*pi*$)">
                                          <p:val>
                                            <p:fltVal val="0"/>
                                          </p:val>
                                        </p:tav>
                                        <p:tav tm="100000">
                                          <p:val>
                                            <p:fltVal val="1"/>
                                          </p:val>
                                        </p:tav>
                                      </p:tavLst>
                                    </p:anim>
                                    <p:anim calcmode="lin" valueType="num">
                                      <p:cBhvr>
                                        <p:cTn id="1002" dur="4000" fill="hold"/>
                                        <p:tgtEl>
                                          <p:spTgt spid="86"/>
                                        </p:tgtEl>
                                        <p:attrNameLst>
                                          <p:attrName>ppt_h</p:attrName>
                                        </p:attrNameLst>
                                      </p:cBhvr>
                                      <p:tavLst>
                                        <p:tav tm="0">
                                          <p:val>
                                            <p:strVal val="#ppt_h"/>
                                          </p:val>
                                        </p:tav>
                                        <p:tav tm="100000">
                                          <p:val>
                                            <p:strVal val="#ppt_h"/>
                                          </p:val>
                                        </p:tav>
                                      </p:tavLst>
                                    </p:anim>
                                  </p:childTnLst>
                                </p:cTn>
                              </p:par>
                              <p:par>
                                <p:cTn id="1003" presetID="2" presetClass="exit" presetSubtype="2" fill="hold" grpId="2" nodeType="withEffect">
                                  <p:stCondLst>
                                    <p:cond delay="0"/>
                                  </p:stCondLst>
                                  <p:childTnLst>
                                    <p:anim calcmode="lin" valueType="num">
                                      <p:cBhvr additive="base">
                                        <p:cTn id="1004" dur="4500"/>
                                        <p:tgtEl>
                                          <p:spTgt spid="86"/>
                                        </p:tgtEl>
                                        <p:attrNameLst>
                                          <p:attrName>ppt_x</p:attrName>
                                        </p:attrNameLst>
                                      </p:cBhvr>
                                      <p:tavLst>
                                        <p:tav tm="0">
                                          <p:val>
                                            <p:strVal val="ppt_x"/>
                                          </p:val>
                                        </p:tav>
                                        <p:tav tm="100000">
                                          <p:val>
                                            <p:strVal val="1+ppt_w/2"/>
                                          </p:val>
                                        </p:tav>
                                      </p:tavLst>
                                    </p:anim>
                                    <p:anim calcmode="lin" valueType="num">
                                      <p:cBhvr additive="base">
                                        <p:cTn id="1005" dur="4500"/>
                                        <p:tgtEl>
                                          <p:spTgt spid="86"/>
                                        </p:tgtEl>
                                        <p:attrNameLst>
                                          <p:attrName>ppt_y</p:attrName>
                                        </p:attrNameLst>
                                      </p:cBhvr>
                                      <p:tavLst>
                                        <p:tav tm="0">
                                          <p:val>
                                            <p:strVal val="ppt_y"/>
                                          </p:val>
                                        </p:tav>
                                        <p:tav tm="100000">
                                          <p:val>
                                            <p:strVal val="ppt_y"/>
                                          </p:val>
                                        </p:tav>
                                      </p:tavLst>
                                    </p:anim>
                                    <p:set>
                                      <p:cBhvr>
                                        <p:cTn id="1006" dur="1" fill="hold">
                                          <p:stCondLst>
                                            <p:cond delay="4499"/>
                                          </p:stCondLst>
                                        </p:cTn>
                                        <p:tgtEl>
                                          <p:spTgt spid="86"/>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5500"/>
                                        <p:tgtEl>
                                          <p:spTgt spid="86"/>
                                        </p:tgtEl>
                                      </p:cBhvr>
                                    </p:animEffect>
                                    <p:set>
                                      <p:cBhvr>
                                        <p:cTn id="1009" dur="1" fill="hold">
                                          <p:stCondLst>
                                            <p:cond delay="5499"/>
                                          </p:stCondLst>
                                        </p:cTn>
                                        <p:tgtEl>
                                          <p:spTgt spid="86"/>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84"/>
                                        </p:tgtEl>
                                        <p:attrNameLst>
                                          <p:attrName>style.visibility</p:attrName>
                                        </p:attrNameLst>
                                      </p:cBhvr>
                                      <p:to>
                                        <p:strVal val="visible"/>
                                      </p:to>
                                    </p:set>
                                    <p:anim calcmode="lin" valueType="num">
                                      <p:cBhvr additive="base">
                                        <p:cTn id="1012" dur="4000" fill="hold"/>
                                        <p:tgtEl>
                                          <p:spTgt spid="84"/>
                                        </p:tgtEl>
                                        <p:attrNameLst>
                                          <p:attrName>ppt_x</p:attrName>
                                        </p:attrNameLst>
                                      </p:cBhvr>
                                      <p:tavLst>
                                        <p:tav tm="0">
                                          <p:val>
                                            <p:strVal val="0-#ppt_w/2"/>
                                          </p:val>
                                        </p:tav>
                                        <p:tav tm="100000">
                                          <p:val>
                                            <p:strVal val="#ppt_x"/>
                                          </p:val>
                                        </p:tav>
                                      </p:tavLst>
                                    </p:anim>
                                    <p:anim calcmode="lin" valueType="num">
                                      <p:cBhvr additive="base">
                                        <p:cTn id="1013" dur="4000" fill="hold"/>
                                        <p:tgtEl>
                                          <p:spTgt spid="84"/>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84"/>
                                        </p:tgtEl>
                                        <p:attrNameLst>
                                          <p:attrName>style.visibility</p:attrName>
                                        </p:attrNameLst>
                                      </p:cBhvr>
                                      <p:to>
                                        <p:strVal val="visible"/>
                                      </p:to>
                                    </p:set>
                                    <p:anim calcmode="lin" valueType="num">
                                      <p:cBhvr>
                                        <p:cTn id="1016" dur="4000" fill="hold"/>
                                        <p:tgtEl>
                                          <p:spTgt spid="84"/>
                                        </p:tgtEl>
                                        <p:attrNameLst>
                                          <p:attrName>ppt_w</p:attrName>
                                        </p:attrNameLst>
                                      </p:cBhvr>
                                      <p:tavLst>
                                        <p:tav tm="0" fmla="#ppt_w*sin(2.5*pi*$)">
                                          <p:val>
                                            <p:fltVal val="0"/>
                                          </p:val>
                                        </p:tav>
                                        <p:tav tm="100000">
                                          <p:val>
                                            <p:fltVal val="1"/>
                                          </p:val>
                                        </p:tav>
                                      </p:tavLst>
                                    </p:anim>
                                    <p:anim calcmode="lin" valueType="num">
                                      <p:cBhvr>
                                        <p:cTn id="1017" dur="4000" fill="hold"/>
                                        <p:tgtEl>
                                          <p:spTgt spid="84"/>
                                        </p:tgtEl>
                                        <p:attrNameLst>
                                          <p:attrName>ppt_h</p:attrName>
                                        </p:attrNameLst>
                                      </p:cBhvr>
                                      <p:tavLst>
                                        <p:tav tm="0">
                                          <p:val>
                                            <p:strVal val="#ppt_h"/>
                                          </p:val>
                                        </p:tav>
                                        <p:tav tm="100000">
                                          <p:val>
                                            <p:strVal val="#ppt_h"/>
                                          </p:val>
                                        </p:tav>
                                      </p:tavLst>
                                    </p:anim>
                                  </p:childTnLst>
                                </p:cTn>
                              </p:par>
                              <p:par>
                                <p:cTn id="1018" presetID="2" presetClass="exit" presetSubtype="2" fill="hold" grpId="2" nodeType="withEffect">
                                  <p:stCondLst>
                                    <p:cond delay="0"/>
                                  </p:stCondLst>
                                  <p:childTnLst>
                                    <p:anim calcmode="lin" valueType="num">
                                      <p:cBhvr additive="base">
                                        <p:cTn id="1019" dur="4500"/>
                                        <p:tgtEl>
                                          <p:spTgt spid="84"/>
                                        </p:tgtEl>
                                        <p:attrNameLst>
                                          <p:attrName>ppt_x</p:attrName>
                                        </p:attrNameLst>
                                      </p:cBhvr>
                                      <p:tavLst>
                                        <p:tav tm="0">
                                          <p:val>
                                            <p:strVal val="ppt_x"/>
                                          </p:val>
                                        </p:tav>
                                        <p:tav tm="100000">
                                          <p:val>
                                            <p:strVal val="1+ppt_w/2"/>
                                          </p:val>
                                        </p:tav>
                                      </p:tavLst>
                                    </p:anim>
                                    <p:anim calcmode="lin" valueType="num">
                                      <p:cBhvr additive="base">
                                        <p:cTn id="1020" dur="4500"/>
                                        <p:tgtEl>
                                          <p:spTgt spid="84"/>
                                        </p:tgtEl>
                                        <p:attrNameLst>
                                          <p:attrName>ppt_y</p:attrName>
                                        </p:attrNameLst>
                                      </p:cBhvr>
                                      <p:tavLst>
                                        <p:tav tm="0">
                                          <p:val>
                                            <p:strVal val="ppt_y"/>
                                          </p:val>
                                        </p:tav>
                                        <p:tav tm="100000">
                                          <p:val>
                                            <p:strVal val="ppt_y"/>
                                          </p:val>
                                        </p:tav>
                                      </p:tavLst>
                                    </p:anim>
                                    <p:set>
                                      <p:cBhvr>
                                        <p:cTn id="1021" dur="1" fill="hold">
                                          <p:stCondLst>
                                            <p:cond delay="4499"/>
                                          </p:stCondLst>
                                        </p:cTn>
                                        <p:tgtEl>
                                          <p:spTgt spid="84"/>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5500"/>
                                        <p:tgtEl>
                                          <p:spTgt spid="84"/>
                                        </p:tgtEl>
                                      </p:cBhvr>
                                    </p:animEffect>
                                    <p:set>
                                      <p:cBhvr>
                                        <p:cTn id="1024" dur="1" fill="hold">
                                          <p:stCondLst>
                                            <p:cond delay="5499"/>
                                          </p:stCondLst>
                                        </p:cTn>
                                        <p:tgtEl>
                                          <p:spTgt spid="84"/>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85"/>
                                        </p:tgtEl>
                                        <p:attrNameLst>
                                          <p:attrName>style.visibility</p:attrName>
                                        </p:attrNameLst>
                                      </p:cBhvr>
                                      <p:to>
                                        <p:strVal val="visible"/>
                                      </p:to>
                                    </p:set>
                                    <p:anim calcmode="lin" valueType="num">
                                      <p:cBhvr additive="base">
                                        <p:cTn id="1027" dur="4000" fill="hold"/>
                                        <p:tgtEl>
                                          <p:spTgt spid="85"/>
                                        </p:tgtEl>
                                        <p:attrNameLst>
                                          <p:attrName>ppt_x</p:attrName>
                                        </p:attrNameLst>
                                      </p:cBhvr>
                                      <p:tavLst>
                                        <p:tav tm="0">
                                          <p:val>
                                            <p:strVal val="0-#ppt_w/2"/>
                                          </p:val>
                                        </p:tav>
                                        <p:tav tm="100000">
                                          <p:val>
                                            <p:strVal val="#ppt_x"/>
                                          </p:val>
                                        </p:tav>
                                      </p:tavLst>
                                    </p:anim>
                                    <p:anim calcmode="lin" valueType="num">
                                      <p:cBhvr additive="base">
                                        <p:cTn id="1028" dur="4000" fill="hold"/>
                                        <p:tgtEl>
                                          <p:spTgt spid="85"/>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85"/>
                                        </p:tgtEl>
                                        <p:attrNameLst>
                                          <p:attrName>style.visibility</p:attrName>
                                        </p:attrNameLst>
                                      </p:cBhvr>
                                      <p:to>
                                        <p:strVal val="visible"/>
                                      </p:to>
                                    </p:set>
                                    <p:anim calcmode="lin" valueType="num">
                                      <p:cBhvr>
                                        <p:cTn id="1031" dur="4000" fill="hold"/>
                                        <p:tgtEl>
                                          <p:spTgt spid="85"/>
                                        </p:tgtEl>
                                        <p:attrNameLst>
                                          <p:attrName>ppt_w</p:attrName>
                                        </p:attrNameLst>
                                      </p:cBhvr>
                                      <p:tavLst>
                                        <p:tav tm="0" fmla="#ppt_w*sin(2.5*pi*$)">
                                          <p:val>
                                            <p:fltVal val="0"/>
                                          </p:val>
                                        </p:tav>
                                        <p:tav tm="100000">
                                          <p:val>
                                            <p:fltVal val="1"/>
                                          </p:val>
                                        </p:tav>
                                      </p:tavLst>
                                    </p:anim>
                                    <p:anim calcmode="lin" valueType="num">
                                      <p:cBhvr>
                                        <p:cTn id="1032" dur="4000" fill="hold"/>
                                        <p:tgtEl>
                                          <p:spTgt spid="85"/>
                                        </p:tgtEl>
                                        <p:attrNameLst>
                                          <p:attrName>ppt_h</p:attrName>
                                        </p:attrNameLst>
                                      </p:cBhvr>
                                      <p:tavLst>
                                        <p:tav tm="0">
                                          <p:val>
                                            <p:strVal val="#ppt_h"/>
                                          </p:val>
                                        </p:tav>
                                        <p:tav tm="100000">
                                          <p:val>
                                            <p:strVal val="#ppt_h"/>
                                          </p:val>
                                        </p:tav>
                                      </p:tavLst>
                                    </p:anim>
                                  </p:childTnLst>
                                </p:cTn>
                              </p:par>
                              <p:par>
                                <p:cTn id="1033" presetID="2" presetClass="exit" presetSubtype="2" fill="hold" grpId="2" nodeType="withEffect">
                                  <p:stCondLst>
                                    <p:cond delay="0"/>
                                  </p:stCondLst>
                                  <p:childTnLst>
                                    <p:anim calcmode="lin" valueType="num">
                                      <p:cBhvr additive="base">
                                        <p:cTn id="1034" dur="4500"/>
                                        <p:tgtEl>
                                          <p:spTgt spid="85"/>
                                        </p:tgtEl>
                                        <p:attrNameLst>
                                          <p:attrName>ppt_x</p:attrName>
                                        </p:attrNameLst>
                                      </p:cBhvr>
                                      <p:tavLst>
                                        <p:tav tm="0">
                                          <p:val>
                                            <p:strVal val="ppt_x"/>
                                          </p:val>
                                        </p:tav>
                                        <p:tav tm="100000">
                                          <p:val>
                                            <p:strVal val="1+ppt_w/2"/>
                                          </p:val>
                                        </p:tav>
                                      </p:tavLst>
                                    </p:anim>
                                    <p:anim calcmode="lin" valueType="num">
                                      <p:cBhvr additive="base">
                                        <p:cTn id="1035" dur="4500"/>
                                        <p:tgtEl>
                                          <p:spTgt spid="85"/>
                                        </p:tgtEl>
                                        <p:attrNameLst>
                                          <p:attrName>ppt_y</p:attrName>
                                        </p:attrNameLst>
                                      </p:cBhvr>
                                      <p:tavLst>
                                        <p:tav tm="0">
                                          <p:val>
                                            <p:strVal val="ppt_y"/>
                                          </p:val>
                                        </p:tav>
                                        <p:tav tm="100000">
                                          <p:val>
                                            <p:strVal val="ppt_y"/>
                                          </p:val>
                                        </p:tav>
                                      </p:tavLst>
                                    </p:anim>
                                    <p:set>
                                      <p:cBhvr>
                                        <p:cTn id="1036" dur="1" fill="hold">
                                          <p:stCondLst>
                                            <p:cond delay="4499"/>
                                          </p:stCondLst>
                                        </p:cTn>
                                        <p:tgtEl>
                                          <p:spTgt spid="85"/>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5500"/>
                                        <p:tgtEl>
                                          <p:spTgt spid="85"/>
                                        </p:tgtEl>
                                      </p:cBhvr>
                                    </p:animEffect>
                                    <p:set>
                                      <p:cBhvr>
                                        <p:cTn id="1039" dur="1" fill="hold">
                                          <p:stCondLst>
                                            <p:cond delay="5499"/>
                                          </p:stCondLst>
                                        </p:cTn>
                                        <p:tgtEl>
                                          <p:spTgt spid="85"/>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80"/>
                                        </p:tgtEl>
                                        <p:attrNameLst>
                                          <p:attrName>style.visibility</p:attrName>
                                        </p:attrNameLst>
                                      </p:cBhvr>
                                      <p:to>
                                        <p:strVal val="visible"/>
                                      </p:to>
                                    </p:set>
                                    <p:anim calcmode="lin" valueType="num">
                                      <p:cBhvr additive="base">
                                        <p:cTn id="1042" dur="4000" fill="hold"/>
                                        <p:tgtEl>
                                          <p:spTgt spid="80"/>
                                        </p:tgtEl>
                                        <p:attrNameLst>
                                          <p:attrName>ppt_x</p:attrName>
                                        </p:attrNameLst>
                                      </p:cBhvr>
                                      <p:tavLst>
                                        <p:tav tm="0">
                                          <p:val>
                                            <p:strVal val="0-#ppt_w/2"/>
                                          </p:val>
                                        </p:tav>
                                        <p:tav tm="100000">
                                          <p:val>
                                            <p:strVal val="#ppt_x"/>
                                          </p:val>
                                        </p:tav>
                                      </p:tavLst>
                                    </p:anim>
                                    <p:anim calcmode="lin" valueType="num">
                                      <p:cBhvr additive="base">
                                        <p:cTn id="1043" dur="4000" fill="hold"/>
                                        <p:tgtEl>
                                          <p:spTgt spid="8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80"/>
                                        </p:tgtEl>
                                        <p:attrNameLst>
                                          <p:attrName>style.visibility</p:attrName>
                                        </p:attrNameLst>
                                      </p:cBhvr>
                                      <p:to>
                                        <p:strVal val="visible"/>
                                      </p:to>
                                    </p:set>
                                    <p:anim calcmode="lin" valueType="num">
                                      <p:cBhvr>
                                        <p:cTn id="1046" dur="4000" fill="hold"/>
                                        <p:tgtEl>
                                          <p:spTgt spid="80"/>
                                        </p:tgtEl>
                                        <p:attrNameLst>
                                          <p:attrName>ppt_w</p:attrName>
                                        </p:attrNameLst>
                                      </p:cBhvr>
                                      <p:tavLst>
                                        <p:tav tm="0" fmla="#ppt_w*sin(2.5*pi*$)">
                                          <p:val>
                                            <p:fltVal val="0"/>
                                          </p:val>
                                        </p:tav>
                                        <p:tav tm="100000">
                                          <p:val>
                                            <p:fltVal val="1"/>
                                          </p:val>
                                        </p:tav>
                                      </p:tavLst>
                                    </p:anim>
                                    <p:anim calcmode="lin" valueType="num">
                                      <p:cBhvr>
                                        <p:cTn id="1047" dur="4000" fill="hold"/>
                                        <p:tgtEl>
                                          <p:spTgt spid="80"/>
                                        </p:tgtEl>
                                        <p:attrNameLst>
                                          <p:attrName>ppt_h</p:attrName>
                                        </p:attrNameLst>
                                      </p:cBhvr>
                                      <p:tavLst>
                                        <p:tav tm="0">
                                          <p:val>
                                            <p:strVal val="#ppt_h"/>
                                          </p:val>
                                        </p:tav>
                                        <p:tav tm="100000">
                                          <p:val>
                                            <p:strVal val="#ppt_h"/>
                                          </p:val>
                                        </p:tav>
                                      </p:tavLst>
                                    </p:anim>
                                  </p:childTnLst>
                                </p:cTn>
                              </p:par>
                              <p:par>
                                <p:cTn id="1048" presetID="2" presetClass="exit" presetSubtype="2" fill="hold" grpId="2" nodeType="withEffect">
                                  <p:stCondLst>
                                    <p:cond delay="0"/>
                                  </p:stCondLst>
                                  <p:childTnLst>
                                    <p:anim calcmode="lin" valueType="num">
                                      <p:cBhvr additive="base">
                                        <p:cTn id="1049" dur="4500"/>
                                        <p:tgtEl>
                                          <p:spTgt spid="80"/>
                                        </p:tgtEl>
                                        <p:attrNameLst>
                                          <p:attrName>ppt_x</p:attrName>
                                        </p:attrNameLst>
                                      </p:cBhvr>
                                      <p:tavLst>
                                        <p:tav tm="0">
                                          <p:val>
                                            <p:strVal val="ppt_x"/>
                                          </p:val>
                                        </p:tav>
                                        <p:tav tm="100000">
                                          <p:val>
                                            <p:strVal val="1+ppt_w/2"/>
                                          </p:val>
                                        </p:tav>
                                      </p:tavLst>
                                    </p:anim>
                                    <p:anim calcmode="lin" valueType="num">
                                      <p:cBhvr additive="base">
                                        <p:cTn id="1050" dur="4500"/>
                                        <p:tgtEl>
                                          <p:spTgt spid="80"/>
                                        </p:tgtEl>
                                        <p:attrNameLst>
                                          <p:attrName>ppt_y</p:attrName>
                                        </p:attrNameLst>
                                      </p:cBhvr>
                                      <p:tavLst>
                                        <p:tav tm="0">
                                          <p:val>
                                            <p:strVal val="ppt_y"/>
                                          </p:val>
                                        </p:tav>
                                        <p:tav tm="100000">
                                          <p:val>
                                            <p:strVal val="ppt_y"/>
                                          </p:val>
                                        </p:tav>
                                      </p:tavLst>
                                    </p:anim>
                                    <p:set>
                                      <p:cBhvr>
                                        <p:cTn id="1051" dur="1" fill="hold">
                                          <p:stCondLst>
                                            <p:cond delay="4499"/>
                                          </p:stCondLst>
                                        </p:cTn>
                                        <p:tgtEl>
                                          <p:spTgt spid="8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5500"/>
                                        <p:tgtEl>
                                          <p:spTgt spid="80"/>
                                        </p:tgtEl>
                                      </p:cBhvr>
                                    </p:animEffect>
                                    <p:set>
                                      <p:cBhvr>
                                        <p:cTn id="1054" dur="1" fill="hold">
                                          <p:stCondLst>
                                            <p:cond delay="5499"/>
                                          </p:stCondLst>
                                        </p:cTn>
                                        <p:tgtEl>
                                          <p:spTgt spid="8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78"/>
                                        </p:tgtEl>
                                        <p:attrNameLst>
                                          <p:attrName>style.visibility</p:attrName>
                                        </p:attrNameLst>
                                      </p:cBhvr>
                                      <p:to>
                                        <p:strVal val="visible"/>
                                      </p:to>
                                    </p:set>
                                    <p:anim calcmode="lin" valueType="num">
                                      <p:cBhvr additive="base">
                                        <p:cTn id="1057" dur="4000" fill="hold"/>
                                        <p:tgtEl>
                                          <p:spTgt spid="78"/>
                                        </p:tgtEl>
                                        <p:attrNameLst>
                                          <p:attrName>ppt_x</p:attrName>
                                        </p:attrNameLst>
                                      </p:cBhvr>
                                      <p:tavLst>
                                        <p:tav tm="0">
                                          <p:val>
                                            <p:strVal val="0-#ppt_w/2"/>
                                          </p:val>
                                        </p:tav>
                                        <p:tav tm="100000">
                                          <p:val>
                                            <p:strVal val="#ppt_x"/>
                                          </p:val>
                                        </p:tav>
                                      </p:tavLst>
                                    </p:anim>
                                    <p:anim calcmode="lin" valueType="num">
                                      <p:cBhvr additive="base">
                                        <p:cTn id="1058" dur="4000" fill="hold"/>
                                        <p:tgtEl>
                                          <p:spTgt spid="78"/>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78"/>
                                        </p:tgtEl>
                                        <p:attrNameLst>
                                          <p:attrName>style.visibility</p:attrName>
                                        </p:attrNameLst>
                                      </p:cBhvr>
                                      <p:to>
                                        <p:strVal val="visible"/>
                                      </p:to>
                                    </p:set>
                                    <p:anim calcmode="lin" valueType="num">
                                      <p:cBhvr>
                                        <p:cTn id="1061" dur="4000" fill="hold"/>
                                        <p:tgtEl>
                                          <p:spTgt spid="78"/>
                                        </p:tgtEl>
                                        <p:attrNameLst>
                                          <p:attrName>ppt_w</p:attrName>
                                        </p:attrNameLst>
                                      </p:cBhvr>
                                      <p:tavLst>
                                        <p:tav tm="0" fmla="#ppt_w*sin(2.5*pi*$)">
                                          <p:val>
                                            <p:fltVal val="0"/>
                                          </p:val>
                                        </p:tav>
                                        <p:tav tm="100000">
                                          <p:val>
                                            <p:fltVal val="1"/>
                                          </p:val>
                                        </p:tav>
                                      </p:tavLst>
                                    </p:anim>
                                    <p:anim calcmode="lin" valueType="num">
                                      <p:cBhvr>
                                        <p:cTn id="1062" dur="4000" fill="hold"/>
                                        <p:tgtEl>
                                          <p:spTgt spid="78"/>
                                        </p:tgtEl>
                                        <p:attrNameLst>
                                          <p:attrName>ppt_h</p:attrName>
                                        </p:attrNameLst>
                                      </p:cBhvr>
                                      <p:tavLst>
                                        <p:tav tm="0">
                                          <p:val>
                                            <p:strVal val="#ppt_h"/>
                                          </p:val>
                                        </p:tav>
                                        <p:tav tm="100000">
                                          <p:val>
                                            <p:strVal val="#ppt_h"/>
                                          </p:val>
                                        </p:tav>
                                      </p:tavLst>
                                    </p:anim>
                                  </p:childTnLst>
                                </p:cTn>
                              </p:par>
                              <p:par>
                                <p:cTn id="1063" presetID="2" presetClass="exit" presetSubtype="2" fill="hold" grpId="2" nodeType="withEffect">
                                  <p:stCondLst>
                                    <p:cond delay="0"/>
                                  </p:stCondLst>
                                  <p:childTnLst>
                                    <p:anim calcmode="lin" valueType="num">
                                      <p:cBhvr additive="base">
                                        <p:cTn id="1064" dur="4500"/>
                                        <p:tgtEl>
                                          <p:spTgt spid="78"/>
                                        </p:tgtEl>
                                        <p:attrNameLst>
                                          <p:attrName>ppt_x</p:attrName>
                                        </p:attrNameLst>
                                      </p:cBhvr>
                                      <p:tavLst>
                                        <p:tav tm="0">
                                          <p:val>
                                            <p:strVal val="ppt_x"/>
                                          </p:val>
                                        </p:tav>
                                        <p:tav tm="100000">
                                          <p:val>
                                            <p:strVal val="1+ppt_w/2"/>
                                          </p:val>
                                        </p:tav>
                                      </p:tavLst>
                                    </p:anim>
                                    <p:anim calcmode="lin" valueType="num">
                                      <p:cBhvr additive="base">
                                        <p:cTn id="1065" dur="4500"/>
                                        <p:tgtEl>
                                          <p:spTgt spid="78"/>
                                        </p:tgtEl>
                                        <p:attrNameLst>
                                          <p:attrName>ppt_y</p:attrName>
                                        </p:attrNameLst>
                                      </p:cBhvr>
                                      <p:tavLst>
                                        <p:tav tm="0">
                                          <p:val>
                                            <p:strVal val="ppt_y"/>
                                          </p:val>
                                        </p:tav>
                                        <p:tav tm="100000">
                                          <p:val>
                                            <p:strVal val="ppt_y"/>
                                          </p:val>
                                        </p:tav>
                                      </p:tavLst>
                                    </p:anim>
                                    <p:set>
                                      <p:cBhvr>
                                        <p:cTn id="1066" dur="1" fill="hold">
                                          <p:stCondLst>
                                            <p:cond delay="4499"/>
                                          </p:stCondLst>
                                        </p:cTn>
                                        <p:tgtEl>
                                          <p:spTgt spid="78"/>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5500"/>
                                        <p:tgtEl>
                                          <p:spTgt spid="78"/>
                                        </p:tgtEl>
                                      </p:cBhvr>
                                    </p:animEffect>
                                    <p:set>
                                      <p:cBhvr>
                                        <p:cTn id="1069" dur="1" fill="hold">
                                          <p:stCondLst>
                                            <p:cond delay="5499"/>
                                          </p:stCondLst>
                                        </p:cTn>
                                        <p:tgtEl>
                                          <p:spTgt spid="78"/>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79"/>
                                        </p:tgtEl>
                                        <p:attrNameLst>
                                          <p:attrName>style.visibility</p:attrName>
                                        </p:attrNameLst>
                                      </p:cBhvr>
                                      <p:to>
                                        <p:strVal val="visible"/>
                                      </p:to>
                                    </p:set>
                                    <p:anim calcmode="lin" valueType="num">
                                      <p:cBhvr additive="base">
                                        <p:cTn id="1072" dur="4000" fill="hold"/>
                                        <p:tgtEl>
                                          <p:spTgt spid="79"/>
                                        </p:tgtEl>
                                        <p:attrNameLst>
                                          <p:attrName>ppt_x</p:attrName>
                                        </p:attrNameLst>
                                      </p:cBhvr>
                                      <p:tavLst>
                                        <p:tav tm="0">
                                          <p:val>
                                            <p:strVal val="0-#ppt_w/2"/>
                                          </p:val>
                                        </p:tav>
                                        <p:tav tm="100000">
                                          <p:val>
                                            <p:strVal val="#ppt_x"/>
                                          </p:val>
                                        </p:tav>
                                      </p:tavLst>
                                    </p:anim>
                                    <p:anim calcmode="lin" valueType="num">
                                      <p:cBhvr additive="base">
                                        <p:cTn id="1073" dur="4000" fill="hold"/>
                                        <p:tgtEl>
                                          <p:spTgt spid="79"/>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79"/>
                                        </p:tgtEl>
                                        <p:attrNameLst>
                                          <p:attrName>style.visibility</p:attrName>
                                        </p:attrNameLst>
                                      </p:cBhvr>
                                      <p:to>
                                        <p:strVal val="visible"/>
                                      </p:to>
                                    </p:set>
                                    <p:anim calcmode="lin" valueType="num">
                                      <p:cBhvr>
                                        <p:cTn id="1076" dur="4000" fill="hold"/>
                                        <p:tgtEl>
                                          <p:spTgt spid="79"/>
                                        </p:tgtEl>
                                        <p:attrNameLst>
                                          <p:attrName>ppt_w</p:attrName>
                                        </p:attrNameLst>
                                      </p:cBhvr>
                                      <p:tavLst>
                                        <p:tav tm="0" fmla="#ppt_w*sin(2.5*pi*$)">
                                          <p:val>
                                            <p:fltVal val="0"/>
                                          </p:val>
                                        </p:tav>
                                        <p:tav tm="100000">
                                          <p:val>
                                            <p:fltVal val="1"/>
                                          </p:val>
                                        </p:tav>
                                      </p:tavLst>
                                    </p:anim>
                                    <p:anim calcmode="lin" valueType="num">
                                      <p:cBhvr>
                                        <p:cTn id="1077" dur="4000" fill="hold"/>
                                        <p:tgtEl>
                                          <p:spTgt spid="79"/>
                                        </p:tgtEl>
                                        <p:attrNameLst>
                                          <p:attrName>ppt_h</p:attrName>
                                        </p:attrNameLst>
                                      </p:cBhvr>
                                      <p:tavLst>
                                        <p:tav tm="0">
                                          <p:val>
                                            <p:strVal val="#ppt_h"/>
                                          </p:val>
                                        </p:tav>
                                        <p:tav tm="100000">
                                          <p:val>
                                            <p:strVal val="#ppt_h"/>
                                          </p:val>
                                        </p:tav>
                                      </p:tavLst>
                                    </p:anim>
                                  </p:childTnLst>
                                </p:cTn>
                              </p:par>
                              <p:par>
                                <p:cTn id="1078" presetID="2" presetClass="exit" presetSubtype="2" fill="hold" grpId="2" nodeType="withEffect">
                                  <p:stCondLst>
                                    <p:cond delay="0"/>
                                  </p:stCondLst>
                                  <p:childTnLst>
                                    <p:anim calcmode="lin" valueType="num">
                                      <p:cBhvr additive="base">
                                        <p:cTn id="1079" dur="4500"/>
                                        <p:tgtEl>
                                          <p:spTgt spid="79"/>
                                        </p:tgtEl>
                                        <p:attrNameLst>
                                          <p:attrName>ppt_x</p:attrName>
                                        </p:attrNameLst>
                                      </p:cBhvr>
                                      <p:tavLst>
                                        <p:tav tm="0">
                                          <p:val>
                                            <p:strVal val="ppt_x"/>
                                          </p:val>
                                        </p:tav>
                                        <p:tav tm="100000">
                                          <p:val>
                                            <p:strVal val="1+ppt_w/2"/>
                                          </p:val>
                                        </p:tav>
                                      </p:tavLst>
                                    </p:anim>
                                    <p:anim calcmode="lin" valueType="num">
                                      <p:cBhvr additive="base">
                                        <p:cTn id="1080" dur="4500"/>
                                        <p:tgtEl>
                                          <p:spTgt spid="79"/>
                                        </p:tgtEl>
                                        <p:attrNameLst>
                                          <p:attrName>ppt_y</p:attrName>
                                        </p:attrNameLst>
                                      </p:cBhvr>
                                      <p:tavLst>
                                        <p:tav tm="0">
                                          <p:val>
                                            <p:strVal val="ppt_y"/>
                                          </p:val>
                                        </p:tav>
                                        <p:tav tm="100000">
                                          <p:val>
                                            <p:strVal val="ppt_y"/>
                                          </p:val>
                                        </p:tav>
                                      </p:tavLst>
                                    </p:anim>
                                    <p:set>
                                      <p:cBhvr>
                                        <p:cTn id="1081" dur="1" fill="hold">
                                          <p:stCondLst>
                                            <p:cond delay="4499"/>
                                          </p:stCondLst>
                                        </p:cTn>
                                        <p:tgtEl>
                                          <p:spTgt spid="79"/>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5500"/>
                                        <p:tgtEl>
                                          <p:spTgt spid="79"/>
                                        </p:tgtEl>
                                      </p:cBhvr>
                                    </p:animEffect>
                                    <p:set>
                                      <p:cBhvr>
                                        <p:cTn id="1084" dur="1" fill="hold">
                                          <p:stCondLst>
                                            <p:cond delay="5499"/>
                                          </p:stCondLst>
                                        </p:cTn>
                                        <p:tgtEl>
                                          <p:spTgt spid="79"/>
                                        </p:tgtEl>
                                        <p:attrNameLst>
                                          <p:attrName>style.visibility</p:attrName>
                                        </p:attrNameLst>
                                      </p:cBhvr>
                                      <p:to>
                                        <p:strVal val="hidden"/>
                                      </p:to>
                                    </p:set>
                                  </p:childTnLst>
                                </p:cTn>
                              </p:par>
                              <p:par>
                                <p:cTn id="1085" presetID="23" presetClass="exit" presetSubtype="16" fill="hold" nodeType="withEffect">
                                  <p:stCondLst>
                                    <p:cond delay="0"/>
                                  </p:stCondLst>
                                  <p:childTnLst>
                                    <p:anim calcmode="lin" valueType="num">
                                      <p:cBhvr>
                                        <p:cTn id="1086" dur="5250"/>
                                        <p:tgtEl>
                                          <p:spTgt spid="113"/>
                                        </p:tgtEl>
                                        <p:attrNameLst>
                                          <p:attrName>ppt_w</p:attrName>
                                        </p:attrNameLst>
                                      </p:cBhvr>
                                      <p:tavLst>
                                        <p:tav tm="0">
                                          <p:val>
                                            <p:strVal val="ppt_w"/>
                                          </p:val>
                                        </p:tav>
                                        <p:tav tm="100000">
                                          <p:val>
                                            <p:strVal val="4*ppt_w"/>
                                          </p:val>
                                        </p:tav>
                                      </p:tavLst>
                                    </p:anim>
                                    <p:anim calcmode="lin" valueType="num">
                                      <p:cBhvr>
                                        <p:cTn id="1087" dur="5250"/>
                                        <p:tgtEl>
                                          <p:spTgt spid="113"/>
                                        </p:tgtEl>
                                        <p:attrNameLst>
                                          <p:attrName>ppt_h</p:attrName>
                                        </p:attrNameLst>
                                      </p:cBhvr>
                                      <p:tavLst>
                                        <p:tav tm="0">
                                          <p:val>
                                            <p:strVal val="ppt_h"/>
                                          </p:val>
                                        </p:tav>
                                        <p:tav tm="100000">
                                          <p:val>
                                            <p:strVal val="4*ppt_h"/>
                                          </p:val>
                                        </p:tav>
                                      </p:tavLst>
                                    </p:anim>
                                    <p:set>
                                      <p:cBhvr>
                                        <p:cTn id="1088" dur="1" fill="hold">
                                          <p:stCondLst>
                                            <p:cond delay="5249"/>
                                          </p:stCondLst>
                                        </p:cTn>
                                        <p:tgtEl>
                                          <p:spTgt spid="113"/>
                                        </p:tgtEl>
                                        <p:attrNameLst>
                                          <p:attrName>style.visibility</p:attrName>
                                        </p:attrNameLst>
                                      </p:cBhvr>
                                      <p:to>
                                        <p:strVal val="hidden"/>
                                      </p:to>
                                    </p:set>
                                  </p:childTnLst>
                                </p:cTn>
                              </p:par>
                              <p:par>
                                <p:cTn id="1089" presetID="23" presetClass="entr" presetSubtype="288" fill="hold" nodeType="withEffect">
                                  <p:stCondLst>
                                    <p:cond delay="0"/>
                                  </p:stCondLst>
                                  <p:childTnLst>
                                    <p:set>
                                      <p:cBhvr>
                                        <p:cTn id="1090" dur="1" fill="hold">
                                          <p:stCondLst>
                                            <p:cond delay="0"/>
                                          </p:stCondLst>
                                        </p:cTn>
                                        <p:tgtEl>
                                          <p:spTgt spid="123"/>
                                        </p:tgtEl>
                                        <p:attrNameLst>
                                          <p:attrName>style.visibility</p:attrName>
                                        </p:attrNameLst>
                                      </p:cBhvr>
                                      <p:to>
                                        <p:strVal val="visible"/>
                                      </p:to>
                                    </p:set>
                                    <p:anim calcmode="lin" valueType="num">
                                      <p:cBhvr>
                                        <p:cTn id="1091" dur="4750" fill="hold"/>
                                        <p:tgtEl>
                                          <p:spTgt spid="123"/>
                                        </p:tgtEl>
                                        <p:attrNameLst>
                                          <p:attrName>ppt_w</p:attrName>
                                        </p:attrNameLst>
                                      </p:cBhvr>
                                      <p:tavLst>
                                        <p:tav tm="0">
                                          <p:val>
                                            <p:strVal val="4/3*#ppt_w"/>
                                          </p:val>
                                        </p:tav>
                                        <p:tav tm="100000">
                                          <p:val>
                                            <p:strVal val="#ppt_w"/>
                                          </p:val>
                                        </p:tav>
                                      </p:tavLst>
                                    </p:anim>
                                    <p:anim calcmode="lin" valueType="num">
                                      <p:cBhvr>
                                        <p:cTn id="1092" dur="4750" fill="hold"/>
                                        <p:tgtEl>
                                          <p:spTgt spid="123"/>
                                        </p:tgtEl>
                                        <p:attrNameLst>
                                          <p:attrName>ppt_h</p:attrName>
                                        </p:attrNameLst>
                                      </p:cBhvr>
                                      <p:tavLst>
                                        <p:tav tm="0">
                                          <p:val>
                                            <p:strVal val="4/3*#ppt_h"/>
                                          </p:val>
                                        </p:tav>
                                        <p:tav tm="100000">
                                          <p:val>
                                            <p:strVal val="#ppt_h"/>
                                          </p:val>
                                        </p:tav>
                                      </p:tavLst>
                                    </p:anim>
                                  </p:childTnLst>
                                </p:cTn>
                              </p:par>
                              <p:par>
                                <p:cTn id="1093" presetID="16" presetClass="entr" presetSubtype="37" fill="hold" nodeType="withEffect">
                                  <p:stCondLst>
                                    <p:cond delay="0"/>
                                  </p:stCondLst>
                                  <p:childTnLst>
                                    <p:set>
                                      <p:cBhvr>
                                        <p:cTn id="1094" dur="1" fill="hold">
                                          <p:stCondLst>
                                            <p:cond delay="0"/>
                                          </p:stCondLst>
                                        </p:cTn>
                                        <p:tgtEl>
                                          <p:spTgt spid="123"/>
                                        </p:tgtEl>
                                        <p:attrNameLst>
                                          <p:attrName>style.visibility</p:attrName>
                                        </p:attrNameLst>
                                      </p:cBhvr>
                                      <p:to>
                                        <p:strVal val="visible"/>
                                      </p:to>
                                    </p:set>
                                    <p:animEffect transition="in" filter="barn(outVertical)">
                                      <p:cBhvr>
                                        <p:cTn id="1095" dur="4750"/>
                                        <p:tgtEl>
                                          <p:spTgt spid="123"/>
                                        </p:tgtEl>
                                      </p:cBhvr>
                                    </p:animEffect>
                                  </p:childTnLst>
                                </p:cTn>
                              </p:par>
                              <p:par>
                                <p:cTn id="1096" presetID="9" presetClass="emph" presetSubtype="0" grpId="0" nodeType="withEffect">
                                  <p:stCondLst>
                                    <p:cond delay="0"/>
                                  </p:stCondLst>
                                  <p:childTnLst>
                                    <p:set>
                                      <p:cBhvr rctx="PPT">
                                        <p:cTn id="1097" dur="indefinite"/>
                                        <p:tgtEl>
                                          <p:spTgt spid="124"/>
                                        </p:tgtEl>
                                        <p:attrNameLst>
                                          <p:attrName>style.opacity</p:attrName>
                                        </p:attrNameLst>
                                      </p:cBhvr>
                                      <p:to>
                                        <p:strVal val="0"/>
                                      </p:to>
                                    </p:set>
                                    <p:animEffect filter="image" prLst="opacity: 0">
                                      <p:cBhvr rctx="IE">
                                        <p:cTn id="1098" dur="indefinite"/>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34" grpId="0" animBg="1"/>
      <p:bldP spid="34" grpId="1" animBg="1"/>
      <p:bldP spid="34" grpId="2" animBg="1"/>
      <p:bldP spid="34" grpId="3" animBg="1"/>
      <p:bldP spid="41" grpId="0" animBg="1"/>
      <p:bldP spid="41" grpId="1" animBg="1"/>
      <p:bldP spid="41" grpId="2" animBg="1"/>
      <p:bldP spid="41" grpId="3" animBg="1"/>
      <p:bldP spid="48" grpId="0" animBg="1"/>
      <p:bldP spid="48" grpId="1" animBg="1"/>
      <p:bldP spid="48" grpId="2" animBg="1"/>
      <p:bldP spid="48" grpId="3" animBg="1"/>
      <p:bldP spid="55" grpId="0" animBg="1"/>
      <p:bldP spid="55" grpId="1" animBg="1"/>
      <p:bldP spid="55" grpId="2" animBg="1"/>
      <p:bldP spid="55" grpId="3" animBg="1"/>
      <p:bldP spid="62" grpId="0" animBg="1"/>
      <p:bldP spid="62" grpId="1" animBg="1"/>
      <p:bldP spid="62" grpId="2" animBg="1"/>
      <p:bldP spid="62" grpId="3" animBg="1"/>
      <p:bldP spid="63" grpId="0" animBg="1"/>
      <p:bldP spid="63" grpId="1" animBg="1"/>
      <p:bldP spid="63" grpId="2" animBg="1"/>
      <p:bldP spid="63"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4" grpId="0" animBg="1"/>
      <p:bldP spid="64" grpId="1" animBg="1"/>
      <p:bldP spid="64" grpId="2" animBg="1"/>
      <p:bldP spid="64"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2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3840" y="-14034"/>
            <a:ext cx="9144000" cy="5143500"/>
            <a:chOff x="0" y="0"/>
            <a:chExt cx="9144000" cy="5143500"/>
          </a:xfrm>
        </p:grpSpPr>
        <p:sp>
          <p:nvSpPr>
            <p:cNvPr id="31" name="30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descr="Diapositiva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75656" cy="5160268"/>
          </a:xfrm>
          <a:prstGeom prst="rect">
            <a:avLst/>
          </a:prstGeom>
          <a:noFill/>
          <a:ln>
            <a:noFill/>
          </a:ln>
        </p:spPr>
      </p:pic>
      <p:sp>
        <p:nvSpPr>
          <p:cNvPr id="2" name="1 Forma libre"/>
          <p:cNvSpPr/>
          <p:nvPr/>
        </p:nvSpPr>
        <p:spPr>
          <a:xfrm rot="13007275" flipV="1">
            <a:off x="4032878"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8592725" flipH="1" flipV="1">
            <a:off x="4824965" y="98194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8592725">
            <a:off x="4032878"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3007275" flipH="1">
            <a:off x="4824966" y="2116067"/>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8592725" flipH="1" flipV="1">
            <a:off x="5977094" y="54989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8592725" flipH="1" flipV="1">
            <a:off x="6697173" y="17185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8592725" flipH="1" flipV="1">
            <a:off x="7417254" y="-42221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3007275" flipH="1">
            <a:off x="5977093"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3007275" flipH="1">
            <a:off x="6769179"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3007275" flipH="1">
            <a:off x="7417252"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8592725">
            <a:off x="3024765" y="2602122"/>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8592725">
            <a:off x="2088663" y="30341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8592725">
            <a:off x="1440588" y="357423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3007275" flipV="1">
            <a:off x="3024766" y="49589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3007275" flipV="1">
            <a:off x="2160669" y="11784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3007275" flipV="1">
            <a:off x="1440588" y="-36820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flat" cmpd="sng" algn="ctr">
            <a:gradFill flip="none" rotWithShape="1">
              <a:gsLst>
                <a:gs pos="44000">
                  <a:srgbClr val="FFC000"/>
                </a:gs>
                <a:gs pos="100000">
                  <a:srgbClr val="00FF00"/>
                </a:gs>
              </a:gsLst>
              <a:lin ang="16200000" scaled="1"/>
              <a:tileRect/>
            </a:gradFill>
            <a:prstDash val="solid"/>
          </a:ln>
          <a:effectLst/>
          <a:scene3d>
            <a:camera prst="orthographicFront"/>
            <a:lightRig rig="flat" dir="t"/>
          </a:scene3d>
          <a:sp3d prstMaterial="powder">
            <a:bevelT/>
          </a:sp3d>
        </p:spPr>
        <p:txBody>
          <a:bodyPr rtlCol="0" anchor="ctr"/>
          <a:lstStyle/>
          <a:p>
            <a:pPr algn="ctr">
              <a:defRPr/>
            </a:pPr>
            <a:endParaRPr lang="es-ES_tradnl" kern="0">
              <a:solidFill>
                <a:prstClr val="white"/>
              </a:solidFill>
              <a:latin typeface="Calibri"/>
            </a:endParaRPr>
          </a:p>
        </p:txBody>
      </p:sp>
      <p:sp>
        <p:nvSpPr>
          <p:cNvPr id="26" name="25 Rectángulo"/>
          <p:cNvSpPr/>
          <p:nvPr/>
        </p:nvSpPr>
        <p:spPr>
          <a:xfrm>
            <a:off x="-21994" y="-92546"/>
            <a:ext cx="9165994" cy="5267191"/>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80843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6"/>
                                        </p:tgtEl>
                                        <p:attrNameLst>
                                          <p:attrName>style.opacity</p:attrName>
                                        </p:attrNameLst>
                                      </p:cBhvr>
                                      <p:to>
                                        <p:strVal val="0"/>
                                      </p:to>
                                    </p:set>
                                    <p:animEffect filter="image" prLst="opacity: 0">
                                      <p:cBhvr rctx="IE">
                                        <p:cTn id="7" dur="indefinite"/>
                                        <p:tgtEl>
                                          <p:spTgt spid="26"/>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000" fill="hold"/>
                                        <p:tgtEl>
                                          <p:spTgt spid="2"/>
                                        </p:tgtEl>
                                        <p:attrNameLst>
                                          <p:attrName>ppt_x</p:attrName>
                                        </p:attrNameLst>
                                      </p:cBhvr>
                                      <p:tavLst>
                                        <p:tav tm="0">
                                          <p:val>
                                            <p:strVal val="#ppt_x"/>
                                          </p:val>
                                        </p:tav>
                                        <p:tav tm="100000">
                                          <p:val>
                                            <p:strVal val="#ppt_x"/>
                                          </p:val>
                                        </p:tav>
                                      </p:tavLst>
                                    </p:anim>
                                    <p:anim calcmode="lin" valueType="num">
                                      <p:cBhvr>
                                        <p:cTn id="11" dur="3000" fill="hold"/>
                                        <p:tgtEl>
                                          <p:spTgt spid="2"/>
                                        </p:tgtEl>
                                        <p:attrNameLst>
                                          <p:attrName>ppt_y</p:attrName>
                                        </p:attrNameLst>
                                      </p:cBhvr>
                                      <p:tavLst>
                                        <p:tav tm="0">
                                          <p:val>
                                            <p:strVal val="#ppt_y+#ppt_h/2"/>
                                          </p:val>
                                        </p:tav>
                                        <p:tav tm="100000">
                                          <p:val>
                                            <p:strVal val="#ppt_y"/>
                                          </p:val>
                                        </p:tav>
                                      </p:tavLst>
                                    </p:anim>
                                    <p:anim calcmode="lin" valueType="num">
                                      <p:cBhvr>
                                        <p:cTn id="12" dur="3000" fill="hold"/>
                                        <p:tgtEl>
                                          <p:spTgt spid="2"/>
                                        </p:tgtEl>
                                        <p:attrNameLst>
                                          <p:attrName>ppt_w</p:attrName>
                                        </p:attrNameLst>
                                      </p:cBhvr>
                                      <p:tavLst>
                                        <p:tav tm="0">
                                          <p:val>
                                            <p:strVal val="#ppt_w"/>
                                          </p:val>
                                        </p:tav>
                                        <p:tav tm="100000">
                                          <p:val>
                                            <p:strVal val="#ppt_w"/>
                                          </p:val>
                                        </p:tav>
                                      </p:tavLst>
                                    </p:anim>
                                    <p:anim calcmode="lin" valueType="num">
                                      <p:cBhvr>
                                        <p:cTn id="13" dur="3000" fill="hold"/>
                                        <p:tgtEl>
                                          <p:spTgt spid="2"/>
                                        </p:tgtEl>
                                        <p:attrNameLst>
                                          <p:attrName>ppt_h</p:attrName>
                                        </p:attrNameLst>
                                      </p:cBhvr>
                                      <p:tavLst>
                                        <p:tav tm="0">
                                          <p:val>
                                            <p:fltVal val="0"/>
                                          </p:val>
                                        </p:tav>
                                        <p:tav tm="100000">
                                          <p:val>
                                            <p:strVal val="#ppt_h"/>
                                          </p:val>
                                        </p:tav>
                                      </p:tavLst>
                                    </p:anim>
                                  </p:childTnLst>
                                </p:cTn>
                              </p:par>
                              <p:par>
                                <p:cTn id="14" presetID="17" presetClass="entr" presetSubtype="4"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3000" fill="hold"/>
                                        <p:tgtEl>
                                          <p:spTgt spid="3"/>
                                        </p:tgtEl>
                                        <p:attrNameLst>
                                          <p:attrName>ppt_x</p:attrName>
                                        </p:attrNameLst>
                                      </p:cBhvr>
                                      <p:tavLst>
                                        <p:tav tm="0">
                                          <p:val>
                                            <p:strVal val="#ppt_x"/>
                                          </p:val>
                                        </p:tav>
                                        <p:tav tm="100000">
                                          <p:val>
                                            <p:strVal val="#ppt_x"/>
                                          </p:val>
                                        </p:tav>
                                      </p:tavLst>
                                    </p:anim>
                                    <p:anim calcmode="lin" valueType="num">
                                      <p:cBhvr>
                                        <p:cTn id="17" dur="3000" fill="hold"/>
                                        <p:tgtEl>
                                          <p:spTgt spid="3"/>
                                        </p:tgtEl>
                                        <p:attrNameLst>
                                          <p:attrName>ppt_y</p:attrName>
                                        </p:attrNameLst>
                                      </p:cBhvr>
                                      <p:tavLst>
                                        <p:tav tm="0">
                                          <p:val>
                                            <p:strVal val="#ppt_y+#ppt_h/2"/>
                                          </p:val>
                                        </p:tav>
                                        <p:tav tm="100000">
                                          <p:val>
                                            <p:strVal val="#ppt_y"/>
                                          </p:val>
                                        </p:tav>
                                      </p:tavLst>
                                    </p:anim>
                                    <p:anim calcmode="lin" valueType="num">
                                      <p:cBhvr>
                                        <p:cTn id="18" dur="3000" fill="hold"/>
                                        <p:tgtEl>
                                          <p:spTgt spid="3"/>
                                        </p:tgtEl>
                                        <p:attrNameLst>
                                          <p:attrName>ppt_w</p:attrName>
                                        </p:attrNameLst>
                                      </p:cBhvr>
                                      <p:tavLst>
                                        <p:tav tm="0">
                                          <p:val>
                                            <p:strVal val="#ppt_w"/>
                                          </p:val>
                                        </p:tav>
                                        <p:tav tm="100000">
                                          <p:val>
                                            <p:strVal val="#ppt_w"/>
                                          </p:val>
                                        </p:tav>
                                      </p:tavLst>
                                    </p:anim>
                                    <p:anim calcmode="lin" valueType="num">
                                      <p:cBhvr>
                                        <p:cTn id="19" dur="3000" fill="hold"/>
                                        <p:tgtEl>
                                          <p:spTgt spid="3"/>
                                        </p:tgtEl>
                                        <p:attrNameLst>
                                          <p:attrName>ppt_h</p:attrName>
                                        </p:attrNameLst>
                                      </p:cBhvr>
                                      <p:tavLst>
                                        <p:tav tm="0">
                                          <p:val>
                                            <p:fltVal val="0"/>
                                          </p:val>
                                        </p:tav>
                                        <p:tav tm="100000">
                                          <p:val>
                                            <p:strVal val="#ppt_h"/>
                                          </p:val>
                                        </p:tav>
                                      </p:tavLst>
                                    </p:anim>
                                  </p:childTnLst>
                                </p:cTn>
                              </p:par>
                              <p:par>
                                <p:cTn id="20" presetID="17" presetClass="entr" presetSubtype="1"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p:cTn id="22" dur="3000" fill="hold"/>
                                        <p:tgtEl>
                                          <p:spTgt spid="4"/>
                                        </p:tgtEl>
                                        <p:attrNameLst>
                                          <p:attrName>ppt_x</p:attrName>
                                        </p:attrNameLst>
                                      </p:cBhvr>
                                      <p:tavLst>
                                        <p:tav tm="0">
                                          <p:val>
                                            <p:strVal val="#ppt_x"/>
                                          </p:val>
                                        </p:tav>
                                        <p:tav tm="100000">
                                          <p:val>
                                            <p:strVal val="#ppt_x"/>
                                          </p:val>
                                        </p:tav>
                                      </p:tavLst>
                                    </p:anim>
                                    <p:anim calcmode="lin" valueType="num">
                                      <p:cBhvr>
                                        <p:cTn id="23" dur="3000" fill="hold"/>
                                        <p:tgtEl>
                                          <p:spTgt spid="4"/>
                                        </p:tgtEl>
                                        <p:attrNameLst>
                                          <p:attrName>ppt_y</p:attrName>
                                        </p:attrNameLst>
                                      </p:cBhvr>
                                      <p:tavLst>
                                        <p:tav tm="0">
                                          <p:val>
                                            <p:strVal val="#ppt_y-#ppt_h/2"/>
                                          </p:val>
                                        </p:tav>
                                        <p:tav tm="100000">
                                          <p:val>
                                            <p:strVal val="#ppt_y"/>
                                          </p:val>
                                        </p:tav>
                                      </p:tavLst>
                                    </p:anim>
                                    <p:anim calcmode="lin" valueType="num">
                                      <p:cBhvr>
                                        <p:cTn id="24" dur="3000" fill="hold"/>
                                        <p:tgtEl>
                                          <p:spTgt spid="4"/>
                                        </p:tgtEl>
                                        <p:attrNameLst>
                                          <p:attrName>ppt_w</p:attrName>
                                        </p:attrNameLst>
                                      </p:cBhvr>
                                      <p:tavLst>
                                        <p:tav tm="0">
                                          <p:val>
                                            <p:strVal val="#ppt_w"/>
                                          </p:val>
                                        </p:tav>
                                        <p:tav tm="100000">
                                          <p:val>
                                            <p:strVal val="#ppt_w"/>
                                          </p:val>
                                        </p:tav>
                                      </p:tavLst>
                                    </p:anim>
                                    <p:anim calcmode="lin" valueType="num">
                                      <p:cBhvr>
                                        <p:cTn id="25" dur="3000" fill="hold"/>
                                        <p:tgtEl>
                                          <p:spTgt spid="4"/>
                                        </p:tgtEl>
                                        <p:attrNameLst>
                                          <p:attrName>ppt_h</p:attrName>
                                        </p:attrNameLst>
                                      </p:cBhvr>
                                      <p:tavLst>
                                        <p:tav tm="0">
                                          <p:val>
                                            <p:fltVal val="0"/>
                                          </p:val>
                                        </p:tav>
                                        <p:tav tm="100000">
                                          <p:val>
                                            <p:strVal val="#ppt_h"/>
                                          </p:val>
                                        </p:tav>
                                      </p:tavLst>
                                    </p:anim>
                                  </p:childTnLst>
                                </p:cTn>
                              </p:par>
                              <p:par>
                                <p:cTn id="26" presetID="17" presetClass="entr" presetSubtype="1"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3000" fill="hold"/>
                                        <p:tgtEl>
                                          <p:spTgt spid="5"/>
                                        </p:tgtEl>
                                        <p:attrNameLst>
                                          <p:attrName>ppt_x</p:attrName>
                                        </p:attrNameLst>
                                      </p:cBhvr>
                                      <p:tavLst>
                                        <p:tav tm="0">
                                          <p:val>
                                            <p:strVal val="#ppt_x"/>
                                          </p:val>
                                        </p:tav>
                                        <p:tav tm="100000">
                                          <p:val>
                                            <p:strVal val="#ppt_x"/>
                                          </p:val>
                                        </p:tav>
                                      </p:tavLst>
                                    </p:anim>
                                    <p:anim calcmode="lin" valueType="num">
                                      <p:cBhvr>
                                        <p:cTn id="29" dur="3000" fill="hold"/>
                                        <p:tgtEl>
                                          <p:spTgt spid="5"/>
                                        </p:tgtEl>
                                        <p:attrNameLst>
                                          <p:attrName>ppt_y</p:attrName>
                                        </p:attrNameLst>
                                      </p:cBhvr>
                                      <p:tavLst>
                                        <p:tav tm="0">
                                          <p:val>
                                            <p:strVal val="#ppt_y-#ppt_h/2"/>
                                          </p:val>
                                        </p:tav>
                                        <p:tav tm="100000">
                                          <p:val>
                                            <p:strVal val="#ppt_y"/>
                                          </p:val>
                                        </p:tav>
                                      </p:tavLst>
                                    </p:anim>
                                    <p:anim calcmode="lin" valueType="num">
                                      <p:cBhvr>
                                        <p:cTn id="30" dur="3000" fill="hold"/>
                                        <p:tgtEl>
                                          <p:spTgt spid="5"/>
                                        </p:tgtEl>
                                        <p:attrNameLst>
                                          <p:attrName>ppt_w</p:attrName>
                                        </p:attrNameLst>
                                      </p:cBhvr>
                                      <p:tavLst>
                                        <p:tav tm="0">
                                          <p:val>
                                            <p:strVal val="#ppt_w"/>
                                          </p:val>
                                        </p:tav>
                                        <p:tav tm="100000">
                                          <p:val>
                                            <p:strVal val="#ppt_w"/>
                                          </p:val>
                                        </p:tav>
                                      </p:tavLst>
                                    </p:anim>
                                    <p:anim calcmode="lin" valueType="num">
                                      <p:cBhvr>
                                        <p:cTn id="31" dur="3000" fill="hold"/>
                                        <p:tgtEl>
                                          <p:spTgt spid="5"/>
                                        </p:tgtEl>
                                        <p:attrNameLst>
                                          <p:attrName>ppt_h</p:attrName>
                                        </p:attrNameLst>
                                      </p:cBhvr>
                                      <p:tavLst>
                                        <p:tav tm="0">
                                          <p:val>
                                            <p:fltVal val="0"/>
                                          </p:val>
                                        </p:tav>
                                        <p:tav tm="100000">
                                          <p:val>
                                            <p:strVal val="#ppt_h"/>
                                          </p:val>
                                        </p:tav>
                                      </p:tavLst>
                                    </p:anim>
                                  </p:childTnLst>
                                </p:cTn>
                              </p:par>
                              <p:par>
                                <p:cTn id="32" presetID="17" presetClass="entr" presetSubtype="4"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p:cTn id="34" dur="3000" fill="hold"/>
                                        <p:tgtEl>
                                          <p:spTgt spid="6"/>
                                        </p:tgtEl>
                                        <p:attrNameLst>
                                          <p:attrName>ppt_x</p:attrName>
                                        </p:attrNameLst>
                                      </p:cBhvr>
                                      <p:tavLst>
                                        <p:tav tm="0">
                                          <p:val>
                                            <p:strVal val="#ppt_x"/>
                                          </p:val>
                                        </p:tav>
                                        <p:tav tm="100000">
                                          <p:val>
                                            <p:strVal val="#ppt_x"/>
                                          </p:val>
                                        </p:tav>
                                      </p:tavLst>
                                    </p:anim>
                                    <p:anim calcmode="lin" valueType="num">
                                      <p:cBhvr>
                                        <p:cTn id="35" dur="3000" fill="hold"/>
                                        <p:tgtEl>
                                          <p:spTgt spid="6"/>
                                        </p:tgtEl>
                                        <p:attrNameLst>
                                          <p:attrName>ppt_y</p:attrName>
                                        </p:attrNameLst>
                                      </p:cBhvr>
                                      <p:tavLst>
                                        <p:tav tm="0">
                                          <p:val>
                                            <p:strVal val="#ppt_y+#ppt_h/2"/>
                                          </p:val>
                                        </p:tav>
                                        <p:tav tm="100000">
                                          <p:val>
                                            <p:strVal val="#ppt_y"/>
                                          </p:val>
                                        </p:tav>
                                      </p:tavLst>
                                    </p:anim>
                                    <p:anim calcmode="lin" valueType="num">
                                      <p:cBhvr>
                                        <p:cTn id="36" dur="3000" fill="hold"/>
                                        <p:tgtEl>
                                          <p:spTgt spid="6"/>
                                        </p:tgtEl>
                                        <p:attrNameLst>
                                          <p:attrName>ppt_w</p:attrName>
                                        </p:attrNameLst>
                                      </p:cBhvr>
                                      <p:tavLst>
                                        <p:tav tm="0">
                                          <p:val>
                                            <p:strVal val="#ppt_w"/>
                                          </p:val>
                                        </p:tav>
                                        <p:tav tm="100000">
                                          <p:val>
                                            <p:strVal val="#ppt_w"/>
                                          </p:val>
                                        </p:tav>
                                      </p:tavLst>
                                    </p:anim>
                                    <p:anim calcmode="lin" valueType="num">
                                      <p:cBhvr>
                                        <p:cTn id="37" dur="3000" fill="hold"/>
                                        <p:tgtEl>
                                          <p:spTgt spid="6"/>
                                        </p:tgtEl>
                                        <p:attrNameLst>
                                          <p:attrName>ppt_h</p:attrName>
                                        </p:attrNameLst>
                                      </p:cBhvr>
                                      <p:tavLst>
                                        <p:tav tm="0">
                                          <p:val>
                                            <p:fltVal val="0"/>
                                          </p:val>
                                        </p:tav>
                                        <p:tav tm="100000">
                                          <p:val>
                                            <p:strVal val="#ppt_h"/>
                                          </p:val>
                                        </p:tav>
                                      </p:tavLst>
                                    </p:anim>
                                  </p:childTnLst>
                                </p:cTn>
                              </p:par>
                              <p:par>
                                <p:cTn id="38" presetID="17" presetClass="entr" presetSubtype="4"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p:cTn id="40" dur="3000" fill="hold"/>
                                        <p:tgtEl>
                                          <p:spTgt spid="7"/>
                                        </p:tgtEl>
                                        <p:attrNameLst>
                                          <p:attrName>ppt_x</p:attrName>
                                        </p:attrNameLst>
                                      </p:cBhvr>
                                      <p:tavLst>
                                        <p:tav tm="0">
                                          <p:val>
                                            <p:strVal val="#ppt_x"/>
                                          </p:val>
                                        </p:tav>
                                        <p:tav tm="100000">
                                          <p:val>
                                            <p:strVal val="#ppt_x"/>
                                          </p:val>
                                        </p:tav>
                                      </p:tavLst>
                                    </p:anim>
                                    <p:anim calcmode="lin" valueType="num">
                                      <p:cBhvr>
                                        <p:cTn id="41" dur="3000" fill="hold"/>
                                        <p:tgtEl>
                                          <p:spTgt spid="7"/>
                                        </p:tgtEl>
                                        <p:attrNameLst>
                                          <p:attrName>ppt_y</p:attrName>
                                        </p:attrNameLst>
                                      </p:cBhvr>
                                      <p:tavLst>
                                        <p:tav tm="0">
                                          <p:val>
                                            <p:strVal val="#ppt_y+#ppt_h/2"/>
                                          </p:val>
                                        </p:tav>
                                        <p:tav tm="100000">
                                          <p:val>
                                            <p:strVal val="#ppt_y"/>
                                          </p:val>
                                        </p:tav>
                                      </p:tavLst>
                                    </p:anim>
                                    <p:anim calcmode="lin" valueType="num">
                                      <p:cBhvr>
                                        <p:cTn id="42" dur="3000" fill="hold"/>
                                        <p:tgtEl>
                                          <p:spTgt spid="7"/>
                                        </p:tgtEl>
                                        <p:attrNameLst>
                                          <p:attrName>ppt_w</p:attrName>
                                        </p:attrNameLst>
                                      </p:cBhvr>
                                      <p:tavLst>
                                        <p:tav tm="0">
                                          <p:val>
                                            <p:strVal val="#ppt_w"/>
                                          </p:val>
                                        </p:tav>
                                        <p:tav tm="100000">
                                          <p:val>
                                            <p:strVal val="#ppt_w"/>
                                          </p:val>
                                        </p:tav>
                                      </p:tavLst>
                                    </p:anim>
                                    <p:anim calcmode="lin" valueType="num">
                                      <p:cBhvr>
                                        <p:cTn id="43" dur="3000" fill="hold"/>
                                        <p:tgtEl>
                                          <p:spTgt spid="7"/>
                                        </p:tgtEl>
                                        <p:attrNameLst>
                                          <p:attrName>ppt_h</p:attrName>
                                        </p:attrNameLst>
                                      </p:cBhvr>
                                      <p:tavLst>
                                        <p:tav tm="0">
                                          <p:val>
                                            <p:fltVal val="0"/>
                                          </p:val>
                                        </p:tav>
                                        <p:tav tm="100000">
                                          <p:val>
                                            <p:strVal val="#ppt_h"/>
                                          </p:val>
                                        </p:tav>
                                      </p:tavLst>
                                    </p:anim>
                                  </p:childTnLst>
                                </p:cTn>
                              </p:par>
                              <p:par>
                                <p:cTn id="44" presetID="17" presetClass="entr" presetSubtype="4"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p:cTn id="46" dur="3000" fill="hold"/>
                                        <p:tgtEl>
                                          <p:spTgt spid="8"/>
                                        </p:tgtEl>
                                        <p:attrNameLst>
                                          <p:attrName>ppt_x</p:attrName>
                                        </p:attrNameLst>
                                      </p:cBhvr>
                                      <p:tavLst>
                                        <p:tav tm="0">
                                          <p:val>
                                            <p:strVal val="#ppt_x"/>
                                          </p:val>
                                        </p:tav>
                                        <p:tav tm="100000">
                                          <p:val>
                                            <p:strVal val="#ppt_x"/>
                                          </p:val>
                                        </p:tav>
                                      </p:tavLst>
                                    </p:anim>
                                    <p:anim calcmode="lin" valueType="num">
                                      <p:cBhvr>
                                        <p:cTn id="47" dur="3000" fill="hold"/>
                                        <p:tgtEl>
                                          <p:spTgt spid="8"/>
                                        </p:tgtEl>
                                        <p:attrNameLst>
                                          <p:attrName>ppt_y</p:attrName>
                                        </p:attrNameLst>
                                      </p:cBhvr>
                                      <p:tavLst>
                                        <p:tav tm="0">
                                          <p:val>
                                            <p:strVal val="#ppt_y+#ppt_h/2"/>
                                          </p:val>
                                        </p:tav>
                                        <p:tav tm="100000">
                                          <p:val>
                                            <p:strVal val="#ppt_y"/>
                                          </p:val>
                                        </p:tav>
                                      </p:tavLst>
                                    </p:anim>
                                    <p:anim calcmode="lin" valueType="num">
                                      <p:cBhvr>
                                        <p:cTn id="48" dur="3000" fill="hold"/>
                                        <p:tgtEl>
                                          <p:spTgt spid="8"/>
                                        </p:tgtEl>
                                        <p:attrNameLst>
                                          <p:attrName>ppt_w</p:attrName>
                                        </p:attrNameLst>
                                      </p:cBhvr>
                                      <p:tavLst>
                                        <p:tav tm="0">
                                          <p:val>
                                            <p:strVal val="#ppt_w"/>
                                          </p:val>
                                        </p:tav>
                                        <p:tav tm="100000">
                                          <p:val>
                                            <p:strVal val="#ppt_w"/>
                                          </p:val>
                                        </p:tav>
                                      </p:tavLst>
                                    </p:anim>
                                    <p:anim calcmode="lin" valueType="num">
                                      <p:cBhvr>
                                        <p:cTn id="49" dur="3000" fill="hold"/>
                                        <p:tgtEl>
                                          <p:spTgt spid="8"/>
                                        </p:tgtEl>
                                        <p:attrNameLst>
                                          <p:attrName>ppt_h</p:attrName>
                                        </p:attrNameLst>
                                      </p:cBhvr>
                                      <p:tavLst>
                                        <p:tav tm="0">
                                          <p:val>
                                            <p:fltVal val="0"/>
                                          </p:val>
                                        </p:tav>
                                        <p:tav tm="100000">
                                          <p:val>
                                            <p:strVal val="#ppt_h"/>
                                          </p:val>
                                        </p:tav>
                                      </p:tavLst>
                                    </p:anim>
                                  </p:childTnLst>
                                </p:cTn>
                              </p:par>
                              <p:par>
                                <p:cTn id="50" presetID="17" presetClass="entr" presetSubtype="1"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p:cTn id="52" dur="3000" fill="hold"/>
                                        <p:tgtEl>
                                          <p:spTgt spid="9"/>
                                        </p:tgtEl>
                                        <p:attrNameLst>
                                          <p:attrName>ppt_x</p:attrName>
                                        </p:attrNameLst>
                                      </p:cBhvr>
                                      <p:tavLst>
                                        <p:tav tm="0">
                                          <p:val>
                                            <p:strVal val="#ppt_x"/>
                                          </p:val>
                                        </p:tav>
                                        <p:tav tm="100000">
                                          <p:val>
                                            <p:strVal val="#ppt_x"/>
                                          </p:val>
                                        </p:tav>
                                      </p:tavLst>
                                    </p:anim>
                                    <p:anim calcmode="lin" valueType="num">
                                      <p:cBhvr>
                                        <p:cTn id="53" dur="3000" fill="hold"/>
                                        <p:tgtEl>
                                          <p:spTgt spid="9"/>
                                        </p:tgtEl>
                                        <p:attrNameLst>
                                          <p:attrName>ppt_y</p:attrName>
                                        </p:attrNameLst>
                                      </p:cBhvr>
                                      <p:tavLst>
                                        <p:tav tm="0">
                                          <p:val>
                                            <p:strVal val="#ppt_y-#ppt_h/2"/>
                                          </p:val>
                                        </p:tav>
                                        <p:tav tm="100000">
                                          <p:val>
                                            <p:strVal val="#ppt_y"/>
                                          </p:val>
                                        </p:tav>
                                      </p:tavLst>
                                    </p:anim>
                                    <p:anim calcmode="lin" valueType="num">
                                      <p:cBhvr>
                                        <p:cTn id="54" dur="3000" fill="hold"/>
                                        <p:tgtEl>
                                          <p:spTgt spid="9"/>
                                        </p:tgtEl>
                                        <p:attrNameLst>
                                          <p:attrName>ppt_w</p:attrName>
                                        </p:attrNameLst>
                                      </p:cBhvr>
                                      <p:tavLst>
                                        <p:tav tm="0">
                                          <p:val>
                                            <p:strVal val="#ppt_w"/>
                                          </p:val>
                                        </p:tav>
                                        <p:tav tm="100000">
                                          <p:val>
                                            <p:strVal val="#ppt_w"/>
                                          </p:val>
                                        </p:tav>
                                      </p:tavLst>
                                    </p:anim>
                                    <p:anim calcmode="lin" valueType="num">
                                      <p:cBhvr>
                                        <p:cTn id="55" dur="3000" fill="hold"/>
                                        <p:tgtEl>
                                          <p:spTgt spid="9"/>
                                        </p:tgtEl>
                                        <p:attrNameLst>
                                          <p:attrName>ppt_h</p:attrName>
                                        </p:attrNameLst>
                                      </p:cBhvr>
                                      <p:tavLst>
                                        <p:tav tm="0">
                                          <p:val>
                                            <p:fltVal val="0"/>
                                          </p:val>
                                        </p:tav>
                                        <p:tav tm="100000">
                                          <p:val>
                                            <p:strVal val="#ppt_h"/>
                                          </p:val>
                                        </p:tav>
                                      </p:tavLst>
                                    </p:anim>
                                  </p:childTnLst>
                                </p:cTn>
                              </p:par>
                              <p:par>
                                <p:cTn id="56" presetID="17" presetClass="entr" presetSubtype="1" fill="hold" grpId="0" nodeType="withEffect">
                                  <p:stCondLst>
                                    <p:cond delay="0"/>
                                  </p:stCondLst>
                                  <p:childTnLst>
                                    <p:set>
                                      <p:cBhvr>
                                        <p:cTn id="57" dur="1" fill="hold">
                                          <p:stCondLst>
                                            <p:cond delay="0"/>
                                          </p:stCondLst>
                                        </p:cTn>
                                        <p:tgtEl>
                                          <p:spTgt spid="10"/>
                                        </p:tgtEl>
                                        <p:attrNameLst>
                                          <p:attrName>style.visibility</p:attrName>
                                        </p:attrNameLst>
                                      </p:cBhvr>
                                      <p:to>
                                        <p:strVal val="visible"/>
                                      </p:to>
                                    </p:set>
                                    <p:anim calcmode="lin" valueType="num">
                                      <p:cBhvr>
                                        <p:cTn id="58" dur="3000" fill="hold"/>
                                        <p:tgtEl>
                                          <p:spTgt spid="10"/>
                                        </p:tgtEl>
                                        <p:attrNameLst>
                                          <p:attrName>ppt_x</p:attrName>
                                        </p:attrNameLst>
                                      </p:cBhvr>
                                      <p:tavLst>
                                        <p:tav tm="0">
                                          <p:val>
                                            <p:strVal val="#ppt_x"/>
                                          </p:val>
                                        </p:tav>
                                        <p:tav tm="100000">
                                          <p:val>
                                            <p:strVal val="#ppt_x"/>
                                          </p:val>
                                        </p:tav>
                                      </p:tavLst>
                                    </p:anim>
                                    <p:anim calcmode="lin" valueType="num">
                                      <p:cBhvr>
                                        <p:cTn id="59" dur="3000" fill="hold"/>
                                        <p:tgtEl>
                                          <p:spTgt spid="10"/>
                                        </p:tgtEl>
                                        <p:attrNameLst>
                                          <p:attrName>ppt_y</p:attrName>
                                        </p:attrNameLst>
                                      </p:cBhvr>
                                      <p:tavLst>
                                        <p:tav tm="0">
                                          <p:val>
                                            <p:strVal val="#ppt_y-#ppt_h/2"/>
                                          </p:val>
                                        </p:tav>
                                        <p:tav tm="100000">
                                          <p:val>
                                            <p:strVal val="#ppt_y"/>
                                          </p:val>
                                        </p:tav>
                                      </p:tavLst>
                                    </p:anim>
                                    <p:anim calcmode="lin" valueType="num">
                                      <p:cBhvr>
                                        <p:cTn id="60" dur="3000" fill="hold"/>
                                        <p:tgtEl>
                                          <p:spTgt spid="10"/>
                                        </p:tgtEl>
                                        <p:attrNameLst>
                                          <p:attrName>ppt_w</p:attrName>
                                        </p:attrNameLst>
                                      </p:cBhvr>
                                      <p:tavLst>
                                        <p:tav tm="0">
                                          <p:val>
                                            <p:strVal val="#ppt_w"/>
                                          </p:val>
                                        </p:tav>
                                        <p:tav tm="100000">
                                          <p:val>
                                            <p:strVal val="#ppt_w"/>
                                          </p:val>
                                        </p:tav>
                                      </p:tavLst>
                                    </p:anim>
                                    <p:anim calcmode="lin" valueType="num">
                                      <p:cBhvr>
                                        <p:cTn id="61" dur="3000" fill="hold"/>
                                        <p:tgtEl>
                                          <p:spTgt spid="10"/>
                                        </p:tgtEl>
                                        <p:attrNameLst>
                                          <p:attrName>ppt_h</p:attrName>
                                        </p:attrNameLst>
                                      </p:cBhvr>
                                      <p:tavLst>
                                        <p:tav tm="0">
                                          <p:val>
                                            <p:fltVal val="0"/>
                                          </p:val>
                                        </p:tav>
                                        <p:tav tm="100000">
                                          <p:val>
                                            <p:strVal val="#ppt_h"/>
                                          </p:val>
                                        </p:tav>
                                      </p:tavLst>
                                    </p:anim>
                                  </p:childTnLst>
                                </p:cTn>
                              </p:par>
                              <p:par>
                                <p:cTn id="62" presetID="17" presetClass="entr" presetSubtype="1" fill="hold" grpId="0" nodeType="with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p:cTn id="64" dur="3000" fill="hold"/>
                                        <p:tgtEl>
                                          <p:spTgt spid="11"/>
                                        </p:tgtEl>
                                        <p:attrNameLst>
                                          <p:attrName>ppt_x</p:attrName>
                                        </p:attrNameLst>
                                      </p:cBhvr>
                                      <p:tavLst>
                                        <p:tav tm="0">
                                          <p:val>
                                            <p:strVal val="#ppt_x"/>
                                          </p:val>
                                        </p:tav>
                                        <p:tav tm="100000">
                                          <p:val>
                                            <p:strVal val="#ppt_x"/>
                                          </p:val>
                                        </p:tav>
                                      </p:tavLst>
                                    </p:anim>
                                    <p:anim calcmode="lin" valueType="num">
                                      <p:cBhvr>
                                        <p:cTn id="65" dur="3000" fill="hold"/>
                                        <p:tgtEl>
                                          <p:spTgt spid="11"/>
                                        </p:tgtEl>
                                        <p:attrNameLst>
                                          <p:attrName>ppt_y</p:attrName>
                                        </p:attrNameLst>
                                      </p:cBhvr>
                                      <p:tavLst>
                                        <p:tav tm="0">
                                          <p:val>
                                            <p:strVal val="#ppt_y-#ppt_h/2"/>
                                          </p:val>
                                        </p:tav>
                                        <p:tav tm="100000">
                                          <p:val>
                                            <p:strVal val="#ppt_y"/>
                                          </p:val>
                                        </p:tav>
                                      </p:tavLst>
                                    </p:anim>
                                    <p:anim calcmode="lin" valueType="num">
                                      <p:cBhvr>
                                        <p:cTn id="66" dur="3000" fill="hold"/>
                                        <p:tgtEl>
                                          <p:spTgt spid="11"/>
                                        </p:tgtEl>
                                        <p:attrNameLst>
                                          <p:attrName>ppt_w</p:attrName>
                                        </p:attrNameLst>
                                      </p:cBhvr>
                                      <p:tavLst>
                                        <p:tav tm="0">
                                          <p:val>
                                            <p:strVal val="#ppt_w"/>
                                          </p:val>
                                        </p:tav>
                                        <p:tav tm="100000">
                                          <p:val>
                                            <p:strVal val="#ppt_w"/>
                                          </p:val>
                                        </p:tav>
                                      </p:tavLst>
                                    </p:anim>
                                    <p:anim calcmode="lin" valueType="num">
                                      <p:cBhvr>
                                        <p:cTn id="67" dur="3000" fill="hold"/>
                                        <p:tgtEl>
                                          <p:spTgt spid="11"/>
                                        </p:tgtEl>
                                        <p:attrNameLst>
                                          <p:attrName>ppt_h</p:attrName>
                                        </p:attrNameLst>
                                      </p:cBhvr>
                                      <p:tavLst>
                                        <p:tav tm="0">
                                          <p:val>
                                            <p:fltVal val="0"/>
                                          </p:val>
                                        </p:tav>
                                        <p:tav tm="100000">
                                          <p:val>
                                            <p:strVal val="#ppt_h"/>
                                          </p:val>
                                        </p:tav>
                                      </p:tavLst>
                                    </p:anim>
                                  </p:childTnLst>
                                </p:cTn>
                              </p:par>
                              <p:par>
                                <p:cTn id="68" presetID="17" presetClass="entr" presetSubtype="1" fill="hold" grpId="0" nodeType="withEffect">
                                  <p:stCondLst>
                                    <p:cond delay="0"/>
                                  </p:stCondLst>
                                  <p:childTnLst>
                                    <p:set>
                                      <p:cBhvr>
                                        <p:cTn id="69" dur="1" fill="hold">
                                          <p:stCondLst>
                                            <p:cond delay="0"/>
                                          </p:stCondLst>
                                        </p:cTn>
                                        <p:tgtEl>
                                          <p:spTgt spid="12"/>
                                        </p:tgtEl>
                                        <p:attrNameLst>
                                          <p:attrName>style.visibility</p:attrName>
                                        </p:attrNameLst>
                                      </p:cBhvr>
                                      <p:to>
                                        <p:strVal val="visible"/>
                                      </p:to>
                                    </p:set>
                                    <p:anim calcmode="lin" valueType="num">
                                      <p:cBhvr>
                                        <p:cTn id="70" dur="3000" fill="hold"/>
                                        <p:tgtEl>
                                          <p:spTgt spid="12"/>
                                        </p:tgtEl>
                                        <p:attrNameLst>
                                          <p:attrName>ppt_x</p:attrName>
                                        </p:attrNameLst>
                                      </p:cBhvr>
                                      <p:tavLst>
                                        <p:tav tm="0">
                                          <p:val>
                                            <p:strVal val="#ppt_x"/>
                                          </p:val>
                                        </p:tav>
                                        <p:tav tm="100000">
                                          <p:val>
                                            <p:strVal val="#ppt_x"/>
                                          </p:val>
                                        </p:tav>
                                      </p:tavLst>
                                    </p:anim>
                                    <p:anim calcmode="lin" valueType="num">
                                      <p:cBhvr>
                                        <p:cTn id="71" dur="3000" fill="hold"/>
                                        <p:tgtEl>
                                          <p:spTgt spid="12"/>
                                        </p:tgtEl>
                                        <p:attrNameLst>
                                          <p:attrName>ppt_y</p:attrName>
                                        </p:attrNameLst>
                                      </p:cBhvr>
                                      <p:tavLst>
                                        <p:tav tm="0">
                                          <p:val>
                                            <p:strVal val="#ppt_y-#ppt_h/2"/>
                                          </p:val>
                                        </p:tav>
                                        <p:tav tm="100000">
                                          <p:val>
                                            <p:strVal val="#ppt_y"/>
                                          </p:val>
                                        </p:tav>
                                      </p:tavLst>
                                    </p:anim>
                                    <p:anim calcmode="lin" valueType="num">
                                      <p:cBhvr>
                                        <p:cTn id="72" dur="3000" fill="hold"/>
                                        <p:tgtEl>
                                          <p:spTgt spid="12"/>
                                        </p:tgtEl>
                                        <p:attrNameLst>
                                          <p:attrName>ppt_w</p:attrName>
                                        </p:attrNameLst>
                                      </p:cBhvr>
                                      <p:tavLst>
                                        <p:tav tm="0">
                                          <p:val>
                                            <p:strVal val="#ppt_w"/>
                                          </p:val>
                                        </p:tav>
                                        <p:tav tm="100000">
                                          <p:val>
                                            <p:strVal val="#ppt_w"/>
                                          </p:val>
                                        </p:tav>
                                      </p:tavLst>
                                    </p:anim>
                                    <p:anim calcmode="lin" valueType="num">
                                      <p:cBhvr>
                                        <p:cTn id="73" dur="3000" fill="hold"/>
                                        <p:tgtEl>
                                          <p:spTgt spid="12"/>
                                        </p:tgtEl>
                                        <p:attrNameLst>
                                          <p:attrName>ppt_h</p:attrName>
                                        </p:attrNameLst>
                                      </p:cBhvr>
                                      <p:tavLst>
                                        <p:tav tm="0">
                                          <p:val>
                                            <p:fltVal val="0"/>
                                          </p:val>
                                        </p:tav>
                                        <p:tav tm="100000">
                                          <p:val>
                                            <p:strVal val="#ppt_h"/>
                                          </p:val>
                                        </p:tav>
                                      </p:tavLst>
                                    </p:anim>
                                  </p:childTnLst>
                                </p:cTn>
                              </p:par>
                              <p:par>
                                <p:cTn id="74" presetID="17" presetClass="entr" presetSubtype="1"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p:cTn id="76" dur="3000" fill="hold"/>
                                        <p:tgtEl>
                                          <p:spTgt spid="13"/>
                                        </p:tgtEl>
                                        <p:attrNameLst>
                                          <p:attrName>ppt_x</p:attrName>
                                        </p:attrNameLst>
                                      </p:cBhvr>
                                      <p:tavLst>
                                        <p:tav tm="0">
                                          <p:val>
                                            <p:strVal val="#ppt_x"/>
                                          </p:val>
                                        </p:tav>
                                        <p:tav tm="100000">
                                          <p:val>
                                            <p:strVal val="#ppt_x"/>
                                          </p:val>
                                        </p:tav>
                                      </p:tavLst>
                                    </p:anim>
                                    <p:anim calcmode="lin" valueType="num">
                                      <p:cBhvr>
                                        <p:cTn id="77" dur="3000" fill="hold"/>
                                        <p:tgtEl>
                                          <p:spTgt spid="13"/>
                                        </p:tgtEl>
                                        <p:attrNameLst>
                                          <p:attrName>ppt_y</p:attrName>
                                        </p:attrNameLst>
                                      </p:cBhvr>
                                      <p:tavLst>
                                        <p:tav tm="0">
                                          <p:val>
                                            <p:strVal val="#ppt_y-#ppt_h/2"/>
                                          </p:val>
                                        </p:tav>
                                        <p:tav tm="100000">
                                          <p:val>
                                            <p:strVal val="#ppt_y"/>
                                          </p:val>
                                        </p:tav>
                                      </p:tavLst>
                                    </p:anim>
                                    <p:anim calcmode="lin" valueType="num">
                                      <p:cBhvr>
                                        <p:cTn id="78" dur="3000" fill="hold"/>
                                        <p:tgtEl>
                                          <p:spTgt spid="13"/>
                                        </p:tgtEl>
                                        <p:attrNameLst>
                                          <p:attrName>ppt_w</p:attrName>
                                        </p:attrNameLst>
                                      </p:cBhvr>
                                      <p:tavLst>
                                        <p:tav tm="0">
                                          <p:val>
                                            <p:strVal val="#ppt_w"/>
                                          </p:val>
                                        </p:tav>
                                        <p:tav tm="100000">
                                          <p:val>
                                            <p:strVal val="#ppt_w"/>
                                          </p:val>
                                        </p:tav>
                                      </p:tavLst>
                                    </p:anim>
                                    <p:anim calcmode="lin" valueType="num">
                                      <p:cBhvr>
                                        <p:cTn id="79" dur="3000" fill="hold"/>
                                        <p:tgtEl>
                                          <p:spTgt spid="13"/>
                                        </p:tgtEl>
                                        <p:attrNameLst>
                                          <p:attrName>ppt_h</p:attrName>
                                        </p:attrNameLst>
                                      </p:cBhvr>
                                      <p:tavLst>
                                        <p:tav tm="0">
                                          <p:val>
                                            <p:fltVal val="0"/>
                                          </p:val>
                                        </p:tav>
                                        <p:tav tm="100000">
                                          <p:val>
                                            <p:strVal val="#ppt_h"/>
                                          </p:val>
                                        </p:tav>
                                      </p:tavLst>
                                    </p:anim>
                                  </p:childTnLst>
                                </p:cTn>
                              </p:par>
                              <p:par>
                                <p:cTn id="80" presetID="17" presetClass="entr" presetSubtype="1"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p:cTn id="82" dur="3000" fill="hold"/>
                                        <p:tgtEl>
                                          <p:spTgt spid="14"/>
                                        </p:tgtEl>
                                        <p:attrNameLst>
                                          <p:attrName>ppt_x</p:attrName>
                                        </p:attrNameLst>
                                      </p:cBhvr>
                                      <p:tavLst>
                                        <p:tav tm="0">
                                          <p:val>
                                            <p:strVal val="#ppt_x"/>
                                          </p:val>
                                        </p:tav>
                                        <p:tav tm="100000">
                                          <p:val>
                                            <p:strVal val="#ppt_x"/>
                                          </p:val>
                                        </p:tav>
                                      </p:tavLst>
                                    </p:anim>
                                    <p:anim calcmode="lin" valueType="num">
                                      <p:cBhvr>
                                        <p:cTn id="83" dur="3000" fill="hold"/>
                                        <p:tgtEl>
                                          <p:spTgt spid="14"/>
                                        </p:tgtEl>
                                        <p:attrNameLst>
                                          <p:attrName>ppt_y</p:attrName>
                                        </p:attrNameLst>
                                      </p:cBhvr>
                                      <p:tavLst>
                                        <p:tav tm="0">
                                          <p:val>
                                            <p:strVal val="#ppt_y-#ppt_h/2"/>
                                          </p:val>
                                        </p:tav>
                                        <p:tav tm="100000">
                                          <p:val>
                                            <p:strVal val="#ppt_y"/>
                                          </p:val>
                                        </p:tav>
                                      </p:tavLst>
                                    </p:anim>
                                    <p:anim calcmode="lin" valueType="num">
                                      <p:cBhvr>
                                        <p:cTn id="84" dur="3000" fill="hold"/>
                                        <p:tgtEl>
                                          <p:spTgt spid="14"/>
                                        </p:tgtEl>
                                        <p:attrNameLst>
                                          <p:attrName>ppt_w</p:attrName>
                                        </p:attrNameLst>
                                      </p:cBhvr>
                                      <p:tavLst>
                                        <p:tav tm="0">
                                          <p:val>
                                            <p:strVal val="#ppt_w"/>
                                          </p:val>
                                        </p:tav>
                                        <p:tav tm="100000">
                                          <p:val>
                                            <p:strVal val="#ppt_w"/>
                                          </p:val>
                                        </p:tav>
                                      </p:tavLst>
                                    </p:anim>
                                    <p:anim calcmode="lin" valueType="num">
                                      <p:cBhvr>
                                        <p:cTn id="85" dur="3000" fill="hold"/>
                                        <p:tgtEl>
                                          <p:spTgt spid="14"/>
                                        </p:tgtEl>
                                        <p:attrNameLst>
                                          <p:attrName>ppt_h</p:attrName>
                                        </p:attrNameLst>
                                      </p:cBhvr>
                                      <p:tavLst>
                                        <p:tav tm="0">
                                          <p:val>
                                            <p:fltVal val="0"/>
                                          </p:val>
                                        </p:tav>
                                        <p:tav tm="100000">
                                          <p:val>
                                            <p:strVal val="#ppt_h"/>
                                          </p:val>
                                        </p:tav>
                                      </p:tavLst>
                                    </p:anim>
                                  </p:childTnLst>
                                </p:cTn>
                              </p:par>
                              <p:par>
                                <p:cTn id="86" presetID="17" presetClass="entr" presetSubtype="4" fill="hold" grpId="0" nodeType="withEffect">
                                  <p:stCondLst>
                                    <p:cond delay="0"/>
                                  </p:stCondLst>
                                  <p:childTnLst>
                                    <p:set>
                                      <p:cBhvr>
                                        <p:cTn id="87" dur="1" fill="hold">
                                          <p:stCondLst>
                                            <p:cond delay="0"/>
                                          </p:stCondLst>
                                        </p:cTn>
                                        <p:tgtEl>
                                          <p:spTgt spid="15"/>
                                        </p:tgtEl>
                                        <p:attrNameLst>
                                          <p:attrName>style.visibility</p:attrName>
                                        </p:attrNameLst>
                                      </p:cBhvr>
                                      <p:to>
                                        <p:strVal val="visible"/>
                                      </p:to>
                                    </p:set>
                                    <p:anim calcmode="lin" valueType="num">
                                      <p:cBhvr>
                                        <p:cTn id="88" dur="3000" fill="hold"/>
                                        <p:tgtEl>
                                          <p:spTgt spid="15"/>
                                        </p:tgtEl>
                                        <p:attrNameLst>
                                          <p:attrName>ppt_x</p:attrName>
                                        </p:attrNameLst>
                                      </p:cBhvr>
                                      <p:tavLst>
                                        <p:tav tm="0">
                                          <p:val>
                                            <p:strVal val="#ppt_x"/>
                                          </p:val>
                                        </p:tav>
                                        <p:tav tm="100000">
                                          <p:val>
                                            <p:strVal val="#ppt_x"/>
                                          </p:val>
                                        </p:tav>
                                      </p:tavLst>
                                    </p:anim>
                                    <p:anim calcmode="lin" valueType="num">
                                      <p:cBhvr>
                                        <p:cTn id="89" dur="3000" fill="hold"/>
                                        <p:tgtEl>
                                          <p:spTgt spid="15"/>
                                        </p:tgtEl>
                                        <p:attrNameLst>
                                          <p:attrName>ppt_y</p:attrName>
                                        </p:attrNameLst>
                                      </p:cBhvr>
                                      <p:tavLst>
                                        <p:tav tm="0">
                                          <p:val>
                                            <p:strVal val="#ppt_y+#ppt_h/2"/>
                                          </p:val>
                                        </p:tav>
                                        <p:tav tm="100000">
                                          <p:val>
                                            <p:strVal val="#ppt_y"/>
                                          </p:val>
                                        </p:tav>
                                      </p:tavLst>
                                    </p:anim>
                                    <p:anim calcmode="lin" valueType="num">
                                      <p:cBhvr>
                                        <p:cTn id="90" dur="3000" fill="hold"/>
                                        <p:tgtEl>
                                          <p:spTgt spid="15"/>
                                        </p:tgtEl>
                                        <p:attrNameLst>
                                          <p:attrName>ppt_w</p:attrName>
                                        </p:attrNameLst>
                                      </p:cBhvr>
                                      <p:tavLst>
                                        <p:tav tm="0">
                                          <p:val>
                                            <p:strVal val="#ppt_w"/>
                                          </p:val>
                                        </p:tav>
                                        <p:tav tm="100000">
                                          <p:val>
                                            <p:strVal val="#ppt_w"/>
                                          </p:val>
                                        </p:tav>
                                      </p:tavLst>
                                    </p:anim>
                                    <p:anim calcmode="lin" valueType="num">
                                      <p:cBhvr>
                                        <p:cTn id="91" dur="3000" fill="hold"/>
                                        <p:tgtEl>
                                          <p:spTgt spid="15"/>
                                        </p:tgtEl>
                                        <p:attrNameLst>
                                          <p:attrName>ppt_h</p:attrName>
                                        </p:attrNameLst>
                                      </p:cBhvr>
                                      <p:tavLst>
                                        <p:tav tm="0">
                                          <p:val>
                                            <p:fltVal val="0"/>
                                          </p:val>
                                        </p:tav>
                                        <p:tav tm="100000">
                                          <p:val>
                                            <p:strVal val="#ppt_h"/>
                                          </p:val>
                                        </p:tav>
                                      </p:tavLst>
                                    </p:anim>
                                  </p:childTnLst>
                                </p:cTn>
                              </p:par>
                              <p:par>
                                <p:cTn id="92" presetID="17" presetClass="entr" presetSubtype="4" fill="hold" grpId="0" nodeType="with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p:cTn id="94" dur="3000" fill="hold"/>
                                        <p:tgtEl>
                                          <p:spTgt spid="16"/>
                                        </p:tgtEl>
                                        <p:attrNameLst>
                                          <p:attrName>ppt_x</p:attrName>
                                        </p:attrNameLst>
                                      </p:cBhvr>
                                      <p:tavLst>
                                        <p:tav tm="0">
                                          <p:val>
                                            <p:strVal val="#ppt_x"/>
                                          </p:val>
                                        </p:tav>
                                        <p:tav tm="100000">
                                          <p:val>
                                            <p:strVal val="#ppt_x"/>
                                          </p:val>
                                        </p:tav>
                                      </p:tavLst>
                                    </p:anim>
                                    <p:anim calcmode="lin" valueType="num">
                                      <p:cBhvr>
                                        <p:cTn id="95" dur="3000" fill="hold"/>
                                        <p:tgtEl>
                                          <p:spTgt spid="16"/>
                                        </p:tgtEl>
                                        <p:attrNameLst>
                                          <p:attrName>ppt_y</p:attrName>
                                        </p:attrNameLst>
                                      </p:cBhvr>
                                      <p:tavLst>
                                        <p:tav tm="0">
                                          <p:val>
                                            <p:strVal val="#ppt_y+#ppt_h/2"/>
                                          </p:val>
                                        </p:tav>
                                        <p:tav tm="100000">
                                          <p:val>
                                            <p:strVal val="#ppt_y"/>
                                          </p:val>
                                        </p:tav>
                                      </p:tavLst>
                                    </p:anim>
                                    <p:anim calcmode="lin" valueType="num">
                                      <p:cBhvr>
                                        <p:cTn id="96" dur="3000" fill="hold"/>
                                        <p:tgtEl>
                                          <p:spTgt spid="16"/>
                                        </p:tgtEl>
                                        <p:attrNameLst>
                                          <p:attrName>ppt_w</p:attrName>
                                        </p:attrNameLst>
                                      </p:cBhvr>
                                      <p:tavLst>
                                        <p:tav tm="0">
                                          <p:val>
                                            <p:strVal val="#ppt_w"/>
                                          </p:val>
                                        </p:tav>
                                        <p:tav tm="100000">
                                          <p:val>
                                            <p:strVal val="#ppt_w"/>
                                          </p:val>
                                        </p:tav>
                                      </p:tavLst>
                                    </p:anim>
                                    <p:anim calcmode="lin" valueType="num">
                                      <p:cBhvr>
                                        <p:cTn id="97" dur="3000" fill="hold"/>
                                        <p:tgtEl>
                                          <p:spTgt spid="16"/>
                                        </p:tgtEl>
                                        <p:attrNameLst>
                                          <p:attrName>ppt_h</p:attrName>
                                        </p:attrNameLst>
                                      </p:cBhvr>
                                      <p:tavLst>
                                        <p:tav tm="0">
                                          <p:val>
                                            <p:fltVal val="0"/>
                                          </p:val>
                                        </p:tav>
                                        <p:tav tm="100000">
                                          <p:val>
                                            <p:strVal val="#ppt_h"/>
                                          </p:val>
                                        </p:tav>
                                      </p:tavLst>
                                    </p:anim>
                                  </p:childTnLst>
                                </p:cTn>
                              </p:par>
                              <p:par>
                                <p:cTn id="98" presetID="17" presetClass="entr" presetSubtype="4" fill="hold" grpId="0" nodeType="withEffect">
                                  <p:stCondLst>
                                    <p:cond delay="0"/>
                                  </p:stCondLst>
                                  <p:childTnLst>
                                    <p:set>
                                      <p:cBhvr>
                                        <p:cTn id="99" dur="1" fill="hold">
                                          <p:stCondLst>
                                            <p:cond delay="0"/>
                                          </p:stCondLst>
                                        </p:cTn>
                                        <p:tgtEl>
                                          <p:spTgt spid="17"/>
                                        </p:tgtEl>
                                        <p:attrNameLst>
                                          <p:attrName>style.visibility</p:attrName>
                                        </p:attrNameLst>
                                      </p:cBhvr>
                                      <p:to>
                                        <p:strVal val="visible"/>
                                      </p:to>
                                    </p:set>
                                    <p:anim calcmode="lin" valueType="num">
                                      <p:cBhvr>
                                        <p:cTn id="100" dur="3000" fill="hold"/>
                                        <p:tgtEl>
                                          <p:spTgt spid="17"/>
                                        </p:tgtEl>
                                        <p:attrNameLst>
                                          <p:attrName>ppt_x</p:attrName>
                                        </p:attrNameLst>
                                      </p:cBhvr>
                                      <p:tavLst>
                                        <p:tav tm="0">
                                          <p:val>
                                            <p:strVal val="#ppt_x"/>
                                          </p:val>
                                        </p:tav>
                                        <p:tav tm="100000">
                                          <p:val>
                                            <p:strVal val="#ppt_x"/>
                                          </p:val>
                                        </p:tav>
                                      </p:tavLst>
                                    </p:anim>
                                    <p:anim calcmode="lin" valueType="num">
                                      <p:cBhvr>
                                        <p:cTn id="101" dur="3000" fill="hold"/>
                                        <p:tgtEl>
                                          <p:spTgt spid="17"/>
                                        </p:tgtEl>
                                        <p:attrNameLst>
                                          <p:attrName>ppt_y</p:attrName>
                                        </p:attrNameLst>
                                      </p:cBhvr>
                                      <p:tavLst>
                                        <p:tav tm="0">
                                          <p:val>
                                            <p:strVal val="#ppt_y+#ppt_h/2"/>
                                          </p:val>
                                        </p:tav>
                                        <p:tav tm="100000">
                                          <p:val>
                                            <p:strVal val="#ppt_y"/>
                                          </p:val>
                                        </p:tav>
                                      </p:tavLst>
                                    </p:anim>
                                    <p:anim calcmode="lin" valueType="num">
                                      <p:cBhvr>
                                        <p:cTn id="102" dur="3000" fill="hold"/>
                                        <p:tgtEl>
                                          <p:spTgt spid="17"/>
                                        </p:tgtEl>
                                        <p:attrNameLst>
                                          <p:attrName>ppt_w</p:attrName>
                                        </p:attrNameLst>
                                      </p:cBhvr>
                                      <p:tavLst>
                                        <p:tav tm="0">
                                          <p:val>
                                            <p:strVal val="#ppt_w"/>
                                          </p:val>
                                        </p:tav>
                                        <p:tav tm="100000">
                                          <p:val>
                                            <p:strVal val="#ppt_w"/>
                                          </p:val>
                                        </p:tav>
                                      </p:tavLst>
                                    </p:anim>
                                    <p:anim calcmode="lin" valueType="num">
                                      <p:cBhvr>
                                        <p:cTn id="103" dur="3000" fill="hold"/>
                                        <p:tgtEl>
                                          <p:spTgt spid="17"/>
                                        </p:tgtEl>
                                        <p:attrNameLst>
                                          <p:attrName>ppt_h</p:attrName>
                                        </p:attrNameLst>
                                      </p:cBhvr>
                                      <p:tavLst>
                                        <p:tav tm="0">
                                          <p:val>
                                            <p:fltVal val="0"/>
                                          </p:val>
                                        </p:tav>
                                        <p:tav tm="100000">
                                          <p:val>
                                            <p:strVal val="#ppt_h"/>
                                          </p:val>
                                        </p:tav>
                                      </p:tavLst>
                                    </p:anim>
                                  </p:childTnLst>
                                </p:cTn>
                              </p:par>
                              <p:par>
                                <p:cTn id="104" presetID="6" presetClass="emph" presetSubtype="0" fill="hold" grpId="1" nodeType="withEffect">
                                  <p:stCondLst>
                                    <p:cond delay="0"/>
                                  </p:stCondLst>
                                  <p:childTnLst>
                                    <p:animScale>
                                      <p:cBhvr>
                                        <p:cTn id="105" dur="3000" fill="hold"/>
                                        <p:tgtEl>
                                          <p:spTgt spid="2"/>
                                        </p:tgtEl>
                                      </p:cBhvr>
                                      <p:by x="400000" y="100000"/>
                                    </p:animScale>
                                  </p:childTnLst>
                                </p:cTn>
                              </p:par>
                              <p:par>
                                <p:cTn id="106" presetID="2" presetClass="exit" presetSubtype="6" fill="hold" grpId="2" nodeType="withEffect">
                                  <p:stCondLst>
                                    <p:cond delay="0"/>
                                  </p:stCondLst>
                                  <p:childTnLst>
                                    <p:anim calcmode="lin" valueType="num">
                                      <p:cBhvr additive="base">
                                        <p:cTn id="107" dur="4000"/>
                                        <p:tgtEl>
                                          <p:spTgt spid="2"/>
                                        </p:tgtEl>
                                        <p:attrNameLst>
                                          <p:attrName>ppt_x</p:attrName>
                                        </p:attrNameLst>
                                      </p:cBhvr>
                                      <p:tavLst>
                                        <p:tav tm="0">
                                          <p:val>
                                            <p:strVal val="ppt_x"/>
                                          </p:val>
                                        </p:tav>
                                        <p:tav tm="100000">
                                          <p:val>
                                            <p:strVal val="1+ppt_w/2"/>
                                          </p:val>
                                        </p:tav>
                                      </p:tavLst>
                                    </p:anim>
                                    <p:anim calcmode="lin" valueType="num">
                                      <p:cBhvr additive="base">
                                        <p:cTn id="108" dur="4000"/>
                                        <p:tgtEl>
                                          <p:spTgt spid="2"/>
                                        </p:tgtEl>
                                        <p:attrNameLst>
                                          <p:attrName>ppt_y</p:attrName>
                                        </p:attrNameLst>
                                      </p:cBhvr>
                                      <p:tavLst>
                                        <p:tav tm="0">
                                          <p:val>
                                            <p:strVal val="ppt_y"/>
                                          </p:val>
                                        </p:tav>
                                        <p:tav tm="100000">
                                          <p:val>
                                            <p:strVal val="1+ppt_h/2"/>
                                          </p:val>
                                        </p:tav>
                                      </p:tavLst>
                                    </p:anim>
                                    <p:set>
                                      <p:cBhvr>
                                        <p:cTn id="109" dur="1" fill="hold">
                                          <p:stCondLst>
                                            <p:cond delay="3999"/>
                                          </p:stCondLst>
                                        </p:cTn>
                                        <p:tgtEl>
                                          <p:spTgt spid="2"/>
                                        </p:tgtEl>
                                        <p:attrNameLst>
                                          <p:attrName>style.visibility</p:attrName>
                                        </p:attrNameLst>
                                      </p:cBhvr>
                                      <p:to>
                                        <p:strVal val="hidden"/>
                                      </p:to>
                                    </p:set>
                                  </p:childTnLst>
                                </p:cTn>
                              </p:par>
                              <p:par>
                                <p:cTn id="110" presetID="6" presetClass="emph" presetSubtype="0" fill="hold" grpId="1" nodeType="withEffect">
                                  <p:stCondLst>
                                    <p:cond delay="0"/>
                                  </p:stCondLst>
                                  <p:childTnLst>
                                    <p:animScale>
                                      <p:cBhvr>
                                        <p:cTn id="111" dur="3000" fill="hold"/>
                                        <p:tgtEl>
                                          <p:spTgt spid="3"/>
                                        </p:tgtEl>
                                      </p:cBhvr>
                                      <p:by x="400000" y="100000"/>
                                    </p:animScale>
                                  </p:childTnLst>
                                </p:cTn>
                              </p:par>
                              <p:par>
                                <p:cTn id="112" presetID="2" presetClass="exit" presetSubtype="12" fill="hold" grpId="2" nodeType="withEffect">
                                  <p:stCondLst>
                                    <p:cond delay="0"/>
                                  </p:stCondLst>
                                  <p:childTnLst>
                                    <p:anim calcmode="lin" valueType="num">
                                      <p:cBhvr additive="base">
                                        <p:cTn id="113" dur="4000"/>
                                        <p:tgtEl>
                                          <p:spTgt spid="3"/>
                                        </p:tgtEl>
                                        <p:attrNameLst>
                                          <p:attrName>ppt_x</p:attrName>
                                        </p:attrNameLst>
                                      </p:cBhvr>
                                      <p:tavLst>
                                        <p:tav tm="0">
                                          <p:val>
                                            <p:strVal val="ppt_x"/>
                                          </p:val>
                                        </p:tav>
                                        <p:tav tm="100000">
                                          <p:val>
                                            <p:strVal val="0-ppt_w/2"/>
                                          </p:val>
                                        </p:tav>
                                      </p:tavLst>
                                    </p:anim>
                                    <p:anim calcmode="lin" valueType="num">
                                      <p:cBhvr additive="base">
                                        <p:cTn id="114" dur="4000"/>
                                        <p:tgtEl>
                                          <p:spTgt spid="3"/>
                                        </p:tgtEl>
                                        <p:attrNameLst>
                                          <p:attrName>ppt_y</p:attrName>
                                        </p:attrNameLst>
                                      </p:cBhvr>
                                      <p:tavLst>
                                        <p:tav tm="0">
                                          <p:val>
                                            <p:strVal val="ppt_y"/>
                                          </p:val>
                                        </p:tav>
                                        <p:tav tm="100000">
                                          <p:val>
                                            <p:strVal val="1+ppt_h/2"/>
                                          </p:val>
                                        </p:tav>
                                      </p:tavLst>
                                    </p:anim>
                                    <p:set>
                                      <p:cBhvr>
                                        <p:cTn id="115" dur="1" fill="hold">
                                          <p:stCondLst>
                                            <p:cond delay="3999"/>
                                          </p:stCondLst>
                                        </p:cTn>
                                        <p:tgtEl>
                                          <p:spTgt spid="3"/>
                                        </p:tgtEl>
                                        <p:attrNameLst>
                                          <p:attrName>style.visibility</p:attrName>
                                        </p:attrNameLst>
                                      </p:cBhvr>
                                      <p:to>
                                        <p:strVal val="hidden"/>
                                      </p:to>
                                    </p:set>
                                  </p:childTnLst>
                                </p:cTn>
                              </p:par>
                              <p:par>
                                <p:cTn id="116" presetID="6" presetClass="emph" presetSubtype="0" fill="hold" grpId="1" nodeType="withEffect">
                                  <p:stCondLst>
                                    <p:cond delay="0"/>
                                  </p:stCondLst>
                                  <p:childTnLst>
                                    <p:animScale>
                                      <p:cBhvr>
                                        <p:cTn id="117" dur="3000" fill="hold"/>
                                        <p:tgtEl>
                                          <p:spTgt spid="4"/>
                                        </p:tgtEl>
                                      </p:cBhvr>
                                      <p:by x="400000" y="100000"/>
                                    </p:animScale>
                                  </p:childTnLst>
                                </p:cTn>
                              </p:par>
                              <p:par>
                                <p:cTn id="118" presetID="2" presetClass="exit" presetSubtype="3" fill="hold" grpId="2" nodeType="withEffect">
                                  <p:stCondLst>
                                    <p:cond delay="0"/>
                                  </p:stCondLst>
                                  <p:childTnLst>
                                    <p:anim calcmode="lin" valueType="num">
                                      <p:cBhvr additive="base">
                                        <p:cTn id="119" dur="4000"/>
                                        <p:tgtEl>
                                          <p:spTgt spid="4"/>
                                        </p:tgtEl>
                                        <p:attrNameLst>
                                          <p:attrName>ppt_x</p:attrName>
                                        </p:attrNameLst>
                                      </p:cBhvr>
                                      <p:tavLst>
                                        <p:tav tm="0">
                                          <p:val>
                                            <p:strVal val="ppt_x"/>
                                          </p:val>
                                        </p:tav>
                                        <p:tav tm="100000">
                                          <p:val>
                                            <p:strVal val="1+ppt_w/2"/>
                                          </p:val>
                                        </p:tav>
                                      </p:tavLst>
                                    </p:anim>
                                    <p:anim calcmode="lin" valueType="num">
                                      <p:cBhvr additive="base">
                                        <p:cTn id="120" dur="4000"/>
                                        <p:tgtEl>
                                          <p:spTgt spid="4"/>
                                        </p:tgtEl>
                                        <p:attrNameLst>
                                          <p:attrName>ppt_y</p:attrName>
                                        </p:attrNameLst>
                                      </p:cBhvr>
                                      <p:tavLst>
                                        <p:tav tm="0">
                                          <p:val>
                                            <p:strVal val="ppt_y"/>
                                          </p:val>
                                        </p:tav>
                                        <p:tav tm="100000">
                                          <p:val>
                                            <p:strVal val="0-ppt_h/2"/>
                                          </p:val>
                                        </p:tav>
                                      </p:tavLst>
                                    </p:anim>
                                    <p:set>
                                      <p:cBhvr>
                                        <p:cTn id="121" dur="1" fill="hold">
                                          <p:stCondLst>
                                            <p:cond delay="3999"/>
                                          </p:stCondLst>
                                        </p:cTn>
                                        <p:tgtEl>
                                          <p:spTgt spid="4"/>
                                        </p:tgtEl>
                                        <p:attrNameLst>
                                          <p:attrName>style.visibility</p:attrName>
                                        </p:attrNameLst>
                                      </p:cBhvr>
                                      <p:to>
                                        <p:strVal val="hidden"/>
                                      </p:to>
                                    </p:set>
                                  </p:childTnLst>
                                </p:cTn>
                              </p:par>
                              <p:par>
                                <p:cTn id="122" presetID="6" presetClass="emph" presetSubtype="0" fill="hold" grpId="1" nodeType="withEffect">
                                  <p:stCondLst>
                                    <p:cond delay="0"/>
                                  </p:stCondLst>
                                  <p:childTnLst>
                                    <p:animScale>
                                      <p:cBhvr>
                                        <p:cTn id="123" dur="3000" fill="hold"/>
                                        <p:tgtEl>
                                          <p:spTgt spid="5"/>
                                        </p:tgtEl>
                                      </p:cBhvr>
                                      <p:by x="400000" y="100000"/>
                                    </p:animScale>
                                  </p:childTnLst>
                                </p:cTn>
                              </p:par>
                              <p:par>
                                <p:cTn id="124" presetID="2" presetClass="exit" presetSubtype="9" fill="hold" grpId="2" nodeType="withEffect">
                                  <p:stCondLst>
                                    <p:cond delay="0"/>
                                  </p:stCondLst>
                                  <p:childTnLst>
                                    <p:anim calcmode="lin" valueType="num">
                                      <p:cBhvr additive="base">
                                        <p:cTn id="125" dur="4000"/>
                                        <p:tgtEl>
                                          <p:spTgt spid="5"/>
                                        </p:tgtEl>
                                        <p:attrNameLst>
                                          <p:attrName>ppt_x</p:attrName>
                                        </p:attrNameLst>
                                      </p:cBhvr>
                                      <p:tavLst>
                                        <p:tav tm="0">
                                          <p:val>
                                            <p:strVal val="ppt_x"/>
                                          </p:val>
                                        </p:tav>
                                        <p:tav tm="100000">
                                          <p:val>
                                            <p:strVal val="0-ppt_w/2"/>
                                          </p:val>
                                        </p:tav>
                                      </p:tavLst>
                                    </p:anim>
                                    <p:anim calcmode="lin" valueType="num">
                                      <p:cBhvr additive="base">
                                        <p:cTn id="126" dur="4000"/>
                                        <p:tgtEl>
                                          <p:spTgt spid="5"/>
                                        </p:tgtEl>
                                        <p:attrNameLst>
                                          <p:attrName>ppt_y</p:attrName>
                                        </p:attrNameLst>
                                      </p:cBhvr>
                                      <p:tavLst>
                                        <p:tav tm="0">
                                          <p:val>
                                            <p:strVal val="ppt_y"/>
                                          </p:val>
                                        </p:tav>
                                        <p:tav tm="100000">
                                          <p:val>
                                            <p:strVal val="0-ppt_h/2"/>
                                          </p:val>
                                        </p:tav>
                                      </p:tavLst>
                                    </p:anim>
                                    <p:set>
                                      <p:cBhvr>
                                        <p:cTn id="127" dur="1" fill="hold">
                                          <p:stCondLst>
                                            <p:cond delay="3999"/>
                                          </p:stCondLst>
                                        </p:cTn>
                                        <p:tgtEl>
                                          <p:spTgt spid="5"/>
                                        </p:tgtEl>
                                        <p:attrNameLst>
                                          <p:attrName>style.visibility</p:attrName>
                                        </p:attrNameLst>
                                      </p:cBhvr>
                                      <p:to>
                                        <p:strVal val="hidden"/>
                                      </p:to>
                                    </p:set>
                                  </p:childTnLst>
                                </p:cTn>
                              </p:par>
                              <p:par>
                                <p:cTn id="128" presetID="6" presetClass="emph" presetSubtype="0" fill="hold" grpId="1" nodeType="withEffect">
                                  <p:stCondLst>
                                    <p:cond delay="0"/>
                                  </p:stCondLst>
                                  <p:childTnLst>
                                    <p:animScale>
                                      <p:cBhvr>
                                        <p:cTn id="129" dur="3000" fill="hold"/>
                                        <p:tgtEl>
                                          <p:spTgt spid="6"/>
                                        </p:tgtEl>
                                      </p:cBhvr>
                                      <p:by x="400000" y="100000"/>
                                    </p:animScale>
                                  </p:childTnLst>
                                </p:cTn>
                              </p:par>
                              <p:par>
                                <p:cTn id="130" presetID="2" presetClass="exit" presetSubtype="12" fill="hold" grpId="2" nodeType="withEffect">
                                  <p:stCondLst>
                                    <p:cond delay="0"/>
                                  </p:stCondLst>
                                  <p:childTnLst>
                                    <p:anim calcmode="lin" valueType="num">
                                      <p:cBhvr additive="base">
                                        <p:cTn id="131" dur="4000"/>
                                        <p:tgtEl>
                                          <p:spTgt spid="6"/>
                                        </p:tgtEl>
                                        <p:attrNameLst>
                                          <p:attrName>ppt_x</p:attrName>
                                        </p:attrNameLst>
                                      </p:cBhvr>
                                      <p:tavLst>
                                        <p:tav tm="0">
                                          <p:val>
                                            <p:strVal val="ppt_x"/>
                                          </p:val>
                                        </p:tav>
                                        <p:tav tm="100000">
                                          <p:val>
                                            <p:strVal val="0-ppt_w/2"/>
                                          </p:val>
                                        </p:tav>
                                      </p:tavLst>
                                    </p:anim>
                                    <p:anim calcmode="lin" valueType="num">
                                      <p:cBhvr additive="base">
                                        <p:cTn id="132" dur="4000"/>
                                        <p:tgtEl>
                                          <p:spTgt spid="6"/>
                                        </p:tgtEl>
                                        <p:attrNameLst>
                                          <p:attrName>ppt_y</p:attrName>
                                        </p:attrNameLst>
                                      </p:cBhvr>
                                      <p:tavLst>
                                        <p:tav tm="0">
                                          <p:val>
                                            <p:strVal val="ppt_y"/>
                                          </p:val>
                                        </p:tav>
                                        <p:tav tm="100000">
                                          <p:val>
                                            <p:strVal val="1+ppt_h/2"/>
                                          </p:val>
                                        </p:tav>
                                      </p:tavLst>
                                    </p:anim>
                                    <p:set>
                                      <p:cBhvr>
                                        <p:cTn id="133" dur="1" fill="hold">
                                          <p:stCondLst>
                                            <p:cond delay="3999"/>
                                          </p:stCondLst>
                                        </p:cTn>
                                        <p:tgtEl>
                                          <p:spTgt spid="6"/>
                                        </p:tgtEl>
                                        <p:attrNameLst>
                                          <p:attrName>style.visibility</p:attrName>
                                        </p:attrNameLst>
                                      </p:cBhvr>
                                      <p:to>
                                        <p:strVal val="hidden"/>
                                      </p:to>
                                    </p:set>
                                  </p:childTnLst>
                                </p:cTn>
                              </p:par>
                              <p:par>
                                <p:cTn id="134" presetID="6" presetClass="emph" presetSubtype="0" fill="hold" grpId="1" nodeType="withEffect">
                                  <p:stCondLst>
                                    <p:cond delay="0"/>
                                  </p:stCondLst>
                                  <p:childTnLst>
                                    <p:animScale>
                                      <p:cBhvr>
                                        <p:cTn id="135" dur="3000" fill="hold"/>
                                        <p:tgtEl>
                                          <p:spTgt spid="7"/>
                                        </p:tgtEl>
                                      </p:cBhvr>
                                      <p:by x="400000" y="100000"/>
                                    </p:animScale>
                                  </p:childTnLst>
                                </p:cTn>
                              </p:par>
                              <p:par>
                                <p:cTn id="136" presetID="2" presetClass="exit" presetSubtype="12" fill="hold" grpId="2" nodeType="withEffect">
                                  <p:stCondLst>
                                    <p:cond delay="0"/>
                                  </p:stCondLst>
                                  <p:childTnLst>
                                    <p:anim calcmode="lin" valueType="num">
                                      <p:cBhvr additive="base">
                                        <p:cTn id="137" dur="4000"/>
                                        <p:tgtEl>
                                          <p:spTgt spid="7"/>
                                        </p:tgtEl>
                                        <p:attrNameLst>
                                          <p:attrName>ppt_x</p:attrName>
                                        </p:attrNameLst>
                                      </p:cBhvr>
                                      <p:tavLst>
                                        <p:tav tm="0">
                                          <p:val>
                                            <p:strVal val="ppt_x"/>
                                          </p:val>
                                        </p:tav>
                                        <p:tav tm="100000">
                                          <p:val>
                                            <p:strVal val="0-ppt_w/2"/>
                                          </p:val>
                                        </p:tav>
                                      </p:tavLst>
                                    </p:anim>
                                    <p:anim calcmode="lin" valueType="num">
                                      <p:cBhvr additive="base">
                                        <p:cTn id="138" dur="4000"/>
                                        <p:tgtEl>
                                          <p:spTgt spid="7"/>
                                        </p:tgtEl>
                                        <p:attrNameLst>
                                          <p:attrName>ppt_y</p:attrName>
                                        </p:attrNameLst>
                                      </p:cBhvr>
                                      <p:tavLst>
                                        <p:tav tm="0">
                                          <p:val>
                                            <p:strVal val="ppt_y"/>
                                          </p:val>
                                        </p:tav>
                                        <p:tav tm="100000">
                                          <p:val>
                                            <p:strVal val="1+ppt_h/2"/>
                                          </p:val>
                                        </p:tav>
                                      </p:tavLst>
                                    </p:anim>
                                    <p:set>
                                      <p:cBhvr>
                                        <p:cTn id="139" dur="1" fill="hold">
                                          <p:stCondLst>
                                            <p:cond delay="3999"/>
                                          </p:stCondLst>
                                        </p:cTn>
                                        <p:tgtEl>
                                          <p:spTgt spid="7"/>
                                        </p:tgtEl>
                                        <p:attrNameLst>
                                          <p:attrName>style.visibility</p:attrName>
                                        </p:attrNameLst>
                                      </p:cBhvr>
                                      <p:to>
                                        <p:strVal val="hidden"/>
                                      </p:to>
                                    </p:set>
                                  </p:childTnLst>
                                </p:cTn>
                              </p:par>
                              <p:par>
                                <p:cTn id="140" presetID="6" presetClass="emph" presetSubtype="0" fill="hold" grpId="1" nodeType="withEffect">
                                  <p:stCondLst>
                                    <p:cond delay="0"/>
                                  </p:stCondLst>
                                  <p:childTnLst>
                                    <p:animScale>
                                      <p:cBhvr>
                                        <p:cTn id="141" dur="3000" fill="hold"/>
                                        <p:tgtEl>
                                          <p:spTgt spid="8"/>
                                        </p:tgtEl>
                                      </p:cBhvr>
                                      <p:by x="400000" y="100000"/>
                                    </p:animScale>
                                  </p:childTnLst>
                                </p:cTn>
                              </p:par>
                              <p:par>
                                <p:cTn id="142" presetID="2" presetClass="exit" presetSubtype="12" fill="hold" grpId="2" nodeType="withEffect">
                                  <p:stCondLst>
                                    <p:cond delay="0"/>
                                  </p:stCondLst>
                                  <p:childTnLst>
                                    <p:anim calcmode="lin" valueType="num">
                                      <p:cBhvr additive="base">
                                        <p:cTn id="143" dur="4000"/>
                                        <p:tgtEl>
                                          <p:spTgt spid="8"/>
                                        </p:tgtEl>
                                        <p:attrNameLst>
                                          <p:attrName>ppt_x</p:attrName>
                                        </p:attrNameLst>
                                      </p:cBhvr>
                                      <p:tavLst>
                                        <p:tav tm="0">
                                          <p:val>
                                            <p:strVal val="ppt_x"/>
                                          </p:val>
                                        </p:tav>
                                        <p:tav tm="100000">
                                          <p:val>
                                            <p:strVal val="0-ppt_w/2"/>
                                          </p:val>
                                        </p:tav>
                                      </p:tavLst>
                                    </p:anim>
                                    <p:anim calcmode="lin" valueType="num">
                                      <p:cBhvr additive="base">
                                        <p:cTn id="144" dur="4000"/>
                                        <p:tgtEl>
                                          <p:spTgt spid="8"/>
                                        </p:tgtEl>
                                        <p:attrNameLst>
                                          <p:attrName>ppt_y</p:attrName>
                                        </p:attrNameLst>
                                      </p:cBhvr>
                                      <p:tavLst>
                                        <p:tav tm="0">
                                          <p:val>
                                            <p:strVal val="ppt_y"/>
                                          </p:val>
                                        </p:tav>
                                        <p:tav tm="100000">
                                          <p:val>
                                            <p:strVal val="1+ppt_h/2"/>
                                          </p:val>
                                        </p:tav>
                                      </p:tavLst>
                                    </p:anim>
                                    <p:set>
                                      <p:cBhvr>
                                        <p:cTn id="145" dur="1" fill="hold">
                                          <p:stCondLst>
                                            <p:cond delay="3999"/>
                                          </p:stCondLst>
                                        </p:cTn>
                                        <p:tgtEl>
                                          <p:spTgt spid="8"/>
                                        </p:tgtEl>
                                        <p:attrNameLst>
                                          <p:attrName>style.visibility</p:attrName>
                                        </p:attrNameLst>
                                      </p:cBhvr>
                                      <p:to>
                                        <p:strVal val="hidden"/>
                                      </p:to>
                                    </p:set>
                                  </p:childTnLst>
                                </p:cTn>
                              </p:par>
                              <p:par>
                                <p:cTn id="146" presetID="6" presetClass="emph" presetSubtype="0" fill="hold" grpId="1" nodeType="withEffect">
                                  <p:stCondLst>
                                    <p:cond delay="0"/>
                                  </p:stCondLst>
                                  <p:childTnLst>
                                    <p:animScale>
                                      <p:cBhvr>
                                        <p:cTn id="147" dur="3000" fill="hold"/>
                                        <p:tgtEl>
                                          <p:spTgt spid="9"/>
                                        </p:tgtEl>
                                      </p:cBhvr>
                                      <p:by x="400000" y="100000"/>
                                    </p:animScale>
                                  </p:childTnLst>
                                </p:cTn>
                              </p:par>
                              <p:par>
                                <p:cTn id="148" presetID="2" presetClass="exit" presetSubtype="9" fill="hold" grpId="2" nodeType="withEffect">
                                  <p:stCondLst>
                                    <p:cond delay="0"/>
                                  </p:stCondLst>
                                  <p:childTnLst>
                                    <p:anim calcmode="lin" valueType="num">
                                      <p:cBhvr additive="base">
                                        <p:cTn id="149" dur="4000"/>
                                        <p:tgtEl>
                                          <p:spTgt spid="9"/>
                                        </p:tgtEl>
                                        <p:attrNameLst>
                                          <p:attrName>ppt_x</p:attrName>
                                        </p:attrNameLst>
                                      </p:cBhvr>
                                      <p:tavLst>
                                        <p:tav tm="0">
                                          <p:val>
                                            <p:strVal val="ppt_x"/>
                                          </p:val>
                                        </p:tav>
                                        <p:tav tm="100000">
                                          <p:val>
                                            <p:strVal val="0-ppt_w/2"/>
                                          </p:val>
                                        </p:tav>
                                      </p:tavLst>
                                    </p:anim>
                                    <p:anim calcmode="lin" valueType="num">
                                      <p:cBhvr additive="base">
                                        <p:cTn id="150" dur="4000"/>
                                        <p:tgtEl>
                                          <p:spTgt spid="9"/>
                                        </p:tgtEl>
                                        <p:attrNameLst>
                                          <p:attrName>ppt_y</p:attrName>
                                        </p:attrNameLst>
                                      </p:cBhvr>
                                      <p:tavLst>
                                        <p:tav tm="0">
                                          <p:val>
                                            <p:strVal val="ppt_y"/>
                                          </p:val>
                                        </p:tav>
                                        <p:tav tm="100000">
                                          <p:val>
                                            <p:strVal val="0-ppt_h/2"/>
                                          </p:val>
                                        </p:tav>
                                      </p:tavLst>
                                    </p:anim>
                                    <p:set>
                                      <p:cBhvr>
                                        <p:cTn id="151" dur="1" fill="hold">
                                          <p:stCondLst>
                                            <p:cond delay="3999"/>
                                          </p:stCondLst>
                                        </p:cTn>
                                        <p:tgtEl>
                                          <p:spTgt spid="9"/>
                                        </p:tgtEl>
                                        <p:attrNameLst>
                                          <p:attrName>style.visibility</p:attrName>
                                        </p:attrNameLst>
                                      </p:cBhvr>
                                      <p:to>
                                        <p:strVal val="hidden"/>
                                      </p:to>
                                    </p:set>
                                  </p:childTnLst>
                                </p:cTn>
                              </p:par>
                              <p:par>
                                <p:cTn id="152" presetID="6" presetClass="emph" presetSubtype="0" fill="hold" grpId="1" nodeType="withEffect">
                                  <p:stCondLst>
                                    <p:cond delay="0"/>
                                  </p:stCondLst>
                                  <p:childTnLst>
                                    <p:animScale>
                                      <p:cBhvr>
                                        <p:cTn id="153" dur="3000" fill="hold"/>
                                        <p:tgtEl>
                                          <p:spTgt spid="10"/>
                                        </p:tgtEl>
                                      </p:cBhvr>
                                      <p:by x="400000" y="100000"/>
                                    </p:animScale>
                                  </p:childTnLst>
                                </p:cTn>
                              </p:par>
                              <p:par>
                                <p:cTn id="154" presetID="2" presetClass="exit" presetSubtype="9" fill="hold" grpId="2" nodeType="withEffect">
                                  <p:stCondLst>
                                    <p:cond delay="0"/>
                                  </p:stCondLst>
                                  <p:childTnLst>
                                    <p:anim calcmode="lin" valueType="num">
                                      <p:cBhvr additive="base">
                                        <p:cTn id="155" dur="4000"/>
                                        <p:tgtEl>
                                          <p:spTgt spid="10"/>
                                        </p:tgtEl>
                                        <p:attrNameLst>
                                          <p:attrName>ppt_x</p:attrName>
                                        </p:attrNameLst>
                                      </p:cBhvr>
                                      <p:tavLst>
                                        <p:tav tm="0">
                                          <p:val>
                                            <p:strVal val="ppt_x"/>
                                          </p:val>
                                        </p:tav>
                                        <p:tav tm="100000">
                                          <p:val>
                                            <p:strVal val="0-ppt_w/2"/>
                                          </p:val>
                                        </p:tav>
                                      </p:tavLst>
                                    </p:anim>
                                    <p:anim calcmode="lin" valueType="num">
                                      <p:cBhvr additive="base">
                                        <p:cTn id="156" dur="4000"/>
                                        <p:tgtEl>
                                          <p:spTgt spid="10"/>
                                        </p:tgtEl>
                                        <p:attrNameLst>
                                          <p:attrName>ppt_y</p:attrName>
                                        </p:attrNameLst>
                                      </p:cBhvr>
                                      <p:tavLst>
                                        <p:tav tm="0">
                                          <p:val>
                                            <p:strVal val="ppt_y"/>
                                          </p:val>
                                        </p:tav>
                                        <p:tav tm="100000">
                                          <p:val>
                                            <p:strVal val="0-ppt_h/2"/>
                                          </p:val>
                                        </p:tav>
                                      </p:tavLst>
                                    </p:anim>
                                    <p:set>
                                      <p:cBhvr>
                                        <p:cTn id="157" dur="1" fill="hold">
                                          <p:stCondLst>
                                            <p:cond delay="3999"/>
                                          </p:stCondLst>
                                        </p:cTn>
                                        <p:tgtEl>
                                          <p:spTgt spid="10"/>
                                        </p:tgtEl>
                                        <p:attrNameLst>
                                          <p:attrName>style.visibility</p:attrName>
                                        </p:attrNameLst>
                                      </p:cBhvr>
                                      <p:to>
                                        <p:strVal val="hidden"/>
                                      </p:to>
                                    </p:set>
                                  </p:childTnLst>
                                </p:cTn>
                              </p:par>
                              <p:par>
                                <p:cTn id="158" presetID="6" presetClass="emph" presetSubtype="0" fill="hold" grpId="1" nodeType="withEffect">
                                  <p:stCondLst>
                                    <p:cond delay="0"/>
                                  </p:stCondLst>
                                  <p:childTnLst>
                                    <p:animScale>
                                      <p:cBhvr>
                                        <p:cTn id="159" dur="3000" fill="hold"/>
                                        <p:tgtEl>
                                          <p:spTgt spid="11"/>
                                        </p:tgtEl>
                                      </p:cBhvr>
                                      <p:by x="400000" y="100000"/>
                                    </p:animScale>
                                  </p:childTnLst>
                                </p:cTn>
                              </p:par>
                              <p:par>
                                <p:cTn id="160" presetID="2" presetClass="exit" presetSubtype="9" fill="hold" grpId="2" nodeType="withEffect">
                                  <p:stCondLst>
                                    <p:cond delay="0"/>
                                  </p:stCondLst>
                                  <p:childTnLst>
                                    <p:anim calcmode="lin" valueType="num">
                                      <p:cBhvr additive="base">
                                        <p:cTn id="161" dur="4000"/>
                                        <p:tgtEl>
                                          <p:spTgt spid="11"/>
                                        </p:tgtEl>
                                        <p:attrNameLst>
                                          <p:attrName>ppt_x</p:attrName>
                                        </p:attrNameLst>
                                      </p:cBhvr>
                                      <p:tavLst>
                                        <p:tav tm="0">
                                          <p:val>
                                            <p:strVal val="ppt_x"/>
                                          </p:val>
                                        </p:tav>
                                        <p:tav tm="100000">
                                          <p:val>
                                            <p:strVal val="0-ppt_w/2"/>
                                          </p:val>
                                        </p:tav>
                                      </p:tavLst>
                                    </p:anim>
                                    <p:anim calcmode="lin" valueType="num">
                                      <p:cBhvr additive="base">
                                        <p:cTn id="162" dur="4000"/>
                                        <p:tgtEl>
                                          <p:spTgt spid="11"/>
                                        </p:tgtEl>
                                        <p:attrNameLst>
                                          <p:attrName>ppt_y</p:attrName>
                                        </p:attrNameLst>
                                      </p:cBhvr>
                                      <p:tavLst>
                                        <p:tav tm="0">
                                          <p:val>
                                            <p:strVal val="ppt_y"/>
                                          </p:val>
                                        </p:tav>
                                        <p:tav tm="100000">
                                          <p:val>
                                            <p:strVal val="0-ppt_h/2"/>
                                          </p:val>
                                        </p:tav>
                                      </p:tavLst>
                                    </p:anim>
                                    <p:set>
                                      <p:cBhvr>
                                        <p:cTn id="163" dur="1" fill="hold">
                                          <p:stCondLst>
                                            <p:cond delay="3999"/>
                                          </p:stCondLst>
                                        </p:cTn>
                                        <p:tgtEl>
                                          <p:spTgt spid="11"/>
                                        </p:tgtEl>
                                        <p:attrNameLst>
                                          <p:attrName>style.visibility</p:attrName>
                                        </p:attrNameLst>
                                      </p:cBhvr>
                                      <p:to>
                                        <p:strVal val="hidden"/>
                                      </p:to>
                                    </p:set>
                                  </p:childTnLst>
                                </p:cTn>
                              </p:par>
                              <p:par>
                                <p:cTn id="164" presetID="6" presetClass="emph" presetSubtype="0" fill="hold" grpId="1" nodeType="withEffect">
                                  <p:stCondLst>
                                    <p:cond delay="0"/>
                                  </p:stCondLst>
                                  <p:childTnLst>
                                    <p:animScale>
                                      <p:cBhvr>
                                        <p:cTn id="165" dur="3000" fill="hold"/>
                                        <p:tgtEl>
                                          <p:spTgt spid="12"/>
                                        </p:tgtEl>
                                      </p:cBhvr>
                                      <p:by x="400000" y="100000"/>
                                    </p:animScale>
                                  </p:childTnLst>
                                </p:cTn>
                              </p:par>
                              <p:par>
                                <p:cTn id="166" presetID="2" presetClass="exit" presetSubtype="3" fill="hold" grpId="2" nodeType="withEffect">
                                  <p:stCondLst>
                                    <p:cond delay="0"/>
                                  </p:stCondLst>
                                  <p:childTnLst>
                                    <p:anim calcmode="lin" valueType="num">
                                      <p:cBhvr additive="base">
                                        <p:cTn id="167" dur="4000"/>
                                        <p:tgtEl>
                                          <p:spTgt spid="12"/>
                                        </p:tgtEl>
                                        <p:attrNameLst>
                                          <p:attrName>ppt_x</p:attrName>
                                        </p:attrNameLst>
                                      </p:cBhvr>
                                      <p:tavLst>
                                        <p:tav tm="0">
                                          <p:val>
                                            <p:strVal val="ppt_x"/>
                                          </p:val>
                                        </p:tav>
                                        <p:tav tm="100000">
                                          <p:val>
                                            <p:strVal val="1+ppt_w/2"/>
                                          </p:val>
                                        </p:tav>
                                      </p:tavLst>
                                    </p:anim>
                                    <p:anim calcmode="lin" valueType="num">
                                      <p:cBhvr additive="base">
                                        <p:cTn id="168" dur="4000"/>
                                        <p:tgtEl>
                                          <p:spTgt spid="12"/>
                                        </p:tgtEl>
                                        <p:attrNameLst>
                                          <p:attrName>ppt_y</p:attrName>
                                        </p:attrNameLst>
                                      </p:cBhvr>
                                      <p:tavLst>
                                        <p:tav tm="0">
                                          <p:val>
                                            <p:strVal val="ppt_y"/>
                                          </p:val>
                                        </p:tav>
                                        <p:tav tm="100000">
                                          <p:val>
                                            <p:strVal val="0-ppt_h/2"/>
                                          </p:val>
                                        </p:tav>
                                      </p:tavLst>
                                    </p:anim>
                                    <p:set>
                                      <p:cBhvr>
                                        <p:cTn id="169" dur="1" fill="hold">
                                          <p:stCondLst>
                                            <p:cond delay="3999"/>
                                          </p:stCondLst>
                                        </p:cTn>
                                        <p:tgtEl>
                                          <p:spTgt spid="12"/>
                                        </p:tgtEl>
                                        <p:attrNameLst>
                                          <p:attrName>style.visibility</p:attrName>
                                        </p:attrNameLst>
                                      </p:cBhvr>
                                      <p:to>
                                        <p:strVal val="hidden"/>
                                      </p:to>
                                    </p:set>
                                  </p:childTnLst>
                                </p:cTn>
                              </p:par>
                              <p:par>
                                <p:cTn id="170" presetID="6" presetClass="emph" presetSubtype="0" fill="hold" grpId="1" nodeType="withEffect">
                                  <p:stCondLst>
                                    <p:cond delay="0"/>
                                  </p:stCondLst>
                                  <p:childTnLst>
                                    <p:animScale>
                                      <p:cBhvr>
                                        <p:cTn id="171" dur="3000" fill="hold"/>
                                        <p:tgtEl>
                                          <p:spTgt spid="13"/>
                                        </p:tgtEl>
                                      </p:cBhvr>
                                      <p:by x="400000" y="100000"/>
                                    </p:animScale>
                                  </p:childTnLst>
                                </p:cTn>
                              </p:par>
                              <p:par>
                                <p:cTn id="172" presetID="2" presetClass="exit" presetSubtype="3" fill="hold" grpId="2" nodeType="withEffect">
                                  <p:stCondLst>
                                    <p:cond delay="0"/>
                                  </p:stCondLst>
                                  <p:childTnLst>
                                    <p:anim calcmode="lin" valueType="num">
                                      <p:cBhvr additive="base">
                                        <p:cTn id="173" dur="4000"/>
                                        <p:tgtEl>
                                          <p:spTgt spid="13"/>
                                        </p:tgtEl>
                                        <p:attrNameLst>
                                          <p:attrName>ppt_x</p:attrName>
                                        </p:attrNameLst>
                                      </p:cBhvr>
                                      <p:tavLst>
                                        <p:tav tm="0">
                                          <p:val>
                                            <p:strVal val="ppt_x"/>
                                          </p:val>
                                        </p:tav>
                                        <p:tav tm="100000">
                                          <p:val>
                                            <p:strVal val="1+ppt_w/2"/>
                                          </p:val>
                                        </p:tav>
                                      </p:tavLst>
                                    </p:anim>
                                    <p:anim calcmode="lin" valueType="num">
                                      <p:cBhvr additive="base">
                                        <p:cTn id="174" dur="4000"/>
                                        <p:tgtEl>
                                          <p:spTgt spid="13"/>
                                        </p:tgtEl>
                                        <p:attrNameLst>
                                          <p:attrName>ppt_y</p:attrName>
                                        </p:attrNameLst>
                                      </p:cBhvr>
                                      <p:tavLst>
                                        <p:tav tm="0">
                                          <p:val>
                                            <p:strVal val="ppt_y"/>
                                          </p:val>
                                        </p:tav>
                                        <p:tav tm="100000">
                                          <p:val>
                                            <p:strVal val="0-ppt_h/2"/>
                                          </p:val>
                                        </p:tav>
                                      </p:tavLst>
                                    </p:anim>
                                    <p:set>
                                      <p:cBhvr>
                                        <p:cTn id="175" dur="1" fill="hold">
                                          <p:stCondLst>
                                            <p:cond delay="3999"/>
                                          </p:stCondLst>
                                        </p:cTn>
                                        <p:tgtEl>
                                          <p:spTgt spid="13"/>
                                        </p:tgtEl>
                                        <p:attrNameLst>
                                          <p:attrName>style.visibility</p:attrName>
                                        </p:attrNameLst>
                                      </p:cBhvr>
                                      <p:to>
                                        <p:strVal val="hidden"/>
                                      </p:to>
                                    </p:set>
                                  </p:childTnLst>
                                </p:cTn>
                              </p:par>
                              <p:par>
                                <p:cTn id="176" presetID="6" presetClass="emph" presetSubtype="0" fill="hold" grpId="1" nodeType="withEffect">
                                  <p:stCondLst>
                                    <p:cond delay="0"/>
                                  </p:stCondLst>
                                  <p:childTnLst>
                                    <p:animScale>
                                      <p:cBhvr>
                                        <p:cTn id="177" dur="3000" fill="hold"/>
                                        <p:tgtEl>
                                          <p:spTgt spid="14"/>
                                        </p:tgtEl>
                                      </p:cBhvr>
                                      <p:by x="400000" y="100000"/>
                                    </p:animScale>
                                  </p:childTnLst>
                                </p:cTn>
                              </p:par>
                              <p:par>
                                <p:cTn id="178" presetID="2" presetClass="exit" presetSubtype="3" fill="hold" grpId="2" nodeType="withEffect">
                                  <p:stCondLst>
                                    <p:cond delay="0"/>
                                  </p:stCondLst>
                                  <p:childTnLst>
                                    <p:anim calcmode="lin" valueType="num">
                                      <p:cBhvr additive="base">
                                        <p:cTn id="179" dur="4000"/>
                                        <p:tgtEl>
                                          <p:spTgt spid="14"/>
                                        </p:tgtEl>
                                        <p:attrNameLst>
                                          <p:attrName>ppt_x</p:attrName>
                                        </p:attrNameLst>
                                      </p:cBhvr>
                                      <p:tavLst>
                                        <p:tav tm="0">
                                          <p:val>
                                            <p:strVal val="ppt_x"/>
                                          </p:val>
                                        </p:tav>
                                        <p:tav tm="100000">
                                          <p:val>
                                            <p:strVal val="1+ppt_w/2"/>
                                          </p:val>
                                        </p:tav>
                                      </p:tavLst>
                                    </p:anim>
                                    <p:anim calcmode="lin" valueType="num">
                                      <p:cBhvr additive="base">
                                        <p:cTn id="180" dur="4000"/>
                                        <p:tgtEl>
                                          <p:spTgt spid="14"/>
                                        </p:tgtEl>
                                        <p:attrNameLst>
                                          <p:attrName>ppt_y</p:attrName>
                                        </p:attrNameLst>
                                      </p:cBhvr>
                                      <p:tavLst>
                                        <p:tav tm="0">
                                          <p:val>
                                            <p:strVal val="ppt_y"/>
                                          </p:val>
                                        </p:tav>
                                        <p:tav tm="100000">
                                          <p:val>
                                            <p:strVal val="0-ppt_h/2"/>
                                          </p:val>
                                        </p:tav>
                                      </p:tavLst>
                                    </p:anim>
                                    <p:set>
                                      <p:cBhvr>
                                        <p:cTn id="181" dur="1" fill="hold">
                                          <p:stCondLst>
                                            <p:cond delay="3999"/>
                                          </p:stCondLst>
                                        </p:cTn>
                                        <p:tgtEl>
                                          <p:spTgt spid="14"/>
                                        </p:tgtEl>
                                        <p:attrNameLst>
                                          <p:attrName>style.visibility</p:attrName>
                                        </p:attrNameLst>
                                      </p:cBhvr>
                                      <p:to>
                                        <p:strVal val="hidden"/>
                                      </p:to>
                                    </p:set>
                                  </p:childTnLst>
                                </p:cTn>
                              </p:par>
                              <p:par>
                                <p:cTn id="182" presetID="6" presetClass="emph" presetSubtype="0" fill="hold" grpId="1" nodeType="withEffect">
                                  <p:stCondLst>
                                    <p:cond delay="0"/>
                                  </p:stCondLst>
                                  <p:childTnLst>
                                    <p:animScale>
                                      <p:cBhvr>
                                        <p:cTn id="183" dur="3000" fill="hold"/>
                                        <p:tgtEl>
                                          <p:spTgt spid="15"/>
                                        </p:tgtEl>
                                      </p:cBhvr>
                                      <p:by x="400000" y="100000"/>
                                    </p:animScale>
                                  </p:childTnLst>
                                </p:cTn>
                              </p:par>
                              <p:par>
                                <p:cTn id="184" presetID="2" presetClass="exit" presetSubtype="6" fill="hold" grpId="2" nodeType="withEffect">
                                  <p:stCondLst>
                                    <p:cond delay="0"/>
                                  </p:stCondLst>
                                  <p:childTnLst>
                                    <p:anim calcmode="lin" valueType="num">
                                      <p:cBhvr additive="base">
                                        <p:cTn id="185" dur="4000"/>
                                        <p:tgtEl>
                                          <p:spTgt spid="15"/>
                                        </p:tgtEl>
                                        <p:attrNameLst>
                                          <p:attrName>ppt_x</p:attrName>
                                        </p:attrNameLst>
                                      </p:cBhvr>
                                      <p:tavLst>
                                        <p:tav tm="0">
                                          <p:val>
                                            <p:strVal val="ppt_x"/>
                                          </p:val>
                                        </p:tav>
                                        <p:tav tm="100000">
                                          <p:val>
                                            <p:strVal val="1+ppt_w/2"/>
                                          </p:val>
                                        </p:tav>
                                      </p:tavLst>
                                    </p:anim>
                                    <p:anim calcmode="lin" valueType="num">
                                      <p:cBhvr additive="base">
                                        <p:cTn id="186" dur="4000"/>
                                        <p:tgtEl>
                                          <p:spTgt spid="15"/>
                                        </p:tgtEl>
                                        <p:attrNameLst>
                                          <p:attrName>ppt_y</p:attrName>
                                        </p:attrNameLst>
                                      </p:cBhvr>
                                      <p:tavLst>
                                        <p:tav tm="0">
                                          <p:val>
                                            <p:strVal val="ppt_y"/>
                                          </p:val>
                                        </p:tav>
                                        <p:tav tm="100000">
                                          <p:val>
                                            <p:strVal val="1+ppt_h/2"/>
                                          </p:val>
                                        </p:tav>
                                      </p:tavLst>
                                    </p:anim>
                                    <p:set>
                                      <p:cBhvr>
                                        <p:cTn id="187" dur="1" fill="hold">
                                          <p:stCondLst>
                                            <p:cond delay="3999"/>
                                          </p:stCondLst>
                                        </p:cTn>
                                        <p:tgtEl>
                                          <p:spTgt spid="15"/>
                                        </p:tgtEl>
                                        <p:attrNameLst>
                                          <p:attrName>style.visibility</p:attrName>
                                        </p:attrNameLst>
                                      </p:cBhvr>
                                      <p:to>
                                        <p:strVal val="hidden"/>
                                      </p:to>
                                    </p:set>
                                  </p:childTnLst>
                                </p:cTn>
                              </p:par>
                              <p:par>
                                <p:cTn id="188" presetID="6" presetClass="emph" presetSubtype="0" fill="hold" grpId="1" nodeType="withEffect">
                                  <p:stCondLst>
                                    <p:cond delay="0"/>
                                  </p:stCondLst>
                                  <p:childTnLst>
                                    <p:animScale>
                                      <p:cBhvr>
                                        <p:cTn id="189" dur="3000" fill="hold"/>
                                        <p:tgtEl>
                                          <p:spTgt spid="16"/>
                                        </p:tgtEl>
                                      </p:cBhvr>
                                      <p:by x="400000" y="100000"/>
                                    </p:animScale>
                                  </p:childTnLst>
                                </p:cTn>
                              </p:par>
                              <p:par>
                                <p:cTn id="190" presetID="2" presetClass="exit" presetSubtype="6" fill="hold" grpId="2" nodeType="withEffect">
                                  <p:stCondLst>
                                    <p:cond delay="0"/>
                                  </p:stCondLst>
                                  <p:childTnLst>
                                    <p:anim calcmode="lin" valueType="num">
                                      <p:cBhvr additive="base">
                                        <p:cTn id="191" dur="4000"/>
                                        <p:tgtEl>
                                          <p:spTgt spid="16"/>
                                        </p:tgtEl>
                                        <p:attrNameLst>
                                          <p:attrName>ppt_x</p:attrName>
                                        </p:attrNameLst>
                                      </p:cBhvr>
                                      <p:tavLst>
                                        <p:tav tm="0">
                                          <p:val>
                                            <p:strVal val="ppt_x"/>
                                          </p:val>
                                        </p:tav>
                                        <p:tav tm="100000">
                                          <p:val>
                                            <p:strVal val="1+ppt_w/2"/>
                                          </p:val>
                                        </p:tav>
                                      </p:tavLst>
                                    </p:anim>
                                    <p:anim calcmode="lin" valueType="num">
                                      <p:cBhvr additive="base">
                                        <p:cTn id="192" dur="4000"/>
                                        <p:tgtEl>
                                          <p:spTgt spid="16"/>
                                        </p:tgtEl>
                                        <p:attrNameLst>
                                          <p:attrName>ppt_y</p:attrName>
                                        </p:attrNameLst>
                                      </p:cBhvr>
                                      <p:tavLst>
                                        <p:tav tm="0">
                                          <p:val>
                                            <p:strVal val="ppt_y"/>
                                          </p:val>
                                        </p:tav>
                                        <p:tav tm="100000">
                                          <p:val>
                                            <p:strVal val="1+ppt_h/2"/>
                                          </p:val>
                                        </p:tav>
                                      </p:tavLst>
                                    </p:anim>
                                    <p:set>
                                      <p:cBhvr>
                                        <p:cTn id="193" dur="1" fill="hold">
                                          <p:stCondLst>
                                            <p:cond delay="3999"/>
                                          </p:stCondLst>
                                        </p:cTn>
                                        <p:tgtEl>
                                          <p:spTgt spid="16"/>
                                        </p:tgtEl>
                                        <p:attrNameLst>
                                          <p:attrName>style.visibility</p:attrName>
                                        </p:attrNameLst>
                                      </p:cBhvr>
                                      <p:to>
                                        <p:strVal val="hidden"/>
                                      </p:to>
                                    </p:set>
                                  </p:childTnLst>
                                </p:cTn>
                              </p:par>
                              <p:par>
                                <p:cTn id="194" presetID="6" presetClass="emph" presetSubtype="0" fill="hold" grpId="1" nodeType="withEffect">
                                  <p:stCondLst>
                                    <p:cond delay="0"/>
                                  </p:stCondLst>
                                  <p:childTnLst>
                                    <p:animScale>
                                      <p:cBhvr>
                                        <p:cTn id="195" dur="3000" fill="hold"/>
                                        <p:tgtEl>
                                          <p:spTgt spid="17"/>
                                        </p:tgtEl>
                                      </p:cBhvr>
                                      <p:by x="400000" y="100000"/>
                                    </p:animScale>
                                  </p:childTnLst>
                                </p:cTn>
                              </p:par>
                              <p:par>
                                <p:cTn id="196" presetID="2" presetClass="exit" presetSubtype="6" fill="hold" grpId="2" nodeType="withEffect">
                                  <p:stCondLst>
                                    <p:cond delay="0"/>
                                  </p:stCondLst>
                                  <p:childTnLst>
                                    <p:anim calcmode="lin" valueType="num">
                                      <p:cBhvr additive="base">
                                        <p:cTn id="197" dur="4000"/>
                                        <p:tgtEl>
                                          <p:spTgt spid="17"/>
                                        </p:tgtEl>
                                        <p:attrNameLst>
                                          <p:attrName>ppt_x</p:attrName>
                                        </p:attrNameLst>
                                      </p:cBhvr>
                                      <p:tavLst>
                                        <p:tav tm="0">
                                          <p:val>
                                            <p:strVal val="ppt_x"/>
                                          </p:val>
                                        </p:tav>
                                        <p:tav tm="100000">
                                          <p:val>
                                            <p:strVal val="1+ppt_w/2"/>
                                          </p:val>
                                        </p:tav>
                                      </p:tavLst>
                                    </p:anim>
                                    <p:anim calcmode="lin" valueType="num">
                                      <p:cBhvr additive="base">
                                        <p:cTn id="198" dur="4000"/>
                                        <p:tgtEl>
                                          <p:spTgt spid="17"/>
                                        </p:tgtEl>
                                        <p:attrNameLst>
                                          <p:attrName>ppt_y</p:attrName>
                                        </p:attrNameLst>
                                      </p:cBhvr>
                                      <p:tavLst>
                                        <p:tav tm="0">
                                          <p:val>
                                            <p:strVal val="ppt_y"/>
                                          </p:val>
                                        </p:tav>
                                        <p:tav tm="100000">
                                          <p:val>
                                            <p:strVal val="1+ppt_h/2"/>
                                          </p:val>
                                        </p:tav>
                                      </p:tavLst>
                                    </p:anim>
                                    <p:set>
                                      <p:cBhvr>
                                        <p:cTn id="199" dur="1" fill="hold">
                                          <p:stCondLst>
                                            <p:cond delay="3999"/>
                                          </p:stCondLst>
                                        </p:cTn>
                                        <p:tgtEl>
                                          <p:spTgt spid="17"/>
                                        </p:tgtEl>
                                        <p:attrNameLst>
                                          <p:attrName>style.visibility</p:attrName>
                                        </p:attrNameLst>
                                      </p:cBhvr>
                                      <p:to>
                                        <p:strVal val="hidden"/>
                                      </p:to>
                                    </p:set>
                                  </p:childTnLst>
                                </p:cTn>
                              </p:par>
                              <p:par>
                                <p:cTn id="200" presetID="23" presetClass="entr" presetSubtype="528" fill="hold" nodeType="withEffect">
                                  <p:stCondLst>
                                    <p:cond delay="0"/>
                                  </p:stCondLst>
                                  <p:childTnLst>
                                    <p:set>
                                      <p:cBhvr>
                                        <p:cTn id="201" dur="1" fill="hold">
                                          <p:stCondLst>
                                            <p:cond delay="0"/>
                                          </p:stCondLst>
                                        </p:cTn>
                                        <p:tgtEl>
                                          <p:spTgt spid="25"/>
                                        </p:tgtEl>
                                        <p:attrNameLst>
                                          <p:attrName>style.visibility</p:attrName>
                                        </p:attrNameLst>
                                      </p:cBhvr>
                                      <p:to>
                                        <p:strVal val="visible"/>
                                      </p:to>
                                    </p:set>
                                    <p:anim calcmode="lin" valueType="num">
                                      <p:cBhvr>
                                        <p:cTn id="202" dur="3500" fill="hold"/>
                                        <p:tgtEl>
                                          <p:spTgt spid="25"/>
                                        </p:tgtEl>
                                        <p:attrNameLst>
                                          <p:attrName>ppt_w</p:attrName>
                                        </p:attrNameLst>
                                      </p:cBhvr>
                                      <p:tavLst>
                                        <p:tav tm="0">
                                          <p:val>
                                            <p:fltVal val="0"/>
                                          </p:val>
                                        </p:tav>
                                        <p:tav tm="100000">
                                          <p:val>
                                            <p:strVal val="#ppt_w"/>
                                          </p:val>
                                        </p:tav>
                                      </p:tavLst>
                                    </p:anim>
                                    <p:anim calcmode="lin" valueType="num">
                                      <p:cBhvr>
                                        <p:cTn id="203" dur="3500" fill="hold"/>
                                        <p:tgtEl>
                                          <p:spTgt spid="25"/>
                                        </p:tgtEl>
                                        <p:attrNameLst>
                                          <p:attrName>ppt_h</p:attrName>
                                        </p:attrNameLst>
                                      </p:cBhvr>
                                      <p:tavLst>
                                        <p:tav tm="0">
                                          <p:val>
                                            <p:fltVal val="0"/>
                                          </p:val>
                                        </p:tav>
                                        <p:tav tm="100000">
                                          <p:val>
                                            <p:strVal val="#ppt_h"/>
                                          </p:val>
                                        </p:tav>
                                      </p:tavLst>
                                    </p:anim>
                                    <p:anim calcmode="lin" valueType="num">
                                      <p:cBhvr>
                                        <p:cTn id="204" dur="3500" fill="hold"/>
                                        <p:tgtEl>
                                          <p:spTgt spid="25"/>
                                        </p:tgtEl>
                                        <p:attrNameLst>
                                          <p:attrName>ppt_x</p:attrName>
                                        </p:attrNameLst>
                                      </p:cBhvr>
                                      <p:tavLst>
                                        <p:tav tm="0">
                                          <p:val>
                                            <p:fltVal val="0.5"/>
                                          </p:val>
                                        </p:tav>
                                        <p:tav tm="100000">
                                          <p:val>
                                            <p:strVal val="#ppt_x"/>
                                          </p:val>
                                        </p:tav>
                                      </p:tavLst>
                                    </p:anim>
                                    <p:anim calcmode="lin" valueType="num">
                                      <p:cBhvr>
                                        <p:cTn id="205" dur="3500" fill="hold"/>
                                        <p:tgtEl>
                                          <p:spTgt spid="25"/>
                                        </p:tgtEl>
                                        <p:attrNameLst>
                                          <p:attrName>ppt_y</p:attrName>
                                        </p:attrNameLst>
                                      </p:cBhvr>
                                      <p:tavLst>
                                        <p:tav tm="0">
                                          <p:val>
                                            <p:fltVal val="0.5"/>
                                          </p:val>
                                        </p:tav>
                                        <p:tav tm="100000">
                                          <p:val>
                                            <p:strVal val="#ppt_y"/>
                                          </p:val>
                                        </p:tav>
                                      </p:tavLst>
                                    </p:anim>
                                  </p:childTnLst>
                                </p:cTn>
                              </p:par>
                              <p:par>
                                <p:cTn id="206" presetID="8" presetClass="entr" presetSubtype="32" fill="hold" nodeType="withEffect">
                                  <p:stCondLst>
                                    <p:cond delay="0"/>
                                  </p:stCondLst>
                                  <p:childTnLst>
                                    <p:set>
                                      <p:cBhvr>
                                        <p:cTn id="207" dur="1" fill="hold">
                                          <p:stCondLst>
                                            <p:cond delay="0"/>
                                          </p:stCondLst>
                                        </p:cTn>
                                        <p:tgtEl>
                                          <p:spTgt spid="25"/>
                                        </p:tgtEl>
                                        <p:attrNameLst>
                                          <p:attrName>style.visibility</p:attrName>
                                        </p:attrNameLst>
                                      </p:cBhvr>
                                      <p:to>
                                        <p:strVal val="visible"/>
                                      </p:to>
                                    </p:set>
                                    <p:animEffect transition="in" filter="diamond(out)">
                                      <p:cBhvr>
                                        <p:cTn id="208" dur="3500"/>
                                        <p:tgtEl>
                                          <p:spTgt spid="25"/>
                                        </p:tgtEl>
                                      </p:cBhvr>
                                    </p:animEffect>
                                  </p:childTnLst>
                                </p:cTn>
                              </p:par>
                              <p:par>
                                <p:cTn id="209" presetID="23" presetClass="exit" presetSubtype="16" fill="hold" nodeType="withEffect">
                                  <p:stCondLst>
                                    <p:cond delay="0"/>
                                  </p:stCondLst>
                                  <p:childTnLst>
                                    <p:anim calcmode="lin" valueType="num">
                                      <p:cBhvr>
                                        <p:cTn id="210" dur="4250"/>
                                        <p:tgtEl>
                                          <p:spTgt spid="24"/>
                                        </p:tgtEl>
                                        <p:attrNameLst>
                                          <p:attrName>ppt_w</p:attrName>
                                        </p:attrNameLst>
                                      </p:cBhvr>
                                      <p:tavLst>
                                        <p:tav tm="0">
                                          <p:val>
                                            <p:strVal val="ppt_w"/>
                                          </p:val>
                                        </p:tav>
                                        <p:tav tm="100000">
                                          <p:val>
                                            <p:strVal val="4*ppt_w"/>
                                          </p:val>
                                        </p:tav>
                                      </p:tavLst>
                                    </p:anim>
                                    <p:anim calcmode="lin" valueType="num">
                                      <p:cBhvr>
                                        <p:cTn id="211" dur="4250"/>
                                        <p:tgtEl>
                                          <p:spTgt spid="24"/>
                                        </p:tgtEl>
                                        <p:attrNameLst>
                                          <p:attrName>ppt_h</p:attrName>
                                        </p:attrNameLst>
                                      </p:cBhvr>
                                      <p:tavLst>
                                        <p:tav tm="0">
                                          <p:val>
                                            <p:strVal val="ppt_h"/>
                                          </p:val>
                                        </p:tav>
                                        <p:tav tm="100000">
                                          <p:val>
                                            <p:strVal val="4*ppt_h"/>
                                          </p:val>
                                        </p:tav>
                                      </p:tavLst>
                                    </p:anim>
                                    <p:set>
                                      <p:cBhvr>
                                        <p:cTn id="212" dur="1" fill="hold">
                                          <p:stCondLst>
                                            <p:cond delay="4249"/>
                                          </p:stCondLst>
                                        </p:cTn>
                                        <p:tgtEl>
                                          <p:spTgt spid="2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2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37 Grupo"/>
          <p:cNvGrpSpPr/>
          <p:nvPr/>
        </p:nvGrpSpPr>
        <p:grpSpPr>
          <a:xfrm>
            <a:off x="0" y="0"/>
            <a:ext cx="9144000" cy="5143500"/>
            <a:chOff x="0" y="0"/>
            <a:chExt cx="9144000" cy="5143500"/>
          </a:xfrm>
        </p:grpSpPr>
        <p:sp>
          <p:nvSpPr>
            <p:cNvPr id="46" name="45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5" name="44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23192"/>
            <a:ext cx="9144000" cy="5156026"/>
          </a:xfrm>
          <a:prstGeom prst="rect">
            <a:avLst/>
          </a:prstGeom>
          <a:noFill/>
          <a:ln>
            <a:noFill/>
          </a:ln>
        </p:spPr>
      </p:pic>
      <p:sp>
        <p:nvSpPr>
          <p:cNvPr id="44" name="43 Rombo"/>
          <p:cNvSpPr/>
          <p:nvPr/>
        </p:nvSpPr>
        <p:spPr>
          <a:xfrm rot="5400000" flipH="1">
            <a:off x="6179074" y="3459909"/>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flipH="1">
            <a:off x="6179074" y="2104281"/>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flipH="1">
            <a:off x="6179074" y="748653"/>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5400000" flipH="1">
            <a:off x="7742712" y="2104281"/>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5400000" flipH="1">
            <a:off x="6971162" y="2821967"/>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flipH="1">
            <a:off x="6971162" y="1386595"/>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ombo"/>
          <p:cNvSpPr/>
          <p:nvPr/>
        </p:nvSpPr>
        <p:spPr>
          <a:xfrm rot="16200000">
            <a:off x="346426" y="2104281"/>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6200000">
            <a:off x="1117976" y="2821967"/>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6200000">
            <a:off x="1117976" y="1386595"/>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200000">
            <a:off x="1910064" y="2104281"/>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200000">
            <a:off x="1910064" y="748653"/>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200000">
            <a:off x="1910064" y="3459909"/>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a:off x="4055420" y="-153270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a:off x="3337735" y="-76115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a:off x="4773106" y="-76115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a:off x="4055420" y="30932"/>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a:off x="5411048" y="30932"/>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a:off x="2699792" y="30932"/>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0800000">
            <a:off x="4055420" y="5719564"/>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0800000">
            <a:off x="4773106" y="4948014"/>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0800000">
            <a:off x="3337735" y="4948014"/>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0800000">
            <a:off x="4055420" y="415592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0800000">
            <a:off x="2699792" y="415592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0800000">
            <a:off x="5411048" y="4155926"/>
            <a:ext cx="1012622" cy="914400"/>
          </a:xfrm>
          <a:prstGeom prst="diamond">
            <a:avLst/>
          </a:prstGeom>
          <a:gradFill flip="none" rotWithShape="1">
            <a:gsLst>
              <a:gs pos="1250">
                <a:srgbClr val="FFC000"/>
              </a:gs>
              <a:gs pos="21000">
                <a:srgbClr val="FF0000">
                  <a:alpha val="73000"/>
                </a:srgbClr>
              </a:gs>
              <a:gs pos="39000">
                <a:srgbClr val="99FF33">
                  <a:alpha val="0"/>
                </a:srgbClr>
              </a:gs>
            </a:gsLst>
            <a:path path="circle">
              <a:fillToRect l="50000" t="50000" r="50000" b="50000"/>
            </a:path>
            <a:tileRect/>
          </a:gradFill>
          <a:ln>
            <a:gradFill>
              <a:gsLst>
                <a:gs pos="0">
                  <a:srgbClr val="FFF200"/>
                </a:gs>
                <a:gs pos="45000">
                  <a:srgbClr val="00FF00"/>
                </a:gs>
                <a:gs pos="70000">
                  <a:srgbClr val="33CC33"/>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0" y="-1604714"/>
            <a:ext cx="9144000" cy="8280920"/>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38418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0"/>
                                        </p:tgtEl>
                                        <p:attrNameLst>
                                          <p:attrName>style.opacity</p:attrName>
                                        </p:attrNameLst>
                                      </p:cBhvr>
                                      <p:to>
                                        <p:strVal val="0"/>
                                      </p:to>
                                    </p:set>
                                    <p:animEffect filter="image" prLst="opacity: 0">
                                      <p:cBhvr rctx="IE">
                                        <p:cTn id="7" dur="indefinite"/>
                                        <p:tgtEl>
                                          <p:spTgt spid="50"/>
                                        </p:tgtEl>
                                      </p:cBhvr>
                                    </p:animEffect>
                                  </p:childTnLst>
                                </p:cTn>
                              </p:par>
                              <p:par>
                                <p:cTn id="8" presetID="2" presetClass="entr" presetSubtype="1"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 calcmode="lin" valueType="num">
                                      <p:cBhvr additive="base">
                                        <p:cTn id="10" dur="4000" fill="hold"/>
                                        <p:tgtEl>
                                          <p:spTgt spid="25"/>
                                        </p:tgtEl>
                                        <p:attrNameLst>
                                          <p:attrName>ppt_x</p:attrName>
                                        </p:attrNameLst>
                                      </p:cBhvr>
                                      <p:tavLst>
                                        <p:tav tm="0">
                                          <p:val>
                                            <p:strVal val="#ppt_x"/>
                                          </p:val>
                                        </p:tav>
                                        <p:tav tm="100000">
                                          <p:val>
                                            <p:strVal val="#ppt_x"/>
                                          </p:val>
                                        </p:tav>
                                      </p:tavLst>
                                    </p:anim>
                                    <p:anim calcmode="lin" valueType="num">
                                      <p:cBhvr additive="base">
                                        <p:cTn id="11" dur="4000" fill="hold"/>
                                        <p:tgtEl>
                                          <p:spTgt spid="25"/>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4000" fill="hold"/>
                                        <p:tgtEl>
                                          <p:spTgt spid="25"/>
                                        </p:tgtEl>
                                        <p:attrNameLst>
                                          <p:attrName>ppt_w</p:attrName>
                                        </p:attrNameLst>
                                      </p:cBhvr>
                                      <p:tavLst>
                                        <p:tav tm="0">
                                          <p:val>
                                            <p:strVal val="#ppt_w"/>
                                          </p:val>
                                        </p:tav>
                                        <p:tav tm="100000">
                                          <p:val>
                                            <p:strVal val="#ppt_w"/>
                                          </p:val>
                                        </p:tav>
                                      </p:tavLst>
                                    </p:anim>
                                    <p:anim calcmode="lin" valueType="num">
                                      <p:cBhvr>
                                        <p:cTn id="15" dur="4000" fill="hold"/>
                                        <p:tgtEl>
                                          <p:spTgt spid="25"/>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500"/>
                                        <p:tgtEl>
                                          <p:spTgt spid="25"/>
                                        </p:tgtEl>
                                        <p:attrNameLst>
                                          <p:attrName>ppt_x</p:attrName>
                                        </p:attrNameLst>
                                      </p:cBhvr>
                                      <p:tavLst>
                                        <p:tav tm="0">
                                          <p:val>
                                            <p:strVal val="ppt_x"/>
                                          </p:val>
                                        </p:tav>
                                        <p:tav tm="100000">
                                          <p:val>
                                            <p:strVal val="ppt_x"/>
                                          </p:val>
                                        </p:tav>
                                      </p:tavLst>
                                    </p:anim>
                                    <p:anim calcmode="lin" valueType="num">
                                      <p:cBhvr additive="base">
                                        <p:cTn id="18" dur="4500"/>
                                        <p:tgtEl>
                                          <p:spTgt spid="25"/>
                                        </p:tgtEl>
                                        <p:attrNameLst>
                                          <p:attrName>ppt_y</p:attrName>
                                        </p:attrNameLst>
                                      </p:cBhvr>
                                      <p:tavLst>
                                        <p:tav tm="0">
                                          <p:val>
                                            <p:strVal val="ppt_y"/>
                                          </p:val>
                                        </p:tav>
                                        <p:tav tm="100000">
                                          <p:val>
                                            <p:strVal val="1+ppt_h/2"/>
                                          </p:val>
                                        </p:tav>
                                      </p:tavLst>
                                    </p:anim>
                                    <p:set>
                                      <p:cBhvr>
                                        <p:cTn id="19" dur="1" fill="hold">
                                          <p:stCondLst>
                                            <p:cond delay="4499"/>
                                          </p:stCondLst>
                                        </p:cTn>
                                        <p:tgtEl>
                                          <p:spTgt spid="25"/>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4000" fill="hold"/>
                                        <p:tgtEl>
                                          <p:spTgt spid="28"/>
                                        </p:tgtEl>
                                        <p:attrNameLst>
                                          <p:attrName>ppt_x</p:attrName>
                                        </p:attrNameLst>
                                      </p:cBhvr>
                                      <p:tavLst>
                                        <p:tav tm="0">
                                          <p:val>
                                            <p:strVal val="#ppt_x"/>
                                          </p:val>
                                        </p:tav>
                                        <p:tav tm="100000">
                                          <p:val>
                                            <p:strVal val="#ppt_x"/>
                                          </p:val>
                                        </p:tav>
                                      </p:tavLst>
                                    </p:anim>
                                    <p:anim calcmode="lin" valueType="num">
                                      <p:cBhvr additive="base">
                                        <p:cTn id="23" dur="4000" fill="hold"/>
                                        <p:tgtEl>
                                          <p:spTgt spid="28"/>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p:cTn id="26" dur="4000" fill="hold"/>
                                        <p:tgtEl>
                                          <p:spTgt spid="28"/>
                                        </p:tgtEl>
                                        <p:attrNameLst>
                                          <p:attrName>ppt_w</p:attrName>
                                        </p:attrNameLst>
                                      </p:cBhvr>
                                      <p:tavLst>
                                        <p:tav tm="0">
                                          <p:val>
                                            <p:strVal val="#ppt_w"/>
                                          </p:val>
                                        </p:tav>
                                        <p:tav tm="100000">
                                          <p:val>
                                            <p:strVal val="#ppt_w"/>
                                          </p:val>
                                        </p:tav>
                                      </p:tavLst>
                                    </p:anim>
                                    <p:anim calcmode="lin" valueType="num">
                                      <p:cBhvr>
                                        <p:cTn id="27" dur="4000" fill="hold"/>
                                        <p:tgtEl>
                                          <p:spTgt spid="28"/>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28"/>
                                        </p:tgtEl>
                                        <p:attrNameLst>
                                          <p:attrName>ppt_x</p:attrName>
                                        </p:attrNameLst>
                                      </p:cBhvr>
                                      <p:tavLst>
                                        <p:tav tm="0">
                                          <p:val>
                                            <p:strVal val="ppt_x"/>
                                          </p:val>
                                        </p:tav>
                                        <p:tav tm="100000">
                                          <p:val>
                                            <p:strVal val="ppt_x"/>
                                          </p:val>
                                        </p:tav>
                                      </p:tavLst>
                                    </p:anim>
                                    <p:anim calcmode="lin" valueType="num">
                                      <p:cBhvr additive="base">
                                        <p:cTn id="30" dur="4500"/>
                                        <p:tgtEl>
                                          <p:spTgt spid="28"/>
                                        </p:tgtEl>
                                        <p:attrNameLst>
                                          <p:attrName>ppt_y</p:attrName>
                                        </p:attrNameLst>
                                      </p:cBhvr>
                                      <p:tavLst>
                                        <p:tav tm="0">
                                          <p:val>
                                            <p:strVal val="ppt_y"/>
                                          </p:val>
                                        </p:tav>
                                        <p:tav tm="100000">
                                          <p:val>
                                            <p:strVal val="1+ppt_h/2"/>
                                          </p:val>
                                        </p:tav>
                                      </p:tavLst>
                                    </p:anim>
                                    <p:set>
                                      <p:cBhvr>
                                        <p:cTn id="31" dur="1" fill="hold">
                                          <p:stCondLst>
                                            <p:cond delay="4499"/>
                                          </p:stCondLst>
                                        </p:cTn>
                                        <p:tgtEl>
                                          <p:spTgt spid="28"/>
                                        </p:tgtEl>
                                        <p:attrNameLst>
                                          <p:attrName>style.visibility</p:attrName>
                                        </p:attrNameLst>
                                      </p:cBhvr>
                                      <p:to>
                                        <p:strVal val="hidden"/>
                                      </p:to>
                                    </p:set>
                                  </p:childTnLst>
                                </p:cTn>
                              </p:par>
                              <p:par>
                                <p:cTn id="32" presetID="2" presetClass="entr" presetSubtype="1"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4000" fill="hold"/>
                                        <p:tgtEl>
                                          <p:spTgt spid="26"/>
                                        </p:tgtEl>
                                        <p:attrNameLst>
                                          <p:attrName>ppt_x</p:attrName>
                                        </p:attrNameLst>
                                      </p:cBhvr>
                                      <p:tavLst>
                                        <p:tav tm="0">
                                          <p:val>
                                            <p:strVal val="#ppt_x"/>
                                          </p:val>
                                        </p:tav>
                                        <p:tav tm="100000">
                                          <p:val>
                                            <p:strVal val="#ppt_x"/>
                                          </p:val>
                                        </p:tav>
                                      </p:tavLst>
                                    </p:anim>
                                    <p:anim calcmode="lin" valueType="num">
                                      <p:cBhvr additive="base">
                                        <p:cTn id="35" dur="4000" fill="hold"/>
                                        <p:tgtEl>
                                          <p:spTgt spid="26"/>
                                        </p:tgtEl>
                                        <p:attrNameLst>
                                          <p:attrName>ppt_y</p:attrName>
                                        </p:attrNameLst>
                                      </p:cBhvr>
                                      <p:tavLst>
                                        <p:tav tm="0">
                                          <p:val>
                                            <p:strVal val="0-#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4000" fill="hold"/>
                                        <p:tgtEl>
                                          <p:spTgt spid="26"/>
                                        </p:tgtEl>
                                        <p:attrNameLst>
                                          <p:attrName>ppt_w</p:attrName>
                                        </p:attrNameLst>
                                      </p:cBhvr>
                                      <p:tavLst>
                                        <p:tav tm="0">
                                          <p:val>
                                            <p:strVal val="#ppt_w"/>
                                          </p:val>
                                        </p:tav>
                                        <p:tav tm="100000">
                                          <p:val>
                                            <p:strVal val="#ppt_w"/>
                                          </p:val>
                                        </p:tav>
                                      </p:tavLst>
                                    </p:anim>
                                    <p:anim calcmode="lin" valueType="num">
                                      <p:cBhvr>
                                        <p:cTn id="39" dur="4000" fill="hold"/>
                                        <p:tgtEl>
                                          <p:spTgt spid="26"/>
                                        </p:tgtEl>
                                        <p:attrNameLst>
                                          <p:attrName>ppt_h</p:attrName>
                                        </p:attrNameLst>
                                      </p:cBhvr>
                                      <p:tavLst>
                                        <p:tav tm="0" fmla="#ppt_h*sin(2.5*pi*$)">
                                          <p:val>
                                            <p:fltVal val="0"/>
                                          </p:val>
                                        </p:tav>
                                        <p:tav tm="100000">
                                          <p:val>
                                            <p:fltVal val="1"/>
                                          </p:val>
                                        </p:tav>
                                      </p:tavLst>
                                    </p:anim>
                                  </p:childTnLst>
                                </p:cTn>
                              </p:par>
                              <p:par>
                                <p:cTn id="40" presetID="2" presetClass="exit" presetSubtype="4" fill="hold" grpId="2" nodeType="withEffect">
                                  <p:stCondLst>
                                    <p:cond delay="0"/>
                                  </p:stCondLst>
                                  <p:childTnLst>
                                    <p:anim calcmode="lin" valueType="num">
                                      <p:cBhvr additive="base">
                                        <p:cTn id="41" dur="4500"/>
                                        <p:tgtEl>
                                          <p:spTgt spid="26"/>
                                        </p:tgtEl>
                                        <p:attrNameLst>
                                          <p:attrName>ppt_x</p:attrName>
                                        </p:attrNameLst>
                                      </p:cBhvr>
                                      <p:tavLst>
                                        <p:tav tm="0">
                                          <p:val>
                                            <p:strVal val="ppt_x"/>
                                          </p:val>
                                        </p:tav>
                                        <p:tav tm="100000">
                                          <p:val>
                                            <p:strVal val="ppt_x"/>
                                          </p:val>
                                        </p:tav>
                                      </p:tavLst>
                                    </p:anim>
                                    <p:anim calcmode="lin" valueType="num">
                                      <p:cBhvr additive="base">
                                        <p:cTn id="42" dur="4500"/>
                                        <p:tgtEl>
                                          <p:spTgt spid="26"/>
                                        </p:tgtEl>
                                        <p:attrNameLst>
                                          <p:attrName>ppt_y</p:attrName>
                                        </p:attrNameLst>
                                      </p:cBhvr>
                                      <p:tavLst>
                                        <p:tav tm="0">
                                          <p:val>
                                            <p:strVal val="ppt_y"/>
                                          </p:val>
                                        </p:tav>
                                        <p:tav tm="100000">
                                          <p:val>
                                            <p:strVal val="1+ppt_h/2"/>
                                          </p:val>
                                        </p:tav>
                                      </p:tavLst>
                                    </p:anim>
                                    <p:set>
                                      <p:cBhvr>
                                        <p:cTn id="43" dur="1" fill="hold">
                                          <p:stCondLst>
                                            <p:cond delay="4499"/>
                                          </p:stCondLst>
                                        </p:cTn>
                                        <p:tgtEl>
                                          <p:spTgt spid="26"/>
                                        </p:tgtEl>
                                        <p:attrNameLst>
                                          <p:attrName>style.visibility</p:attrName>
                                        </p:attrNameLst>
                                      </p:cBhvr>
                                      <p:to>
                                        <p:strVal val="hidden"/>
                                      </p:to>
                                    </p:set>
                                  </p:childTnLst>
                                </p:cTn>
                              </p:par>
                              <p:par>
                                <p:cTn id="44" presetID="2" presetClass="entr" presetSubtype="1"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4000" fill="hold"/>
                                        <p:tgtEl>
                                          <p:spTgt spid="27"/>
                                        </p:tgtEl>
                                        <p:attrNameLst>
                                          <p:attrName>ppt_x</p:attrName>
                                        </p:attrNameLst>
                                      </p:cBhvr>
                                      <p:tavLst>
                                        <p:tav tm="0">
                                          <p:val>
                                            <p:strVal val="#ppt_x"/>
                                          </p:val>
                                        </p:tav>
                                        <p:tav tm="100000">
                                          <p:val>
                                            <p:strVal val="#ppt_x"/>
                                          </p:val>
                                        </p:tav>
                                      </p:tavLst>
                                    </p:anim>
                                    <p:anim calcmode="lin" valueType="num">
                                      <p:cBhvr additive="base">
                                        <p:cTn id="47" dur="4000" fill="hold"/>
                                        <p:tgtEl>
                                          <p:spTgt spid="27"/>
                                        </p:tgtEl>
                                        <p:attrNameLst>
                                          <p:attrName>ppt_y</p:attrName>
                                        </p:attrNameLst>
                                      </p:cBhvr>
                                      <p:tavLst>
                                        <p:tav tm="0">
                                          <p:val>
                                            <p:strVal val="0-#ppt_h/2"/>
                                          </p:val>
                                        </p:tav>
                                        <p:tav tm="100000">
                                          <p:val>
                                            <p:strVal val="#ppt_y"/>
                                          </p:val>
                                        </p:tav>
                                      </p:tavLst>
                                    </p:anim>
                                  </p:childTnLst>
                                </p:cTn>
                              </p:par>
                              <p:par>
                                <p:cTn id="48" presetID="19" presetClass="entr" presetSubtype="5" fill="hold" grpId="1"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p:cTn id="50" dur="4000" fill="hold"/>
                                        <p:tgtEl>
                                          <p:spTgt spid="27"/>
                                        </p:tgtEl>
                                        <p:attrNameLst>
                                          <p:attrName>ppt_w</p:attrName>
                                        </p:attrNameLst>
                                      </p:cBhvr>
                                      <p:tavLst>
                                        <p:tav tm="0">
                                          <p:val>
                                            <p:strVal val="#ppt_w"/>
                                          </p:val>
                                        </p:tav>
                                        <p:tav tm="100000">
                                          <p:val>
                                            <p:strVal val="#ppt_w"/>
                                          </p:val>
                                        </p:tav>
                                      </p:tavLst>
                                    </p:anim>
                                    <p:anim calcmode="lin" valueType="num">
                                      <p:cBhvr>
                                        <p:cTn id="51" dur="4000" fill="hold"/>
                                        <p:tgtEl>
                                          <p:spTgt spid="27"/>
                                        </p:tgtEl>
                                        <p:attrNameLst>
                                          <p:attrName>ppt_h</p:attrName>
                                        </p:attrNameLst>
                                      </p:cBhvr>
                                      <p:tavLst>
                                        <p:tav tm="0" fmla="#ppt_h*sin(2.5*pi*$)">
                                          <p:val>
                                            <p:fltVal val="0"/>
                                          </p:val>
                                        </p:tav>
                                        <p:tav tm="100000">
                                          <p:val>
                                            <p:fltVal val="1"/>
                                          </p:val>
                                        </p:tav>
                                      </p:tavLst>
                                    </p:anim>
                                  </p:childTnLst>
                                </p:cTn>
                              </p:par>
                              <p:par>
                                <p:cTn id="52" presetID="2" presetClass="exit" presetSubtype="4" fill="hold" grpId="2" nodeType="withEffect">
                                  <p:stCondLst>
                                    <p:cond delay="0"/>
                                  </p:stCondLst>
                                  <p:childTnLst>
                                    <p:anim calcmode="lin" valueType="num">
                                      <p:cBhvr additive="base">
                                        <p:cTn id="53" dur="4500"/>
                                        <p:tgtEl>
                                          <p:spTgt spid="27"/>
                                        </p:tgtEl>
                                        <p:attrNameLst>
                                          <p:attrName>ppt_x</p:attrName>
                                        </p:attrNameLst>
                                      </p:cBhvr>
                                      <p:tavLst>
                                        <p:tav tm="0">
                                          <p:val>
                                            <p:strVal val="ppt_x"/>
                                          </p:val>
                                        </p:tav>
                                        <p:tav tm="100000">
                                          <p:val>
                                            <p:strVal val="ppt_x"/>
                                          </p:val>
                                        </p:tav>
                                      </p:tavLst>
                                    </p:anim>
                                    <p:anim calcmode="lin" valueType="num">
                                      <p:cBhvr additive="base">
                                        <p:cTn id="54" dur="4500"/>
                                        <p:tgtEl>
                                          <p:spTgt spid="27"/>
                                        </p:tgtEl>
                                        <p:attrNameLst>
                                          <p:attrName>ppt_y</p:attrName>
                                        </p:attrNameLst>
                                      </p:cBhvr>
                                      <p:tavLst>
                                        <p:tav tm="0">
                                          <p:val>
                                            <p:strVal val="ppt_y"/>
                                          </p:val>
                                        </p:tav>
                                        <p:tav tm="100000">
                                          <p:val>
                                            <p:strVal val="1+ppt_h/2"/>
                                          </p:val>
                                        </p:tav>
                                      </p:tavLst>
                                    </p:anim>
                                    <p:set>
                                      <p:cBhvr>
                                        <p:cTn id="55" dur="1" fill="hold">
                                          <p:stCondLst>
                                            <p:cond delay="4499"/>
                                          </p:stCondLst>
                                        </p:cTn>
                                        <p:tgtEl>
                                          <p:spTgt spid="27"/>
                                        </p:tgtEl>
                                        <p:attrNameLst>
                                          <p:attrName>style.visibility</p:attrName>
                                        </p:attrNameLst>
                                      </p:cBhvr>
                                      <p:to>
                                        <p:strVal val="hidden"/>
                                      </p:to>
                                    </p:set>
                                  </p:childTnLst>
                                </p:cTn>
                              </p:par>
                              <p:par>
                                <p:cTn id="56" presetID="2" presetClass="entr" presetSubtype="1" fill="hold" grpId="0"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additive="base">
                                        <p:cTn id="58" dur="4000" fill="hold"/>
                                        <p:tgtEl>
                                          <p:spTgt spid="30"/>
                                        </p:tgtEl>
                                        <p:attrNameLst>
                                          <p:attrName>ppt_x</p:attrName>
                                        </p:attrNameLst>
                                      </p:cBhvr>
                                      <p:tavLst>
                                        <p:tav tm="0">
                                          <p:val>
                                            <p:strVal val="#ppt_x"/>
                                          </p:val>
                                        </p:tav>
                                        <p:tav tm="100000">
                                          <p:val>
                                            <p:strVal val="#ppt_x"/>
                                          </p:val>
                                        </p:tav>
                                      </p:tavLst>
                                    </p:anim>
                                    <p:anim calcmode="lin" valueType="num">
                                      <p:cBhvr additive="base">
                                        <p:cTn id="59" dur="4000" fill="hold"/>
                                        <p:tgtEl>
                                          <p:spTgt spid="30"/>
                                        </p:tgtEl>
                                        <p:attrNameLst>
                                          <p:attrName>ppt_y</p:attrName>
                                        </p:attrNameLst>
                                      </p:cBhvr>
                                      <p:tavLst>
                                        <p:tav tm="0">
                                          <p:val>
                                            <p:strVal val="0-#ppt_h/2"/>
                                          </p:val>
                                        </p:tav>
                                        <p:tav tm="100000">
                                          <p:val>
                                            <p:strVal val="#ppt_y"/>
                                          </p:val>
                                        </p:tav>
                                      </p:tavLst>
                                    </p:anim>
                                  </p:childTnLst>
                                </p:cTn>
                              </p:par>
                              <p:par>
                                <p:cTn id="60" presetID="19" presetClass="entr" presetSubtype="5" fill="hold" grpId="1" nodeType="with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p:cTn id="62" dur="4000" fill="hold"/>
                                        <p:tgtEl>
                                          <p:spTgt spid="30"/>
                                        </p:tgtEl>
                                        <p:attrNameLst>
                                          <p:attrName>ppt_w</p:attrName>
                                        </p:attrNameLst>
                                      </p:cBhvr>
                                      <p:tavLst>
                                        <p:tav tm="0">
                                          <p:val>
                                            <p:strVal val="#ppt_w"/>
                                          </p:val>
                                        </p:tav>
                                        <p:tav tm="100000">
                                          <p:val>
                                            <p:strVal val="#ppt_w"/>
                                          </p:val>
                                        </p:tav>
                                      </p:tavLst>
                                    </p:anim>
                                    <p:anim calcmode="lin" valueType="num">
                                      <p:cBhvr>
                                        <p:cTn id="63" dur="4000" fill="hold"/>
                                        <p:tgtEl>
                                          <p:spTgt spid="30"/>
                                        </p:tgtEl>
                                        <p:attrNameLst>
                                          <p:attrName>ppt_h</p:attrName>
                                        </p:attrNameLst>
                                      </p:cBhvr>
                                      <p:tavLst>
                                        <p:tav tm="0" fmla="#ppt_h*sin(2.5*pi*$)">
                                          <p:val>
                                            <p:fltVal val="0"/>
                                          </p:val>
                                        </p:tav>
                                        <p:tav tm="100000">
                                          <p:val>
                                            <p:fltVal val="1"/>
                                          </p:val>
                                        </p:tav>
                                      </p:tavLst>
                                    </p:anim>
                                  </p:childTnLst>
                                </p:cTn>
                              </p:par>
                              <p:par>
                                <p:cTn id="64" presetID="2" presetClass="exit" presetSubtype="4" fill="hold" grpId="2" nodeType="withEffect">
                                  <p:stCondLst>
                                    <p:cond delay="0"/>
                                  </p:stCondLst>
                                  <p:childTnLst>
                                    <p:anim calcmode="lin" valueType="num">
                                      <p:cBhvr additive="base">
                                        <p:cTn id="65" dur="4500"/>
                                        <p:tgtEl>
                                          <p:spTgt spid="30"/>
                                        </p:tgtEl>
                                        <p:attrNameLst>
                                          <p:attrName>ppt_x</p:attrName>
                                        </p:attrNameLst>
                                      </p:cBhvr>
                                      <p:tavLst>
                                        <p:tav tm="0">
                                          <p:val>
                                            <p:strVal val="ppt_x"/>
                                          </p:val>
                                        </p:tav>
                                        <p:tav tm="100000">
                                          <p:val>
                                            <p:strVal val="ppt_x"/>
                                          </p:val>
                                        </p:tav>
                                      </p:tavLst>
                                    </p:anim>
                                    <p:anim calcmode="lin" valueType="num">
                                      <p:cBhvr additive="base">
                                        <p:cTn id="66" dur="4500"/>
                                        <p:tgtEl>
                                          <p:spTgt spid="30"/>
                                        </p:tgtEl>
                                        <p:attrNameLst>
                                          <p:attrName>ppt_y</p:attrName>
                                        </p:attrNameLst>
                                      </p:cBhvr>
                                      <p:tavLst>
                                        <p:tav tm="0">
                                          <p:val>
                                            <p:strVal val="ppt_y"/>
                                          </p:val>
                                        </p:tav>
                                        <p:tav tm="100000">
                                          <p:val>
                                            <p:strVal val="1+ppt_h/2"/>
                                          </p:val>
                                        </p:tav>
                                      </p:tavLst>
                                    </p:anim>
                                    <p:set>
                                      <p:cBhvr>
                                        <p:cTn id="67" dur="1" fill="hold">
                                          <p:stCondLst>
                                            <p:cond delay="4499"/>
                                          </p:stCondLst>
                                        </p:cTn>
                                        <p:tgtEl>
                                          <p:spTgt spid="30"/>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4000" fill="hold"/>
                                        <p:tgtEl>
                                          <p:spTgt spid="29"/>
                                        </p:tgtEl>
                                        <p:attrNameLst>
                                          <p:attrName>ppt_x</p:attrName>
                                        </p:attrNameLst>
                                      </p:cBhvr>
                                      <p:tavLst>
                                        <p:tav tm="0">
                                          <p:val>
                                            <p:strVal val="#ppt_x"/>
                                          </p:val>
                                        </p:tav>
                                        <p:tav tm="100000">
                                          <p:val>
                                            <p:strVal val="#ppt_x"/>
                                          </p:val>
                                        </p:tav>
                                      </p:tavLst>
                                    </p:anim>
                                    <p:anim calcmode="lin" valueType="num">
                                      <p:cBhvr additive="base">
                                        <p:cTn id="71" dur="4000" fill="hold"/>
                                        <p:tgtEl>
                                          <p:spTgt spid="29"/>
                                        </p:tgtEl>
                                        <p:attrNameLst>
                                          <p:attrName>ppt_y</p:attrName>
                                        </p:attrNameLst>
                                      </p:cBhvr>
                                      <p:tavLst>
                                        <p:tav tm="0">
                                          <p:val>
                                            <p:strVal val="0-#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29"/>
                                        </p:tgtEl>
                                        <p:attrNameLst>
                                          <p:attrName>style.visibility</p:attrName>
                                        </p:attrNameLst>
                                      </p:cBhvr>
                                      <p:to>
                                        <p:strVal val="visible"/>
                                      </p:to>
                                    </p:set>
                                    <p:anim calcmode="lin" valueType="num">
                                      <p:cBhvr>
                                        <p:cTn id="74" dur="4000" fill="hold"/>
                                        <p:tgtEl>
                                          <p:spTgt spid="29"/>
                                        </p:tgtEl>
                                        <p:attrNameLst>
                                          <p:attrName>ppt_w</p:attrName>
                                        </p:attrNameLst>
                                      </p:cBhvr>
                                      <p:tavLst>
                                        <p:tav tm="0">
                                          <p:val>
                                            <p:strVal val="#ppt_w"/>
                                          </p:val>
                                        </p:tav>
                                        <p:tav tm="100000">
                                          <p:val>
                                            <p:strVal val="#ppt_w"/>
                                          </p:val>
                                        </p:tav>
                                      </p:tavLst>
                                    </p:anim>
                                    <p:anim calcmode="lin" valueType="num">
                                      <p:cBhvr>
                                        <p:cTn id="75" dur="4000" fill="hold"/>
                                        <p:tgtEl>
                                          <p:spTgt spid="29"/>
                                        </p:tgtEl>
                                        <p:attrNameLst>
                                          <p:attrName>ppt_h</p:attrName>
                                        </p:attrNameLst>
                                      </p:cBhvr>
                                      <p:tavLst>
                                        <p:tav tm="0" fmla="#ppt_h*sin(2.5*pi*$)">
                                          <p:val>
                                            <p:fltVal val="0"/>
                                          </p:val>
                                        </p:tav>
                                        <p:tav tm="100000">
                                          <p:val>
                                            <p:fltVal val="1"/>
                                          </p:val>
                                        </p:tav>
                                      </p:tavLst>
                                    </p:anim>
                                  </p:childTnLst>
                                </p:cTn>
                              </p:par>
                              <p:par>
                                <p:cTn id="76" presetID="2" presetClass="exit" presetSubtype="4" fill="hold" grpId="2" nodeType="withEffect">
                                  <p:stCondLst>
                                    <p:cond delay="0"/>
                                  </p:stCondLst>
                                  <p:childTnLst>
                                    <p:anim calcmode="lin" valueType="num">
                                      <p:cBhvr additive="base">
                                        <p:cTn id="77" dur="4500"/>
                                        <p:tgtEl>
                                          <p:spTgt spid="29"/>
                                        </p:tgtEl>
                                        <p:attrNameLst>
                                          <p:attrName>ppt_x</p:attrName>
                                        </p:attrNameLst>
                                      </p:cBhvr>
                                      <p:tavLst>
                                        <p:tav tm="0">
                                          <p:val>
                                            <p:strVal val="ppt_x"/>
                                          </p:val>
                                        </p:tav>
                                        <p:tav tm="100000">
                                          <p:val>
                                            <p:strVal val="ppt_x"/>
                                          </p:val>
                                        </p:tav>
                                      </p:tavLst>
                                    </p:anim>
                                    <p:anim calcmode="lin" valueType="num">
                                      <p:cBhvr additive="base">
                                        <p:cTn id="78" dur="4500"/>
                                        <p:tgtEl>
                                          <p:spTgt spid="29"/>
                                        </p:tgtEl>
                                        <p:attrNameLst>
                                          <p:attrName>ppt_y</p:attrName>
                                        </p:attrNameLst>
                                      </p:cBhvr>
                                      <p:tavLst>
                                        <p:tav tm="0">
                                          <p:val>
                                            <p:strVal val="ppt_y"/>
                                          </p:val>
                                        </p:tav>
                                        <p:tav tm="100000">
                                          <p:val>
                                            <p:strVal val="1+ppt_h/2"/>
                                          </p:val>
                                        </p:tav>
                                      </p:tavLst>
                                    </p:anim>
                                    <p:set>
                                      <p:cBhvr>
                                        <p:cTn id="79" dur="1" fill="hold">
                                          <p:stCondLst>
                                            <p:cond delay="4499"/>
                                          </p:stCondLst>
                                        </p:cTn>
                                        <p:tgtEl>
                                          <p:spTgt spid="29"/>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additive="base">
                                        <p:cTn id="82" dur="4000" fill="hold"/>
                                        <p:tgtEl>
                                          <p:spTgt spid="36"/>
                                        </p:tgtEl>
                                        <p:attrNameLst>
                                          <p:attrName>ppt_x</p:attrName>
                                        </p:attrNameLst>
                                      </p:cBhvr>
                                      <p:tavLst>
                                        <p:tav tm="0">
                                          <p:val>
                                            <p:strVal val="#ppt_x"/>
                                          </p:val>
                                        </p:tav>
                                        <p:tav tm="100000">
                                          <p:val>
                                            <p:strVal val="#ppt_x"/>
                                          </p:val>
                                        </p:tav>
                                      </p:tavLst>
                                    </p:anim>
                                    <p:anim calcmode="lin" valueType="num">
                                      <p:cBhvr additive="base">
                                        <p:cTn id="83" dur="4000" fill="hold"/>
                                        <p:tgtEl>
                                          <p:spTgt spid="36"/>
                                        </p:tgtEl>
                                        <p:attrNameLst>
                                          <p:attrName>ppt_y</p:attrName>
                                        </p:attrNameLst>
                                      </p:cBhvr>
                                      <p:tavLst>
                                        <p:tav tm="0">
                                          <p:val>
                                            <p:strVal val="1+#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4000" fill="hold"/>
                                        <p:tgtEl>
                                          <p:spTgt spid="36"/>
                                        </p:tgtEl>
                                        <p:attrNameLst>
                                          <p:attrName>ppt_w</p:attrName>
                                        </p:attrNameLst>
                                      </p:cBhvr>
                                      <p:tavLst>
                                        <p:tav tm="0">
                                          <p:val>
                                            <p:strVal val="#ppt_w"/>
                                          </p:val>
                                        </p:tav>
                                        <p:tav tm="100000">
                                          <p:val>
                                            <p:strVal val="#ppt_w"/>
                                          </p:val>
                                        </p:tav>
                                      </p:tavLst>
                                    </p:anim>
                                    <p:anim calcmode="lin" valueType="num">
                                      <p:cBhvr>
                                        <p:cTn id="87" dur="4000" fill="hold"/>
                                        <p:tgtEl>
                                          <p:spTgt spid="36"/>
                                        </p:tgtEl>
                                        <p:attrNameLst>
                                          <p:attrName>ppt_h</p:attrName>
                                        </p:attrNameLst>
                                      </p:cBhvr>
                                      <p:tavLst>
                                        <p:tav tm="0" fmla="#ppt_h*sin(2.5*pi*$)">
                                          <p:val>
                                            <p:fltVal val="0"/>
                                          </p:val>
                                        </p:tav>
                                        <p:tav tm="100000">
                                          <p:val>
                                            <p:fltVal val="1"/>
                                          </p:val>
                                        </p:tav>
                                      </p:tavLst>
                                    </p:anim>
                                  </p:childTnLst>
                                </p:cTn>
                              </p:par>
                              <p:par>
                                <p:cTn id="88" presetID="2" presetClass="exit" presetSubtype="1" fill="hold" grpId="2" nodeType="withEffect">
                                  <p:stCondLst>
                                    <p:cond delay="0"/>
                                  </p:stCondLst>
                                  <p:childTnLst>
                                    <p:anim calcmode="lin" valueType="num">
                                      <p:cBhvr additive="base">
                                        <p:cTn id="89" dur="4500"/>
                                        <p:tgtEl>
                                          <p:spTgt spid="36"/>
                                        </p:tgtEl>
                                        <p:attrNameLst>
                                          <p:attrName>ppt_x</p:attrName>
                                        </p:attrNameLst>
                                      </p:cBhvr>
                                      <p:tavLst>
                                        <p:tav tm="0">
                                          <p:val>
                                            <p:strVal val="ppt_x"/>
                                          </p:val>
                                        </p:tav>
                                        <p:tav tm="100000">
                                          <p:val>
                                            <p:strVal val="ppt_x"/>
                                          </p:val>
                                        </p:tav>
                                      </p:tavLst>
                                    </p:anim>
                                    <p:anim calcmode="lin" valueType="num">
                                      <p:cBhvr additive="base">
                                        <p:cTn id="90" dur="4500"/>
                                        <p:tgtEl>
                                          <p:spTgt spid="36"/>
                                        </p:tgtEl>
                                        <p:attrNameLst>
                                          <p:attrName>ppt_y</p:attrName>
                                        </p:attrNameLst>
                                      </p:cBhvr>
                                      <p:tavLst>
                                        <p:tav tm="0">
                                          <p:val>
                                            <p:strVal val="ppt_y"/>
                                          </p:val>
                                        </p:tav>
                                        <p:tav tm="100000">
                                          <p:val>
                                            <p:strVal val="0-ppt_h/2"/>
                                          </p:val>
                                        </p:tav>
                                      </p:tavLst>
                                    </p:anim>
                                    <p:set>
                                      <p:cBhvr>
                                        <p:cTn id="91" dur="1" fill="hold">
                                          <p:stCondLst>
                                            <p:cond delay="4499"/>
                                          </p:stCondLst>
                                        </p:cTn>
                                        <p:tgtEl>
                                          <p:spTgt spid="36"/>
                                        </p:tgtEl>
                                        <p:attrNameLst>
                                          <p:attrName>style.visibility</p:attrName>
                                        </p:attrNameLst>
                                      </p:cBhvr>
                                      <p:to>
                                        <p:strVal val="hidden"/>
                                      </p:to>
                                    </p:set>
                                  </p:childTnLst>
                                </p:cTn>
                              </p:par>
                              <p:par>
                                <p:cTn id="92" presetID="2" presetClass="entr" presetSubtype="4" fill="hold" grpId="0" nodeType="withEffect">
                                  <p:stCondLst>
                                    <p:cond delay="0"/>
                                  </p:stCondLst>
                                  <p:childTnLst>
                                    <p:set>
                                      <p:cBhvr>
                                        <p:cTn id="93" dur="1" fill="hold">
                                          <p:stCondLst>
                                            <p:cond delay="0"/>
                                          </p:stCondLst>
                                        </p:cTn>
                                        <p:tgtEl>
                                          <p:spTgt spid="35"/>
                                        </p:tgtEl>
                                        <p:attrNameLst>
                                          <p:attrName>style.visibility</p:attrName>
                                        </p:attrNameLst>
                                      </p:cBhvr>
                                      <p:to>
                                        <p:strVal val="visible"/>
                                      </p:to>
                                    </p:set>
                                    <p:anim calcmode="lin" valueType="num">
                                      <p:cBhvr additive="base">
                                        <p:cTn id="94" dur="4000" fill="hold"/>
                                        <p:tgtEl>
                                          <p:spTgt spid="35"/>
                                        </p:tgtEl>
                                        <p:attrNameLst>
                                          <p:attrName>ppt_x</p:attrName>
                                        </p:attrNameLst>
                                      </p:cBhvr>
                                      <p:tavLst>
                                        <p:tav tm="0">
                                          <p:val>
                                            <p:strVal val="#ppt_x"/>
                                          </p:val>
                                        </p:tav>
                                        <p:tav tm="100000">
                                          <p:val>
                                            <p:strVal val="#ppt_x"/>
                                          </p:val>
                                        </p:tav>
                                      </p:tavLst>
                                    </p:anim>
                                    <p:anim calcmode="lin" valueType="num">
                                      <p:cBhvr additive="base">
                                        <p:cTn id="95" dur="4000" fill="hold"/>
                                        <p:tgtEl>
                                          <p:spTgt spid="35"/>
                                        </p:tgtEl>
                                        <p:attrNameLst>
                                          <p:attrName>ppt_y</p:attrName>
                                        </p:attrNameLst>
                                      </p:cBhvr>
                                      <p:tavLst>
                                        <p:tav tm="0">
                                          <p:val>
                                            <p:strVal val="1+#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p:cTn id="98" dur="4000" fill="hold"/>
                                        <p:tgtEl>
                                          <p:spTgt spid="35"/>
                                        </p:tgtEl>
                                        <p:attrNameLst>
                                          <p:attrName>ppt_w</p:attrName>
                                        </p:attrNameLst>
                                      </p:cBhvr>
                                      <p:tavLst>
                                        <p:tav tm="0">
                                          <p:val>
                                            <p:strVal val="#ppt_w"/>
                                          </p:val>
                                        </p:tav>
                                        <p:tav tm="100000">
                                          <p:val>
                                            <p:strVal val="#ppt_w"/>
                                          </p:val>
                                        </p:tav>
                                      </p:tavLst>
                                    </p:anim>
                                    <p:anim calcmode="lin" valueType="num">
                                      <p:cBhvr>
                                        <p:cTn id="99" dur="4000" fill="hold"/>
                                        <p:tgtEl>
                                          <p:spTgt spid="35"/>
                                        </p:tgtEl>
                                        <p:attrNameLst>
                                          <p:attrName>ppt_h</p:attrName>
                                        </p:attrNameLst>
                                      </p:cBhvr>
                                      <p:tavLst>
                                        <p:tav tm="0" fmla="#ppt_h*sin(2.5*pi*$)">
                                          <p:val>
                                            <p:fltVal val="0"/>
                                          </p:val>
                                        </p:tav>
                                        <p:tav tm="100000">
                                          <p:val>
                                            <p:fltVal val="1"/>
                                          </p:val>
                                        </p:tav>
                                      </p:tavLst>
                                    </p:anim>
                                  </p:childTnLst>
                                </p:cTn>
                              </p:par>
                              <p:par>
                                <p:cTn id="100" presetID="2" presetClass="exit" presetSubtype="1" fill="hold" grpId="2" nodeType="withEffect">
                                  <p:stCondLst>
                                    <p:cond delay="0"/>
                                  </p:stCondLst>
                                  <p:childTnLst>
                                    <p:anim calcmode="lin" valueType="num">
                                      <p:cBhvr additive="base">
                                        <p:cTn id="101" dur="4500"/>
                                        <p:tgtEl>
                                          <p:spTgt spid="35"/>
                                        </p:tgtEl>
                                        <p:attrNameLst>
                                          <p:attrName>ppt_x</p:attrName>
                                        </p:attrNameLst>
                                      </p:cBhvr>
                                      <p:tavLst>
                                        <p:tav tm="0">
                                          <p:val>
                                            <p:strVal val="ppt_x"/>
                                          </p:val>
                                        </p:tav>
                                        <p:tav tm="100000">
                                          <p:val>
                                            <p:strVal val="ppt_x"/>
                                          </p:val>
                                        </p:tav>
                                      </p:tavLst>
                                    </p:anim>
                                    <p:anim calcmode="lin" valueType="num">
                                      <p:cBhvr additive="base">
                                        <p:cTn id="102" dur="4500"/>
                                        <p:tgtEl>
                                          <p:spTgt spid="35"/>
                                        </p:tgtEl>
                                        <p:attrNameLst>
                                          <p:attrName>ppt_y</p:attrName>
                                        </p:attrNameLst>
                                      </p:cBhvr>
                                      <p:tavLst>
                                        <p:tav tm="0">
                                          <p:val>
                                            <p:strVal val="ppt_y"/>
                                          </p:val>
                                        </p:tav>
                                        <p:tav tm="100000">
                                          <p:val>
                                            <p:strVal val="0-ppt_h/2"/>
                                          </p:val>
                                        </p:tav>
                                      </p:tavLst>
                                    </p:anim>
                                    <p:set>
                                      <p:cBhvr>
                                        <p:cTn id="103" dur="1" fill="hold">
                                          <p:stCondLst>
                                            <p:cond delay="4499"/>
                                          </p:stCondLst>
                                        </p:cTn>
                                        <p:tgtEl>
                                          <p:spTgt spid="35"/>
                                        </p:tgtEl>
                                        <p:attrNameLst>
                                          <p:attrName>style.visibility</p:attrName>
                                        </p:attrNameLst>
                                      </p:cBhvr>
                                      <p:to>
                                        <p:strVal val="hidden"/>
                                      </p:to>
                                    </p:set>
                                  </p:childTnLst>
                                </p:cTn>
                              </p:par>
                              <p:par>
                                <p:cTn id="104" presetID="2" presetClass="entr" presetSubtype="4"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 calcmode="lin" valueType="num">
                                      <p:cBhvr additive="base">
                                        <p:cTn id="106" dur="4000" fill="hold"/>
                                        <p:tgtEl>
                                          <p:spTgt spid="37"/>
                                        </p:tgtEl>
                                        <p:attrNameLst>
                                          <p:attrName>ppt_x</p:attrName>
                                        </p:attrNameLst>
                                      </p:cBhvr>
                                      <p:tavLst>
                                        <p:tav tm="0">
                                          <p:val>
                                            <p:strVal val="#ppt_x"/>
                                          </p:val>
                                        </p:tav>
                                        <p:tav tm="100000">
                                          <p:val>
                                            <p:strVal val="#ppt_x"/>
                                          </p:val>
                                        </p:tav>
                                      </p:tavLst>
                                    </p:anim>
                                    <p:anim calcmode="lin" valueType="num">
                                      <p:cBhvr additive="base">
                                        <p:cTn id="107" dur="4000" fill="hold"/>
                                        <p:tgtEl>
                                          <p:spTgt spid="37"/>
                                        </p:tgtEl>
                                        <p:attrNameLst>
                                          <p:attrName>ppt_y</p:attrName>
                                        </p:attrNameLst>
                                      </p:cBhvr>
                                      <p:tavLst>
                                        <p:tav tm="0">
                                          <p:val>
                                            <p:strVal val="1+#ppt_h/2"/>
                                          </p:val>
                                        </p:tav>
                                        <p:tav tm="100000">
                                          <p:val>
                                            <p:strVal val="#ppt_y"/>
                                          </p:val>
                                        </p:tav>
                                      </p:tavLst>
                                    </p:anim>
                                  </p:childTnLst>
                                </p:cTn>
                              </p:par>
                              <p:par>
                                <p:cTn id="108" presetID="19" presetClass="entr" presetSubtype="5" fill="hold" grpId="1" nodeType="withEffect">
                                  <p:stCondLst>
                                    <p:cond delay="0"/>
                                  </p:stCondLst>
                                  <p:childTnLst>
                                    <p:set>
                                      <p:cBhvr>
                                        <p:cTn id="109" dur="1" fill="hold">
                                          <p:stCondLst>
                                            <p:cond delay="0"/>
                                          </p:stCondLst>
                                        </p:cTn>
                                        <p:tgtEl>
                                          <p:spTgt spid="37"/>
                                        </p:tgtEl>
                                        <p:attrNameLst>
                                          <p:attrName>style.visibility</p:attrName>
                                        </p:attrNameLst>
                                      </p:cBhvr>
                                      <p:to>
                                        <p:strVal val="visible"/>
                                      </p:to>
                                    </p:set>
                                    <p:anim calcmode="lin" valueType="num">
                                      <p:cBhvr>
                                        <p:cTn id="110" dur="4000" fill="hold"/>
                                        <p:tgtEl>
                                          <p:spTgt spid="37"/>
                                        </p:tgtEl>
                                        <p:attrNameLst>
                                          <p:attrName>ppt_w</p:attrName>
                                        </p:attrNameLst>
                                      </p:cBhvr>
                                      <p:tavLst>
                                        <p:tav tm="0">
                                          <p:val>
                                            <p:strVal val="#ppt_w"/>
                                          </p:val>
                                        </p:tav>
                                        <p:tav tm="100000">
                                          <p:val>
                                            <p:strVal val="#ppt_w"/>
                                          </p:val>
                                        </p:tav>
                                      </p:tavLst>
                                    </p:anim>
                                    <p:anim calcmode="lin" valueType="num">
                                      <p:cBhvr>
                                        <p:cTn id="111" dur="4000" fill="hold"/>
                                        <p:tgtEl>
                                          <p:spTgt spid="37"/>
                                        </p:tgtEl>
                                        <p:attrNameLst>
                                          <p:attrName>ppt_h</p:attrName>
                                        </p:attrNameLst>
                                      </p:cBhvr>
                                      <p:tavLst>
                                        <p:tav tm="0" fmla="#ppt_h*sin(2.5*pi*$)">
                                          <p:val>
                                            <p:fltVal val="0"/>
                                          </p:val>
                                        </p:tav>
                                        <p:tav tm="100000">
                                          <p:val>
                                            <p:fltVal val="1"/>
                                          </p:val>
                                        </p:tav>
                                      </p:tavLst>
                                    </p:anim>
                                  </p:childTnLst>
                                </p:cTn>
                              </p:par>
                              <p:par>
                                <p:cTn id="112" presetID="2" presetClass="exit" presetSubtype="1" fill="hold" grpId="2" nodeType="withEffect">
                                  <p:stCondLst>
                                    <p:cond delay="0"/>
                                  </p:stCondLst>
                                  <p:childTnLst>
                                    <p:anim calcmode="lin" valueType="num">
                                      <p:cBhvr additive="base">
                                        <p:cTn id="113" dur="4500"/>
                                        <p:tgtEl>
                                          <p:spTgt spid="37"/>
                                        </p:tgtEl>
                                        <p:attrNameLst>
                                          <p:attrName>ppt_x</p:attrName>
                                        </p:attrNameLst>
                                      </p:cBhvr>
                                      <p:tavLst>
                                        <p:tav tm="0">
                                          <p:val>
                                            <p:strVal val="ppt_x"/>
                                          </p:val>
                                        </p:tav>
                                        <p:tav tm="100000">
                                          <p:val>
                                            <p:strVal val="ppt_x"/>
                                          </p:val>
                                        </p:tav>
                                      </p:tavLst>
                                    </p:anim>
                                    <p:anim calcmode="lin" valueType="num">
                                      <p:cBhvr additive="base">
                                        <p:cTn id="114" dur="4500"/>
                                        <p:tgtEl>
                                          <p:spTgt spid="37"/>
                                        </p:tgtEl>
                                        <p:attrNameLst>
                                          <p:attrName>ppt_y</p:attrName>
                                        </p:attrNameLst>
                                      </p:cBhvr>
                                      <p:tavLst>
                                        <p:tav tm="0">
                                          <p:val>
                                            <p:strVal val="ppt_y"/>
                                          </p:val>
                                        </p:tav>
                                        <p:tav tm="100000">
                                          <p:val>
                                            <p:strVal val="0-ppt_h/2"/>
                                          </p:val>
                                        </p:tav>
                                      </p:tavLst>
                                    </p:anim>
                                    <p:set>
                                      <p:cBhvr>
                                        <p:cTn id="115" dur="1" fill="hold">
                                          <p:stCondLst>
                                            <p:cond delay="4499"/>
                                          </p:stCondLst>
                                        </p:cTn>
                                        <p:tgtEl>
                                          <p:spTgt spid="37"/>
                                        </p:tgtEl>
                                        <p:attrNameLst>
                                          <p:attrName>style.visibility</p:attrName>
                                        </p:attrNameLst>
                                      </p:cBhvr>
                                      <p:to>
                                        <p:strVal val="hidden"/>
                                      </p:to>
                                    </p:set>
                                  </p:childTnLst>
                                </p:cTn>
                              </p:par>
                              <p:par>
                                <p:cTn id="116" presetID="2" presetClass="entr" presetSubtype="4"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 calcmode="lin" valueType="num">
                                      <p:cBhvr additive="base">
                                        <p:cTn id="118" dur="4000" fill="hold"/>
                                        <p:tgtEl>
                                          <p:spTgt spid="34"/>
                                        </p:tgtEl>
                                        <p:attrNameLst>
                                          <p:attrName>ppt_x</p:attrName>
                                        </p:attrNameLst>
                                      </p:cBhvr>
                                      <p:tavLst>
                                        <p:tav tm="0">
                                          <p:val>
                                            <p:strVal val="#ppt_x"/>
                                          </p:val>
                                        </p:tav>
                                        <p:tav tm="100000">
                                          <p:val>
                                            <p:strVal val="#ppt_x"/>
                                          </p:val>
                                        </p:tav>
                                      </p:tavLst>
                                    </p:anim>
                                    <p:anim calcmode="lin" valueType="num">
                                      <p:cBhvr additive="base">
                                        <p:cTn id="119" dur="4000" fill="hold"/>
                                        <p:tgtEl>
                                          <p:spTgt spid="34"/>
                                        </p:tgtEl>
                                        <p:attrNameLst>
                                          <p:attrName>ppt_y</p:attrName>
                                        </p:attrNameLst>
                                      </p:cBhvr>
                                      <p:tavLst>
                                        <p:tav tm="0">
                                          <p:val>
                                            <p:strVal val="1+#ppt_h/2"/>
                                          </p:val>
                                        </p:tav>
                                        <p:tav tm="100000">
                                          <p:val>
                                            <p:strVal val="#ppt_y"/>
                                          </p:val>
                                        </p:tav>
                                      </p:tavLst>
                                    </p:anim>
                                  </p:childTnLst>
                                </p:cTn>
                              </p:par>
                              <p:par>
                                <p:cTn id="120" presetID="19" presetClass="entr" presetSubtype="5" fill="hold" grpId="1"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p:cTn id="122" dur="4000" fill="hold"/>
                                        <p:tgtEl>
                                          <p:spTgt spid="34"/>
                                        </p:tgtEl>
                                        <p:attrNameLst>
                                          <p:attrName>ppt_w</p:attrName>
                                        </p:attrNameLst>
                                      </p:cBhvr>
                                      <p:tavLst>
                                        <p:tav tm="0">
                                          <p:val>
                                            <p:strVal val="#ppt_w"/>
                                          </p:val>
                                        </p:tav>
                                        <p:tav tm="100000">
                                          <p:val>
                                            <p:strVal val="#ppt_w"/>
                                          </p:val>
                                        </p:tav>
                                      </p:tavLst>
                                    </p:anim>
                                    <p:anim calcmode="lin" valueType="num">
                                      <p:cBhvr>
                                        <p:cTn id="123" dur="4000" fill="hold"/>
                                        <p:tgtEl>
                                          <p:spTgt spid="34"/>
                                        </p:tgtEl>
                                        <p:attrNameLst>
                                          <p:attrName>ppt_h</p:attrName>
                                        </p:attrNameLst>
                                      </p:cBhvr>
                                      <p:tavLst>
                                        <p:tav tm="0" fmla="#ppt_h*sin(2.5*pi*$)">
                                          <p:val>
                                            <p:fltVal val="0"/>
                                          </p:val>
                                        </p:tav>
                                        <p:tav tm="100000">
                                          <p:val>
                                            <p:fltVal val="1"/>
                                          </p:val>
                                        </p:tav>
                                      </p:tavLst>
                                    </p:anim>
                                  </p:childTnLst>
                                </p:cTn>
                              </p:par>
                              <p:par>
                                <p:cTn id="124" presetID="2" presetClass="exit" presetSubtype="1" fill="hold" grpId="2" nodeType="withEffect">
                                  <p:stCondLst>
                                    <p:cond delay="0"/>
                                  </p:stCondLst>
                                  <p:childTnLst>
                                    <p:anim calcmode="lin" valueType="num">
                                      <p:cBhvr additive="base">
                                        <p:cTn id="125" dur="4500"/>
                                        <p:tgtEl>
                                          <p:spTgt spid="34"/>
                                        </p:tgtEl>
                                        <p:attrNameLst>
                                          <p:attrName>ppt_x</p:attrName>
                                        </p:attrNameLst>
                                      </p:cBhvr>
                                      <p:tavLst>
                                        <p:tav tm="0">
                                          <p:val>
                                            <p:strVal val="ppt_x"/>
                                          </p:val>
                                        </p:tav>
                                        <p:tav tm="100000">
                                          <p:val>
                                            <p:strVal val="ppt_x"/>
                                          </p:val>
                                        </p:tav>
                                      </p:tavLst>
                                    </p:anim>
                                    <p:anim calcmode="lin" valueType="num">
                                      <p:cBhvr additive="base">
                                        <p:cTn id="126" dur="4500"/>
                                        <p:tgtEl>
                                          <p:spTgt spid="34"/>
                                        </p:tgtEl>
                                        <p:attrNameLst>
                                          <p:attrName>ppt_y</p:attrName>
                                        </p:attrNameLst>
                                      </p:cBhvr>
                                      <p:tavLst>
                                        <p:tav tm="0">
                                          <p:val>
                                            <p:strVal val="ppt_y"/>
                                          </p:val>
                                        </p:tav>
                                        <p:tav tm="100000">
                                          <p:val>
                                            <p:strVal val="0-ppt_h/2"/>
                                          </p:val>
                                        </p:tav>
                                      </p:tavLst>
                                    </p:anim>
                                    <p:set>
                                      <p:cBhvr>
                                        <p:cTn id="127" dur="1" fill="hold">
                                          <p:stCondLst>
                                            <p:cond delay="4499"/>
                                          </p:stCondLst>
                                        </p:cTn>
                                        <p:tgtEl>
                                          <p:spTgt spid="34"/>
                                        </p:tgtEl>
                                        <p:attrNameLst>
                                          <p:attrName>style.visibility</p:attrName>
                                        </p:attrNameLst>
                                      </p:cBhvr>
                                      <p:to>
                                        <p:strVal val="hidden"/>
                                      </p:to>
                                    </p:set>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4000" fill="hold"/>
                                        <p:tgtEl>
                                          <p:spTgt spid="33"/>
                                        </p:tgtEl>
                                        <p:attrNameLst>
                                          <p:attrName>ppt_x</p:attrName>
                                        </p:attrNameLst>
                                      </p:cBhvr>
                                      <p:tavLst>
                                        <p:tav tm="0">
                                          <p:val>
                                            <p:strVal val="#ppt_x"/>
                                          </p:val>
                                        </p:tav>
                                        <p:tav tm="100000">
                                          <p:val>
                                            <p:strVal val="#ppt_x"/>
                                          </p:val>
                                        </p:tav>
                                      </p:tavLst>
                                    </p:anim>
                                    <p:anim calcmode="lin" valueType="num">
                                      <p:cBhvr additive="base">
                                        <p:cTn id="131" dur="4000" fill="hold"/>
                                        <p:tgtEl>
                                          <p:spTgt spid="33"/>
                                        </p:tgtEl>
                                        <p:attrNameLst>
                                          <p:attrName>ppt_y</p:attrName>
                                        </p:attrNameLst>
                                      </p:cBhvr>
                                      <p:tavLst>
                                        <p:tav tm="0">
                                          <p:val>
                                            <p:strVal val="1+#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33"/>
                                        </p:tgtEl>
                                        <p:attrNameLst>
                                          <p:attrName>style.visibility</p:attrName>
                                        </p:attrNameLst>
                                      </p:cBhvr>
                                      <p:to>
                                        <p:strVal val="visible"/>
                                      </p:to>
                                    </p:set>
                                    <p:anim calcmode="lin" valueType="num">
                                      <p:cBhvr>
                                        <p:cTn id="134" dur="4000" fill="hold"/>
                                        <p:tgtEl>
                                          <p:spTgt spid="33"/>
                                        </p:tgtEl>
                                        <p:attrNameLst>
                                          <p:attrName>ppt_w</p:attrName>
                                        </p:attrNameLst>
                                      </p:cBhvr>
                                      <p:tavLst>
                                        <p:tav tm="0">
                                          <p:val>
                                            <p:strVal val="#ppt_w"/>
                                          </p:val>
                                        </p:tav>
                                        <p:tav tm="100000">
                                          <p:val>
                                            <p:strVal val="#ppt_w"/>
                                          </p:val>
                                        </p:tav>
                                      </p:tavLst>
                                    </p:anim>
                                    <p:anim calcmode="lin" valueType="num">
                                      <p:cBhvr>
                                        <p:cTn id="135" dur="4000" fill="hold"/>
                                        <p:tgtEl>
                                          <p:spTgt spid="33"/>
                                        </p:tgtEl>
                                        <p:attrNameLst>
                                          <p:attrName>ppt_h</p:attrName>
                                        </p:attrNameLst>
                                      </p:cBhvr>
                                      <p:tavLst>
                                        <p:tav tm="0" fmla="#ppt_h*sin(2.5*pi*$)">
                                          <p:val>
                                            <p:fltVal val="0"/>
                                          </p:val>
                                        </p:tav>
                                        <p:tav tm="100000">
                                          <p:val>
                                            <p:fltVal val="1"/>
                                          </p:val>
                                        </p:tav>
                                      </p:tavLst>
                                    </p:anim>
                                  </p:childTnLst>
                                </p:cTn>
                              </p:par>
                              <p:par>
                                <p:cTn id="136" presetID="2" presetClass="exit" presetSubtype="1" fill="hold" grpId="2" nodeType="withEffect">
                                  <p:stCondLst>
                                    <p:cond delay="0"/>
                                  </p:stCondLst>
                                  <p:childTnLst>
                                    <p:anim calcmode="lin" valueType="num">
                                      <p:cBhvr additive="base">
                                        <p:cTn id="137" dur="4500"/>
                                        <p:tgtEl>
                                          <p:spTgt spid="33"/>
                                        </p:tgtEl>
                                        <p:attrNameLst>
                                          <p:attrName>ppt_x</p:attrName>
                                        </p:attrNameLst>
                                      </p:cBhvr>
                                      <p:tavLst>
                                        <p:tav tm="0">
                                          <p:val>
                                            <p:strVal val="ppt_x"/>
                                          </p:val>
                                        </p:tav>
                                        <p:tav tm="100000">
                                          <p:val>
                                            <p:strVal val="ppt_x"/>
                                          </p:val>
                                        </p:tav>
                                      </p:tavLst>
                                    </p:anim>
                                    <p:anim calcmode="lin" valueType="num">
                                      <p:cBhvr additive="base">
                                        <p:cTn id="138" dur="4500"/>
                                        <p:tgtEl>
                                          <p:spTgt spid="33"/>
                                        </p:tgtEl>
                                        <p:attrNameLst>
                                          <p:attrName>ppt_y</p:attrName>
                                        </p:attrNameLst>
                                      </p:cBhvr>
                                      <p:tavLst>
                                        <p:tav tm="0">
                                          <p:val>
                                            <p:strVal val="ppt_y"/>
                                          </p:val>
                                        </p:tav>
                                        <p:tav tm="100000">
                                          <p:val>
                                            <p:strVal val="0-ppt_h/2"/>
                                          </p:val>
                                        </p:tav>
                                      </p:tavLst>
                                    </p:anim>
                                    <p:set>
                                      <p:cBhvr>
                                        <p:cTn id="139" dur="1" fill="hold">
                                          <p:stCondLst>
                                            <p:cond delay="4499"/>
                                          </p:stCondLst>
                                        </p:cTn>
                                        <p:tgtEl>
                                          <p:spTgt spid="33"/>
                                        </p:tgtEl>
                                        <p:attrNameLst>
                                          <p:attrName>style.visibility</p:attrName>
                                        </p:attrNameLst>
                                      </p:cBhvr>
                                      <p:to>
                                        <p:strVal val="hidden"/>
                                      </p:to>
                                    </p:set>
                                  </p:childTnLst>
                                </p:cTn>
                              </p:par>
                              <p:par>
                                <p:cTn id="140" presetID="2" presetClass="entr" presetSubtype="4"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4000" fill="hold"/>
                                        <p:tgtEl>
                                          <p:spTgt spid="32"/>
                                        </p:tgtEl>
                                        <p:attrNameLst>
                                          <p:attrName>ppt_x</p:attrName>
                                        </p:attrNameLst>
                                      </p:cBhvr>
                                      <p:tavLst>
                                        <p:tav tm="0">
                                          <p:val>
                                            <p:strVal val="#ppt_x"/>
                                          </p:val>
                                        </p:tav>
                                        <p:tav tm="100000">
                                          <p:val>
                                            <p:strVal val="#ppt_x"/>
                                          </p:val>
                                        </p:tav>
                                      </p:tavLst>
                                    </p:anim>
                                    <p:anim calcmode="lin" valueType="num">
                                      <p:cBhvr additive="base">
                                        <p:cTn id="143" dur="4000" fill="hold"/>
                                        <p:tgtEl>
                                          <p:spTgt spid="32"/>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32"/>
                                        </p:tgtEl>
                                        <p:attrNameLst>
                                          <p:attrName>style.visibility</p:attrName>
                                        </p:attrNameLst>
                                      </p:cBhvr>
                                      <p:to>
                                        <p:strVal val="visible"/>
                                      </p:to>
                                    </p:set>
                                    <p:anim calcmode="lin" valueType="num">
                                      <p:cBhvr>
                                        <p:cTn id="146" dur="4000" fill="hold"/>
                                        <p:tgtEl>
                                          <p:spTgt spid="32"/>
                                        </p:tgtEl>
                                        <p:attrNameLst>
                                          <p:attrName>ppt_w</p:attrName>
                                        </p:attrNameLst>
                                      </p:cBhvr>
                                      <p:tavLst>
                                        <p:tav tm="0">
                                          <p:val>
                                            <p:strVal val="#ppt_w"/>
                                          </p:val>
                                        </p:tav>
                                        <p:tav tm="100000">
                                          <p:val>
                                            <p:strVal val="#ppt_w"/>
                                          </p:val>
                                        </p:tav>
                                      </p:tavLst>
                                    </p:anim>
                                    <p:anim calcmode="lin" valueType="num">
                                      <p:cBhvr>
                                        <p:cTn id="147" dur="4000" fill="hold"/>
                                        <p:tgtEl>
                                          <p:spTgt spid="32"/>
                                        </p:tgtEl>
                                        <p:attrNameLst>
                                          <p:attrName>ppt_h</p:attrName>
                                        </p:attrNameLst>
                                      </p:cBhvr>
                                      <p:tavLst>
                                        <p:tav tm="0" fmla="#ppt_h*sin(2.5*pi*$)">
                                          <p:val>
                                            <p:fltVal val="0"/>
                                          </p:val>
                                        </p:tav>
                                        <p:tav tm="100000">
                                          <p:val>
                                            <p:fltVal val="1"/>
                                          </p:val>
                                        </p:tav>
                                      </p:tavLst>
                                    </p:anim>
                                  </p:childTnLst>
                                </p:cTn>
                              </p:par>
                              <p:par>
                                <p:cTn id="148" presetID="2" presetClass="exit" presetSubtype="1" fill="hold" grpId="2" nodeType="withEffect">
                                  <p:stCondLst>
                                    <p:cond delay="0"/>
                                  </p:stCondLst>
                                  <p:childTnLst>
                                    <p:anim calcmode="lin" valueType="num">
                                      <p:cBhvr additive="base">
                                        <p:cTn id="149" dur="4500"/>
                                        <p:tgtEl>
                                          <p:spTgt spid="32"/>
                                        </p:tgtEl>
                                        <p:attrNameLst>
                                          <p:attrName>ppt_x</p:attrName>
                                        </p:attrNameLst>
                                      </p:cBhvr>
                                      <p:tavLst>
                                        <p:tav tm="0">
                                          <p:val>
                                            <p:strVal val="ppt_x"/>
                                          </p:val>
                                        </p:tav>
                                        <p:tav tm="100000">
                                          <p:val>
                                            <p:strVal val="ppt_x"/>
                                          </p:val>
                                        </p:tav>
                                      </p:tavLst>
                                    </p:anim>
                                    <p:anim calcmode="lin" valueType="num">
                                      <p:cBhvr additive="base">
                                        <p:cTn id="150" dur="4500"/>
                                        <p:tgtEl>
                                          <p:spTgt spid="32"/>
                                        </p:tgtEl>
                                        <p:attrNameLst>
                                          <p:attrName>ppt_y</p:attrName>
                                        </p:attrNameLst>
                                      </p:cBhvr>
                                      <p:tavLst>
                                        <p:tav tm="0">
                                          <p:val>
                                            <p:strVal val="ppt_y"/>
                                          </p:val>
                                        </p:tav>
                                        <p:tav tm="100000">
                                          <p:val>
                                            <p:strVal val="0-ppt_h/2"/>
                                          </p:val>
                                        </p:tav>
                                      </p:tavLst>
                                    </p:anim>
                                    <p:set>
                                      <p:cBhvr>
                                        <p:cTn id="151" dur="1" fill="hold">
                                          <p:stCondLst>
                                            <p:cond delay="4499"/>
                                          </p:stCondLst>
                                        </p:cTn>
                                        <p:tgtEl>
                                          <p:spTgt spid="32"/>
                                        </p:tgtEl>
                                        <p:attrNameLst>
                                          <p:attrName>style.visibility</p:attrName>
                                        </p:attrNameLst>
                                      </p:cBhvr>
                                      <p:to>
                                        <p:strVal val="hidden"/>
                                      </p:to>
                                    </p:set>
                                  </p:childTnLst>
                                </p:cTn>
                              </p:par>
                              <p:par>
                                <p:cTn id="152" presetID="2" presetClass="entr" presetSubtype="8" fill="hold" grpId="0" nodeType="withEffect">
                                  <p:stCondLst>
                                    <p:cond delay="0"/>
                                  </p:stCondLst>
                                  <p:childTnLst>
                                    <p:set>
                                      <p:cBhvr>
                                        <p:cTn id="153" dur="1" fill="hold">
                                          <p:stCondLst>
                                            <p:cond delay="0"/>
                                          </p:stCondLst>
                                        </p:cTn>
                                        <p:tgtEl>
                                          <p:spTgt spid="17"/>
                                        </p:tgtEl>
                                        <p:attrNameLst>
                                          <p:attrName>style.visibility</p:attrName>
                                        </p:attrNameLst>
                                      </p:cBhvr>
                                      <p:to>
                                        <p:strVal val="visible"/>
                                      </p:to>
                                    </p:set>
                                    <p:anim calcmode="lin" valueType="num">
                                      <p:cBhvr additive="base">
                                        <p:cTn id="154" dur="4000" fill="hold"/>
                                        <p:tgtEl>
                                          <p:spTgt spid="17"/>
                                        </p:tgtEl>
                                        <p:attrNameLst>
                                          <p:attrName>ppt_x</p:attrName>
                                        </p:attrNameLst>
                                      </p:cBhvr>
                                      <p:tavLst>
                                        <p:tav tm="0">
                                          <p:val>
                                            <p:strVal val="0-#ppt_w/2"/>
                                          </p:val>
                                        </p:tav>
                                        <p:tav tm="100000">
                                          <p:val>
                                            <p:strVal val="#ppt_x"/>
                                          </p:val>
                                        </p:tav>
                                      </p:tavLst>
                                    </p:anim>
                                    <p:anim calcmode="lin" valueType="num">
                                      <p:cBhvr additive="base">
                                        <p:cTn id="155" dur="4000" fill="hold"/>
                                        <p:tgtEl>
                                          <p:spTgt spid="17"/>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7"/>
                                        </p:tgtEl>
                                        <p:attrNameLst>
                                          <p:attrName>style.visibility</p:attrName>
                                        </p:attrNameLst>
                                      </p:cBhvr>
                                      <p:to>
                                        <p:strVal val="visible"/>
                                      </p:to>
                                    </p:set>
                                    <p:anim calcmode="lin" valueType="num">
                                      <p:cBhvr>
                                        <p:cTn id="158" dur="4000" fill="hold"/>
                                        <p:tgtEl>
                                          <p:spTgt spid="17"/>
                                        </p:tgtEl>
                                        <p:attrNameLst>
                                          <p:attrName>ppt_w</p:attrName>
                                        </p:attrNameLst>
                                      </p:cBhvr>
                                      <p:tavLst>
                                        <p:tav tm="0" fmla="#ppt_w*sin(2.5*pi*$)">
                                          <p:val>
                                            <p:fltVal val="0"/>
                                          </p:val>
                                        </p:tav>
                                        <p:tav tm="100000">
                                          <p:val>
                                            <p:fltVal val="1"/>
                                          </p:val>
                                        </p:tav>
                                      </p:tavLst>
                                    </p:anim>
                                    <p:anim calcmode="lin" valueType="num">
                                      <p:cBhvr>
                                        <p:cTn id="159" dur="4000" fill="hold"/>
                                        <p:tgtEl>
                                          <p:spTgt spid="17"/>
                                        </p:tgtEl>
                                        <p:attrNameLst>
                                          <p:attrName>ppt_h</p:attrName>
                                        </p:attrNameLst>
                                      </p:cBhvr>
                                      <p:tavLst>
                                        <p:tav tm="0">
                                          <p:val>
                                            <p:strVal val="#ppt_h"/>
                                          </p:val>
                                        </p:tav>
                                        <p:tav tm="100000">
                                          <p:val>
                                            <p:strVal val="#ppt_h"/>
                                          </p:val>
                                        </p:tav>
                                      </p:tavLst>
                                    </p:anim>
                                  </p:childTnLst>
                                </p:cTn>
                              </p:par>
                              <p:par>
                                <p:cTn id="160" presetID="2" presetClass="exit" presetSubtype="2" fill="hold" grpId="2" nodeType="withEffect">
                                  <p:stCondLst>
                                    <p:cond delay="0"/>
                                  </p:stCondLst>
                                  <p:childTnLst>
                                    <p:anim calcmode="lin" valueType="num">
                                      <p:cBhvr additive="base">
                                        <p:cTn id="161" dur="4500"/>
                                        <p:tgtEl>
                                          <p:spTgt spid="17"/>
                                        </p:tgtEl>
                                        <p:attrNameLst>
                                          <p:attrName>ppt_x</p:attrName>
                                        </p:attrNameLst>
                                      </p:cBhvr>
                                      <p:tavLst>
                                        <p:tav tm="0">
                                          <p:val>
                                            <p:strVal val="ppt_x"/>
                                          </p:val>
                                        </p:tav>
                                        <p:tav tm="100000">
                                          <p:val>
                                            <p:strVal val="1+ppt_w/2"/>
                                          </p:val>
                                        </p:tav>
                                      </p:tavLst>
                                    </p:anim>
                                    <p:anim calcmode="lin" valueType="num">
                                      <p:cBhvr additive="base">
                                        <p:cTn id="162" dur="4500"/>
                                        <p:tgtEl>
                                          <p:spTgt spid="17"/>
                                        </p:tgtEl>
                                        <p:attrNameLst>
                                          <p:attrName>ppt_y</p:attrName>
                                        </p:attrNameLst>
                                      </p:cBhvr>
                                      <p:tavLst>
                                        <p:tav tm="0">
                                          <p:val>
                                            <p:strVal val="ppt_y"/>
                                          </p:val>
                                        </p:tav>
                                        <p:tav tm="100000">
                                          <p:val>
                                            <p:strVal val="ppt_y"/>
                                          </p:val>
                                        </p:tav>
                                      </p:tavLst>
                                    </p:anim>
                                    <p:set>
                                      <p:cBhvr>
                                        <p:cTn id="163" dur="1" fill="hold">
                                          <p:stCondLst>
                                            <p:cond delay="4499"/>
                                          </p:stCondLst>
                                        </p:cTn>
                                        <p:tgtEl>
                                          <p:spTgt spid="17"/>
                                        </p:tgtEl>
                                        <p:attrNameLst>
                                          <p:attrName>style.visibility</p:attrName>
                                        </p:attrNameLst>
                                      </p:cBhvr>
                                      <p:to>
                                        <p:strVal val="hidden"/>
                                      </p:to>
                                    </p:set>
                                  </p:childTnLst>
                                </p:cTn>
                              </p:par>
                              <p:par>
                                <p:cTn id="164" presetID="2" presetClass="entr" presetSubtype="8" fill="hold" grpId="0" nodeType="withEffect">
                                  <p:stCondLst>
                                    <p:cond delay="0"/>
                                  </p:stCondLst>
                                  <p:childTnLst>
                                    <p:set>
                                      <p:cBhvr>
                                        <p:cTn id="165" dur="1" fill="hold">
                                          <p:stCondLst>
                                            <p:cond delay="0"/>
                                          </p:stCondLst>
                                        </p:cTn>
                                        <p:tgtEl>
                                          <p:spTgt spid="19"/>
                                        </p:tgtEl>
                                        <p:attrNameLst>
                                          <p:attrName>style.visibility</p:attrName>
                                        </p:attrNameLst>
                                      </p:cBhvr>
                                      <p:to>
                                        <p:strVal val="visible"/>
                                      </p:to>
                                    </p:set>
                                    <p:anim calcmode="lin" valueType="num">
                                      <p:cBhvr additive="base">
                                        <p:cTn id="166" dur="4000" fill="hold"/>
                                        <p:tgtEl>
                                          <p:spTgt spid="19"/>
                                        </p:tgtEl>
                                        <p:attrNameLst>
                                          <p:attrName>ppt_x</p:attrName>
                                        </p:attrNameLst>
                                      </p:cBhvr>
                                      <p:tavLst>
                                        <p:tav tm="0">
                                          <p:val>
                                            <p:strVal val="0-#ppt_w/2"/>
                                          </p:val>
                                        </p:tav>
                                        <p:tav tm="100000">
                                          <p:val>
                                            <p:strVal val="#ppt_x"/>
                                          </p:val>
                                        </p:tav>
                                      </p:tavLst>
                                    </p:anim>
                                    <p:anim calcmode="lin" valueType="num">
                                      <p:cBhvr additive="base">
                                        <p:cTn id="167" dur="4000" fill="hold"/>
                                        <p:tgtEl>
                                          <p:spTgt spid="19"/>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19"/>
                                        </p:tgtEl>
                                        <p:attrNameLst>
                                          <p:attrName>style.visibility</p:attrName>
                                        </p:attrNameLst>
                                      </p:cBhvr>
                                      <p:to>
                                        <p:strVal val="visible"/>
                                      </p:to>
                                    </p:set>
                                    <p:anim calcmode="lin" valueType="num">
                                      <p:cBhvr>
                                        <p:cTn id="170" dur="4000" fill="hold"/>
                                        <p:tgtEl>
                                          <p:spTgt spid="19"/>
                                        </p:tgtEl>
                                        <p:attrNameLst>
                                          <p:attrName>ppt_w</p:attrName>
                                        </p:attrNameLst>
                                      </p:cBhvr>
                                      <p:tavLst>
                                        <p:tav tm="0" fmla="#ppt_w*sin(2.5*pi*$)">
                                          <p:val>
                                            <p:fltVal val="0"/>
                                          </p:val>
                                        </p:tav>
                                        <p:tav tm="100000">
                                          <p:val>
                                            <p:fltVal val="1"/>
                                          </p:val>
                                        </p:tav>
                                      </p:tavLst>
                                    </p:anim>
                                    <p:anim calcmode="lin" valueType="num">
                                      <p:cBhvr>
                                        <p:cTn id="171" dur="4000" fill="hold"/>
                                        <p:tgtEl>
                                          <p:spTgt spid="19"/>
                                        </p:tgtEl>
                                        <p:attrNameLst>
                                          <p:attrName>ppt_h</p:attrName>
                                        </p:attrNameLst>
                                      </p:cBhvr>
                                      <p:tavLst>
                                        <p:tav tm="0">
                                          <p:val>
                                            <p:strVal val="#ppt_h"/>
                                          </p:val>
                                        </p:tav>
                                        <p:tav tm="100000">
                                          <p:val>
                                            <p:strVal val="#ppt_h"/>
                                          </p:val>
                                        </p:tav>
                                      </p:tavLst>
                                    </p:anim>
                                  </p:childTnLst>
                                </p:cTn>
                              </p:par>
                              <p:par>
                                <p:cTn id="172" presetID="2" presetClass="exit" presetSubtype="2" fill="hold" grpId="2" nodeType="withEffect">
                                  <p:stCondLst>
                                    <p:cond delay="0"/>
                                  </p:stCondLst>
                                  <p:childTnLst>
                                    <p:anim calcmode="lin" valueType="num">
                                      <p:cBhvr additive="base">
                                        <p:cTn id="173" dur="4500"/>
                                        <p:tgtEl>
                                          <p:spTgt spid="19"/>
                                        </p:tgtEl>
                                        <p:attrNameLst>
                                          <p:attrName>ppt_x</p:attrName>
                                        </p:attrNameLst>
                                      </p:cBhvr>
                                      <p:tavLst>
                                        <p:tav tm="0">
                                          <p:val>
                                            <p:strVal val="ppt_x"/>
                                          </p:val>
                                        </p:tav>
                                        <p:tav tm="100000">
                                          <p:val>
                                            <p:strVal val="1+ppt_w/2"/>
                                          </p:val>
                                        </p:tav>
                                      </p:tavLst>
                                    </p:anim>
                                    <p:anim calcmode="lin" valueType="num">
                                      <p:cBhvr additive="base">
                                        <p:cTn id="174" dur="4500"/>
                                        <p:tgtEl>
                                          <p:spTgt spid="19"/>
                                        </p:tgtEl>
                                        <p:attrNameLst>
                                          <p:attrName>ppt_y</p:attrName>
                                        </p:attrNameLst>
                                      </p:cBhvr>
                                      <p:tavLst>
                                        <p:tav tm="0">
                                          <p:val>
                                            <p:strVal val="ppt_y"/>
                                          </p:val>
                                        </p:tav>
                                        <p:tav tm="100000">
                                          <p:val>
                                            <p:strVal val="ppt_y"/>
                                          </p:val>
                                        </p:tav>
                                      </p:tavLst>
                                    </p:anim>
                                    <p:set>
                                      <p:cBhvr>
                                        <p:cTn id="175" dur="1" fill="hold">
                                          <p:stCondLst>
                                            <p:cond delay="4499"/>
                                          </p:stCondLst>
                                        </p:cTn>
                                        <p:tgtEl>
                                          <p:spTgt spid="19"/>
                                        </p:tgtEl>
                                        <p:attrNameLst>
                                          <p:attrName>style.visibility</p:attrName>
                                        </p:attrNameLst>
                                      </p:cBhvr>
                                      <p:to>
                                        <p:strVal val="hidden"/>
                                      </p:to>
                                    </p:set>
                                  </p:childTnLst>
                                </p:cTn>
                              </p:par>
                              <p:par>
                                <p:cTn id="176" presetID="2" presetClass="entr" presetSubtype="8"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4000" fill="hold"/>
                                        <p:tgtEl>
                                          <p:spTgt spid="21"/>
                                        </p:tgtEl>
                                        <p:attrNameLst>
                                          <p:attrName>ppt_x</p:attrName>
                                        </p:attrNameLst>
                                      </p:cBhvr>
                                      <p:tavLst>
                                        <p:tav tm="0">
                                          <p:val>
                                            <p:strVal val="0-#ppt_w/2"/>
                                          </p:val>
                                        </p:tav>
                                        <p:tav tm="100000">
                                          <p:val>
                                            <p:strVal val="#ppt_x"/>
                                          </p:val>
                                        </p:tav>
                                      </p:tavLst>
                                    </p:anim>
                                    <p:anim calcmode="lin" valueType="num">
                                      <p:cBhvr additive="base">
                                        <p:cTn id="179" dur="4000" fill="hold"/>
                                        <p:tgtEl>
                                          <p:spTgt spid="21"/>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1"/>
                                        </p:tgtEl>
                                        <p:attrNameLst>
                                          <p:attrName>style.visibility</p:attrName>
                                        </p:attrNameLst>
                                      </p:cBhvr>
                                      <p:to>
                                        <p:strVal val="visible"/>
                                      </p:to>
                                    </p:set>
                                    <p:anim calcmode="lin" valueType="num">
                                      <p:cBhvr>
                                        <p:cTn id="182" dur="4000" fill="hold"/>
                                        <p:tgtEl>
                                          <p:spTgt spid="21"/>
                                        </p:tgtEl>
                                        <p:attrNameLst>
                                          <p:attrName>ppt_w</p:attrName>
                                        </p:attrNameLst>
                                      </p:cBhvr>
                                      <p:tavLst>
                                        <p:tav tm="0" fmla="#ppt_w*sin(2.5*pi*$)">
                                          <p:val>
                                            <p:fltVal val="0"/>
                                          </p:val>
                                        </p:tav>
                                        <p:tav tm="100000">
                                          <p:val>
                                            <p:fltVal val="1"/>
                                          </p:val>
                                        </p:tav>
                                      </p:tavLst>
                                    </p:anim>
                                    <p:anim calcmode="lin" valueType="num">
                                      <p:cBhvr>
                                        <p:cTn id="183" dur="4000" fill="hold"/>
                                        <p:tgtEl>
                                          <p:spTgt spid="21"/>
                                        </p:tgtEl>
                                        <p:attrNameLst>
                                          <p:attrName>ppt_h</p:attrName>
                                        </p:attrNameLst>
                                      </p:cBhvr>
                                      <p:tavLst>
                                        <p:tav tm="0">
                                          <p:val>
                                            <p:strVal val="#ppt_h"/>
                                          </p:val>
                                        </p:tav>
                                        <p:tav tm="100000">
                                          <p:val>
                                            <p:strVal val="#ppt_h"/>
                                          </p:val>
                                        </p:tav>
                                      </p:tavLst>
                                    </p:anim>
                                  </p:childTnLst>
                                </p:cTn>
                              </p:par>
                              <p:par>
                                <p:cTn id="184" presetID="2" presetClass="exit" presetSubtype="2" fill="hold" grpId="2" nodeType="withEffect">
                                  <p:stCondLst>
                                    <p:cond delay="0"/>
                                  </p:stCondLst>
                                  <p:childTnLst>
                                    <p:anim calcmode="lin" valueType="num">
                                      <p:cBhvr additive="base">
                                        <p:cTn id="185" dur="4500"/>
                                        <p:tgtEl>
                                          <p:spTgt spid="21"/>
                                        </p:tgtEl>
                                        <p:attrNameLst>
                                          <p:attrName>ppt_x</p:attrName>
                                        </p:attrNameLst>
                                      </p:cBhvr>
                                      <p:tavLst>
                                        <p:tav tm="0">
                                          <p:val>
                                            <p:strVal val="ppt_x"/>
                                          </p:val>
                                        </p:tav>
                                        <p:tav tm="100000">
                                          <p:val>
                                            <p:strVal val="1+ppt_w/2"/>
                                          </p:val>
                                        </p:tav>
                                      </p:tavLst>
                                    </p:anim>
                                    <p:anim calcmode="lin" valueType="num">
                                      <p:cBhvr additive="base">
                                        <p:cTn id="186" dur="4500"/>
                                        <p:tgtEl>
                                          <p:spTgt spid="21"/>
                                        </p:tgtEl>
                                        <p:attrNameLst>
                                          <p:attrName>ppt_y</p:attrName>
                                        </p:attrNameLst>
                                      </p:cBhvr>
                                      <p:tavLst>
                                        <p:tav tm="0">
                                          <p:val>
                                            <p:strVal val="ppt_y"/>
                                          </p:val>
                                        </p:tav>
                                        <p:tav tm="100000">
                                          <p:val>
                                            <p:strVal val="ppt_y"/>
                                          </p:val>
                                        </p:tav>
                                      </p:tavLst>
                                    </p:anim>
                                    <p:set>
                                      <p:cBhvr>
                                        <p:cTn id="187" dur="1" fill="hold">
                                          <p:stCondLst>
                                            <p:cond delay="4499"/>
                                          </p:stCondLst>
                                        </p:cTn>
                                        <p:tgtEl>
                                          <p:spTgt spid="21"/>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4000" fill="hold"/>
                                        <p:tgtEl>
                                          <p:spTgt spid="20"/>
                                        </p:tgtEl>
                                        <p:attrNameLst>
                                          <p:attrName>ppt_x</p:attrName>
                                        </p:attrNameLst>
                                      </p:cBhvr>
                                      <p:tavLst>
                                        <p:tav tm="0">
                                          <p:val>
                                            <p:strVal val="0-#ppt_w/2"/>
                                          </p:val>
                                        </p:tav>
                                        <p:tav tm="100000">
                                          <p:val>
                                            <p:strVal val="#ppt_x"/>
                                          </p:val>
                                        </p:tav>
                                      </p:tavLst>
                                    </p:anim>
                                    <p:anim calcmode="lin" valueType="num">
                                      <p:cBhvr additive="base">
                                        <p:cTn id="191" dur="4000" fill="hold"/>
                                        <p:tgtEl>
                                          <p:spTgt spid="20"/>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p:cTn id="194" dur="4000" fill="hold"/>
                                        <p:tgtEl>
                                          <p:spTgt spid="20"/>
                                        </p:tgtEl>
                                        <p:attrNameLst>
                                          <p:attrName>ppt_w</p:attrName>
                                        </p:attrNameLst>
                                      </p:cBhvr>
                                      <p:tavLst>
                                        <p:tav tm="0" fmla="#ppt_w*sin(2.5*pi*$)">
                                          <p:val>
                                            <p:fltVal val="0"/>
                                          </p:val>
                                        </p:tav>
                                        <p:tav tm="100000">
                                          <p:val>
                                            <p:fltVal val="1"/>
                                          </p:val>
                                        </p:tav>
                                      </p:tavLst>
                                    </p:anim>
                                    <p:anim calcmode="lin" valueType="num">
                                      <p:cBhvr>
                                        <p:cTn id="195" dur="4000" fill="hold"/>
                                        <p:tgtEl>
                                          <p:spTgt spid="20"/>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20"/>
                                        </p:tgtEl>
                                        <p:attrNameLst>
                                          <p:attrName>ppt_x</p:attrName>
                                        </p:attrNameLst>
                                      </p:cBhvr>
                                      <p:tavLst>
                                        <p:tav tm="0">
                                          <p:val>
                                            <p:strVal val="ppt_x"/>
                                          </p:val>
                                        </p:tav>
                                        <p:tav tm="100000">
                                          <p:val>
                                            <p:strVal val="1+ppt_w/2"/>
                                          </p:val>
                                        </p:tav>
                                      </p:tavLst>
                                    </p:anim>
                                    <p:anim calcmode="lin" valueType="num">
                                      <p:cBhvr additive="base">
                                        <p:cTn id="198" dur="4500"/>
                                        <p:tgtEl>
                                          <p:spTgt spid="20"/>
                                        </p:tgtEl>
                                        <p:attrNameLst>
                                          <p:attrName>ppt_y</p:attrName>
                                        </p:attrNameLst>
                                      </p:cBhvr>
                                      <p:tavLst>
                                        <p:tav tm="0">
                                          <p:val>
                                            <p:strVal val="ppt_y"/>
                                          </p:val>
                                        </p:tav>
                                        <p:tav tm="100000">
                                          <p:val>
                                            <p:strVal val="ppt_y"/>
                                          </p:val>
                                        </p:tav>
                                      </p:tavLst>
                                    </p:anim>
                                    <p:set>
                                      <p:cBhvr>
                                        <p:cTn id="199" dur="1" fill="hold">
                                          <p:stCondLst>
                                            <p:cond delay="4499"/>
                                          </p:stCondLst>
                                        </p:cTn>
                                        <p:tgtEl>
                                          <p:spTgt spid="20"/>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18"/>
                                        </p:tgtEl>
                                        <p:attrNameLst>
                                          <p:attrName>style.visibility</p:attrName>
                                        </p:attrNameLst>
                                      </p:cBhvr>
                                      <p:to>
                                        <p:strVal val="visible"/>
                                      </p:to>
                                    </p:set>
                                    <p:anim calcmode="lin" valueType="num">
                                      <p:cBhvr additive="base">
                                        <p:cTn id="202" dur="4000" fill="hold"/>
                                        <p:tgtEl>
                                          <p:spTgt spid="18"/>
                                        </p:tgtEl>
                                        <p:attrNameLst>
                                          <p:attrName>ppt_x</p:attrName>
                                        </p:attrNameLst>
                                      </p:cBhvr>
                                      <p:tavLst>
                                        <p:tav tm="0">
                                          <p:val>
                                            <p:strVal val="0-#ppt_w/2"/>
                                          </p:val>
                                        </p:tav>
                                        <p:tav tm="100000">
                                          <p:val>
                                            <p:strVal val="#ppt_x"/>
                                          </p:val>
                                        </p:tav>
                                      </p:tavLst>
                                    </p:anim>
                                    <p:anim calcmode="lin" valueType="num">
                                      <p:cBhvr additive="base">
                                        <p:cTn id="203" dur="4000" fill="hold"/>
                                        <p:tgtEl>
                                          <p:spTgt spid="18"/>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8"/>
                                        </p:tgtEl>
                                        <p:attrNameLst>
                                          <p:attrName>style.visibility</p:attrName>
                                        </p:attrNameLst>
                                      </p:cBhvr>
                                      <p:to>
                                        <p:strVal val="visible"/>
                                      </p:to>
                                    </p:set>
                                    <p:anim calcmode="lin" valueType="num">
                                      <p:cBhvr>
                                        <p:cTn id="206" dur="4000" fill="hold"/>
                                        <p:tgtEl>
                                          <p:spTgt spid="18"/>
                                        </p:tgtEl>
                                        <p:attrNameLst>
                                          <p:attrName>ppt_w</p:attrName>
                                        </p:attrNameLst>
                                      </p:cBhvr>
                                      <p:tavLst>
                                        <p:tav tm="0" fmla="#ppt_w*sin(2.5*pi*$)">
                                          <p:val>
                                            <p:fltVal val="0"/>
                                          </p:val>
                                        </p:tav>
                                        <p:tav tm="100000">
                                          <p:val>
                                            <p:fltVal val="1"/>
                                          </p:val>
                                        </p:tav>
                                      </p:tavLst>
                                    </p:anim>
                                    <p:anim calcmode="lin" valueType="num">
                                      <p:cBhvr>
                                        <p:cTn id="207" dur="4000" fill="hold"/>
                                        <p:tgtEl>
                                          <p:spTgt spid="18"/>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18"/>
                                        </p:tgtEl>
                                        <p:attrNameLst>
                                          <p:attrName>ppt_x</p:attrName>
                                        </p:attrNameLst>
                                      </p:cBhvr>
                                      <p:tavLst>
                                        <p:tav tm="0">
                                          <p:val>
                                            <p:strVal val="ppt_x"/>
                                          </p:val>
                                        </p:tav>
                                        <p:tav tm="100000">
                                          <p:val>
                                            <p:strVal val="1+ppt_w/2"/>
                                          </p:val>
                                        </p:tav>
                                      </p:tavLst>
                                    </p:anim>
                                    <p:anim calcmode="lin" valueType="num">
                                      <p:cBhvr additive="base">
                                        <p:cTn id="210" dur="4500"/>
                                        <p:tgtEl>
                                          <p:spTgt spid="18"/>
                                        </p:tgtEl>
                                        <p:attrNameLst>
                                          <p:attrName>ppt_y</p:attrName>
                                        </p:attrNameLst>
                                      </p:cBhvr>
                                      <p:tavLst>
                                        <p:tav tm="0">
                                          <p:val>
                                            <p:strVal val="ppt_y"/>
                                          </p:val>
                                        </p:tav>
                                        <p:tav tm="100000">
                                          <p:val>
                                            <p:strVal val="ppt_y"/>
                                          </p:val>
                                        </p:tav>
                                      </p:tavLst>
                                    </p:anim>
                                    <p:set>
                                      <p:cBhvr>
                                        <p:cTn id="211" dur="1" fill="hold">
                                          <p:stCondLst>
                                            <p:cond delay="4499"/>
                                          </p:stCondLst>
                                        </p:cTn>
                                        <p:tgtEl>
                                          <p:spTgt spid="18"/>
                                        </p:tgtEl>
                                        <p:attrNameLst>
                                          <p:attrName>style.visibility</p:attrName>
                                        </p:attrNameLst>
                                      </p:cBhvr>
                                      <p:to>
                                        <p:strVal val="hidden"/>
                                      </p:to>
                                    </p:set>
                                  </p:childTnLst>
                                </p:cTn>
                              </p:par>
                              <p:par>
                                <p:cTn id="212" presetID="2" presetClass="entr" presetSubtype="8" fill="hold" grpId="0"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additive="base">
                                        <p:cTn id="214" dur="4000" fill="hold"/>
                                        <p:tgtEl>
                                          <p:spTgt spid="22"/>
                                        </p:tgtEl>
                                        <p:attrNameLst>
                                          <p:attrName>ppt_x</p:attrName>
                                        </p:attrNameLst>
                                      </p:cBhvr>
                                      <p:tavLst>
                                        <p:tav tm="0">
                                          <p:val>
                                            <p:strVal val="0-#ppt_w/2"/>
                                          </p:val>
                                        </p:tav>
                                        <p:tav tm="100000">
                                          <p:val>
                                            <p:strVal val="#ppt_x"/>
                                          </p:val>
                                        </p:tav>
                                      </p:tavLst>
                                    </p:anim>
                                    <p:anim calcmode="lin" valueType="num">
                                      <p:cBhvr additive="base">
                                        <p:cTn id="215" dur="4000" fill="hold"/>
                                        <p:tgtEl>
                                          <p:spTgt spid="22"/>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22"/>
                                        </p:tgtEl>
                                        <p:attrNameLst>
                                          <p:attrName>style.visibility</p:attrName>
                                        </p:attrNameLst>
                                      </p:cBhvr>
                                      <p:to>
                                        <p:strVal val="visible"/>
                                      </p:to>
                                    </p:set>
                                    <p:anim calcmode="lin" valueType="num">
                                      <p:cBhvr>
                                        <p:cTn id="218" dur="4000" fill="hold"/>
                                        <p:tgtEl>
                                          <p:spTgt spid="22"/>
                                        </p:tgtEl>
                                        <p:attrNameLst>
                                          <p:attrName>ppt_w</p:attrName>
                                        </p:attrNameLst>
                                      </p:cBhvr>
                                      <p:tavLst>
                                        <p:tav tm="0" fmla="#ppt_w*sin(2.5*pi*$)">
                                          <p:val>
                                            <p:fltVal val="0"/>
                                          </p:val>
                                        </p:tav>
                                        <p:tav tm="100000">
                                          <p:val>
                                            <p:fltVal val="1"/>
                                          </p:val>
                                        </p:tav>
                                      </p:tavLst>
                                    </p:anim>
                                    <p:anim calcmode="lin" valueType="num">
                                      <p:cBhvr>
                                        <p:cTn id="219" dur="4000" fill="hold"/>
                                        <p:tgtEl>
                                          <p:spTgt spid="22"/>
                                        </p:tgtEl>
                                        <p:attrNameLst>
                                          <p:attrName>ppt_h</p:attrName>
                                        </p:attrNameLst>
                                      </p:cBhvr>
                                      <p:tavLst>
                                        <p:tav tm="0">
                                          <p:val>
                                            <p:strVal val="#ppt_h"/>
                                          </p:val>
                                        </p:tav>
                                        <p:tav tm="100000">
                                          <p:val>
                                            <p:strVal val="#ppt_h"/>
                                          </p:val>
                                        </p:tav>
                                      </p:tavLst>
                                    </p:anim>
                                  </p:childTnLst>
                                </p:cTn>
                              </p:par>
                              <p:par>
                                <p:cTn id="220" presetID="2" presetClass="exit" presetSubtype="2" fill="hold" grpId="2" nodeType="withEffect">
                                  <p:stCondLst>
                                    <p:cond delay="0"/>
                                  </p:stCondLst>
                                  <p:childTnLst>
                                    <p:anim calcmode="lin" valueType="num">
                                      <p:cBhvr additive="base">
                                        <p:cTn id="221" dur="4500"/>
                                        <p:tgtEl>
                                          <p:spTgt spid="22"/>
                                        </p:tgtEl>
                                        <p:attrNameLst>
                                          <p:attrName>ppt_x</p:attrName>
                                        </p:attrNameLst>
                                      </p:cBhvr>
                                      <p:tavLst>
                                        <p:tav tm="0">
                                          <p:val>
                                            <p:strVal val="ppt_x"/>
                                          </p:val>
                                        </p:tav>
                                        <p:tav tm="100000">
                                          <p:val>
                                            <p:strVal val="1+ppt_w/2"/>
                                          </p:val>
                                        </p:tav>
                                      </p:tavLst>
                                    </p:anim>
                                    <p:anim calcmode="lin" valueType="num">
                                      <p:cBhvr additive="base">
                                        <p:cTn id="222" dur="4500"/>
                                        <p:tgtEl>
                                          <p:spTgt spid="22"/>
                                        </p:tgtEl>
                                        <p:attrNameLst>
                                          <p:attrName>ppt_y</p:attrName>
                                        </p:attrNameLst>
                                      </p:cBhvr>
                                      <p:tavLst>
                                        <p:tav tm="0">
                                          <p:val>
                                            <p:strVal val="ppt_y"/>
                                          </p:val>
                                        </p:tav>
                                        <p:tav tm="100000">
                                          <p:val>
                                            <p:strVal val="ppt_y"/>
                                          </p:val>
                                        </p:tav>
                                      </p:tavLst>
                                    </p:anim>
                                    <p:set>
                                      <p:cBhvr>
                                        <p:cTn id="223" dur="1" fill="hold">
                                          <p:stCondLst>
                                            <p:cond delay="4499"/>
                                          </p:stCondLst>
                                        </p:cTn>
                                        <p:tgtEl>
                                          <p:spTgt spid="22"/>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4000" fill="hold"/>
                                        <p:tgtEl>
                                          <p:spTgt spid="43"/>
                                        </p:tgtEl>
                                        <p:attrNameLst>
                                          <p:attrName>ppt_x</p:attrName>
                                        </p:attrNameLst>
                                      </p:cBhvr>
                                      <p:tavLst>
                                        <p:tav tm="0">
                                          <p:val>
                                            <p:strVal val="1+#ppt_w/2"/>
                                          </p:val>
                                        </p:tav>
                                        <p:tav tm="100000">
                                          <p:val>
                                            <p:strVal val="#ppt_x"/>
                                          </p:val>
                                        </p:tav>
                                      </p:tavLst>
                                    </p:anim>
                                    <p:anim calcmode="lin" valueType="num">
                                      <p:cBhvr additive="base">
                                        <p:cTn id="227" dur="4000" fill="hold"/>
                                        <p:tgtEl>
                                          <p:spTgt spid="43"/>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43"/>
                                        </p:tgtEl>
                                        <p:attrNameLst>
                                          <p:attrName>style.visibility</p:attrName>
                                        </p:attrNameLst>
                                      </p:cBhvr>
                                      <p:to>
                                        <p:strVal val="visible"/>
                                      </p:to>
                                    </p:set>
                                    <p:anim calcmode="lin" valueType="num">
                                      <p:cBhvr>
                                        <p:cTn id="230" dur="4000" fill="hold"/>
                                        <p:tgtEl>
                                          <p:spTgt spid="43"/>
                                        </p:tgtEl>
                                        <p:attrNameLst>
                                          <p:attrName>ppt_w</p:attrName>
                                        </p:attrNameLst>
                                      </p:cBhvr>
                                      <p:tavLst>
                                        <p:tav tm="0" fmla="#ppt_w*sin(2.5*pi*$)">
                                          <p:val>
                                            <p:fltVal val="0"/>
                                          </p:val>
                                        </p:tav>
                                        <p:tav tm="100000">
                                          <p:val>
                                            <p:fltVal val="1"/>
                                          </p:val>
                                        </p:tav>
                                      </p:tavLst>
                                    </p:anim>
                                    <p:anim calcmode="lin" valueType="num">
                                      <p:cBhvr>
                                        <p:cTn id="231" dur="4000" fill="hold"/>
                                        <p:tgtEl>
                                          <p:spTgt spid="43"/>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43"/>
                                        </p:tgtEl>
                                        <p:attrNameLst>
                                          <p:attrName>ppt_x</p:attrName>
                                        </p:attrNameLst>
                                      </p:cBhvr>
                                      <p:tavLst>
                                        <p:tav tm="0">
                                          <p:val>
                                            <p:strVal val="ppt_x"/>
                                          </p:val>
                                        </p:tav>
                                        <p:tav tm="100000">
                                          <p:val>
                                            <p:strVal val="0-ppt_w/2"/>
                                          </p:val>
                                        </p:tav>
                                      </p:tavLst>
                                    </p:anim>
                                    <p:anim calcmode="lin" valueType="num">
                                      <p:cBhvr additive="base">
                                        <p:cTn id="234" dur="4500"/>
                                        <p:tgtEl>
                                          <p:spTgt spid="43"/>
                                        </p:tgtEl>
                                        <p:attrNameLst>
                                          <p:attrName>ppt_y</p:attrName>
                                        </p:attrNameLst>
                                      </p:cBhvr>
                                      <p:tavLst>
                                        <p:tav tm="0">
                                          <p:val>
                                            <p:strVal val="ppt_y"/>
                                          </p:val>
                                        </p:tav>
                                        <p:tav tm="100000">
                                          <p:val>
                                            <p:strVal val="ppt_y"/>
                                          </p:val>
                                        </p:tav>
                                      </p:tavLst>
                                    </p:anim>
                                    <p:set>
                                      <p:cBhvr>
                                        <p:cTn id="235" dur="1" fill="hold">
                                          <p:stCondLst>
                                            <p:cond delay="4499"/>
                                          </p:stCondLst>
                                        </p:cTn>
                                        <p:tgtEl>
                                          <p:spTgt spid="43"/>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42"/>
                                        </p:tgtEl>
                                        <p:attrNameLst>
                                          <p:attrName>style.visibility</p:attrName>
                                        </p:attrNameLst>
                                      </p:cBhvr>
                                      <p:to>
                                        <p:strVal val="visible"/>
                                      </p:to>
                                    </p:set>
                                    <p:anim calcmode="lin" valueType="num">
                                      <p:cBhvr additive="base">
                                        <p:cTn id="238" dur="4000" fill="hold"/>
                                        <p:tgtEl>
                                          <p:spTgt spid="42"/>
                                        </p:tgtEl>
                                        <p:attrNameLst>
                                          <p:attrName>ppt_x</p:attrName>
                                        </p:attrNameLst>
                                      </p:cBhvr>
                                      <p:tavLst>
                                        <p:tav tm="0">
                                          <p:val>
                                            <p:strVal val="1+#ppt_w/2"/>
                                          </p:val>
                                        </p:tav>
                                        <p:tav tm="100000">
                                          <p:val>
                                            <p:strVal val="#ppt_x"/>
                                          </p:val>
                                        </p:tav>
                                      </p:tavLst>
                                    </p:anim>
                                    <p:anim calcmode="lin" valueType="num">
                                      <p:cBhvr additive="base">
                                        <p:cTn id="239" dur="4000" fill="hold"/>
                                        <p:tgtEl>
                                          <p:spTgt spid="42"/>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42"/>
                                        </p:tgtEl>
                                        <p:attrNameLst>
                                          <p:attrName>style.visibility</p:attrName>
                                        </p:attrNameLst>
                                      </p:cBhvr>
                                      <p:to>
                                        <p:strVal val="visible"/>
                                      </p:to>
                                    </p:set>
                                    <p:anim calcmode="lin" valueType="num">
                                      <p:cBhvr>
                                        <p:cTn id="242" dur="4000" fill="hold"/>
                                        <p:tgtEl>
                                          <p:spTgt spid="42"/>
                                        </p:tgtEl>
                                        <p:attrNameLst>
                                          <p:attrName>ppt_w</p:attrName>
                                        </p:attrNameLst>
                                      </p:cBhvr>
                                      <p:tavLst>
                                        <p:tav tm="0" fmla="#ppt_w*sin(2.5*pi*$)">
                                          <p:val>
                                            <p:fltVal val="0"/>
                                          </p:val>
                                        </p:tav>
                                        <p:tav tm="100000">
                                          <p:val>
                                            <p:fltVal val="1"/>
                                          </p:val>
                                        </p:tav>
                                      </p:tavLst>
                                    </p:anim>
                                    <p:anim calcmode="lin" valueType="num">
                                      <p:cBhvr>
                                        <p:cTn id="243" dur="4000" fill="hold"/>
                                        <p:tgtEl>
                                          <p:spTgt spid="42"/>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42"/>
                                        </p:tgtEl>
                                        <p:attrNameLst>
                                          <p:attrName>ppt_x</p:attrName>
                                        </p:attrNameLst>
                                      </p:cBhvr>
                                      <p:tavLst>
                                        <p:tav tm="0">
                                          <p:val>
                                            <p:strVal val="ppt_x"/>
                                          </p:val>
                                        </p:tav>
                                        <p:tav tm="100000">
                                          <p:val>
                                            <p:strVal val="0-ppt_w/2"/>
                                          </p:val>
                                        </p:tav>
                                      </p:tavLst>
                                    </p:anim>
                                    <p:anim calcmode="lin" valueType="num">
                                      <p:cBhvr additive="base">
                                        <p:cTn id="246" dur="4500"/>
                                        <p:tgtEl>
                                          <p:spTgt spid="42"/>
                                        </p:tgtEl>
                                        <p:attrNameLst>
                                          <p:attrName>ppt_y</p:attrName>
                                        </p:attrNameLst>
                                      </p:cBhvr>
                                      <p:tavLst>
                                        <p:tav tm="0">
                                          <p:val>
                                            <p:strVal val="ppt_y"/>
                                          </p:val>
                                        </p:tav>
                                        <p:tav tm="100000">
                                          <p:val>
                                            <p:strVal val="ppt_y"/>
                                          </p:val>
                                        </p:tav>
                                      </p:tavLst>
                                    </p:anim>
                                    <p:set>
                                      <p:cBhvr>
                                        <p:cTn id="247" dur="1" fill="hold">
                                          <p:stCondLst>
                                            <p:cond delay="4499"/>
                                          </p:stCondLst>
                                        </p:cTn>
                                        <p:tgtEl>
                                          <p:spTgt spid="42"/>
                                        </p:tgtEl>
                                        <p:attrNameLst>
                                          <p:attrName>style.visibility</p:attrName>
                                        </p:attrNameLst>
                                      </p:cBhvr>
                                      <p:to>
                                        <p:strVal val="hidden"/>
                                      </p:to>
                                    </p:set>
                                  </p:childTnLst>
                                </p:cTn>
                              </p:par>
                              <p:par>
                                <p:cTn id="248" presetID="2" presetClass="entr" presetSubtype="2"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4000" fill="hold"/>
                                        <p:tgtEl>
                                          <p:spTgt spid="44"/>
                                        </p:tgtEl>
                                        <p:attrNameLst>
                                          <p:attrName>ppt_x</p:attrName>
                                        </p:attrNameLst>
                                      </p:cBhvr>
                                      <p:tavLst>
                                        <p:tav tm="0">
                                          <p:val>
                                            <p:strVal val="1+#ppt_w/2"/>
                                          </p:val>
                                        </p:tav>
                                        <p:tav tm="100000">
                                          <p:val>
                                            <p:strVal val="#ppt_x"/>
                                          </p:val>
                                        </p:tav>
                                      </p:tavLst>
                                    </p:anim>
                                    <p:anim calcmode="lin" valueType="num">
                                      <p:cBhvr additive="base">
                                        <p:cTn id="251" dur="4000" fill="hold"/>
                                        <p:tgtEl>
                                          <p:spTgt spid="44"/>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44"/>
                                        </p:tgtEl>
                                        <p:attrNameLst>
                                          <p:attrName>style.visibility</p:attrName>
                                        </p:attrNameLst>
                                      </p:cBhvr>
                                      <p:to>
                                        <p:strVal val="visible"/>
                                      </p:to>
                                    </p:set>
                                    <p:anim calcmode="lin" valueType="num">
                                      <p:cBhvr>
                                        <p:cTn id="254" dur="4000" fill="hold"/>
                                        <p:tgtEl>
                                          <p:spTgt spid="44"/>
                                        </p:tgtEl>
                                        <p:attrNameLst>
                                          <p:attrName>ppt_w</p:attrName>
                                        </p:attrNameLst>
                                      </p:cBhvr>
                                      <p:tavLst>
                                        <p:tav tm="0" fmla="#ppt_w*sin(2.5*pi*$)">
                                          <p:val>
                                            <p:fltVal val="0"/>
                                          </p:val>
                                        </p:tav>
                                        <p:tav tm="100000">
                                          <p:val>
                                            <p:fltVal val="1"/>
                                          </p:val>
                                        </p:tav>
                                      </p:tavLst>
                                    </p:anim>
                                    <p:anim calcmode="lin" valueType="num">
                                      <p:cBhvr>
                                        <p:cTn id="255" dur="4000" fill="hold"/>
                                        <p:tgtEl>
                                          <p:spTgt spid="44"/>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44"/>
                                        </p:tgtEl>
                                        <p:attrNameLst>
                                          <p:attrName>ppt_x</p:attrName>
                                        </p:attrNameLst>
                                      </p:cBhvr>
                                      <p:tavLst>
                                        <p:tav tm="0">
                                          <p:val>
                                            <p:strVal val="ppt_x"/>
                                          </p:val>
                                        </p:tav>
                                        <p:tav tm="100000">
                                          <p:val>
                                            <p:strVal val="0-ppt_w/2"/>
                                          </p:val>
                                        </p:tav>
                                      </p:tavLst>
                                    </p:anim>
                                    <p:anim calcmode="lin" valueType="num">
                                      <p:cBhvr additive="base">
                                        <p:cTn id="258" dur="4500"/>
                                        <p:tgtEl>
                                          <p:spTgt spid="44"/>
                                        </p:tgtEl>
                                        <p:attrNameLst>
                                          <p:attrName>ppt_y</p:attrName>
                                        </p:attrNameLst>
                                      </p:cBhvr>
                                      <p:tavLst>
                                        <p:tav tm="0">
                                          <p:val>
                                            <p:strVal val="ppt_y"/>
                                          </p:val>
                                        </p:tav>
                                        <p:tav tm="100000">
                                          <p:val>
                                            <p:strVal val="ppt_y"/>
                                          </p:val>
                                        </p:tav>
                                      </p:tavLst>
                                    </p:anim>
                                    <p:set>
                                      <p:cBhvr>
                                        <p:cTn id="259" dur="1" fill="hold">
                                          <p:stCondLst>
                                            <p:cond delay="4499"/>
                                          </p:stCondLst>
                                        </p:cTn>
                                        <p:tgtEl>
                                          <p:spTgt spid="4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41"/>
                                        </p:tgtEl>
                                        <p:attrNameLst>
                                          <p:attrName>style.visibility</p:attrName>
                                        </p:attrNameLst>
                                      </p:cBhvr>
                                      <p:to>
                                        <p:strVal val="visible"/>
                                      </p:to>
                                    </p:set>
                                    <p:anim calcmode="lin" valueType="num">
                                      <p:cBhvr additive="base">
                                        <p:cTn id="262" dur="4000" fill="hold"/>
                                        <p:tgtEl>
                                          <p:spTgt spid="41"/>
                                        </p:tgtEl>
                                        <p:attrNameLst>
                                          <p:attrName>ppt_x</p:attrName>
                                        </p:attrNameLst>
                                      </p:cBhvr>
                                      <p:tavLst>
                                        <p:tav tm="0">
                                          <p:val>
                                            <p:strVal val="1+#ppt_w/2"/>
                                          </p:val>
                                        </p:tav>
                                        <p:tav tm="100000">
                                          <p:val>
                                            <p:strVal val="#ppt_x"/>
                                          </p:val>
                                        </p:tav>
                                      </p:tavLst>
                                    </p:anim>
                                    <p:anim calcmode="lin" valueType="num">
                                      <p:cBhvr additive="base">
                                        <p:cTn id="263" dur="4000" fill="hold"/>
                                        <p:tgtEl>
                                          <p:spTgt spid="41"/>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41"/>
                                        </p:tgtEl>
                                        <p:attrNameLst>
                                          <p:attrName>style.visibility</p:attrName>
                                        </p:attrNameLst>
                                      </p:cBhvr>
                                      <p:to>
                                        <p:strVal val="visible"/>
                                      </p:to>
                                    </p:set>
                                    <p:anim calcmode="lin" valueType="num">
                                      <p:cBhvr>
                                        <p:cTn id="266" dur="4000" fill="hold"/>
                                        <p:tgtEl>
                                          <p:spTgt spid="41"/>
                                        </p:tgtEl>
                                        <p:attrNameLst>
                                          <p:attrName>ppt_w</p:attrName>
                                        </p:attrNameLst>
                                      </p:cBhvr>
                                      <p:tavLst>
                                        <p:tav tm="0" fmla="#ppt_w*sin(2.5*pi*$)">
                                          <p:val>
                                            <p:fltVal val="0"/>
                                          </p:val>
                                        </p:tav>
                                        <p:tav tm="100000">
                                          <p:val>
                                            <p:fltVal val="1"/>
                                          </p:val>
                                        </p:tav>
                                      </p:tavLst>
                                    </p:anim>
                                    <p:anim calcmode="lin" valueType="num">
                                      <p:cBhvr>
                                        <p:cTn id="267" dur="4000" fill="hold"/>
                                        <p:tgtEl>
                                          <p:spTgt spid="41"/>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41"/>
                                        </p:tgtEl>
                                        <p:attrNameLst>
                                          <p:attrName>ppt_x</p:attrName>
                                        </p:attrNameLst>
                                      </p:cBhvr>
                                      <p:tavLst>
                                        <p:tav tm="0">
                                          <p:val>
                                            <p:strVal val="ppt_x"/>
                                          </p:val>
                                        </p:tav>
                                        <p:tav tm="100000">
                                          <p:val>
                                            <p:strVal val="0-ppt_w/2"/>
                                          </p:val>
                                        </p:tav>
                                      </p:tavLst>
                                    </p:anim>
                                    <p:anim calcmode="lin" valueType="num">
                                      <p:cBhvr additive="base">
                                        <p:cTn id="270" dur="4500"/>
                                        <p:tgtEl>
                                          <p:spTgt spid="41"/>
                                        </p:tgtEl>
                                        <p:attrNameLst>
                                          <p:attrName>ppt_y</p:attrName>
                                        </p:attrNameLst>
                                      </p:cBhvr>
                                      <p:tavLst>
                                        <p:tav tm="0">
                                          <p:val>
                                            <p:strVal val="ppt_y"/>
                                          </p:val>
                                        </p:tav>
                                        <p:tav tm="100000">
                                          <p:val>
                                            <p:strVal val="ppt_y"/>
                                          </p:val>
                                        </p:tav>
                                      </p:tavLst>
                                    </p:anim>
                                    <p:set>
                                      <p:cBhvr>
                                        <p:cTn id="271" dur="1" fill="hold">
                                          <p:stCondLst>
                                            <p:cond delay="4499"/>
                                          </p:stCondLst>
                                        </p:cTn>
                                        <p:tgtEl>
                                          <p:spTgt spid="41"/>
                                        </p:tgtEl>
                                        <p:attrNameLst>
                                          <p:attrName>style.visibility</p:attrName>
                                        </p:attrNameLst>
                                      </p:cBhvr>
                                      <p:to>
                                        <p:strVal val="hidden"/>
                                      </p:to>
                                    </p:set>
                                  </p:childTnLst>
                                </p:cTn>
                              </p:par>
                              <p:par>
                                <p:cTn id="272" presetID="2" presetClass="entr" presetSubtype="2" fill="hold" grpId="0" nodeType="withEffect">
                                  <p:stCondLst>
                                    <p:cond delay="0"/>
                                  </p:stCondLst>
                                  <p:childTnLst>
                                    <p:set>
                                      <p:cBhvr>
                                        <p:cTn id="273" dur="1" fill="hold">
                                          <p:stCondLst>
                                            <p:cond delay="0"/>
                                          </p:stCondLst>
                                        </p:cTn>
                                        <p:tgtEl>
                                          <p:spTgt spid="40"/>
                                        </p:tgtEl>
                                        <p:attrNameLst>
                                          <p:attrName>style.visibility</p:attrName>
                                        </p:attrNameLst>
                                      </p:cBhvr>
                                      <p:to>
                                        <p:strVal val="visible"/>
                                      </p:to>
                                    </p:set>
                                    <p:anim calcmode="lin" valueType="num">
                                      <p:cBhvr additive="base">
                                        <p:cTn id="274" dur="4000" fill="hold"/>
                                        <p:tgtEl>
                                          <p:spTgt spid="40"/>
                                        </p:tgtEl>
                                        <p:attrNameLst>
                                          <p:attrName>ppt_x</p:attrName>
                                        </p:attrNameLst>
                                      </p:cBhvr>
                                      <p:tavLst>
                                        <p:tav tm="0">
                                          <p:val>
                                            <p:strVal val="1+#ppt_w/2"/>
                                          </p:val>
                                        </p:tav>
                                        <p:tav tm="100000">
                                          <p:val>
                                            <p:strVal val="#ppt_x"/>
                                          </p:val>
                                        </p:tav>
                                      </p:tavLst>
                                    </p:anim>
                                    <p:anim calcmode="lin" valueType="num">
                                      <p:cBhvr additive="base">
                                        <p:cTn id="275" dur="4000" fill="hold"/>
                                        <p:tgtEl>
                                          <p:spTgt spid="40"/>
                                        </p:tgtEl>
                                        <p:attrNameLst>
                                          <p:attrName>ppt_y</p:attrName>
                                        </p:attrNameLst>
                                      </p:cBhvr>
                                      <p:tavLst>
                                        <p:tav tm="0">
                                          <p:val>
                                            <p:strVal val="#ppt_y"/>
                                          </p:val>
                                        </p:tav>
                                        <p:tav tm="100000">
                                          <p:val>
                                            <p:strVal val="#ppt_y"/>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40"/>
                                        </p:tgtEl>
                                        <p:attrNameLst>
                                          <p:attrName>style.visibility</p:attrName>
                                        </p:attrNameLst>
                                      </p:cBhvr>
                                      <p:to>
                                        <p:strVal val="visible"/>
                                      </p:to>
                                    </p:set>
                                    <p:anim calcmode="lin" valueType="num">
                                      <p:cBhvr>
                                        <p:cTn id="278" dur="4000" fill="hold"/>
                                        <p:tgtEl>
                                          <p:spTgt spid="40"/>
                                        </p:tgtEl>
                                        <p:attrNameLst>
                                          <p:attrName>ppt_w</p:attrName>
                                        </p:attrNameLst>
                                      </p:cBhvr>
                                      <p:tavLst>
                                        <p:tav tm="0" fmla="#ppt_w*sin(2.5*pi*$)">
                                          <p:val>
                                            <p:fltVal val="0"/>
                                          </p:val>
                                        </p:tav>
                                        <p:tav tm="100000">
                                          <p:val>
                                            <p:fltVal val="1"/>
                                          </p:val>
                                        </p:tav>
                                      </p:tavLst>
                                    </p:anim>
                                    <p:anim calcmode="lin" valueType="num">
                                      <p:cBhvr>
                                        <p:cTn id="279" dur="4000" fill="hold"/>
                                        <p:tgtEl>
                                          <p:spTgt spid="40"/>
                                        </p:tgtEl>
                                        <p:attrNameLst>
                                          <p:attrName>ppt_h</p:attrName>
                                        </p:attrNameLst>
                                      </p:cBhvr>
                                      <p:tavLst>
                                        <p:tav tm="0">
                                          <p:val>
                                            <p:strVal val="#ppt_h"/>
                                          </p:val>
                                        </p:tav>
                                        <p:tav tm="100000">
                                          <p:val>
                                            <p:strVal val="#ppt_h"/>
                                          </p:val>
                                        </p:tav>
                                      </p:tavLst>
                                    </p:anim>
                                  </p:childTnLst>
                                </p:cTn>
                              </p:par>
                              <p:par>
                                <p:cTn id="280" presetID="2" presetClass="exit" presetSubtype="8" fill="hold" grpId="2" nodeType="withEffect">
                                  <p:stCondLst>
                                    <p:cond delay="0"/>
                                  </p:stCondLst>
                                  <p:childTnLst>
                                    <p:anim calcmode="lin" valueType="num">
                                      <p:cBhvr additive="base">
                                        <p:cTn id="281" dur="4500"/>
                                        <p:tgtEl>
                                          <p:spTgt spid="40"/>
                                        </p:tgtEl>
                                        <p:attrNameLst>
                                          <p:attrName>ppt_x</p:attrName>
                                        </p:attrNameLst>
                                      </p:cBhvr>
                                      <p:tavLst>
                                        <p:tav tm="0">
                                          <p:val>
                                            <p:strVal val="ppt_x"/>
                                          </p:val>
                                        </p:tav>
                                        <p:tav tm="100000">
                                          <p:val>
                                            <p:strVal val="0-ppt_w/2"/>
                                          </p:val>
                                        </p:tav>
                                      </p:tavLst>
                                    </p:anim>
                                    <p:anim calcmode="lin" valueType="num">
                                      <p:cBhvr additive="base">
                                        <p:cTn id="282" dur="4500"/>
                                        <p:tgtEl>
                                          <p:spTgt spid="40"/>
                                        </p:tgtEl>
                                        <p:attrNameLst>
                                          <p:attrName>ppt_y</p:attrName>
                                        </p:attrNameLst>
                                      </p:cBhvr>
                                      <p:tavLst>
                                        <p:tav tm="0">
                                          <p:val>
                                            <p:strVal val="ppt_y"/>
                                          </p:val>
                                        </p:tav>
                                        <p:tav tm="100000">
                                          <p:val>
                                            <p:strVal val="ppt_y"/>
                                          </p:val>
                                        </p:tav>
                                      </p:tavLst>
                                    </p:anim>
                                    <p:set>
                                      <p:cBhvr>
                                        <p:cTn id="283" dur="1" fill="hold">
                                          <p:stCondLst>
                                            <p:cond delay="4499"/>
                                          </p:stCondLst>
                                        </p:cTn>
                                        <p:tgtEl>
                                          <p:spTgt spid="40"/>
                                        </p:tgtEl>
                                        <p:attrNameLst>
                                          <p:attrName>style.visibility</p:attrName>
                                        </p:attrNameLst>
                                      </p:cBhvr>
                                      <p:to>
                                        <p:strVal val="hidden"/>
                                      </p:to>
                                    </p:set>
                                  </p:childTnLst>
                                </p:cTn>
                              </p:par>
                              <p:par>
                                <p:cTn id="284" presetID="2" presetClass="entr" presetSubtype="2" fill="hold" grpId="0" nodeType="withEffect">
                                  <p:stCondLst>
                                    <p:cond delay="0"/>
                                  </p:stCondLst>
                                  <p:childTnLst>
                                    <p:set>
                                      <p:cBhvr>
                                        <p:cTn id="285" dur="1" fill="hold">
                                          <p:stCondLst>
                                            <p:cond delay="0"/>
                                          </p:stCondLst>
                                        </p:cTn>
                                        <p:tgtEl>
                                          <p:spTgt spid="39"/>
                                        </p:tgtEl>
                                        <p:attrNameLst>
                                          <p:attrName>style.visibility</p:attrName>
                                        </p:attrNameLst>
                                      </p:cBhvr>
                                      <p:to>
                                        <p:strVal val="visible"/>
                                      </p:to>
                                    </p:set>
                                    <p:anim calcmode="lin" valueType="num">
                                      <p:cBhvr additive="base">
                                        <p:cTn id="286" dur="4000" fill="hold"/>
                                        <p:tgtEl>
                                          <p:spTgt spid="39"/>
                                        </p:tgtEl>
                                        <p:attrNameLst>
                                          <p:attrName>ppt_x</p:attrName>
                                        </p:attrNameLst>
                                      </p:cBhvr>
                                      <p:tavLst>
                                        <p:tav tm="0">
                                          <p:val>
                                            <p:strVal val="1+#ppt_w/2"/>
                                          </p:val>
                                        </p:tav>
                                        <p:tav tm="100000">
                                          <p:val>
                                            <p:strVal val="#ppt_x"/>
                                          </p:val>
                                        </p:tav>
                                      </p:tavLst>
                                    </p:anim>
                                    <p:anim calcmode="lin" valueType="num">
                                      <p:cBhvr additive="base">
                                        <p:cTn id="287" dur="4000" fill="hold"/>
                                        <p:tgtEl>
                                          <p:spTgt spid="39"/>
                                        </p:tgtEl>
                                        <p:attrNameLst>
                                          <p:attrName>ppt_y</p:attrName>
                                        </p:attrNameLst>
                                      </p:cBhvr>
                                      <p:tavLst>
                                        <p:tav tm="0">
                                          <p:val>
                                            <p:strVal val="#ppt_y"/>
                                          </p:val>
                                        </p:tav>
                                        <p:tav tm="100000">
                                          <p:val>
                                            <p:strVal val="#ppt_y"/>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39"/>
                                        </p:tgtEl>
                                        <p:attrNameLst>
                                          <p:attrName>style.visibility</p:attrName>
                                        </p:attrNameLst>
                                      </p:cBhvr>
                                      <p:to>
                                        <p:strVal val="visible"/>
                                      </p:to>
                                    </p:set>
                                    <p:anim calcmode="lin" valueType="num">
                                      <p:cBhvr>
                                        <p:cTn id="290" dur="4000" fill="hold"/>
                                        <p:tgtEl>
                                          <p:spTgt spid="39"/>
                                        </p:tgtEl>
                                        <p:attrNameLst>
                                          <p:attrName>ppt_w</p:attrName>
                                        </p:attrNameLst>
                                      </p:cBhvr>
                                      <p:tavLst>
                                        <p:tav tm="0" fmla="#ppt_w*sin(2.5*pi*$)">
                                          <p:val>
                                            <p:fltVal val="0"/>
                                          </p:val>
                                        </p:tav>
                                        <p:tav tm="100000">
                                          <p:val>
                                            <p:fltVal val="1"/>
                                          </p:val>
                                        </p:tav>
                                      </p:tavLst>
                                    </p:anim>
                                    <p:anim calcmode="lin" valueType="num">
                                      <p:cBhvr>
                                        <p:cTn id="291" dur="4000" fill="hold"/>
                                        <p:tgtEl>
                                          <p:spTgt spid="39"/>
                                        </p:tgtEl>
                                        <p:attrNameLst>
                                          <p:attrName>ppt_h</p:attrName>
                                        </p:attrNameLst>
                                      </p:cBhvr>
                                      <p:tavLst>
                                        <p:tav tm="0">
                                          <p:val>
                                            <p:strVal val="#ppt_h"/>
                                          </p:val>
                                        </p:tav>
                                        <p:tav tm="100000">
                                          <p:val>
                                            <p:strVal val="#ppt_h"/>
                                          </p:val>
                                        </p:tav>
                                      </p:tavLst>
                                    </p:anim>
                                  </p:childTnLst>
                                </p:cTn>
                              </p:par>
                              <p:par>
                                <p:cTn id="292" presetID="2" presetClass="exit" presetSubtype="8" fill="hold" grpId="2" nodeType="withEffect">
                                  <p:stCondLst>
                                    <p:cond delay="0"/>
                                  </p:stCondLst>
                                  <p:childTnLst>
                                    <p:anim calcmode="lin" valueType="num">
                                      <p:cBhvr additive="base">
                                        <p:cTn id="293" dur="4500"/>
                                        <p:tgtEl>
                                          <p:spTgt spid="39"/>
                                        </p:tgtEl>
                                        <p:attrNameLst>
                                          <p:attrName>ppt_x</p:attrName>
                                        </p:attrNameLst>
                                      </p:cBhvr>
                                      <p:tavLst>
                                        <p:tav tm="0">
                                          <p:val>
                                            <p:strVal val="ppt_x"/>
                                          </p:val>
                                        </p:tav>
                                        <p:tav tm="100000">
                                          <p:val>
                                            <p:strVal val="0-ppt_w/2"/>
                                          </p:val>
                                        </p:tav>
                                      </p:tavLst>
                                    </p:anim>
                                    <p:anim calcmode="lin" valueType="num">
                                      <p:cBhvr additive="base">
                                        <p:cTn id="294" dur="4500"/>
                                        <p:tgtEl>
                                          <p:spTgt spid="39"/>
                                        </p:tgtEl>
                                        <p:attrNameLst>
                                          <p:attrName>ppt_y</p:attrName>
                                        </p:attrNameLst>
                                      </p:cBhvr>
                                      <p:tavLst>
                                        <p:tav tm="0">
                                          <p:val>
                                            <p:strVal val="ppt_y"/>
                                          </p:val>
                                        </p:tav>
                                        <p:tav tm="100000">
                                          <p:val>
                                            <p:strVal val="ppt_y"/>
                                          </p:val>
                                        </p:tav>
                                      </p:tavLst>
                                    </p:anim>
                                    <p:set>
                                      <p:cBhvr>
                                        <p:cTn id="295" dur="1" fill="hold">
                                          <p:stCondLst>
                                            <p:cond delay="4499"/>
                                          </p:stCondLst>
                                        </p:cTn>
                                        <p:tgtEl>
                                          <p:spTgt spid="39"/>
                                        </p:tgtEl>
                                        <p:attrNameLst>
                                          <p:attrName>style.visibility</p:attrName>
                                        </p:attrNameLst>
                                      </p:cBhvr>
                                      <p:to>
                                        <p:strVal val="hidden"/>
                                      </p:to>
                                    </p:set>
                                  </p:childTnLst>
                                </p:cTn>
                              </p:par>
                              <p:par>
                                <p:cTn id="296" presetID="23" presetClass="entr" presetSubtype="272" fill="hold" nodeType="withEffect">
                                  <p:stCondLst>
                                    <p:cond delay="0"/>
                                  </p:stCondLst>
                                  <p:childTnLst>
                                    <p:set>
                                      <p:cBhvr>
                                        <p:cTn id="297" dur="1" fill="hold">
                                          <p:stCondLst>
                                            <p:cond delay="0"/>
                                          </p:stCondLst>
                                        </p:cTn>
                                        <p:tgtEl>
                                          <p:spTgt spid="45"/>
                                        </p:tgtEl>
                                        <p:attrNameLst>
                                          <p:attrName>style.visibility</p:attrName>
                                        </p:attrNameLst>
                                      </p:cBhvr>
                                      <p:to>
                                        <p:strVal val="visible"/>
                                      </p:to>
                                    </p:set>
                                    <p:anim calcmode="lin" valueType="num">
                                      <p:cBhvr>
                                        <p:cTn id="298" dur="4000" fill="hold"/>
                                        <p:tgtEl>
                                          <p:spTgt spid="45"/>
                                        </p:tgtEl>
                                        <p:attrNameLst>
                                          <p:attrName>ppt_w</p:attrName>
                                        </p:attrNameLst>
                                      </p:cBhvr>
                                      <p:tavLst>
                                        <p:tav tm="0">
                                          <p:val>
                                            <p:strVal val="2/3*#ppt_w"/>
                                          </p:val>
                                        </p:tav>
                                        <p:tav tm="100000">
                                          <p:val>
                                            <p:strVal val="#ppt_w"/>
                                          </p:val>
                                        </p:tav>
                                      </p:tavLst>
                                    </p:anim>
                                    <p:anim calcmode="lin" valueType="num">
                                      <p:cBhvr>
                                        <p:cTn id="299" dur="4000" fill="hold"/>
                                        <p:tgtEl>
                                          <p:spTgt spid="45"/>
                                        </p:tgtEl>
                                        <p:attrNameLst>
                                          <p:attrName>ppt_h</p:attrName>
                                        </p:attrNameLst>
                                      </p:cBhvr>
                                      <p:tavLst>
                                        <p:tav tm="0">
                                          <p:val>
                                            <p:strVal val="2/3*#ppt_h"/>
                                          </p:val>
                                        </p:tav>
                                        <p:tav tm="100000">
                                          <p:val>
                                            <p:strVal val="#ppt_h"/>
                                          </p:val>
                                        </p:tav>
                                      </p:tavLst>
                                    </p:anim>
                                  </p:childTnLst>
                                </p:cTn>
                              </p:par>
                              <p:par>
                                <p:cTn id="300" presetID="4" presetClass="entr" presetSubtype="32" fill="hold" nodeType="withEffect">
                                  <p:stCondLst>
                                    <p:cond delay="0"/>
                                  </p:stCondLst>
                                  <p:childTnLst>
                                    <p:set>
                                      <p:cBhvr>
                                        <p:cTn id="301" dur="1" fill="hold">
                                          <p:stCondLst>
                                            <p:cond delay="0"/>
                                          </p:stCondLst>
                                        </p:cTn>
                                        <p:tgtEl>
                                          <p:spTgt spid="45"/>
                                        </p:tgtEl>
                                        <p:attrNameLst>
                                          <p:attrName>style.visibility</p:attrName>
                                        </p:attrNameLst>
                                      </p:cBhvr>
                                      <p:to>
                                        <p:strVal val="visible"/>
                                      </p:to>
                                    </p:set>
                                    <p:animEffect transition="in" filter="box(out)">
                                      <p:cBhvr>
                                        <p:cTn id="302" dur="4000"/>
                                        <p:tgtEl>
                                          <p:spTgt spid="45"/>
                                        </p:tgtEl>
                                      </p:cBhvr>
                                    </p:animEffect>
                                  </p:childTnLst>
                                </p:cTn>
                              </p:par>
                              <p:par>
                                <p:cTn id="303" presetID="23" presetClass="exit" presetSubtype="16" fill="hold" nodeType="withEffect">
                                  <p:stCondLst>
                                    <p:cond delay="0"/>
                                  </p:stCondLst>
                                  <p:childTnLst>
                                    <p:anim calcmode="lin" valueType="num">
                                      <p:cBhvr>
                                        <p:cTn id="304" dur="4500"/>
                                        <p:tgtEl>
                                          <p:spTgt spid="38"/>
                                        </p:tgtEl>
                                        <p:attrNameLst>
                                          <p:attrName>ppt_w</p:attrName>
                                        </p:attrNameLst>
                                      </p:cBhvr>
                                      <p:tavLst>
                                        <p:tav tm="0">
                                          <p:val>
                                            <p:strVal val="ppt_w"/>
                                          </p:val>
                                        </p:tav>
                                        <p:tav tm="100000">
                                          <p:val>
                                            <p:strVal val="4*ppt_w"/>
                                          </p:val>
                                        </p:tav>
                                      </p:tavLst>
                                    </p:anim>
                                    <p:anim calcmode="lin" valueType="num">
                                      <p:cBhvr>
                                        <p:cTn id="305" dur="4500"/>
                                        <p:tgtEl>
                                          <p:spTgt spid="38"/>
                                        </p:tgtEl>
                                        <p:attrNameLst>
                                          <p:attrName>ppt_h</p:attrName>
                                        </p:attrNameLst>
                                      </p:cBhvr>
                                      <p:tavLst>
                                        <p:tav tm="0">
                                          <p:val>
                                            <p:strVal val="ppt_h"/>
                                          </p:val>
                                        </p:tav>
                                        <p:tav tm="100000">
                                          <p:val>
                                            <p:strVal val="4*ppt_h"/>
                                          </p:val>
                                        </p:tav>
                                      </p:tavLst>
                                    </p:anim>
                                    <p:set>
                                      <p:cBhvr>
                                        <p:cTn id="306" dur="1" fill="hold">
                                          <p:stCondLst>
                                            <p:cond delay="4499"/>
                                          </p:stCondLst>
                                        </p:cTn>
                                        <p:tgtEl>
                                          <p:spTgt spid="3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2" grpId="0" animBg="1"/>
      <p:bldP spid="42" grpId="1" animBg="1"/>
      <p:bldP spid="42" grpId="2" animBg="1"/>
      <p:bldP spid="43" grpId="0" animBg="1"/>
      <p:bldP spid="43" grpId="1" animBg="1"/>
      <p:bldP spid="43" grpId="2" animBg="1"/>
      <p:bldP spid="39" grpId="0" animBg="1"/>
      <p:bldP spid="39" grpId="1" animBg="1"/>
      <p:bldP spid="39" grpId="2" animBg="1"/>
      <p:bldP spid="40" grpId="0" animBg="1"/>
      <p:bldP spid="40" grpId="1" animBg="1"/>
      <p:bldP spid="40" grpId="2" animBg="1"/>
      <p:bldP spid="41" grpId="0" animBg="1"/>
      <p:bldP spid="41" grpId="1" animBg="1"/>
      <p:bldP spid="41"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50"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187624" y="1131590"/>
            <a:ext cx="4572000" cy="2862322"/>
          </a:xfrm>
          <a:prstGeom prst="rect">
            <a:avLst/>
          </a:prstGeom>
        </p:spPr>
        <p:txBody>
          <a:bodyPr>
            <a:spAutoFit/>
            <a:scene3d>
              <a:camera prst="obliqueBottomLeft"/>
              <a:lightRig rig="threePt" dir="t"/>
            </a:scene3d>
            <a:sp3d extrusionH="31750">
              <a:extrusionClr>
                <a:srgbClr val="FFC000"/>
              </a:extrusionClr>
            </a:sp3d>
          </a:bodyPr>
          <a:lstStyle/>
          <a:p>
            <a:pPr algn="ctr"/>
            <a:r>
              <a:rPr lang="es-ES" sz="2000" dirty="0" smtClean="0">
                <a:solidFill>
                  <a:schemeClr val="bg1"/>
                </a:solidFill>
                <a:latin typeface="Hobo Std" pitchFamily="34" charset="0"/>
              </a:rPr>
              <a:t>Contrarresta </a:t>
            </a:r>
            <a:r>
              <a:rPr lang="es-ES" sz="2000" dirty="0">
                <a:solidFill>
                  <a:schemeClr val="bg1"/>
                </a:solidFill>
                <a:latin typeface="Hobo Std" pitchFamily="34" charset="0"/>
              </a:rPr>
              <a:t>el efecto del tabaco: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Los </a:t>
            </a:r>
            <a:r>
              <a:rPr lang="es-ES" sz="2000" dirty="0">
                <a:solidFill>
                  <a:schemeClr val="bg1"/>
                </a:solidFill>
                <a:latin typeface="Hobo Std" pitchFamily="34" charset="0"/>
              </a:rPr>
              <a:t>dos componentes principales de los tomates, el ácido </a:t>
            </a:r>
            <a:r>
              <a:rPr lang="es-ES" sz="2000" dirty="0" err="1">
                <a:solidFill>
                  <a:schemeClr val="bg1"/>
                </a:solidFill>
                <a:latin typeface="Hobo Std" pitchFamily="34" charset="0"/>
              </a:rPr>
              <a:t>cumárico</a:t>
            </a:r>
            <a:r>
              <a:rPr lang="es-ES" sz="2000" dirty="0">
                <a:solidFill>
                  <a:schemeClr val="bg1"/>
                </a:solidFill>
                <a:latin typeface="Hobo Std" pitchFamily="34" charset="0"/>
              </a:rPr>
              <a:t> y el ácido </a:t>
            </a:r>
            <a:r>
              <a:rPr lang="es-ES" sz="2000" dirty="0" err="1">
                <a:solidFill>
                  <a:schemeClr val="bg1"/>
                </a:solidFill>
                <a:latin typeface="Hobo Std" pitchFamily="34" charset="0"/>
              </a:rPr>
              <a:t>clorogénico</a:t>
            </a:r>
            <a:r>
              <a:rPr lang="es-ES" sz="2000" dirty="0">
                <a:solidFill>
                  <a:schemeClr val="bg1"/>
                </a:solidFill>
                <a:latin typeface="Hobo Std" pitchFamily="34" charset="0"/>
              </a:rPr>
              <a:t>, son esenciales en la lucha contra las </a:t>
            </a:r>
            <a:r>
              <a:rPr lang="es-ES" sz="2000" dirty="0" err="1">
                <a:solidFill>
                  <a:schemeClr val="bg1"/>
                </a:solidFill>
                <a:latin typeface="Hobo Std" pitchFamily="34" charset="0"/>
              </a:rPr>
              <a:t>nitrosaminas</a:t>
            </a:r>
            <a:r>
              <a:rPr lang="es-ES" sz="2000" dirty="0">
                <a:solidFill>
                  <a:schemeClr val="bg1"/>
                </a:solidFill>
                <a:latin typeface="Hobo Std" pitchFamily="34" charset="0"/>
              </a:rPr>
              <a:t> que se producen en el cuerpo al fumar y que son los principales agentes cancerígenos en el humo del cigarrillo.</a:t>
            </a:r>
          </a:p>
        </p:txBody>
      </p:sp>
    </p:spTree>
    <p:extLst>
      <p:ext uri="{BB962C8B-B14F-4D97-AF65-F5344CB8AC3E}">
        <p14:creationId xmlns:p14="http://schemas.microsoft.com/office/powerpoint/2010/main" val="1765503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155 Rectángulo"/>
          <p:cNvSpPr/>
          <p:nvPr/>
        </p:nvSpPr>
        <p:spPr>
          <a:xfrm rot="10800000">
            <a:off x="14119" y="2520000"/>
            <a:ext cx="9144000" cy="2623500"/>
          </a:xfrm>
          <a:prstGeom prst="rect">
            <a:avLst/>
          </a:prstGeom>
          <a:gradFill flip="none" rotWithShape="1">
            <a:gsLst>
              <a:gs pos="98333">
                <a:srgbClr val="C00000"/>
              </a:gs>
              <a:gs pos="87000">
                <a:srgbClr val="FF0000"/>
              </a:gs>
              <a:gs pos="1667">
                <a:srgbClr val="FFFF00"/>
              </a:gs>
              <a:gs pos="12000">
                <a:srgbClr val="99FF3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a:off x="0" y="-28886"/>
            <a:ext cx="9144000" cy="2571749"/>
          </a:xfrm>
          <a:prstGeom prst="rect">
            <a:avLst/>
          </a:prstGeom>
          <a:gradFill>
            <a:gsLst>
              <a:gs pos="98333">
                <a:srgbClr val="C00000"/>
              </a:gs>
              <a:gs pos="87000">
                <a:srgbClr val="FF0000"/>
              </a:gs>
              <a:gs pos="1667">
                <a:srgbClr val="FFFF00"/>
              </a:gs>
              <a:gs pos="12000">
                <a:srgbClr val="99FF33"/>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4" name="23 Imagen" descr="Diapositiva23"/>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30778" y="0"/>
            <a:ext cx="9174778" cy="5163467"/>
          </a:xfrm>
          <a:prstGeom prst="rect">
            <a:avLst/>
          </a:prstGeom>
          <a:noFill/>
          <a:ln>
            <a:noFill/>
          </a:ln>
        </p:spPr>
      </p:pic>
      <p:sp>
        <p:nvSpPr>
          <p:cNvPr id="2" name="Forma libre 2"/>
          <p:cNvSpPr/>
          <p:nvPr/>
        </p:nvSpPr>
        <p:spPr>
          <a:xfrm rot="10800000" flipH="1">
            <a:off x="83925" y="45721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2"/>
          <p:cNvSpPr/>
          <p:nvPr/>
        </p:nvSpPr>
        <p:spPr>
          <a:xfrm rot="10800000" flipH="1">
            <a:off x="358329" y="432601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2"/>
          <p:cNvSpPr/>
          <p:nvPr/>
        </p:nvSpPr>
        <p:spPr>
          <a:xfrm rot="10800000" flipH="1">
            <a:off x="632734" y="412773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2"/>
          <p:cNvSpPr/>
          <p:nvPr/>
        </p:nvSpPr>
        <p:spPr>
          <a:xfrm rot="10800000" flipH="1">
            <a:off x="907139" y="390553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2"/>
          <p:cNvSpPr/>
          <p:nvPr/>
        </p:nvSpPr>
        <p:spPr>
          <a:xfrm>
            <a:off x="92624" y="26596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2"/>
          <p:cNvSpPr/>
          <p:nvPr/>
        </p:nvSpPr>
        <p:spPr>
          <a:xfrm>
            <a:off x="367029" y="290574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2"/>
          <p:cNvSpPr/>
          <p:nvPr/>
        </p:nvSpPr>
        <p:spPr>
          <a:xfrm>
            <a:off x="641433" y="310402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2"/>
          <p:cNvSpPr/>
          <p:nvPr/>
        </p:nvSpPr>
        <p:spPr>
          <a:xfrm>
            <a:off x="915838" y="332622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2"/>
          <p:cNvSpPr/>
          <p:nvPr/>
        </p:nvSpPr>
        <p:spPr>
          <a:xfrm rot="10800000">
            <a:off x="2026551" y="457199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2"/>
          <p:cNvSpPr/>
          <p:nvPr/>
        </p:nvSpPr>
        <p:spPr>
          <a:xfrm rot="10800000">
            <a:off x="1752146" y="432587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2"/>
          <p:cNvSpPr/>
          <p:nvPr/>
        </p:nvSpPr>
        <p:spPr>
          <a:xfrm rot="10800000">
            <a:off x="1477740" y="412759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2"/>
          <p:cNvSpPr/>
          <p:nvPr/>
        </p:nvSpPr>
        <p:spPr>
          <a:xfrm rot="10800000">
            <a:off x="1203336" y="390539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2"/>
          <p:cNvSpPr/>
          <p:nvPr/>
        </p:nvSpPr>
        <p:spPr>
          <a:xfrm flipH="1">
            <a:off x="2033391" y="26596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2"/>
          <p:cNvSpPr/>
          <p:nvPr/>
        </p:nvSpPr>
        <p:spPr>
          <a:xfrm flipH="1">
            <a:off x="1758986" y="290574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2"/>
          <p:cNvSpPr/>
          <p:nvPr/>
        </p:nvSpPr>
        <p:spPr>
          <a:xfrm flipH="1">
            <a:off x="1484581" y="310402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2"/>
          <p:cNvSpPr/>
          <p:nvPr/>
        </p:nvSpPr>
        <p:spPr>
          <a:xfrm flipH="1">
            <a:off x="1210177" y="332622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2"/>
          <p:cNvSpPr/>
          <p:nvPr/>
        </p:nvSpPr>
        <p:spPr>
          <a:xfrm rot="10800000" flipH="1">
            <a:off x="2351950" y="45562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2"/>
          <p:cNvSpPr/>
          <p:nvPr/>
        </p:nvSpPr>
        <p:spPr>
          <a:xfrm rot="10800000" flipH="1">
            <a:off x="2626354" y="431014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Forma libre 2"/>
          <p:cNvSpPr/>
          <p:nvPr/>
        </p:nvSpPr>
        <p:spPr>
          <a:xfrm rot="10800000" flipH="1">
            <a:off x="2900759" y="411186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Forma libre 2"/>
          <p:cNvSpPr/>
          <p:nvPr/>
        </p:nvSpPr>
        <p:spPr>
          <a:xfrm rot="10800000" flipH="1">
            <a:off x="3175164" y="388966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Forma libre 2"/>
          <p:cNvSpPr/>
          <p:nvPr/>
        </p:nvSpPr>
        <p:spPr>
          <a:xfrm>
            <a:off x="2360649" y="26437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2"/>
          <p:cNvSpPr/>
          <p:nvPr/>
        </p:nvSpPr>
        <p:spPr>
          <a:xfrm>
            <a:off x="2635054" y="28898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2"/>
          <p:cNvSpPr/>
          <p:nvPr/>
        </p:nvSpPr>
        <p:spPr>
          <a:xfrm>
            <a:off x="2909458" y="30881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2"/>
          <p:cNvSpPr/>
          <p:nvPr/>
        </p:nvSpPr>
        <p:spPr>
          <a:xfrm>
            <a:off x="3183863" y="33103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Forma libre 2"/>
          <p:cNvSpPr/>
          <p:nvPr/>
        </p:nvSpPr>
        <p:spPr>
          <a:xfrm rot="10800000">
            <a:off x="4294576" y="455611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Forma libre 2"/>
          <p:cNvSpPr/>
          <p:nvPr/>
        </p:nvSpPr>
        <p:spPr>
          <a:xfrm rot="10800000">
            <a:off x="4020171" y="431000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2"/>
          <p:cNvSpPr/>
          <p:nvPr/>
        </p:nvSpPr>
        <p:spPr>
          <a:xfrm rot="10800000">
            <a:off x="3745765" y="411172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2"/>
          <p:cNvSpPr/>
          <p:nvPr/>
        </p:nvSpPr>
        <p:spPr>
          <a:xfrm rot="10800000">
            <a:off x="3471361" y="388952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2"/>
          <p:cNvSpPr/>
          <p:nvPr/>
        </p:nvSpPr>
        <p:spPr>
          <a:xfrm flipH="1">
            <a:off x="4301416" y="26437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2"/>
          <p:cNvSpPr/>
          <p:nvPr/>
        </p:nvSpPr>
        <p:spPr>
          <a:xfrm flipH="1">
            <a:off x="4027011" y="28898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Forma libre 2"/>
          <p:cNvSpPr/>
          <p:nvPr/>
        </p:nvSpPr>
        <p:spPr>
          <a:xfrm flipH="1">
            <a:off x="3752606" y="308815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Forma libre 2"/>
          <p:cNvSpPr/>
          <p:nvPr/>
        </p:nvSpPr>
        <p:spPr>
          <a:xfrm flipH="1">
            <a:off x="3478202" y="33103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2"/>
          <p:cNvSpPr/>
          <p:nvPr/>
        </p:nvSpPr>
        <p:spPr>
          <a:xfrm rot="10800000" flipH="1">
            <a:off x="4583925" y="457213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2"/>
          <p:cNvSpPr/>
          <p:nvPr/>
        </p:nvSpPr>
        <p:spPr>
          <a:xfrm rot="10800000" flipH="1">
            <a:off x="4858329" y="432601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2"/>
          <p:cNvSpPr/>
          <p:nvPr/>
        </p:nvSpPr>
        <p:spPr>
          <a:xfrm rot="10800000" flipH="1">
            <a:off x="5132734" y="412773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Forma libre 2"/>
          <p:cNvSpPr/>
          <p:nvPr/>
        </p:nvSpPr>
        <p:spPr>
          <a:xfrm rot="10800000" flipH="1">
            <a:off x="5407139" y="390553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Forma libre 2"/>
          <p:cNvSpPr/>
          <p:nvPr/>
        </p:nvSpPr>
        <p:spPr>
          <a:xfrm>
            <a:off x="4592624" y="265963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2"/>
          <p:cNvSpPr/>
          <p:nvPr/>
        </p:nvSpPr>
        <p:spPr>
          <a:xfrm>
            <a:off x="4867029" y="290574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2"/>
          <p:cNvSpPr/>
          <p:nvPr/>
        </p:nvSpPr>
        <p:spPr>
          <a:xfrm>
            <a:off x="5141433" y="31040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2"/>
          <p:cNvSpPr/>
          <p:nvPr/>
        </p:nvSpPr>
        <p:spPr>
          <a:xfrm>
            <a:off x="5415838" y="33262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2"/>
          <p:cNvSpPr/>
          <p:nvPr/>
        </p:nvSpPr>
        <p:spPr>
          <a:xfrm rot="10800000">
            <a:off x="6526551" y="457199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Forma libre 2"/>
          <p:cNvSpPr/>
          <p:nvPr/>
        </p:nvSpPr>
        <p:spPr>
          <a:xfrm rot="10800000">
            <a:off x="6252145" y="432587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Forma libre 2"/>
          <p:cNvSpPr/>
          <p:nvPr/>
        </p:nvSpPr>
        <p:spPr>
          <a:xfrm rot="10800000">
            <a:off x="5977741" y="412759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Forma libre 2"/>
          <p:cNvSpPr/>
          <p:nvPr/>
        </p:nvSpPr>
        <p:spPr>
          <a:xfrm rot="10800000">
            <a:off x="5703336" y="390539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Forma libre 2"/>
          <p:cNvSpPr/>
          <p:nvPr/>
        </p:nvSpPr>
        <p:spPr>
          <a:xfrm flipH="1">
            <a:off x="6533391" y="265963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Forma libre 2"/>
          <p:cNvSpPr/>
          <p:nvPr/>
        </p:nvSpPr>
        <p:spPr>
          <a:xfrm flipH="1">
            <a:off x="6258986" y="290574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Forma libre 2"/>
          <p:cNvSpPr/>
          <p:nvPr/>
        </p:nvSpPr>
        <p:spPr>
          <a:xfrm flipH="1">
            <a:off x="5984581" y="310402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Forma libre 2"/>
          <p:cNvSpPr/>
          <p:nvPr/>
        </p:nvSpPr>
        <p:spPr>
          <a:xfrm flipH="1">
            <a:off x="5710177" y="332622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Forma libre 2"/>
          <p:cNvSpPr/>
          <p:nvPr/>
        </p:nvSpPr>
        <p:spPr>
          <a:xfrm rot="10800000" flipH="1">
            <a:off x="6851950" y="455626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Forma libre 2"/>
          <p:cNvSpPr/>
          <p:nvPr/>
        </p:nvSpPr>
        <p:spPr>
          <a:xfrm rot="10800000" flipH="1">
            <a:off x="7126354" y="431014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Forma libre 2"/>
          <p:cNvSpPr/>
          <p:nvPr/>
        </p:nvSpPr>
        <p:spPr>
          <a:xfrm rot="10800000" flipH="1">
            <a:off x="7400759" y="411186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orma libre 2"/>
          <p:cNvSpPr/>
          <p:nvPr/>
        </p:nvSpPr>
        <p:spPr>
          <a:xfrm rot="10800000" flipH="1">
            <a:off x="7675164" y="388966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Forma libre 2"/>
          <p:cNvSpPr/>
          <p:nvPr/>
        </p:nvSpPr>
        <p:spPr>
          <a:xfrm>
            <a:off x="6860648" y="264376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Forma libre 2"/>
          <p:cNvSpPr/>
          <p:nvPr/>
        </p:nvSpPr>
        <p:spPr>
          <a:xfrm>
            <a:off x="7135054" y="288987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Forma libre 2"/>
          <p:cNvSpPr/>
          <p:nvPr/>
        </p:nvSpPr>
        <p:spPr>
          <a:xfrm>
            <a:off x="7409458" y="30881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Forma libre 2"/>
          <p:cNvSpPr/>
          <p:nvPr/>
        </p:nvSpPr>
        <p:spPr>
          <a:xfrm>
            <a:off x="7683863" y="33103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Forma libre 2"/>
          <p:cNvSpPr/>
          <p:nvPr/>
        </p:nvSpPr>
        <p:spPr>
          <a:xfrm rot="10800000">
            <a:off x="8794576" y="455612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2"/>
          <p:cNvSpPr/>
          <p:nvPr/>
        </p:nvSpPr>
        <p:spPr>
          <a:xfrm rot="10800000">
            <a:off x="8520171" y="431000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2"/>
          <p:cNvSpPr/>
          <p:nvPr/>
        </p:nvSpPr>
        <p:spPr>
          <a:xfrm rot="10800000">
            <a:off x="8245766" y="411172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2"/>
          <p:cNvSpPr/>
          <p:nvPr/>
        </p:nvSpPr>
        <p:spPr>
          <a:xfrm rot="10800000">
            <a:off x="7971361" y="388952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2"/>
          <p:cNvSpPr/>
          <p:nvPr/>
        </p:nvSpPr>
        <p:spPr>
          <a:xfrm flipH="1">
            <a:off x="8801416" y="264375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Forma libre 2"/>
          <p:cNvSpPr/>
          <p:nvPr/>
        </p:nvSpPr>
        <p:spPr>
          <a:xfrm flipH="1">
            <a:off x="8527011" y="288987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Forma libre 2"/>
          <p:cNvSpPr/>
          <p:nvPr/>
        </p:nvSpPr>
        <p:spPr>
          <a:xfrm flipH="1">
            <a:off x="8252606" y="308815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2"/>
          <p:cNvSpPr/>
          <p:nvPr/>
        </p:nvSpPr>
        <p:spPr>
          <a:xfrm flipH="1">
            <a:off x="7978202" y="3310357"/>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Forma libre 2"/>
          <p:cNvSpPr/>
          <p:nvPr/>
        </p:nvSpPr>
        <p:spPr>
          <a:xfrm>
            <a:off x="83924" y="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Forma libre 2"/>
          <p:cNvSpPr/>
          <p:nvPr/>
        </p:nvSpPr>
        <p:spPr>
          <a:xfrm>
            <a:off x="358329" y="24612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Forma libre 2"/>
          <p:cNvSpPr/>
          <p:nvPr/>
        </p:nvSpPr>
        <p:spPr>
          <a:xfrm>
            <a:off x="632734" y="44440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Forma libre 2"/>
          <p:cNvSpPr/>
          <p:nvPr/>
        </p:nvSpPr>
        <p:spPr>
          <a:xfrm>
            <a:off x="907139" y="66659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Forma libre 2"/>
          <p:cNvSpPr/>
          <p:nvPr/>
        </p:nvSpPr>
        <p:spPr>
          <a:xfrm rot="10800000" flipH="1">
            <a:off x="92624"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Forma libre 2"/>
          <p:cNvSpPr/>
          <p:nvPr/>
        </p:nvSpPr>
        <p:spPr>
          <a:xfrm rot="10800000" flipH="1">
            <a:off x="367029"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Forma libre 2"/>
          <p:cNvSpPr/>
          <p:nvPr/>
        </p:nvSpPr>
        <p:spPr>
          <a:xfrm rot="10800000" flipH="1">
            <a:off x="641433"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Forma libre 2"/>
          <p:cNvSpPr/>
          <p:nvPr/>
        </p:nvSpPr>
        <p:spPr>
          <a:xfrm rot="10800000" flipH="1">
            <a:off x="915838"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Forma libre 2"/>
          <p:cNvSpPr/>
          <p:nvPr/>
        </p:nvSpPr>
        <p:spPr>
          <a:xfrm flipH="1">
            <a:off x="2026551" y="14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Forma libre 2"/>
          <p:cNvSpPr/>
          <p:nvPr/>
        </p:nvSpPr>
        <p:spPr>
          <a:xfrm flipH="1">
            <a:off x="1752146" y="24625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Forma libre 2"/>
          <p:cNvSpPr/>
          <p:nvPr/>
        </p:nvSpPr>
        <p:spPr>
          <a:xfrm flipH="1">
            <a:off x="1477740" y="44453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Forma libre 2"/>
          <p:cNvSpPr/>
          <p:nvPr/>
        </p:nvSpPr>
        <p:spPr>
          <a:xfrm flipH="1">
            <a:off x="1203336" y="66673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Forma libre 2"/>
          <p:cNvSpPr/>
          <p:nvPr/>
        </p:nvSpPr>
        <p:spPr>
          <a:xfrm rot="10800000">
            <a:off x="2033391"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Forma libre 2"/>
          <p:cNvSpPr/>
          <p:nvPr/>
        </p:nvSpPr>
        <p:spPr>
          <a:xfrm rot="10800000">
            <a:off x="1758986"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Forma libre 2"/>
          <p:cNvSpPr/>
          <p:nvPr/>
        </p:nvSpPr>
        <p:spPr>
          <a:xfrm rot="10800000">
            <a:off x="1484581"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Forma libre 2"/>
          <p:cNvSpPr/>
          <p:nvPr/>
        </p:nvSpPr>
        <p:spPr>
          <a:xfrm rot="10800000">
            <a:off x="1210177"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Forma libre 2"/>
          <p:cNvSpPr/>
          <p:nvPr/>
        </p:nvSpPr>
        <p:spPr>
          <a:xfrm>
            <a:off x="2351950" y="158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Forma libre 2"/>
          <p:cNvSpPr/>
          <p:nvPr/>
        </p:nvSpPr>
        <p:spPr>
          <a:xfrm>
            <a:off x="2626354" y="26199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Forma libre 2"/>
          <p:cNvSpPr/>
          <p:nvPr/>
        </p:nvSpPr>
        <p:spPr>
          <a:xfrm>
            <a:off x="2900759" y="46027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Forma libre 2"/>
          <p:cNvSpPr/>
          <p:nvPr/>
        </p:nvSpPr>
        <p:spPr>
          <a:xfrm>
            <a:off x="3175164" y="68247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Forma libre 2"/>
          <p:cNvSpPr/>
          <p:nvPr/>
        </p:nvSpPr>
        <p:spPr>
          <a:xfrm rot="10800000" flipH="1">
            <a:off x="2360649"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Forma libre 2"/>
          <p:cNvSpPr/>
          <p:nvPr/>
        </p:nvSpPr>
        <p:spPr>
          <a:xfrm rot="10800000" flipH="1">
            <a:off x="2635054"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Forma libre 2"/>
          <p:cNvSpPr/>
          <p:nvPr/>
        </p:nvSpPr>
        <p:spPr>
          <a:xfrm rot="10800000" flipH="1">
            <a:off x="2909458"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Forma libre 2"/>
          <p:cNvSpPr/>
          <p:nvPr/>
        </p:nvSpPr>
        <p:spPr>
          <a:xfrm rot="10800000" flipH="1">
            <a:off x="3183863"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Forma libre 2"/>
          <p:cNvSpPr/>
          <p:nvPr/>
        </p:nvSpPr>
        <p:spPr>
          <a:xfrm flipH="1">
            <a:off x="4294576" y="1601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Forma libre 2"/>
          <p:cNvSpPr/>
          <p:nvPr/>
        </p:nvSpPr>
        <p:spPr>
          <a:xfrm flipH="1">
            <a:off x="4020171" y="26213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Forma libre 2"/>
          <p:cNvSpPr/>
          <p:nvPr/>
        </p:nvSpPr>
        <p:spPr>
          <a:xfrm flipH="1">
            <a:off x="3745765" y="46041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Forma libre 2"/>
          <p:cNvSpPr/>
          <p:nvPr/>
        </p:nvSpPr>
        <p:spPr>
          <a:xfrm flipH="1">
            <a:off x="3471361" y="68260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Forma libre 2"/>
          <p:cNvSpPr/>
          <p:nvPr/>
        </p:nvSpPr>
        <p:spPr>
          <a:xfrm rot="10800000">
            <a:off x="4301416"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Forma libre 2"/>
          <p:cNvSpPr/>
          <p:nvPr/>
        </p:nvSpPr>
        <p:spPr>
          <a:xfrm rot="10800000">
            <a:off x="4027011"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Forma libre 2"/>
          <p:cNvSpPr/>
          <p:nvPr/>
        </p:nvSpPr>
        <p:spPr>
          <a:xfrm rot="10800000">
            <a:off x="3752606"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Forma libre 2"/>
          <p:cNvSpPr/>
          <p:nvPr/>
        </p:nvSpPr>
        <p:spPr>
          <a:xfrm rot="10800000">
            <a:off x="3478202"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Forma libre 2"/>
          <p:cNvSpPr/>
          <p:nvPr/>
        </p:nvSpPr>
        <p:spPr>
          <a:xfrm>
            <a:off x="4583924" y="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Forma libre 2"/>
          <p:cNvSpPr/>
          <p:nvPr/>
        </p:nvSpPr>
        <p:spPr>
          <a:xfrm>
            <a:off x="4858329" y="24612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Forma libre 2"/>
          <p:cNvSpPr/>
          <p:nvPr/>
        </p:nvSpPr>
        <p:spPr>
          <a:xfrm>
            <a:off x="5132734" y="44440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Forma libre 2"/>
          <p:cNvSpPr/>
          <p:nvPr/>
        </p:nvSpPr>
        <p:spPr>
          <a:xfrm>
            <a:off x="5407139" y="66659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Forma libre 2"/>
          <p:cNvSpPr/>
          <p:nvPr/>
        </p:nvSpPr>
        <p:spPr>
          <a:xfrm rot="10800000" flipH="1">
            <a:off x="4592624"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Forma libre 2"/>
          <p:cNvSpPr/>
          <p:nvPr/>
        </p:nvSpPr>
        <p:spPr>
          <a:xfrm rot="10800000" flipH="1">
            <a:off x="4867029"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Forma libre 2"/>
          <p:cNvSpPr/>
          <p:nvPr/>
        </p:nvSpPr>
        <p:spPr>
          <a:xfrm rot="10800000" flipH="1">
            <a:off x="5141433"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Forma libre 2"/>
          <p:cNvSpPr/>
          <p:nvPr/>
        </p:nvSpPr>
        <p:spPr>
          <a:xfrm rot="10800000" flipH="1">
            <a:off x="5415838"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Forma libre 2"/>
          <p:cNvSpPr/>
          <p:nvPr/>
        </p:nvSpPr>
        <p:spPr>
          <a:xfrm flipH="1">
            <a:off x="6526551" y="14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Forma libre 2"/>
          <p:cNvSpPr/>
          <p:nvPr/>
        </p:nvSpPr>
        <p:spPr>
          <a:xfrm flipH="1">
            <a:off x="6252145" y="24625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Forma libre 2"/>
          <p:cNvSpPr/>
          <p:nvPr/>
        </p:nvSpPr>
        <p:spPr>
          <a:xfrm flipH="1">
            <a:off x="5977741" y="44453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Forma libre 2"/>
          <p:cNvSpPr/>
          <p:nvPr/>
        </p:nvSpPr>
        <p:spPr>
          <a:xfrm flipH="1">
            <a:off x="5703336" y="666738"/>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Forma libre 2"/>
          <p:cNvSpPr/>
          <p:nvPr/>
        </p:nvSpPr>
        <p:spPr>
          <a:xfrm rot="10800000">
            <a:off x="6533391" y="191250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Forma libre 2"/>
          <p:cNvSpPr/>
          <p:nvPr/>
        </p:nvSpPr>
        <p:spPr>
          <a:xfrm rot="10800000">
            <a:off x="6258986" y="166638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Forma libre 2"/>
          <p:cNvSpPr/>
          <p:nvPr/>
        </p:nvSpPr>
        <p:spPr>
          <a:xfrm rot="10800000">
            <a:off x="5984581" y="1468104"/>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Forma libre 2"/>
          <p:cNvSpPr/>
          <p:nvPr/>
        </p:nvSpPr>
        <p:spPr>
          <a:xfrm rot="10800000">
            <a:off x="5710177" y="124590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Forma libre 2"/>
          <p:cNvSpPr/>
          <p:nvPr/>
        </p:nvSpPr>
        <p:spPr>
          <a:xfrm>
            <a:off x="6851949" y="158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Forma libre 2"/>
          <p:cNvSpPr/>
          <p:nvPr/>
        </p:nvSpPr>
        <p:spPr>
          <a:xfrm>
            <a:off x="7126354" y="26199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Forma libre 2"/>
          <p:cNvSpPr/>
          <p:nvPr/>
        </p:nvSpPr>
        <p:spPr>
          <a:xfrm>
            <a:off x="7400759" y="460271"/>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Forma libre 2"/>
          <p:cNvSpPr/>
          <p:nvPr/>
        </p:nvSpPr>
        <p:spPr>
          <a:xfrm>
            <a:off x="7675164" y="68247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Forma libre 2"/>
          <p:cNvSpPr/>
          <p:nvPr/>
        </p:nvSpPr>
        <p:spPr>
          <a:xfrm rot="10800000" flipH="1">
            <a:off x="6860648"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Forma libre 2"/>
          <p:cNvSpPr/>
          <p:nvPr/>
        </p:nvSpPr>
        <p:spPr>
          <a:xfrm rot="10800000" flipH="1">
            <a:off x="7135054"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Forma libre 2"/>
          <p:cNvSpPr/>
          <p:nvPr/>
        </p:nvSpPr>
        <p:spPr>
          <a:xfrm rot="10800000" flipH="1">
            <a:off x="7409458"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Forma libre 2"/>
          <p:cNvSpPr/>
          <p:nvPr/>
        </p:nvSpPr>
        <p:spPr>
          <a:xfrm rot="10800000" flipH="1">
            <a:off x="7683863"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Forma libre 2"/>
          <p:cNvSpPr/>
          <p:nvPr/>
        </p:nvSpPr>
        <p:spPr>
          <a:xfrm flipH="1">
            <a:off x="8794576" y="16012"/>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Forma libre 2"/>
          <p:cNvSpPr/>
          <p:nvPr/>
        </p:nvSpPr>
        <p:spPr>
          <a:xfrm flipH="1">
            <a:off x="8520171" y="26213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Forma libre 2"/>
          <p:cNvSpPr/>
          <p:nvPr/>
        </p:nvSpPr>
        <p:spPr>
          <a:xfrm flipH="1">
            <a:off x="8245766" y="460410"/>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Forma libre 2"/>
          <p:cNvSpPr/>
          <p:nvPr/>
        </p:nvSpPr>
        <p:spPr>
          <a:xfrm flipH="1">
            <a:off x="7971361" y="682609"/>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Forma libre 2"/>
          <p:cNvSpPr/>
          <p:nvPr/>
        </p:nvSpPr>
        <p:spPr>
          <a:xfrm rot="10800000">
            <a:off x="8801416" y="1928373"/>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Forma libre 2"/>
          <p:cNvSpPr/>
          <p:nvPr/>
        </p:nvSpPr>
        <p:spPr>
          <a:xfrm rot="10800000">
            <a:off x="8527011" y="168225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Forma libre 2"/>
          <p:cNvSpPr/>
          <p:nvPr/>
        </p:nvSpPr>
        <p:spPr>
          <a:xfrm rot="10800000">
            <a:off x="8252606" y="1483975"/>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Forma libre 2"/>
          <p:cNvSpPr/>
          <p:nvPr/>
        </p:nvSpPr>
        <p:spPr>
          <a:xfrm rot="10800000">
            <a:off x="7978202" y="1261776"/>
            <a:ext cx="274405" cy="571369"/>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scene3d>
            <a:camera prst="orthographicFront"/>
            <a:lightRig rig="flat" dir="t"/>
          </a:scene3d>
          <a:sp3d prstMaterial="metal">
            <a:bevelT w="1905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a:off x="-21994" y="-92546"/>
            <a:ext cx="9165994" cy="5267191"/>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55278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52"/>
                                        </p:tgtEl>
                                        <p:attrNameLst>
                                          <p:attrName>style.opacity</p:attrName>
                                        </p:attrNameLst>
                                      </p:cBhvr>
                                      <p:to>
                                        <p:strVal val="0"/>
                                      </p:to>
                                    </p:set>
                                    <p:animEffect filter="image" prLst="opacity: 0">
                                      <p:cBhvr rctx="IE">
                                        <p:cTn id="7" dur="indefinite"/>
                                        <p:tgtEl>
                                          <p:spTgt spid="152"/>
                                        </p:tgtEl>
                                      </p:cBhvr>
                                    </p:animEffect>
                                  </p:childTnLst>
                                </p:cTn>
                              </p:par>
                              <p:par>
                                <p:cTn id="8" presetID="2" presetClass="entr" presetSubtype="1" fill="hold" grpId="0" nodeType="withEffect">
                                  <p:stCondLst>
                                    <p:cond delay="0"/>
                                  </p:stCondLst>
                                  <p:childTnLst>
                                    <p:set>
                                      <p:cBhvr>
                                        <p:cTn id="9" dur="1" fill="hold">
                                          <p:stCondLst>
                                            <p:cond delay="0"/>
                                          </p:stCondLst>
                                        </p:cTn>
                                        <p:tgtEl>
                                          <p:spTgt spid="101"/>
                                        </p:tgtEl>
                                        <p:attrNameLst>
                                          <p:attrName>style.visibility</p:attrName>
                                        </p:attrNameLst>
                                      </p:cBhvr>
                                      <p:to>
                                        <p:strVal val="visible"/>
                                      </p:to>
                                    </p:set>
                                    <p:anim calcmode="lin" valueType="num">
                                      <p:cBhvr additive="base">
                                        <p:cTn id="10" dur="4000" fill="hold"/>
                                        <p:tgtEl>
                                          <p:spTgt spid="101"/>
                                        </p:tgtEl>
                                        <p:attrNameLst>
                                          <p:attrName>ppt_x</p:attrName>
                                        </p:attrNameLst>
                                      </p:cBhvr>
                                      <p:tavLst>
                                        <p:tav tm="0">
                                          <p:val>
                                            <p:strVal val="#ppt_x"/>
                                          </p:val>
                                        </p:tav>
                                        <p:tav tm="100000">
                                          <p:val>
                                            <p:strVal val="#ppt_x"/>
                                          </p:val>
                                        </p:tav>
                                      </p:tavLst>
                                    </p:anim>
                                    <p:anim calcmode="lin" valueType="num">
                                      <p:cBhvr additive="base">
                                        <p:cTn id="11" dur="4000" fill="hold"/>
                                        <p:tgtEl>
                                          <p:spTgt spid="101"/>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101"/>
                                        </p:tgtEl>
                                        <p:attrNameLst>
                                          <p:attrName>style.visibility</p:attrName>
                                        </p:attrNameLst>
                                      </p:cBhvr>
                                      <p:to>
                                        <p:strVal val="visible"/>
                                      </p:to>
                                    </p:set>
                                    <p:anim calcmode="lin" valueType="num">
                                      <p:cBhvr>
                                        <p:cTn id="14" dur="4000" fill="hold"/>
                                        <p:tgtEl>
                                          <p:spTgt spid="101"/>
                                        </p:tgtEl>
                                        <p:attrNameLst>
                                          <p:attrName>ppt_w</p:attrName>
                                        </p:attrNameLst>
                                      </p:cBhvr>
                                      <p:tavLst>
                                        <p:tav tm="0">
                                          <p:val>
                                            <p:strVal val="#ppt_w"/>
                                          </p:val>
                                        </p:tav>
                                        <p:tav tm="100000">
                                          <p:val>
                                            <p:strVal val="#ppt_w"/>
                                          </p:val>
                                        </p:tav>
                                      </p:tavLst>
                                    </p:anim>
                                    <p:anim calcmode="lin" valueType="num">
                                      <p:cBhvr>
                                        <p:cTn id="15" dur="4000" fill="hold"/>
                                        <p:tgtEl>
                                          <p:spTgt spid="101"/>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500"/>
                                        <p:tgtEl>
                                          <p:spTgt spid="101"/>
                                        </p:tgtEl>
                                        <p:attrNameLst>
                                          <p:attrName>ppt_x</p:attrName>
                                        </p:attrNameLst>
                                      </p:cBhvr>
                                      <p:tavLst>
                                        <p:tav tm="0">
                                          <p:val>
                                            <p:strVal val="ppt_x"/>
                                          </p:val>
                                        </p:tav>
                                        <p:tav tm="100000">
                                          <p:val>
                                            <p:strVal val="ppt_x"/>
                                          </p:val>
                                        </p:tav>
                                      </p:tavLst>
                                    </p:anim>
                                    <p:anim calcmode="lin" valueType="num">
                                      <p:cBhvr additive="base">
                                        <p:cTn id="18" dur="4500"/>
                                        <p:tgtEl>
                                          <p:spTgt spid="101"/>
                                        </p:tgtEl>
                                        <p:attrNameLst>
                                          <p:attrName>ppt_y</p:attrName>
                                        </p:attrNameLst>
                                      </p:cBhvr>
                                      <p:tavLst>
                                        <p:tav tm="0">
                                          <p:val>
                                            <p:strVal val="ppt_y"/>
                                          </p:val>
                                        </p:tav>
                                        <p:tav tm="100000">
                                          <p:val>
                                            <p:strVal val="1+ppt_h/2"/>
                                          </p:val>
                                        </p:tav>
                                      </p:tavLst>
                                    </p:anim>
                                    <p:set>
                                      <p:cBhvr>
                                        <p:cTn id="19" dur="1" fill="hold">
                                          <p:stCondLst>
                                            <p:cond delay="4499"/>
                                          </p:stCondLst>
                                        </p:cTn>
                                        <p:tgtEl>
                                          <p:spTgt spid="101"/>
                                        </p:tgtEl>
                                        <p:attrNameLst>
                                          <p:attrName>style.visibility</p:attrName>
                                        </p:attrNameLst>
                                      </p:cBhvr>
                                      <p:to>
                                        <p:strVal val="hidden"/>
                                      </p:to>
                                    </p:set>
                                  </p:childTnLst>
                                </p:cTn>
                              </p:par>
                              <p:par>
                                <p:cTn id="20" presetID="3" presetClass="exit" presetSubtype="10" fill="hold" grpId="3" nodeType="withEffect">
                                  <p:stCondLst>
                                    <p:cond delay="0"/>
                                  </p:stCondLst>
                                  <p:childTnLst>
                                    <p:animEffect transition="out" filter="blinds(horizontal)">
                                      <p:cBhvr>
                                        <p:cTn id="21" dur="6000"/>
                                        <p:tgtEl>
                                          <p:spTgt spid="101"/>
                                        </p:tgtEl>
                                      </p:cBhvr>
                                    </p:animEffect>
                                    <p:set>
                                      <p:cBhvr>
                                        <p:cTn id="22" dur="1" fill="hold">
                                          <p:stCondLst>
                                            <p:cond delay="5999"/>
                                          </p:stCondLst>
                                        </p:cTn>
                                        <p:tgtEl>
                                          <p:spTgt spid="101"/>
                                        </p:tgtEl>
                                        <p:attrNameLst>
                                          <p:attrName>style.visibility</p:attrName>
                                        </p:attrNameLst>
                                      </p:cBhvr>
                                      <p:to>
                                        <p:strVal val="hidden"/>
                                      </p:to>
                                    </p:set>
                                  </p:childTnLst>
                                </p:cTn>
                              </p:par>
                              <p:par>
                                <p:cTn id="23" presetID="2" presetClass="entr" presetSubtype="1" fill="hold" grpId="0" nodeType="withEffect">
                                  <p:stCondLst>
                                    <p:cond delay="0"/>
                                  </p:stCondLst>
                                  <p:childTnLst>
                                    <p:set>
                                      <p:cBhvr>
                                        <p:cTn id="24" dur="1" fill="hold">
                                          <p:stCondLst>
                                            <p:cond delay="0"/>
                                          </p:stCondLst>
                                        </p:cTn>
                                        <p:tgtEl>
                                          <p:spTgt spid="102"/>
                                        </p:tgtEl>
                                        <p:attrNameLst>
                                          <p:attrName>style.visibility</p:attrName>
                                        </p:attrNameLst>
                                      </p:cBhvr>
                                      <p:to>
                                        <p:strVal val="visible"/>
                                      </p:to>
                                    </p:set>
                                    <p:anim calcmode="lin" valueType="num">
                                      <p:cBhvr additive="base">
                                        <p:cTn id="25" dur="4000" fill="hold"/>
                                        <p:tgtEl>
                                          <p:spTgt spid="102"/>
                                        </p:tgtEl>
                                        <p:attrNameLst>
                                          <p:attrName>ppt_x</p:attrName>
                                        </p:attrNameLst>
                                      </p:cBhvr>
                                      <p:tavLst>
                                        <p:tav tm="0">
                                          <p:val>
                                            <p:strVal val="#ppt_x"/>
                                          </p:val>
                                        </p:tav>
                                        <p:tav tm="100000">
                                          <p:val>
                                            <p:strVal val="#ppt_x"/>
                                          </p:val>
                                        </p:tav>
                                      </p:tavLst>
                                    </p:anim>
                                    <p:anim calcmode="lin" valueType="num">
                                      <p:cBhvr additive="base">
                                        <p:cTn id="26" dur="4000" fill="hold"/>
                                        <p:tgtEl>
                                          <p:spTgt spid="102"/>
                                        </p:tgtEl>
                                        <p:attrNameLst>
                                          <p:attrName>ppt_y</p:attrName>
                                        </p:attrNameLst>
                                      </p:cBhvr>
                                      <p:tavLst>
                                        <p:tav tm="0">
                                          <p:val>
                                            <p:strVal val="0-#ppt_h/2"/>
                                          </p:val>
                                        </p:tav>
                                        <p:tav tm="100000">
                                          <p:val>
                                            <p:strVal val="#ppt_y"/>
                                          </p:val>
                                        </p:tav>
                                      </p:tavLst>
                                    </p:anim>
                                  </p:childTnLst>
                                </p:cTn>
                              </p:par>
                              <p:par>
                                <p:cTn id="27" presetID="19" presetClass="entr" presetSubtype="5" fill="hold" grpId="1" nodeType="withEffect">
                                  <p:stCondLst>
                                    <p:cond delay="0"/>
                                  </p:stCondLst>
                                  <p:childTnLst>
                                    <p:set>
                                      <p:cBhvr>
                                        <p:cTn id="28" dur="1" fill="hold">
                                          <p:stCondLst>
                                            <p:cond delay="0"/>
                                          </p:stCondLst>
                                        </p:cTn>
                                        <p:tgtEl>
                                          <p:spTgt spid="102"/>
                                        </p:tgtEl>
                                        <p:attrNameLst>
                                          <p:attrName>style.visibility</p:attrName>
                                        </p:attrNameLst>
                                      </p:cBhvr>
                                      <p:to>
                                        <p:strVal val="visible"/>
                                      </p:to>
                                    </p:set>
                                    <p:anim calcmode="lin" valueType="num">
                                      <p:cBhvr>
                                        <p:cTn id="29" dur="4000" fill="hold"/>
                                        <p:tgtEl>
                                          <p:spTgt spid="102"/>
                                        </p:tgtEl>
                                        <p:attrNameLst>
                                          <p:attrName>ppt_w</p:attrName>
                                        </p:attrNameLst>
                                      </p:cBhvr>
                                      <p:tavLst>
                                        <p:tav tm="0">
                                          <p:val>
                                            <p:strVal val="#ppt_w"/>
                                          </p:val>
                                        </p:tav>
                                        <p:tav tm="100000">
                                          <p:val>
                                            <p:strVal val="#ppt_w"/>
                                          </p:val>
                                        </p:tav>
                                      </p:tavLst>
                                    </p:anim>
                                    <p:anim calcmode="lin" valueType="num">
                                      <p:cBhvr>
                                        <p:cTn id="30" dur="4000" fill="hold"/>
                                        <p:tgtEl>
                                          <p:spTgt spid="102"/>
                                        </p:tgtEl>
                                        <p:attrNameLst>
                                          <p:attrName>ppt_h</p:attrName>
                                        </p:attrNameLst>
                                      </p:cBhvr>
                                      <p:tavLst>
                                        <p:tav tm="0" fmla="#ppt_h*sin(2.5*pi*$)">
                                          <p:val>
                                            <p:fltVal val="0"/>
                                          </p:val>
                                        </p:tav>
                                        <p:tav tm="100000">
                                          <p:val>
                                            <p:fltVal val="1"/>
                                          </p:val>
                                        </p:tav>
                                      </p:tavLst>
                                    </p:anim>
                                  </p:childTnLst>
                                </p:cTn>
                              </p:par>
                              <p:par>
                                <p:cTn id="31" presetID="2" presetClass="exit" presetSubtype="4" fill="hold" grpId="2" nodeType="withEffect">
                                  <p:stCondLst>
                                    <p:cond delay="0"/>
                                  </p:stCondLst>
                                  <p:childTnLst>
                                    <p:anim calcmode="lin" valueType="num">
                                      <p:cBhvr additive="base">
                                        <p:cTn id="32" dur="4500"/>
                                        <p:tgtEl>
                                          <p:spTgt spid="102"/>
                                        </p:tgtEl>
                                        <p:attrNameLst>
                                          <p:attrName>ppt_x</p:attrName>
                                        </p:attrNameLst>
                                      </p:cBhvr>
                                      <p:tavLst>
                                        <p:tav tm="0">
                                          <p:val>
                                            <p:strVal val="ppt_x"/>
                                          </p:val>
                                        </p:tav>
                                        <p:tav tm="100000">
                                          <p:val>
                                            <p:strVal val="ppt_x"/>
                                          </p:val>
                                        </p:tav>
                                      </p:tavLst>
                                    </p:anim>
                                    <p:anim calcmode="lin" valueType="num">
                                      <p:cBhvr additive="base">
                                        <p:cTn id="33" dur="4500"/>
                                        <p:tgtEl>
                                          <p:spTgt spid="102"/>
                                        </p:tgtEl>
                                        <p:attrNameLst>
                                          <p:attrName>ppt_y</p:attrName>
                                        </p:attrNameLst>
                                      </p:cBhvr>
                                      <p:tavLst>
                                        <p:tav tm="0">
                                          <p:val>
                                            <p:strVal val="ppt_y"/>
                                          </p:val>
                                        </p:tav>
                                        <p:tav tm="100000">
                                          <p:val>
                                            <p:strVal val="1+ppt_h/2"/>
                                          </p:val>
                                        </p:tav>
                                      </p:tavLst>
                                    </p:anim>
                                    <p:set>
                                      <p:cBhvr>
                                        <p:cTn id="34" dur="1" fill="hold">
                                          <p:stCondLst>
                                            <p:cond delay="4499"/>
                                          </p:stCondLst>
                                        </p:cTn>
                                        <p:tgtEl>
                                          <p:spTgt spid="102"/>
                                        </p:tgtEl>
                                        <p:attrNameLst>
                                          <p:attrName>style.visibility</p:attrName>
                                        </p:attrNameLst>
                                      </p:cBhvr>
                                      <p:to>
                                        <p:strVal val="hidden"/>
                                      </p:to>
                                    </p:set>
                                  </p:childTnLst>
                                </p:cTn>
                              </p:par>
                              <p:par>
                                <p:cTn id="35" presetID="3" presetClass="exit" presetSubtype="10" fill="hold" grpId="3" nodeType="withEffect">
                                  <p:stCondLst>
                                    <p:cond delay="0"/>
                                  </p:stCondLst>
                                  <p:childTnLst>
                                    <p:animEffect transition="out" filter="blinds(horizontal)">
                                      <p:cBhvr>
                                        <p:cTn id="36" dur="6000"/>
                                        <p:tgtEl>
                                          <p:spTgt spid="102"/>
                                        </p:tgtEl>
                                      </p:cBhvr>
                                    </p:animEffect>
                                    <p:set>
                                      <p:cBhvr>
                                        <p:cTn id="37" dur="1" fill="hold">
                                          <p:stCondLst>
                                            <p:cond delay="5999"/>
                                          </p:stCondLst>
                                        </p:cTn>
                                        <p:tgtEl>
                                          <p:spTgt spid="102"/>
                                        </p:tgtEl>
                                        <p:attrNameLst>
                                          <p:attrName>style.visibility</p:attrName>
                                        </p:attrNameLst>
                                      </p:cBhvr>
                                      <p:to>
                                        <p:strVal val="hidden"/>
                                      </p:to>
                                    </p:set>
                                  </p:childTnLst>
                                </p:cTn>
                              </p:par>
                              <p:par>
                                <p:cTn id="38" presetID="2" presetClass="entr" presetSubtype="1" fill="hold" grpId="0" nodeType="withEffect">
                                  <p:stCondLst>
                                    <p:cond delay="0"/>
                                  </p:stCondLst>
                                  <p:childTnLst>
                                    <p:set>
                                      <p:cBhvr>
                                        <p:cTn id="39" dur="1" fill="hold">
                                          <p:stCondLst>
                                            <p:cond delay="0"/>
                                          </p:stCondLst>
                                        </p:cTn>
                                        <p:tgtEl>
                                          <p:spTgt spid="103"/>
                                        </p:tgtEl>
                                        <p:attrNameLst>
                                          <p:attrName>style.visibility</p:attrName>
                                        </p:attrNameLst>
                                      </p:cBhvr>
                                      <p:to>
                                        <p:strVal val="visible"/>
                                      </p:to>
                                    </p:set>
                                    <p:anim calcmode="lin" valueType="num">
                                      <p:cBhvr additive="base">
                                        <p:cTn id="40" dur="4000" fill="hold"/>
                                        <p:tgtEl>
                                          <p:spTgt spid="103"/>
                                        </p:tgtEl>
                                        <p:attrNameLst>
                                          <p:attrName>ppt_x</p:attrName>
                                        </p:attrNameLst>
                                      </p:cBhvr>
                                      <p:tavLst>
                                        <p:tav tm="0">
                                          <p:val>
                                            <p:strVal val="#ppt_x"/>
                                          </p:val>
                                        </p:tav>
                                        <p:tav tm="100000">
                                          <p:val>
                                            <p:strVal val="#ppt_x"/>
                                          </p:val>
                                        </p:tav>
                                      </p:tavLst>
                                    </p:anim>
                                    <p:anim calcmode="lin" valueType="num">
                                      <p:cBhvr additive="base">
                                        <p:cTn id="41" dur="4000" fill="hold"/>
                                        <p:tgtEl>
                                          <p:spTgt spid="103"/>
                                        </p:tgtEl>
                                        <p:attrNameLst>
                                          <p:attrName>ppt_y</p:attrName>
                                        </p:attrNameLst>
                                      </p:cBhvr>
                                      <p:tavLst>
                                        <p:tav tm="0">
                                          <p:val>
                                            <p:strVal val="0-#ppt_h/2"/>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103"/>
                                        </p:tgtEl>
                                        <p:attrNameLst>
                                          <p:attrName>style.visibility</p:attrName>
                                        </p:attrNameLst>
                                      </p:cBhvr>
                                      <p:to>
                                        <p:strVal val="visible"/>
                                      </p:to>
                                    </p:set>
                                    <p:anim calcmode="lin" valueType="num">
                                      <p:cBhvr>
                                        <p:cTn id="44" dur="4000" fill="hold"/>
                                        <p:tgtEl>
                                          <p:spTgt spid="103"/>
                                        </p:tgtEl>
                                        <p:attrNameLst>
                                          <p:attrName>ppt_w</p:attrName>
                                        </p:attrNameLst>
                                      </p:cBhvr>
                                      <p:tavLst>
                                        <p:tav tm="0">
                                          <p:val>
                                            <p:strVal val="#ppt_w"/>
                                          </p:val>
                                        </p:tav>
                                        <p:tav tm="100000">
                                          <p:val>
                                            <p:strVal val="#ppt_w"/>
                                          </p:val>
                                        </p:tav>
                                      </p:tavLst>
                                    </p:anim>
                                    <p:anim calcmode="lin" valueType="num">
                                      <p:cBhvr>
                                        <p:cTn id="45" dur="4000" fill="hold"/>
                                        <p:tgtEl>
                                          <p:spTgt spid="103"/>
                                        </p:tgtEl>
                                        <p:attrNameLst>
                                          <p:attrName>ppt_h</p:attrName>
                                        </p:attrNameLst>
                                      </p:cBhvr>
                                      <p:tavLst>
                                        <p:tav tm="0" fmla="#ppt_h*sin(2.5*pi*$)">
                                          <p:val>
                                            <p:fltVal val="0"/>
                                          </p:val>
                                        </p:tav>
                                        <p:tav tm="100000">
                                          <p:val>
                                            <p:fltVal val="1"/>
                                          </p:val>
                                        </p:tav>
                                      </p:tavLst>
                                    </p:anim>
                                  </p:childTnLst>
                                </p:cTn>
                              </p:par>
                              <p:par>
                                <p:cTn id="46" presetID="2" presetClass="exit" presetSubtype="4" fill="hold" grpId="2" nodeType="withEffect">
                                  <p:stCondLst>
                                    <p:cond delay="0"/>
                                  </p:stCondLst>
                                  <p:childTnLst>
                                    <p:anim calcmode="lin" valueType="num">
                                      <p:cBhvr additive="base">
                                        <p:cTn id="47" dur="4500"/>
                                        <p:tgtEl>
                                          <p:spTgt spid="103"/>
                                        </p:tgtEl>
                                        <p:attrNameLst>
                                          <p:attrName>ppt_x</p:attrName>
                                        </p:attrNameLst>
                                      </p:cBhvr>
                                      <p:tavLst>
                                        <p:tav tm="0">
                                          <p:val>
                                            <p:strVal val="ppt_x"/>
                                          </p:val>
                                        </p:tav>
                                        <p:tav tm="100000">
                                          <p:val>
                                            <p:strVal val="ppt_x"/>
                                          </p:val>
                                        </p:tav>
                                      </p:tavLst>
                                    </p:anim>
                                    <p:anim calcmode="lin" valueType="num">
                                      <p:cBhvr additive="base">
                                        <p:cTn id="48" dur="4500"/>
                                        <p:tgtEl>
                                          <p:spTgt spid="103"/>
                                        </p:tgtEl>
                                        <p:attrNameLst>
                                          <p:attrName>ppt_y</p:attrName>
                                        </p:attrNameLst>
                                      </p:cBhvr>
                                      <p:tavLst>
                                        <p:tav tm="0">
                                          <p:val>
                                            <p:strVal val="ppt_y"/>
                                          </p:val>
                                        </p:tav>
                                        <p:tav tm="100000">
                                          <p:val>
                                            <p:strVal val="1+ppt_h/2"/>
                                          </p:val>
                                        </p:tav>
                                      </p:tavLst>
                                    </p:anim>
                                    <p:set>
                                      <p:cBhvr>
                                        <p:cTn id="49" dur="1" fill="hold">
                                          <p:stCondLst>
                                            <p:cond delay="4499"/>
                                          </p:stCondLst>
                                        </p:cTn>
                                        <p:tgtEl>
                                          <p:spTgt spid="103"/>
                                        </p:tgtEl>
                                        <p:attrNameLst>
                                          <p:attrName>style.visibility</p:attrName>
                                        </p:attrNameLst>
                                      </p:cBhvr>
                                      <p:to>
                                        <p:strVal val="hidden"/>
                                      </p:to>
                                    </p:set>
                                  </p:childTnLst>
                                </p:cTn>
                              </p:par>
                              <p:par>
                                <p:cTn id="50" presetID="3" presetClass="exit" presetSubtype="10" fill="hold" grpId="3" nodeType="withEffect">
                                  <p:stCondLst>
                                    <p:cond delay="0"/>
                                  </p:stCondLst>
                                  <p:childTnLst>
                                    <p:animEffect transition="out" filter="blinds(horizontal)">
                                      <p:cBhvr>
                                        <p:cTn id="51" dur="6000"/>
                                        <p:tgtEl>
                                          <p:spTgt spid="103"/>
                                        </p:tgtEl>
                                      </p:cBhvr>
                                    </p:animEffect>
                                    <p:set>
                                      <p:cBhvr>
                                        <p:cTn id="52" dur="1" fill="hold">
                                          <p:stCondLst>
                                            <p:cond delay="5999"/>
                                          </p:stCondLst>
                                        </p:cTn>
                                        <p:tgtEl>
                                          <p:spTgt spid="103"/>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104"/>
                                        </p:tgtEl>
                                        <p:attrNameLst>
                                          <p:attrName>style.visibility</p:attrName>
                                        </p:attrNameLst>
                                      </p:cBhvr>
                                      <p:to>
                                        <p:strVal val="visible"/>
                                      </p:to>
                                    </p:set>
                                    <p:anim calcmode="lin" valueType="num">
                                      <p:cBhvr additive="base">
                                        <p:cTn id="55" dur="4000" fill="hold"/>
                                        <p:tgtEl>
                                          <p:spTgt spid="104"/>
                                        </p:tgtEl>
                                        <p:attrNameLst>
                                          <p:attrName>ppt_x</p:attrName>
                                        </p:attrNameLst>
                                      </p:cBhvr>
                                      <p:tavLst>
                                        <p:tav tm="0">
                                          <p:val>
                                            <p:strVal val="#ppt_x"/>
                                          </p:val>
                                        </p:tav>
                                        <p:tav tm="100000">
                                          <p:val>
                                            <p:strVal val="#ppt_x"/>
                                          </p:val>
                                        </p:tav>
                                      </p:tavLst>
                                    </p:anim>
                                    <p:anim calcmode="lin" valueType="num">
                                      <p:cBhvr additive="base">
                                        <p:cTn id="56" dur="4000" fill="hold"/>
                                        <p:tgtEl>
                                          <p:spTgt spid="104"/>
                                        </p:tgtEl>
                                        <p:attrNameLst>
                                          <p:attrName>ppt_y</p:attrName>
                                        </p:attrNameLst>
                                      </p:cBhvr>
                                      <p:tavLst>
                                        <p:tav tm="0">
                                          <p:val>
                                            <p:strVal val="0-#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104"/>
                                        </p:tgtEl>
                                        <p:attrNameLst>
                                          <p:attrName>style.visibility</p:attrName>
                                        </p:attrNameLst>
                                      </p:cBhvr>
                                      <p:to>
                                        <p:strVal val="visible"/>
                                      </p:to>
                                    </p:set>
                                    <p:anim calcmode="lin" valueType="num">
                                      <p:cBhvr>
                                        <p:cTn id="59" dur="4000" fill="hold"/>
                                        <p:tgtEl>
                                          <p:spTgt spid="104"/>
                                        </p:tgtEl>
                                        <p:attrNameLst>
                                          <p:attrName>ppt_w</p:attrName>
                                        </p:attrNameLst>
                                      </p:cBhvr>
                                      <p:tavLst>
                                        <p:tav tm="0">
                                          <p:val>
                                            <p:strVal val="#ppt_w"/>
                                          </p:val>
                                        </p:tav>
                                        <p:tav tm="100000">
                                          <p:val>
                                            <p:strVal val="#ppt_w"/>
                                          </p:val>
                                        </p:tav>
                                      </p:tavLst>
                                    </p:anim>
                                    <p:anim calcmode="lin" valueType="num">
                                      <p:cBhvr>
                                        <p:cTn id="60" dur="4000" fill="hold"/>
                                        <p:tgtEl>
                                          <p:spTgt spid="104"/>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4500"/>
                                        <p:tgtEl>
                                          <p:spTgt spid="104"/>
                                        </p:tgtEl>
                                        <p:attrNameLst>
                                          <p:attrName>ppt_x</p:attrName>
                                        </p:attrNameLst>
                                      </p:cBhvr>
                                      <p:tavLst>
                                        <p:tav tm="0">
                                          <p:val>
                                            <p:strVal val="ppt_x"/>
                                          </p:val>
                                        </p:tav>
                                        <p:tav tm="100000">
                                          <p:val>
                                            <p:strVal val="ppt_x"/>
                                          </p:val>
                                        </p:tav>
                                      </p:tavLst>
                                    </p:anim>
                                    <p:anim calcmode="lin" valueType="num">
                                      <p:cBhvr additive="base">
                                        <p:cTn id="63" dur="4500"/>
                                        <p:tgtEl>
                                          <p:spTgt spid="104"/>
                                        </p:tgtEl>
                                        <p:attrNameLst>
                                          <p:attrName>ppt_y</p:attrName>
                                        </p:attrNameLst>
                                      </p:cBhvr>
                                      <p:tavLst>
                                        <p:tav tm="0">
                                          <p:val>
                                            <p:strVal val="ppt_y"/>
                                          </p:val>
                                        </p:tav>
                                        <p:tav tm="100000">
                                          <p:val>
                                            <p:strVal val="1+ppt_h/2"/>
                                          </p:val>
                                        </p:tav>
                                      </p:tavLst>
                                    </p:anim>
                                    <p:set>
                                      <p:cBhvr>
                                        <p:cTn id="64" dur="1" fill="hold">
                                          <p:stCondLst>
                                            <p:cond delay="4499"/>
                                          </p:stCondLst>
                                        </p:cTn>
                                        <p:tgtEl>
                                          <p:spTgt spid="104"/>
                                        </p:tgtEl>
                                        <p:attrNameLst>
                                          <p:attrName>style.visibility</p:attrName>
                                        </p:attrNameLst>
                                      </p:cBhvr>
                                      <p:to>
                                        <p:strVal val="hidden"/>
                                      </p:to>
                                    </p:set>
                                  </p:childTnLst>
                                </p:cTn>
                              </p:par>
                              <p:par>
                                <p:cTn id="65" presetID="3" presetClass="exit" presetSubtype="10" fill="hold" grpId="3" nodeType="withEffect">
                                  <p:stCondLst>
                                    <p:cond delay="0"/>
                                  </p:stCondLst>
                                  <p:childTnLst>
                                    <p:animEffect transition="out" filter="blinds(horizontal)">
                                      <p:cBhvr>
                                        <p:cTn id="66" dur="6000"/>
                                        <p:tgtEl>
                                          <p:spTgt spid="104"/>
                                        </p:tgtEl>
                                      </p:cBhvr>
                                    </p:animEffect>
                                    <p:set>
                                      <p:cBhvr>
                                        <p:cTn id="67" dur="1" fill="hold">
                                          <p:stCondLst>
                                            <p:cond delay="5999"/>
                                          </p:stCondLst>
                                        </p:cTn>
                                        <p:tgtEl>
                                          <p:spTgt spid="104"/>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additive="base">
                                        <p:cTn id="70" dur="4000" fill="hold"/>
                                        <p:tgtEl>
                                          <p:spTgt spid="112"/>
                                        </p:tgtEl>
                                        <p:attrNameLst>
                                          <p:attrName>ppt_x</p:attrName>
                                        </p:attrNameLst>
                                      </p:cBhvr>
                                      <p:tavLst>
                                        <p:tav tm="0">
                                          <p:val>
                                            <p:strVal val="#ppt_x"/>
                                          </p:val>
                                        </p:tav>
                                        <p:tav tm="100000">
                                          <p:val>
                                            <p:strVal val="#ppt_x"/>
                                          </p:val>
                                        </p:tav>
                                      </p:tavLst>
                                    </p:anim>
                                    <p:anim calcmode="lin" valueType="num">
                                      <p:cBhvr additive="base">
                                        <p:cTn id="71" dur="4000" fill="hold"/>
                                        <p:tgtEl>
                                          <p:spTgt spid="112"/>
                                        </p:tgtEl>
                                        <p:attrNameLst>
                                          <p:attrName>ppt_y</p:attrName>
                                        </p:attrNameLst>
                                      </p:cBhvr>
                                      <p:tavLst>
                                        <p:tav tm="0">
                                          <p:val>
                                            <p:strVal val="0-#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112"/>
                                        </p:tgtEl>
                                        <p:attrNameLst>
                                          <p:attrName>style.visibility</p:attrName>
                                        </p:attrNameLst>
                                      </p:cBhvr>
                                      <p:to>
                                        <p:strVal val="visible"/>
                                      </p:to>
                                    </p:set>
                                    <p:anim calcmode="lin" valueType="num">
                                      <p:cBhvr>
                                        <p:cTn id="74" dur="4000" fill="hold"/>
                                        <p:tgtEl>
                                          <p:spTgt spid="112"/>
                                        </p:tgtEl>
                                        <p:attrNameLst>
                                          <p:attrName>ppt_w</p:attrName>
                                        </p:attrNameLst>
                                      </p:cBhvr>
                                      <p:tavLst>
                                        <p:tav tm="0">
                                          <p:val>
                                            <p:strVal val="#ppt_w"/>
                                          </p:val>
                                        </p:tav>
                                        <p:tav tm="100000">
                                          <p:val>
                                            <p:strVal val="#ppt_w"/>
                                          </p:val>
                                        </p:tav>
                                      </p:tavLst>
                                    </p:anim>
                                    <p:anim calcmode="lin" valueType="num">
                                      <p:cBhvr>
                                        <p:cTn id="75" dur="4000" fill="hold"/>
                                        <p:tgtEl>
                                          <p:spTgt spid="112"/>
                                        </p:tgtEl>
                                        <p:attrNameLst>
                                          <p:attrName>ppt_h</p:attrName>
                                        </p:attrNameLst>
                                      </p:cBhvr>
                                      <p:tavLst>
                                        <p:tav tm="0" fmla="#ppt_h*sin(2.5*pi*$)">
                                          <p:val>
                                            <p:fltVal val="0"/>
                                          </p:val>
                                        </p:tav>
                                        <p:tav tm="100000">
                                          <p:val>
                                            <p:fltVal val="1"/>
                                          </p:val>
                                        </p:tav>
                                      </p:tavLst>
                                    </p:anim>
                                  </p:childTnLst>
                                </p:cTn>
                              </p:par>
                              <p:par>
                                <p:cTn id="76" presetID="2" presetClass="exit" presetSubtype="4" fill="hold" grpId="2" nodeType="withEffect">
                                  <p:stCondLst>
                                    <p:cond delay="0"/>
                                  </p:stCondLst>
                                  <p:childTnLst>
                                    <p:anim calcmode="lin" valueType="num">
                                      <p:cBhvr additive="base">
                                        <p:cTn id="77" dur="4500"/>
                                        <p:tgtEl>
                                          <p:spTgt spid="112"/>
                                        </p:tgtEl>
                                        <p:attrNameLst>
                                          <p:attrName>ppt_x</p:attrName>
                                        </p:attrNameLst>
                                      </p:cBhvr>
                                      <p:tavLst>
                                        <p:tav tm="0">
                                          <p:val>
                                            <p:strVal val="ppt_x"/>
                                          </p:val>
                                        </p:tav>
                                        <p:tav tm="100000">
                                          <p:val>
                                            <p:strVal val="ppt_x"/>
                                          </p:val>
                                        </p:tav>
                                      </p:tavLst>
                                    </p:anim>
                                    <p:anim calcmode="lin" valueType="num">
                                      <p:cBhvr additive="base">
                                        <p:cTn id="78" dur="4500"/>
                                        <p:tgtEl>
                                          <p:spTgt spid="112"/>
                                        </p:tgtEl>
                                        <p:attrNameLst>
                                          <p:attrName>ppt_y</p:attrName>
                                        </p:attrNameLst>
                                      </p:cBhvr>
                                      <p:tavLst>
                                        <p:tav tm="0">
                                          <p:val>
                                            <p:strVal val="ppt_y"/>
                                          </p:val>
                                        </p:tav>
                                        <p:tav tm="100000">
                                          <p:val>
                                            <p:strVal val="1+ppt_h/2"/>
                                          </p:val>
                                        </p:tav>
                                      </p:tavLst>
                                    </p:anim>
                                    <p:set>
                                      <p:cBhvr>
                                        <p:cTn id="79" dur="1" fill="hold">
                                          <p:stCondLst>
                                            <p:cond delay="4499"/>
                                          </p:stCondLst>
                                        </p:cTn>
                                        <p:tgtEl>
                                          <p:spTgt spid="112"/>
                                        </p:tgtEl>
                                        <p:attrNameLst>
                                          <p:attrName>style.visibility</p:attrName>
                                        </p:attrNameLst>
                                      </p:cBhvr>
                                      <p:to>
                                        <p:strVal val="hidden"/>
                                      </p:to>
                                    </p:set>
                                  </p:childTnLst>
                                </p:cTn>
                              </p:par>
                              <p:par>
                                <p:cTn id="80" presetID="3" presetClass="exit" presetSubtype="10" fill="hold" grpId="3" nodeType="withEffect">
                                  <p:stCondLst>
                                    <p:cond delay="0"/>
                                  </p:stCondLst>
                                  <p:childTnLst>
                                    <p:animEffect transition="out" filter="blinds(horizontal)">
                                      <p:cBhvr>
                                        <p:cTn id="81" dur="6000"/>
                                        <p:tgtEl>
                                          <p:spTgt spid="112"/>
                                        </p:tgtEl>
                                      </p:cBhvr>
                                    </p:animEffect>
                                    <p:set>
                                      <p:cBhvr>
                                        <p:cTn id="82" dur="1" fill="hold">
                                          <p:stCondLst>
                                            <p:cond delay="5999"/>
                                          </p:stCondLst>
                                        </p:cTn>
                                        <p:tgtEl>
                                          <p:spTgt spid="112"/>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111"/>
                                        </p:tgtEl>
                                        <p:attrNameLst>
                                          <p:attrName>style.visibility</p:attrName>
                                        </p:attrNameLst>
                                      </p:cBhvr>
                                      <p:to>
                                        <p:strVal val="visible"/>
                                      </p:to>
                                    </p:set>
                                    <p:anim calcmode="lin" valueType="num">
                                      <p:cBhvr additive="base">
                                        <p:cTn id="85" dur="4000" fill="hold"/>
                                        <p:tgtEl>
                                          <p:spTgt spid="111"/>
                                        </p:tgtEl>
                                        <p:attrNameLst>
                                          <p:attrName>ppt_x</p:attrName>
                                        </p:attrNameLst>
                                      </p:cBhvr>
                                      <p:tavLst>
                                        <p:tav tm="0">
                                          <p:val>
                                            <p:strVal val="#ppt_x"/>
                                          </p:val>
                                        </p:tav>
                                        <p:tav tm="100000">
                                          <p:val>
                                            <p:strVal val="#ppt_x"/>
                                          </p:val>
                                        </p:tav>
                                      </p:tavLst>
                                    </p:anim>
                                    <p:anim calcmode="lin" valueType="num">
                                      <p:cBhvr additive="base">
                                        <p:cTn id="86" dur="4000" fill="hold"/>
                                        <p:tgtEl>
                                          <p:spTgt spid="111"/>
                                        </p:tgtEl>
                                        <p:attrNameLst>
                                          <p:attrName>ppt_y</p:attrName>
                                        </p:attrNameLst>
                                      </p:cBhvr>
                                      <p:tavLst>
                                        <p:tav tm="0">
                                          <p:val>
                                            <p:strVal val="0-#ppt_h/2"/>
                                          </p:val>
                                        </p:tav>
                                        <p:tav tm="100000">
                                          <p:val>
                                            <p:strVal val="#ppt_y"/>
                                          </p:val>
                                        </p:tav>
                                      </p:tavLst>
                                    </p:anim>
                                  </p:childTnLst>
                                </p:cTn>
                              </p:par>
                              <p:par>
                                <p:cTn id="87" presetID="19" presetClass="entr" presetSubtype="5" fill="hold" grpId="1" nodeType="withEffect">
                                  <p:stCondLst>
                                    <p:cond delay="0"/>
                                  </p:stCondLst>
                                  <p:childTnLst>
                                    <p:set>
                                      <p:cBhvr>
                                        <p:cTn id="88" dur="1" fill="hold">
                                          <p:stCondLst>
                                            <p:cond delay="0"/>
                                          </p:stCondLst>
                                        </p:cTn>
                                        <p:tgtEl>
                                          <p:spTgt spid="111"/>
                                        </p:tgtEl>
                                        <p:attrNameLst>
                                          <p:attrName>style.visibility</p:attrName>
                                        </p:attrNameLst>
                                      </p:cBhvr>
                                      <p:to>
                                        <p:strVal val="visible"/>
                                      </p:to>
                                    </p:set>
                                    <p:anim calcmode="lin" valueType="num">
                                      <p:cBhvr>
                                        <p:cTn id="89" dur="4000" fill="hold"/>
                                        <p:tgtEl>
                                          <p:spTgt spid="111"/>
                                        </p:tgtEl>
                                        <p:attrNameLst>
                                          <p:attrName>ppt_w</p:attrName>
                                        </p:attrNameLst>
                                      </p:cBhvr>
                                      <p:tavLst>
                                        <p:tav tm="0">
                                          <p:val>
                                            <p:strVal val="#ppt_w"/>
                                          </p:val>
                                        </p:tav>
                                        <p:tav tm="100000">
                                          <p:val>
                                            <p:strVal val="#ppt_w"/>
                                          </p:val>
                                        </p:tav>
                                      </p:tavLst>
                                    </p:anim>
                                    <p:anim calcmode="lin" valueType="num">
                                      <p:cBhvr>
                                        <p:cTn id="90" dur="4000" fill="hold"/>
                                        <p:tgtEl>
                                          <p:spTgt spid="111"/>
                                        </p:tgtEl>
                                        <p:attrNameLst>
                                          <p:attrName>ppt_h</p:attrName>
                                        </p:attrNameLst>
                                      </p:cBhvr>
                                      <p:tavLst>
                                        <p:tav tm="0" fmla="#ppt_h*sin(2.5*pi*$)">
                                          <p:val>
                                            <p:fltVal val="0"/>
                                          </p:val>
                                        </p:tav>
                                        <p:tav tm="100000">
                                          <p:val>
                                            <p:fltVal val="1"/>
                                          </p:val>
                                        </p:tav>
                                      </p:tavLst>
                                    </p:anim>
                                  </p:childTnLst>
                                </p:cTn>
                              </p:par>
                              <p:par>
                                <p:cTn id="91" presetID="2" presetClass="exit" presetSubtype="4" fill="hold" grpId="2" nodeType="withEffect">
                                  <p:stCondLst>
                                    <p:cond delay="0"/>
                                  </p:stCondLst>
                                  <p:childTnLst>
                                    <p:anim calcmode="lin" valueType="num">
                                      <p:cBhvr additive="base">
                                        <p:cTn id="92" dur="4500"/>
                                        <p:tgtEl>
                                          <p:spTgt spid="111"/>
                                        </p:tgtEl>
                                        <p:attrNameLst>
                                          <p:attrName>ppt_x</p:attrName>
                                        </p:attrNameLst>
                                      </p:cBhvr>
                                      <p:tavLst>
                                        <p:tav tm="0">
                                          <p:val>
                                            <p:strVal val="ppt_x"/>
                                          </p:val>
                                        </p:tav>
                                        <p:tav tm="100000">
                                          <p:val>
                                            <p:strVal val="ppt_x"/>
                                          </p:val>
                                        </p:tav>
                                      </p:tavLst>
                                    </p:anim>
                                    <p:anim calcmode="lin" valueType="num">
                                      <p:cBhvr additive="base">
                                        <p:cTn id="93" dur="4500"/>
                                        <p:tgtEl>
                                          <p:spTgt spid="111"/>
                                        </p:tgtEl>
                                        <p:attrNameLst>
                                          <p:attrName>ppt_y</p:attrName>
                                        </p:attrNameLst>
                                      </p:cBhvr>
                                      <p:tavLst>
                                        <p:tav tm="0">
                                          <p:val>
                                            <p:strVal val="ppt_y"/>
                                          </p:val>
                                        </p:tav>
                                        <p:tav tm="100000">
                                          <p:val>
                                            <p:strVal val="1+ppt_h/2"/>
                                          </p:val>
                                        </p:tav>
                                      </p:tavLst>
                                    </p:anim>
                                    <p:set>
                                      <p:cBhvr>
                                        <p:cTn id="94" dur="1" fill="hold">
                                          <p:stCondLst>
                                            <p:cond delay="4499"/>
                                          </p:stCondLst>
                                        </p:cTn>
                                        <p:tgtEl>
                                          <p:spTgt spid="111"/>
                                        </p:tgtEl>
                                        <p:attrNameLst>
                                          <p:attrName>style.visibility</p:attrName>
                                        </p:attrNameLst>
                                      </p:cBhvr>
                                      <p:to>
                                        <p:strVal val="hidden"/>
                                      </p:to>
                                    </p:set>
                                  </p:childTnLst>
                                </p:cTn>
                              </p:par>
                              <p:par>
                                <p:cTn id="95" presetID="3" presetClass="exit" presetSubtype="10" fill="hold" grpId="3" nodeType="withEffect">
                                  <p:stCondLst>
                                    <p:cond delay="0"/>
                                  </p:stCondLst>
                                  <p:childTnLst>
                                    <p:animEffect transition="out" filter="blinds(horizontal)">
                                      <p:cBhvr>
                                        <p:cTn id="96" dur="6000"/>
                                        <p:tgtEl>
                                          <p:spTgt spid="111"/>
                                        </p:tgtEl>
                                      </p:cBhvr>
                                    </p:animEffect>
                                    <p:set>
                                      <p:cBhvr>
                                        <p:cTn id="97" dur="1" fill="hold">
                                          <p:stCondLst>
                                            <p:cond delay="5999"/>
                                          </p:stCondLst>
                                        </p:cTn>
                                        <p:tgtEl>
                                          <p:spTgt spid="111"/>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110"/>
                                        </p:tgtEl>
                                        <p:attrNameLst>
                                          <p:attrName>style.visibility</p:attrName>
                                        </p:attrNameLst>
                                      </p:cBhvr>
                                      <p:to>
                                        <p:strVal val="visible"/>
                                      </p:to>
                                    </p:set>
                                    <p:anim calcmode="lin" valueType="num">
                                      <p:cBhvr additive="base">
                                        <p:cTn id="100" dur="4000" fill="hold"/>
                                        <p:tgtEl>
                                          <p:spTgt spid="110"/>
                                        </p:tgtEl>
                                        <p:attrNameLst>
                                          <p:attrName>ppt_x</p:attrName>
                                        </p:attrNameLst>
                                      </p:cBhvr>
                                      <p:tavLst>
                                        <p:tav tm="0">
                                          <p:val>
                                            <p:strVal val="#ppt_x"/>
                                          </p:val>
                                        </p:tav>
                                        <p:tav tm="100000">
                                          <p:val>
                                            <p:strVal val="#ppt_x"/>
                                          </p:val>
                                        </p:tav>
                                      </p:tavLst>
                                    </p:anim>
                                    <p:anim calcmode="lin" valueType="num">
                                      <p:cBhvr additive="base">
                                        <p:cTn id="101" dur="4000" fill="hold"/>
                                        <p:tgtEl>
                                          <p:spTgt spid="110"/>
                                        </p:tgtEl>
                                        <p:attrNameLst>
                                          <p:attrName>ppt_y</p:attrName>
                                        </p:attrNameLst>
                                      </p:cBhvr>
                                      <p:tavLst>
                                        <p:tav tm="0">
                                          <p:val>
                                            <p:strVal val="0-#ppt_h/2"/>
                                          </p:val>
                                        </p:tav>
                                        <p:tav tm="100000">
                                          <p:val>
                                            <p:strVal val="#ppt_y"/>
                                          </p:val>
                                        </p:tav>
                                      </p:tavLst>
                                    </p:anim>
                                  </p:childTnLst>
                                </p:cTn>
                              </p:par>
                              <p:par>
                                <p:cTn id="102" presetID="19" presetClass="entr" presetSubtype="5" fill="hold" grpId="1" nodeType="withEffect">
                                  <p:stCondLst>
                                    <p:cond delay="0"/>
                                  </p:stCondLst>
                                  <p:childTnLst>
                                    <p:set>
                                      <p:cBhvr>
                                        <p:cTn id="103" dur="1" fill="hold">
                                          <p:stCondLst>
                                            <p:cond delay="0"/>
                                          </p:stCondLst>
                                        </p:cTn>
                                        <p:tgtEl>
                                          <p:spTgt spid="110"/>
                                        </p:tgtEl>
                                        <p:attrNameLst>
                                          <p:attrName>style.visibility</p:attrName>
                                        </p:attrNameLst>
                                      </p:cBhvr>
                                      <p:to>
                                        <p:strVal val="visible"/>
                                      </p:to>
                                    </p:set>
                                    <p:anim calcmode="lin" valueType="num">
                                      <p:cBhvr>
                                        <p:cTn id="104" dur="4000" fill="hold"/>
                                        <p:tgtEl>
                                          <p:spTgt spid="110"/>
                                        </p:tgtEl>
                                        <p:attrNameLst>
                                          <p:attrName>ppt_w</p:attrName>
                                        </p:attrNameLst>
                                      </p:cBhvr>
                                      <p:tavLst>
                                        <p:tav tm="0">
                                          <p:val>
                                            <p:strVal val="#ppt_w"/>
                                          </p:val>
                                        </p:tav>
                                        <p:tav tm="100000">
                                          <p:val>
                                            <p:strVal val="#ppt_w"/>
                                          </p:val>
                                        </p:tav>
                                      </p:tavLst>
                                    </p:anim>
                                    <p:anim calcmode="lin" valueType="num">
                                      <p:cBhvr>
                                        <p:cTn id="105" dur="4000" fill="hold"/>
                                        <p:tgtEl>
                                          <p:spTgt spid="110"/>
                                        </p:tgtEl>
                                        <p:attrNameLst>
                                          <p:attrName>ppt_h</p:attrName>
                                        </p:attrNameLst>
                                      </p:cBhvr>
                                      <p:tavLst>
                                        <p:tav tm="0" fmla="#ppt_h*sin(2.5*pi*$)">
                                          <p:val>
                                            <p:fltVal val="0"/>
                                          </p:val>
                                        </p:tav>
                                        <p:tav tm="100000">
                                          <p:val>
                                            <p:fltVal val="1"/>
                                          </p:val>
                                        </p:tav>
                                      </p:tavLst>
                                    </p:anim>
                                  </p:childTnLst>
                                </p:cTn>
                              </p:par>
                              <p:par>
                                <p:cTn id="106" presetID="2" presetClass="exit" presetSubtype="4" fill="hold" grpId="2" nodeType="withEffect">
                                  <p:stCondLst>
                                    <p:cond delay="0"/>
                                  </p:stCondLst>
                                  <p:childTnLst>
                                    <p:anim calcmode="lin" valueType="num">
                                      <p:cBhvr additive="base">
                                        <p:cTn id="107" dur="4500"/>
                                        <p:tgtEl>
                                          <p:spTgt spid="110"/>
                                        </p:tgtEl>
                                        <p:attrNameLst>
                                          <p:attrName>ppt_x</p:attrName>
                                        </p:attrNameLst>
                                      </p:cBhvr>
                                      <p:tavLst>
                                        <p:tav tm="0">
                                          <p:val>
                                            <p:strVal val="ppt_x"/>
                                          </p:val>
                                        </p:tav>
                                        <p:tav tm="100000">
                                          <p:val>
                                            <p:strVal val="ppt_x"/>
                                          </p:val>
                                        </p:tav>
                                      </p:tavLst>
                                    </p:anim>
                                    <p:anim calcmode="lin" valueType="num">
                                      <p:cBhvr additive="base">
                                        <p:cTn id="108" dur="4500"/>
                                        <p:tgtEl>
                                          <p:spTgt spid="110"/>
                                        </p:tgtEl>
                                        <p:attrNameLst>
                                          <p:attrName>ppt_y</p:attrName>
                                        </p:attrNameLst>
                                      </p:cBhvr>
                                      <p:tavLst>
                                        <p:tav tm="0">
                                          <p:val>
                                            <p:strVal val="ppt_y"/>
                                          </p:val>
                                        </p:tav>
                                        <p:tav tm="100000">
                                          <p:val>
                                            <p:strVal val="1+ppt_h/2"/>
                                          </p:val>
                                        </p:tav>
                                      </p:tavLst>
                                    </p:anim>
                                    <p:set>
                                      <p:cBhvr>
                                        <p:cTn id="109" dur="1" fill="hold">
                                          <p:stCondLst>
                                            <p:cond delay="4499"/>
                                          </p:stCondLst>
                                        </p:cTn>
                                        <p:tgtEl>
                                          <p:spTgt spid="110"/>
                                        </p:tgtEl>
                                        <p:attrNameLst>
                                          <p:attrName>style.visibility</p:attrName>
                                        </p:attrNameLst>
                                      </p:cBhvr>
                                      <p:to>
                                        <p:strVal val="hidden"/>
                                      </p:to>
                                    </p:set>
                                  </p:childTnLst>
                                </p:cTn>
                              </p:par>
                              <p:par>
                                <p:cTn id="110" presetID="3" presetClass="exit" presetSubtype="10" fill="hold" grpId="3" nodeType="withEffect">
                                  <p:stCondLst>
                                    <p:cond delay="0"/>
                                  </p:stCondLst>
                                  <p:childTnLst>
                                    <p:animEffect transition="out" filter="blinds(horizontal)">
                                      <p:cBhvr>
                                        <p:cTn id="111" dur="6000"/>
                                        <p:tgtEl>
                                          <p:spTgt spid="110"/>
                                        </p:tgtEl>
                                      </p:cBhvr>
                                    </p:animEffect>
                                    <p:set>
                                      <p:cBhvr>
                                        <p:cTn id="112" dur="1" fill="hold">
                                          <p:stCondLst>
                                            <p:cond delay="5999"/>
                                          </p:stCondLst>
                                        </p:cTn>
                                        <p:tgtEl>
                                          <p:spTgt spid="110"/>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109"/>
                                        </p:tgtEl>
                                        <p:attrNameLst>
                                          <p:attrName>style.visibility</p:attrName>
                                        </p:attrNameLst>
                                      </p:cBhvr>
                                      <p:to>
                                        <p:strVal val="visible"/>
                                      </p:to>
                                    </p:set>
                                    <p:anim calcmode="lin" valueType="num">
                                      <p:cBhvr additive="base">
                                        <p:cTn id="115" dur="4000" fill="hold"/>
                                        <p:tgtEl>
                                          <p:spTgt spid="109"/>
                                        </p:tgtEl>
                                        <p:attrNameLst>
                                          <p:attrName>ppt_x</p:attrName>
                                        </p:attrNameLst>
                                      </p:cBhvr>
                                      <p:tavLst>
                                        <p:tav tm="0">
                                          <p:val>
                                            <p:strVal val="#ppt_x"/>
                                          </p:val>
                                        </p:tav>
                                        <p:tav tm="100000">
                                          <p:val>
                                            <p:strVal val="#ppt_x"/>
                                          </p:val>
                                        </p:tav>
                                      </p:tavLst>
                                    </p:anim>
                                    <p:anim calcmode="lin" valueType="num">
                                      <p:cBhvr additive="base">
                                        <p:cTn id="116" dur="4000" fill="hold"/>
                                        <p:tgtEl>
                                          <p:spTgt spid="109"/>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109"/>
                                        </p:tgtEl>
                                        <p:attrNameLst>
                                          <p:attrName>style.visibility</p:attrName>
                                        </p:attrNameLst>
                                      </p:cBhvr>
                                      <p:to>
                                        <p:strVal val="visible"/>
                                      </p:to>
                                    </p:set>
                                    <p:anim calcmode="lin" valueType="num">
                                      <p:cBhvr>
                                        <p:cTn id="119" dur="4000" fill="hold"/>
                                        <p:tgtEl>
                                          <p:spTgt spid="109"/>
                                        </p:tgtEl>
                                        <p:attrNameLst>
                                          <p:attrName>ppt_w</p:attrName>
                                        </p:attrNameLst>
                                      </p:cBhvr>
                                      <p:tavLst>
                                        <p:tav tm="0">
                                          <p:val>
                                            <p:strVal val="#ppt_w"/>
                                          </p:val>
                                        </p:tav>
                                        <p:tav tm="100000">
                                          <p:val>
                                            <p:strVal val="#ppt_w"/>
                                          </p:val>
                                        </p:tav>
                                      </p:tavLst>
                                    </p:anim>
                                    <p:anim calcmode="lin" valueType="num">
                                      <p:cBhvr>
                                        <p:cTn id="120" dur="4000" fill="hold"/>
                                        <p:tgtEl>
                                          <p:spTgt spid="109"/>
                                        </p:tgtEl>
                                        <p:attrNameLst>
                                          <p:attrName>ppt_h</p:attrName>
                                        </p:attrNameLst>
                                      </p:cBhvr>
                                      <p:tavLst>
                                        <p:tav tm="0" fmla="#ppt_h*sin(2.5*pi*$)">
                                          <p:val>
                                            <p:fltVal val="0"/>
                                          </p:val>
                                        </p:tav>
                                        <p:tav tm="100000">
                                          <p:val>
                                            <p:fltVal val="1"/>
                                          </p:val>
                                        </p:tav>
                                      </p:tavLst>
                                    </p:anim>
                                  </p:childTnLst>
                                </p:cTn>
                              </p:par>
                              <p:par>
                                <p:cTn id="121" presetID="2" presetClass="exit" presetSubtype="4" fill="hold" grpId="2" nodeType="withEffect">
                                  <p:stCondLst>
                                    <p:cond delay="0"/>
                                  </p:stCondLst>
                                  <p:childTnLst>
                                    <p:anim calcmode="lin" valueType="num">
                                      <p:cBhvr additive="base">
                                        <p:cTn id="122" dur="4500"/>
                                        <p:tgtEl>
                                          <p:spTgt spid="109"/>
                                        </p:tgtEl>
                                        <p:attrNameLst>
                                          <p:attrName>ppt_x</p:attrName>
                                        </p:attrNameLst>
                                      </p:cBhvr>
                                      <p:tavLst>
                                        <p:tav tm="0">
                                          <p:val>
                                            <p:strVal val="ppt_x"/>
                                          </p:val>
                                        </p:tav>
                                        <p:tav tm="100000">
                                          <p:val>
                                            <p:strVal val="ppt_x"/>
                                          </p:val>
                                        </p:tav>
                                      </p:tavLst>
                                    </p:anim>
                                    <p:anim calcmode="lin" valueType="num">
                                      <p:cBhvr additive="base">
                                        <p:cTn id="123" dur="4500"/>
                                        <p:tgtEl>
                                          <p:spTgt spid="109"/>
                                        </p:tgtEl>
                                        <p:attrNameLst>
                                          <p:attrName>ppt_y</p:attrName>
                                        </p:attrNameLst>
                                      </p:cBhvr>
                                      <p:tavLst>
                                        <p:tav tm="0">
                                          <p:val>
                                            <p:strVal val="ppt_y"/>
                                          </p:val>
                                        </p:tav>
                                        <p:tav tm="100000">
                                          <p:val>
                                            <p:strVal val="1+ppt_h/2"/>
                                          </p:val>
                                        </p:tav>
                                      </p:tavLst>
                                    </p:anim>
                                    <p:set>
                                      <p:cBhvr>
                                        <p:cTn id="124" dur="1" fill="hold">
                                          <p:stCondLst>
                                            <p:cond delay="4499"/>
                                          </p:stCondLst>
                                        </p:cTn>
                                        <p:tgtEl>
                                          <p:spTgt spid="109"/>
                                        </p:tgtEl>
                                        <p:attrNameLst>
                                          <p:attrName>style.visibility</p:attrName>
                                        </p:attrNameLst>
                                      </p:cBhvr>
                                      <p:to>
                                        <p:strVal val="hidden"/>
                                      </p:to>
                                    </p:set>
                                  </p:childTnLst>
                                </p:cTn>
                              </p:par>
                              <p:par>
                                <p:cTn id="125" presetID="3" presetClass="exit" presetSubtype="10" fill="hold" grpId="3" nodeType="withEffect">
                                  <p:stCondLst>
                                    <p:cond delay="0"/>
                                  </p:stCondLst>
                                  <p:childTnLst>
                                    <p:animEffect transition="out" filter="blinds(horizontal)">
                                      <p:cBhvr>
                                        <p:cTn id="126" dur="6000"/>
                                        <p:tgtEl>
                                          <p:spTgt spid="109"/>
                                        </p:tgtEl>
                                      </p:cBhvr>
                                    </p:animEffect>
                                    <p:set>
                                      <p:cBhvr>
                                        <p:cTn id="127" dur="1" fill="hold">
                                          <p:stCondLst>
                                            <p:cond delay="5999"/>
                                          </p:stCondLst>
                                        </p:cTn>
                                        <p:tgtEl>
                                          <p:spTgt spid="109"/>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85"/>
                                        </p:tgtEl>
                                        <p:attrNameLst>
                                          <p:attrName>style.visibility</p:attrName>
                                        </p:attrNameLst>
                                      </p:cBhvr>
                                      <p:to>
                                        <p:strVal val="visible"/>
                                      </p:to>
                                    </p:set>
                                    <p:anim calcmode="lin" valueType="num">
                                      <p:cBhvr additive="base">
                                        <p:cTn id="130" dur="4000" fill="hold"/>
                                        <p:tgtEl>
                                          <p:spTgt spid="85"/>
                                        </p:tgtEl>
                                        <p:attrNameLst>
                                          <p:attrName>ppt_x</p:attrName>
                                        </p:attrNameLst>
                                      </p:cBhvr>
                                      <p:tavLst>
                                        <p:tav tm="0">
                                          <p:val>
                                            <p:strVal val="#ppt_x"/>
                                          </p:val>
                                        </p:tav>
                                        <p:tav tm="100000">
                                          <p:val>
                                            <p:strVal val="#ppt_x"/>
                                          </p:val>
                                        </p:tav>
                                      </p:tavLst>
                                    </p:anim>
                                    <p:anim calcmode="lin" valueType="num">
                                      <p:cBhvr additive="base">
                                        <p:cTn id="131" dur="4000" fill="hold"/>
                                        <p:tgtEl>
                                          <p:spTgt spid="85"/>
                                        </p:tgtEl>
                                        <p:attrNameLst>
                                          <p:attrName>ppt_y</p:attrName>
                                        </p:attrNameLst>
                                      </p:cBhvr>
                                      <p:tavLst>
                                        <p:tav tm="0">
                                          <p:val>
                                            <p:strVal val="0-#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85"/>
                                        </p:tgtEl>
                                        <p:attrNameLst>
                                          <p:attrName>style.visibility</p:attrName>
                                        </p:attrNameLst>
                                      </p:cBhvr>
                                      <p:to>
                                        <p:strVal val="visible"/>
                                      </p:to>
                                    </p:set>
                                    <p:anim calcmode="lin" valueType="num">
                                      <p:cBhvr>
                                        <p:cTn id="134" dur="4000" fill="hold"/>
                                        <p:tgtEl>
                                          <p:spTgt spid="85"/>
                                        </p:tgtEl>
                                        <p:attrNameLst>
                                          <p:attrName>ppt_w</p:attrName>
                                        </p:attrNameLst>
                                      </p:cBhvr>
                                      <p:tavLst>
                                        <p:tav tm="0">
                                          <p:val>
                                            <p:strVal val="#ppt_w"/>
                                          </p:val>
                                        </p:tav>
                                        <p:tav tm="100000">
                                          <p:val>
                                            <p:strVal val="#ppt_w"/>
                                          </p:val>
                                        </p:tav>
                                      </p:tavLst>
                                    </p:anim>
                                    <p:anim calcmode="lin" valueType="num">
                                      <p:cBhvr>
                                        <p:cTn id="135" dur="4000" fill="hold"/>
                                        <p:tgtEl>
                                          <p:spTgt spid="85"/>
                                        </p:tgtEl>
                                        <p:attrNameLst>
                                          <p:attrName>ppt_h</p:attrName>
                                        </p:attrNameLst>
                                      </p:cBhvr>
                                      <p:tavLst>
                                        <p:tav tm="0" fmla="#ppt_h*sin(2.5*pi*$)">
                                          <p:val>
                                            <p:fltVal val="0"/>
                                          </p:val>
                                        </p:tav>
                                        <p:tav tm="100000">
                                          <p:val>
                                            <p:fltVal val="1"/>
                                          </p:val>
                                        </p:tav>
                                      </p:tavLst>
                                    </p:anim>
                                  </p:childTnLst>
                                </p:cTn>
                              </p:par>
                              <p:par>
                                <p:cTn id="136" presetID="2" presetClass="exit" presetSubtype="4" fill="hold" grpId="2" nodeType="withEffect">
                                  <p:stCondLst>
                                    <p:cond delay="0"/>
                                  </p:stCondLst>
                                  <p:childTnLst>
                                    <p:anim calcmode="lin" valueType="num">
                                      <p:cBhvr additive="base">
                                        <p:cTn id="137" dur="4500"/>
                                        <p:tgtEl>
                                          <p:spTgt spid="85"/>
                                        </p:tgtEl>
                                        <p:attrNameLst>
                                          <p:attrName>ppt_x</p:attrName>
                                        </p:attrNameLst>
                                      </p:cBhvr>
                                      <p:tavLst>
                                        <p:tav tm="0">
                                          <p:val>
                                            <p:strVal val="ppt_x"/>
                                          </p:val>
                                        </p:tav>
                                        <p:tav tm="100000">
                                          <p:val>
                                            <p:strVal val="ppt_x"/>
                                          </p:val>
                                        </p:tav>
                                      </p:tavLst>
                                    </p:anim>
                                    <p:anim calcmode="lin" valueType="num">
                                      <p:cBhvr additive="base">
                                        <p:cTn id="138" dur="4500"/>
                                        <p:tgtEl>
                                          <p:spTgt spid="85"/>
                                        </p:tgtEl>
                                        <p:attrNameLst>
                                          <p:attrName>ppt_y</p:attrName>
                                        </p:attrNameLst>
                                      </p:cBhvr>
                                      <p:tavLst>
                                        <p:tav tm="0">
                                          <p:val>
                                            <p:strVal val="ppt_y"/>
                                          </p:val>
                                        </p:tav>
                                        <p:tav tm="100000">
                                          <p:val>
                                            <p:strVal val="1+ppt_h/2"/>
                                          </p:val>
                                        </p:tav>
                                      </p:tavLst>
                                    </p:anim>
                                    <p:set>
                                      <p:cBhvr>
                                        <p:cTn id="139" dur="1" fill="hold">
                                          <p:stCondLst>
                                            <p:cond delay="4499"/>
                                          </p:stCondLst>
                                        </p:cTn>
                                        <p:tgtEl>
                                          <p:spTgt spid="85"/>
                                        </p:tgtEl>
                                        <p:attrNameLst>
                                          <p:attrName>style.visibility</p:attrName>
                                        </p:attrNameLst>
                                      </p:cBhvr>
                                      <p:to>
                                        <p:strVal val="hidden"/>
                                      </p:to>
                                    </p:set>
                                  </p:childTnLst>
                                </p:cTn>
                              </p:par>
                              <p:par>
                                <p:cTn id="140" presetID="3" presetClass="exit" presetSubtype="10" fill="hold" grpId="3" nodeType="withEffect">
                                  <p:stCondLst>
                                    <p:cond delay="0"/>
                                  </p:stCondLst>
                                  <p:childTnLst>
                                    <p:animEffect transition="out" filter="blinds(horizontal)">
                                      <p:cBhvr>
                                        <p:cTn id="141" dur="6000"/>
                                        <p:tgtEl>
                                          <p:spTgt spid="85"/>
                                        </p:tgtEl>
                                      </p:cBhvr>
                                    </p:animEffect>
                                    <p:set>
                                      <p:cBhvr>
                                        <p:cTn id="142" dur="1" fill="hold">
                                          <p:stCondLst>
                                            <p:cond delay="5999"/>
                                          </p:stCondLst>
                                        </p:cTn>
                                        <p:tgtEl>
                                          <p:spTgt spid="85"/>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86"/>
                                        </p:tgtEl>
                                        <p:attrNameLst>
                                          <p:attrName>style.visibility</p:attrName>
                                        </p:attrNameLst>
                                      </p:cBhvr>
                                      <p:to>
                                        <p:strVal val="visible"/>
                                      </p:to>
                                    </p:set>
                                    <p:anim calcmode="lin" valueType="num">
                                      <p:cBhvr additive="base">
                                        <p:cTn id="145" dur="4000" fill="hold"/>
                                        <p:tgtEl>
                                          <p:spTgt spid="86"/>
                                        </p:tgtEl>
                                        <p:attrNameLst>
                                          <p:attrName>ppt_x</p:attrName>
                                        </p:attrNameLst>
                                      </p:cBhvr>
                                      <p:tavLst>
                                        <p:tav tm="0">
                                          <p:val>
                                            <p:strVal val="#ppt_x"/>
                                          </p:val>
                                        </p:tav>
                                        <p:tav tm="100000">
                                          <p:val>
                                            <p:strVal val="#ppt_x"/>
                                          </p:val>
                                        </p:tav>
                                      </p:tavLst>
                                    </p:anim>
                                    <p:anim calcmode="lin" valueType="num">
                                      <p:cBhvr additive="base">
                                        <p:cTn id="146" dur="4000" fill="hold"/>
                                        <p:tgtEl>
                                          <p:spTgt spid="86"/>
                                        </p:tgtEl>
                                        <p:attrNameLst>
                                          <p:attrName>ppt_y</p:attrName>
                                        </p:attrNameLst>
                                      </p:cBhvr>
                                      <p:tavLst>
                                        <p:tav tm="0">
                                          <p:val>
                                            <p:strVal val="0-#ppt_h/2"/>
                                          </p:val>
                                        </p:tav>
                                        <p:tav tm="100000">
                                          <p:val>
                                            <p:strVal val="#ppt_y"/>
                                          </p:val>
                                        </p:tav>
                                      </p:tavLst>
                                    </p:anim>
                                  </p:childTnLst>
                                </p:cTn>
                              </p:par>
                              <p:par>
                                <p:cTn id="147" presetID="19" presetClass="entr" presetSubtype="5" fill="hold" grpId="1" nodeType="withEffect">
                                  <p:stCondLst>
                                    <p:cond delay="0"/>
                                  </p:stCondLst>
                                  <p:childTnLst>
                                    <p:set>
                                      <p:cBhvr>
                                        <p:cTn id="148" dur="1" fill="hold">
                                          <p:stCondLst>
                                            <p:cond delay="0"/>
                                          </p:stCondLst>
                                        </p:cTn>
                                        <p:tgtEl>
                                          <p:spTgt spid="86"/>
                                        </p:tgtEl>
                                        <p:attrNameLst>
                                          <p:attrName>style.visibility</p:attrName>
                                        </p:attrNameLst>
                                      </p:cBhvr>
                                      <p:to>
                                        <p:strVal val="visible"/>
                                      </p:to>
                                    </p:set>
                                    <p:anim calcmode="lin" valueType="num">
                                      <p:cBhvr>
                                        <p:cTn id="149" dur="4000" fill="hold"/>
                                        <p:tgtEl>
                                          <p:spTgt spid="86"/>
                                        </p:tgtEl>
                                        <p:attrNameLst>
                                          <p:attrName>ppt_w</p:attrName>
                                        </p:attrNameLst>
                                      </p:cBhvr>
                                      <p:tavLst>
                                        <p:tav tm="0">
                                          <p:val>
                                            <p:strVal val="#ppt_w"/>
                                          </p:val>
                                        </p:tav>
                                        <p:tav tm="100000">
                                          <p:val>
                                            <p:strVal val="#ppt_w"/>
                                          </p:val>
                                        </p:tav>
                                      </p:tavLst>
                                    </p:anim>
                                    <p:anim calcmode="lin" valueType="num">
                                      <p:cBhvr>
                                        <p:cTn id="150" dur="4000" fill="hold"/>
                                        <p:tgtEl>
                                          <p:spTgt spid="86"/>
                                        </p:tgtEl>
                                        <p:attrNameLst>
                                          <p:attrName>ppt_h</p:attrName>
                                        </p:attrNameLst>
                                      </p:cBhvr>
                                      <p:tavLst>
                                        <p:tav tm="0" fmla="#ppt_h*sin(2.5*pi*$)">
                                          <p:val>
                                            <p:fltVal val="0"/>
                                          </p:val>
                                        </p:tav>
                                        <p:tav tm="100000">
                                          <p:val>
                                            <p:fltVal val="1"/>
                                          </p:val>
                                        </p:tav>
                                      </p:tavLst>
                                    </p:anim>
                                  </p:childTnLst>
                                </p:cTn>
                              </p:par>
                              <p:par>
                                <p:cTn id="151" presetID="2" presetClass="exit" presetSubtype="4" fill="hold" grpId="2" nodeType="withEffect">
                                  <p:stCondLst>
                                    <p:cond delay="0"/>
                                  </p:stCondLst>
                                  <p:childTnLst>
                                    <p:anim calcmode="lin" valueType="num">
                                      <p:cBhvr additive="base">
                                        <p:cTn id="152" dur="4500"/>
                                        <p:tgtEl>
                                          <p:spTgt spid="86"/>
                                        </p:tgtEl>
                                        <p:attrNameLst>
                                          <p:attrName>ppt_x</p:attrName>
                                        </p:attrNameLst>
                                      </p:cBhvr>
                                      <p:tavLst>
                                        <p:tav tm="0">
                                          <p:val>
                                            <p:strVal val="ppt_x"/>
                                          </p:val>
                                        </p:tav>
                                        <p:tav tm="100000">
                                          <p:val>
                                            <p:strVal val="ppt_x"/>
                                          </p:val>
                                        </p:tav>
                                      </p:tavLst>
                                    </p:anim>
                                    <p:anim calcmode="lin" valueType="num">
                                      <p:cBhvr additive="base">
                                        <p:cTn id="153" dur="4500"/>
                                        <p:tgtEl>
                                          <p:spTgt spid="86"/>
                                        </p:tgtEl>
                                        <p:attrNameLst>
                                          <p:attrName>ppt_y</p:attrName>
                                        </p:attrNameLst>
                                      </p:cBhvr>
                                      <p:tavLst>
                                        <p:tav tm="0">
                                          <p:val>
                                            <p:strVal val="ppt_y"/>
                                          </p:val>
                                        </p:tav>
                                        <p:tav tm="100000">
                                          <p:val>
                                            <p:strVal val="1+ppt_h/2"/>
                                          </p:val>
                                        </p:tav>
                                      </p:tavLst>
                                    </p:anim>
                                    <p:set>
                                      <p:cBhvr>
                                        <p:cTn id="154" dur="1" fill="hold">
                                          <p:stCondLst>
                                            <p:cond delay="4499"/>
                                          </p:stCondLst>
                                        </p:cTn>
                                        <p:tgtEl>
                                          <p:spTgt spid="86"/>
                                        </p:tgtEl>
                                        <p:attrNameLst>
                                          <p:attrName>style.visibility</p:attrName>
                                        </p:attrNameLst>
                                      </p:cBhvr>
                                      <p:to>
                                        <p:strVal val="hidden"/>
                                      </p:to>
                                    </p:set>
                                  </p:childTnLst>
                                </p:cTn>
                              </p:par>
                              <p:par>
                                <p:cTn id="155" presetID="3" presetClass="exit" presetSubtype="10" fill="hold" grpId="3" nodeType="withEffect">
                                  <p:stCondLst>
                                    <p:cond delay="0"/>
                                  </p:stCondLst>
                                  <p:childTnLst>
                                    <p:animEffect transition="out" filter="blinds(horizontal)">
                                      <p:cBhvr>
                                        <p:cTn id="156" dur="6000"/>
                                        <p:tgtEl>
                                          <p:spTgt spid="86"/>
                                        </p:tgtEl>
                                      </p:cBhvr>
                                    </p:animEffect>
                                    <p:set>
                                      <p:cBhvr>
                                        <p:cTn id="157" dur="1" fill="hold">
                                          <p:stCondLst>
                                            <p:cond delay="5999"/>
                                          </p:stCondLst>
                                        </p:cTn>
                                        <p:tgtEl>
                                          <p:spTgt spid="86"/>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87"/>
                                        </p:tgtEl>
                                        <p:attrNameLst>
                                          <p:attrName>style.visibility</p:attrName>
                                        </p:attrNameLst>
                                      </p:cBhvr>
                                      <p:to>
                                        <p:strVal val="visible"/>
                                      </p:to>
                                    </p:set>
                                    <p:anim calcmode="lin" valueType="num">
                                      <p:cBhvr additive="base">
                                        <p:cTn id="160" dur="4000" fill="hold"/>
                                        <p:tgtEl>
                                          <p:spTgt spid="87"/>
                                        </p:tgtEl>
                                        <p:attrNameLst>
                                          <p:attrName>ppt_x</p:attrName>
                                        </p:attrNameLst>
                                      </p:cBhvr>
                                      <p:tavLst>
                                        <p:tav tm="0">
                                          <p:val>
                                            <p:strVal val="#ppt_x"/>
                                          </p:val>
                                        </p:tav>
                                        <p:tav tm="100000">
                                          <p:val>
                                            <p:strVal val="#ppt_x"/>
                                          </p:val>
                                        </p:tav>
                                      </p:tavLst>
                                    </p:anim>
                                    <p:anim calcmode="lin" valueType="num">
                                      <p:cBhvr additive="base">
                                        <p:cTn id="161" dur="4000" fill="hold"/>
                                        <p:tgtEl>
                                          <p:spTgt spid="87"/>
                                        </p:tgtEl>
                                        <p:attrNameLst>
                                          <p:attrName>ppt_y</p:attrName>
                                        </p:attrNameLst>
                                      </p:cBhvr>
                                      <p:tavLst>
                                        <p:tav tm="0">
                                          <p:val>
                                            <p:strVal val="0-#ppt_h/2"/>
                                          </p:val>
                                        </p:tav>
                                        <p:tav tm="100000">
                                          <p:val>
                                            <p:strVal val="#ppt_y"/>
                                          </p:val>
                                        </p:tav>
                                      </p:tavLst>
                                    </p:anim>
                                  </p:childTnLst>
                                </p:cTn>
                              </p:par>
                              <p:par>
                                <p:cTn id="162" presetID="19" presetClass="entr" presetSubtype="5" fill="hold" grpId="1" nodeType="withEffect">
                                  <p:stCondLst>
                                    <p:cond delay="0"/>
                                  </p:stCondLst>
                                  <p:childTnLst>
                                    <p:set>
                                      <p:cBhvr>
                                        <p:cTn id="163" dur="1" fill="hold">
                                          <p:stCondLst>
                                            <p:cond delay="0"/>
                                          </p:stCondLst>
                                        </p:cTn>
                                        <p:tgtEl>
                                          <p:spTgt spid="87"/>
                                        </p:tgtEl>
                                        <p:attrNameLst>
                                          <p:attrName>style.visibility</p:attrName>
                                        </p:attrNameLst>
                                      </p:cBhvr>
                                      <p:to>
                                        <p:strVal val="visible"/>
                                      </p:to>
                                    </p:set>
                                    <p:anim calcmode="lin" valueType="num">
                                      <p:cBhvr>
                                        <p:cTn id="164" dur="4000" fill="hold"/>
                                        <p:tgtEl>
                                          <p:spTgt spid="87"/>
                                        </p:tgtEl>
                                        <p:attrNameLst>
                                          <p:attrName>ppt_w</p:attrName>
                                        </p:attrNameLst>
                                      </p:cBhvr>
                                      <p:tavLst>
                                        <p:tav tm="0">
                                          <p:val>
                                            <p:strVal val="#ppt_w"/>
                                          </p:val>
                                        </p:tav>
                                        <p:tav tm="100000">
                                          <p:val>
                                            <p:strVal val="#ppt_w"/>
                                          </p:val>
                                        </p:tav>
                                      </p:tavLst>
                                    </p:anim>
                                    <p:anim calcmode="lin" valueType="num">
                                      <p:cBhvr>
                                        <p:cTn id="165" dur="4000" fill="hold"/>
                                        <p:tgtEl>
                                          <p:spTgt spid="87"/>
                                        </p:tgtEl>
                                        <p:attrNameLst>
                                          <p:attrName>ppt_h</p:attrName>
                                        </p:attrNameLst>
                                      </p:cBhvr>
                                      <p:tavLst>
                                        <p:tav tm="0" fmla="#ppt_h*sin(2.5*pi*$)">
                                          <p:val>
                                            <p:fltVal val="0"/>
                                          </p:val>
                                        </p:tav>
                                        <p:tav tm="100000">
                                          <p:val>
                                            <p:fltVal val="1"/>
                                          </p:val>
                                        </p:tav>
                                      </p:tavLst>
                                    </p:anim>
                                  </p:childTnLst>
                                </p:cTn>
                              </p:par>
                              <p:par>
                                <p:cTn id="166" presetID="2" presetClass="exit" presetSubtype="4" fill="hold" grpId="2" nodeType="withEffect">
                                  <p:stCondLst>
                                    <p:cond delay="0"/>
                                  </p:stCondLst>
                                  <p:childTnLst>
                                    <p:anim calcmode="lin" valueType="num">
                                      <p:cBhvr additive="base">
                                        <p:cTn id="167" dur="4500"/>
                                        <p:tgtEl>
                                          <p:spTgt spid="87"/>
                                        </p:tgtEl>
                                        <p:attrNameLst>
                                          <p:attrName>ppt_x</p:attrName>
                                        </p:attrNameLst>
                                      </p:cBhvr>
                                      <p:tavLst>
                                        <p:tav tm="0">
                                          <p:val>
                                            <p:strVal val="ppt_x"/>
                                          </p:val>
                                        </p:tav>
                                        <p:tav tm="100000">
                                          <p:val>
                                            <p:strVal val="ppt_x"/>
                                          </p:val>
                                        </p:tav>
                                      </p:tavLst>
                                    </p:anim>
                                    <p:anim calcmode="lin" valueType="num">
                                      <p:cBhvr additive="base">
                                        <p:cTn id="168" dur="4500"/>
                                        <p:tgtEl>
                                          <p:spTgt spid="87"/>
                                        </p:tgtEl>
                                        <p:attrNameLst>
                                          <p:attrName>ppt_y</p:attrName>
                                        </p:attrNameLst>
                                      </p:cBhvr>
                                      <p:tavLst>
                                        <p:tav tm="0">
                                          <p:val>
                                            <p:strVal val="ppt_y"/>
                                          </p:val>
                                        </p:tav>
                                        <p:tav tm="100000">
                                          <p:val>
                                            <p:strVal val="1+ppt_h/2"/>
                                          </p:val>
                                        </p:tav>
                                      </p:tavLst>
                                    </p:anim>
                                    <p:set>
                                      <p:cBhvr>
                                        <p:cTn id="169" dur="1" fill="hold">
                                          <p:stCondLst>
                                            <p:cond delay="4499"/>
                                          </p:stCondLst>
                                        </p:cTn>
                                        <p:tgtEl>
                                          <p:spTgt spid="87"/>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87"/>
                                        </p:tgtEl>
                                      </p:cBhvr>
                                    </p:animEffect>
                                    <p:set>
                                      <p:cBhvr>
                                        <p:cTn id="172" dur="1" fill="hold">
                                          <p:stCondLst>
                                            <p:cond delay="5999"/>
                                          </p:stCondLst>
                                        </p:cTn>
                                        <p:tgtEl>
                                          <p:spTgt spid="87"/>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88"/>
                                        </p:tgtEl>
                                        <p:attrNameLst>
                                          <p:attrName>style.visibility</p:attrName>
                                        </p:attrNameLst>
                                      </p:cBhvr>
                                      <p:to>
                                        <p:strVal val="visible"/>
                                      </p:to>
                                    </p:set>
                                    <p:anim calcmode="lin" valueType="num">
                                      <p:cBhvr additive="base">
                                        <p:cTn id="175" dur="4000" fill="hold"/>
                                        <p:tgtEl>
                                          <p:spTgt spid="88"/>
                                        </p:tgtEl>
                                        <p:attrNameLst>
                                          <p:attrName>ppt_x</p:attrName>
                                        </p:attrNameLst>
                                      </p:cBhvr>
                                      <p:tavLst>
                                        <p:tav tm="0">
                                          <p:val>
                                            <p:strVal val="#ppt_x"/>
                                          </p:val>
                                        </p:tav>
                                        <p:tav tm="100000">
                                          <p:val>
                                            <p:strVal val="#ppt_x"/>
                                          </p:val>
                                        </p:tav>
                                      </p:tavLst>
                                    </p:anim>
                                    <p:anim calcmode="lin" valueType="num">
                                      <p:cBhvr additive="base">
                                        <p:cTn id="176" dur="4000" fill="hold"/>
                                        <p:tgtEl>
                                          <p:spTgt spid="88"/>
                                        </p:tgtEl>
                                        <p:attrNameLst>
                                          <p:attrName>ppt_y</p:attrName>
                                        </p:attrNameLst>
                                      </p:cBhvr>
                                      <p:tavLst>
                                        <p:tav tm="0">
                                          <p:val>
                                            <p:strVal val="0-#ppt_h/2"/>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88"/>
                                        </p:tgtEl>
                                        <p:attrNameLst>
                                          <p:attrName>style.visibility</p:attrName>
                                        </p:attrNameLst>
                                      </p:cBhvr>
                                      <p:to>
                                        <p:strVal val="visible"/>
                                      </p:to>
                                    </p:set>
                                    <p:anim calcmode="lin" valueType="num">
                                      <p:cBhvr>
                                        <p:cTn id="179" dur="4000" fill="hold"/>
                                        <p:tgtEl>
                                          <p:spTgt spid="88"/>
                                        </p:tgtEl>
                                        <p:attrNameLst>
                                          <p:attrName>ppt_w</p:attrName>
                                        </p:attrNameLst>
                                      </p:cBhvr>
                                      <p:tavLst>
                                        <p:tav tm="0">
                                          <p:val>
                                            <p:strVal val="#ppt_w"/>
                                          </p:val>
                                        </p:tav>
                                        <p:tav tm="100000">
                                          <p:val>
                                            <p:strVal val="#ppt_w"/>
                                          </p:val>
                                        </p:tav>
                                      </p:tavLst>
                                    </p:anim>
                                    <p:anim calcmode="lin" valueType="num">
                                      <p:cBhvr>
                                        <p:cTn id="180" dur="4000" fill="hold"/>
                                        <p:tgtEl>
                                          <p:spTgt spid="88"/>
                                        </p:tgtEl>
                                        <p:attrNameLst>
                                          <p:attrName>ppt_h</p:attrName>
                                        </p:attrNameLst>
                                      </p:cBhvr>
                                      <p:tavLst>
                                        <p:tav tm="0" fmla="#ppt_h*sin(2.5*pi*$)">
                                          <p:val>
                                            <p:fltVal val="0"/>
                                          </p:val>
                                        </p:tav>
                                        <p:tav tm="100000">
                                          <p:val>
                                            <p:fltVal val="1"/>
                                          </p:val>
                                        </p:tav>
                                      </p:tavLst>
                                    </p:anim>
                                  </p:childTnLst>
                                </p:cTn>
                              </p:par>
                              <p:par>
                                <p:cTn id="181" presetID="2" presetClass="exit" presetSubtype="4" fill="hold" grpId="2" nodeType="withEffect">
                                  <p:stCondLst>
                                    <p:cond delay="0"/>
                                  </p:stCondLst>
                                  <p:childTnLst>
                                    <p:anim calcmode="lin" valueType="num">
                                      <p:cBhvr additive="base">
                                        <p:cTn id="182" dur="4500"/>
                                        <p:tgtEl>
                                          <p:spTgt spid="88"/>
                                        </p:tgtEl>
                                        <p:attrNameLst>
                                          <p:attrName>ppt_x</p:attrName>
                                        </p:attrNameLst>
                                      </p:cBhvr>
                                      <p:tavLst>
                                        <p:tav tm="0">
                                          <p:val>
                                            <p:strVal val="ppt_x"/>
                                          </p:val>
                                        </p:tav>
                                        <p:tav tm="100000">
                                          <p:val>
                                            <p:strVal val="ppt_x"/>
                                          </p:val>
                                        </p:tav>
                                      </p:tavLst>
                                    </p:anim>
                                    <p:anim calcmode="lin" valueType="num">
                                      <p:cBhvr additive="base">
                                        <p:cTn id="183" dur="4500"/>
                                        <p:tgtEl>
                                          <p:spTgt spid="88"/>
                                        </p:tgtEl>
                                        <p:attrNameLst>
                                          <p:attrName>ppt_y</p:attrName>
                                        </p:attrNameLst>
                                      </p:cBhvr>
                                      <p:tavLst>
                                        <p:tav tm="0">
                                          <p:val>
                                            <p:strVal val="ppt_y"/>
                                          </p:val>
                                        </p:tav>
                                        <p:tav tm="100000">
                                          <p:val>
                                            <p:strVal val="1+ppt_h/2"/>
                                          </p:val>
                                        </p:tav>
                                      </p:tavLst>
                                    </p:anim>
                                    <p:set>
                                      <p:cBhvr>
                                        <p:cTn id="184" dur="1" fill="hold">
                                          <p:stCondLst>
                                            <p:cond delay="4499"/>
                                          </p:stCondLst>
                                        </p:cTn>
                                        <p:tgtEl>
                                          <p:spTgt spid="88"/>
                                        </p:tgtEl>
                                        <p:attrNameLst>
                                          <p:attrName>style.visibility</p:attrName>
                                        </p:attrNameLst>
                                      </p:cBhvr>
                                      <p:to>
                                        <p:strVal val="hidden"/>
                                      </p:to>
                                    </p:set>
                                  </p:childTnLst>
                                </p:cTn>
                              </p:par>
                              <p:par>
                                <p:cTn id="185" presetID="3" presetClass="exit" presetSubtype="10" fill="hold" grpId="3" nodeType="withEffect">
                                  <p:stCondLst>
                                    <p:cond delay="0"/>
                                  </p:stCondLst>
                                  <p:childTnLst>
                                    <p:animEffect transition="out" filter="blinds(horizontal)">
                                      <p:cBhvr>
                                        <p:cTn id="186" dur="6000"/>
                                        <p:tgtEl>
                                          <p:spTgt spid="88"/>
                                        </p:tgtEl>
                                      </p:cBhvr>
                                    </p:animEffect>
                                    <p:set>
                                      <p:cBhvr>
                                        <p:cTn id="187" dur="1" fill="hold">
                                          <p:stCondLst>
                                            <p:cond delay="5999"/>
                                          </p:stCondLst>
                                        </p:cTn>
                                        <p:tgtEl>
                                          <p:spTgt spid="88"/>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96"/>
                                        </p:tgtEl>
                                        <p:attrNameLst>
                                          <p:attrName>style.visibility</p:attrName>
                                        </p:attrNameLst>
                                      </p:cBhvr>
                                      <p:to>
                                        <p:strVal val="visible"/>
                                      </p:to>
                                    </p:set>
                                    <p:anim calcmode="lin" valueType="num">
                                      <p:cBhvr additive="base">
                                        <p:cTn id="190" dur="4000" fill="hold"/>
                                        <p:tgtEl>
                                          <p:spTgt spid="96"/>
                                        </p:tgtEl>
                                        <p:attrNameLst>
                                          <p:attrName>ppt_x</p:attrName>
                                        </p:attrNameLst>
                                      </p:cBhvr>
                                      <p:tavLst>
                                        <p:tav tm="0">
                                          <p:val>
                                            <p:strVal val="#ppt_x"/>
                                          </p:val>
                                        </p:tav>
                                        <p:tav tm="100000">
                                          <p:val>
                                            <p:strVal val="#ppt_x"/>
                                          </p:val>
                                        </p:tav>
                                      </p:tavLst>
                                    </p:anim>
                                    <p:anim calcmode="lin" valueType="num">
                                      <p:cBhvr additive="base">
                                        <p:cTn id="191" dur="4000" fill="hold"/>
                                        <p:tgtEl>
                                          <p:spTgt spid="96"/>
                                        </p:tgtEl>
                                        <p:attrNameLst>
                                          <p:attrName>ppt_y</p:attrName>
                                        </p:attrNameLst>
                                      </p:cBhvr>
                                      <p:tavLst>
                                        <p:tav tm="0">
                                          <p:val>
                                            <p:strVal val="0-#ppt_h/2"/>
                                          </p:val>
                                        </p:tav>
                                        <p:tav tm="100000">
                                          <p:val>
                                            <p:strVal val="#ppt_y"/>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96"/>
                                        </p:tgtEl>
                                        <p:attrNameLst>
                                          <p:attrName>style.visibility</p:attrName>
                                        </p:attrNameLst>
                                      </p:cBhvr>
                                      <p:to>
                                        <p:strVal val="visible"/>
                                      </p:to>
                                    </p:set>
                                    <p:anim calcmode="lin" valueType="num">
                                      <p:cBhvr>
                                        <p:cTn id="194" dur="4000" fill="hold"/>
                                        <p:tgtEl>
                                          <p:spTgt spid="96"/>
                                        </p:tgtEl>
                                        <p:attrNameLst>
                                          <p:attrName>ppt_w</p:attrName>
                                        </p:attrNameLst>
                                      </p:cBhvr>
                                      <p:tavLst>
                                        <p:tav tm="0">
                                          <p:val>
                                            <p:strVal val="#ppt_w"/>
                                          </p:val>
                                        </p:tav>
                                        <p:tav tm="100000">
                                          <p:val>
                                            <p:strVal val="#ppt_w"/>
                                          </p:val>
                                        </p:tav>
                                      </p:tavLst>
                                    </p:anim>
                                    <p:anim calcmode="lin" valueType="num">
                                      <p:cBhvr>
                                        <p:cTn id="195" dur="4000" fill="hold"/>
                                        <p:tgtEl>
                                          <p:spTgt spid="96"/>
                                        </p:tgtEl>
                                        <p:attrNameLst>
                                          <p:attrName>ppt_h</p:attrName>
                                        </p:attrNameLst>
                                      </p:cBhvr>
                                      <p:tavLst>
                                        <p:tav tm="0" fmla="#ppt_h*sin(2.5*pi*$)">
                                          <p:val>
                                            <p:fltVal val="0"/>
                                          </p:val>
                                        </p:tav>
                                        <p:tav tm="100000">
                                          <p:val>
                                            <p:fltVal val="1"/>
                                          </p:val>
                                        </p:tav>
                                      </p:tavLst>
                                    </p:anim>
                                  </p:childTnLst>
                                </p:cTn>
                              </p:par>
                              <p:par>
                                <p:cTn id="196" presetID="2" presetClass="exit" presetSubtype="4" fill="hold" grpId="2" nodeType="withEffect">
                                  <p:stCondLst>
                                    <p:cond delay="0"/>
                                  </p:stCondLst>
                                  <p:childTnLst>
                                    <p:anim calcmode="lin" valueType="num">
                                      <p:cBhvr additive="base">
                                        <p:cTn id="197" dur="4500"/>
                                        <p:tgtEl>
                                          <p:spTgt spid="96"/>
                                        </p:tgtEl>
                                        <p:attrNameLst>
                                          <p:attrName>ppt_x</p:attrName>
                                        </p:attrNameLst>
                                      </p:cBhvr>
                                      <p:tavLst>
                                        <p:tav tm="0">
                                          <p:val>
                                            <p:strVal val="ppt_x"/>
                                          </p:val>
                                        </p:tav>
                                        <p:tav tm="100000">
                                          <p:val>
                                            <p:strVal val="ppt_x"/>
                                          </p:val>
                                        </p:tav>
                                      </p:tavLst>
                                    </p:anim>
                                    <p:anim calcmode="lin" valueType="num">
                                      <p:cBhvr additive="base">
                                        <p:cTn id="198" dur="4500"/>
                                        <p:tgtEl>
                                          <p:spTgt spid="96"/>
                                        </p:tgtEl>
                                        <p:attrNameLst>
                                          <p:attrName>ppt_y</p:attrName>
                                        </p:attrNameLst>
                                      </p:cBhvr>
                                      <p:tavLst>
                                        <p:tav tm="0">
                                          <p:val>
                                            <p:strVal val="ppt_y"/>
                                          </p:val>
                                        </p:tav>
                                        <p:tav tm="100000">
                                          <p:val>
                                            <p:strVal val="1+ppt_h/2"/>
                                          </p:val>
                                        </p:tav>
                                      </p:tavLst>
                                    </p:anim>
                                    <p:set>
                                      <p:cBhvr>
                                        <p:cTn id="199" dur="1" fill="hold">
                                          <p:stCondLst>
                                            <p:cond delay="4499"/>
                                          </p:stCondLst>
                                        </p:cTn>
                                        <p:tgtEl>
                                          <p:spTgt spid="96"/>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96"/>
                                        </p:tgtEl>
                                      </p:cBhvr>
                                    </p:animEffect>
                                    <p:set>
                                      <p:cBhvr>
                                        <p:cTn id="202" dur="1" fill="hold">
                                          <p:stCondLst>
                                            <p:cond delay="5999"/>
                                          </p:stCondLst>
                                        </p:cTn>
                                        <p:tgtEl>
                                          <p:spTgt spid="96"/>
                                        </p:tgtEl>
                                        <p:attrNameLst>
                                          <p:attrName>style.visibility</p:attrName>
                                        </p:attrNameLst>
                                      </p:cBhvr>
                                      <p:to>
                                        <p:strVal val="hidden"/>
                                      </p:to>
                                    </p:set>
                                  </p:childTnLst>
                                </p:cTn>
                              </p:par>
                              <p:par>
                                <p:cTn id="203" presetID="2" presetClass="entr" presetSubtype="1" fill="hold" grpId="0" nodeType="withEffect">
                                  <p:stCondLst>
                                    <p:cond delay="0"/>
                                  </p:stCondLst>
                                  <p:childTnLst>
                                    <p:set>
                                      <p:cBhvr>
                                        <p:cTn id="204" dur="1" fill="hold">
                                          <p:stCondLst>
                                            <p:cond delay="0"/>
                                          </p:stCondLst>
                                        </p:cTn>
                                        <p:tgtEl>
                                          <p:spTgt spid="95"/>
                                        </p:tgtEl>
                                        <p:attrNameLst>
                                          <p:attrName>style.visibility</p:attrName>
                                        </p:attrNameLst>
                                      </p:cBhvr>
                                      <p:to>
                                        <p:strVal val="visible"/>
                                      </p:to>
                                    </p:set>
                                    <p:anim calcmode="lin" valueType="num">
                                      <p:cBhvr additive="base">
                                        <p:cTn id="205" dur="4000" fill="hold"/>
                                        <p:tgtEl>
                                          <p:spTgt spid="95"/>
                                        </p:tgtEl>
                                        <p:attrNameLst>
                                          <p:attrName>ppt_x</p:attrName>
                                        </p:attrNameLst>
                                      </p:cBhvr>
                                      <p:tavLst>
                                        <p:tav tm="0">
                                          <p:val>
                                            <p:strVal val="#ppt_x"/>
                                          </p:val>
                                        </p:tav>
                                        <p:tav tm="100000">
                                          <p:val>
                                            <p:strVal val="#ppt_x"/>
                                          </p:val>
                                        </p:tav>
                                      </p:tavLst>
                                    </p:anim>
                                    <p:anim calcmode="lin" valueType="num">
                                      <p:cBhvr additive="base">
                                        <p:cTn id="206" dur="4000" fill="hold"/>
                                        <p:tgtEl>
                                          <p:spTgt spid="95"/>
                                        </p:tgtEl>
                                        <p:attrNameLst>
                                          <p:attrName>ppt_y</p:attrName>
                                        </p:attrNameLst>
                                      </p:cBhvr>
                                      <p:tavLst>
                                        <p:tav tm="0">
                                          <p:val>
                                            <p:strVal val="0-#ppt_h/2"/>
                                          </p:val>
                                        </p:tav>
                                        <p:tav tm="100000">
                                          <p:val>
                                            <p:strVal val="#ppt_y"/>
                                          </p:val>
                                        </p:tav>
                                      </p:tavLst>
                                    </p:anim>
                                  </p:childTnLst>
                                </p:cTn>
                              </p:par>
                              <p:par>
                                <p:cTn id="207" presetID="19" presetClass="entr" presetSubtype="5" fill="hold" grpId="1" nodeType="withEffect">
                                  <p:stCondLst>
                                    <p:cond delay="0"/>
                                  </p:stCondLst>
                                  <p:childTnLst>
                                    <p:set>
                                      <p:cBhvr>
                                        <p:cTn id="208" dur="1" fill="hold">
                                          <p:stCondLst>
                                            <p:cond delay="0"/>
                                          </p:stCondLst>
                                        </p:cTn>
                                        <p:tgtEl>
                                          <p:spTgt spid="95"/>
                                        </p:tgtEl>
                                        <p:attrNameLst>
                                          <p:attrName>style.visibility</p:attrName>
                                        </p:attrNameLst>
                                      </p:cBhvr>
                                      <p:to>
                                        <p:strVal val="visible"/>
                                      </p:to>
                                    </p:set>
                                    <p:anim calcmode="lin" valueType="num">
                                      <p:cBhvr>
                                        <p:cTn id="209" dur="4000" fill="hold"/>
                                        <p:tgtEl>
                                          <p:spTgt spid="95"/>
                                        </p:tgtEl>
                                        <p:attrNameLst>
                                          <p:attrName>ppt_w</p:attrName>
                                        </p:attrNameLst>
                                      </p:cBhvr>
                                      <p:tavLst>
                                        <p:tav tm="0">
                                          <p:val>
                                            <p:strVal val="#ppt_w"/>
                                          </p:val>
                                        </p:tav>
                                        <p:tav tm="100000">
                                          <p:val>
                                            <p:strVal val="#ppt_w"/>
                                          </p:val>
                                        </p:tav>
                                      </p:tavLst>
                                    </p:anim>
                                    <p:anim calcmode="lin" valueType="num">
                                      <p:cBhvr>
                                        <p:cTn id="210" dur="4000" fill="hold"/>
                                        <p:tgtEl>
                                          <p:spTgt spid="95"/>
                                        </p:tgtEl>
                                        <p:attrNameLst>
                                          <p:attrName>ppt_h</p:attrName>
                                        </p:attrNameLst>
                                      </p:cBhvr>
                                      <p:tavLst>
                                        <p:tav tm="0" fmla="#ppt_h*sin(2.5*pi*$)">
                                          <p:val>
                                            <p:fltVal val="0"/>
                                          </p:val>
                                        </p:tav>
                                        <p:tav tm="100000">
                                          <p:val>
                                            <p:fltVal val="1"/>
                                          </p:val>
                                        </p:tav>
                                      </p:tavLst>
                                    </p:anim>
                                  </p:childTnLst>
                                </p:cTn>
                              </p:par>
                              <p:par>
                                <p:cTn id="211" presetID="2" presetClass="exit" presetSubtype="4" fill="hold" grpId="2" nodeType="withEffect">
                                  <p:stCondLst>
                                    <p:cond delay="0"/>
                                  </p:stCondLst>
                                  <p:childTnLst>
                                    <p:anim calcmode="lin" valueType="num">
                                      <p:cBhvr additive="base">
                                        <p:cTn id="212" dur="4500"/>
                                        <p:tgtEl>
                                          <p:spTgt spid="95"/>
                                        </p:tgtEl>
                                        <p:attrNameLst>
                                          <p:attrName>ppt_x</p:attrName>
                                        </p:attrNameLst>
                                      </p:cBhvr>
                                      <p:tavLst>
                                        <p:tav tm="0">
                                          <p:val>
                                            <p:strVal val="ppt_x"/>
                                          </p:val>
                                        </p:tav>
                                        <p:tav tm="100000">
                                          <p:val>
                                            <p:strVal val="ppt_x"/>
                                          </p:val>
                                        </p:tav>
                                      </p:tavLst>
                                    </p:anim>
                                    <p:anim calcmode="lin" valueType="num">
                                      <p:cBhvr additive="base">
                                        <p:cTn id="213" dur="4500"/>
                                        <p:tgtEl>
                                          <p:spTgt spid="95"/>
                                        </p:tgtEl>
                                        <p:attrNameLst>
                                          <p:attrName>ppt_y</p:attrName>
                                        </p:attrNameLst>
                                      </p:cBhvr>
                                      <p:tavLst>
                                        <p:tav tm="0">
                                          <p:val>
                                            <p:strVal val="ppt_y"/>
                                          </p:val>
                                        </p:tav>
                                        <p:tav tm="100000">
                                          <p:val>
                                            <p:strVal val="1+ppt_h/2"/>
                                          </p:val>
                                        </p:tav>
                                      </p:tavLst>
                                    </p:anim>
                                    <p:set>
                                      <p:cBhvr>
                                        <p:cTn id="214" dur="1" fill="hold">
                                          <p:stCondLst>
                                            <p:cond delay="4499"/>
                                          </p:stCondLst>
                                        </p:cTn>
                                        <p:tgtEl>
                                          <p:spTgt spid="95"/>
                                        </p:tgtEl>
                                        <p:attrNameLst>
                                          <p:attrName>style.visibility</p:attrName>
                                        </p:attrNameLst>
                                      </p:cBhvr>
                                      <p:to>
                                        <p:strVal val="hidden"/>
                                      </p:to>
                                    </p:set>
                                  </p:childTnLst>
                                </p:cTn>
                              </p:par>
                              <p:par>
                                <p:cTn id="215" presetID="3" presetClass="exit" presetSubtype="10" fill="hold" grpId="3" nodeType="withEffect">
                                  <p:stCondLst>
                                    <p:cond delay="0"/>
                                  </p:stCondLst>
                                  <p:childTnLst>
                                    <p:animEffect transition="out" filter="blinds(horizontal)">
                                      <p:cBhvr>
                                        <p:cTn id="216" dur="6000"/>
                                        <p:tgtEl>
                                          <p:spTgt spid="95"/>
                                        </p:tgtEl>
                                      </p:cBhvr>
                                    </p:animEffect>
                                    <p:set>
                                      <p:cBhvr>
                                        <p:cTn id="217" dur="1" fill="hold">
                                          <p:stCondLst>
                                            <p:cond delay="5999"/>
                                          </p:stCondLst>
                                        </p:cTn>
                                        <p:tgtEl>
                                          <p:spTgt spid="95"/>
                                        </p:tgtEl>
                                        <p:attrNameLst>
                                          <p:attrName>style.visibility</p:attrName>
                                        </p:attrNameLst>
                                      </p:cBhvr>
                                      <p:to>
                                        <p:strVal val="hidden"/>
                                      </p:to>
                                    </p:set>
                                  </p:childTnLst>
                                </p:cTn>
                              </p:par>
                              <p:par>
                                <p:cTn id="218" presetID="2" presetClass="entr" presetSubtype="1" fill="hold" grpId="0" nodeType="withEffect">
                                  <p:stCondLst>
                                    <p:cond delay="0"/>
                                  </p:stCondLst>
                                  <p:childTnLst>
                                    <p:set>
                                      <p:cBhvr>
                                        <p:cTn id="219" dur="1" fill="hold">
                                          <p:stCondLst>
                                            <p:cond delay="0"/>
                                          </p:stCondLst>
                                        </p:cTn>
                                        <p:tgtEl>
                                          <p:spTgt spid="94"/>
                                        </p:tgtEl>
                                        <p:attrNameLst>
                                          <p:attrName>style.visibility</p:attrName>
                                        </p:attrNameLst>
                                      </p:cBhvr>
                                      <p:to>
                                        <p:strVal val="visible"/>
                                      </p:to>
                                    </p:set>
                                    <p:anim calcmode="lin" valueType="num">
                                      <p:cBhvr additive="base">
                                        <p:cTn id="220" dur="4000" fill="hold"/>
                                        <p:tgtEl>
                                          <p:spTgt spid="94"/>
                                        </p:tgtEl>
                                        <p:attrNameLst>
                                          <p:attrName>ppt_x</p:attrName>
                                        </p:attrNameLst>
                                      </p:cBhvr>
                                      <p:tavLst>
                                        <p:tav tm="0">
                                          <p:val>
                                            <p:strVal val="#ppt_x"/>
                                          </p:val>
                                        </p:tav>
                                        <p:tav tm="100000">
                                          <p:val>
                                            <p:strVal val="#ppt_x"/>
                                          </p:val>
                                        </p:tav>
                                      </p:tavLst>
                                    </p:anim>
                                    <p:anim calcmode="lin" valueType="num">
                                      <p:cBhvr additive="base">
                                        <p:cTn id="221" dur="4000" fill="hold"/>
                                        <p:tgtEl>
                                          <p:spTgt spid="94"/>
                                        </p:tgtEl>
                                        <p:attrNameLst>
                                          <p:attrName>ppt_y</p:attrName>
                                        </p:attrNameLst>
                                      </p:cBhvr>
                                      <p:tavLst>
                                        <p:tav tm="0">
                                          <p:val>
                                            <p:strVal val="0-#ppt_h/2"/>
                                          </p:val>
                                        </p:tav>
                                        <p:tav tm="100000">
                                          <p:val>
                                            <p:strVal val="#ppt_y"/>
                                          </p:val>
                                        </p:tav>
                                      </p:tavLst>
                                    </p:anim>
                                  </p:childTnLst>
                                </p:cTn>
                              </p:par>
                              <p:par>
                                <p:cTn id="222" presetID="19" presetClass="entr" presetSubtype="5" fill="hold" grpId="1" nodeType="withEffect">
                                  <p:stCondLst>
                                    <p:cond delay="0"/>
                                  </p:stCondLst>
                                  <p:childTnLst>
                                    <p:set>
                                      <p:cBhvr>
                                        <p:cTn id="223" dur="1" fill="hold">
                                          <p:stCondLst>
                                            <p:cond delay="0"/>
                                          </p:stCondLst>
                                        </p:cTn>
                                        <p:tgtEl>
                                          <p:spTgt spid="94"/>
                                        </p:tgtEl>
                                        <p:attrNameLst>
                                          <p:attrName>style.visibility</p:attrName>
                                        </p:attrNameLst>
                                      </p:cBhvr>
                                      <p:to>
                                        <p:strVal val="visible"/>
                                      </p:to>
                                    </p:set>
                                    <p:anim calcmode="lin" valueType="num">
                                      <p:cBhvr>
                                        <p:cTn id="224" dur="4000" fill="hold"/>
                                        <p:tgtEl>
                                          <p:spTgt spid="94"/>
                                        </p:tgtEl>
                                        <p:attrNameLst>
                                          <p:attrName>ppt_w</p:attrName>
                                        </p:attrNameLst>
                                      </p:cBhvr>
                                      <p:tavLst>
                                        <p:tav tm="0">
                                          <p:val>
                                            <p:strVal val="#ppt_w"/>
                                          </p:val>
                                        </p:tav>
                                        <p:tav tm="100000">
                                          <p:val>
                                            <p:strVal val="#ppt_w"/>
                                          </p:val>
                                        </p:tav>
                                      </p:tavLst>
                                    </p:anim>
                                    <p:anim calcmode="lin" valueType="num">
                                      <p:cBhvr>
                                        <p:cTn id="225" dur="4000" fill="hold"/>
                                        <p:tgtEl>
                                          <p:spTgt spid="94"/>
                                        </p:tgtEl>
                                        <p:attrNameLst>
                                          <p:attrName>ppt_h</p:attrName>
                                        </p:attrNameLst>
                                      </p:cBhvr>
                                      <p:tavLst>
                                        <p:tav tm="0" fmla="#ppt_h*sin(2.5*pi*$)">
                                          <p:val>
                                            <p:fltVal val="0"/>
                                          </p:val>
                                        </p:tav>
                                        <p:tav tm="100000">
                                          <p:val>
                                            <p:fltVal val="1"/>
                                          </p:val>
                                        </p:tav>
                                      </p:tavLst>
                                    </p:anim>
                                  </p:childTnLst>
                                </p:cTn>
                              </p:par>
                              <p:par>
                                <p:cTn id="226" presetID="2" presetClass="exit" presetSubtype="4" fill="hold" grpId="2" nodeType="withEffect">
                                  <p:stCondLst>
                                    <p:cond delay="0"/>
                                  </p:stCondLst>
                                  <p:childTnLst>
                                    <p:anim calcmode="lin" valueType="num">
                                      <p:cBhvr additive="base">
                                        <p:cTn id="227" dur="4500"/>
                                        <p:tgtEl>
                                          <p:spTgt spid="94"/>
                                        </p:tgtEl>
                                        <p:attrNameLst>
                                          <p:attrName>ppt_x</p:attrName>
                                        </p:attrNameLst>
                                      </p:cBhvr>
                                      <p:tavLst>
                                        <p:tav tm="0">
                                          <p:val>
                                            <p:strVal val="ppt_x"/>
                                          </p:val>
                                        </p:tav>
                                        <p:tav tm="100000">
                                          <p:val>
                                            <p:strVal val="ppt_x"/>
                                          </p:val>
                                        </p:tav>
                                      </p:tavLst>
                                    </p:anim>
                                    <p:anim calcmode="lin" valueType="num">
                                      <p:cBhvr additive="base">
                                        <p:cTn id="228" dur="4500"/>
                                        <p:tgtEl>
                                          <p:spTgt spid="94"/>
                                        </p:tgtEl>
                                        <p:attrNameLst>
                                          <p:attrName>ppt_y</p:attrName>
                                        </p:attrNameLst>
                                      </p:cBhvr>
                                      <p:tavLst>
                                        <p:tav tm="0">
                                          <p:val>
                                            <p:strVal val="ppt_y"/>
                                          </p:val>
                                        </p:tav>
                                        <p:tav tm="100000">
                                          <p:val>
                                            <p:strVal val="1+ppt_h/2"/>
                                          </p:val>
                                        </p:tav>
                                      </p:tavLst>
                                    </p:anim>
                                    <p:set>
                                      <p:cBhvr>
                                        <p:cTn id="229" dur="1" fill="hold">
                                          <p:stCondLst>
                                            <p:cond delay="4499"/>
                                          </p:stCondLst>
                                        </p:cTn>
                                        <p:tgtEl>
                                          <p:spTgt spid="94"/>
                                        </p:tgtEl>
                                        <p:attrNameLst>
                                          <p:attrName>style.visibility</p:attrName>
                                        </p:attrNameLst>
                                      </p:cBhvr>
                                      <p:to>
                                        <p:strVal val="hidden"/>
                                      </p:to>
                                    </p:set>
                                  </p:childTnLst>
                                </p:cTn>
                              </p:par>
                              <p:par>
                                <p:cTn id="230" presetID="3" presetClass="exit" presetSubtype="10" fill="hold" grpId="3" nodeType="withEffect">
                                  <p:stCondLst>
                                    <p:cond delay="0"/>
                                  </p:stCondLst>
                                  <p:childTnLst>
                                    <p:animEffect transition="out" filter="blinds(horizontal)">
                                      <p:cBhvr>
                                        <p:cTn id="231" dur="6000"/>
                                        <p:tgtEl>
                                          <p:spTgt spid="94"/>
                                        </p:tgtEl>
                                      </p:cBhvr>
                                    </p:animEffect>
                                    <p:set>
                                      <p:cBhvr>
                                        <p:cTn id="232" dur="1" fill="hold">
                                          <p:stCondLst>
                                            <p:cond delay="5999"/>
                                          </p:stCondLst>
                                        </p:cTn>
                                        <p:tgtEl>
                                          <p:spTgt spid="94"/>
                                        </p:tgtEl>
                                        <p:attrNameLst>
                                          <p:attrName>style.visibility</p:attrName>
                                        </p:attrNameLst>
                                      </p:cBhvr>
                                      <p:to>
                                        <p:strVal val="hidden"/>
                                      </p:to>
                                    </p:set>
                                  </p:childTnLst>
                                </p:cTn>
                              </p:par>
                              <p:par>
                                <p:cTn id="233" presetID="2" presetClass="entr" presetSubtype="1" fill="hold" grpId="0" nodeType="withEffect">
                                  <p:stCondLst>
                                    <p:cond delay="0"/>
                                  </p:stCondLst>
                                  <p:childTnLst>
                                    <p:set>
                                      <p:cBhvr>
                                        <p:cTn id="234" dur="1" fill="hold">
                                          <p:stCondLst>
                                            <p:cond delay="0"/>
                                          </p:stCondLst>
                                        </p:cTn>
                                        <p:tgtEl>
                                          <p:spTgt spid="93"/>
                                        </p:tgtEl>
                                        <p:attrNameLst>
                                          <p:attrName>style.visibility</p:attrName>
                                        </p:attrNameLst>
                                      </p:cBhvr>
                                      <p:to>
                                        <p:strVal val="visible"/>
                                      </p:to>
                                    </p:set>
                                    <p:anim calcmode="lin" valueType="num">
                                      <p:cBhvr additive="base">
                                        <p:cTn id="235" dur="4000" fill="hold"/>
                                        <p:tgtEl>
                                          <p:spTgt spid="93"/>
                                        </p:tgtEl>
                                        <p:attrNameLst>
                                          <p:attrName>ppt_x</p:attrName>
                                        </p:attrNameLst>
                                      </p:cBhvr>
                                      <p:tavLst>
                                        <p:tav tm="0">
                                          <p:val>
                                            <p:strVal val="#ppt_x"/>
                                          </p:val>
                                        </p:tav>
                                        <p:tav tm="100000">
                                          <p:val>
                                            <p:strVal val="#ppt_x"/>
                                          </p:val>
                                        </p:tav>
                                      </p:tavLst>
                                    </p:anim>
                                    <p:anim calcmode="lin" valueType="num">
                                      <p:cBhvr additive="base">
                                        <p:cTn id="236" dur="4000" fill="hold"/>
                                        <p:tgtEl>
                                          <p:spTgt spid="93"/>
                                        </p:tgtEl>
                                        <p:attrNameLst>
                                          <p:attrName>ppt_y</p:attrName>
                                        </p:attrNameLst>
                                      </p:cBhvr>
                                      <p:tavLst>
                                        <p:tav tm="0">
                                          <p:val>
                                            <p:strVal val="0-#ppt_h/2"/>
                                          </p:val>
                                        </p:tav>
                                        <p:tav tm="100000">
                                          <p:val>
                                            <p:strVal val="#ppt_y"/>
                                          </p:val>
                                        </p:tav>
                                      </p:tavLst>
                                    </p:anim>
                                  </p:childTnLst>
                                </p:cTn>
                              </p:par>
                              <p:par>
                                <p:cTn id="237" presetID="19" presetClass="entr" presetSubtype="5" fill="hold" grpId="1" nodeType="withEffect">
                                  <p:stCondLst>
                                    <p:cond delay="0"/>
                                  </p:stCondLst>
                                  <p:childTnLst>
                                    <p:set>
                                      <p:cBhvr>
                                        <p:cTn id="238" dur="1" fill="hold">
                                          <p:stCondLst>
                                            <p:cond delay="0"/>
                                          </p:stCondLst>
                                        </p:cTn>
                                        <p:tgtEl>
                                          <p:spTgt spid="93"/>
                                        </p:tgtEl>
                                        <p:attrNameLst>
                                          <p:attrName>style.visibility</p:attrName>
                                        </p:attrNameLst>
                                      </p:cBhvr>
                                      <p:to>
                                        <p:strVal val="visible"/>
                                      </p:to>
                                    </p:set>
                                    <p:anim calcmode="lin" valueType="num">
                                      <p:cBhvr>
                                        <p:cTn id="239" dur="4000" fill="hold"/>
                                        <p:tgtEl>
                                          <p:spTgt spid="93"/>
                                        </p:tgtEl>
                                        <p:attrNameLst>
                                          <p:attrName>ppt_w</p:attrName>
                                        </p:attrNameLst>
                                      </p:cBhvr>
                                      <p:tavLst>
                                        <p:tav tm="0">
                                          <p:val>
                                            <p:strVal val="#ppt_w"/>
                                          </p:val>
                                        </p:tav>
                                        <p:tav tm="100000">
                                          <p:val>
                                            <p:strVal val="#ppt_w"/>
                                          </p:val>
                                        </p:tav>
                                      </p:tavLst>
                                    </p:anim>
                                    <p:anim calcmode="lin" valueType="num">
                                      <p:cBhvr>
                                        <p:cTn id="240" dur="4000" fill="hold"/>
                                        <p:tgtEl>
                                          <p:spTgt spid="93"/>
                                        </p:tgtEl>
                                        <p:attrNameLst>
                                          <p:attrName>ppt_h</p:attrName>
                                        </p:attrNameLst>
                                      </p:cBhvr>
                                      <p:tavLst>
                                        <p:tav tm="0" fmla="#ppt_h*sin(2.5*pi*$)">
                                          <p:val>
                                            <p:fltVal val="0"/>
                                          </p:val>
                                        </p:tav>
                                        <p:tav tm="100000">
                                          <p:val>
                                            <p:fltVal val="1"/>
                                          </p:val>
                                        </p:tav>
                                      </p:tavLst>
                                    </p:anim>
                                  </p:childTnLst>
                                </p:cTn>
                              </p:par>
                              <p:par>
                                <p:cTn id="241" presetID="2" presetClass="exit" presetSubtype="4" fill="hold" grpId="2" nodeType="withEffect">
                                  <p:stCondLst>
                                    <p:cond delay="0"/>
                                  </p:stCondLst>
                                  <p:childTnLst>
                                    <p:anim calcmode="lin" valueType="num">
                                      <p:cBhvr additive="base">
                                        <p:cTn id="242" dur="4500"/>
                                        <p:tgtEl>
                                          <p:spTgt spid="93"/>
                                        </p:tgtEl>
                                        <p:attrNameLst>
                                          <p:attrName>ppt_x</p:attrName>
                                        </p:attrNameLst>
                                      </p:cBhvr>
                                      <p:tavLst>
                                        <p:tav tm="0">
                                          <p:val>
                                            <p:strVal val="ppt_x"/>
                                          </p:val>
                                        </p:tav>
                                        <p:tav tm="100000">
                                          <p:val>
                                            <p:strVal val="ppt_x"/>
                                          </p:val>
                                        </p:tav>
                                      </p:tavLst>
                                    </p:anim>
                                    <p:anim calcmode="lin" valueType="num">
                                      <p:cBhvr additive="base">
                                        <p:cTn id="243" dur="4500"/>
                                        <p:tgtEl>
                                          <p:spTgt spid="93"/>
                                        </p:tgtEl>
                                        <p:attrNameLst>
                                          <p:attrName>ppt_y</p:attrName>
                                        </p:attrNameLst>
                                      </p:cBhvr>
                                      <p:tavLst>
                                        <p:tav tm="0">
                                          <p:val>
                                            <p:strVal val="ppt_y"/>
                                          </p:val>
                                        </p:tav>
                                        <p:tav tm="100000">
                                          <p:val>
                                            <p:strVal val="1+ppt_h/2"/>
                                          </p:val>
                                        </p:tav>
                                      </p:tavLst>
                                    </p:anim>
                                    <p:set>
                                      <p:cBhvr>
                                        <p:cTn id="244" dur="1" fill="hold">
                                          <p:stCondLst>
                                            <p:cond delay="4499"/>
                                          </p:stCondLst>
                                        </p:cTn>
                                        <p:tgtEl>
                                          <p:spTgt spid="93"/>
                                        </p:tgtEl>
                                        <p:attrNameLst>
                                          <p:attrName>style.visibility</p:attrName>
                                        </p:attrNameLst>
                                      </p:cBhvr>
                                      <p:to>
                                        <p:strVal val="hidden"/>
                                      </p:to>
                                    </p:set>
                                  </p:childTnLst>
                                </p:cTn>
                              </p:par>
                              <p:par>
                                <p:cTn id="245" presetID="3" presetClass="exit" presetSubtype="10" fill="hold" grpId="3" nodeType="withEffect">
                                  <p:stCondLst>
                                    <p:cond delay="0"/>
                                  </p:stCondLst>
                                  <p:childTnLst>
                                    <p:animEffect transition="out" filter="blinds(horizontal)">
                                      <p:cBhvr>
                                        <p:cTn id="246" dur="6000"/>
                                        <p:tgtEl>
                                          <p:spTgt spid="93"/>
                                        </p:tgtEl>
                                      </p:cBhvr>
                                    </p:animEffect>
                                    <p:set>
                                      <p:cBhvr>
                                        <p:cTn id="247" dur="1" fill="hold">
                                          <p:stCondLst>
                                            <p:cond delay="5999"/>
                                          </p:stCondLst>
                                        </p:cTn>
                                        <p:tgtEl>
                                          <p:spTgt spid="93"/>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136"/>
                                        </p:tgtEl>
                                        <p:attrNameLst>
                                          <p:attrName>style.visibility</p:attrName>
                                        </p:attrNameLst>
                                      </p:cBhvr>
                                      <p:to>
                                        <p:strVal val="visible"/>
                                      </p:to>
                                    </p:set>
                                    <p:anim calcmode="lin" valueType="num">
                                      <p:cBhvr additive="base">
                                        <p:cTn id="250" dur="4000" fill="hold"/>
                                        <p:tgtEl>
                                          <p:spTgt spid="136"/>
                                        </p:tgtEl>
                                        <p:attrNameLst>
                                          <p:attrName>ppt_x</p:attrName>
                                        </p:attrNameLst>
                                      </p:cBhvr>
                                      <p:tavLst>
                                        <p:tav tm="0">
                                          <p:val>
                                            <p:strVal val="#ppt_x"/>
                                          </p:val>
                                        </p:tav>
                                        <p:tav tm="100000">
                                          <p:val>
                                            <p:strVal val="#ppt_x"/>
                                          </p:val>
                                        </p:tav>
                                      </p:tavLst>
                                    </p:anim>
                                    <p:anim calcmode="lin" valueType="num">
                                      <p:cBhvr additive="base">
                                        <p:cTn id="251" dur="4000" fill="hold"/>
                                        <p:tgtEl>
                                          <p:spTgt spid="136"/>
                                        </p:tgtEl>
                                        <p:attrNameLst>
                                          <p:attrName>ppt_y</p:attrName>
                                        </p:attrNameLst>
                                      </p:cBhvr>
                                      <p:tavLst>
                                        <p:tav tm="0">
                                          <p:val>
                                            <p:strVal val="0-#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136"/>
                                        </p:tgtEl>
                                        <p:attrNameLst>
                                          <p:attrName>style.visibility</p:attrName>
                                        </p:attrNameLst>
                                      </p:cBhvr>
                                      <p:to>
                                        <p:strVal val="visible"/>
                                      </p:to>
                                    </p:set>
                                    <p:anim calcmode="lin" valueType="num">
                                      <p:cBhvr>
                                        <p:cTn id="254" dur="4000" fill="hold"/>
                                        <p:tgtEl>
                                          <p:spTgt spid="136"/>
                                        </p:tgtEl>
                                        <p:attrNameLst>
                                          <p:attrName>ppt_w</p:attrName>
                                        </p:attrNameLst>
                                      </p:cBhvr>
                                      <p:tavLst>
                                        <p:tav tm="0">
                                          <p:val>
                                            <p:strVal val="#ppt_w"/>
                                          </p:val>
                                        </p:tav>
                                        <p:tav tm="100000">
                                          <p:val>
                                            <p:strVal val="#ppt_w"/>
                                          </p:val>
                                        </p:tav>
                                      </p:tavLst>
                                    </p:anim>
                                    <p:anim calcmode="lin" valueType="num">
                                      <p:cBhvr>
                                        <p:cTn id="255" dur="4000" fill="hold"/>
                                        <p:tgtEl>
                                          <p:spTgt spid="136"/>
                                        </p:tgtEl>
                                        <p:attrNameLst>
                                          <p:attrName>ppt_h</p:attrName>
                                        </p:attrNameLst>
                                      </p:cBhvr>
                                      <p:tavLst>
                                        <p:tav tm="0" fmla="#ppt_h*sin(2.5*pi*$)">
                                          <p:val>
                                            <p:fltVal val="0"/>
                                          </p:val>
                                        </p:tav>
                                        <p:tav tm="100000">
                                          <p:val>
                                            <p:fltVal val="1"/>
                                          </p:val>
                                        </p:tav>
                                      </p:tavLst>
                                    </p:anim>
                                  </p:childTnLst>
                                </p:cTn>
                              </p:par>
                              <p:par>
                                <p:cTn id="256" presetID="2" presetClass="exit" presetSubtype="4" fill="hold" grpId="2" nodeType="withEffect">
                                  <p:stCondLst>
                                    <p:cond delay="0"/>
                                  </p:stCondLst>
                                  <p:childTnLst>
                                    <p:anim calcmode="lin" valueType="num">
                                      <p:cBhvr additive="base">
                                        <p:cTn id="257" dur="4500"/>
                                        <p:tgtEl>
                                          <p:spTgt spid="136"/>
                                        </p:tgtEl>
                                        <p:attrNameLst>
                                          <p:attrName>ppt_x</p:attrName>
                                        </p:attrNameLst>
                                      </p:cBhvr>
                                      <p:tavLst>
                                        <p:tav tm="0">
                                          <p:val>
                                            <p:strVal val="ppt_x"/>
                                          </p:val>
                                        </p:tav>
                                        <p:tav tm="100000">
                                          <p:val>
                                            <p:strVal val="ppt_x"/>
                                          </p:val>
                                        </p:tav>
                                      </p:tavLst>
                                    </p:anim>
                                    <p:anim calcmode="lin" valueType="num">
                                      <p:cBhvr additive="base">
                                        <p:cTn id="258" dur="4500"/>
                                        <p:tgtEl>
                                          <p:spTgt spid="136"/>
                                        </p:tgtEl>
                                        <p:attrNameLst>
                                          <p:attrName>ppt_y</p:attrName>
                                        </p:attrNameLst>
                                      </p:cBhvr>
                                      <p:tavLst>
                                        <p:tav tm="0">
                                          <p:val>
                                            <p:strVal val="ppt_y"/>
                                          </p:val>
                                        </p:tav>
                                        <p:tav tm="100000">
                                          <p:val>
                                            <p:strVal val="1+ppt_h/2"/>
                                          </p:val>
                                        </p:tav>
                                      </p:tavLst>
                                    </p:anim>
                                    <p:set>
                                      <p:cBhvr>
                                        <p:cTn id="259" dur="1" fill="hold">
                                          <p:stCondLst>
                                            <p:cond delay="4499"/>
                                          </p:stCondLst>
                                        </p:cTn>
                                        <p:tgtEl>
                                          <p:spTgt spid="136"/>
                                        </p:tgtEl>
                                        <p:attrNameLst>
                                          <p:attrName>style.visibility</p:attrName>
                                        </p:attrNameLst>
                                      </p:cBhvr>
                                      <p:to>
                                        <p:strVal val="hidden"/>
                                      </p:to>
                                    </p:set>
                                  </p:childTnLst>
                                </p:cTn>
                              </p:par>
                              <p:par>
                                <p:cTn id="260" presetID="3" presetClass="exit" presetSubtype="10" fill="hold" grpId="3" nodeType="withEffect">
                                  <p:stCondLst>
                                    <p:cond delay="0"/>
                                  </p:stCondLst>
                                  <p:childTnLst>
                                    <p:animEffect transition="out" filter="blinds(horizontal)">
                                      <p:cBhvr>
                                        <p:cTn id="261" dur="6000"/>
                                        <p:tgtEl>
                                          <p:spTgt spid="136"/>
                                        </p:tgtEl>
                                      </p:cBhvr>
                                    </p:animEffect>
                                    <p:set>
                                      <p:cBhvr>
                                        <p:cTn id="262" dur="1" fill="hold">
                                          <p:stCondLst>
                                            <p:cond delay="5999"/>
                                          </p:stCondLst>
                                        </p:cTn>
                                        <p:tgtEl>
                                          <p:spTgt spid="136"/>
                                        </p:tgtEl>
                                        <p:attrNameLst>
                                          <p:attrName>style.visibility</p:attrName>
                                        </p:attrNameLst>
                                      </p:cBhvr>
                                      <p:to>
                                        <p:strVal val="hidden"/>
                                      </p:to>
                                    </p:set>
                                  </p:childTnLst>
                                </p:cTn>
                              </p:par>
                              <p:par>
                                <p:cTn id="263" presetID="2" presetClass="entr" presetSubtype="1" fill="hold" grpId="0" nodeType="withEffect">
                                  <p:stCondLst>
                                    <p:cond delay="0"/>
                                  </p:stCondLst>
                                  <p:childTnLst>
                                    <p:set>
                                      <p:cBhvr>
                                        <p:cTn id="264" dur="1" fill="hold">
                                          <p:stCondLst>
                                            <p:cond delay="0"/>
                                          </p:stCondLst>
                                        </p:cTn>
                                        <p:tgtEl>
                                          <p:spTgt spid="137"/>
                                        </p:tgtEl>
                                        <p:attrNameLst>
                                          <p:attrName>style.visibility</p:attrName>
                                        </p:attrNameLst>
                                      </p:cBhvr>
                                      <p:to>
                                        <p:strVal val="visible"/>
                                      </p:to>
                                    </p:set>
                                    <p:anim calcmode="lin" valueType="num">
                                      <p:cBhvr additive="base">
                                        <p:cTn id="265" dur="4000" fill="hold"/>
                                        <p:tgtEl>
                                          <p:spTgt spid="137"/>
                                        </p:tgtEl>
                                        <p:attrNameLst>
                                          <p:attrName>ppt_x</p:attrName>
                                        </p:attrNameLst>
                                      </p:cBhvr>
                                      <p:tavLst>
                                        <p:tav tm="0">
                                          <p:val>
                                            <p:strVal val="#ppt_x"/>
                                          </p:val>
                                        </p:tav>
                                        <p:tav tm="100000">
                                          <p:val>
                                            <p:strVal val="#ppt_x"/>
                                          </p:val>
                                        </p:tav>
                                      </p:tavLst>
                                    </p:anim>
                                    <p:anim calcmode="lin" valueType="num">
                                      <p:cBhvr additive="base">
                                        <p:cTn id="266" dur="4000" fill="hold"/>
                                        <p:tgtEl>
                                          <p:spTgt spid="137"/>
                                        </p:tgtEl>
                                        <p:attrNameLst>
                                          <p:attrName>ppt_y</p:attrName>
                                        </p:attrNameLst>
                                      </p:cBhvr>
                                      <p:tavLst>
                                        <p:tav tm="0">
                                          <p:val>
                                            <p:strVal val="0-#ppt_h/2"/>
                                          </p:val>
                                        </p:tav>
                                        <p:tav tm="100000">
                                          <p:val>
                                            <p:strVal val="#ppt_y"/>
                                          </p:val>
                                        </p:tav>
                                      </p:tavLst>
                                    </p:anim>
                                  </p:childTnLst>
                                </p:cTn>
                              </p:par>
                              <p:par>
                                <p:cTn id="267" presetID="19" presetClass="entr" presetSubtype="5" fill="hold" grpId="1" nodeType="withEffect">
                                  <p:stCondLst>
                                    <p:cond delay="0"/>
                                  </p:stCondLst>
                                  <p:childTnLst>
                                    <p:set>
                                      <p:cBhvr>
                                        <p:cTn id="268" dur="1" fill="hold">
                                          <p:stCondLst>
                                            <p:cond delay="0"/>
                                          </p:stCondLst>
                                        </p:cTn>
                                        <p:tgtEl>
                                          <p:spTgt spid="137"/>
                                        </p:tgtEl>
                                        <p:attrNameLst>
                                          <p:attrName>style.visibility</p:attrName>
                                        </p:attrNameLst>
                                      </p:cBhvr>
                                      <p:to>
                                        <p:strVal val="visible"/>
                                      </p:to>
                                    </p:set>
                                    <p:anim calcmode="lin" valueType="num">
                                      <p:cBhvr>
                                        <p:cTn id="269" dur="4000" fill="hold"/>
                                        <p:tgtEl>
                                          <p:spTgt spid="137"/>
                                        </p:tgtEl>
                                        <p:attrNameLst>
                                          <p:attrName>ppt_w</p:attrName>
                                        </p:attrNameLst>
                                      </p:cBhvr>
                                      <p:tavLst>
                                        <p:tav tm="0">
                                          <p:val>
                                            <p:strVal val="#ppt_w"/>
                                          </p:val>
                                        </p:tav>
                                        <p:tav tm="100000">
                                          <p:val>
                                            <p:strVal val="#ppt_w"/>
                                          </p:val>
                                        </p:tav>
                                      </p:tavLst>
                                    </p:anim>
                                    <p:anim calcmode="lin" valueType="num">
                                      <p:cBhvr>
                                        <p:cTn id="270" dur="4000" fill="hold"/>
                                        <p:tgtEl>
                                          <p:spTgt spid="137"/>
                                        </p:tgtEl>
                                        <p:attrNameLst>
                                          <p:attrName>ppt_h</p:attrName>
                                        </p:attrNameLst>
                                      </p:cBhvr>
                                      <p:tavLst>
                                        <p:tav tm="0" fmla="#ppt_h*sin(2.5*pi*$)">
                                          <p:val>
                                            <p:fltVal val="0"/>
                                          </p:val>
                                        </p:tav>
                                        <p:tav tm="100000">
                                          <p:val>
                                            <p:fltVal val="1"/>
                                          </p:val>
                                        </p:tav>
                                      </p:tavLst>
                                    </p:anim>
                                  </p:childTnLst>
                                </p:cTn>
                              </p:par>
                              <p:par>
                                <p:cTn id="271" presetID="2" presetClass="exit" presetSubtype="4" fill="hold" grpId="2" nodeType="withEffect">
                                  <p:stCondLst>
                                    <p:cond delay="0"/>
                                  </p:stCondLst>
                                  <p:childTnLst>
                                    <p:anim calcmode="lin" valueType="num">
                                      <p:cBhvr additive="base">
                                        <p:cTn id="272" dur="4500"/>
                                        <p:tgtEl>
                                          <p:spTgt spid="137"/>
                                        </p:tgtEl>
                                        <p:attrNameLst>
                                          <p:attrName>ppt_x</p:attrName>
                                        </p:attrNameLst>
                                      </p:cBhvr>
                                      <p:tavLst>
                                        <p:tav tm="0">
                                          <p:val>
                                            <p:strVal val="ppt_x"/>
                                          </p:val>
                                        </p:tav>
                                        <p:tav tm="100000">
                                          <p:val>
                                            <p:strVal val="ppt_x"/>
                                          </p:val>
                                        </p:tav>
                                      </p:tavLst>
                                    </p:anim>
                                    <p:anim calcmode="lin" valueType="num">
                                      <p:cBhvr additive="base">
                                        <p:cTn id="273" dur="4500"/>
                                        <p:tgtEl>
                                          <p:spTgt spid="137"/>
                                        </p:tgtEl>
                                        <p:attrNameLst>
                                          <p:attrName>ppt_y</p:attrName>
                                        </p:attrNameLst>
                                      </p:cBhvr>
                                      <p:tavLst>
                                        <p:tav tm="0">
                                          <p:val>
                                            <p:strVal val="ppt_y"/>
                                          </p:val>
                                        </p:tav>
                                        <p:tav tm="100000">
                                          <p:val>
                                            <p:strVal val="1+ppt_h/2"/>
                                          </p:val>
                                        </p:tav>
                                      </p:tavLst>
                                    </p:anim>
                                    <p:set>
                                      <p:cBhvr>
                                        <p:cTn id="274" dur="1" fill="hold">
                                          <p:stCondLst>
                                            <p:cond delay="4499"/>
                                          </p:stCondLst>
                                        </p:cTn>
                                        <p:tgtEl>
                                          <p:spTgt spid="137"/>
                                        </p:tgtEl>
                                        <p:attrNameLst>
                                          <p:attrName>style.visibility</p:attrName>
                                        </p:attrNameLst>
                                      </p:cBhvr>
                                      <p:to>
                                        <p:strVal val="hidden"/>
                                      </p:to>
                                    </p:set>
                                  </p:childTnLst>
                                </p:cTn>
                              </p:par>
                              <p:par>
                                <p:cTn id="275" presetID="3" presetClass="exit" presetSubtype="10" fill="hold" grpId="3" nodeType="withEffect">
                                  <p:stCondLst>
                                    <p:cond delay="0"/>
                                  </p:stCondLst>
                                  <p:childTnLst>
                                    <p:animEffect transition="out" filter="blinds(horizontal)">
                                      <p:cBhvr>
                                        <p:cTn id="276" dur="6000"/>
                                        <p:tgtEl>
                                          <p:spTgt spid="137"/>
                                        </p:tgtEl>
                                      </p:cBhvr>
                                    </p:animEffect>
                                    <p:set>
                                      <p:cBhvr>
                                        <p:cTn id="277" dur="1" fill="hold">
                                          <p:stCondLst>
                                            <p:cond delay="5999"/>
                                          </p:stCondLst>
                                        </p:cTn>
                                        <p:tgtEl>
                                          <p:spTgt spid="137"/>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138"/>
                                        </p:tgtEl>
                                        <p:attrNameLst>
                                          <p:attrName>style.visibility</p:attrName>
                                        </p:attrNameLst>
                                      </p:cBhvr>
                                      <p:to>
                                        <p:strVal val="visible"/>
                                      </p:to>
                                    </p:set>
                                    <p:anim calcmode="lin" valueType="num">
                                      <p:cBhvr additive="base">
                                        <p:cTn id="280" dur="4000" fill="hold"/>
                                        <p:tgtEl>
                                          <p:spTgt spid="138"/>
                                        </p:tgtEl>
                                        <p:attrNameLst>
                                          <p:attrName>ppt_x</p:attrName>
                                        </p:attrNameLst>
                                      </p:cBhvr>
                                      <p:tavLst>
                                        <p:tav tm="0">
                                          <p:val>
                                            <p:strVal val="#ppt_x"/>
                                          </p:val>
                                        </p:tav>
                                        <p:tav tm="100000">
                                          <p:val>
                                            <p:strVal val="#ppt_x"/>
                                          </p:val>
                                        </p:tav>
                                      </p:tavLst>
                                    </p:anim>
                                    <p:anim calcmode="lin" valueType="num">
                                      <p:cBhvr additive="base">
                                        <p:cTn id="281" dur="4000" fill="hold"/>
                                        <p:tgtEl>
                                          <p:spTgt spid="138"/>
                                        </p:tgtEl>
                                        <p:attrNameLst>
                                          <p:attrName>ppt_y</p:attrName>
                                        </p:attrNameLst>
                                      </p:cBhvr>
                                      <p:tavLst>
                                        <p:tav tm="0">
                                          <p:val>
                                            <p:strVal val="0-#ppt_h/2"/>
                                          </p:val>
                                        </p:tav>
                                        <p:tav tm="100000">
                                          <p:val>
                                            <p:strVal val="#ppt_y"/>
                                          </p:val>
                                        </p:tav>
                                      </p:tavLst>
                                    </p:anim>
                                  </p:childTnLst>
                                </p:cTn>
                              </p:par>
                              <p:par>
                                <p:cTn id="282" presetID="19" presetClass="entr" presetSubtype="5" fill="hold" grpId="1" nodeType="withEffect">
                                  <p:stCondLst>
                                    <p:cond delay="0"/>
                                  </p:stCondLst>
                                  <p:childTnLst>
                                    <p:set>
                                      <p:cBhvr>
                                        <p:cTn id="283" dur="1" fill="hold">
                                          <p:stCondLst>
                                            <p:cond delay="0"/>
                                          </p:stCondLst>
                                        </p:cTn>
                                        <p:tgtEl>
                                          <p:spTgt spid="138"/>
                                        </p:tgtEl>
                                        <p:attrNameLst>
                                          <p:attrName>style.visibility</p:attrName>
                                        </p:attrNameLst>
                                      </p:cBhvr>
                                      <p:to>
                                        <p:strVal val="visible"/>
                                      </p:to>
                                    </p:set>
                                    <p:anim calcmode="lin" valueType="num">
                                      <p:cBhvr>
                                        <p:cTn id="284" dur="4000" fill="hold"/>
                                        <p:tgtEl>
                                          <p:spTgt spid="138"/>
                                        </p:tgtEl>
                                        <p:attrNameLst>
                                          <p:attrName>ppt_w</p:attrName>
                                        </p:attrNameLst>
                                      </p:cBhvr>
                                      <p:tavLst>
                                        <p:tav tm="0">
                                          <p:val>
                                            <p:strVal val="#ppt_w"/>
                                          </p:val>
                                        </p:tav>
                                        <p:tav tm="100000">
                                          <p:val>
                                            <p:strVal val="#ppt_w"/>
                                          </p:val>
                                        </p:tav>
                                      </p:tavLst>
                                    </p:anim>
                                    <p:anim calcmode="lin" valueType="num">
                                      <p:cBhvr>
                                        <p:cTn id="285" dur="4000" fill="hold"/>
                                        <p:tgtEl>
                                          <p:spTgt spid="138"/>
                                        </p:tgtEl>
                                        <p:attrNameLst>
                                          <p:attrName>ppt_h</p:attrName>
                                        </p:attrNameLst>
                                      </p:cBhvr>
                                      <p:tavLst>
                                        <p:tav tm="0" fmla="#ppt_h*sin(2.5*pi*$)">
                                          <p:val>
                                            <p:fltVal val="0"/>
                                          </p:val>
                                        </p:tav>
                                        <p:tav tm="100000">
                                          <p:val>
                                            <p:fltVal val="1"/>
                                          </p:val>
                                        </p:tav>
                                      </p:tavLst>
                                    </p:anim>
                                  </p:childTnLst>
                                </p:cTn>
                              </p:par>
                              <p:par>
                                <p:cTn id="286" presetID="2" presetClass="exit" presetSubtype="4" fill="hold" grpId="2" nodeType="withEffect">
                                  <p:stCondLst>
                                    <p:cond delay="0"/>
                                  </p:stCondLst>
                                  <p:childTnLst>
                                    <p:anim calcmode="lin" valueType="num">
                                      <p:cBhvr additive="base">
                                        <p:cTn id="287" dur="4500"/>
                                        <p:tgtEl>
                                          <p:spTgt spid="138"/>
                                        </p:tgtEl>
                                        <p:attrNameLst>
                                          <p:attrName>ppt_x</p:attrName>
                                        </p:attrNameLst>
                                      </p:cBhvr>
                                      <p:tavLst>
                                        <p:tav tm="0">
                                          <p:val>
                                            <p:strVal val="ppt_x"/>
                                          </p:val>
                                        </p:tav>
                                        <p:tav tm="100000">
                                          <p:val>
                                            <p:strVal val="ppt_x"/>
                                          </p:val>
                                        </p:tav>
                                      </p:tavLst>
                                    </p:anim>
                                    <p:anim calcmode="lin" valueType="num">
                                      <p:cBhvr additive="base">
                                        <p:cTn id="288" dur="4500"/>
                                        <p:tgtEl>
                                          <p:spTgt spid="138"/>
                                        </p:tgtEl>
                                        <p:attrNameLst>
                                          <p:attrName>ppt_y</p:attrName>
                                        </p:attrNameLst>
                                      </p:cBhvr>
                                      <p:tavLst>
                                        <p:tav tm="0">
                                          <p:val>
                                            <p:strVal val="ppt_y"/>
                                          </p:val>
                                        </p:tav>
                                        <p:tav tm="100000">
                                          <p:val>
                                            <p:strVal val="1+ppt_h/2"/>
                                          </p:val>
                                        </p:tav>
                                      </p:tavLst>
                                    </p:anim>
                                    <p:set>
                                      <p:cBhvr>
                                        <p:cTn id="289" dur="1" fill="hold">
                                          <p:stCondLst>
                                            <p:cond delay="4499"/>
                                          </p:stCondLst>
                                        </p:cTn>
                                        <p:tgtEl>
                                          <p:spTgt spid="138"/>
                                        </p:tgtEl>
                                        <p:attrNameLst>
                                          <p:attrName>style.visibility</p:attrName>
                                        </p:attrNameLst>
                                      </p:cBhvr>
                                      <p:to>
                                        <p:strVal val="hidden"/>
                                      </p:to>
                                    </p:set>
                                  </p:childTnLst>
                                </p:cTn>
                              </p:par>
                              <p:par>
                                <p:cTn id="290" presetID="3" presetClass="exit" presetSubtype="10" fill="hold" grpId="3" nodeType="withEffect">
                                  <p:stCondLst>
                                    <p:cond delay="0"/>
                                  </p:stCondLst>
                                  <p:childTnLst>
                                    <p:animEffect transition="out" filter="blinds(horizontal)">
                                      <p:cBhvr>
                                        <p:cTn id="291" dur="6000"/>
                                        <p:tgtEl>
                                          <p:spTgt spid="138"/>
                                        </p:tgtEl>
                                      </p:cBhvr>
                                    </p:animEffect>
                                    <p:set>
                                      <p:cBhvr>
                                        <p:cTn id="292" dur="1" fill="hold">
                                          <p:stCondLst>
                                            <p:cond delay="5999"/>
                                          </p:stCondLst>
                                        </p:cTn>
                                        <p:tgtEl>
                                          <p:spTgt spid="138"/>
                                        </p:tgtEl>
                                        <p:attrNameLst>
                                          <p:attrName>style.visibility</p:attrName>
                                        </p:attrNameLst>
                                      </p:cBhvr>
                                      <p:to>
                                        <p:strVal val="hidden"/>
                                      </p:to>
                                    </p:set>
                                  </p:childTnLst>
                                </p:cTn>
                              </p:par>
                              <p:par>
                                <p:cTn id="293" presetID="2" presetClass="entr" presetSubtype="1" fill="hold" grpId="0" nodeType="withEffect">
                                  <p:stCondLst>
                                    <p:cond delay="0"/>
                                  </p:stCondLst>
                                  <p:childTnLst>
                                    <p:set>
                                      <p:cBhvr>
                                        <p:cTn id="294" dur="1" fill="hold">
                                          <p:stCondLst>
                                            <p:cond delay="0"/>
                                          </p:stCondLst>
                                        </p:cTn>
                                        <p:tgtEl>
                                          <p:spTgt spid="139"/>
                                        </p:tgtEl>
                                        <p:attrNameLst>
                                          <p:attrName>style.visibility</p:attrName>
                                        </p:attrNameLst>
                                      </p:cBhvr>
                                      <p:to>
                                        <p:strVal val="visible"/>
                                      </p:to>
                                    </p:set>
                                    <p:anim calcmode="lin" valueType="num">
                                      <p:cBhvr additive="base">
                                        <p:cTn id="295" dur="4000" fill="hold"/>
                                        <p:tgtEl>
                                          <p:spTgt spid="139"/>
                                        </p:tgtEl>
                                        <p:attrNameLst>
                                          <p:attrName>ppt_x</p:attrName>
                                        </p:attrNameLst>
                                      </p:cBhvr>
                                      <p:tavLst>
                                        <p:tav tm="0">
                                          <p:val>
                                            <p:strVal val="#ppt_x"/>
                                          </p:val>
                                        </p:tav>
                                        <p:tav tm="100000">
                                          <p:val>
                                            <p:strVal val="#ppt_x"/>
                                          </p:val>
                                        </p:tav>
                                      </p:tavLst>
                                    </p:anim>
                                    <p:anim calcmode="lin" valueType="num">
                                      <p:cBhvr additive="base">
                                        <p:cTn id="296" dur="4000" fill="hold"/>
                                        <p:tgtEl>
                                          <p:spTgt spid="139"/>
                                        </p:tgtEl>
                                        <p:attrNameLst>
                                          <p:attrName>ppt_y</p:attrName>
                                        </p:attrNameLst>
                                      </p:cBhvr>
                                      <p:tavLst>
                                        <p:tav tm="0">
                                          <p:val>
                                            <p:strVal val="0-#ppt_h/2"/>
                                          </p:val>
                                        </p:tav>
                                        <p:tav tm="100000">
                                          <p:val>
                                            <p:strVal val="#ppt_y"/>
                                          </p:val>
                                        </p:tav>
                                      </p:tavLst>
                                    </p:anim>
                                  </p:childTnLst>
                                </p:cTn>
                              </p:par>
                              <p:par>
                                <p:cTn id="297" presetID="19" presetClass="entr" presetSubtype="5" fill="hold" grpId="1" nodeType="withEffect">
                                  <p:stCondLst>
                                    <p:cond delay="0"/>
                                  </p:stCondLst>
                                  <p:childTnLst>
                                    <p:set>
                                      <p:cBhvr>
                                        <p:cTn id="298" dur="1" fill="hold">
                                          <p:stCondLst>
                                            <p:cond delay="0"/>
                                          </p:stCondLst>
                                        </p:cTn>
                                        <p:tgtEl>
                                          <p:spTgt spid="139"/>
                                        </p:tgtEl>
                                        <p:attrNameLst>
                                          <p:attrName>style.visibility</p:attrName>
                                        </p:attrNameLst>
                                      </p:cBhvr>
                                      <p:to>
                                        <p:strVal val="visible"/>
                                      </p:to>
                                    </p:set>
                                    <p:anim calcmode="lin" valueType="num">
                                      <p:cBhvr>
                                        <p:cTn id="299" dur="4000" fill="hold"/>
                                        <p:tgtEl>
                                          <p:spTgt spid="139"/>
                                        </p:tgtEl>
                                        <p:attrNameLst>
                                          <p:attrName>ppt_w</p:attrName>
                                        </p:attrNameLst>
                                      </p:cBhvr>
                                      <p:tavLst>
                                        <p:tav tm="0">
                                          <p:val>
                                            <p:strVal val="#ppt_w"/>
                                          </p:val>
                                        </p:tav>
                                        <p:tav tm="100000">
                                          <p:val>
                                            <p:strVal val="#ppt_w"/>
                                          </p:val>
                                        </p:tav>
                                      </p:tavLst>
                                    </p:anim>
                                    <p:anim calcmode="lin" valueType="num">
                                      <p:cBhvr>
                                        <p:cTn id="300" dur="4000" fill="hold"/>
                                        <p:tgtEl>
                                          <p:spTgt spid="139"/>
                                        </p:tgtEl>
                                        <p:attrNameLst>
                                          <p:attrName>ppt_h</p:attrName>
                                        </p:attrNameLst>
                                      </p:cBhvr>
                                      <p:tavLst>
                                        <p:tav tm="0" fmla="#ppt_h*sin(2.5*pi*$)">
                                          <p:val>
                                            <p:fltVal val="0"/>
                                          </p:val>
                                        </p:tav>
                                        <p:tav tm="100000">
                                          <p:val>
                                            <p:fltVal val="1"/>
                                          </p:val>
                                        </p:tav>
                                      </p:tavLst>
                                    </p:anim>
                                  </p:childTnLst>
                                </p:cTn>
                              </p:par>
                              <p:par>
                                <p:cTn id="301" presetID="2" presetClass="exit" presetSubtype="4" fill="hold" grpId="2" nodeType="withEffect">
                                  <p:stCondLst>
                                    <p:cond delay="0"/>
                                  </p:stCondLst>
                                  <p:childTnLst>
                                    <p:anim calcmode="lin" valueType="num">
                                      <p:cBhvr additive="base">
                                        <p:cTn id="302" dur="4500"/>
                                        <p:tgtEl>
                                          <p:spTgt spid="139"/>
                                        </p:tgtEl>
                                        <p:attrNameLst>
                                          <p:attrName>ppt_x</p:attrName>
                                        </p:attrNameLst>
                                      </p:cBhvr>
                                      <p:tavLst>
                                        <p:tav tm="0">
                                          <p:val>
                                            <p:strVal val="ppt_x"/>
                                          </p:val>
                                        </p:tav>
                                        <p:tav tm="100000">
                                          <p:val>
                                            <p:strVal val="ppt_x"/>
                                          </p:val>
                                        </p:tav>
                                      </p:tavLst>
                                    </p:anim>
                                    <p:anim calcmode="lin" valueType="num">
                                      <p:cBhvr additive="base">
                                        <p:cTn id="303" dur="4500"/>
                                        <p:tgtEl>
                                          <p:spTgt spid="139"/>
                                        </p:tgtEl>
                                        <p:attrNameLst>
                                          <p:attrName>ppt_y</p:attrName>
                                        </p:attrNameLst>
                                      </p:cBhvr>
                                      <p:tavLst>
                                        <p:tav tm="0">
                                          <p:val>
                                            <p:strVal val="ppt_y"/>
                                          </p:val>
                                        </p:tav>
                                        <p:tav tm="100000">
                                          <p:val>
                                            <p:strVal val="1+ppt_h/2"/>
                                          </p:val>
                                        </p:tav>
                                      </p:tavLst>
                                    </p:anim>
                                    <p:set>
                                      <p:cBhvr>
                                        <p:cTn id="304" dur="1" fill="hold">
                                          <p:stCondLst>
                                            <p:cond delay="4499"/>
                                          </p:stCondLst>
                                        </p:cTn>
                                        <p:tgtEl>
                                          <p:spTgt spid="139"/>
                                        </p:tgtEl>
                                        <p:attrNameLst>
                                          <p:attrName>style.visibility</p:attrName>
                                        </p:attrNameLst>
                                      </p:cBhvr>
                                      <p:to>
                                        <p:strVal val="hidden"/>
                                      </p:to>
                                    </p:set>
                                  </p:childTnLst>
                                </p:cTn>
                              </p:par>
                              <p:par>
                                <p:cTn id="305" presetID="3" presetClass="exit" presetSubtype="10" fill="hold" grpId="3" nodeType="withEffect">
                                  <p:stCondLst>
                                    <p:cond delay="0"/>
                                  </p:stCondLst>
                                  <p:childTnLst>
                                    <p:animEffect transition="out" filter="blinds(horizontal)">
                                      <p:cBhvr>
                                        <p:cTn id="306" dur="6000"/>
                                        <p:tgtEl>
                                          <p:spTgt spid="139"/>
                                        </p:tgtEl>
                                      </p:cBhvr>
                                    </p:animEffect>
                                    <p:set>
                                      <p:cBhvr>
                                        <p:cTn id="307" dur="1" fill="hold">
                                          <p:stCondLst>
                                            <p:cond delay="5999"/>
                                          </p:stCondLst>
                                        </p:cTn>
                                        <p:tgtEl>
                                          <p:spTgt spid="139"/>
                                        </p:tgtEl>
                                        <p:attrNameLst>
                                          <p:attrName>style.visibility</p:attrName>
                                        </p:attrNameLst>
                                      </p:cBhvr>
                                      <p:to>
                                        <p:strVal val="hidden"/>
                                      </p:to>
                                    </p:set>
                                  </p:childTnLst>
                                </p:cTn>
                              </p:par>
                              <p:par>
                                <p:cTn id="308" presetID="2" presetClass="entr" presetSubtype="1" fill="hold" grpId="0" nodeType="withEffect">
                                  <p:stCondLst>
                                    <p:cond delay="0"/>
                                  </p:stCondLst>
                                  <p:childTnLst>
                                    <p:set>
                                      <p:cBhvr>
                                        <p:cTn id="309" dur="1" fill="hold">
                                          <p:stCondLst>
                                            <p:cond delay="0"/>
                                          </p:stCondLst>
                                        </p:cTn>
                                        <p:tgtEl>
                                          <p:spTgt spid="147"/>
                                        </p:tgtEl>
                                        <p:attrNameLst>
                                          <p:attrName>style.visibility</p:attrName>
                                        </p:attrNameLst>
                                      </p:cBhvr>
                                      <p:to>
                                        <p:strVal val="visible"/>
                                      </p:to>
                                    </p:set>
                                    <p:anim calcmode="lin" valueType="num">
                                      <p:cBhvr additive="base">
                                        <p:cTn id="310" dur="4000" fill="hold"/>
                                        <p:tgtEl>
                                          <p:spTgt spid="147"/>
                                        </p:tgtEl>
                                        <p:attrNameLst>
                                          <p:attrName>ppt_x</p:attrName>
                                        </p:attrNameLst>
                                      </p:cBhvr>
                                      <p:tavLst>
                                        <p:tav tm="0">
                                          <p:val>
                                            <p:strVal val="#ppt_x"/>
                                          </p:val>
                                        </p:tav>
                                        <p:tav tm="100000">
                                          <p:val>
                                            <p:strVal val="#ppt_x"/>
                                          </p:val>
                                        </p:tav>
                                      </p:tavLst>
                                    </p:anim>
                                    <p:anim calcmode="lin" valueType="num">
                                      <p:cBhvr additive="base">
                                        <p:cTn id="311" dur="4000" fill="hold"/>
                                        <p:tgtEl>
                                          <p:spTgt spid="147"/>
                                        </p:tgtEl>
                                        <p:attrNameLst>
                                          <p:attrName>ppt_y</p:attrName>
                                        </p:attrNameLst>
                                      </p:cBhvr>
                                      <p:tavLst>
                                        <p:tav tm="0">
                                          <p:val>
                                            <p:strVal val="0-#ppt_h/2"/>
                                          </p:val>
                                        </p:tav>
                                        <p:tav tm="100000">
                                          <p:val>
                                            <p:strVal val="#ppt_y"/>
                                          </p:val>
                                        </p:tav>
                                      </p:tavLst>
                                    </p:anim>
                                  </p:childTnLst>
                                </p:cTn>
                              </p:par>
                              <p:par>
                                <p:cTn id="312" presetID="19" presetClass="entr" presetSubtype="5" fill="hold" grpId="1" nodeType="withEffect">
                                  <p:stCondLst>
                                    <p:cond delay="0"/>
                                  </p:stCondLst>
                                  <p:childTnLst>
                                    <p:set>
                                      <p:cBhvr>
                                        <p:cTn id="313" dur="1" fill="hold">
                                          <p:stCondLst>
                                            <p:cond delay="0"/>
                                          </p:stCondLst>
                                        </p:cTn>
                                        <p:tgtEl>
                                          <p:spTgt spid="147"/>
                                        </p:tgtEl>
                                        <p:attrNameLst>
                                          <p:attrName>style.visibility</p:attrName>
                                        </p:attrNameLst>
                                      </p:cBhvr>
                                      <p:to>
                                        <p:strVal val="visible"/>
                                      </p:to>
                                    </p:set>
                                    <p:anim calcmode="lin" valueType="num">
                                      <p:cBhvr>
                                        <p:cTn id="314" dur="4000" fill="hold"/>
                                        <p:tgtEl>
                                          <p:spTgt spid="147"/>
                                        </p:tgtEl>
                                        <p:attrNameLst>
                                          <p:attrName>ppt_w</p:attrName>
                                        </p:attrNameLst>
                                      </p:cBhvr>
                                      <p:tavLst>
                                        <p:tav tm="0">
                                          <p:val>
                                            <p:strVal val="#ppt_w"/>
                                          </p:val>
                                        </p:tav>
                                        <p:tav tm="100000">
                                          <p:val>
                                            <p:strVal val="#ppt_w"/>
                                          </p:val>
                                        </p:tav>
                                      </p:tavLst>
                                    </p:anim>
                                    <p:anim calcmode="lin" valueType="num">
                                      <p:cBhvr>
                                        <p:cTn id="315" dur="4000" fill="hold"/>
                                        <p:tgtEl>
                                          <p:spTgt spid="147"/>
                                        </p:tgtEl>
                                        <p:attrNameLst>
                                          <p:attrName>ppt_h</p:attrName>
                                        </p:attrNameLst>
                                      </p:cBhvr>
                                      <p:tavLst>
                                        <p:tav tm="0" fmla="#ppt_h*sin(2.5*pi*$)">
                                          <p:val>
                                            <p:fltVal val="0"/>
                                          </p:val>
                                        </p:tav>
                                        <p:tav tm="100000">
                                          <p:val>
                                            <p:fltVal val="1"/>
                                          </p:val>
                                        </p:tav>
                                      </p:tavLst>
                                    </p:anim>
                                  </p:childTnLst>
                                </p:cTn>
                              </p:par>
                              <p:par>
                                <p:cTn id="316" presetID="2" presetClass="exit" presetSubtype="4" fill="hold" grpId="2" nodeType="withEffect">
                                  <p:stCondLst>
                                    <p:cond delay="0"/>
                                  </p:stCondLst>
                                  <p:childTnLst>
                                    <p:anim calcmode="lin" valueType="num">
                                      <p:cBhvr additive="base">
                                        <p:cTn id="317" dur="4500"/>
                                        <p:tgtEl>
                                          <p:spTgt spid="147"/>
                                        </p:tgtEl>
                                        <p:attrNameLst>
                                          <p:attrName>ppt_x</p:attrName>
                                        </p:attrNameLst>
                                      </p:cBhvr>
                                      <p:tavLst>
                                        <p:tav tm="0">
                                          <p:val>
                                            <p:strVal val="ppt_x"/>
                                          </p:val>
                                        </p:tav>
                                        <p:tav tm="100000">
                                          <p:val>
                                            <p:strVal val="ppt_x"/>
                                          </p:val>
                                        </p:tav>
                                      </p:tavLst>
                                    </p:anim>
                                    <p:anim calcmode="lin" valueType="num">
                                      <p:cBhvr additive="base">
                                        <p:cTn id="318" dur="4500"/>
                                        <p:tgtEl>
                                          <p:spTgt spid="147"/>
                                        </p:tgtEl>
                                        <p:attrNameLst>
                                          <p:attrName>ppt_y</p:attrName>
                                        </p:attrNameLst>
                                      </p:cBhvr>
                                      <p:tavLst>
                                        <p:tav tm="0">
                                          <p:val>
                                            <p:strVal val="ppt_y"/>
                                          </p:val>
                                        </p:tav>
                                        <p:tav tm="100000">
                                          <p:val>
                                            <p:strVal val="1+ppt_h/2"/>
                                          </p:val>
                                        </p:tav>
                                      </p:tavLst>
                                    </p:anim>
                                    <p:set>
                                      <p:cBhvr>
                                        <p:cTn id="319" dur="1" fill="hold">
                                          <p:stCondLst>
                                            <p:cond delay="4499"/>
                                          </p:stCondLst>
                                        </p:cTn>
                                        <p:tgtEl>
                                          <p:spTgt spid="147"/>
                                        </p:tgtEl>
                                        <p:attrNameLst>
                                          <p:attrName>style.visibility</p:attrName>
                                        </p:attrNameLst>
                                      </p:cBhvr>
                                      <p:to>
                                        <p:strVal val="hidden"/>
                                      </p:to>
                                    </p:set>
                                  </p:childTnLst>
                                </p:cTn>
                              </p:par>
                              <p:par>
                                <p:cTn id="320" presetID="3" presetClass="exit" presetSubtype="10" fill="hold" grpId="3" nodeType="withEffect">
                                  <p:stCondLst>
                                    <p:cond delay="0"/>
                                  </p:stCondLst>
                                  <p:childTnLst>
                                    <p:animEffect transition="out" filter="blinds(horizontal)">
                                      <p:cBhvr>
                                        <p:cTn id="321" dur="6000"/>
                                        <p:tgtEl>
                                          <p:spTgt spid="147"/>
                                        </p:tgtEl>
                                      </p:cBhvr>
                                    </p:animEffect>
                                    <p:set>
                                      <p:cBhvr>
                                        <p:cTn id="322" dur="1" fill="hold">
                                          <p:stCondLst>
                                            <p:cond delay="5999"/>
                                          </p:stCondLst>
                                        </p:cTn>
                                        <p:tgtEl>
                                          <p:spTgt spid="147"/>
                                        </p:tgtEl>
                                        <p:attrNameLst>
                                          <p:attrName>style.visibility</p:attrName>
                                        </p:attrNameLst>
                                      </p:cBhvr>
                                      <p:to>
                                        <p:strVal val="hidden"/>
                                      </p:to>
                                    </p:set>
                                  </p:childTnLst>
                                </p:cTn>
                              </p:par>
                              <p:par>
                                <p:cTn id="323" presetID="2" presetClass="entr" presetSubtype="1" fill="hold" grpId="0" nodeType="withEffect">
                                  <p:stCondLst>
                                    <p:cond delay="0"/>
                                  </p:stCondLst>
                                  <p:childTnLst>
                                    <p:set>
                                      <p:cBhvr>
                                        <p:cTn id="324" dur="1" fill="hold">
                                          <p:stCondLst>
                                            <p:cond delay="0"/>
                                          </p:stCondLst>
                                        </p:cTn>
                                        <p:tgtEl>
                                          <p:spTgt spid="146"/>
                                        </p:tgtEl>
                                        <p:attrNameLst>
                                          <p:attrName>style.visibility</p:attrName>
                                        </p:attrNameLst>
                                      </p:cBhvr>
                                      <p:to>
                                        <p:strVal val="visible"/>
                                      </p:to>
                                    </p:set>
                                    <p:anim calcmode="lin" valueType="num">
                                      <p:cBhvr additive="base">
                                        <p:cTn id="325" dur="4000" fill="hold"/>
                                        <p:tgtEl>
                                          <p:spTgt spid="146"/>
                                        </p:tgtEl>
                                        <p:attrNameLst>
                                          <p:attrName>ppt_x</p:attrName>
                                        </p:attrNameLst>
                                      </p:cBhvr>
                                      <p:tavLst>
                                        <p:tav tm="0">
                                          <p:val>
                                            <p:strVal val="#ppt_x"/>
                                          </p:val>
                                        </p:tav>
                                        <p:tav tm="100000">
                                          <p:val>
                                            <p:strVal val="#ppt_x"/>
                                          </p:val>
                                        </p:tav>
                                      </p:tavLst>
                                    </p:anim>
                                    <p:anim calcmode="lin" valueType="num">
                                      <p:cBhvr additive="base">
                                        <p:cTn id="326" dur="4000" fill="hold"/>
                                        <p:tgtEl>
                                          <p:spTgt spid="146"/>
                                        </p:tgtEl>
                                        <p:attrNameLst>
                                          <p:attrName>ppt_y</p:attrName>
                                        </p:attrNameLst>
                                      </p:cBhvr>
                                      <p:tavLst>
                                        <p:tav tm="0">
                                          <p:val>
                                            <p:strVal val="0-#ppt_h/2"/>
                                          </p:val>
                                        </p:tav>
                                        <p:tav tm="100000">
                                          <p:val>
                                            <p:strVal val="#ppt_y"/>
                                          </p:val>
                                        </p:tav>
                                      </p:tavLst>
                                    </p:anim>
                                  </p:childTnLst>
                                </p:cTn>
                              </p:par>
                              <p:par>
                                <p:cTn id="327" presetID="19" presetClass="entr" presetSubtype="5" fill="hold" grpId="1" nodeType="withEffect">
                                  <p:stCondLst>
                                    <p:cond delay="0"/>
                                  </p:stCondLst>
                                  <p:childTnLst>
                                    <p:set>
                                      <p:cBhvr>
                                        <p:cTn id="328" dur="1" fill="hold">
                                          <p:stCondLst>
                                            <p:cond delay="0"/>
                                          </p:stCondLst>
                                        </p:cTn>
                                        <p:tgtEl>
                                          <p:spTgt spid="146"/>
                                        </p:tgtEl>
                                        <p:attrNameLst>
                                          <p:attrName>style.visibility</p:attrName>
                                        </p:attrNameLst>
                                      </p:cBhvr>
                                      <p:to>
                                        <p:strVal val="visible"/>
                                      </p:to>
                                    </p:set>
                                    <p:anim calcmode="lin" valueType="num">
                                      <p:cBhvr>
                                        <p:cTn id="329" dur="4000" fill="hold"/>
                                        <p:tgtEl>
                                          <p:spTgt spid="146"/>
                                        </p:tgtEl>
                                        <p:attrNameLst>
                                          <p:attrName>ppt_w</p:attrName>
                                        </p:attrNameLst>
                                      </p:cBhvr>
                                      <p:tavLst>
                                        <p:tav tm="0">
                                          <p:val>
                                            <p:strVal val="#ppt_w"/>
                                          </p:val>
                                        </p:tav>
                                        <p:tav tm="100000">
                                          <p:val>
                                            <p:strVal val="#ppt_w"/>
                                          </p:val>
                                        </p:tav>
                                      </p:tavLst>
                                    </p:anim>
                                    <p:anim calcmode="lin" valueType="num">
                                      <p:cBhvr>
                                        <p:cTn id="330" dur="4000" fill="hold"/>
                                        <p:tgtEl>
                                          <p:spTgt spid="146"/>
                                        </p:tgtEl>
                                        <p:attrNameLst>
                                          <p:attrName>ppt_h</p:attrName>
                                        </p:attrNameLst>
                                      </p:cBhvr>
                                      <p:tavLst>
                                        <p:tav tm="0" fmla="#ppt_h*sin(2.5*pi*$)">
                                          <p:val>
                                            <p:fltVal val="0"/>
                                          </p:val>
                                        </p:tav>
                                        <p:tav tm="100000">
                                          <p:val>
                                            <p:fltVal val="1"/>
                                          </p:val>
                                        </p:tav>
                                      </p:tavLst>
                                    </p:anim>
                                  </p:childTnLst>
                                </p:cTn>
                              </p:par>
                              <p:par>
                                <p:cTn id="331" presetID="2" presetClass="exit" presetSubtype="4" fill="hold" grpId="2" nodeType="withEffect">
                                  <p:stCondLst>
                                    <p:cond delay="0"/>
                                  </p:stCondLst>
                                  <p:childTnLst>
                                    <p:anim calcmode="lin" valueType="num">
                                      <p:cBhvr additive="base">
                                        <p:cTn id="332" dur="4500"/>
                                        <p:tgtEl>
                                          <p:spTgt spid="146"/>
                                        </p:tgtEl>
                                        <p:attrNameLst>
                                          <p:attrName>ppt_x</p:attrName>
                                        </p:attrNameLst>
                                      </p:cBhvr>
                                      <p:tavLst>
                                        <p:tav tm="0">
                                          <p:val>
                                            <p:strVal val="ppt_x"/>
                                          </p:val>
                                        </p:tav>
                                        <p:tav tm="100000">
                                          <p:val>
                                            <p:strVal val="ppt_x"/>
                                          </p:val>
                                        </p:tav>
                                      </p:tavLst>
                                    </p:anim>
                                    <p:anim calcmode="lin" valueType="num">
                                      <p:cBhvr additive="base">
                                        <p:cTn id="333" dur="4500"/>
                                        <p:tgtEl>
                                          <p:spTgt spid="146"/>
                                        </p:tgtEl>
                                        <p:attrNameLst>
                                          <p:attrName>ppt_y</p:attrName>
                                        </p:attrNameLst>
                                      </p:cBhvr>
                                      <p:tavLst>
                                        <p:tav tm="0">
                                          <p:val>
                                            <p:strVal val="ppt_y"/>
                                          </p:val>
                                        </p:tav>
                                        <p:tav tm="100000">
                                          <p:val>
                                            <p:strVal val="1+ppt_h/2"/>
                                          </p:val>
                                        </p:tav>
                                      </p:tavLst>
                                    </p:anim>
                                    <p:set>
                                      <p:cBhvr>
                                        <p:cTn id="334" dur="1" fill="hold">
                                          <p:stCondLst>
                                            <p:cond delay="4499"/>
                                          </p:stCondLst>
                                        </p:cTn>
                                        <p:tgtEl>
                                          <p:spTgt spid="146"/>
                                        </p:tgtEl>
                                        <p:attrNameLst>
                                          <p:attrName>style.visibility</p:attrName>
                                        </p:attrNameLst>
                                      </p:cBhvr>
                                      <p:to>
                                        <p:strVal val="hidden"/>
                                      </p:to>
                                    </p:set>
                                  </p:childTnLst>
                                </p:cTn>
                              </p:par>
                              <p:par>
                                <p:cTn id="335" presetID="3" presetClass="exit" presetSubtype="10" fill="hold" grpId="3" nodeType="withEffect">
                                  <p:stCondLst>
                                    <p:cond delay="0"/>
                                  </p:stCondLst>
                                  <p:childTnLst>
                                    <p:animEffect transition="out" filter="blinds(horizontal)">
                                      <p:cBhvr>
                                        <p:cTn id="336" dur="6000"/>
                                        <p:tgtEl>
                                          <p:spTgt spid="146"/>
                                        </p:tgtEl>
                                      </p:cBhvr>
                                    </p:animEffect>
                                    <p:set>
                                      <p:cBhvr>
                                        <p:cTn id="337" dur="1" fill="hold">
                                          <p:stCondLst>
                                            <p:cond delay="5999"/>
                                          </p:stCondLst>
                                        </p:cTn>
                                        <p:tgtEl>
                                          <p:spTgt spid="146"/>
                                        </p:tgtEl>
                                        <p:attrNameLst>
                                          <p:attrName>style.visibility</p:attrName>
                                        </p:attrNameLst>
                                      </p:cBhvr>
                                      <p:to>
                                        <p:strVal val="hidden"/>
                                      </p:to>
                                    </p:set>
                                  </p:childTnLst>
                                </p:cTn>
                              </p:par>
                              <p:par>
                                <p:cTn id="338" presetID="2" presetClass="entr" presetSubtype="1" fill="hold" grpId="0" nodeType="withEffect">
                                  <p:stCondLst>
                                    <p:cond delay="0"/>
                                  </p:stCondLst>
                                  <p:childTnLst>
                                    <p:set>
                                      <p:cBhvr>
                                        <p:cTn id="339" dur="1" fill="hold">
                                          <p:stCondLst>
                                            <p:cond delay="0"/>
                                          </p:stCondLst>
                                        </p:cTn>
                                        <p:tgtEl>
                                          <p:spTgt spid="145"/>
                                        </p:tgtEl>
                                        <p:attrNameLst>
                                          <p:attrName>style.visibility</p:attrName>
                                        </p:attrNameLst>
                                      </p:cBhvr>
                                      <p:to>
                                        <p:strVal val="visible"/>
                                      </p:to>
                                    </p:set>
                                    <p:anim calcmode="lin" valueType="num">
                                      <p:cBhvr additive="base">
                                        <p:cTn id="340" dur="4000" fill="hold"/>
                                        <p:tgtEl>
                                          <p:spTgt spid="145"/>
                                        </p:tgtEl>
                                        <p:attrNameLst>
                                          <p:attrName>ppt_x</p:attrName>
                                        </p:attrNameLst>
                                      </p:cBhvr>
                                      <p:tavLst>
                                        <p:tav tm="0">
                                          <p:val>
                                            <p:strVal val="#ppt_x"/>
                                          </p:val>
                                        </p:tav>
                                        <p:tav tm="100000">
                                          <p:val>
                                            <p:strVal val="#ppt_x"/>
                                          </p:val>
                                        </p:tav>
                                      </p:tavLst>
                                    </p:anim>
                                    <p:anim calcmode="lin" valueType="num">
                                      <p:cBhvr additive="base">
                                        <p:cTn id="341" dur="4000" fill="hold"/>
                                        <p:tgtEl>
                                          <p:spTgt spid="145"/>
                                        </p:tgtEl>
                                        <p:attrNameLst>
                                          <p:attrName>ppt_y</p:attrName>
                                        </p:attrNameLst>
                                      </p:cBhvr>
                                      <p:tavLst>
                                        <p:tav tm="0">
                                          <p:val>
                                            <p:strVal val="0-#ppt_h/2"/>
                                          </p:val>
                                        </p:tav>
                                        <p:tav tm="100000">
                                          <p:val>
                                            <p:strVal val="#ppt_y"/>
                                          </p:val>
                                        </p:tav>
                                      </p:tavLst>
                                    </p:anim>
                                  </p:childTnLst>
                                </p:cTn>
                              </p:par>
                              <p:par>
                                <p:cTn id="342" presetID="19" presetClass="entr" presetSubtype="5" fill="hold" grpId="1" nodeType="withEffect">
                                  <p:stCondLst>
                                    <p:cond delay="0"/>
                                  </p:stCondLst>
                                  <p:childTnLst>
                                    <p:set>
                                      <p:cBhvr>
                                        <p:cTn id="343" dur="1" fill="hold">
                                          <p:stCondLst>
                                            <p:cond delay="0"/>
                                          </p:stCondLst>
                                        </p:cTn>
                                        <p:tgtEl>
                                          <p:spTgt spid="145"/>
                                        </p:tgtEl>
                                        <p:attrNameLst>
                                          <p:attrName>style.visibility</p:attrName>
                                        </p:attrNameLst>
                                      </p:cBhvr>
                                      <p:to>
                                        <p:strVal val="visible"/>
                                      </p:to>
                                    </p:set>
                                    <p:anim calcmode="lin" valueType="num">
                                      <p:cBhvr>
                                        <p:cTn id="344" dur="4000" fill="hold"/>
                                        <p:tgtEl>
                                          <p:spTgt spid="145"/>
                                        </p:tgtEl>
                                        <p:attrNameLst>
                                          <p:attrName>ppt_w</p:attrName>
                                        </p:attrNameLst>
                                      </p:cBhvr>
                                      <p:tavLst>
                                        <p:tav tm="0">
                                          <p:val>
                                            <p:strVal val="#ppt_w"/>
                                          </p:val>
                                        </p:tav>
                                        <p:tav tm="100000">
                                          <p:val>
                                            <p:strVal val="#ppt_w"/>
                                          </p:val>
                                        </p:tav>
                                      </p:tavLst>
                                    </p:anim>
                                    <p:anim calcmode="lin" valueType="num">
                                      <p:cBhvr>
                                        <p:cTn id="345" dur="4000" fill="hold"/>
                                        <p:tgtEl>
                                          <p:spTgt spid="145"/>
                                        </p:tgtEl>
                                        <p:attrNameLst>
                                          <p:attrName>ppt_h</p:attrName>
                                        </p:attrNameLst>
                                      </p:cBhvr>
                                      <p:tavLst>
                                        <p:tav tm="0" fmla="#ppt_h*sin(2.5*pi*$)">
                                          <p:val>
                                            <p:fltVal val="0"/>
                                          </p:val>
                                        </p:tav>
                                        <p:tav tm="100000">
                                          <p:val>
                                            <p:fltVal val="1"/>
                                          </p:val>
                                        </p:tav>
                                      </p:tavLst>
                                    </p:anim>
                                  </p:childTnLst>
                                </p:cTn>
                              </p:par>
                              <p:par>
                                <p:cTn id="346" presetID="2" presetClass="exit" presetSubtype="4" fill="hold" grpId="2" nodeType="withEffect">
                                  <p:stCondLst>
                                    <p:cond delay="0"/>
                                  </p:stCondLst>
                                  <p:childTnLst>
                                    <p:anim calcmode="lin" valueType="num">
                                      <p:cBhvr additive="base">
                                        <p:cTn id="347" dur="4500"/>
                                        <p:tgtEl>
                                          <p:spTgt spid="145"/>
                                        </p:tgtEl>
                                        <p:attrNameLst>
                                          <p:attrName>ppt_x</p:attrName>
                                        </p:attrNameLst>
                                      </p:cBhvr>
                                      <p:tavLst>
                                        <p:tav tm="0">
                                          <p:val>
                                            <p:strVal val="ppt_x"/>
                                          </p:val>
                                        </p:tav>
                                        <p:tav tm="100000">
                                          <p:val>
                                            <p:strVal val="ppt_x"/>
                                          </p:val>
                                        </p:tav>
                                      </p:tavLst>
                                    </p:anim>
                                    <p:anim calcmode="lin" valueType="num">
                                      <p:cBhvr additive="base">
                                        <p:cTn id="348" dur="4500"/>
                                        <p:tgtEl>
                                          <p:spTgt spid="145"/>
                                        </p:tgtEl>
                                        <p:attrNameLst>
                                          <p:attrName>ppt_y</p:attrName>
                                        </p:attrNameLst>
                                      </p:cBhvr>
                                      <p:tavLst>
                                        <p:tav tm="0">
                                          <p:val>
                                            <p:strVal val="ppt_y"/>
                                          </p:val>
                                        </p:tav>
                                        <p:tav tm="100000">
                                          <p:val>
                                            <p:strVal val="1+ppt_h/2"/>
                                          </p:val>
                                        </p:tav>
                                      </p:tavLst>
                                    </p:anim>
                                    <p:set>
                                      <p:cBhvr>
                                        <p:cTn id="349" dur="1" fill="hold">
                                          <p:stCondLst>
                                            <p:cond delay="4499"/>
                                          </p:stCondLst>
                                        </p:cTn>
                                        <p:tgtEl>
                                          <p:spTgt spid="145"/>
                                        </p:tgtEl>
                                        <p:attrNameLst>
                                          <p:attrName>style.visibility</p:attrName>
                                        </p:attrNameLst>
                                      </p:cBhvr>
                                      <p:to>
                                        <p:strVal val="hidden"/>
                                      </p:to>
                                    </p:set>
                                  </p:childTnLst>
                                </p:cTn>
                              </p:par>
                              <p:par>
                                <p:cTn id="350" presetID="3" presetClass="exit" presetSubtype="10" fill="hold" grpId="3" nodeType="withEffect">
                                  <p:stCondLst>
                                    <p:cond delay="0"/>
                                  </p:stCondLst>
                                  <p:childTnLst>
                                    <p:animEffect transition="out" filter="blinds(horizontal)">
                                      <p:cBhvr>
                                        <p:cTn id="351" dur="6000"/>
                                        <p:tgtEl>
                                          <p:spTgt spid="145"/>
                                        </p:tgtEl>
                                      </p:cBhvr>
                                    </p:animEffect>
                                    <p:set>
                                      <p:cBhvr>
                                        <p:cTn id="352" dur="1" fill="hold">
                                          <p:stCondLst>
                                            <p:cond delay="5999"/>
                                          </p:stCondLst>
                                        </p:cTn>
                                        <p:tgtEl>
                                          <p:spTgt spid="145"/>
                                        </p:tgtEl>
                                        <p:attrNameLst>
                                          <p:attrName>style.visibility</p:attrName>
                                        </p:attrNameLst>
                                      </p:cBhvr>
                                      <p:to>
                                        <p:strVal val="hidden"/>
                                      </p:to>
                                    </p:set>
                                  </p:childTnLst>
                                </p:cTn>
                              </p:par>
                              <p:par>
                                <p:cTn id="353" presetID="2" presetClass="entr" presetSubtype="1" fill="hold" grpId="0" nodeType="withEffect">
                                  <p:stCondLst>
                                    <p:cond delay="0"/>
                                  </p:stCondLst>
                                  <p:childTnLst>
                                    <p:set>
                                      <p:cBhvr>
                                        <p:cTn id="354" dur="1" fill="hold">
                                          <p:stCondLst>
                                            <p:cond delay="0"/>
                                          </p:stCondLst>
                                        </p:cTn>
                                        <p:tgtEl>
                                          <p:spTgt spid="144"/>
                                        </p:tgtEl>
                                        <p:attrNameLst>
                                          <p:attrName>style.visibility</p:attrName>
                                        </p:attrNameLst>
                                      </p:cBhvr>
                                      <p:to>
                                        <p:strVal val="visible"/>
                                      </p:to>
                                    </p:set>
                                    <p:anim calcmode="lin" valueType="num">
                                      <p:cBhvr additive="base">
                                        <p:cTn id="355" dur="4000" fill="hold"/>
                                        <p:tgtEl>
                                          <p:spTgt spid="144"/>
                                        </p:tgtEl>
                                        <p:attrNameLst>
                                          <p:attrName>ppt_x</p:attrName>
                                        </p:attrNameLst>
                                      </p:cBhvr>
                                      <p:tavLst>
                                        <p:tav tm="0">
                                          <p:val>
                                            <p:strVal val="#ppt_x"/>
                                          </p:val>
                                        </p:tav>
                                        <p:tav tm="100000">
                                          <p:val>
                                            <p:strVal val="#ppt_x"/>
                                          </p:val>
                                        </p:tav>
                                      </p:tavLst>
                                    </p:anim>
                                    <p:anim calcmode="lin" valueType="num">
                                      <p:cBhvr additive="base">
                                        <p:cTn id="356" dur="4000" fill="hold"/>
                                        <p:tgtEl>
                                          <p:spTgt spid="144"/>
                                        </p:tgtEl>
                                        <p:attrNameLst>
                                          <p:attrName>ppt_y</p:attrName>
                                        </p:attrNameLst>
                                      </p:cBhvr>
                                      <p:tavLst>
                                        <p:tav tm="0">
                                          <p:val>
                                            <p:strVal val="0-#ppt_h/2"/>
                                          </p:val>
                                        </p:tav>
                                        <p:tav tm="100000">
                                          <p:val>
                                            <p:strVal val="#ppt_y"/>
                                          </p:val>
                                        </p:tav>
                                      </p:tavLst>
                                    </p:anim>
                                  </p:childTnLst>
                                </p:cTn>
                              </p:par>
                              <p:par>
                                <p:cTn id="357" presetID="19" presetClass="entr" presetSubtype="5" fill="hold" grpId="1" nodeType="withEffect">
                                  <p:stCondLst>
                                    <p:cond delay="0"/>
                                  </p:stCondLst>
                                  <p:childTnLst>
                                    <p:set>
                                      <p:cBhvr>
                                        <p:cTn id="358" dur="1" fill="hold">
                                          <p:stCondLst>
                                            <p:cond delay="0"/>
                                          </p:stCondLst>
                                        </p:cTn>
                                        <p:tgtEl>
                                          <p:spTgt spid="144"/>
                                        </p:tgtEl>
                                        <p:attrNameLst>
                                          <p:attrName>style.visibility</p:attrName>
                                        </p:attrNameLst>
                                      </p:cBhvr>
                                      <p:to>
                                        <p:strVal val="visible"/>
                                      </p:to>
                                    </p:set>
                                    <p:anim calcmode="lin" valueType="num">
                                      <p:cBhvr>
                                        <p:cTn id="359" dur="4000" fill="hold"/>
                                        <p:tgtEl>
                                          <p:spTgt spid="144"/>
                                        </p:tgtEl>
                                        <p:attrNameLst>
                                          <p:attrName>ppt_w</p:attrName>
                                        </p:attrNameLst>
                                      </p:cBhvr>
                                      <p:tavLst>
                                        <p:tav tm="0">
                                          <p:val>
                                            <p:strVal val="#ppt_w"/>
                                          </p:val>
                                        </p:tav>
                                        <p:tav tm="100000">
                                          <p:val>
                                            <p:strVal val="#ppt_w"/>
                                          </p:val>
                                        </p:tav>
                                      </p:tavLst>
                                    </p:anim>
                                    <p:anim calcmode="lin" valueType="num">
                                      <p:cBhvr>
                                        <p:cTn id="360" dur="4000" fill="hold"/>
                                        <p:tgtEl>
                                          <p:spTgt spid="144"/>
                                        </p:tgtEl>
                                        <p:attrNameLst>
                                          <p:attrName>ppt_h</p:attrName>
                                        </p:attrNameLst>
                                      </p:cBhvr>
                                      <p:tavLst>
                                        <p:tav tm="0" fmla="#ppt_h*sin(2.5*pi*$)">
                                          <p:val>
                                            <p:fltVal val="0"/>
                                          </p:val>
                                        </p:tav>
                                        <p:tav tm="100000">
                                          <p:val>
                                            <p:fltVal val="1"/>
                                          </p:val>
                                        </p:tav>
                                      </p:tavLst>
                                    </p:anim>
                                  </p:childTnLst>
                                </p:cTn>
                              </p:par>
                              <p:par>
                                <p:cTn id="361" presetID="2" presetClass="exit" presetSubtype="4" fill="hold" grpId="2" nodeType="withEffect">
                                  <p:stCondLst>
                                    <p:cond delay="0"/>
                                  </p:stCondLst>
                                  <p:childTnLst>
                                    <p:anim calcmode="lin" valueType="num">
                                      <p:cBhvr additive="base">
                                        <p:cTn id="362" dur="4500"/>
                                        <p:tgtEl>
                                          <p:spTgt spid="144"/>
                                        </p:tgtEl>
                                        <p:attrNameLst>
                                          <p:attrName>ppt_x</p:attrName>
                                        </p:attrNameLst>
                                      </p:cBhvr>
                                      <p:tavLst>
                                        <p:tav tm="0">
                                          <p:val>
                                            <p:strVal val="ppt_x"/>
                                          </p:val>
                                        </p:tav>
                                        <p:tav tm="100000">
                                          <p:val>
                                            <p:strVal val="ppt_x"/>
                                          </p:val>
                                        </p:tav>
                                      </p:tavLst>
                                    </p:anim>
                                    <p:anim calcmode="lin" valueType="num">
                                      <p:cBhvr additive="base">
                                        <p:cTn id="363" dur="4500"/>
                                        <p:tgtEl>
                                          <p:spTgt spid="144"/>
                                        </p:tgtEl>
                                        <p:attrNameLst>
                                          <p:attrName>ppt_y</p:attrName>
                                        </p:attrNameLst>
                                      </p:cBhvr>
                                      <p:tavLst>
                                        <p:tav tm="0">
                                          <p:val>
                                            <p:strVal val="ppt_y"/>
                                          </p:val>
                                        </p:tav>
                                        <p:tav tm="100000">
                                          <p:val>
                                            <p:strVal val="1+ppt_h/2"/>
                                          </p:val>
                                        </p:tav>
                                      </p:tavLst>
                                    </p:anim>
                                    <p:set>
                                      <p:cBhvr>
                                        <p:cTn id="364" dur="1" fill="hold">
                                          <p:stCondLst>
                                            <p:cond delay="4499"/>
                                          </p:stCondLst>
                                        </p:cTn>
                                        <p:tgtEl>
                                          <p:spTgt spid="144"/>
                                        </p:tgtEl>
                                        <p:attrNameLst>
                                          <p:attrName>style.visibility</p:attrName>
                                        </p:attrNameLst>
                                      </p:cBhvr>
                                      <p:to>
                                        <p:strVal val="hidden"/>
                                      </p:to>
                                    </p:set>
                                  </p:childTnLst>
                                </p:cTn>
                              </p:par>
                              <p:par>
                                <p:cTn id="365" presetID="3" presetClass="exit" presetSubtype="10" fill="hold" grpId="3" nodeType="withEffect">
                                  <p:stCondLst>
                                    <p:cond delay="0"/>
                                  </p:stCondLst>
                                  <p:childTnLst>
                                    <p:animEffect transition="out" filter="blinds(horizontal)">
                                      <p:cBhvr>
                                        <p:cTn id="366" dur="6000"/>
                                        <p:tgtEl>
                                          <p:spTgt spid="144"/>
                                        </p:tgtEl>
                                      </p:cBhvr>
                                    </p:animEffect>
                                    <p:set>
                                      <p:cBhvr>
                                        <p:cTn id="367" dur="1" fill="hold">
                                          <p:stCondLst>
                                            <p:cond delay="5999"/>
                                          </p:stCondLst>
                                        </p:cTn>
                                        <p:tgtEl>
                                          <p:spTgt spid="144"/>
                                        </p:tgtEl>
                                        <p:attrNameLst>
                                          <p:attrName>style.visibility</p:attrName>
                                        </p:attrNameLst>
                                      </p:cBhvr>
                                      <p:to>
                                        <p:strVal val="hidden"/>
                                      </p:to>
                                    </p:set>
                                  </p:childTnLst>
                                </p:cTn>
                              </p:par>
                              <p:par>
                                <p:cTn id="368" presetID="2" presetClass="entr" presetSubtype="1" fill="hold" grpId="0" nodeType="withEffect">
                                  <p:stCondLst>
                                    <p:cond delay="0"/>
                                  </p:stCondLst>
                                  <p:childTnLst>
                                    <p:set>
                                      <p:cBhvr>
                                        <p:cTn id="369" dur="1" fill="hold">
                                          <p:stCondLst>
                                            <p:cond delay="0"/>
                                          </p:stCondLst>
                                        </p:cTn>
                                        <p:tgtEl>
                                          <p:spTgt spid="120"/>
                                        </p:tgtEl>
                                        <p:attrNameLst>
                                          <p:attrName>style.visibility</p:attrName>
                                        </p:attrNameLst>
                                      </p:cBhvr>
                                      <p:to>
                                        <p:strVal val="visible"/>
                                      </p:to>
                                    </p:set>
                                    <p:anim calcmode="lin" valueType="num">
                                      <p:cBhvr additive="base">
                                        <p:cTn id="370" dur="4000" fill="hold"/>
                                        <p:tgtEl>
                                          <p:spTgt spid="120"/>
                                        </p:tgtEl>
                                        <p:attrNameLst>
                                          <p:attrName>ppt_x</p:attrName>
                                        </p:attrNameLst>
                                      </p:cBhvr>
                                      <p:tavLst>
                                        <p:tav tm="0">
                                          <p:val>
                                            <p:strVal val="#ppt_x"/>
                                          </p:val>
                                        </p:tav>
                                        <p:tav tm="100000">
                                          <p:val>
                                            <p:strVal val="#ppt_x"/>
                                          </p:val>
                                        </p:tav>
                                      </p:tavLst>
                                    </p:anim>
                                    <p:anim calcmode="lin" valueType="num">
                                      <p:cBhvr additive="base">
                                        <p:cTn id="371" dur="4000" fill="hold"/>
                                        <p:tgtEl>
                                          <p:spTgt spid="120"/>
                                        </p:tgtEl>
                                        <p:attrNameLst>
                                          <p:attrName>ppt_y</p:attrName>
                                        </p:attrNameLst>
                                      </p:cBhvr>
                                      <p:tavLst>
                                        <p:tav tm="0">
                                          <p:val>
                                            <p:strVal val="0-#ppt_h/2"/>
                                          </p:val>
                                        </p:tav>
                                        <p:tav tm="100000">
                                          <p:val>
                                            <p:strVal val="#ppt_y"/>
                                          </p:val>
                                        </p:tav>
                                      </p:tavLst>
                                    </p:anim>
                                  </p:childTnLst>
                                </p:cTn>
                              </p:par>
                              <p:par>
                                <p:cTn id="372" presetID="19" presetClass="entr" presetSubtype="5" fill="hold" grpId="1" nodeType="withEffect">
                                  <p:stCondLst>
                                    <p:cond delay="0"/>
                                  </p:stCondLst>
                                  <p:childTnLst>
                                    <p:set>
                                      <p:cBhvr>
                                        <p:cTn id="373" dur="1" fill="hold">
                                          <p:stCondLst>
                                            <p:cond delay="0"/>
                                          </p:stCondLst>
                                        </p:cTn>
                                        <p:tgtEl>
                                          <p:spTgt spid="120"/>
                                        </p:tgtEl>
                                        <p:attrNameLst>
                                          <p:attrName>style.visibility</p:attrName>
                                        </p:attrNameLst>
                                      </p:cBhvr>
                                      <p:to>
                                        <p:strVal val="visible"/>
                                      </p:to>
                                    </p:set>
                                    <p:anim calcmode="lin" valueType="num">
                                      <p:cBhvr>
                                        <p:cTn id="374" dur="4000" fill="hold"/>
                                        <p:tgtEl>
                                          <p:spTgt spid="120"/>
                                        </p:tgtEl>
                                        <p:attrNameLst>
                                          <p:attrName>ppt_w</p:attrName>
                                        </p:attrNameLst>
                                      </p:cBhvr>
                                      <p:tavLst>
                                        <p:tav tm="0">
                                          <p:val>
                                            <p:strVal val="#ppt_w"/>
                                          </p:val>
                                        </p:tav>
                                        <p:tav tm="100000">
                                          <p:val>
                                            <p:strVal val="#ppt_w"/>
                                          </p:val>
                                        </p:tav>
                                      </p:tavLst>
                                    </p:anim>
                                    <p:anim calcmode="lin" valueType="num">
                                      <p:cBhvr>
                                        <p:cTn id="375" dur="4000" fill="hold"/>
                                        <p:tgtEl>
                                          <p:spTgt spid="120"/>
                                        </p:tgtEl>
                                        <p:attrNameLst>
                                          <p:attrName>ppt_h</p:attrName>
                                        </p:attrNameLst>
                                      </p:cBhvr>
                                      <p:tavLst>
                                        <p:tav tm="0" fmla="#ppt_h*sin(2.5*pi*$)">
                                          <p:val>
                                            <p:fltVal val="0"/>
                                          </p:val>
                                        </p:tav>
                                        <p:tav tm="100000">
                                          <p:val>
                                            <p:fltVal val="1"/>
                                          </p:val>
                                        </p:tav>
                                      </p:tavLst>
                                    </p:anim>
                                  </p:childTnLst>
                                </p:cTn>
                              </p:par>
                              <p:par>
                                <p:cTn id="376" presetID="2" presetClass="exit" presetSubtype="4" fill="hold" grpId="2" nodeType="withEffect">
                                  <p:stCondLst>
                                    <p:cond delay="0"/>
                                  </p:stCondLst>
                                  <p:childTnLst>
                                    <p:anim calcmode="lin" valueType="num">
                                      <p:cBhvr additive="base">
                                        <p:cTn id="377" dur="4500"/>
                                        <p:tgtEl>
                                          <p:spTgt spid="120"/>
                                        </p:tgtEl>
                                        <p:attrNameLst>
                                          <p:attrName>ppt_x</p:attrName>
                                        </p:attrNameLst>
                                      </p:cBhvr>
                                      <p:tavLst>
                                        <p:tav tm="0">
                                          <p:val>
                                            <p:strVal val="ppt_x"/>
                                          </p:val>
                                        </p:tav>
                                        <p:tav tm="100000">
                                          <p:val>
                                            <p:strVal val="ppt_x"/>
                                          </p:val>
                                        </p:tav>
                                      </p:tavLst>
                                    </p:anim>
                                    <p:anim calcmode="lin" valueType="num">
                                      <p:cBhvr additive="base">
                                        <p:cTn id="378" dur="4500"/>
                                        <p:tgtEl>
                                          <p:spTgt spid="120"/>
                                        </p:tgtEl>
                                        <p:attrNameLst>
                                          <p:attrName>ppt_y</p:attrName>
                                        </p:attrNameLst>
                                      </p:cBhvr>
                                      <p:tavLst>
                                        <p:tav tm="0">
                                          <p:val>
                                            <p:strVal val="ppt_y"/>
                                          </p:val>
                                        </p:tav>
                                        <p:tav tm="100000">
                                          <p:val>
                                            <p:strVal val="1+ppt_h/2"/>
                                          </p:val>
                                        </p:tav>
                                      </p:tavLst>
                                    </p:anim>
                                    <p:set>
                                      <p:cBhvr>
                                        <p:cTn id="379" dur="1" fill="hold">
                                          <p:stCondLst>
                                            <p:cond delay="4499"/>
                                          </p:stCondLst>
                                        </p:cTn>
                                        <p:tgtEl>
                                          <p:spTgt spid="120"/>
                                        </p:tgtEl>
                                        <p:attrNameLst>
                                          <p:attrName>style.visibility</p:attrName>
                                        </p:attrNameLst>
                                      </p:cBhvr>
                                      <p:to>
                                        <p:strVal val="hidden"/>
                                      </p:to>
                                    </p:set>
                                  </p:childTnLst>
                                </p:cTn>
                              </p:par>
                              <p:par>
                                <p:cTn id="380" presetID="3" presetClass="exit" presetSubtype="10" fill="hold" grpId="3" nodeType="withEffect">
                                  <p:stCondLst>
                                    <p:cond delay="0"/>
                                  </p:stCondLst>
                                  <p:childTnLst>
                                    <p:animEffect transition="out" filter="blinds(horizontal)">
                                      <p:cBhvr>
                                        <p:cTn id="381" dur="6000"/>
                                        <p:tgtEl>
                                          <p:spTgt spid="120"/>
                                        </p:tgtEl>
                                      </p:cBhvr>
                                    </p:animEffect>
                                    <p:set>
                                      <p:cBhvr>
                                        <p:cTn id="382" dur="1" fill="hold">
                                          <p:stCondLst>
                                            <p:cond delay="5999"/>
                                          </p:stCondLst>
                                        </p:cTn>
                                        <p:tgtEl>
                                          <p:spTgt spid="120"/>
                                        </p:tgtEl>
                                        <p:attrNameLst>
                                          <p:attrName>style.visibility</p:attrName>
                                        </p:attrNameLst>
                                      </p:cBhvr>
                                      <p:to>
                                        <p:strVal val="hidden"/>
                                      </p:to>
                                    </p:set>
                                  </p:childTnLst>
                                </p:cTn>
                              </p:par>
                              <p:par>
                                <p:cTn id="383" presetID="2" presetClass="entr" presetSubtype="1" fill="hold" grpId="0" nodeType="withEffect">
                                  <p:stCondLst>
                                    <p:cond delay="0"/>
                                  </p:stCondLst>
                                  <p:childTnLst>
                                    <p:set>
                                      <p:cBhvr>
                                        <p:cTn id="384" dur="1" fill="hold">
                                          <p:stCondLst>
                                            <p:cond delay="0"/>
                                          </p:stCondLst>
                                        </p:cTn>
                                        <p:tgtEl>
                                          <p:spTgt spid="121"/>
                                        </p:tgtEl>
                                        <p:attrNameLst>
                                          <p:attrName>style.visibility</p:attrName>
                                        </p:attrNameLst>
                                      </p:cBhvr>
                                      <p:to>
                                        <p:strVal val="visible"/>
                                      </p:to>
                                    </p:set>
                                    <p:anim calcmode="lin" valueType="num">
                                      <p:cBhvr additive="base">
                                        <p:cTn id="385" dur="4000" fill="hold"/>
                                        <p:tgtEl>
                                          <p:spTgt spid="121"/>
                                        </p:tgtEl>
                                        <p:attrNameLst>
                                          <p:attrName>ppt_x</p:attrName>
                                        </p:attrNameLst>
                                      </p:cBhvr>
                                      <p:tavLst>
                                        <p:tav tm="0">
                                          <p:val>
                                            <p:strVal val="#ppt_x"/>
                                          </p:val>
                                        </p:tav>
                                        <p:tav tm="100000">
                                          <p:val>
                                            <p:strVal val="#ppt_x"/>
                                          </p:val>
                                        </p:tav>
                                      </p:tavLst>
                                    </p:anim>
                                    <p:anim calcmode="lin" valueType="num">
                                      <p:cBhvr additive="base">
                                        <p:cTn id="386" dur="4000" fill="hold"/>
                                        <p:tgtEl>
                                          <p:spTgt spid="121"/>
                                        </p:tgtEl>
                                        <p:attrNameLst>
                                          <p:attrName>ppt_y</p:attrName>
                                        </p:attrNameLst>
                                      </p:cBhvr>
                                      <p:tavLst>
                                        <p:tav tm="0">
                                          <p:val>
                                            <p:strVal val="0-#ppt_h/2"/>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121"/>
                                        </p:tgtEl>
                                        <p:attrNameLst>
                                          <p:attrName>style.visibility</p:attrName>
                                        </p:attrNameLst>
                                      </p:cBhvr>
                                      <p:to>
                                        <p:strVal val="visible"/>
                                      </p:to>
                                    </p:set>
                                    <p:anim calcmode="lin" valueType="num">
                                      <p:cBhvr>
                                        <p:cTn id="389" dur="4000" fill="hold"/>
                                        <p:tgtEl>
                                          <p:spTgt spid="121"/>
                                        </p:tgtEl>
                                        <p:attrNameLst>
                                          <p:attrName>ppt_w</p:attrName>
                                        </p:attrNameLst>
                                      </p:cBhvr>
                                      <p:tavLst>
                                        <p:tav tm="0">
                                          <p:val>
                                            <p:strVal val="#ppt_w"/>
                                          </p:val>
                                        </p:tav>
                                        <p:tav tm="100000">
                                          <p:val>
                                            <p:strVal val="#ppt_w"/>
                                          </p:val>
                                        </p:tav>
                                      </p:tavLst>
                                    </p:anim>
                                    <p:anim calcmode="lin" valueType="num">
                                      <p:cBhvr>
                                        <p:cTn id="390" dur="4000" fill="hold"/>
                                        <p:tgtEl>
                                          <p:spTgt spid="121"/>
                                        </p:tgtEl>
                                        <p:attrNameLst>
                                          <p:attrName>ppt_h</p:attrName>
                                        </p:attrNameLst>
                                      </p:cBhvr>
                                      <p:tavLst>
                                        <p:tav tm="0" fmla="#ppt_h*sin(2.5*pi*$)">
                                          <p:val>
                                            <p:fltVal val="0"/>
                                          </p:val>
                                        </p:tav>
                                        <p:tav tm="100000">
                                          <p:val>
                                            <p:fltVal val="1"/>
                                          </p:val>
                                        </p:tav>
                                      </p:tavLst>
                                    </p:anim>
                                  </p:childTnLst>
                                </p:cTn>
                              </p:par>
                              <p:par>
                                <p:cTn id="391" presetID="2" presetClass="exit" presetSubtype="4" fill="hold" grpId="2" nodeType="withEffect">
                                  <p:stCondLst>
                                    <p:cond delay="0"/>
                                  </p:stCondLst>
                                  <p:childTnLst>
                                    <p:anim calcmode="lin" valueType="num">
                                      <p:cBhvr additive="base">
                                        <p:cTn id="392" dur="4500"/>
                                        <p:tgtEl>
                                          <p:spTgt spid="121"/>
                                        </p:tgtEl>
                                        <p:attrNameLst>
                                          <p:attrName>ppt_x</p:attrName>
                                        </p:attrNameLst>
                                      </p:cBhvr>
                                      <p:tavLst>
                                        <p:tav tm="0">
                                          <p:val>
                                            <p:strVal val="ppt_x"/>
                                          </p:val>
                                        </p:tav>
                                        <p:tav tm="100000">
                                          <p:val>
                                            <p:strVal val="ppt_x"/>
                                          </p:val>
                                        </p:tav>
                                      </p:tavLst>
                                    </p:anim>
                                    <p:anim calcmode="lin" valueType="num">
                                      <p:cBhvr additive="base">
                                        <p:cTn id="393" dur="4500"/>
                                        <p:tgtEl>
                                          <p:spTgt spid="121"/>
                                        </p:tgtEl>
                                        <p:attrNameLst>
                                          <p:attrName>ppt_y</p:attrName>
                                        </p:attrNameLst>
                                      </p:cBhvr>
                                      <p:tavLst>
                                        <p:tav tm="0">
                                          <p:val>
                                            <p:strVal val="ppt_y"/>
                                          </p:val>
                                        </p:tav>
                                        <p:tav tm="100000">
                                          <p:val>
                                            <p:strVal val="1+ppt_h/2"/>
                                          </p:val>
                                        </p:tav>
                                      </p:tavLst>
                                    </p:anim>
                                    <p:set>
                                      <p:cBhvr>
                                        <p:cTn id="394" dur="1" fill="hold">
                                          <p:stCondLst>
                                            <p:cond delay="4499"/>
                                          </p:stCondLst>
                                        </p:cTn>
                                        <p:tgtEl>
                                          <p:spTgt spid="121"/>
                                        </p:tgtEl>
                                        <p:attrNameLst>
                                          <p:attrName>style.visibility</p:attrName>
                                        </p:attrNameLst>
                                      </p:cBhvr>
                                      <p:to>
                                        <p:strVal val="hidden"/>
                                      </p:to>
                                    </p:set>
                                  </p:childTnLst>
                                </p:cTn>
                              </p:par>
                              <p:par>
                                <p:cTn id="395" presetID="3" presetClass="exit" presetSubtype="10" fill="hold" grpId="3" nodeType="withEffect">
                                  <p:stCondLst>
                                    <p:cond delay="0"/>
                                  </p:stCondLst>
                                  <p:childTnLst>
                                    <p:animEffect transition="out" filter="blinds(horizontal)">
                                      <p:cBhvr>
                                        <p:cTn id="396" dur="6000"/>
                                        <p:tgtEl>
                                          <p:spTgt spid="121"/>
                                        </p:tgtEl>
                                      </p:cBhvr>
                                    </p:animEffect>
                                    <p:set>
                                      <p:cBhvr>
                                        <p:cTn id="397" dur="1" fill="hold">
                                          <p:stCondLst>
                                            <p:cond delay="5999"/>
                                          </p:stCondLst>
                                        </p:cTn>
                                        <p:tgtEl>
                                          <p:spTgt spid="121"/>
                                        </p:tgtEl>
                                        <p:attrNameLst>
                                          <p:attrName>style.visibility</p:attrName>
                                        </p:attrNameLst>
                                      </p:cBhvr>
                                      <p:to>
                                        <p:strVal val="hidden"/>
                                      </p:to>
                                    </p:set>
                                  </p:childTnLst>
                                </p:cTn>
                              </p:par>
                              <p:par>
                                <p:cTn id="398" presetID="2" presetClass="entr" presetSubtype="1" fill="hold" grpId="0" nodeType="withEffect">
                                  <p:stCondLst>
                                    <p:cond delay="0"/>
                                  </p:stCondLst>
                                  <p:childTnLst>
                                    <p:set>
                                      <p:cBhvr>
                                        <p:cTn id="399" dur="1" fill="hold">
                                          <p:stCondLst>
                                            <p:cond delay="0"/>
                                          </p:stCondLst>
                                        </p:cTn>
                                        <p:tgtEl>
                                          <p:spTgt spid="122"/>
                                        </p:tgtEl>
                                        <p:attrNameLst>
                                          <p:attrName>style.visibility</p:attrName>
                                        </p:attrNameLst>
                                      </p:cBhvr>
                                      <p:to>
                                        <p:strVal val="visible"/>
                                      </p:to>
                                    </p:set>
                                    <p:anim calcmode="lin" valueType="num">
                                      <p:cBhvr additive="base">
                                        <p:cTn id="400" dur="4000" fill="hold"/>
                                        <p:tgtEl>
                                          <p:spTgt spid="122"/>
                                        </p:tgtEl>
                                        <p:attrNameLst>
                                          <p:attrName>ppt_x</p:attrName>
                                        </p:attrNameLst>
                                      </p:cBhvr>
                                      <p:tavLst>
                                        <p:tav tm="0">
                                          <p:val>
                                            <p:strVal val="#ppt_x"/>
                                          </p:val>
                                        </p:tav>
                                        <p:tav tm="100000">
                                          <p:val>
                                            <p:strVal val="#ppt_x"/>
                                          </p:val>
                                        </p:tav>
                                      </p:tavLst>
                                    </p:anim>
                                    <p:anim calcmode="lin" valueType="num">
                                      <p:cBhvr additive="base">
                                        <p:cTn id="401" dur="4000" fill="hold"/>
                                        <p:tgtEl>
                                          <p:spTgt spid="122"/>
                                        </p:tgtEl>
                                        <p:attrNameLst>
                                          <p:attrName>ppt_y</p:attrName>
                                        </p:attrNameLst>
                                      </p:cBhvr>
                                      <p:tavLst>
                                        <p:tav tm="0">
                                          <p:val>
                                            <p:strVal val="0-#ppt_h/2"/>
                                          </p:val>
                                        </p:tav>
                                        <p:tav tm="100000">
                                          <p:val>
                                            <p:strVal val="#ppt_y"/>
                                          </p:val>
                                        </p:tav>
                                      </p:tavLst>
                                    </p:anim>
                                  </p:childTnLst>
                                </p:cTn>
                              </p:par>
                              <p:par>
                                <p:cTn id="402" presetID="19" presetClass="entr" presetSubtype="5" fill="hold" grpId="1" nodeType="withEffect">
                                  <p:stCondLst>
                                    <p:cond delay="0"/>
                                  </p:stCondLst>
                                  <p:childTnLst>
                                    <p:set>
                                      <p:cBhvr>
                                        <p:cTn id="403" dur="1" fill="hold">
                                          <p:stCondLst>
                                            <p:cond delay="0"/>
                                          </p:stCondLst>
                                        </p:cTn>
                                        <p:tgtEl>
                                          <p:spTgt spid="122"/>
                                        </p:tgtEl>
                                        <p:attrNameLst>
                                          <p:attrName>style.visibility</p:attrName>
                                        </p:attrNameLst>
                                      </p:cBhvr>
                                      <p:to>
                                        <p:strVal val="visible"/>
                                      </p:to>
                                    </p:set>
                                    <p:anim calcmode="lin" valueType="num">
                                      <p:cBhvr>
                                        <p:cTn id="404" dur="4000" fill="hold"/>
                                        <p:tgtEl>
                                          <p:spTgt spid="122"/>
                                        </p:tgtEl>
                                        <p:attrNameLst>
                                          <p:attrName>ppt_w</p:attrName>
                                        </p:attrNameLst>
                                      </p:cBhvr>
                                      <p:tavLst>
                                        <p:tav tm="0">
                                          <p:val>
                                            <p:strVal val="#ppt_w"/>
                                          </p:val>
                                        </p:tav>
                                        <p:tav tm="100000">
                                          <p:val>
                                            <p:strVal val="#ppt_w"/>
                                          </p:val>
                                        </p:tav>
                                      </p:tavLst>
                                    </p:anim>
                                    <p:anim calcmode="lin" valueType="num">
                                      <p:cBhvr>
                                        <p:cTn id="405" dur="4000" fill="hold"/>
                                        <p:tgtEl>
                                          <p:spTgt spid="122"/>
                                        </p:tgtEl>
                                        <p:attrNameLst>
                                          <p:attrName>ppt_h</p:attrName>
                                        </p:attrNameLst>
                                      </p:cBhvr>
                                      <p:tavLst>
                                        <p:tav tm="0" fmla="#ppt_h*sin(2.5*pi*$)">
                                          <p:val>
                                            <p:fltVal val="0"/>
                                          </p:val>
                                        </p:tav>
                                        <p:tav tm="100000">
                                          <p:val>
                                            <p:fltVal val="1"/>
                                          </p:val>
                                        </p:tav>
                                      </p:tavLst>
                                    </p:anim>
                                  </p:childTnLst>
                                </p:cTn>
                              </p:par>
                              <p:par>
                                <p:cTn id="406" presetID="2" presetClass="exit" presetSubtype="4" fill="hold" grpId="2" nodeType="withEffect">
                                  <p:stCondLst>
                                    <p:cond delay="0"/>
                                  </p:stCondLst>
                                  <p:childTnLst>
                                    <p:anim calcmode="lin" valueType="num">
                                      <p:cBhvr additive="base">
                                        <p:cTn id="407" dur="4500"/>
                                        <p:tgtEl>
                                          <p:spTgt spid="122"/>
                                        </p:tgtEl>
                                        <p:attrNameLst>
                                          <p:attrName>ppt_x</p:attrName>
                                        </p:attrNameLst>
                                      </p:cBhvr>
                                      <p:tavLst>
                                        <p:tav tm="0">
                                          <p:val>
                                            <p:strVal val="ppt_x"/>
                                          </p:val>
                                        </p:tav>
                                        <p:tav tm="100000">
                                          <p:val>
                                            <p:strVal val="ppt_x"/>
                                          </p:val>
                                        </p:tav>
                                      </p:tavLst>
                                    </p:anim>
                                    <p:anim calcmode="lin" valueType="num">
                                      <p:cBhvr additive="base">
                                        <p:cTn id="408" dur="4500"/>
                                        <p:tgtEl>
                                          <p:spTgt spid="122"/>
                                        </p:tgtEl>
                                        <p:attrNameLst>
                                          <p:attrName>ppt_y</p:attrName>
                                        </p:attrNameLst>
                                      </p:cBhvr>
                                      <p:tavLst>
                                        <p:tav tm="0">
                                          <p:val>
                                            <p:strVal val="ppt_y"/>
                                          </p:val>
                                        </p:tav>
                                        <p:tav tm="100000">
                                          <p:val>
                                            <p:strVal val="1+ppt_h/2"/>
                                          </p:val>
                                        </p:tav>
                                      </p:tavLst>
                                    </p:anim>
                                    <p:set>
                                      <p:cBhvr>
                                        <p:cTn id="409" dur="1" fill="hold">
                                          <p:stCondLst>
                                            <p:cond delay="4499"/>
                                          </p:stCondLst>
                                        </p:cTn>
                                        <p:tgtEl>
                                          <p:spTgt spid="122"/>
                                        </p:tgtEl>
                                        <p:attrNameLst>
                                          <p:attrName>style.visibility</p:attrName>
                                        </p:attrNameLst>
                                      </p:cBhvr>
                                      <p:to>
                                        <p:strVal val="hidden"/>
                                      </p:to>
                                    </p:set>
                                  </p:childTnLst>
                                </p:cTn>
                              </p:par>
                              <p:par>
                                <p:cTn id="410" presetID="3" presetClass="exit" presetSubtype="10" fill="hold" grpId="3" nodeType="withEffect">
                                  <p:stCondLst>
                                    <p:cond delay="0"/>
                                  </p:stCondLst>
                                  <p:childTnLst>
                                    <p:animEffect transition="out" filter="blinds(horizontal)">
                                      <p:cBhvr>
                                        <p:cTn id="411" dur="6000"/>
                                        <p:tgtEl>
                                          <p:spTgt spid="122"/>
                                        </p:tgtEl>
                                      </p:cBhvr>
                                    </p:animEffect>
                                    <p:set>
                                      <p:cBhvr>
                                        <p:cTn id="412" dur="1" fill="hold">
                                          <p:stCondLst>
                                            <p:cond delay="5999"/>
                                          </p:stCondLst>
                                        </p:cTn>
                                        <p:tgtEl>
                                          <p:spTgt spid="122"/>
                                        </p:tgtEl>
                                        <p:attrNameLst>
                                          <p:attrName>style.visibility</p:attrName>
                                        </p:attrNameLst>
                                      </p:cBhvr>
                                      <p:to>
                                        <p:strVal val="hidden"/>
                                      </p:to>
                                    </p:set>
                                  </p:childTnLst>
                                </p:cTn>
                              </p:par>
                              <p:par>
                                <p:cTn id="413" presetID="2" presetClass="entr" presetSubtype="1" fill="hold" grpId="0" nodeType="withEffect">
                                  <p:stCondLst>
                                    <p:cond delay="0"/>
                                  </p:stCondLst>
                                  <p:childTnLst>
                                    <p:set>
                                      <p:cBhvr>
                                        <p:cTn id="414" dur="1" fill="hold">
                                          <p:stCondLst>
                                            <p:cond delay="0"/>
                                          </p:stCondLst>
                                        </p:cTn>
                                        <p:tgtEl>
                                          <p:spTgt spid="123"/>
                                        </p:tgtEl>
                                        <p:attrNameLst>
                                          <p:attrName>style.visibility</p:attrName>
                                        </p:attrNameLst>
                                      </p:cBhvr>
                                      <p:to>
                                        <p:strVal val="visible"/>
                                      </p:to>
                                    </p:set>
                                    <p:anim calcmode="lin" valueType="num">
                                      <p:cBhvr additive="base">
                                        <p:cTn id="415" dur="4000" fill="hold"/>
                                        <p:tgtEl>
                                          <p:spTgt spid="123"/>
                                        </p:tgtEl>
                                        <p:attrNameLst>
                                          <p:attrName>ppt_x</p:attrName>
                                        </p:attrNameLst>
                                      </p:cBhvr>
                                      <p:tavLst>
                                        <p:tav tm="0">
                                          <p:val>
                                            <p:strVal val="#ppt_x"/>
                                          </p:val>
                                        </p:tav>
                                        <p:tav tm="100000">
                                          <p:val>
                                            <p:strVal val="#ppt_x"/>
                                          </p:val>
                                        </p:tav>
                                      </p:tavLst>
                                    </p:anim>
                                    <p:anim calcmode="lin" valueType="num">
                                      <p:cBhvr additive="base">
                                        <p:cTn id="416" dur="4000" fill="hold"/>
                                        <p:tgtEl>
                                          <p:spTgt spid="123"/>
                                        </p:tgtEl>
                                        <p:attrNameLst>
                                          <p:attrName>ppt_y</p:attrName>
                                        </p:attrNameLst>
                                      </p:cBhvr>
                                      <p:tavLst>
                                        <p:tav tm="0">
                                          <p:val>
                                            <p:strVal val="0-#ppt_h/2"/>
                                          </p:val>
                                        </p:tav>
                                        <p:tav tm="100000">
                                          <p:val>
                                            <p:strVal val="#ppt_y"/>
                                          </p:val>
                                        </p:tav>
                                      </p:tavLst>
                                    </p:anim>
                                  </p:childTnLst>
                                </p:cTn>
                              </p:par>
                              <p:par>
                                <p:cTn id="417" presetID="19" presetClass="entr" presetSubtype="5" fill="hold" grpId="1" nodeType="withEffect">
                                  <p:stCondLst>
                                    <p:cond delay="0"/>
                                  </p:stCondLst>
                                  <p:childTnLst>
                                    <p:set>
                                      <p:cBhvr>
                                        <p:cTn id="418" dur="1" fill="hold">
                                          <p:stCondLst>
                                            <p:cond delay="0"/>
                                          </p:stCondLst>
                                        </p:cTn>
                                        <p:tgtEl>
                                          <p:spTgt spid="123"/>
                                        </p:tgtEl>
                                        <p:attrNameLst>
                                          <p:attrName>style.visibility</p:attrName>
                                        </p:attrNameLst>
                                      </p:cBhvr>
                                      <p:to>
                                        <p:strVal val="visible"/>
                                      </p:to>
                                    </p:set>
                                    <p:anim calcmode="lin" valueType="num">
                                      <p:cBhvr>
                                        <p:cTn id="419" dur="4000" fill="hold"/>
                                        <p:tgtEl>
                                          <p:spTgt spid="123"/>
                                        </p:tgtEl>
                                        <p:attrNameLst>
                                          <p:attrName>ppt_w</p:attrName>
                                        </p:attrNameLst>
                                      </p:cBhvr>
                                      <p:tavLst>
                                        <p:tav tm="0">
                                          <p:val>
                                            <p:strVal val="#ppt_w"/>
                                          </p:val>
                                        </p:tav>
                                        <p:tav tm="100000">
                                          <p:val>
                                            <p:strVal val="#ppt_w"/>
                                          </p:val>
                                        </p:tav>
                                      </p:tavLst>
                                    </p:anim>
                                    <p:anim calcmode="lin" valueType="num">
                                      <p:cBhvr>
                                        <p:cTn id="420" dur="4000" fill="hold"/>
                                        <p:tgtEl>
                                          <p:spTgt spid="123"/>
                                        </p:tgtEl>
                                        <p:attrNameLst>
                                          <p:attrName>ppt_h</p:attrName>
                                        </p:attrNameLst>
                                      </p:cBhvr>
                                      <p:tavLst>
                                        <p:tav tm="0" fmla="#ppt_h*sin(2.5*pi*$)">
                                          <p:val>
                                            <p:fltVal val="0"/>
                                          </p:val>
                                        </p:tav>
                                        <p:tav tm="100000">
                                          <p:val>
                                            <p:fltVal val="1"/>
                                          </p:val>
                                        </p:tav>
                                      </p:tavLst>
                                    </p:anim>
                                  </p:childTnLst>
                                </p:cTn>
                              </p:par>
                              <p:par>
                                <p:cTn id="421" presetID="2" presetClass="exit" presetSubtype="4" fill="hold" grpId="2" nodeType="withEffect">
                                  <p:stCondLst>
                                    <p:cond delay="0"/>
                                  </p:stCondLst>
                                  <p:childTnLst>
                                    <p:anim calcmode="lin" valueType="num">
                                      <p:cBhvr additive="base">
                                        <p:cTn id="422" dur="4500"/>
                                        <p:tgtEl>
                                          <p:spTgt spid="123"/>
                                        </p:tgtEl>
                                        <p:attrNameLst>
                                          <p:attrName>ppt_x</p:attrName>
                                        </p:attrNameLst>
                                      </p:cBhvr>
                                      <p:tavLst>
                                        <p:tav tm="0">
                                          <p:val>
                                            <p:strVal val="ppt_x"/>
                                          </p:val>
                                        </p:tav>
                                        <p:tav tm="100000">
                                          <p:val>
                                            <p:strVal val="ppt_x"/>
                                          </p:val>
                                        </p:tav>
                                      </p:tavLst>
                                    </p:anim>
                                    <p:anim calcmode="lin" valueType="num">
                                      <p:cBhvr additive="base">
                                        <p:cTn id="423" dur="4500"/>
                                        <p:tgtEl>
                                          <p:spTgt spid="123"/>
                                        </p:tgtEl>
                                        <p:attrNameLst>
                                          <p:attrName>ppt_y</p:attrName>
                                        </p:attrNameLst>
                                      </p:cBhvr>
                                      <p:tavLst>
                                        <p:tav tm="0">
                                          <p:val>
                                            <p:strVal val="ppt_y"/>
                                          </p:val>
                                        </p:tav>
                                        <p:tav tm="100000">
                                          <p:val>
                                            <p:strVal val="1+ppt_h/2"/>
                                          </p:val>
                                        </p:tav>
                                      </p:tavLst>
                                    </p:anim>
                                    <p:set>
                                      <p:cBhvr>
                                        <p:cTn id="424" dur="1" fill="hold">
                                          <p:stCondLst>
                                            <p:cond delay="4499"/>
                                          </p:stCondLst>
                                        </p:cTn>
                                        <p:tgtEl>
                                          <p:spTgt spid="123"/>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123"/>
                                        </p:tgtEl>
                                      </p:cBhvr>
                                    </p:animEffect>
                                    <p:set>
                                      <p:cBhvr>
                                        <p:cTn id="427" dur="1" fill="hold">
                                          <p:stCondLst>
                                            <p:cond delay="5999"/>
                                          </p:stCondLst>
                                        </p:cTn>
                                        <p:tgtEl>
                                          <p:spTgt spid="123"/>
                                        </p:tgtEl>
                                        <p:attrNameLst>
                                          <p:attrName>style.visibility</p:attrName>
                                        </p:attrNameLst>
                                      </p:cBhvr>
                                      <p:to>
                                        <p:strVal val="hidden"/>
                                      </p:to>
                                    </p:set>
                                  </p:childTnLst>
                                </p:cTn>
                              </p:par>
                              <p:par>
                                <p:cTn id="428" presetID="2" presetClass="entr" presetSubtype="1" fill="hold" grpId="0" nodeType="withEffect">
                                  <p:stCondLst>
                                    <p:cond delay="0"/>
                                  </p:stCondLst>
                                  <p:childTnLst>
                                    <p:set>
                                      <p:cBhvr>
                                        <p:cTn id="429" dur="1" fill="hold">
                                          <p:stCondLst>
                                            <p:cond delay="0"/>
                                          </p:stCondLst>
                                        </p:cTn>
                                        <p:tgtEl>
                                          <p:spTgt spid="131"/>
                                        </p:tgtEl>
                                        <p:attrNameLst>
                                          <p:attrName>style.visibility</p:attrName>
                                        </p:attrNameLst>
                                      </p:cBhvr>
                                      <p:to>
                                        <p:strVal val="visible"/>
                                      </p:to>
                                    </p:set>
                                    <p:anim calcmode="lin" valueType="num">
                                      <p:cBhvr additive="base">
                                        <p:cTn id="430" dur="4000" fill="hold"/>
                                        <p:tgtEl>
                                          <p:spTgt spid="131"/>
                                        </p:tgtEl>
                                        <p:attrNameLst>
                                          <p:attrName>ppt_x</p:attrName>
                                        </p:attrNameLst>
                                      </p:cBhvr>
                                      <p:tavLst>
                                        <p:tav tm="0">
                                          <p:val>
                                            <p:strVal val="#ppt_x"/>
                                          </p:val>
                                        </p:tav>
                                        <p:tav tm="100000">
                                          <p:val>
                                            <p:strVal val="#ppt_x"/>
                                          </p:val>
                                        </p:tav>
                                      </p:tavLst>
                                    </p:anim>
                                    <p:anim calcmode="lin" valueType="num">
                                      <p:cBhvr additive="base">
                                        <p:cTn id="431" dur="4000" fill="hold"/>
                                        <p:tgtEl>
                                          <p:spTgt spid="131"/>
                                        </p:tgtEl>
                                        <p:attrNameLst>
                                          <p:attrName>ppt_y</p:attrName>
                                        </p:attrNameLst>
                                      </p:cBhvr>
                                      <p:tavLst>
                                        <p:tav tm="0">
                                          <p:val>
                                            <p:strVal val="0-#ppt_h/2"/>
                                          </p:val>
                                        </p:tav>
                                        <p:tav tm="100000">
                                          <p:val>
                                            <p:strVal val="#ppt_y"/>
                                          </p:val>
                                        </p:tav>
                                      </p:tavLst>
                                    </p:anim>
                                  </p:childTnLst>
                                </p:cTn>
                              </p:par>
                              <p:par>
                                <p:cTn id="432" presetID="19" presetClass="entr" presetSubtype="5" fill="hold" grpId="1" nodeType="withEffect">
                                  <p:stCondLst>
                                    <p:cond delay="0"/>
                                  </p:stCondLst>
                                  <p:childTnLst>
                                    <p:set>
                                      <p:cBhvr>
                                        <p:cTn id="433" dur="1" fill="hold">
                                          <p:stCondLst>
                                            <p:cond delay="0"/>
                                          </p:stCondLst>
                                        </p:cTn>
                                        <p:tgtEl>
                                          <p:spTgt spid="131"/>
                                        </p:tgtEl>
                                        <p:attrNameLst>
                                          <p:attrName>style.visibility</p:attrName>
                                        </p:attrNameLst>
                                      </p:cBhvr>
                                      <p:to>
                                        <p:strVal val="visible"/>
                                      </p:to>
                                    </p:set>
                                    <p:anim calcmode="lin" valueType="num">
                                      <p:cBhvr>
                                        <p:cTn id="434" dur="4000" fill="hold"/>
                                        <p:tgtEl>
                                          <p:spTgt spid="131"/>
                                        </p:tgtEl>
                                        <p:attrNameLst>
                                          <p:attrName>ppt_w</p:attrName>
                                        </p:attrNameLst>
                                      </p:cBhvr>
                                      <p:tavLst>
                                        <p:tav tm="0">
                                          <p:val>
                                            <p:strVal val="#ppt_w"/>
                                          </p:val>
                                        </p:tav>
                                        <p:tav tm="100000">
                                          <p:val>
                                            <p:strVal val="#ppt_w"/>
                                          </p:val>
                                        </p:tav>
                                      </p:tavLst>
                                    </p:anim>
                                    <p:anim calcmode="lin" valueType="num">
                                      <p:cBhvr>
                                        <p:cTn id="435" dur="4000" fill="hold"/>
                                        <p:tgtEl>
                                          <p:spTgt spid="131"/>
                                        </p:tgtEl>
                                        <p:attrNameLst>
                                          <p:attrName>ppt_h</p:attrName>
                                        </p:attrNameLst>
                                      </p:cBhvr>
                                      <p:tavLst>
                                        <p:tav tm="0" fmla="#ppt_h*sin(2.5*pi*$)">
                                          <p:val>
                                            <p:fltVal val="0"/>
                                          </p:val>
                                        </p:tav>
                                        <p:tav tm="100000">
                                          <p:val>
                                            <p:fltVal val="1"/>
                                          </p:val>
                                        </p:tav>
                                      </p:tavLst>
                                    </p:anim>
                                  </p:childTnLst>
                                </p:cTn>
                              </p:par>
                              <p:par>
                                <p:cTn id="436" presetID="2" presetClass="exit" presetSubtype="4" fill="hold" grpId="2" nodeType="withEffect">
                                  <p:stCondLst>
                                    <p:cond delay="0"/>
                                  </p:stCondLst>
                                  <p:childTnLst>
                                    <p:anim calcmode="lin" valueType="num">
                                      <p:cBhvr additive="base">
                                        <p:cTn id="437" dur="4500"/>
                                        <p:tgtEl>
                                          <p:spTgt spid="131"/>
                                        </p:tgtEl>
                                        <p:attrNameLst>
                                          <p:attrName>ppt_x</p:attrName>
                                        </p:attrNameLst>
                                      </p:cBhvr>
                                      <p:tavLst>
                                        <p:tav tm="0">
                                          <p:val>
                                            <p:strVal val="ppt_x"/>
                                          </p:val>
                                        </p:tav>
                                        <p:tav tm="100000">
                                          <p:val>
                                            <p:strVal val="ppt_x"/>
                                          </p:val>
                                        </p:tav>
                                      </p:tavLst>
                                    </p:anim>
                                    <p:anim calcmode="lin" valueType="num">
                                      <p:cBhvr additive="base">
                                        <p:cTn id="438" dur="4500"/>
                                        <p:tgtEl>
                                          <p:spTgt spid="131"/>
                                        </p:tgtEl>
                                        <p:attrNameLst>
                                          <p:attrName>ppt_y</p:attrName>
                                        </p:attrNameLst>
                                      </p:cBhvr>
                                      <p:tavLst>
                                        <p:tav tm="0">
                                          <p:val>
                                            <p:strVal val="ppt_y"/>
                                          </p:val>
                                        </p:tav>
                                        <p:tav tm="100000">
                                          <p:val>
                                            <p:strVal val="1+ppt_h/2"/>
                                          </p:val>
                                        </p:tav>
                                      </p:tavLst>
                                    </p:anim>
                                    <p:set>
                                      <p:cBhvr>
                                        <p:cTn id="439" dur="1" fill="hold">
                                          <p:stCondLst>
                                            <p:cond delay="4499"/>
                                          </p:stCondLst>
                                        </p:cTn>
                                        <p:tgtEl>
                                          <p:spTgt spid="131"/>
                                        </p:tgtEl>
                                        <p:attrNameLst>
                                          <p:attrName>style.visibility</p:attrName>
                                        </p:attrNameLst>
                                      </p:cBhvr>
                                      <p:to>
                                        <p:strVal val="hidden"/>
                                      </p:to>
                                    </p:set>
                                  </p:childTnLst>
                                </p:cTn>
                              </p:par>
                              <p:par>
                                <p:cTn id="440" presetID="3" presetClass="exit" presetSubtype="10" fill="hold" grpId="3" nodeType="withEffect">
                                  <p:stCondLst>
                                    <p:cond delay="0"/>
                                  </p:stCondLst>
                                  <p:childTnLst>
                                    <p:animEffect transition="out" filter="blinds(horizontal)">
                                      <p:cBhvr>
                                        <p:cTn id="441" dur="6000"/>
                                        <p:tgtEl>
                                          <p:spTgt spid="131"/>
                                        </p:tgtEl>
                                      </p:cBhvr>
                                    </p:animEffect>
                                    <p:set>
                                      <p:cBhvr>
                                        <p:cTn id="442" dur="1" fill="hold">
                                          <p:stCondLst>
                                            <p:cond delay="5999"/>
                                          </p:stCondLst>
                                        </p:cTn>
                                        <p:tgtEl>
                                          <p:spTgt spid="131"/>
                                        </p:tgtEl>
                                        <p:attrNameLst>
                                          <p:attrName>style.visibility</p:attrName>
                                        </p:attrNameLst>
                                      </p:cBhvr>
                                      <p:to>
                                        <p:strVal val="hidden"/>
                                      </p:to>
                                    </p:set>
                                  </p:childTnLst>
                                </p:cTn>
                              </p:par>
                              <p:par>
                                <p:cTn id="443" presetID="2" presetClass="entr" presetSubtype="1" fill="hold" grpId="0" nodeType="withEffect">
                                  <p:stCondLst>
                                    <p:cond delay="0"/>
                                  </p:stCondLst>
                                  <p:childTnLst>
                                    <p:set>
                                      <p:cBhvr>
                                        <p:cTn id="444" dur="1" fill="hold">
                                          <p:stCondLst>
                                            <p:cond delay="0"/>
                                          </p:stCondLst>
                                        </p:cTn>
                                        <p:tgtEl>
                                          <p:spTgt spid="130"/>
                                        </p:tgtEl>
                                        <p:attrNameLst>
                                          <p:attrName>style.visibility</p:attrName>
                                        </p:attrNameLst>
                                      </p:cBhvr>
                                      <p:to>
                                        <p:strVal val="visible"/>
                                      </p:to>
                                    </p:set>
                                    <p:anim calcmode="lin" valueType="num">
                                      <p:cBhvr additive="base">
                                        <p:cTn id="445" dur="4000" fill="hold"/>
                                        <p:tgtEl>
                                          <p:spTgt spid="130"/>
                                        </p:tgtEl>
                                        <p:attrNameLst>
                                          <p:attrName>ppt_x</p:attrName>
                                        </p:attrNameLst>
                                      </p:cBhvr>
                                      <p:tavLst>
                                        <p:tav tm="0">
                                          <p:val>
                                            <p:strVal val="#ppt_x"/>
                                          </p:val>
                                        </p:tav>
                                        <p:tav tm="100000">
                                          <p:val>
                                            <p:strVal val="#ppt_x"/>
                                          </p:val>
                                        </p:tav>
                                      </p:tavLst>
                                    </p:anim>
                                    <p:anim calcmode="lin" valueType="num">
                                      <p:cBhvr additive="base">
                                        <p:cTn id="446" dur="4000" fill="hold"/>
                                        <p:tgtEl>
                                          <p:spTgt spid="130"/>
                                        </p:tgtEl>
                                        <p:attrNameLst>
                                          <p:attrName>ppt_y</p:attrName>
                                        </p:attrNameLst>
                                      </p:cBhvr>
                                      <p:tavLst>
                                        <p:tav tm="0">
                                          <p:val>
                                            <p:strVal val="0-#ppt_h/2"/>
                                          </p:val>
                                        </p:tav>
                                        <p:tav tm="100000">
                                          <p:val>
                                            <p:strVal val="#ppt_y"/>
                                          </p:val>
                                        </p:tav>
                                      </p:tavLst>
                                    </p:anim>
                                  </p:childTnLst>
                                </p:cTn>
                              </p:par>
                              <p:par>
                                <p:cTn id="447" presetID="19" presetClass="entr" presetSubtype="5" fill="hold" grpId="1" nodeType="withEffect">
                                  <p:stCondLst>
                                    <p:cond delay="0"/>
                                  </p:stCondLst>
                                  <p:childTnLst>
                                    <p:set>
                                      <p:cBhvr>
                                        <p:cTn id="448" dur="1" fill="hold">
                                          <p:stCondLst>
                                            <p:cond delay="0"/>
                                          </p:stCondLst>
                                        </p:cTn>
                                        <p:tgtEl>
                                          <p:spTgt spid="130"/>
                                        </p:tgtEl>
                                        <p:attrNameLst>
                                          <p:attrName>style.visibility</p:attrName>
                                        </p:attrNameLst>
                                      </p:cBhvr>
                                      <p:to>
                                        <p:strVal val="visible"/>
                                      </p:to>
                                    </p:set>
                                    <p:anim calcmode="lin" valueType="num">
                                      <p:cBhvr>
                                        <p:cTn id="449" dur="4000" fill="hold"/>
                                        <p:tgtEl>
                                          <p:spTgt spid="130"/>
                                        </p:tgtEl>
                                        <p:attrNameLst>
                                          <p:attrName>ppt_w</p:attrName>
                                        </p:attrNameLst>
                                      </p:cBhvr>
                                      <p:tavLst>
                                        <p:tav tm="0">
                                          <p:val>
                                            <p:strVal val="#ppt_w"/>
                                          </p:val>
                                        </p:tav>
                                        <p:tav tm="100000">
                                          <p:val>
                                            <p:strVal val="#ppt_w"/>
                                          </p:val>
                                        </p:tav>
                                      </p:tavLst>
                                    </p:anim>
                                    <p:anim calcmode="lin" valueType="num">
                                      <p:cBhvr>
                                        <p:cTn id="450" dur="4000" fill="hold"/>
                                        <p:tgtEl>
                                          <p:spTgt spid="130"/>
                                        </p:tgtEl>
                                        <p:attrNameLst>
                                          <p:attrName>ppt_h</p:attrName>
                                        </p:attrNameLst>
                                      </p:cBhvr>
                                      <p:tavLst>
                                        <p:tav tm="0" fmla="#ppt_h*sin(2.5*pi*$)">
                                          <p:val>
                                            <p:fltVal val="0"/>
                                          </p:val>
                                        </p:tav>
                                        <p:tav tm="100000">
                                          <p:val>
                                            <p:fltVal val="1"/>
                                          </p:val>
                                        </p:tav>
                                      </p:tavLst>
                                    </p:anim>
                                  </p:childTnLst>
                                </p:cTn>
                              </p:par>
                              <p:par>
                                <p:cTn id="451" presetID="2" presetClass="exit" presetSubtype="4" fill="hold" grpId="2" nodeType="withEffect">
                                  <p:stCondLst>
                                    <p:cond delay="0"/>
                                  </p:stCondLst>
                                  <p:childTnLst>
                                    <p:anim calcmode="lin" valueType="num">
                                      <p:cBhvr additive="base">
                                        <p:cTn id="452" dur="4500"/>
                                        <p:tgtEl>
                                          <p:spTgt spid="130"/>
                                        </p:tgtEl>
                                        <p:attrNameLst>
                                          <p:attrName>ppt_x</p:attrName>
                                        </p:attrNameLst>
                                      </p:cBhvr>
                                      <p:tavLst>
                                        <p:tav tm="0">
                                          <p:val>
                                            <p:strVal val="ppt_x"/>
                                          </p:val>
                                        </p:tav>
                                        <p:tav tm="100000">
                                          <p:val>
                                            <p:strVal val="ppt_x"/>
                                          </p:val>
                                        </p:tav>
                                      </p:tavLst>
                                    </p:anim>
                                    <p:anim calcmode="lin" valueType="num">
                                      <p:cBhvr additive="base">
                                        <p:cTn id="453" dur="4500"/>
                                        <p:tgtEl>
                                          <p:spTgt spid="130"/>
                                        </p:tgtEl>
                                        <p:attrNameLst>
                                          <p:attrName>ppt_y</p:attrName>
                                        </p:attrNameLst>
                                      </p:cBhvr>
                                      <p:tavLst>
                                        <p:tav tm="0">
                                          <p:val>
                                            <p:strVal val="ppt_y"/>
                                          </p:val>
                                        </p:tav>
                                        <p:tav tm="100000">
                                          <p:val>
                                            <p:strVal val="1+ppt_h/2"/>
                                          </p:val>
                                        </p:tav>
                                      </p:tavLst>
                                    </p:anim>
                                    <p:set>
                                      <p:cBhvr>
                                        <p:cTn id="454" dur="1" fill="hold">
                                          <p:stCondLst>
                                            <p:cond delay="4499"/>
                                          </p:stCondLst>
                                        </p:cTn>
                                        <p:tgtEl>
                                          <p:spTgt spid="130"/>
                                        </p:tgtEl>
                                        <p:attrNameLst>
                                          <p:attrName>style.visibility</p:attrName>
                                        </p:attrNameLst>
                                      </p:cBhvr>
                                      <p:to>
                                        <p:strVal val="hidden"/>
                                      </p:to>
                                    </p:set>
                                  </p:childTnLst>
                                </p:cTn>
                              </p:par>
                              <p:par>
                                <p:cTn id="455" presetID="3" presetClass="exit" presetSubtype="10" fill="hold" grpId="3" nodeType="withEffect">
                                  <p:stCondLst>
                                    <p:cond delay="0"/>
                                  </p:stCondLst>
                                  <p:childTnLst>
                                    <p:animEffect transition="out" filter="blinds(horizontal)">
                                      <p:cBhvr>
                                        <p:cTn id="456" dur="6000"/>
                                        <p:tgtEl>
                                          <p:spTgt spid="130"/>
                                        </p:tgtEl>
                                      </p:cBhvr>
                                    </p:animEffect>
                                    <p:set>
                                      <p:cBhvr>
                                        <p:cTn id="457" dur="1" fill="hold">
                                          <p:stCondLst>
                                            <p:cond delay="5999"/>
                                          </p:stCondLst>
                                        </p:cTn>
                                        <p:tgtEl>
                                          <p:spTgt spid="130"/>
                                        </p:tgtEl>
                                        <p:attrNameLst>
                                          <p:attrName>style.visibility</p:attrName>
                                        </p:attrNameLst>
                                      </p:cBhvr>
                                      <p:to>
                                        <p:strVal val="hidden"/>
                                      </p:to>
                                    </p:set>
                                  </p:childTnLst>
                                </p:cTn>
                              </p:par>
                              <p:par>
                                <p:cTn id="458" presetID="2" presetClass="entr" presetSubtype="1" fill="hold" grpId="0" nodeType="withEffect">
                                  <p:stCondLst>
                                    <p:cond delay="0"/>
                                  </p:stCondLst>
                                  <p:childTnLst>
                                    <p:set>
                                      <p:cBhvr>
                                        <p:cTn id="459" dur="1" fill="hold">
                                          <p:stCondLst>
                                            <p:cond delay="0"/>
                                          </p:stCondLst>
                                        </p:cTn>
                                        <p:tgtEl>
                                          <p:spTgt spid="129"/>
                                        </p:tgtEl>
                                        <p:attrNameLst>
                                          <p:attrName>style.visibility</p:attrName>
                                        </p:attrNameLst>
                                      </p:cBhvr>
                                      <p:to>
                                        <p:strVal val="visible"/>
                                      </p:to>
                                    </p:set>
                                    <p:anim calcmode="lin" valueType="num">
                                      <p:cBhvr additive="base">
                                        <p:cTn id="460" dur="4000" fill="hold"/>
                                        <p:tgtEl>
                                          <p:spTgt spid="129"/>
                                        </p:tgtEl>
                                        <p:attrNameLst>
                                          <p:attrName>ppt_x</p:attrName>
                                        </p:attrNameLst>
                                      </p:cBhvr>
                                      <p:tavLst>
                                        <p:tav tm="0">
                                          <p:val>
                                            <p:strVal val="#ppt_x"/>
                                          </p:val>
                                        </p:tav>
                                        <p:tav tm="100000">
                                          <p:val>
                                            <p:strVal val="#ppt_x"/>
                                          </p:val>
                                        </p:tav>
                                      </p:tavLst>
                                    </p:anim>
                                    <p:anim calcmode="lin" valueType="num">
                                      <p:cBhvr additive="base">
                                        <p:cTn id="461" dur="4000" fill="hold"/>
                                        <p:tgtEl>
                                          <p:spTgt spid="129"/>
                                        </p:tgtEl>
                                        <p:attrNameLst>
                                          <p:attrName>ppt_y</p:attrName>
                                        </p:attrNameLst>
                                      </p:cBhvr>
                                      <p:tavLst>
                                        <p:tav tm="0">
                                          <p:val>
                                            <p:strVal val="0-#ppt_h/2"/>
                                          </p:val>
                                        </p:tav>
                                        <p:tav tm="100000">
                                          <p:val>
                                            <p:strVal val="#ppt_y"/>
                                          </p:val>
                                        </p:tav>
                                      </p:tavLst>
                                    </p:anim>
                                  </p:childTnLst>
                                </p:cTn>
                              </p:par>
                              <p:par>
                                <p:cTn id="462" presetID="19" presetClass="entr" presetSubtype="5" fill="hold" grpId="1" nodeType="withEffect">
                                  <p:stCondLst>
                                    <p:cond delay="0"/>
                                  </p:stCondLst>
                                  <p:childTnLst>
                                    <p:set>
                                      <p:cBhvr>
                                        <p:cTn id="463" dur="1" fill="hold">
                                          <p:stCondLst>
                                            <p:cond delay="0"/>
                                          </p:stCondLst>
                                        </p:cTn>
                                        <p:tgtEl>
                                          <p:spTgt spid="129"/>
                                        </p:tgtEl>
                                        <p:attrNameLst>
                                          <p:attrName>style.visibility</p:attrName>
                                        </p:attrNameLst>
                                      </p:cBhvr>
                                      <p:to>
                                        <p:strVal val="visible"/>
                                      </p:to>
                                    </p:set>
                                    <p:anim calcmode="lin" valueType="num">
                                      <p:cBhvr>
                                        <p:cTn id="464" dur="4000" fill="hold"/>
                                        <p:tgtEl>
                                          <p:spTgt spid="129"/>
                                        </p:tgtEl>
                                        <p:attrNameLst>
                                          <p:attrName>ppt_w</p:attrName>
                                        </p:attrNameLst>
                                      </p:cBhvr>
                                      <p:tavLst>
                                        <p:tav tm="0">
                                          <p:val>
                                            <p:strVal val="#ppt_w"/>
                                          </p:val>
                                        </p:tav>
                                        <p:tav tm="100000">
                                          <p:val>
                                            <p:strVal val="#ppt_w"/>
                                          </p:val>
                                        </p:tav>
                                      </p:tavLst>
                                    </p:anim>
                                    <p:anim calcmode="lin" valueType="num">
                                      <p:cBhvr>
                                        <p:cTn id="465" dur="4000" fill="hold"/>
                                        <p:tgtEl>
                                          <p:spTgt spid="129"/>
                                        </p:tgtEl>
                                        <p:attrNameLst>
                                          <p:attrName>ppt_h</p:attrName>
                                        </p:attrNameLst>
                                      </p:cBhvr>
                                      <p:tavLst>
                                        <p:tav tm="0" fmla="#ppt_h*sin(2.5*pi*$)">
                                          <p:val>
                                            <p:fltVal val="0"/>
                                          </p:val>
                                        </p:tav>
                                        <p:tav tm="100000">
                                          <p:val>
                                            <p:fltVal val="1"/>
                                          </p:val>
                                        </p:tav>
                                      </p:tavLst>
                                    </p:anim>
                                  </p:childTnLst>
                                </p:cTn>
                              </p:par>
                              <p:par>
                                <p:cTn id="466" presetID="2" presetClass="exit" presetSubtype="4" fill="hold" grpId="2" nodeType="withEffect">
                                  <p:stCondLst>
                                    <p:cond delay="0"/>
                                  </p:stCondLst>
                                  <p:childTnLst>
                                    <p:anim calcmode="lin" valueType="num">
                                      <p:cBhvr additive="base">
                                        <p:cTn id="467" dur="4500"/>
                                        <p:tgtEl>
                                          <p:spTgt spid="129"/>
                                        </p:tgtEl>
                                        <p:attrNameLst>
                                          <p:attrName>ppt_x</p:attrName>
                                        </p:attrNameLst>
                                      </p:cBhvr>
                                      <p:tavLst>
                                        <p:tav tm="0">
                                          <p:val>
                                            <p:strVal val="ppt_x"/>
                                          </p:val>
                                        </p:tav>
                                        <p:tav tm="100000">
                                          <p:val>
                                            <p:strVal val="ppt_x"/>
                                          </p:val>
                                        </p:tav>
                                      </p:tavLst>
                                    </p:anim>
                                    <p:anim calcmode="lin" valueType="num">
                                      <p:cBhvr additive="base">
                                        <p:cTn id="468" dur="4500"/>
                                        <p:tgtEl>
                                          <p:spTgt spid="129"/>
                                        </p:tgtEl>
                                        <p:attrNameLst>
                                          <p:attrName>ppt_y</p:attrName>
                                        </p:attrNameLst>
                                      </p:cBhvr>
                                      <p:tavLst>
                                        <p:tav tm="0">
                                          <p:val>
                                            <p:strVal val="ppt_y"/>
                                          </p:val>
                                        </p:tav>
                                        <p:tav tm="100000">
                                          <p:val>
                                            <p:strVal val="1+ppt_h/2"/>
                                          </p:val>
                                        </p:tav>
                                      </p:tavLst>
                                    </p:anim>
                                    <p:set>
                                      <p:cBhvr>
                                        <p:cTn id="469" dur="1" fill="hold">
                                          <p:stCondLst>
                                            <p:cond delay="4499"/>
                                          </p:stCondLst>
                                        </p:cTn>
                                        <p:tgtEl>
                                          <p:spTgt spid="129"/>
                                        </p:tgtEl>
                                        <p:attrNameLst>
                                          <p:attrName>style.visibility</p:attrName>
                                        </p:attrNameLst>
                                      </p:cBhvr>
                                      <p:to>
                                        <p:strVal val="hidden"/>
                                      </p:to>
                                    </p:set>
                                  </p:childTnLst>
                                </p:cTn>
                              </p:par>
                              <p:par>
                                <p:cTn id="470" presetID="3" presetClass="exit" presetSubtype="10" fill="hold" grpId="3" nodeType="withEffect">
                                  <p:stCondLst>
                                    <p:cond delay="0"/>
                                  </p:stCondLst>
                                  <p:childTnLst>
                                    <p:animEffect transition="out" filter="blinds(horizontal)">
                                      <p:cBhvr>
                                        <p:cTn id="471" dur="6000"/>
                                        <p:tgtEl>
                                          <p:spTgt spid="129"/>
                                        </p:tgtEl>
                                      </p:cBhvr>
                                    </p:animEffect>
                                    <p:set>
                                      <p:cBhvr>
                                        <p:cTn id="472" dur="1" fill="hold">
                                          <p:stCondLst>
                                            <p:cond delay="5999"/>
                                          </p:stCondLst>
                                        </p:cTn>
                                        <p:tgtEl>
                                          <p:spTgt spid="129"/>
                                        </p:tgtEl>
                                        <p:attrNameLst>
                                          <p:attrName>style.visibility</p:attrName>
                                        </p:attrNameLst>
                                      </p:cBhvr>
                                      <p:to>
                                        <p:strVal val="hidden"/>
                                      </p:to>
                                    </p:set>
                                  </p:childTnLst>
                                </p:cTn>
                              </p:par>
                              <p:par>
                                <p:cTn id="473" presetID="2" presetClass="entr" presetSubtype="1" fill="hold" grpId="0" nodeType="withEffect">
                                  <p:stCondLst>
                                    <p:cond delay="0"/>
                                  </p:stCondLst>
                                  <p:childTnLst>
                                    <p:set>
                                      <p:cBhvr>
                                        <p:cTn id="474" dur="1" fill="hold">
                                          <p:stCondLst>
                                            <p:cond delay="0"/>
                                          </p:stCondLst>
                                        </p:cTn>
                                        <p:tgtEl>
                                          <p:spTgt spid="105"/>
                                        </p:tgtEl>
                                        <p:attrNameLst>
                                          <p:attrName>style.visibility</p:attrName>
                                        </p:attrNameLst>
                                      </p:cBhvr>
                                      <p:to>
                                        <p:strVal val="visible"/>
                                      </p:to>
                                    </p:set>
                                    <p:anim calcmode="lin" valueType="num">
                                      <p:cBhvr additive="base">
                                        <p:cTn id="475" dur="4000" fill="hold"/>
                                        <p:tgtEl>
                                          <p:spTgt spid="105"/>
                                        </p:tgtEl>
                                        <p:attrNameLst>
                                          <p:attrName>ppt_x</p:attrName>
                                        </p:attrNameLst>
                                      </p:cBhvr>
                                      <p:tavLst>
                                        <p:tav tm="0">
                                          <p:val>
                                            <p:strVal val="#ppt_x"/>
                                          </p:val>
                                        </p:tav>
                                        <p:tav tm="100000">
                                          <p:val>
                                            <p:strVal val="#ppt_x"/>
                                          </p:val>
                                        </p:tav>
                                      </p:tavLst>
                                    </p:anim>
                                    <p:anim calcmode="lin" valueType="num">
                                      <p:cBhvr additive="base">
                                        <p:cTn id="476" dur="4000" fill="hold"/>
                                        <p:tgtEl>
                                          <p:spTgt spid="105"/>
                                        </p:tgtEl>
                                        <p:attrNameLst>
                                          <p:attrName>ppt_y</p:attrName>
                                        </p:attrNameLst>
                                      </p:cBhvr>
                                      <p:tavLst>
                                        <p:tav tm="0">
                                          <p:val>
                                            <p:strVal val="0-#ppt_h/2"/>
                                          </p:val>
                                        </p:tav>
                                        <p:tav tm="100000">
                                          <p:val>
                                            <p:strVal val="#ppt_y"/>
                                          </p:val>
                                        </p:tav>
                                      </p:tavLst>
                                    </p:anim>
                                  </p:childTnLst>
                                </p:cTn>
                              </p:par>
                              <p:par>
                                <p:cTn id="477" presetID="19" presetClass="entr" presetSubtype="5" fill="hold" grpId="1" nodeType="withEffect">
                                  <p:stCondLst>
                                    <p:cond delay="0"/>
                                  </p:stCondLst>
                                  <p:childTnLst>
                                    <p:set>
                                      <p:cBhvr>
                                        <p:cTn id="478" dur="1" fill="hold">
                                          <p:stCondLst>
                                            <p:cond delay="0"/>
                                          </p:stCondLst>
                                        </p:cTn>
                                        <p:tgtEl>
                                          <p:spTgt spid="105"/>
                                        </p:tgtEl>
                                        <p:attrNameLst>
                                          <p:attrName>style.visibility</p:attrName>
                                        </p:attrNameLst>
                                      </p:cBhvr>
                                      <p:to>
                                        <p:strVal val="visible"/>
                                      </p:to>
                                    </p:set>
                                    <p:anim calcmode="lin" valueType="num">
                                      <p:cBhvr>
                                        <p:cTn id="479" dur="4000" fill="hold"/>
                                        <p:tgtEl>
                                          <p:spTgt spid="105"/>
                                        </p:tgtEl>
                                        <p:attrNameLst>
                                          <p:attrName>ppt_w</p:attrName>
                                        </p:attrNameLst>
                                      </p:cBhvr>
                                      <p:tavLst>
                                        <p:tav tm="0">
                                          <p:val>
                                            <p:strVal val="#ppt_w"/>
                                          </p:val>
                                        </p:tav>
                                        <p:tav tm="100000">
                                          <p:val>
                                            <p:strVal val="#ppt_w"/>
                                          </p:val>
                                        </p:tav>
                                      </p:tavLst>
                                    </p:anim>
                                    <p:anim calcmode="lin" valueType="num">
                                      <p:cBhvr>
                                        <p:cTn id="480" dur="4000" fill="hold"/>
                                        <p:tgtEl>
                                          <p:spTgt spid="105"/>
                                        </p:tgtEl>
                                        <p:attrNameLst>
                                          <p:attrName>ppt_h</p:attrName>
                                        </p:attrNameLst>
                                      </p:cBhvr>
                                      <p:tavLst>
                                        <p:tav tm="0" fmla="#ppt_h*sin(2.5*pi*$)">
                                          <p:val>
                                            <p:fltVal val="0"/>
                                          </p:val>
                                        </p:tav>
                                        <p:tav tm="100000">
                                          <p:val>
                                            <p:fltVal val="1"/>
                                          </p:val>
                                        </p:tav>
                                      </p:tavLst>
                                    </p:anim>
                                  </p:childTnLst>
                                </p:cTn>
                              </p:par>
                              <p:par>
                                <p:cTn id="481" presetID="2" presetClass="exit" presetSubtype="4" fill="hold" grpId="2" nodeType="withEffect">
                                  <p:stCondLst>
                                    <p:cond delay="0"/>
                                  </p:stCondLst>
                                  <p:childTnLst>
                                    <p:anim calcmode="lin" valueType="num">
                                      <p:cBhvr additive="base">
                                        <p:cTn id="482" dur="4500"/>
                                        <p:tgtEl>
                                          <p:spTgt spid="105"/>
                                        </p:tgtEl>
                                        <p:attrNameLst>
                                          <p:attrName>ppt_x</p:attrName>
                                        </p:attrNameLst>
                                      </p:cBhvr>
                                      <p:tavLst>
                                        <p:tav tm="0">
                                          <p:val>
                                            <p:strVal val="ppt_x"/>
                                          </p:val>
                                        </p:tav>
                                        <p:tav tm="100000">
                                          <p:val>
                                            <p:strVal val="ppt_x"/>
                                          </p:val>
                                        </p:tav>
                                      </p:tavLst>
                                    </p:anim>
                                    <p:anim calcmode="lin" valueType="num">
                                      <p:cBhvr additive="base">
                                        <p:cTn id="483" dur="4500"/>
                                        <p:tgtEl>
                                          <p:spTgt spid="105"/>
                                        </p:tgtEl>
                                        <p:attrNameLst>
                                          <p:attrName>ppt_y</p:attrName>
                                        </p:attrNameLst>
                                      </p:cBhvr>
                                      <p:tavLst>
                                        <p:tav tm="0">
                                          <p:val>
                                            <p:strVal val="ppt_y"/>
                                          </p:val>
                                        </p:tav>
                                        <p:tav tm="100000">
                                          <p:val>
                                            <p:strVal val="1+ppt_h/2"/>
                                          </p:val>
                                        </p:tav>
                                      </p:tavLst>
                                    </p:anim>
                                    <p:set>
                                      <p:cBhvr>
                                        <p:cTn id="484" dur="1" fill="hold">
                                          <p:stCondLst>
                                            <p:cond delay="4499"/>
                                          </p:stCondLst>
                                        </p:cTn>
                                        <p:tgtEl>
                                          <p:spTgt spid="105"/>
                                        </p:tgtEl>
                                        <p:attrNameLst>
                                          <p:attrName>style.visibility</p:attrName>
                                        </p:attrNameLst>
                                      </p:cBhvr>
                                      <p:to>
                                        <p:strVal val="hidden"/>
                                      </p:to>
                                    </p:set>
                                  </p:childTnLst>
                                </p:cTn>
                              </p:par>
                              <p:par>
                                <p:cTn id="485" presetID="3" presetClass="exit" presetSubtype="10" fill="hold" grpId="3" nodeType="withEffect">
                                  <p:stCondLst>
                                    <p:cond delay="0"/>
                                  </p:stCondLst>
                                  <p:childTnLst>
                                    <p:animEffect transition="out" filter="blinds(horizontal)">
                                      <p:cBhvr>
                                        <p:cTn id="486" dur="6000"/>
                                        <p:tgtEl>
                                          <p:spTgt spid="105"/>
                                        </p:tgtEl>
                                      </p:cBhvr>
                                    </p:animEffect>
                                    <p:set>
                                      <p:cBhvr>
                                        <p:cTn id="487" dur="1" fill="hold">
                                          <p:stCondLst>
                                            <p:cond delay="5999"/>
                                          </p:stCondLst>
                                        </p:cTn>
                                        <p:tgtEl>
                                          <p:spTgt spid="105"/>
                                        </p:tgtEl>
                                        <p:attrNameLst>
                                          <p:attrName>style.visibility</p:attrName>
                                        </p:attrNameLst>
                                      </p:cBhvr>
                                      <p:to>
                                        <p:strVal val="hidden"/>
                                      </p:to>
                                    </p:set>
                                  </p:childTnLst>
                                </p:cTn>
                              </p:par>
                              <p:par>
                                <p:cTn id="488" presetID="2" presetClass="entr" presetSubtype="1" fill="hold" grpId="0" nodeType="withEffect">
                                  <p:stCondLst>
                                    <p:cond delay="0"/>
                                  </p:stCondLst>
                                  <p:childTnLst>
                                    <p:set>
                                      <p:cBhvr>
                                        <p:cTn id="489" dur="1" fill="hold">
                                          <p:stCondLst>
                                            <p:cond delay="0"/>
                                          </p:stCondLst>
                                        </p:cTn>
                                        <p:tgtEl>
                                          <p:spTgt spid="106"/>
                                        </p:tgtEl>
                                        <p:attrNameLst>
                                          <p:attrName>style.visibility</p:attrName>
                                        </p:attrNameLst>
                                      </p:cBhvr>
                                      <p:to>
                                        <p:strVal val="visible"/>
                                      </p:to>
                                    </p:set>
                                    <p:anim calcmode="lin" valueType="num">
                                      <p:cBhvr additive="base">
                                        <p:cTn id="490" dur="4000" fill="hold"/>
                                        <p:tgtEl>
                                          <p:spTgt spid="106"/>
                                        </p:tgtEl>
                                        <p:attrNameLst>
                                          <p:attrName>ppt_x</p:attrName>
                                        </p:attrNameLst>
                                      </p:cBhvr>
                                      <p:tavLst>
                                        <p:tav tm="0">
                                          <p:val>
                                            <p:strVal val="#ppt_x"/>
                                          </p:val>
                                        </p:tav>
                                        <p:tav tm="100000">
                                          <p:val>
                                            <p:strVal val="#ppt_x"/>
                                          </p:val>
                                        </p:tav>
                                      </p:tavLst>
                                    </p:anim>
                                    <p:anim calcmode="lin" valueType="num">
                                      <p:cBhvr additive="base">
                                        <p:cTn id="491" dur="4000" fill="hold"/>
                                        <p:tgtEl>
                                          <p:spTgt spid="106"/>
                                        </p:tgtEl>
                                        <p:attrNameLst>
                                          <p:attrName>ppt_y</p:attrName>
                                        </p:attrNameLst>
                                      </p:cBhvr>
                                      <p:tavLst>
                                        <p:tav tm="0">
                                          <p:val>
                                            <p:strVal val="0-#ppt_h/2"/>
                                          </p:val>
                                        </p:tav>
                                        <p:tav tm="100000">
                                          <p:val>
                                            <p:strVal val="#ppt_y"/>
                                          </p:val>
                                        </p:tav>
                                      </p:tavLst>
                                    </p:anim>
                                  </p:childTnLst>
                                </p:cTn>
                              </p:par>
                              <p:par>
                                <p:cTn id="492" presetID="19" presetClass="entr" presetSubtype="5" fill="hold" grpId="1" nodeType="withEffect">
                                  <p:stCondLst>
                                    <p:cond delay="0"/>
                                  </p:stCondLst>
                                  <p:childTnLst>
                                    <p:set>
                                      <p:cBhvr>
                                        <p:cTn id="493" dur="1" fill="hold">
                                          <p:stCondLst>
                                            <p:cond delay="0"/>
                                          </p:stCondLst>
                                        </p:cTn>
                                        <p:tgtEl>
                                          <p:spTgt spid="106"/>
                                        </p:tgtEl>
                                        <p:attrNameLst>
                                          <p:attrName>style.visibility</p:attrName>
                                        </p:attrNameLst>
                                      </p:cBhvr>
                                      <p:to>
                                        <p:strVal val="visible"/>
                                      </p:to>
                                    </p:set>
                                    <p:anim calcmode="lin" valueType="num">
                                      <p:cBhvr>
                                        <p:cTn id="494" dur="4000" fill="hold"/>
                                        <p:tgtEl>
                                          <p:spTgt spid="106"/>
                                        </p:tgtEl>
                                        <p:attrNameLst>
                                          <p:attrName>ppt_w</p:attrName>
                                        </p:attrNameLst>
                                      </p:cBhvr>
                                      <p:tavLst>
                                        <p:tav tm="0">
                                          <p:val>
                                            <p:strVal val="#ppt_w"/>
                                          </p:val>
                                        </p:tav>
                                        <p:tav tm="100000">
                                          <p:val>
                                            <p:strVal val="#ppt_w"/>
                                          </p:val>
                                        </p:tav>
                                      </p:tavLst>
                                    </p:anim>
                                    <p:anim calcmode="lin" valueType="num">
                                      <p:cBhvr>
                                        <p:cTn id="495" dur="4000" fill="hold"/>
                                        <p:tgtEl>
                                          <p:spTgt spid="106"/>
                                        </p:tgtEl>
                                        <p:attrNameLst>
                                          <p:attrName>ppt_h</p:attrName>
                                        </p:attrNameLst>
                                      </p:cBhvr>
                                      <p:tavLst>
                                        <p:tav tm="0" fmla="#ppt_h*sin(2.5*pi*$)">
                                          <p:val>
                                            <p:fltVal val="0"/>
                                          </p:val>
                                        </p:tav>
                                        <p:tav tm="100000">
                                          <p:val>
                                            <p:fltVal val="1"/>
                                          </p:val>
                                        </p:tav>
                                      </p:tavLst>
                                    </p:anim>
                                  </p:childTnLst>
                                </p:cTn>
                              </p:par>
                              <p:par>
                                <p:cTn id="496" presetID="2" presetClass="exit" presetSubtype="4" fill="hold" grpId="2" nodeType="withEffect">
                                  <p:stCondLst>
                                    <p:cond delay="0"/>
                                  </p:stCondLst>
                                  <p:childTnLst>
                                    <p:anim calcmode="lin" valueType="num">
                                      <p:cBhvr additive="base">
                                        <p:cTn id="497" dur="4500"/>
                                        <p:tgtEl>
                                          <p:spTgt spid="106"/>
                                        </p:tgtEl>
                                        <p:attrNameLst>
                                          <p:attrName>ppt_x</p:attrName>
                                        </p:attrNameLst>
                                      </p:cBhvr>
                                      <p:tavLst>
                                        <p:tav tm="0">
                                          <p:val>
                                            <p:strVal val="ppt_x"/>
                                          </p:val>
                                        </p:tav>
                                        <p:tav tm="100000">
                                          <p:val>
                                            <p:strVal val="ppt_x"/>
                                          </p:val>
                                        </p:tav>
                                      </p:tavLst>
                                    </p:anim>
                                    <p:anim calcmode="lin" valueType="num">
                                      <p:cBhvr additive="base">
                                        <p:cTn id="498" dur="4500"/>
                                        <p:tgtEl>
                                          <p:spTgt spid="106"/>
                                        </p:tgtEl>
                                        <p:attrNameLst>
                                          <p:attrName>ppt_y</p:attrName>
                                        </p:attrNameLst>
                                      </p:cBhvr>
                                      <p:tavLst>
                                        <p:tav tm="0">
                                          <p:val>
                                            <p:strVal val="ppt_y"/>
                                          </p:val>
                                        </p:tav>
                                        <p:tav tm="100000">
                                          <p:val>
                                            <p:strVal val="1+ppt_h/2"/>
                                          </p:val>
                                        </p:tav>
                                      </p:tavLst>
                                    </p:anim>
                                    <p:set>
                                      <p:cBhvr>
                                        <p:cTn id="499" dur="1" fill="hold">
                                          <p:stCondLst>
                                            <p:cond delay="4499"/>
                                          </p:stCondLst>
                                        </p:cTn>
                                        <p:tgtEl>
                                          <p:spTgt spid="106"/>
                                        </p:tgtEl>
                                        <p:attrNameLst>
                                          <p:attrName>style.visibility</p:attrName>
                                        </p:attrNameLst>
                                      </p:cBhvr>
                                      <p:to>
                                        <p:strVal val="hidden"/>
                                      </p:to>
                                    </p:set>
                                  </p:childTnLst>
                                </p:cTn>
                              </p:par>
                              <p:par>
                                <p:cTn id="500" presetID="3" presetClass="exit" presetSubtype="10" fill="hold" grpId="3" nodeType="withEffect">
                                  <p:stCondLst>
                                    <p:cond delay="0"/>
                                  </p:stCondLst>
                                  <p:childTnLst>
                                    <p:animEffect transition="out" filter="blinds(horizontal)">
                                      <p:cBhvr>
                                        <p:cTn id="501" dur="6000"/>
                                        <p:tgtEl>
                                          <p:spTgt spid="106"/>
                                        </p:tgtEl>
                                      </p:cBhvr>
                                    </p:animEffect>
                                    <p:set>
                                      <p:cBhvr>
                                        <p:cTn id="502" dur="1" fill="hold">
                                          <p:stCondLst>
                                            <p:cond delay="5999"/>
                                          </p:stCondLst>
                                        </p:cTn>
                                        <p:tgtEl>
                                          <p:spTgt spid="106"/>
                                        </p:tgtEl>
                                        <p:attrNameLst>
                                          <p:attrName>style.visibility</p:attrName>
                                        </p:attrNameLst>
                                      </p:cBhvr>
                                      <p:to>
                                        <p:strVal val="hidden"/>
                                      </p:to>
                                    </p:set>
                                  </p:childTnLst>
                                </p:cTn>
                              </p:par>
                              <p:par>
                                <p:cTn id="503" presetID="2" presetClass="entr" presetSubtype="1" fill="hold" grpId="0" nodeType="withEffect">
                                  <p:stCondLst>
                                    <p:cond delay="0"/>
                                  </p:stCondLst>
                                  <p:childTnLst>
                                    <p:set>
                                      <p:cBhvr>
                                        <p:cTn id="504" dur="1" fill="hold">
                                          <p:stCondLst>
                                            <p:cond delay="0"/>
                                          </p:stCondLst>
                                        </p:cTn>
                                        <p:tgtEl>
                                          <p:spTgt spid="107"/>
                                        </p:tgtEl>
                                        <p:attrNameLst>
                                          <p:attrName>style.visibility</p:attrName>
                                        </p:attrNameLst>
                                      </p:cBhvr>
                                      <p:to>
                                        <p:strVal val="visible"/>
                                      </p:to>
                                    </p:set>
                                    <p:anim calcmode="lin" valueType="num">
                                      <p:cBhvr additive="base">
                                        <p:cTn id="505" dur="4000" fill="hold"/>
                                        <p:tgtEl>
                                          <p:spTgt spid="107"/>
                                        </p:tgtEl>
                                        <p:attrNameLst>
                                          <p:attrName>ppt_x</p:attrName>
                                        </p:attrNameLst>
                                      </p:cBhvr>
                                      <p:tavLst>
                                        <p:tav tm="0">
                                          <p:val>
                                            <p:strVal val="#ppt_x"/>
                                          </p:val>
                                        </p:tav>
                                        <p:tav tm="100000">
                                          <p:val>
                                            <p:strVal val="#ppt_x"/>
                                          </p:val>
                                        </p:tav>
                                      </p:tavLst>
                                    </p:anim>
                                    <p:anim calcmode="lin" valueType="num">
                                      <p:cBhvr additive="base">
                                        <p:cTn id="506" dur="4000" fill="hold"/>
                                        <p:tgtEl>
                                          <p:spTgt spid="107"/>
                                        </p:tgtEl>
                                        <p:attrNameLst>
                                          <p:attrName>ppt_y</p:attrName>
                                        </p:attrNameLst>
                                      </p:cBhvr>
                                      <p:tavLst>
                                        <p:tav tm="0">
                                          <p:val>
                                            <p:strVal val="0-#ppt_h/2"/>
                                          </p:val>
                                        </p:tav>
                                        <p:tav tm="100000">
                                          <p:val>
                                            <p:strVal val="#ppt_y"/>
                                          </p:val>
                                        </p:tav>
                                      </p:tavLst>
                                    </p:anim>
                                  </p:childTnLst>
                                </p:cTn>
                              </p:par>
                              <p:par>
                                <p:cTn id="507" presetID="19" presetClass="entr" presetSubtype="5" fill="hold" grpId="1" nodeType="withEffect">
                                  <p:stCondLst>
                                    <p:cond delay="0"/>
                                  </p:stCondLst>
                                  <p:childTnLst>
                                    <p:set>
                                      <p:cBhvr>
                                        <p:cTn id="508" dur="1" fill="hold">
                                          <p:stCondLst>
                                            <p:cond delay="0"/>
                                          </p:stCondLst>
                                        </p:cTn>
                                        <p:tgtEl>
                                          <p:spTgt spid="107"/>
                                        </p:tgtEl>
                                        <p:attrNameLst>
                                          <p:attrName>style.visibility</p:attrName>
                                        </p:attrNameLst>
                                      </p:cBhvr>
                                      <p:to>
                                        <p:strVal val="visible"/>
                                      </p:to>
                                    </p:set>
                                    <p:anim calcmode="lin" valueType="num">
                                      <p:cBhvr>
                                        <p:cTn id="509" dur="4000" fill="hold"/>
                                        <p:tgtEl>
                                          <p:spTgt spid="107"/>
                                        </p:tgtEl>
                                        <p:attrNameLst>
                                          <p:attrName>ppt_w</p:attrName>
                                        </p:attrNameLst>
                                      </p:cBhvr>
                                      <p:tavLst>
                                        <p:tav tm="0">
                                          <p:val>
                                            <p:strVal val="#ppt_w"/>
                                          </p:val>
                                        </p:tav>
                                        <p:tav tm="100000">
                                          <p:val>
                                            <p:strVal val="#ppt_w"/>
                                          </p:val>
                                        </p:tav>
                                      </p:tavLst>
                                    </p:anim>
                                    <p:anim calcmode="lin" valueType="num">
                                      <p:cBhvr>
                                        <p:cTn id="510" dur="4000" fill="hold"/>
                                        <p:tgtEl>
                                          <p:spTgt spid="107"/>
                                        </p:tgtEl>
                                        <p:attrNameLst>
                                          <p:attrName>ppt_h</p:attrName>
                                        </p:attrNameLst>
                                      </p:cBhvr>
                                      <p:tavLst>
                                        <p:tav tm="0" fmla="#ppt_h*sin(2.5*pi*$)">
                                          <p:val>
                                            <p:fltVal val="0"/>
                                          </p:val>
                                        </p:tav>
                                        <p:tav tm="100000">
                                          <p:val>
                                            <p:fltVal val="1"/>
                                          </p:val>
                                        </p:tav>
                                      </p:tavLst>
                                    </p:anim>
                                  </p:childTnLst>
                                </p:cTn>
                              </p:par>
                              <p:par>
                                <p:cTn id="511" presetID="2" presetClass="exit" presetSubtype="4" fill="hold" grpId="2" nodeType="withEffect">
                                  <p:stCondLst>
                                    <p:cond delay="0"/>
                                  </p:stCondLst>
                                  <p:childTnLst>
                                    <p:anim calcmode="lin" valueType="num">
                                      <p:cBhvr additive="base">
                                        <p:cTn id="512" dur="4500"/>
                                        <p:tgtEl>
                                          <p:spTgt spid="107"/>
                                        </p:tgtEl>
                                        <p:attrNameLst>
                                          <p:attrName>ppt_x</p:attrName>
                                        </p:attrNameLst>
                                      </p:cBhvr>
                                      <p:tavLst>
                                        <p:tav tm="0">
                                          <p:val>
                                            <p:strVal val="ppt_x"/>
                                          </p:val>
                                        </p:tav>
                                        <p:tav tm="100000">
                                          <p:val>
                                            <p:strVal val="ppt_x"/>
                                          </p:val>
                                        </p:tav>
                                      </p:tavLst>
                                    </p:anim>
                                    <p:anim calcmode="lin" valueType="num">
                                      <p:cBhvr additive="base">
                                        <p:cTn id="513" dur="4500"/>
                                        <p:tgtEl>
                                          <p:spTgt spid="107"/>
                                        </p:tgtEl>
                                        <p:attrNameLst>
                                          <p:attrName>ppt_y</p:attrName>
                                        </p:attrNameLst>
                                      </p:cBhvr>
                                      <p:tavLst>
                                        <p:tav tm="0">
                                          <p:val>
                                            <p:strVal val="ppt_y"/>
                                          </p:val>
                                        </p:tav>
                                        <p:tav tm="100000">
                                          <p:val>
                                            <p:strVal val="1+ppt_h/2"/>
                                          </p:val>
                                        </p:tav>
                                      </p:tavLst>
                                    </p:anim>
                                    <p:set>
                                      <p:cBhvr>
                                        <p:cTn id="514" dur="1" fill="hold">
                                          <p:stCondLst>
                                            <p:cond delay="4499"/>
                                          </p:stCondLst>
                                        </p:cTn>
                                        <p:tgtEl>
                                          <p:spTgt spid="107"/>
                                        </p:tgtEl>
                                        <p:attrNameLst>
                                          <p:attrName>style.visibility</p:attrName>
                                        </p:attrNameLst>
                                      </p:cBhvr>
                                      <p:to>
                                        <p:strVal val="hidden"/>
                                      </p:to>
                                    </p:set>
                                  </p:childTnLst>
                                </p:cTn>
                              </p:par>
                              <p:par>
                                <p:cTn id="515" presetID="3" presetClass="exit" presetSubtype="10" fill="hold" grpId="3" nodeType="withEffect">
                                  <p:stCondLst>
                                    <p:cond delay="0"/>
                                  </p:stCondLst>
                                  <p:childTnLst>
                                    <p:animEffect transition="out" filter="blinds(horizontal)">
                                      <p:cBhvr>
                                        <p:cTn id="516" dur="6000"/>
                                        <p:tgtEl>
                                          <p:spTgt spid="107"/>
                                        </p:tgtEl>
                                      </p:cBhvr>
                                    </p:animEffect>
                                    <p:set>
                                      <p:cBhvr>
                                        <p:cTn id="517" dur="1" fill="hold">
                                          <p:stCondLst>
                                            <p:cond delay="5999"/>
                                          </p:stCondLst>
                                        </p:cTn>
                                        <p:tgtEl>
                                          <p:spTgt spid="107"/>
                                        </p:tgtEl>
                                        <p:attrNameLst>
                                          <p:attrName>style.visibility</p:attrName>
                                        </p:attrNameLst>
                                      </p:cBhvr>
                                      <p:to>
                                        <p:strVal val="hidden"/>
                                      </p:to>
                                    </p:set>
                                  </p:childTnLst>
                                </p:cTn>
                              </p:par>
                              <p:par>
                                <p:cTn id="518" presetID="2" presetClass="entr" presetSubtype="1" fill="hold" grpId="0" nodeType="withEffect">
                                  <p:stCondLst>
                                    <p:cond delay="0"/>
                                  </p:stCondLst>
                                  <p:childTnLst>
                                    <p:set>
                                      <p:cBhvr>
                                        <p:cTn id="519" dur="1" fill="hold">
                                          <p:stCondLst>
                                            <p:cond delay="0"/>
                                          </p:stCondLst>
                                        </p:cTn>
                                        <p:tgtEl>
                                          <p:spTgt spid="108"/>
                                        </p:tgtEl>
                                        <p:attrNameLst>
                                          <p:attrName>style.visibility</p:attrName>
                                        </p:attrNameLst>
                                      </p:cBhvr>
                                      <p:to>
                                        <p:strVal val="visible"/>
                                      </p:to>
                                    </p:set>
                                    <p:anim calcmode="lin" valueType="num">
                                      <p:cBhvr additive="base">
                                        <p:cTn id="520" dur="4000" fill="hold"/>
                                        <p:tgtEl>
                                          <p:spTgt spid="108"/>
                                        </p:tgtEl>
                                        <p:attrNameLst>
                                          <p:attrName>ppt_x</p:attrName>
                                        </p:attrNameLst>
                                      </p:cBhvr>
                                      <p:tavLst>
                                        <p:tav tm="0">
                                          <p:val>
                                            <p:strVal val="#ppt_x"/>
                                          </p:val>
                                        </p:tav>
                                        <p:tav tm="100000">
                                          <p:val>
                                            <p:strVal val="#ppt_x"/>
                                          </p:val>
                                        </p:tav>
                                      </p:tavLst>
                                    </p:anim>
                                    <p:anim calcmode="lin" valueType="num">
                                      <p:cBhvr additive="base">
                                        <p:cTn id="521" dur="4000" fill="hold"/>
                                        <p:tgtEl>
                                          <p:spTgt spid="108"/>
                                        </p:tgtEl>
                                        <p:attrNameLst>
                                          <p:attrName>ppt_y</p:attrName>
                                        </p:attrNameLst>
                                      </p:cBhvr>
                                      <p:tavLst>
                                        <p:tav tm="0">
                                          <p:val>
                                            <p:strVal val="0-#ppt_h/2"/>
                                          </p:val>
                                        </p:tav>
                                        <p:tav tm="100000">
                                          <p:val>
                                            <p:strVal val="#ppt_y"/>
                                          </p:val>
                                        </p:tav>
                                      </p:tavLst>
                                    </p:anim>
                                  </p:childTnLst>
                                </p:cTn>
                              </p:par>
                              <p:par>
                                <p:cTn id="522" presetID="19" presetClass="entr" presetSubtype="5" fill="hold" grpId="1" nodeType="withEffect">
                                  <p:stCondLst>
                                    <p:cond delay="0"/>
                                  </p:stCondLst>
                                  <p:childTnLst>
                                    <p:set>
                                      <p:cBhvr>
                                        <p:cTn id="523" dur="1" fill="hold">
                                          <p:stCondLst>
                                            <p:cond delay="0"/>
                                          </p:stCondLst>
                                        </p:cTn>
                                        <p:tgtEl>
                                          <p:spTgt spid="108"/>
                                        </p:tgtEl>
                                        <p:attrNameLst>
                                          <p:attrName>style.visibility</p:attrName>
                                        </p:attrNameLst>
                                      </p:cBhvr>
                                      <p:to>
                                        <p:strVal val="visible"/>
                                      </p:to>
                                    </p:set>
                                    <p:anim calcmode="lin" valueType="num">
                                      <p:cBhvr>
                                        <p:cTn id="524" dur="4000" fill="hold"/>
                                        <p:tgtEl>
                                          <p:spTgt spid="108"/>
                                        </p:tgtEl>
                                        <p:attrNameLst>
                                          <p:attrName>ppt_w</p:attrName>
                                        </p:attrNameLst>
                                      </p:cBhvr>
                                      <p:tavLst>
                                        <p:tav tm="0">
                                          <p:val>
                                            <p:strVal val="#ppt_w"/>
                                          </p:val>
                                        </p:tav>
                                        <p:tav tm="100000">
                                          <p:val>
                                            <p:strVal val="#ppt_w"/>
                                          </p:val>
                                        </p:tav>
                                      </p:tavLst>
                                    </p:anim>
                                    <p:anim calcmode="lin" valueType="num">
                                      <p:cBhvr>
                                        <p:cTn id="525" dur="4000" fill="hold"/>
                                        <p:tgtEl>
                                          <p:spTgt spid="108"/>
                                        </p:tgtEl>
                                        <p:attrNameLst>
                                          <p:attrName>ppt_h</p:attrName>
                                        </p:attrNameLst>
                                      </p:cBhvr>
                                      <p:tavLst>
                                        <p:tav tm="0" fmla="#ppt_h*sin(2.5*pi*$)">
                                          <p:val>
                                            <p:fltVal val="0"/>
                                          </p:val>
                                        </p:tav>
                                        <p:tav tm="100000">
                                          <p:val>
                                            <p:fltVal val="1"/>
                                          </p:val>
                                        </p:tav>
                                      </p:tavLst>
                                    </p:anim>
                                  </p:childTnLst>
                                </p:cTn>
                              </p:par>
                              <p:par>
                                <p:cTn id="526" presetID="2" presetClass="exit" presetSubtype="4" fill="hold" grpId="2" nodeType="withEffect">
                                  <p:stCondLst>
                                    <p:cond delay="0"/>
                                  </p:stCondLst>
                                  <p:childTnLst>
                                    <p:anim calcmode="lin" valueType="num">
                                      <p:cBhvr additive="base">
                                        <p:cTn id="527" dur="4500"/>
                                        <p:tgtEl>
                                          <p:spTgt spid="108"/>
                                        </p:tgtEl>
                                        <p:attrNameLst>
                                          <p:attrName>ppt_x</p:attrName>
                                        </p:attrNameLst>
                                      </p:cBhvr>
                                      <p:tavLst>
                                        <p:tav tm="0">
                                          <p:val>
                                            <p:strVal val="ppt_x"/>
                                          </p:val>
                                        </p:tav>
                                        <p:tav tm="100000">
                                          <p:val>
                                            <p:strVal val="ppt_x"/>
                                          </p:val>
                                        </p:tav>
                                      </p:tavLst>
                                    </p:anim>
                                    <p:anim calcmode="lin" valueType="num">
                                      <p:cBhvr additive="base">
                                        <p:cTn id="528" dur="4500"/>
                                        <p:tgtEl>
                                          <p:spTgt spid="108"/>
                                        </p:tgtEl>
                                        <p:attrNameLst>
                                          <p:attrName>ppt_y</p:attrName>
                                        </p:attrNameLst>
                                      </p:cBhvr>
                                      <p:tavLst>
                                        <p:tav tm="0">
                                          <p:val>
                                            <p:strVal val="ppt_y"/>
                                          </p:val>
                                        </p:tav>
                                        <p:tav tm="100000">
                                          <p:val>
                                            <p:strVal val="1+ppt_h/2"/>
                                          </p:val>
                                        </p:tav>
                                      </p:tavLst>
                                    </p:anim>
                                    <p:set>
                                      <p:cBhvr>
                                        <p:cTn id="529" dur="1" fill="hold">
                                          <p:stCondLst>
                                            <p:cond delay="4499"/>
                                          </p:stCondLst>
                                        </p:cTn>
                                        <p:tgtEl>
                                          <p:spTgt spid="108"/>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108"/>
                                        </p:tgtEl>
                                      </p:cBhvr>
                                    </p:animEffect>
                                    <p:set>
                                      <p:cBhvr>
                                        <p:cTn id="532" dur="1" fill="hold">
                                          <p:stCondLst>
                                            <p:cond delay="5999"/>
                                          </p:stCondLst>
                                        </p:cTn>
                                        <p:tgtEl>
                                          <p:spTgt spid="108"/>
                                        </p:tgtEl>
                                        <p:attrNameLst>
                                          <p:attrName>style.visibility</p:attrName>
                                        </p:attrNameLst>
                                      </p:cBhvr>
                                      <p:to>
                                        <p:strVal val="hidden"/>
                                      </p:to>
                                    </p:set>
                                  </p:childTnLst>
                                </p:cTn>
                              </p:par>
                              <p:par>
                                <p:cTn id="533" presetID="2" presetClass="entr" presetSubtype="1" fill="hold" grpId="0" nodeType="withEffect">
                                  <p:stCondLst>
                                    <p:cond delay="0"/>
                                  </p:stCondLst>
                                  <p:childTnLst>
                                    <p:set>
                                      <p:cBhvr>
                                        <p:cTn id="534" dur="1" fill="hold">
                                          <p:stCondLst>
                                            <p:cond delay="0"/>
                                          </p:stCondLst>
                                        </p:cTn>
                                        <p:tgtEl>
                                          <p:spTgt spid="116"/>
                                        </p:tgtEl>
                                        <p:attrNameLst>
                                          <p:attrName>style.visibility</p:attrName>
                                        </p:attrNameLst>
                                      </p:cBhvr>
                                      <p:to>
                                        <p:strVal val="visible"/>
                                      </p:to>
                                    </p:set>
                                    <p:anim calcmode="lin" valueType="num">
                                      <p:cBhvr additive="base">
                                        <p:cTn id="535" dur="4000" fill="hold"/>
                                        <p:tgtEl>
                                          <p:spTgt spid="116"/>
                                        </p:tgtEl>
                                        <p:attrNameLst>
                                          <p:attrName>ppt_x</p:attrName>
                                        </p:attrNameLst>
                                      </p:cBhvr>
                                      <p:tavLst>
                                        <p:tav tm="0">
                                          <p:val>
                                            <p:strVal val="#ppt_x"/>
                                          </p:val>
                                        </p:tav>
                                        <p:tav tm="100000">
                                          <p:val>
                                            <p:strVal val="#ppt_x"/>
                                          </p:val>
                                        </p:tav>
                                      </p:tavLst>
                                    </p:anim>
                                    <p:anim calcmode="lin" valueType="num">
                                      <p:cBhvr additive="base">
                                        <p:cTn id="536" dur="4000" fill="hold"/>
                                        <p:tgtEl>
                                          <p:spTgt spid="116"/>
                                        </p:tgtEl>
                                        <p:attrNameLst>
                                          <p:attrName>ppt_y</p:attrName>
                                        </p:attrNameLst>
                                      </p:cBhvr>
                                      <p:tavLst>
                                        <p:tav tm="0">
                                          <p:val>
                                            <p:strVal val="0-#ppt_h/2"/>
                                          </p:val>
                                        </p:tav>
                                        <p:tav tm="100000">
                                          <p:val>
                                            <p:strVal val="#ppt_y"/>
                                          </p:val>
                                        </p:tav>
                                      </p:tavLst>
                                    </p:anim>
                                  </p:childTnLst>
                                </p:cTn>
                              </p:par>
                              <p:par>
                                <p:cTn id="537" presetID="19" presetClass="entr" presetSubtype="5" fill="hold" grpId="1" nodeType="withEffect">
                                  <p:stCondLst>
                                    <p:cond delay="0"/>
                                  </p:stCondLst>
                                  <p:childTnLst>
                                    <p:set>
                                      <p:cBhvr>
                                        <p:cTn id="538" dur="1" fill="hold">
                                          <p:stCondLst>
                                            <p:cond delay="0"/>
                                          </p:stCondLst>
                                        </p:cTn>
                                        <p:tgtEl>
                                          <p:spTgt spid="116"/>
                                        </p:tgtEl>
                                        <p:attrNameLst>
                                          <p:attrName>style.visibility</p:attrName>
                                        </p:attrNameLst>
                                      </p:cBhvr>
                                      <p:to>
                                        <p:strVal val="visible"/>
                                      </p:to>
                                    </p:set>
                                    <p:anim calcmode="lin" valueType="num">
                                      <p:cBhvr>
                                        <p:cTn id="539" dur="4000" fill="hold"/>
                                        <p:tgtEl>
                                          <p:spTgt spid="116"/>
                                        </p:tgtEl>
                                        <p:attrNameLst>
                                          <p:attrName>ppt_w</p:attrName>
                                        </p:attrNameLst>
                                      </p:cBhvr>
                                      <p:tavLst>
                                        <p:tav tm="0">
                                          <p:val>
                                            <p:strVal val="#ppt_w"/>
                                          </p:val>
                                        </p:tav>
                                        <p:tav tm="100000">
                                          <p:val>
                                            <p:strVal val="#ppt_w"/>
                                          </p:val>
                                        </p:tav>
                                      </p:tavLst>
                                    </p:anim>
                                    <p:anim calcmode="lin" valueType="num">
                                      <p:cBhvr>
                                        <p:cTn id="540" dur="4000" fill="hold"/>
                                        <p:tgtEl>
                                          <p:spTgt spid="116"/>
                                        </p:tgtEl>
                                        <p:attrNameLst>
                                          <p:attrName>ppt_h</p:attrName>
                                        </p:attrNameLst>
                                      </p:cBhvr>
                                      <p:tavLst>
                                        <p:tav tm="0" fmla="#ppt_h*sin(2.5*pi*$)">
                                          <p:val>
                                            <p:fltVal val="0"/>
                                          </p:val>
                                        </p:tav>
                                        <p:tav tm="100000">
                                          <p:val>
                                            <p:fltVal val="1"/>
                                          </p:val>
                                        </p:tav>
                                      </p:tavLst>
                                    </p:anim>
                                  </p:childTnLst>
                                </p:cTn>
                              </p:par>
                              <p:par>
                                <p:cTn id="541" presetID="2" presetClass="exit" presetSubtype="4" fill="hold" grpId="2" nodeType="withEffect">
                                  <p:stCondLst>
                                    <p:cond delay="0"/>
                                  </p:stCondLst>
                                  <p:childTnLst>
                                    <p:anim calcmode="lin" valueType="num">
                                      <p:cBhvr additive="base">
                                        <p:cTn id="542" dur="4500"/>
                                        <p:tgtEl>
                                          <p:spTgt spid="116"/>
                                        </p:tgtEl>
                                        <p:attrNameLst>
                                          <p:attrName>ppt_x</p:attrName>
                                        </p:attrNameLst>
                                      </p:cBhvr>
                                      <p:tavLst>
                                        <p:tav tm="0">
                                          <p:val>
                                            <p:strVal val="ppt_x"/>
                                          </p:val>
                                        </p:tav>
                                        <p:tav tm="100000">
                                          <p:val>
                                            <p:strVal val="ppt_x"/>
                                          </p:val>
                                        </p:tav>
                                      </p:tavLst>
                                    </p:anim>
                                    <p:anim calcmode="lin" valueType="num">
                                      <p:cBhvr additive="base">
                                        <p:cTn id="543" dur="4500"/>
                                        <p:tgtEl>
                                          <p:spTgt spid="116"/>
                                        </p:tgtEl>
                                        <p:attrNameLst>
                                          <p:attrName>ppt_y</p:attrName>
                                        </p:attrNameLst>
                                      </p:cBhvr>
                                      <p:tavLst>
                                        <p:tav tm="0">
                                          <p:val>
                                            <p:strVal val="ppt_y"/>
                                          </p:val>
                                        </p:tav>
                                        <p:tav tm="100000">
                                          <p:val>
                                            <p:strVal val="1+ppt_h/2"/>
                                          </p:val>
                                        </p:tav>
                                      </p:tavLst>
                                    </p:anim>
                                    <p:set>
                                      <p:cBhvr>
                                        <p:cTn id="544" dur="1" fill="hold">
                                          <p:stCondLst>
                                            <p:cond delay="4499"/>
                                          </p:stCondLst>
                                        </p:cTn>
                                        <p:tgtEl>
                                          <p:spTgt spid="116"/>
                                        </p:tgtEl>
                                        <p:attrNameLst>
                                          <p:attrName>style.visibility</p:attrName>
                                        </p:attrNameLst>
                                      </p:cBhvr>
                                      <p:to>
                                        <p:strVal val="hidden"/>
                                      </p:to>
                                    </p:set>
                                  </p:childTnLst>
                                </p:cTn>
                              </p:par>
                              <p:par>
                                <p:cTn id="545" presetID="3" presetClass="exit" presetSubtype="10" fill="hold" grpId="3" nodeType="withEffect">
                                  <p:stCondLst>
                                    <p:cond delay="0"/>
                                  </p:stCondLst>
                                  <p:childTnLst>
                                    <p:animEffect transition="out" filter="blinds(horizontal)">
                                      <p:cBhvr>
                                        <p:cTn id="546" dur="6000"/>
                                        <p:tgtEl>
                                          <p:spTgt spid="116"/>
                                        </p:tgtEl>
                                      </p:cBhvr>
                                    </p:animEffect>
                                    <p:set>
                                      <p:cBhvr>
                                        <p:cTn id="547" dur="1" fill="hold">
                                          <p:stCondLst>
                                            <p:cond delay="5999"/>
                                          </p:stCondLst>
                                        </p:cTn>
                                        <p:tgtEl>
                                          <p:spTgt spid="116"/>
                                        </p:tgtEl>
                                        <p:attrNameLst>
                                          <p:attrName>style.visibility</p:attrName>
                                        </p:attrNameLst>
                                      </p:cBhvr>
                                      <p:to>
                                        <p:strVal val="hidden"/>
                                      </p:to>
                                    </p:set>
                                  </p:childTnLst>
                                </p:cTn>
                              </p:par>
                              <p:par>
                                <p:cTn id="548" presetID="2" presetClass="entr" presetSubtype="1" fill="hold" grpId="0" nodeType="withEffect">
                                  <p:stCondLst>
                                    <p:cond delay="0"/>
                                  </p:stCondLst>
                                  <p:childTnLst>
                                    <p:set>
                                      <p:cBhvr>
                                        <p:cTn id="549" dur="1" fill="hold">
                                          <p:stCondLst>
                                            <p:cond delay="0"/>
                                          </p:stCondLst>
                                        </p:cTn>
                                        <p:tgtEl>
                                          <p:spTgt spid="115"/>
                                        </p:tgtEl>
                                        <p:attrNameLst>
                                          <p:attrName>style.visibility</p:attrName>
                                        </p:attrNameLst>
                                      </p:cBhvr>
                                      <p:to>
                                        <p:strVal val="visible"/>
                                      </p:to>
                                    </p:set>
                                    <p:anim calcmode="lin" valueType="num">
                                      <p:cBhvr additive="base">
                                        <p:cTn id="550" dur="4000" fill="hold"/>
                                        <p:tgtEl>
                                          <p:spTgt spid="115"/>
                                        </p:tgtEl>
                                        <p:attrNameLst>
                                          <p:attrName>ppt_x</p:attrName>
                                        </p:attrNameLst>
                                      </p:cBhvr>
                                      <p:tavLst>
                                        <p:tav tm="0">
                                          <p:val>
                                            <p:strVal val="#ppt_x"/>
                                          </p:val>
                                        </p:tav>
                                        <p:tav tm="100000">
                                          <p:val>
                                            <p:strVal val="#ppt_x"/>
                                          </p:val>
                                        </p:tav>
                                      </p:tavLst>
                                    </p:anim>
                                    <p:anim calcmode="lin" valueType="num">
                                      <p:cBhvr additive="base">
                                        <p:cTn id="551" dur="4000" fill="hold"/>
                                        <p:tgtEl>
                                          <p:spTgt spid="115"/>
                                        </p:tgtEl>
                                        <p:attrNameLst>
                                          <p:attrName>ppt_y</p:attrName>
                                        </p:attrNameLst>
                                      </p:cBhvr>
                                      <p:tavLst>
                                        <p:tav tm="0">
                                          <p:val>
                                            <p:strVal val="0-#ppt_h/2"/>
                                          </p:val>
                                        </p:tav>
                                        <p:tav tm="100000">
                                          <p:val>
                                            <p:strVal val="#ppt_y"/>
                                          </p:val>
                                        </p:tav>
                                      </p:tavLst>
                                    </p:anim>
                                  </p:childTnLst>
                                </p:cTn>
                              </p:par>
                              <p:par>
                                <p:cTn id="552" presetID="19" presetClass="entr" presetSubtype="5" fill="hold" grpId="1" nodeType="withEffect">
                                  <p:stCondLst>
                                    <p:cond delay="0"/>
                                  </p:stCondLst>
                                  <p:childTnLst>
                                    <p:set>
                                      <p:cBhvr>
                                        <p:cTn id="553" dur="1" fill="hold">
                                          <p:stCondLst>
                                            <p:cond delay="0"/>
                                          </p:stCondLst>
                                        </p:cTn>
                                        <p:tgtEl>
                                          <p:spTgt spid="115"/>
                                        </p:tgtEl>
                                        <p:attrNameLst>
                                          <p:attrName>style.visibility</p:attrName>
                                        </p:attrNameLst>
                                      </p:cBhvr>
                                      <p:to>
                                        <p:strVal val="visible"/>
                                      </p:to>
                                    </p:set>
                                    <p:anim calcmode="lin" valueType="num">
                                      <p:cBhvr>
                                        <p:cTn id="554" dur="4000" fill="hold"/>
                                        <p:tgtEl>
                                          <p:spTgt spid="115"/>
                                        </p:tgtEl>
                                        <p:attrNameLst>
                                          <p:attrName>ppt_w</p:attrName>
                                        </p:attrNameLst>
                                      </p:cBhvr>
                                      <p:tavLst>
                                        <p:tav tm="0">
                                          <p:val>
                                            <p:strVal val="#ppt_w"/>
                                          </p:val>
                                        </p:tav>
                                        <p:tav tm="100000">
                                          <p:val>
                                            <p:strVal val="#ppt_w"/>
                                          </p:val>
                                        </p:tav>
                                      </p:tavLst>
                                    </p:anim>
                                    <p:anim calcmode="lin" valueType="num">
                                      <p:cBhvr>
                                        <p:cTn id="555" dur="4000" fill="hold"/>
                                        <p:tgtEl>
                                          <p:spTgt spid="115"/>
                                        </p:tgtEl>
                                        <p:attrNameLst>
                                          <p:attrName>ppt_h</p:attrName>
                                        </p:attrNameLst>
                                      </p:cBhvr>
                                      <p:tavLst>
                                        <p:tav tm="0" fmla="#ppt_h*sin(2.5*pi*$)">
                                          <p:val>
                                            <p:fltVal val="0"/>
                                          </p:val>
                                        </p:tav>
                                        <p:tav tm="100000">
                                          <p:val>
                                            <p:fltVal val="1"/>
                                          </p:val>
                                        </p:tav>
                                      </p:tavLst>
                                    </p:anim>
                                  </p:childTnLst>
                                </p:cTn>
                              </p:par>
                              <p:par>
                                <p:cTn id="556" presetID="2" presetClass="exit" presetSubtype="4" fill="hold" grpId="2" nodeType="withEffect">
                                  <p:stCondLst>
                                    <p:cond delay="0"/>
                                  </p:stCondLst>
                                  <p:childTnLst>
                                    <p:anim calcmode="lin" valueType="num">
                                      <p:cBhvr additive="base">
                                        <p:cTn id="557" dur="4500"/>
                                        <p:tgtEl>
                                          <p:spTgt spid="115"/>
                                        </p:tgtEl>
                                        <p:attrNameLst>
                                          <p:attrName>ppt_x</p:attrName>
                                        </p:attrNameLst>
                                      </p:cBhvr>
                                      <p:tavLst>
                                        <p:tav tm="0">
                                          <p:val>
                                            <p:strVal val="ppt_x"/>
                                          </p:val>
                                        </p:tav>
                                        <p:tav tm="100000">
                                          <p:val>
                                            <p:strVal val="ppt_x"/>
                                          </p:val>
                                        </p:tav>
                                      </p:tavLst>
                                    </p:anim>
                                    <p:anim calcmode="lin" valueType="num">
                                      <p:cBhvr additive="base">
                                        <p:cTn id="558" dur="4500"/>
                                        <p:tgtEl>
                                          <p:spTgt spid="115"/>
                                        </p:tgtEl>
                                        <p:attrNameLst>
                                          <p:attrName>ppt_y</p:attrName>
                                        </p:attrNameLst>
                                      </p:cBhvr>
                                      <p:tavLst>
                                        <p:tav tm="0">
                                          <p:val>
                                            <p:strVal val="ppt_y"/>
                                          </p:val>
                                        </p:tav>
                                        <p:tav tm="100000">
                                          <p:val>
                                            <p:strVal val="1+ppt_h/2"/>
                                          </p:val>
                                        </p:tav>
                                      </p:tavLst>
                                    </p:anim>
                                    <p:set>
                                      <p:cBhvr>
                                        <p:cTn id="559" dur="1" fill="hold">
                                          <p:stCondLst>
                                            <p:cond delay="4499"/>
                                          </p:stCondLst>
                                        </p:cTn>
                                        <p:tgtEl>
                                          <p:spTgt spid="115"/>
                                        </p:tgtEl>
                                        <p:attrNameLst>
                                          <p:attrName>style.visibility</p:attrName>
                                        </p:attrNameLst>
                                      </p:cBhvr>
                                      <p:to>
                                        <p:strVal val="hidden"/>
                                      </p:to>
                                    </p:set>
                                  </p:childTnLst>
                                </p:cTn>
                              </p:par>
                              <p:par>
                                <p:cTn id="560" presetID="3" presetClass="exit" presetSubtype="10" fill="hold" grpId="3" nodeType="withEffect">
                                  <p:stCondLst>
                                    <p:cond delay="0"/>
                                  </p:stCondLst>
                                  <p:childTnLst>
                                    <p:animEffect transition="out" filter="blinds(horizontal)">
                                      <p:cBhvr>
                                        <p:cTn id="561" dur="6000"/>
                                        <p:tgtEl>
                                          <p:spTgt spid="115"/>
                                        </p:tgtEl>
                                      </p:cBhvr>
                                    </p:animEffect>
                                    <p:set>
                                      <p:cBhvr>
                                        <p:cTn id="562" dur="1" fill="hold">
                                          <p:stCondLst>
                                            <p:cond delay="5999"/>
                                          </p:stCondLst>
                                        </p:cTn>
                                        <p:tgtEl>
                                          <p:spTgt spid="115"/>
                                        </p:tgtEl>
                                        <p:attrNameLst>
                                          <p:attrName>style.visibility</p:attrName>
                                        </p:attrNameLst>
                                      </p:cBhvr>
                                      <p:to>
                                        <p:strVal val="hidden"/>
                                      </p:to>
                                    </p:set>
                                  </p:childTnLst>
                                </p:cTn>
                              </p:par>
                              <p:par>
                                <p:cTn id="563" presetID="2" presetClass="entr" presetSubtype="1" fill="hold" grpId="0" nodeType="withEffect">
                                  <p:stCondLst>
                                    <p:cond delay="0"/>
                                  </p:stCondLst>
                                  <p:childTnLst>
                                    <p:set>
                                      <p:cBhvr>
                                        <p:cTn id="564" dur="1" fill="hold">
                                          <p:stCondLst>
                                            <p:cond delay="0"/>
                                          </p:stCondLst>
                                        </p:cTn>
                                        <p:tgtEl>
                                          <p:spTgt spid="114"/>
                                        </p:tgtEl>
                                        <p:attrNameLst>
                                          <p:attrName>style.visibility</p:attrName>
                                        </p:attrNameLst>
                                      </p:cBhvr>
                                      <p:to>
                                        <p:strVal val="visible"/>
                                      </p:to>
                                    </p:set>
                                    <p:anim calcmode="lin" valueType="num">
                                      <p:cBhvr additive="base">
                                        <p:cTn id="565" dur="4000" fill="hold"/>
                                        <p:tgtEl>
                                          <p:spTgt spid="114"/>
                                        </p:tgtEl>
                                        <p:attrNameLst>
                                          <p:attrName>ppt_x</p:attrName>
                                        </p:attrNameLst>
                                      </p:cBhvr>
                                      <p:tavLst>
                                        <p:tav tm="0">
                                          <p:val>
                                            <p:strVal val="#ppt_x"/>
                                          </p:val>
                                        </p:tav>
                                        <p:tav tm="100000">
                                          <p:val>
                                            <p:strVal val="#ppt_x"/>
                                          </p:val>
                                        </p:tav>
                                      </p:tavLst>
                                    </p:anim>
                                    <p:anim calcmode="lin" valueType="num">
                                      <p:cBhvr additive="base">
                                        <p:cTn id="566" dur="4000" fill="hold"/>
                                        <p:tgtEl>
                                          <p:spTgt spid="114"/>
                                        </p:tgtEl>
                                        <p:attrNameLst>
                                          <p:attrName>ppt_y</p:attrName>
                                        </p:attrNameLst>
                                      </p:cBhvr>
                                      <p:tavLst>
                                        <p:tav tm="0">
                                          <p:val>
                                            <p:strVal val="0-#ppt_h/2"/>
                                          </p:val>
                                        </p:tav>
                                        <p:tav tm="100000">
                                          <p:val>
                                            <p:strVal val="#ppt_y"/>
                                          </p:val>
                                        </p:tav>
                                      </p:tavLst>
                                    </p:anim>
                                  </p:childTnLst>
                                </p:cTn>
                              </p:par>
                              <p:par>
                                <p:cTn id="567" presetID="19" presetClass="entr" presetSubtype="5" fill="hold" grpId="1" nodeType="withEffect">
                                  <p:stCondLst>
                                    <p:cond delay="0"/>
                                  </p:stCondLst>
                                  <p:childTnLst>
                                    <p:set>
                                      <p:cBhvr>
                                        <p:cTn id="568" dur="1" fill="hold">
                                          <p:stCondLst>
                                            <p:cond delay="0"/>
                                          </p:stCondLst>
                                        </p:cTn>
                                        <p:tgtEl>
                                          <p:spTgt spid="114"/>
                                        </p:tgtEl>
                                        <p:attrNameLst>
                                          <p:attrName>style.visibility</p:attrName>
                                        </p:attrNameLst>
                                      </p:cBhvr>
                                      <p:to>
                                        <p:strVal val="visible"/>
                                      </p:to>
                                    </p:set>
                                    <p:anim calcmode="lin" valueType="num">
                                      <p:cBhvr>
                                        <p:cTn id="569" dur="4000" fill="hold"/>
                                        <p:tgtEl>
                                          <p:spTgt spid="114"/>
                                        </p:tgtEl>
                                        <p:attrNameLst>
                                          <p:attrName>ppt_w</p:attrName>
                                        </p:attrNameLst>
                                      </p:cBhvr>
                                      <p:tavLst>
                                        <p:tav tm="0">
                                          <p:val>
                                            <p:strVal val="#ppt_w"/>
                                          </p:val>
                                        </p:tav>
                                        <p:tav tm="100000">
                                          <p:val>
                                            <p:strVal val="#ppt_w"/>
                                          </p:val>
                                        </p:tav>
                                      </p:tavLst>
                                    </p:anim>
                                    <p:anim calcmode="lin" valueType="num">
                                      <p:cBhvr>
                                        <p:cTn id="570" dur="4000" fill="hold"/>
                                        <p:tgtEl>
                                          <p:spTgt spid="114"/>
                                        </p:tgtEl>
                                        <p:attrNameLst>
                                          <p:attrName>ppt_h</p:attrName>
                                        </p:attrNameLst>
                                      </p:cBhvr>
                                      <p:tavLst>
                                        <p:tav tm="0" fmla="#ppt_h*sin(2.5*pi*$)">
                                          <p:val>
                                            <p:fltVal val="0"/>
                                          </p:val>
                                        </p:tav>
                                        <p:tav tm="100000">
                                          <p:val>
                                            <p:fltVal val="1"/>
                                          </p:val>
                                        </p:tav>
                                      </p:tavLst>
                                    </p:anim>
                                  </p:childTnLst>
                                </p:cTn>
                              </p:par>
                              <p:par>
                                <p:cTn id="571" presetID="2" presetClass="exit" presetSubtype="4" fill="hold" grpId="2" nodeType="withEffect">
                                  <p:stCondLst>
                                    <p:cond delay="0"/>
                                  </p:stCondLst>
                                  <p:childTnLst>
                                    <p:anim calcmode="lin" valueType="num">
                                      <p:cBhvr additive="base">
                                        <p:cTn id="572" dur="4500"/>
                                        <p:tgtEl>
                                          <p:spTgt spid="114"/>
                                        </p:tgtEl>
                                        <p:attrNameLst>
                                          <p:attrName>ppt_x</p:attrName>
                                        </p:attrNameLst>
                                      </p:cBhvr>
                                      <p:tavLst>
                                        <p:tav tm="0">
                                          <p:val>
                                            <p:strVal val="ppt_x"/>
                                          </p:val>
                                        </p:tav>
                                        <p:tav tm="100000">
                                          <p:val>
                                            <p:strVal val="ppt_x"/>
                                          </p:val>
                                        </p:tav>
                                      </p:tavLst>
                                    </p:anim>
                                    <p:anim calcmode="lin" valueType="num">
                                      <p:cBhvr additive="base">
                                        <p:cTn id="573" dur="4500"/>
                                        <p:tgtEl>
                                          <p:spTgt spid="114"/>
                                        </p:tgtEl>
                                        <p:attrNameLst>
                                          <p:attrName>ppt_y</p:attrName>
                                        </p:attrNameLst>
                                      </p:cBhvr>
                                      <p:tavLst>
                                        <p:tav tm="0">
                                          <p:val>
                                            <p:strVal val="ppt_y"/>
                                          </p:val>
                                        </p:tav>
                                        <p:tav tm="100000">
                                          <p:val>
                                            <p:strVal val="1+ppt_h/2"/>
                                          </p:val>
                                        </p:tav>
                                      </p:tavLst>
                                    </p:anim>
                                    <p:set>
                                      <p:cBhvr>
                                        <p:cTn id="574" dur="1" fill="hold">
                                          <p:stCondLst>
                                            <p:cond delay="4499"/>
                                          </p:stCondLst>
                                        </p:cTn>
                                        <p:tgtEl>
                                          <p:spTgt spid="114"/>
                                        </p:tgtEl>
                                        <p:attrNameLst>
                                          <p:attrName>style.visibility</p:attrName>
                                        </p:attrNameLst>
                                      </p:cBhvr>
                                      <p:to>
                                        <p:strVal val="hidden"/>
                                      </p:to>
                                    </p:set>
                                  </p:childTnLst>
                                </p:cTn>
                              </p:par>
                              <p:par>
                                <p:cTn id="575" presetID="3" presetClass="exit" presetSubtype="10" fill="hold" grpId="3" nodeType="withEffect">
                                  <p:stCondLst>
                                    <p:cond delay="0"/>
                                  </p:stCondLst>
                                  <p:childTnLst>
                                    <p:animEffect transition="out" filter="blinds(horizontal)">
                                      <p:cBhvr>
                                        <p:cTn id="576" dur="6000"/>
                                        <p:tgtEl>
                                          <p:spTgt spid="114"/>
                                        </p:tgtEl>
                                      </p:cBhvr>
                                    </p:animEffect>
                                    <p:set>
                                      <p:cBhvr>
                                        <p:cTn id="577" dur="1" fill="hold">
                                          <p:stCondLst>
                                            <p:cond delay="5999"/>
                                          </p:stCondLst>
                                        </p:cTn>
                                        <p:tgtEl>
                                          <p:spTgt spid="114"/>
                                        </p:tgtEl>
                                        <p:attrNameLst>
                                          <p:attrName>style.visibility</p:attrName>
                                        </p:attrNameLst>
                                      </p:cBhvr>
                                      <p:to>
                                        <p:strVal val="hidden"/>
                                      </p:to>
                                    </p:set>
                                  </p:childTnLst>
                                </p:cTn>
                              </p:par>
                              <p:par>
                                <p:cTn id="578" presetID="2" presetClass="entr" presetSubtype="1" fill="hold" grpId="0" nodeType="withEffect">
                                  <p:stCondLst>
                                    <p:cond delay="0"/>
                                  </p:stCondLst>
                                  <p:childTnLst>
                                    <p:set>
                                      <p:cBhvr>
                                        <p:cTn id="579" dur="1" fill="hold">
                                          <p:stCondLst>
                                            <p:cond delay="0"/>
                                          </p:stCondLst>
                                        </p:cTn>
                                        <p:tgtEl>
                                          <p:spTgt spid="113"/>
                                        </p:tgtEl>
                                        <p:attrNameLst>
                                          <p:attrName>style.visibility</p:attrName>
                                        </p:attrNameLst>
                                      </p:cBhvr>
                                      <p:to>
                                        <p:strVal val="visible"/>
                                      </p:to>
                                    </p:set>
                                    <p:anim calcmode="lin" valueType="num">
                                      <p:cBhvr additive="base">
                                        <p:cTn id="580" dur="4000" fill="hold"/>
                                        <p:tgtEl>
                                          <p:spTgt spid="113"/>
                                        </p:tgtEl>
                                        <p:attrNameLst>
                                          <p:attrName>ppt_x</p:attrName>
                                        </p:attrNameLst>
                                      </p:cBhvr>
                                      <p:tavLst>
                                        <p:tav tm="0">
                                          <p:val>
                                            <p:strVal val="#ppt_x"/>
                                          </p:val>
                                        </p:tav>
                                        <p:tav tm="100000">
                                          <p:val>
                                            <p:strVal val="#ppt_x"/>
                                          </p:val>
                                        </p:tav>
                                      </p:tavLst>
                                    </p:anim>
                                    <p:anim calcmode="lin" valueType="num">
                                      <p:cBhvr additive="base">
                                        <p:cTn id="581" dur="4000" fill="hold"/>
                                        <p:tgtEl>
                                          <p:spTgt spid="113"/>
                                        </p:tgtEl>
                                        <p:attrNameLst>
                                          <p:attrName>ppt_y</p:attrName>
                                        </p:attrNameLst>
                                      </p:cBhvr>
                                      <p:tavLst>
                                        <p:tav tm="0">
                                          <p:val>
                                            <p:strVal val="0-#ppt_h/2"/>
                                          </p:val>
                                        </p:tav>
                                        <p:tav tm="100000">
                                          <p:val>
                                            <p:strVal val="#ppt_y"/>
                                          </p:val>
                                        </p:tav>
                                      </p:tavLst>
                                    </p:anim>
                                  </p:childTnLst>
                                </p:cTn>
                              </p:par>
                              <p:par>
                                <p:cTn id="582" presetID="19" presetClass="entr" presetSubtype="5" fill="hold" grpId="1" nodeType="withEffect">
                                  <p:stCondLst>
                                    <p:cond delay="0"/>
                                  </p:stCondLst>
                                  <p:childTnLst>
                                    <p:set>
                                      <p:cBhvr>
                                        <p:cTn id="583" dur="1" fill="hold">
                                          <p:stCondLst>
                                            <p:cond delay="0"/>
                                          </p:stCondLst>
                                        </p:cTn>
                                        <p:tgtEl>
                                          <p:spTgt spid="113"/>
                                        </p:tgtEl>
                                        <p:attrNameLst>
                                          <p:attrName>style.visibility</p:attrName>
                                        </p:attrNameLst>
                                      </p:cBhvr>
                                      <p:to>
                                        <p:strVal val="visible"/>
                                      </p:to>
                                    </p:set>
                                    <p:anim calcmode="lin" valueType="num">
                                      <p:cBhvr>
                                        <p:cTn id="584" dur="4000" fill="hold"/>
                                        <p:tgtEl>
                                          <p:spTgt spid="113"/>
                                        </p:tgtEl>
                                        <p:attrNameLst>
                                          <p:attrName>ppt_w</p:attrName>
                                        </p:attrNameLst>
                                      </p:cBhvr>
                                      <p:tavLst>
                                        <p:tav tm="0">
                                          <p:val>
                                            <p:strVal val="#ppt_w"/>
                                          </p:val>
                                        </p:tav>
                                        <p:tav tm="100000">
                                          <p:val>
                                            <p:strVal val="#ppt_w"/>
                                          </p:val>
                                        </p:tav>
                                      </p:tavLst>
                                    </p:anim>
                                    <p:anim calcmode="lin" valueType="num">
                                      <p:cBhvr>
                                        <p:cTn id="585" dur="4000" fill="hold"/>
                                        <p:tgtEl>
                                          <p:spTgt spid="113"/>
                                        </p:tgtEl>
                                        <p:attrNameLst>
                                          <p:attrName>ppt_h</p:attrName>
                                        </p:attrNameLst>
                                      </p:cBhvr>
                                      <p:tavLst>
                                        <p:tav tm="0" fmla="#ppt_h*sin(2.5*pi*$)">
                                          <p:val>
                                            <p:fltVal val="0"/>
                                          </p:val>
                                        </p:tav>
                                        <p:tav tm="100000">
                                          <p:val>
                                            <p:fltVal val="1"/>
                                          </p:val>
                                        </p:tav>
                                      </p:tavLst>
                                    </p:anim>
                                  </p:childTnLst>
                                </p:cTn>
                              </p:par>
                              <p:par>
                                <p:cTn id="586" presetID="2" presetClass="exit" presetSubtype="4" fill="hold" grpId="2" nodeType="withEffect">
                                  <p:stCondLst>
                                    <p:cond delay="0"/>
                                  </p:stCondLst>
                                  <p:childTnLst>
                                    <p:anim calcmode="lin" valueType="num">
                                      <p:cBhvr additive="base">
                                        <p:cTn id="587" dur="4500"/>
                                        <p:tgtEl>
                                          <p:spTgt spid="113"/>
                                        </p:tgtEl>
                                        <p:attrNameLst>
                                          <p:attrName>ppt_x</p:attrName>
                                        </p:attrNameLst>
                                      </p:cBhvr>
                                      <p:tavLst>
                                        <p:tav tm="0">
                                          <p:val>
                                            <p:strVal val="ppt_x"/>
                                          </p:val>
                                        </p:tav>
                                        <p:tav tm="100000">
                                          <p:val>
                                            <p:strVal val="ppt_x"/>
                                          </p:val>
                                        </p:tav>
                                      </p:tavLst>
                                    </p:anim>
                                    <p:anim calcmode="lin" valueType="num">
                                      <p:cBhvr additive="base">
                                        <p:cTn id="588" dur="4500"/>
                                        <p:tgtEl>
                                          <p:spTgt spid="113"/>
                                        </p:tgtEl>
                                        <p:attrNameLst>
                                          <p:attrName>ppt_y</p:attrName>
                                        </p:attrNameLst>
                                      </p:cBhvr>
                                      <p:tavLst>
                                        <p:tav tm="0">
                                          <p:val>
                                            <p:strVal val="ppt_y"/>
                                          </p:val>
                                        </p:tav>
                                        <p:tav tm="100000">
                                          <p:val>
                                            <p:strVal val="1+ppt_h/2"/>
                                          </p:val>
                                        </p:tav>
                                      </p:tavLst>
                                    </p:anim>
                                    <p:set>
                                      <p:cBhvr>
                                        <p:cTn id="589" dur="1" fill="hold">
                                          <p:stCondLst>
                                            <p:cond delay="4499"/>
                                          </p:stCondLst>
                                        </p:cTn>
                                        <p:tgtEl>
                                          <p:spTgt spid="113"/>
                                        </p:tgtEl>
                                        <p:attrNameLst>
                                          <p:attrName>style.visibility</p:attrName>
                                        </p:attrNameLst>
                                      </p:cBhvr>
                                      <p:to>
                                        <p:strVal val="hidden"/>
                                      </p:to>
                                    </p:set>
                                  </p:childTnLst>
                                </p:cTn>
                              </p:par>
                              <p:par>
                                <p:cTn id="590" presetID="3" presetClass="exit" presetSubtype="10" fill="hold" grpId="3" nodeType="withEffect">
                                  <p:stCondLst>
                                    <p:cond delay="0"/>
                                  </p:stCondLst>
                                  <p:childTnLst>
                                    <p:animEffect transition="out" filter="blinds(horizontal)">
                                      <p:cBhvr>
                                        <p:cTn id="591" dur="6000"/>
                                        <p:tgtEl>
                                          <p:spTgt spid="113"/>
                                        </p:tgtEl>
                                      </p:cBhvr>
                                    </p:animEffect>
                                    <p:set>
                                      <p:cBhvr>
                                        <p:cTn id="592" dur="1" fill="hold">
                                          <p:stCondLst>
                                            <p:cond delay="5999"/>
                                          </p:stCondLst>
                                        </p:cTn>
                                        <p:tgtEl>
                                          <p:spTgt spid="113"/>
                                        </p:tgtEl>
                                        <p:attrNameLst>
                                          <p:attrName>style.visibility</p:attrName>
                                        </p:attrNameLst>
                                      </p:cBhvr>
                                      <p:to>
                                        <p:strVal val="hidden"/>
                                      </p:to>
                                    </p:set>
                                  </p:childTnLst>
                                </p:cTn>
                              </p:par>
                              <p:par>
                                <p:cTn id="593" presetID="2" presetClass="entr" presetSubtype="1" fill="hold" grpId="0" nodeType="withEffect">
                                  <p:stCondLst>
                                    <p:cond delay="0"/>
                                  </p:stCondLst>
                                  <p:childTnLst>
                                    <p:set>
                                      <p:cBhvr>
                                        <p:cTn id="594" dur="1" fill="hold">
                                          <p:stCondLst>
                                            <p:cond delay="0"/>
                                          </p:stCondLst>
                                        </p:cTn>
                                        <p:tgtEl>
                                          <p:spTgt spid="89"/>
                                        </p:tgtEl>
                                        <p:attrNameLst>
                                          <p:attrName>style.visibility</p:attrName>
                                        </p:attrNameLst>
                                      </p:cBhvr>
                                      <p:to>
                                        <p:strVal val="visible"/>
                                      </p:to>
                                    </p:set>
                                    <p:anim calcmode="lin" valueType="num">
                                      <p:cBhvr additive="base">
                                        <p:cTn id="595" dur="4000" fill="hold"/>
                                        <p:tgtEl>
                                          <p:spTgt spid="89"/>
                                        </p:tgtEl>
                                        <p:attrNameLst>
                                          <p:attrName>ppt_x</p:attrName>
                                        </p:attrNameLst>
                                      </p:cBhvr>
                                      <p:tavLst>
                                        <p:tav tm="0">
                                          <p:val>
                                            <p:strVal val="#ppt_x"/>
                                          </p:val>
                                        </p:tav>
                                        <p:tav tm="100000">
                                          <p:val>
                                            <p:strVal val="#ppt_x"/>
                                          </p:val>
                                        </p:tav>
                                      </p:tavLst>
                                    </p:anim>
                                    <p:anim calcmode="lin" valueType="num">
                                      <p:cBhvr additive="base">
                                        <p:cTn id="596" dur="4000" fill="hold"/>
                                        <p:tgtEl>
                                          <p:spTgt spid="89"/>
                                        </p:tgtEl>
                                        <p:attrNameLst>
                                          <p:attrName>ppt_y</p:attrName>
                                        </p:attrNameLst>
                                      </p:cBhvr>
                                      <p:tavLst>
                                        <p:tav tm="0">
                                          <p:val>
                                            <p:strVal val="0-#ppt_h/2"/>
                                          </p:val>
                                        </p:tav>
                                        <p:tav tm="100000">
                                          <p:val>
                                            <p:strVal val="#ppt_y"/>
                                          </p:val>
                                        </p:tav>
                                      </p:tavLst>
                                    </p:anim>
                                  </p:childTnLst>
                                </p:cTn>
                              </p:par>
                              <p:par>
                                <p:cTn id="597" presetID="19" presetClass="entr" presetSubtype="5" fill="hold" grpId="1" nodeType="withEffect">
                                  <p:stCondLst>
                                    <p:cond delay="0"/>
                                  </p:stCondLst>
                                  <p:childTnLst>
                                    <p:set>
                                      <p:cBhvr>
                                        <p:cTn id="598" dur="1" fill="hold">
                                          <p:stCondLst>
                                            <p:cond delay="0"/>
                                          </p:stCondLst>
                                        </p:cTn>
                                        <p:tgtEl>
                                          <p:spTgt spid="89"/>
                                        </p:tgtEl>
                                        <p:attrNameLst>
                                          <p:attrName>style.visibility</p:attrName>
                                        </p:attrNameLst>
                                      </p:cBhvr>
                                      <p:to>
                                        <p:strVal val="visible"/>
                                      </p:to>
                                    </p:set>
                                    <p:anim calcmode="lin" valueType="num">
                                      <p:cBhvr>
                                        <p:cTn id="599" dur="4000" fill="hold"/>
                                        <p:tgtEl>
                                          <p:spTgt spid="89"/>
                                        </p:tgtEl>
                                        <p:attrNameLst>
                                          <p:attrName>ppt_w</p:attrName>
                                        </p:attrNameLst>
                                      </p:cBhvr>
                                      <p:tavLst>
                                        <p:tav tm="0">
                                          <p:val>
                                            <p:strVal val="#ppt_w"/>
                                          </p:val>
                                        </p:tav>
                                        <p:tav tm="100000">
                                          <p:val>
                                            <p:strVal val="#ppt_w"/>
                                          </p:val>
                                        </p:tav>
                                      </p:tavLst>
                                    </p:anim>
                                    <p:anim calcmode="lin" valueType="num">
                                      <p:cBhvr>
                                        <p:cTn id="600" dur="4000" fill="hold"/>
                                        <p:tgtEl>
                                          <p:spTgt spid="89"/>
                                        </p:tgtEl>
                                        <p:attrNameLst>
                                          <p:attrName>ppt_h</p:attrName>
                                        </p:attrNameLst>
                                      </p:cBhvr>
                                      <p:tavLst>
                                        <p:tav tm="0" fmla="#ppt_h*sin(2.5*pi*$)">
                                          <p:val>
                                            <p:fltVal val="0"/>
                                          </p:val>
                                        </p:tav>
                                        <p:tav tm="100000">
                                          <p:val>
                                            <p:fltVal val="1"/>
                                          </p:val>
                                        </p:tav>
                                      </p:tavLst>
                                    </p:anim>
                                  </p:childTnLst>
                                </p:cTn>
                              </p:par>
                              <p:par>
                                <p:cTn id="601" presetID="2" presetClass="exit" presetSubtype="4" fill="hold" grpId="2" nodeType="withEffect">
                                  <p:stCondLst>
                                    <p:cond delay="0"/>
                                  </p:stCondLst>
                                  <p:childTnLst>
                                    <p:anim calcmode="lin" valueType="num">
                                      <p:cBhvr additive="base">
                                        <p:cTn id="602" dur="4500"/>
                                        <p:tgtEl>
                                          <p:spTgt spid="89"/>
                                        </p:tgtEl>
                                        <p:attrNameLst>
                                          <p:attrName>ppt_x</p:attrName>
                                        </p:attrNameLst>
                                      </p:cBhvr>
                                      <p:tavLst>
                                        <p:tav tm="0">
                                          <p:val>
                                            <p:strVal val="ppt_x"/>
                                          </p:val>
                                        </p:tav>
                                        <p:tav tm="100000">
                                          <p:val>
                                            <p:strVal val="ppt_x"/>
                                          </p:val>
                                        </p:tav>
                                      </p:tavLst>
                                    </p:anim>
                                    <p:anim calcmode="lin" valueType="num">
                                      <p:cBhvr additive="base">
                                        <p:cTn id="603" dur="4500"/>
                                        <p:tgtEl>
                                          <p:spTgt spid="89"/>
                                        </p:tgtEl>
                                        <p:attrNameLst>
                                          <p:attrName>ppt_y</p:attrName>
                                        </p:attrNameLst>
                                      </p:cBhvr>
                                      <p:tavLst>
                                        <p:tav tm="0">
                                          <p:val>
                                            <p:strVal val="ppt_y"/>
                                          </p:val>
                                        </p:tav>
                                        <p:tav tm="100000">
                                          <p:val>
                                            <p:strVal val="1+ppt_h/2"/>
                                          </p:val>
                                        </p:tav>
                                      </p:tavLst>
                                    </p:anim>
                                    <p:set>
                                      <p:cBhvr>
                                        <p:cTn id="604" dur="1" fill="hold">
                                          <p:stCondLst>
                                            <p:cond delay="4499"/>
                                          </p:stCondLst>
                                        </p:cTn>
                                        <p:tgtEl>
                                          <p:spTgt spid="89"/>
                                        </p:tgtEl>
                                        <p:attrNameLst>
                                          <p:attrName>style.visibility</p:attrName>
                                        </p:attrNameLst>
                                      </p:cBhvr>
                                      <p:to>
                                        <p:strVal val="hidden"/>
                                      </p:to>
                                    </p:set>
                                  </p:childTnLst>
                                </p:cTn>
                              </p:par>
                              <p:par>
                                <p:cTn id="605" presetID="3" presetClass="exit" presetSubtype="10" fill="hold" grpId="3" nodeType="withEffect">
                                  <p:stCondLst>
                                    <p:cond delay="0"/>
                                  </p:stCondLst>
                                  <p:childTnLst>
                                    <p:animEffect transition="out" filter="blinds(horizontal)">
                                      <p:cBhvr>
                                        <p:cTn id="606" dur="6000"/>
                                        <p:tgtEl>
                                          <p:spTgt spid="89"/>
                                        </p:tgtEl>
                                      </p:cBhvr>
                                    </p:animEffect>
                                    <p:set>
                                      <p:cBhvr>
                                        <p:cTn id="607" dur="1" fill="hold">
                                          <p:stCondLst>
                                            <p:cond delay="5999"/>
                                          </p:stCondLst>
                                        </p:cTn>
                                        <p:tgtEl>
                                          <p:spTgt spid="89"/>
                                        </p:tgtEl>
                                        <p:attrNameLst>
                                          <p:attrName>style.visibility</p:attrName>
                                        </p:attrNameLst>
                                      </p:cBhvr>
                                      <p:to>
                                        <p:strVal val="hidden"/>
                                      </p:to>
                                    </p:set>
                                  </p:childTnLst>
                                </p:cTn>
                              </p:par>
                              <p:par>
                                <p:cTn id="608" presetID="2" presetClass="entr" presetSubtype="1" fill="hold" grpId="0" nodeType="withEffect">
                                  <p:stCondLst>
                                    <p:cond delay="0"/>
                                  </p:stCondLst>
                                  <p:childTnLst>
                                    <p:set>
                                      <p:cBhvr>
                                        <p:cTn id="609" dur="1" fill="hold">
                                          <p:stCondLst>
                                            <p:cond delay="0"/>
                                          </p:stCondLst>
                                        </p:cTn>
                                        <p:tgtEl>
                                          <p:spTgt spid="90"/>
                                        </p:tgtEl>
                                        <p:attrNameLst>
                                          <p:attrName>style.visibility</p:attrName>
                                        </p:attrNameLst>
                                      </p:cBhvr>
                                      <p:to>
                                        <p:strVal val="visible"/>
                                      </p:to>
                                    </p:set>
                                    <p:anim calcmode="lin" valueType="num">
                                      <p:cBhvr additive="base">
                                        <p:cTn id="610" dur="4000" fill="hold"/>
                                        <p:tgtEl>
                                          <p:spTgt spid="90"/>
                                        </p:tgtEl>
                                        <p:attrNameLst>
                                          <p:attrName>ppt_x</p:attrName>
                                        </p:attrNameLst>
                                      </p:cBhvr>
                                      <p:tavLst>
                                        <p:tav tm="0">
                                          <p:val>
                                            <p:strVal val="#ppt_x"/>
                                          </p:val>
                                        </p:tav>
                                        <p:tav tm="100000">
                                          <p:val>
                                            <p:strVal val="#ppt_x"/>
                                          </p:val>
                                        </p:tav>
                                      </p:tavLst>
                                    </p:anim>
                                    <p:anim calcmode="lin" valueType="num">
                                      <p:cBhvr additive="base">
                                        <p:cTn id="611" dur="4000" fill="hold"/>
                                        <p:tgtEl>
                                          <p:spTgt spid="90"/>
                                        </p:tgtEl>
                                        <p:attrNameLst>
                                          <p:attrName>ppt_y</p:attrName>
                                        </p:attrNameLst>
                                      </p:cBhvr>
                                      <p:tavLst>
                                        <p:tav tm="0">
                                          <p:val>
                                            <p:strVal val="0-#ppt_h/2"/>
                                          </p:val>
                                        </p:tav>
                                        <p:tav tm="100000">
                                          <p:val>
                                            <p:strVal val="#ppt_y"/>
                                          </p:val>
                                        </p:tav>
                                      </p:tavLst>
                                    </p:anim>
                                  </p:childTnLst>
                                </p:cTn>
                              </p:par>
                              <p:par>
                                <p:cTn id="612" presetID="19" presetClass="entr" presetSubtype="5" fill="hold" grpId="1" nodeType="withEffect">
                                  <p:stCondLst>
                                    <p:cond delay="0"/>
                                  </p:stCondLst>
                                  <p:childTnLst>
                                    <p:set>
                                      <p:cBhvr>
                                        <p:cTn id="613" dur="1" fill="hold">
                                          <p:stCondLst>
                                            <p:cond delay="0"/>
                                          </p:stCondLst>
                                        </p:cTn>
                                        <p:tgtEl>
                                          <p:spTgt spid="90"/>
                                        </p:tgtEl>
                                        <p:attrNameLst>
                                          <p:attrName>style.visibility</p:attrName>
                                        </p:attrNameLst>
                                      </p:cBhvr>
                                      <p:to>
                                        <p:strVal val="visible"/>
                                      </p:to>
                                    </p:set>
                                    <p:anim calcmode="lin" valueType="num">
                                      <p:cBhvr>
                                        <p:cTn id="614" dur="4000" fill="hold"/>
                                        <p:tgtEl>
                                          <p:spTgt spid="90"/>
                                        </p:tgtEl>
                                        <p:attrNameLst>
                                          <p:attrName>ppt_w</p:attrName>
                                        </p:attrNameLst>
                                      </p:cBhvr>
                                      <p:tavLst>
                                        <p:tav tm="0">
                                          <p:val>
                                            <p:strVal val="#ppt_w"/>
                                          </p:val>
                                        </p:tav>
                                        <p:tav tm="100000">
                                          <p:val>
                                            <p:strVal val="#ppt_w"/>
                                          </p:val>
                                        </p:tav>
                                      </p:tavLst>
                                    </p:anim>
                                    <p:anim calcmode="lin" valueType="num">
                                      <p:cBhvr>
                                        <p:cTn id="615" dur="4000" fill="hold"/>
                                        <p:tgtEl>
                                          <p:spTgt spid="90"/>
                                        </p:tgtEl>
                                        <p:attrNameLst>
                                          <p:attrName>ppt_h</p:attrName>
                                        </p:attrNameLst>
                                      </p:cBhvr>
                                      <p:tavLst>
                                        <p:tav tm="0" fmla="#ppt_h*sin(2.5*pi*$)">
                                          <p:val>
                                            <p:fltVal val="0"/>
                                          </p:val>
                                        </p:tav>
                                        <p:tav tm="100000">
                                          <p:val>
                                            <p:fltVal val="1"/>
                                          </p:val>
                                        </p:tav>
                                      </p:tavLst>
                                    </p:anim>
                                  </p:childTnLst>
                                </p:cTn>
                              </p:par>
                              <p:par>
                                <p:cTn id="616" presetID="2" presetClass="exit" presetSubtype="4" fill="hold" grpId="2" nodeType="withEffect">
                                  <p:stCondLst>
                                    <p:cond delay="0"/>
                                  </p:stCondLst>
                                  <p:childTnLst>
                                    <p:anim calcmode="lin" valueType="num">
                                      <p:cBhvr additive="base">
                                        <p:cTn id="617" dur="4500"/>
                                        <p:tgtEl>
                                          <p:spTgt spid="90"/>
                                        </p:tgtEl>
                                        <p:attrNameLst>
                                          <p:attrName>ppt_x</p:attrName>
                                        </p:attrNameLst>
                                      </p:cBhvr>
                                      <p:tavLst>
                                        <p:tav tm="0">
                                          <p:val>
                                            <p:strVal val="ppt_x"/>
                                          </p:val>
                                        </p:tav>
                                        <p:tav tm="100000">
                                          <p:val>
                                            <p:strVal val="ppt_x"/>
                                          </p:val>
                                        </p:tav>
                                      </p:tavLst>
                                    </p:anim>
                                    <p:anim calcmode="lin" valueType="num">
                                      <p:cBhvr additive="base">
                                        <p:cTn id="618" dur="4500"/>
                                        <p:tgtEl>
                                          <p:spTgt spid="90"/>
                                        </p:tgtEl>
                                        <p:attrNameLst>
                                          <p:attrName>ppt_y</p:attrName>
                                        </p:attrNameLst>
                                      </p:cBhvr>
                                      <p:tavLst>
                                        <p:tav tm="0">
                                          <p:val>
                                            <p:strVal val="ppt_y"/>
                                          </p:val>
                                        </p:tav>
                                        <p:tav tm="100000">
                                          <p:val>
                                            <p:strVal val="1+ppt_h/2"/>
                                          </p:val>
                                        </p:tav>
                                      </p:tavLst>
                                    </p:anim>
                                    <p:set>
                                      <p:cBhvr>
                                        <p:cTn id="619" dur="1" fill="hold">
                                          <p:stCondLst>
                                            <p:cond delay="4499"/>
                                          </p:stCondLst>
                                        </p:cTn>
                                        <p:tgtEl>
                                          <p:spTgt spid="90"/>
                                        </p:tgtEl>
                                        <p:attrNameLst>
                                          <p:attrName>style.visibility</p:attrName>
                                        </p:attrNameLst>
                                      </p:cBhvr>
                                      <p:to>
                                        <p:strVal val="hidden"/>
                                      </p:to>
                                    </p:set>
                                  </p:childTnLst>
                                </p:cTn>
                              </p:par>
                              <p:par>
                                <p:cTn id="620" presetID="3" presetClass="exit" presetSubtype="10" fill="hold" grpId="3" nodeType="withEffect">
                                  <p:stCondLst>
                                    <p:cond delay="0"/>
                                  </p:stCondLst>
                                  <p:childTnLst>
                                    <p:animEffect transition="out" filter="blinds(horizontal)">
                                      <p:cBhvr>
                                        <p:cTn id="621" dur="6000"/>
                                        <p:tgtEl>
                                          <p:spTgt spid="90"/>
                                        </p:tgtEl>
                                      </p:cBhvr>
                                    </p:animEffect>
                                    <p:set>
                                      <p:cBhvr>
                                        <p:cTn id="622" dur="1" fill="hold">
                                          <p:stCondLst>
                                            <p:cond delay="5999"/>
                                          </p:stCondLst>
                                        </p:cTn>
                                        <p:tgtEl>
                                          <p:spTgt spid="90"/>
                                        </p:tgtEl>
                                        <p:attrNameLst>
                                          <p:attrName>style.visibility</p:attrName>
                                        </p:attrNameLst>
                                      </p:cBhvr>
                                      <p:to>
                                        <p:strVal val="hidden"/>
                                      </p:to>
                                    </p:set>
                                  </p:childTnLst>
                                </p:cTn>
                              </p:par>
                              <p:par>
                                <p:cTn id="623" presetID="2" presetClass="entr" presetSubtype="1" fill="hold" grpId="0" nodeType="withEffect">
                                  <p:stCondLst>
                                    <p:cond delay="0"/>
                                  </p:stCondLst>
                                  <p:childTnLst>
                                    <p:set>
                                      <p:cBhvr>
                                        <p:cTn id="624" dur="1" fill="hold">
                                          <p:stCondLst>
                                            <p:cond delay="0"/>
                                          </p:stCondLst>
                                        </p:cTn>
                                        <p:tgtEl>
                                          <p:spTgt spid="91"/>
                                        </p:tgtEl>
                                        <p:attrNameLst>
                                          <p:attrName>style.visibility</p:attrName>
                                        </p:attrNameLst>
                                      </p:cBhvr>
                                      <p:to>
                                        <p:strVal val="visible"/>
                                      </p:to>
                                    </p:set>
                                    <p:anim calcmode="lin" valueType="num">
                                      <p:cBhvr additive="base">
                                        <p:cTn id="625" dur="4000" fill="hold"/>
                                        <p:tgtEl>
                                          <p:spTgt spid="91"/>
                                        </p:tgtEl>
                                        <p:attrNameLst>
                                          <p:attrName>ppt_x</p:attrName>
                                        </p:attrNameLst>
                                      </p:cBhvr>
                                      <p:tavLst>
                                        <p:tav tm="0">
                                          <p:val>
                                            <p:strVal val="#ppt_x"/>
                                          </p:val>
                                        </p:tav>
                                        <p:tav tm="100000">
                                          <p:val>
                                            <p:strVal val="#ppt_x"/>
                                          </p:val>
                                        </p:tav>
                                      </p:tavLst>
                                    </p:anim>
                                    <p:anim calcmode="lin" valueType="num">
                                      <p:cBhvr additive="base">
                                        <p:cTn id="626" dur="4000" fill="hold"/>
                                        <p:tgtEl>
                                          <p:spTgt spid="91"/>
                                        </p:tgtEl>
                                        <p:attrNameLst>
                                          <p:attrName>ppt_y</p:attrName>
                                        </p:attrNameLst>
                                      </p:cBhvr>
                                      <p:tavLst>
                                        <p:tav tm="0">
                                          <p:val>
                                            <p:strVal val="0-#ppt_h/2"/>
                                          </p:val>
                                        </p:tav>
                                        <p:tav tm="100000">
                                          <p:val>
                                            <p:strVal val="#ppt_y"/>
                                          </p:val>
                                        </p:tav>
                                      </p:tavLst>
                                    </p:anim>
                                  </p:childTnLst>
                                </p:cTn>
                              </p:par>
                              <p:par>
                                <p:cTn id="627" presetID="19" presetClass="entr" presetSubtype="5" fill="hold" grpId="1" nodeType="withEffect">
                                  <p:stCondLst>
                                    <p:cond delay="0"/>
                                  </p:stCondLst>
                                  <p:childTnLst>
                                    <p:set>
                                      <p:cBhvr>
                                        <p:cTn id="628" dur="1" fill="hold">
                                          <p:stCondLst>
                                            <p:cond delay="0"/>
                                          </p:stCondLst>
                                        </p:cTn>
                                        <p:tgtEl>
                                          <p:spTgt spid="91"/>
                                        </p:tgtEl>
                                        <p:attrNameLst>
                                          <p:attrName>style.visibility</p:attrName>
                                        </p:attrNameLst>
                                      </p:cBhvr>
                                      <p:to>
                                        <p:strVal val="visible"/>
                                      </p:to>
                                    </p:set>
                                    <p:anim calcmode="lin" valueType="num">
                                      <p:cBhvr>
                                        <p:cTn id="629" dur="4000" fill="hold"/>
                                        <p:tgtEl>
                                          <p:spTgt spid="91"/>
                                        </p:tgtEl>
                                        <p:attrNameLst>
                                          <p:attrName>ppt_w</p:attrName>
                                        </p:attrNameLst>
                                      </p:cBhvr>
                                      <p:tavLst>
                                        <p:tav tm="0">
                                          <p:val>
                                            <p:strVal val="#ppt_w"/>
                                          </p:val>
                                        </p:tav>
                                        <p:tav tm="100000">
                                          <p:val>
                                            <p:strVal val="#ppt_w"/>
                                          </p:val>
                                        </p:tav>
                                      </p:tavLst>
                                    </p:anim>
                                    <p:anim calcmode="lin" valueType="num">
                                      <p:cBhvr>
                                        <p:cTn id="630" dur="4000" fill="hold"/>
                                        <p:tgtEl>
                                          <p:spTgt spid="91"/>
                                        </p:tgtEl>
                                        <p:attrNameLst>
                                          <p:attrName>ppt_h</p:attrName>
                                        </p:attrNameLst>
                                      </p:cBhvr>
                                      <p:tavLst>
                                        <p:tav tm="0" fmla="#ppt_h*sin(2.5*pi*$)">
                                          <p:val>
                                            <p:fltVal val="0"/>
                                          </p:val>
                                        </p:tav>
                                        <p:tav tm="100000">
                                          <p:val>
                                            <p:fltVal val="1"/>
                                          </p:val>
                                        </p:tav>
                                      </p:tavLst>
                                    </p:anim>
                                  </p:childTnLst>
                                </p:cTn>
                              </p:par>
                              <p:par>
                                <p:cTn id="631" presetID="2" presetClass="exit" presetSubtype="4" fill="hold" grpId="2" nodeType="withEffect">
                                  <p:stCondLst>
                                    <p:cond delay="0"/>
                                  </p:stCondLst>
                                  <p:childTnLst>
                                    <p:anim calcmode="lin" valueType="num">
                                      <p:cBhvr additive="base">
                                        <p:cTn id="632" dur="4500"/>
                                        <p:tgtEl>
                                          <p:spTgt spid="91"/>
                                        </p:tgtEl>
                                        <p:attrNameLst>
                                          <p:attrName>ppt_x</p:attrName>
                                        </p:attrNameLst>
                                      </p:cBhvr>
                                      <p:tavLst>
                                        <p:tav tm="0">
                                          <p:val>
                                            <p:strVal val="ppt_x"/>
                                          </p:val>
                                        </p:tav>
                                        <p:tav tm="100000">
                                          <p:val>
                                            <p:strVal val="ppt_x"/>
                                          </p:val>
                                        </p:tav>
                                      </p:tavLst>
                                    </p:anim>
                                    <p:anim calcmode="lin" valueType="num">
                                      <p:cBhvr additive="base">
                                        <p:cTn id="633" dur="4500"/>
                                        <p:tgtEl>
                                          <p:spTgt spid="91"/>
                                        </p:tgtEl>
                                        <p:attrNameLst>
                                          <p:attrName>ppt_y</p:attrName>
                                        </p:attrNameLst>
                                      </p:cBhvr>
                                      <p:tavLst>
                                        <p:tav tm="0">
                                          <p:val>
                                            <p:strVal val="ppt_y"/>
                                          </p:val>
                                        </p:tav>
                                        <p:tav tm="100000">
                                          <p:val>
                                            <p:strVal val="1+ppt_h/2"/>
                                          </p:val>
                                        </p:tav>
                                      </p:tavLst>
                                    </p:anim>
                                    <p:set>
                                      <p:cBhvr>
                                        <p:cTn id="634" dur="1" fill="hold">
                                          <p:stCondLst>
                                            <p:cond delay="4499"/>
                                          </p:stCondLst>
                                        </p:cTn>
                                        <p:tgtEl>
                                          <p:spTgt spid="91"/>
                                        </p:tgtEl>
                                        <p:attrNameLst>
                                          <p:attrName>style.visibility</p:attrName>
                                        </p:attrNameLst>
                                      </p:cBhvr>
                                      <p:to>
                                        <p:strVal val="hidden"/>
                                      </p:to>
                                    </p:set>
                                  </p:childTnLst>
                                </p:cTn>
                              </p:par>
                              <p:par>
                                <p:cTn id="635" presetID="3" presetClass="exit" presetSubtype="10" fill="hold" grpId="3" nodeType="withEffect">
                                  <p:stCondLst>
                                    <p:cond delay="0"/>
                                  </p:stCondLst>
                                  <p:childTnLst>
                                    <p:animEffect transition="out" filter="blinds(horizontal)">
                                      <p:cBhvr>
                                        <p:cTn id="636" dur="6000"/>
                                        <p:tgtEl>
                                          <p:spTgt spid="91"/>
                                        </p:tgtEl>
                                      </p:cBhvr>
                                    </p:animEffect>
                                    <p:set>
                                      <p:cBhvr>
                                        <p:cTn id="637" dur="1" fill="hold">
                                          <p:stCondLst>
                                            <p:cond delay="5999"/>
                                          </p:stCondLst>
                                        </p:cTn>
                                        <p:tgtEl>
                                          <p:spTgt spid="91"/>
                                        </p:tgtEl>
                                        <p:attrNameLst>
                                          <p:attrName>style.visibility</p:attrName>
                                        </p:attrNameLst>
                                      </p:cBhvr>
                                      <p:to>
                                        <p:strVal val="hidden"/>
                                      </p:to>
                                    </p:set>
                                  </p:childTnLst>
                                </p:cTn>
                              </p:par>
                              <p:par>
                                <p:cTn id="638" presetID="2" presetClass="entr" presetSubtype="1" fill="hold" grpId="0" nodeType="withEffect">
                                  <p:stCondLst>
                                    <p:cond delay="0"/>
                                  </p:stCondLst>
                                  <p:childTnLst>
                                    <p:set>
                                      <p:cBhvr>
                                        <p:cTn id="639" dur="1" fill="hold">
                                          <p:stCondLst>
                                            <p:cond delay="0"/>
                                          </p:stCondLst>
                                        </p:cTn>
                                        <p:tgtEl>
                                          <p:spTgt spid="92"/>
                                        </p:tgtEl>
                                        <p:attrNameLst>
                                          <p:attrName>style.visibility</p:attrName>
                                        </p:attrNameLst>
                                      </p:cBhvr>
                                      <p:to>
                                        <p:strVal val="visible"/>
                                      </p:to>
                                    </p:set>
                                    <p:anim calcmode="lin" valueType="num">
                                      <p:cBhvr additive="base">
                                        <p:cTn id="640" dur="4000" fill="hold"/>
                                        <p:tgtEl>
                                          <p:spTgt spid="92"/>
                                        </p:tgtEl>
                                        <p:attrNameLst>
                                          <p:attrName>ppt_x</p:attrName>
                                        </p:attrNameLst>
                                      </p:cBhvr>
                                      <p:tavLst>
                                        <p:tav tm="0">
                                          <p:val>
                                            <p:strVal val="#ppt_x"/>
                                          </p:val>
                                        </p:tav>
                                        <p:tav tm="100000">
                                          <p:val>
                                            <p:strVal val="#ppt_x"/>
                                          </p:val>
                                        </p:tav>
                                      </p:tavLst>
                                    </p:anim>
                                    <p:anim calcmode="lin" valueType="num">
                                      <p:cBhvr additive="base">
                                        <p:cTn id="641" dur="4000" fill="hold"/>
                                        <p:tgtEl>
                                          <p:spTgt spid="92"/>
                                        </p:tgtEl>
                                        <p:attrNameLst>
                                          <p:attrName>ppt_y</p:attrName>
                                        </p:attrNameLst>
                                      </p:cBhvr>
                                      <p:tavLst>
                                        <p:tav tm="0">
                                          <p:val>
                                            <p:strVal val="0-#ppt_h/2"/>
                                          </p:val>
                                        </p:tav>
                                        <p:tav tm="100000">
                                          <p:val>
                                            <p:strVal val="#ppt_y"/>
                                          </p:val>
                                        </p:tav>
                                      </p:tavLst>
                                    </p:anim>
                                  </p:childTnLst>
                                </p:cTn>
                              </p:par>
                              <p:par>
                                <p:cTn id="642" presetID="19" presetClass="entr" presetSubtype="5" fill="hold" grpId="1" nodeType="withEffect">
                                  <p:stCondLst>
                                    <p:cond delay="0"/>
                                  </p:stCondLst>
                                  <p:childTnLst>
                                    <p:set>
                                      <p:cBhvr>
                                        <p:cTn id="643" dur="1" fill="hold">
                                          <p:stCondLst>
                                            <p:cond delay="0"/>
                                          </p:stCondLst>
                                        </p:cTn>
                                        <p:tgtEl>
                                          <p:spTgt spid="92"/>
                                        </p:tgtEl>
                                        <p:attrNameLst>
                                          <p:attrName>style.visibility</p:attrName>
                                        </p:attrNameLst>
                                      </p:cBhvr>
                                      <p:to>
                                        <p:strVal val="visible"/>
                                      </p:to>
                                    </p:set>
                                    <p:anim calcmode="lin" valueType="num">
                                      <p:cBhvr>
                                        <p:cTn id="644" dur="4000" fill="hold"/>
                                        <p:tgtEl>
                                          <p:spTgt spid="92"/>
                                        </p:tgtEl>
                                        <p:attrNameLst>
                                          <p:attrName>ppt_w</p:attrName>
                                        </p:attrNameLst>
                                      </p:cBhvr>
                                      <p:tavLst>
                                        <p:tav tm="0">
                                          <p:val>
                                            <p:strVal val="#ppt_w"/>
                                          </p:val>
                                        </p:tav>
                                        <p:tav tm="100000">
                                          <p:val>
                                            <p:strVal val="#ppt_w"/>
                                          </p:val>
                                        </p:tav>
                                      </p:tavLst>
                                    </p:anim>
                                    <p:anim calcmode="lin" valueType="num">
                                      <p:cBhvr>
                                        <p:cTn id="645" dur="4000" fill="hold"/>
                                        <p:tgtEl>
                                          <p:spTgt spid="92"/>
                                        </p:tgtEl>
                                        <p:attrNameLst>
                                          <p:attrName>ppt_h</p:attrName>
                                        </p:attrNameLst>
                                      </p:cBhvr>
                                      <p:tavLst>
                                        <p:tav tm="0" fmla="#ppt_h*sin(2.5*pi*$)">
                                          <p:val>
                                            <p:fltVal val="0"/>
                                          </p:val>
                                        </p:tav>
                                        <p:tav tm="100000">
                                          <p:val>
                                            <p:fltVal val="1"/>
                                          </p:val>
                                        </p:tav>
                                      </p:tavLst>
                                    </p:anim>
                                  </p:childTnLst>
                                </p:cTn>
                              </p:par>
                              <p:par>
                                <p:cTn id="646" presetID="2" presetClass="exit" presetSubtype="4" fill="hold" grpId="2" nodeType="withEffect">
                                  <p:stCondLst>
                                    <p:cond delay="0"/>
                                  </p:stCondLst>
                                  <p:childTnLst>
                                    <p:anim calcmode="lin" valueType="num">
                                      <p:cBhvr additive="base">
                                        <p:cTn id="647" dur="4500"/>
                                        <p:tgtEl>
                                          <p:spTgt spid="92"/>
                                        </p:tgtEl>
                                        <p:attrNameLst>
                                          <p:attrName>ppt_x</p:attrName>
                                        </p:attrNameLst>
                                      </p:cBhvr>
                                      <p:tavLst>
                                        <p:tav tm="0">
                                          <p:val>
                                            <p:strVal val="ppt_x"/>
                                          </p:val>
                                        </p:tav>
                                        <p:tav tm="100000">
                                          <p:val>
                                            <p:strVal val="ppt_x"/>
                                          </p:val>
                                        </p:tav>
                                      </p:tavLst>
                                    </p:anim>
                                    <p:anim calcmode="lin" valueType="num">
                                      <p:cBhvr additive="base">
                                        <p:cTn id="648" dur="4500"/>
                                        <p:tgtEl>
                                          <p:spTgt spid="92"/>
                                        </p:tgtEl>
                                        <p:attrNameLst>
                                          <p:attrName>ppt_y</p:attrName>
                                        </p:attrNameLst>
                                      </p:cBhvr>
                                      <p:tavLst>
                                        <p:tav tm="0">
                                          <p:val>
                                            <p:strVal val="ppt_y"/>
                                          </p:val>
                                        </p:tav>
                                        <p:tav tm="100000">
                                          <p:val>
                                            <p:strVal val="1+ppt_h/2"/>
                                          </p:val>
                                        </p:tav>
                                      </p:tavLst>
                                    </p:anim>
                                    <p:set>
                                      <p:cBhvr>
                                        <p:cTn id="649" dur="1" fill="hold">
                                          <p:stCondLst>
                                            <p:cond delay="4499"/>
                                          </p:stCondLst>
                                        </p:cTn>
                                        <p:tgtEl>
                                          <p:spTgt spid="92"/>
                                        </p:tgtEl>
                                        <p:attrNameLst>
                                          <p:attrName>style.visibility</p:attrName>
                                        </p:attrNameLst>
                                      </p:cBhvr>
                                      <p:to>
                                        <p:strVal val="hidden"/>
                                      </p:to>
                                    </p:set>
                                  </p:childTnLst>
                                </p:cTn>
                              </p:par>
                              <p:par>
                                <p:cTn id="650" presetID="3" presetClass="exit" presetSubtype="10" fill="hold" grpId="3" nodeType="withEffect">
                                  <p:stCondLst>
                                    <p:cond delay="0"/>
                                  </p:stCondLst>
                                  <p:childTnLst>
                                    <p:animEffect transition="out" filter="blinds(horizontal)">
                                      <p:cBhvr>
                                        <p:cTn id="651" dur="6000"/>
                                        <p:tgtEl>
                                          <p:spTgt spid="92"/>
                                        </p:tgtEl>
                                      </p:cBhvr>
                                    </p:animEffect>
                                    <p:set>
                                      <p:cBhvr>
                                        <p:cTn id="652" dur="1" fill="hold">
                                          <p:stCondLst>
                                            <p:cond delay="5999"/>
                                          </p:stCondLst>
                                        </p:cTn>
                                        <p:tgtEl>
                                          <p:spTgt spid="92"/>
                                        </p:tgtEl>
                                        <p:attrNameLst>
                                          <p:attrName>style.visibility</p:attrName>
                                        </p:attrNameLst>
                                      </p:cBhvr>
                                      <p:to>
                                        <p:strVal val="hidden"/>
                                      </p:to>
                                    </p:set>
                                  </p:childTnLst>
                                </p:cTn>
                              </p:par>
                              <p:par>
                                <p:cTn id="653" presetID="2" presetClass="entr" presetSubtype="1" fill="hold" grpId="0" nodeType="withEffect">
                                  <p:stCondLst>
                                    <p:cond delay="0"/>
                                  </p:stCondLst>
                                  <p:childTnLst>
                                    <p:set>
                                      <p:cBhvr>
                                        <p:cTn id="654" dur="1" fill="hold">
                                          <p:stCondLst>
                                            <p:cond delay="0"/>
                                          </p:stCondLst>
                                        </p:cTn>
                                        <p:tgtEl>
                                          <p:spTgt spid="100"/>
                                        </p:tgtEl>
                                        <p:attrNameLst>
                                          <p:attrName>style.visibility</p:attrName>
                                        </p:attrNameLst>
                                      </p:cBhvr>
                                      <p:to>
                                        <p:strVal val="visible"/>
                                      </p:to>
                                    </p:set>
                                    <p:anim calcmode="lin" valueType="num">
                                      <p:cBhvr additive="base">
                                        <p:cTn id="655" dur="4000" fill="hold"/>
                                        <p:tgtEl>
                                          <p:spTgt spid="100"/>
                                        </p:tgtEl>
                                        <p:attrNameLst>
                                          <p:attrName>ppt_x</p:attrName>
                                        </p:attrNameLst>
                                      </p:cBhvr>
                                      <p:tavLst>
                                        <p:tav tm="0">
                                          <p:val>
                                            <p:strVal val="#ppt_x"/>
                                          </p:val>
                                        </p:tav>
                                        <p:tav tm="100000">
                                          <p:val>
                                            <p:strVal val="#ppt_x"/>
                                          </p:val>
                                        </p:tav>
                                      </p:tavLst>
                                    </p:anim>
                                    <p:anim calcmode="lin" valueType="num">
                                      <p:cBhvr additive="base">
                                        <p:cTn id="656" dur="4000" fill="hold"/>
                                        <p:tgtEl>
                                          <p:spTgt spid="100"/>
                                        </p:tgtEl>
                                        <p:attrNameLst>
                                          <p:attrName>ppt_y</p:attrName>
                                        </p:attrNameLst>
                                      </p:cBhvr>
                                      <p:tavLst>
                                        <p:tav tm="0">
                                          <p:val>
                                            <p:strVal val="0-#ppt_h/2"/>
                                          </p:val>
                                        </p:tav>
                                        <p:tav tm="100000">
                                          <p:val>
                                            <p:strVal val="#ppt_y"/>
                                          </p:val>
                                        </p:tav>
                                      </p:tavLst>
                                    </p:anim>
                                  </p:childTnLst>
                                </p:cTn>
                              </p:par>
                              <p:par>
                                <p:cTn id="657" presetID="19" presetClass="entr" presetSubtype="5" fill="hold" grpId="1" nodeType="withEffect">
                                  <p:stCondLst>
                                    <p:cond delay="0"/>
                                  </p:stCondLst>
                                  <p:childTnLst>
                                    <p:set>
                                      <p:cBhvr>
                                        <p:cTn id="658" dur="1" fill="hold">
                                          <p:stCondLst>
                                            <p:cond delay="0"/>
                                          </p:stCondLst>
                                        </p:cTn>
                                        <p:tgtEl>
                                          <p:spTgt spid="100"/>
                                        </p:tgtEl>
                                        <p:attrNameLst>
                                          <p:attrName>style.visibility</p:attrName>
                                        </p:attrNameLst>
                                      </p:cBhvr>
                                      <p:to>
                                        <p:strVal val="visible"/>
                                      </p:to>
                                    </p:set>
                                    <p:anim calcmode="lin" valueType="num">
                                      <p:cBhvr>
                                        <p:cTn id="659" dur="4000" fill="hold"/>
                                        <p:tgtEl>
                                          <p:spTgt spid="100"/>
                                        </p:tgtEl>
                                        <p:attrNameLst>
                                          <p:attrName>ppt_w</p:attrName>
                                        </p:attrNameLst>
                                      </p:cBhvr>
                                      <p:tavLst>
                                        <p:tav tm="0">
                                          <p:val>
                                            <p:strVal val="#ppt_w"/>
                                          </p:val>
                                        </p:tav>
                                        <p:tav tm="100000">
                                          <p:val>
                                            <p:strVal val="#ppt_w"/>
                                          </p:val>
                                        </p:tav>
                                      </p:tavLst>
                                    </p:anim>
                                    <p:anim calcmode="lin" valueType="num">
                                      <p:cBhvr>
                                        <p:cTn id="660" dur="4000" fill="hold"/>
                                        <p:tgtEl>
                                          <p:spTgt spid="100"/>
                                        </p:tgtEl>
                                        <p:attrNameLst>
                                          <p:attrName>ppt_h</p:attrName>
                                        </p:attrNameLst>
                                      </p:cBhvr>
                                      <p:tavLst>
                                        <p:tav tm="0" fmla="#ppt_h*sin(2.5*pi*$)">
                                          <p:val>
                                            <p:fltVal val="0"/>
                                          </p:val>
                                        </p:tav>
                                        <p:tav tm="100000">
                                          <p:val>
                                            <p:fltVal val="1"/>
                                          </p:val>
                                        </p:tav>
                                      </p:tavLst>
                                    </p:anim>
                                  </p:childTnLst>
                                </p:cTn>
                              </p:par>
                              <p:par>
                                <p:cTn id="661" presetID="2" presetClass="exit" presetSubtype="4" fill="hold" grpId="2" nodeType="withEffect">
                                  <p:stCondLst>
                                    <p:cond delay="0"/>
                                  </p:stCondLst>
                                  <p:childTnLst>
                                    <p:anim calcmode="lin" valueType="num">
                                      <p:cBhvr additive="base">
                                        <p:cTn id="662" dur="4500"/>
                                        <p:tgtEl>
                                          <p:spTgt spid="100"/>
                                        </p:tgtEl>
                                        <p:attrNameLst>
                                          <p:attrName>ppt_x</p:attrName>
                                        </p:attrNameLst>
                                      </p:cBhvr>
                                      <p:tavLst>
                                        <p:tav tm="0">
                                          <p:val>
                                            <p:strVal val="ppt_x"/>
                                          </p:val>
                                        </p:tav>
                                        <p:tav tm="100000">
                                          <p:val>
                                            <p:strVal val="ppt_x"/>
                                          </p:val>
                                        </p:tav>
                                      </p:tavLst>
                                    </p:anim>
                                    <p:anim calcmode="lin" valueType="num">
                                      <p:cBhvr additive="base">
                                        <p:cTn id="663" dur="4500"/>
                                        <p:tgtEl>
                                          <p:spTgt spid="100"/>
                                        </p:tgtEl>
                                        <p:attrNameLst>
                                          <p:attrName>ppt_y</p:attrName>
                                        </p:attrNameLst>
                                      </p:cBhvr>
                                      <p:tavLst>
                                        <p:tav tm="0">
                                          <p:val>
                                            <p:strVal val="ppt_y"/>
                                          </p:val>
                                        </p:tav>
                                        <p:tav tm="100000">
                                          <p:val>
                                            <p:strVal val="1+ppt_h/2"/>
                                          </p:val>
                                        </p:tav>
                                      </p:tavLst>
                                    </p:anim>
                                    <p:set>
                                      <p:cBhvr>
                                        <p:cTn id="664" dur="1" fill="hold">
                                          <p:stCondLst>
                                            <p:cond delay="4499"/>
                                          </p:stCondLst>
                                        </p:cTn>
                                        <p:tgtEl>
                                          <p:spTgt spid="100"/>
                                        </p:tgtEl>
                                        <p:attrNameLst>
                                          <p:attrName>style.visibility</p:attrName>
                                        </p:attrNameLst>
                                      </p:cBhvr>
                                      <p:to>
                                        <p:strVal val="hidden"/>
                                      </p:to>
                                    </p:set>
                                  </p:childTnLst>
                                </p:cTn>
                              </p:par>
                              <p:par>
                                <p:cTn id="665" presetID="3" presetClass="exit" presetSubtype="10" fill="hold" grpId="3" nodeType="withEffect">
                                  <p:stCondLst>
                                    <p:cond delay="0"/>
                                  </p:stCondLst>
                                  <p:childTnLst>
                                    <p:animEffect transition="out" filter="blinds(horizontal)">
                                      <p:cBhvr>
                                        <p:cTn id="666" dur="6000"/>
                                        <p:tgtEl>
                                          <p:spTgt spid="100"/>
                                        </p:tgtEl>
                                      </p:cBhvr>
                                    </p:animEffect>
                                    <p:set>
                                      <p:cBhvr>
                                        <p:cTn id="667" dur="1" fill="hold">
                                          <p:stCondLst>
                                            <p:cond delay="5999"/>
                                          </p:stCondLst>
                                        </p:cTn>
                                        <p:tgtEl>
                                          <p:spTgt spid="100"/>
                                        </p:tgtEl>
                                        <p:attrNameLst>
                                          <p:attrName>style.visibility</p:attrName>
                                        </p:attrNameLst>
                                      </p:cBhvr>
                                      <p:to>
                                        <p:strVal val="hidden"/>
                                      </p:to>
                                    </p:set>
                                  </p:childTnLst>
                                </p:cTn>
                              </p:par>
                              <p:par>
                                <p:cTn id="668" presetID="2" presetClass="entr" presetSubtype="1" fill="hold" grpId="0" nodeType="withEffect">
                                  <p:stCondLst>
                                    <p:cond delay="0"/>
                                  </p:stCondLst>
                                  <p:childTnLst>
                                    <p:set>
                                      <p:cBhvr>
                                        <p:cTn id="669" dur="1" fill="hold">
                                          <p:stCondLst>
                                            <p:cond delay="0"/>
                                          </p:stCondLst>
                                        </p:cTn>
                                        <p:tgtEl>
                                          <p:spTgt spid="99"/>
                                        </p:tgtEl>
                                        <p:attrNameLst>
                                          <p:attrName>style.visibility</p:attrName>
                                        </p:attrNameLst>
                                      </p:cBhvr>
                                      <p:to>
                                        <p:strVal val="visible"/>
                                      </p:to>
                                    </p:set>
                                    <p:anim calcmode="lin" valueType="num">
                                      <p:cBhvr additive="base">
                                        <p:cTn id="670" dur="4000" fill="hold"/>
                                        <p:tgtEl>
                                          <p:spTgt spid="99"/>
                                        </p:tgtEl>
                                        <p:attrNameLst>
                                          <p:attrName>ppt_x</p:attrName>
                                        </p:attrNameLst>
                                      </p:cBhvr>
                                      <p:tavLst>
                                        <p:tav tm="0">
                                          <p:val>
                                            <p:strVal val="#ppt_x"/>
                                          </p:val>
                                        </p:tav>
                                        <p:tav tm="100000">
                                          <p:val>
                                            <p:strVal val="#ppt_x"/>
                                          </p:val>
                                        </p:tav>
                                      </p:tavLst>
                                    </p:anim>
                                    <p:anim calcmode="lin" valueType="num">
                                      <p:cBhvr additive="base">
                                        <p:cTn id="671" dur="4000" fill="hold"/>
                                        <p:tgtEl>
                                          <p:spTgt spid="99"/>
                                        </p:tgtEl>
                                        <p:attrNameLst>
                                          <p:attrName>ppt_y</p:attrName>
                                        </p:attrNameLst>
                                      </p:cBhvr>
                                      <p:tavLst>
                                        <p:tav tm="0">
                                          <p:val>
                                            <p:strVal val="0-#ppt_h/2"/>
                                          </p:val>
                                        </p:tav>
                                        <p:tav tm="100000">
                                          <p:val>
                                            <p:strVal val="#ppt_y"/>
                                          </p:val>
                                        </p:tav>
                                      </p:tavLst>
                                    </p:anim>
                                  </p:childTnLst>
                                </p:cTn>
                              </p:par>
                              <p:par>
                                <p:cTn id="672" presetID="19" presetClass="entr" presetSubtype="5" fill="hold" grpId="1" nodeType="withEffect">
                                  <p:stCondLst>
                                    <p:cond delay="0"/>
                                  </p:stCondLst>
                                  <p:childTnLst>
                                    <p:set>
                                      <p:cBhvr>
                                        <p:cTn id="673" dur="1" fill="hold">
                                          <p:stCondLst>
                                            <p:cond delay="0"/>
                                          </p:stCondLst>
                                        </p:cTn>
                                        <p:tgtEl>
                                          <p:spTgt spid="99"/>
                                        </p:tgtEl>
                                        <p:attrNameLst>
                                          <p:attrName>style.visibility</p:attrName>
                                        </p:attrNameLst>
                                      </p:cBhvr>
                                      <p:to>
                                        <p:strVal val="visible"/>
                                      </p:to>
                                    </p:set>
                                    <p:anim calcmode="lin" valueType="num">
                                      <p:cBhvr>
                                        <p:cTn id="674" dur="4000" fill="hold"/>
                                        <p:tgtEl>
                                          <p:spTgt spid="99"/>
                                        </p:tgtEl>
                                        <p:attrNameLst>
                                          <p:attrName>ppt_w</p:attrName>
                                        </p:attrNameLst>
                                      </p:cBhvr>
                                      <p:tavLst>
                                        <p:tav tm="0">
                                          <p:val>
                                            <p:strVal val="#ppt_w"/>
                                          </p:val>
                                        </p:tav>
                                        <p:tav tm="100000">
                                          <p:val>
                                            <p:strVal val="#ppt_w"/>
                                          </p:val>
                                        </p:tav>
                                      </p:tavLst>
                                    </p:anim>
                                    <p:anim calcmode="lin" valueType="num">
                                      <p:cBhvr>
                                        <p:cTn id="675" dur="4000" fill="hold"/>
                                        <p:tgtEl>
                                          <p:spTgt spid="99"/>
                                        </p:tgtEl>
                                        <p:attrNameLst>
                                          <p:attrName>ppt_h</p:attrName>
                                        </p:attrNameLst>
                                      </p:cBhvr>
                                      <p:tavLst>
                                        <p:tav tm="0" fmla="#ppt_h*sin(2.5*pi*$)">
                                          <p:val>
                                            <p:fltVal val="0"/>
                                          </p:val>
                                        </p:tav>
                                        <p:tav tm="100000">
                                          <p:val>
                                            <p:fltVal val="1"/>
                                          </p:val>
                                        </p:tav>
                                      </p:tavLst>
                                    </p:anim>
                                  </p:childTnLst>
                                </p:cTn>
                              </p:par>
                              <p:par>
                                <p:cTn id="676" presetID="2" presetClass="exit" presetSubtype="4" fill="hold" grpId="2" nodeType="withEffect">
                                  <p:stCondLst>
                                    <p:cond delay="0"/>
                                  </p:stCondLst>
                                  <p:childTnLst>
                                    <p:anim calcmode="lin" valueType="num">
                                      <p:cBhvr additive="base">
                                        <p:cTn id="677" dur="4500"/>
                                        <p:tgtEl>
                                          <p:spTgt spid="99"/>
                                        </p:tgtEl>
                                        <p:attrNameLst>
                                          <p:attrName>ppt_x</p:attrName>
                                        </p:attrNameLst>
                                      </p:cBhvr>
                                      <p:tavLst>
                                        <p:tav tm="0">
                                          <p:val>
                                            <p:strVal val="ppt_x"/>
                                          </p:val>
                                        </p:tav>
                                        <p:tav tm="100000">
                                          <p:val>
                                            <p:strVal val="ppt_x"/>
                                          </p:val>
                                        </p:tav>
                                      </p:tavLst>
                                    </p:anim>
                                    <p:anim calcmode="lin" valueType="num">
                                      <p:cBhvr additive="base">
                                        <p:cTn id="678" dur="4500"/>
                                        <p:tgtEl>
                                          <p:spTgt spid="99"/>
                                        </p:tgtEl>
                                        <p:attrNameLst>
                                          <p:attrName>ppt_y</p:attrName>
                                        </p:attrNameLst>
                                      </p:cBhvr>
                                      <p:tavLst>
                                        <p:tav tm="0">
                                          <p:val>
                                            <p:strVal val="ppt_y"/>
                                          </p:val>
                                        </p:tav>
                                        <p:tav tm="100000">
                                          <p:val>
                                            <p:strVal val="1+ppt_h/2"/>
                                          </p:val>
                                        </p:tav>
                                      </p:tavLst>
                                    </p:anim>
                                    <p:set>
                                      <p:cBhvr>
                                        <p:cTn id="679" dur="1" fill="hold">
                                          <p:stCondLst>
                                            <p:cond delay="4499"/>
                                          </p:stCondLst>
                                        </p:cTn>
                                        <p:tgtEl>
                                          <p:spTgt spid="99"/>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99"/>
                                        </p:tgtEl>
                                      </p:cBhvr>
                                    </p:animEffect>
                                    <p:set>
                                      <p:cBhvr>
                                        <p:cTn id="682" dur="1" fill="hold">
                                          <p:stCondLst>
                                            <p:cond delay="5999"/>
                                          </p:stCondLst>
                                        </p:cTn>
                                        <p:tgtEl>
                                          <p:spTgt spid="99"/>
                                        </p:tgtEl>
                                        <p:attrNameLst>
                                          <p:attrName>style.visibility</p:attrName>
                                        </p:attrNameLst>
                                      </p:cBhvr>
                                      <p:to>
                                        <p:strVal val="hidden"/>
                                      </p:to>
                                    </p:set>
                                  </p:childTnLst>
                                </p:cTn>
                              </p:par>
                              <p:par>
                                <p:cTn id="683" presetID="2" presetClass="entr" presetSubtype="1" fill="hold" grpId="0" nodeType="withEffect">
                                  <p:stCondLst>
                                    <p:cond delay="0"/>
                                  </p:stCondLst>
                                  <p:childTnLst>
                                    <p:set>
                                      <p:cBhvr>
                                        <p:cTn id="684" dur="1" fill="hold">
                                          <p:stCondLst>
                                            <p:cond delay="0"/>
                                          </p:stCondLst>
                                        </p:cTn>
                                        <p:tgtEl>
                                          <p:spTgt spid="98"/>
                                        </p:tgtEl>
                                        <p:attrNameLst>
                                          <p:attrName>style.visibility</p:attrName>
                                        </p:attrNameLst>
                                      </p:cBhvr>
                                      <p:to>
                                        <p:strVal val="visible"/>
                                      </p:to>
                                    </p:set>
                                    <p:anim calcmode="lin" valueType="num">
                                      <p:cBhvr additive="base">
                                        <p:cTn id="685" dur="4000" fill="hold"/>
                                        <p:tgtEl>
                                          <p:spTgt spid="98"/>
                                        </p:tgtEl>
                                        <p:attrNameLst>
                                          <p:attrName>ppt_x</p:attrName>
                                        </p:attrNameLst>
                                      </p:cBhvr>
                                      <p:tavLst>
                                        <p:tav tm="0">
                                          <p:val>
                                            <p:strVal val="#ppt_x"/>
                                          </p:val>
                                        </p:tav>
                                        <p:tav tm="100000">
                                          <p:val>
                                            <p:strVal val="#ppt_x"/>
                                          </p:val>
                                        </p:tav>
                                      </p:tavLst>
                                    </p:anim>
                                    <p:anim calcmode="lin" valueType="num">
                                      <p:cBhvr additive="base">
                                        <p:cTn id="686" dur="4000" fill="hold"/>
                                        <p:tgtEl>
                                          <p:spTgt spid="98"/>
                                        </p:tgtEl>
                                        <p:attrNameLst>
                                          <p:attrName>ppt_y</p:attrName>
                                        </p:attrNameLst>
                                      </p:cBhvr>
                                      <p:tavLst>
                                        <p:tav tm="0">
                                          <p:val>
                                            <p:strVal val="0-#ppt_h/2"/>
                                          </p:val>
                                        </p:tav>
                                        <p:tav tm="100000">
                                          <p:val>
                                            <p:strVal val="#ppt_y"/>
                                          </p:val>
                                        </p:tav>
                                      </p:tavLst>
                                    </p:anim>
                                  </p:childTnLst>
                                </p:cTn>
                              </p:par>
                              <p:par>
                                <p:cTn id="687" presetID="19" presetClass="entr" presetSubtype="5" fill="hold" grpId="1" nodeType="withEffect">
                                  <p:stCondLst>
                                    <p:cond delay="0"/>
                                  </p:stCondLst>
                                  <p:childTnLst>
                                    <p:set>
                                      <p:cBhvr>
                                        <p:cTn id="688" dur="1" fill="hold">
                                          <p:stCondLst>
                                            <p:cond delay="0"/>
                                          </p:stCondLst>
                                        </p:cTn>
                                        <p:tgtEl>
                                          <p:spTgt spid="98"/>
                                        </p:tgtEl>
                                        <p:attrNameLst>
                                          <p:attrName>style.visibility</p:attrName>
                                        </p:attrNameLst>
                                      </p:cBhvr>
                                      <p:to>
                                        <p:strVal val="visible"/>
                                      </p:to>
                                    </p:set>
                                    <p:anim calcmode="lin" valueType="num">
                                      <p:cBhvr>
                                        <p:cTn id="689" dur="4000" fill="hold"/>
                                        <p:tgtEl>
                                          <p:spTgt spid="98"/>
                                        </p:tgtEl>
                                        <p:attrNameLst>
                                          <p:attrName>ppt_w</p:attrName>
                                        </p:attrNameLst>
                                      </p:cBhvr>
                                      <p:tavLst>
                                        <p:tav tm="0">
                                          <p:val>
                                            <p:strVal val="#ppt_w"/>
                                          </p:val>
                                        </p:tav>
                                        <p:tav tm="100000">
                                          <p:val>
                                            <p:strVal val="#ppt_w"/>
                                          </p:val>
                                        </p:tav>
                                      </p:tavLst>
                                    </p:anim>
                                    <p:anim calcmode="lin" valueType="num">
                                      <p:cBhvr>
                                        <p:cTn id="690" dur="4000" fill="hold"/>
                                        <p:tgtEl>
                                          <p:spTgt spid="98"/>
                                        </p:tgtEl>
                                        <p:attrNameLst>
                                          <p:attrName>ppt_h</p:attrName>
                                        </p:attrNameLst>
                                      </p:cBhvr>
                                      <p:tavLst>
                                        <p:tav tm="0" fmla="#ppt_h*sin(2.5*pi*$)">
                                          <p:val>
                                            <p:fltVal val="0"/>
                                          </p:val>
                                        </p:tav>
                                        <p:tav tm="100000">
                                          <p:val>
                                            <p:fltVal val="1"/>
                                          </p:val>
                                        </p:tav>
                                      </p:tavLst>
                                    </p:anim>
                                  </p:childTnLst>
                                </p:cTn>
                              </p:par>
                              <p:par>
                                <p:cTn id="691" presetID="2" presetClass="exit" presetSubtype="4" fill="hold" grpId="2" nodeType="withEffect">
                                  <p:stCondLst>
                                    <p:cond delay="0"/>
                                  </p:stCondLst>
                                  <p:childTnLst>
                                    <p:anim calcmode="lin" valueType="num">
                                      <p:cBhvr additive="base">
                                        <p:cTn id="692" dur="4500"/>
                                        <p:tgtEl>
                                          <p:spTgt spid="98"/>
                                        </p:tgtEl>
                                        <p:attrNameLst>
                                          <p:attrName>ppt_x</p:attrName>
                                        </p:attrNameLst>
                                      </p:cBhvr>
                                      <p:tavLst>
                                        <p:tav tm="0">
                                          <p:val>
                                            <p:strVal val="ppt_x"/>
                                          </p:val>
                                        </p:tav>
                                        <p:tav tm="100000">
                                          <p:val>
                                            <p:strVal val="ppt_x"/>
                                          </p:val>
                                        </p:tav>
                                      </p:tavLst>
                                    </p:anim>
                                    <p:anim calcmode="lin" valueType="num">
                                      <p:cBhvr additive="base">
                                        <p:cTn id="693" dur="4500"/>
                                        <p:tgtEl>
                                          <p:spTgt spid="98"/>
                                        </p:tgtEl>
                                        <p:attrNameLst>
                                          <p:attrName>ppt_y</p:attrName>
                                        </p:attrNameLst>
                                      </p:cBhvr>
                                      <p:tavLst>
                                        <p:tav tm="0">
                                          <p:val>
                                            <p:strVal val="ppt_y"/>
                                          </p:val>
                                        </p:tav>
                                        <p:tav tm="100000">
                                          <p:val>
                                            <p:strVal val="1+ppt_h/2"/>
                                          </p:val>
                                        </p:tav>
                                      </p:tavLst>
                                    </p:anim>
                                    <p:set>
                                      <p:cBhvr>
                                        <p:cTn id="694" dur="1" fill="hold">
                                          <p:stCondLst>
                                            <p:cond delay="4499"/>
                                          </p:stCondLst>
                                        </p:cTn>
                                        <p:tgtEl>
                                          <p:spTgt spid="98"/>
                                        </p:tgtEl>
                                        <p:attrNameLst>
                                          <p:attrName>style.visibility</p:attrName>
                                        </p:attrNameLst>
                                      </p:cBhvr>
                                      <p:to>
                                        <p:strVal val="hidden"/>
                                      </p:to>
                                    </p:set>
                                  </p:childTnLst>
                                </p:cTn>
                              </p:par>
                              <p:par>
                                <p:cTn id="695" presetID="3" presetClass="exit" presetSubtype="10" fill="hold" grpId="3" nodeType="withEffect">
                                  <p:stCondLst>
                                    <p:cond delay="0"/>
                                  </p:stCondLst>
                                  <p:childTnLst>
                                    <p:animEffect transition="out" filter="blinds(horizontal)">
                                      <p:cBhvr>
                                        <p:cTn id="696" dur="6000"/>
                                        <p:tgtEl>
                                          <p:spTgt spid="98"/>
                                        </p:tgtEl>
                                      </p:cBhvr>
                                    </p:animEffect>
                                    <p:set>
                                      <p:cBhvr>
                                        <p:cTn id="697" dur="1" fill="hold">
                                          <p:stCondLst>
                                            <p:cond delay="5999"/>
                                          </p:stCondLst>
                                        </p:cTn>
                                        <p:tgtEl>
                                          <p:spTgt spid="98"/>
                                        </p:tgtEl>
                                        <p:attrNameLst>
                                          <p:attrName>style.visibility</p:attrName>
                                        </p:attrNameLst>
                                      </p:cBhvr>
                                      <p:to>
                                        <p:strVal val="hidden"/>
                                      </p:to>
                                    </p:set>
                                  </p:childTnLst>
                                </p:cTn>
                              </p:par>
                              <p:par>
                                <p:cTn id="698" presetID="2" presetClass="entr" presetSubtype="1" fill="hold" grpId="0" nodeType="withEffect">
                                  <p:stCondLst>
                                    <p:cond delay="0"/>
                                  </p:stCondLst>
                                  <p:childTnLst>
                                    <p:set>
                                      <p:cBhvr>
                                        <p:cTn id="699" dur="1" fill="hold">
                                          <p:stCondLst>
                                            <p:cond delay="0"/>
                                          </p:stCondLst>
                                        </p:cTn>
                                        <p:tgtEl>
                                          <p:spTgt spid="97"/>
                                        </p:tgtEl>
                                        <p:attrNameLst>
                                          <p:attrName>style.visibility</p:attrName>
                                        </p:attrNameLst>
                                      </p:cBhvr>
                                      <p:to>
                                        <p:strVal val="visible"/>
                                      </p:to>
                                    </p:set>
                                    <p:anim calcmode="lin" valueType="num">
                                      <p:cBhvr additive="base">
                                        <p:cTn id="700" dur="4000" fill="hold"/>
                                        <p:tgtEl>
                                          <p:spTgt spid="97"/>
                                        </p:tgtEl>
                                        <p:attrNameLst>
                                          <p:attrName>ppt_x</p:attrName>
                                        </p:attrNameLst>
                                      </p:cBhvr>
                                      <p:tavLst>
                                        <p:tav tm="0">
                                          <p:val>
                                            <p:strVal val="#ppt_x"/>
                                          </p:val>
                                        </p:tav>
                                        <p:tav tm="100000">
                                          <p:val>
                                            <p:strVal val="#ppt_x"/>
                                          </p:val>
                                        </p:tav>
                                      </p:tavLst>
                                    </p:anim>
                                    <p:anim calcmode="lin" valueType="num">
                                      <p:cBhvr additive="base">
                                        <p:cTn id="701" dur="4000" fill="hold"/>
                                        <p:tgtEl>
                                          <p:spTgt spid="97"/>
                                        </p:tgtEl>
                                        <p:attrNameLst>
                                          <p:attrName>ppt_y</p:attrName>
                                        </p:attrNameLst>
                                      </p:cBhvr>
                                      <p:tavLst>
                                        <p:tav tm="0">
                                          <p:val>
                                            <p:strVal val="0-#ppt_h/2"/>
                                          </p:val>
                                        </p:tav>
                                        <p:tav tm="100000">
                                          <p:val>
                                            <p:strVal val="#ppt_y"/>
                                          </p:val>
                                        </p:tav>
                                      </p:tavLst>
                                    </p:anim>
                                  </p:childTnLst>
                                </p:cTn>
                              </p:par>
                              <p:par>
                                <p:cTn id="702" presetID="19" presetClass="entr" presetSubtype="5" fill="hold" grpId="1" nodeType="withEffect">
                                  <p:stCondLst>
                                    <p:cond delay="0"/>
                                  </p:stCondLst>
                                  <p:childTnLst>
                                    <p:set>
                                      <p:cBhvr>
                                        <p:cTn id="703" dur="1" fill="hold">
                                          <p:stCondLst>
                                            <p:cond delay="0"/>
                                          </p:stCondLst>
                                        </p:cTn>
                                        <p:tgtEl>
                                          <p:spTgt spid="97"/>
                                        </p:tgtEl>
                                        <p:attrNameLst>
                                          <p:attrName>style.visibility</p:attrName>
                                        </p:attrNameLst>
                                      </p:cBhvr>
                                      <p:to>
                                        <p:strVal val="visible"/>
                                      </p:to>
                                    </p:set>
                                    <p:anim calcmode="lin" valueType="num">
                                      <p:cBhvr>
                                        <p:cTn id="704" dur="4000" fill="hold"/>
                                        <p:tgtEl>
                                          <p:spTgt spid="97"/>
                                        </p:tgtEl>
                                        <p:attrNameLst>
                                          <p:attrName>ppt_w</p:attrName>
                                        </p:attrNameLst>
                                      </p:cBhvr>
                                      <p:tavLst>
                                        <p:tav tm="0">
                                          <p:val>
                                            <p:strVal val="#ppt_w"/>
                                          </p:val>
                                        </p:tav>
                                        <p:tav tm="100000">
                                          <p:val>
                                            <p:strVal val="#ppt_w"/>
                                          </p:val>
                                        </p:tav>
                                      </p:tavLst>
                                    </p:anim>
                                    <p:anim calcmode="lin" valueType="num">
                                      <p:cBhvr>
                                        <p:cTn id="705" dur="4000" fill="hold"/>
                                        <p:tgtEl>
                                          <p:spTgt spid="97"/>
                                        </p:tgtEl>
                                        <p:attrNameLst>
                                          <p:attrName>ppt_h</p:attrName>
                                        </p:attrNameLst>
                                      </p:cBhvr>
                                      <p:tavLst>
                                        <p:tav tm="0" fmla="#ppt_h*sin(2.5*pi*$)">
                                          <p:val>
                                            <p:fltVal val="0"/>
                                          </p:val>
                                        </p:tav>
                                        <p:tav tm="100000">
                                          <p:val>
                                            <p:fltVal val="1"/>
                                          </p:val>
                                        </p:tav>
                                      </p:tavLst>
                                    </p:anim>
                                  </p:childTnLst>
                                </p:cTn>
                              </p:par>
                              <p:par>
                                <p:cTn id="706" presetID="2" presetClass="exit" presetSubtype="4" fill="hold" grpId="2" nodeType="withEffect">
                                  <p:stCondLst>
                                    <p:cond delay="0"/>
                                  </p:stCondLst>
                                  <p:childTnLst>
                                    <p:anim calcmode="lin" valueType="num">
                                      <p:cBhvr additive="base">
                                        <p:cTn id="707" dur="4500"/>
                                        <p:tgtEl>
                                          <p:spTgt spid="97"/>
                                        </p:tgtEl>
                                        <p:attrNameLst>
                                          <p:attrName>ppt_x</p:attrName>
                                        </p:attrNameLst>
                                      </p:cBhvr>
                                      <p:tavLst>
                                        <p:tav tm="0">
                                          <p:val>
                                            <p:strVal val="ppt_x"/>
                                          </p:val>
                                        </p:tav>
                                        <p:tav tm="100000">
                                          <p:val>
                                            <p:strVal val="ppt_x"/>
                                          </p:val>
                                        </p:tav>
                                      </p:tavLst>
                                    </p:anim>
                                    <p:anim calcmode="lin" valueType="num">
                                      <p:cBhvr additive="base">
                                        <p:cTn id="708" dur="4500"/>
                                        <p:tgtEl>
                                          <p:spTgt spid="97"/>
                                        </p:tgtEl>
                                        <p:attrNameLst>
                                          <p:attrName>ppt_y</p:attrName>
                                        </p:attrNameLst>
                                      </p:cBhvr>
                                      <p:tavLst>
                                        <p:tav tm="0">
                                          <p:val>
                                            <p:strVal val="ppt_y"/>
                                          </p:val>
                                        </p:tav>
                                        <p:tav tm="100000">
                                          <p:val>
                                            <p:strVal val="1+ppt_h/2"/>
                                          </p:val>
                                        </p:tav>
                                      </p:tavLst>
                                    </p:anim>
                                    <p:set>
                                      <p:cBhvr>
                                        <p:cTn id="709" dur="1" fill="hold">
                                          <p:stCondLst>
                                            <p:cond delay="4499"/>
                                          </p:stCondLst>
                                        </p:cTn>
                                        <p:tgtEl>
                                          <p:spTgt spid="97"/>
                                        </p:tgtEl>
                                        <p:attrNameLst>
                                          <p:attrName>style.visibility</p:attrName>
                                        </p:attrNameLst>
                                      </p:cBhvr>
                                      <p:to>
                                        <p:strVal val="hidden"/>
                                      </p:to>
                                    </p:set>
                                  </p:childTnLst>
                                </p:cTn>
                              </p:par>
                              <p:par>
                                <p:cTn id="710" presetID="3" presetClass="exit" presetSubtype="10" fill="hold" grpId="3" nodeType="withEffect">
                                  <p:stCondLst>
                                    <p:cond delay="0"/>
                                  </p:stCondLst>
                                  <p:childTnLst>
                                    <p:animEffect transition="out" filter="blinds(horizontal)">
                                      <p:cBhvr>
                                        <p:cTn id="711" dur="6000"/>
                                        <p:tgtEl>
                                          <p:spTgt spid="97"/>
                                        </p:tgtEl>
                                      </p:cBhvr>
                                    </p:animEffect>
                                    <p:set>
                                      <p:cBhvr>
                                        <p:cTn id="712" dur="1" fill="hold">
                                          <p:stCondLst>
                                            <p:cond delay="5999"/>
                                          </p:stCondLst>
                                        </p:cTn>
                                        <p:tgtEl>
                                          <p:spTgt spid="97"/>
                                        </p:tgtEl>
                                        <p:attrNameLst>
                                          <p:attrName>style.visibility</p:attrName>
                                        </p:attrNameLst>
                                      </p:cBhvr>
                                      <p:to>
                                        <p:strVal val="hidden"/>
                                      </p:to>
                                    </p:set>
                                  </p:childTnLst>
                                </p:cTn>
                              </p:par>
                              <p:par>
                                <p:cTn id="713" presetID="2" presetClass="entr" presetSubtype="1" fill="hold" grpId="0" nodeType="withEffect">
                                  <p:stCondLst>
                                    <p:cond delay="0"/>
                                  </p:stCondLst>
                                  <p:childTnLst>
                                    <p:set>
                                      <p:cBhvr>
                                        <p:cTn id="714" dur="1" fill="hold">
                                          <p:stCondLst>
                                            <p:cond delay="0"/>
                                          </p:stCondLst>
                                        </p:cTn>
                                        <p:tgtEl>
                                          <p:spTgt spid="140"/>
                                        </p:tgtEl>
                                        <p:attrNameLst>
                                          <p:attrName>style.visibility</p:attrName>
                                        </p:attrNameLst>
                                      </p:cBhvr>
                                      <p:to>
                                        <p:strVal val="visible"/>
                                      </p:to>
                                    </p:set>
                                    <p:anim calcmode="lin" valueType="num">
                                      <p:cBhvr additive="base">
                                        <p:cTn id="715" dur="4000" fill="hold"/>
                                        <p:tgtEl>
                                          <p:spTgt spid="140"/>
                                        </p:tgtEl>
                                        <p:attrNameLst>
                                          <p:attrName>ppt_x</p:attrName>
                                        </p:attrNameLst>
                                      </p:cBhvr>
                                      <p:tavLst>
                                        <p:tav tm="0">
                                          <p:val>
                                            <p:strVal val="#ppt_x"/>
                                          </p:val>
                                        </p:tav>
                                        <p:tav tm="100000">
                                          <p:val>
                                            <p:strVal val="#ppt_x"/>
                                          </p:val>
                                        </p:tav>
                                      </p:tavLst>
                                    </p:anim>
                                    <p:anim calcmode="lin" valueType="num">
                                      <p:cBhvr additive="base">
                                        <p:cTn id="716" dur="4000" fill="hold"/>
                                        <p:tgtEl>
                                          <p:spTgt spid="140"/>
                                        </p:tgtEl>
                                        <p:attrNameLst>
                                          <p:attrName>ppt_y</p:attrName>
                                        </p:attrNameLst>
                                      </p:cBhvr>
                                      <p:tavLst>
                                        <p:tav tm="0">
                                          <p:val>
                                            <p:strVal val="0-#ppt_h/2"/>
                                          </p:val>
                                        </p:tav>
                                        <p:tav tm="100000">
                                          <p:val>
                                            <p:strVal val="#ppt_y"/>
                                          </p:val>
                                        </p:tav>
                                      </p:tavLst>
                                    </p:anim>
                                  </p:childTnLst>
                                </p:cTn>
                              </p:par>
                              <p:par>
                                <p:cTn id="717" presetID="19" presetClass="entr" presetSubtype="5" fill="hold" grpId="1" nodeType="withEffect">
                                  <p:stCondLst>
                                    <p:cond delay="0"/>
                                  </p:stCondLst>
                                  <p:childTnLst>
                                    <p:set>
                                      <p:cBhvr>
                                        <p:cTn id="718" dur="1" fill="hold">
                                          <p:stCondLst>
                                            <p:cond delay="0"/>
                                          </p:stCondLst>
                                        </p:cTn>
                                        <p:tgtEl>
                                          <p:spTgt spid="140"/>
                                        </p:tgtEl>
                                        <p:attrNameLst>
                                          <p:attrName>style.visibility</p:attrName>
                                        </p:attrNameLst>
                                      </p:cBhvr>
                                      <p:to>
                                        <p:strVal val="visible"/>
                                      </p:to>
                                    </p:set>
                                    <p:anim calcmode="lin" valueType="num">
                                      <p:cBhvr>
                                        <p:cTn id="719" dur="4000" fill="hold"/>
                                        <p:tgtEl>
                                          <p:spTgt spid="140"/>
                                        </p:tgtEl>
                                        <p:attrNameLst>
                                          <p:attrName>ppt_w</p:attrName>
                                        </p:attrNameLst>
                                      </p:cBhvr>
                                      <p:tavLst>
                                        <p:tav tm="0">
                                          <p:val>
                                            <p:strVal val="#ppt_w"/>
                                          </p:val>
                                        </p:tav>
                                        <p:tav tm="100000">
                                          <p:val>
                                            <p:strVal val="#ppt_w"/>
                                          </p:val>
                                        </p:tav>
                                      </p:tavLst>
                                    </p:anim>
                                    <p:anim calcmode="lin" valueType="num">
                                      <p:cBhvr>
                                        <p:cTn id="720" dur="4000" fill="hold"/>
                                        <p:tgtEl>
                                          <p:spTgt spid="140"/>
                                        </p:tgtEl>
                                        <p:attrNameLst>
                                          <p:attrName>ppt_h</p:attrName>
                                        </p:attrNameLst>
                                      </p:cBhvr>
                                      <p:tavLst>
                                        <p:tav tm="0" fmla="#ppt_h*sin(2.5*pi*$)">
                                          <p:val>
                                            <p:fltVal val="0"/>
                                          </p:val>
                                        </p:tav>
                                        <p:tav tm="100000">
                                          <p:val>
                                            <p:fltVal val="1"/>
                                          </p:val>
                                        </p:tav>
                                      </p:tavLst>
                                    </p:anim>
                                  </p:childTnLst>
                                </p:cTn>
                              </p:par>
                              <p:par>
                                <p:cTn id="721" presetID="2" presetClass="exit" presetSubtype="4" fill="hold" grpId="2" nodeType="withEffect">
                                  <p:stCondLst>
                                    <p:cond delay="0"/>
                                  </p:stCondLst>
                                  <p:childTnLst>
                                    <p:anim calcmode="lin" valueType="num">
                                      <p:cBhvr additive="base">
                                        <p:cTn id="722" dur="4500"/>
                                        <p:tgtEl>
                                          <p:spTgt spid="140"/>
                                        </p:tgtEl>
                                        <p:attrNameLst>
                                          <p:attrName>ppt_x</p:attrName>
                                        </p:attrNameLst>
                                      </p:cBhvr>
                                      <p:tavLst>
                                        <p:tav tm="0">
                                          <p:val>
                                            <p:strVal val="ppt_x"/>
                                          </p:val>
                                        </p:tav>
                                        <p:tav tm="100000">
                                          <p:val>
                                            <p:strVal val="ppt_x"/>
                                          </p:val>
                                        </p:tav>
                                      </p:tavLst>
                                    </p:anim>
                                    <p:anim calcmode="lin" valueType="num">
                                      <p:cBhvr additive="base">
                                        <p:cTn id="723" dur="4500"/>
                                        <p:tgtEl>
                                          <p:spTgt spid="140"/>
                                        </p:tgtEl>
                                        <p:attrNameLst>
                                          <p:attrName>ppt_y</p:attrName>
                                        </p:attrNameLst>
                                      </p:cBhvr>
                                      <p:tavLst>
                                        <p:tav tm="0">
                                          <p:val>
                                            <p:strVal val="ppt_y"/>
                                          </p:val>
                                        </p:tav>
                                        <p:tav tm="100000">
                                          <p:val>
                                            <p:strVal val="1+ppt_h/2"/>
                                          </p:val>
                                        </p:tav>
                                      </p:tavLst>
                                    </p:anim>
                                    <p:set>
                                      <p:cBhvr>
                                        <p:cTn id="724" dur="1" fill="hold">
                                          <p:stCondLst>
                                            <p:cond delay="4499"/>
                                          </p:stCondLst>
                                        </p:cTn>
                                        <p:tgtEl>
                                          <p:spTgt spid="140"/>
                                        </p:tgtEl>
                                        <p:attrNameLst>
                                          <p:attrName>style.visibility</p:attrName>
                                        </p:attrNameLst>
                                      </p:cBhvr>
                                      <p:to>
                                        <p:strVal val="hidden"/>
                                      </p:to>
                                    </p:set>
                                  </p:childTnLst>
                                </p:cTn>
                              </p:par>
                              <p:par>
                                <p:cTn id="725" presetID="3" presetClass="exit" presetSubtype="10" fill="hold" grpId="3" nodeType="withEffect">
                                  <p:stCondLst>
                                    <p:cond delay="0"/>
                                  </p:stCondLst>
                                  <p:childTnLst>
                                    <p:animEffect transition="out" filter="blinds(horizontal)">
                                      <p:cBhvr>
                                        <p:cTn id="726" dur="6000"/>
                                        <p:tgtEl>
                                          <p:spTgt spid="140"/>
                                        </p:tgtEl>
                                      </p:cBhvr>
                                    </p:animEffect>
                                    <p:set>
                                      <p:cBhvr>
                                        <p:cTn id="727" dur="1" fill="hold">
                                          <p:stCondLst>
                                            <p:cond delay="5999"/>
                                          </p:stCondLst>
                                        </p:cTn>
                                        <p:tgtEl>
                                          <p:spTgt spid="140"/>
                                        </p:tgtEl>
                                        <p:attrNameLst>
                                          <p:attrName>style.visibility</p:attrName>
                                        </p:attrNameLst>
                                      </p:cBhvr>
                                      <p:to>
                                        <p:strVal val="hidden"/>
                                      </p:to>
                                    </p:set>
                                  </p:childTnLst>
                                </p:cTn>
                              </p:par>
                              <p:par>
                                <p:cTn id="728" presetID="2" presetClass="entr" presetSubtype="1" fill="hold" grpId="0" nodeType="withEffect">
                                  <p:stCondLst>
                                    <p:cond delay="0"/>
                                  </p:stCondLst>
                                  <p:childTnLst>
                                    <p:set>
                                      <p:cBhvr>
                                        <p:cTn id="729" dur="1" fill="hold">
                                          <p:stCondLst>
                                            <p:cond delay="0"/>
                                          </p:stCondLst>
                                        </p:cTn>
                                        <p:tgtEl>
                                          <p:spTgt spid="141"/>
                                        </p:tgtEl>
                                        <p:attrNameLst>
                                          <p:attrName>style.visibility</p:attrName>
                                        </p:attrNameLst>
                                      </p:cBhvr>
                                      <p:to>
                                        <p:strVal val="visible"/>
                                      </p:to>
                                    </p:set>
                                    <p:anim calcmode="lin" valueType="num">
                                      <p:cBhvr additive="base">
                                        <p:cTn id="730" dur="4000" fill="hold"/>
                                        <p:tgtEl>
                                          <p:spTgt spid="141"/>
                                        </p:tgtEl>
                                        <p:attrNameLst>
                                          <p:attrName>ppt_x</p:attrName>
                                        </p:attrNameLst>
                                      </p:cBhvr>
                                      <p:tavLst>
                                        <p:tav tm="0">
                                          <p:val>
                                            <p:strVal val="#ppt_x"/>
                                          </p:val>
                                        </p:tav>
                                        <p:tav tm="100000">
                                          <p:val>
                                            <p:strVal val="#ppt_x"/>
                                          </p:val>
                                        </p:tav>
                                      </p:tavLst>
                                    </p:anim>
                                    <p:anim calcmode="lin" valueType="num">
                                      <p:cBhvr additive="base">
                                        <p:cTn id="731" dur="4000" fill="hold"/>
                                        <p:tgtEl>
                                          <p:spTgt spid="141"/>
                                        </p:tgtEl>
                                        <p:attrNameLst>
                                          <p:attrName>ppt_y</p:attrName>
                                        </p:attrNameLst>
                                      </p:cBhvr>
                                      <p:tavLst>
                                        <p:tav tm="0">
                                          <p:val>
                                            <p:strVal val="0-#ppt_h/2"/>
                                          </p:val>
                                        </p:tav>
                                        <p:tav tm="100000">
                                          <p:val>
                                            <p:strVal val="#ppt_y"/>
                                          </p:val>
                                        </p:tav>
                                      </p:tavLst>
                                    </p:anim>
                                  </p:childTnLst>
                                </p:cTn>
                              </p:par>
                              <p:par>
                                <p:cTn id="732" presetID="19" presetClass="entr" presetSubtype="5" fill="hold" grpId="1" nodeType="withEffect">
                                  <p:stCondLst>
                                    <p:cond delay="0"/>
                                  </p:stCondLst>
                                  <p:childTnLst>
                                    <p:set>
                                      <p:cBhvr>
                                        <p:cTn id="733" dur="1" fill="hold">
                                          <p:stCondLst>
                                            <p:cond delay="0"/>
                                          </p:stCondLst>
                                        </p:cTn>
                                        <p:tgtEl>
                                          <p:spTgt spid="141"/>
                                        </p:tgtEl>
                                        <p:attrNameLst>
                                          <p:attrName>style.visibility</p:attrName>
                                        </p:attrNameLst>
                                      </p:cBhvr>
                                      <p:to>
                                        <p:strVal val="visible"/>
                                      </p:to>
                                    </p:set>
                                    <p:anim calcmode="lin" valueType="num">
                                      <p:cBhvr>
                                        <p:cTn id="734" dur="4000" fill="hold"/>
                                        <p:tgtEl>
                                          <p:spTgt spid="141"/>
                                        </p:tgtEl>
                                        <p:attrNameLst>
                                          <p:attrName>ppt_w</p:attrName>
                                        </p:attrNameLst>
                                      </p:cBhvr>
                                      <p:tavLst>
                                        <p:tav tm="0">
                                          <p:val>
                                            <p:strVal val="#ppt_w"/>
                                          </p:val>
                                        </p:tav>
                                        <p:tav tm="100000">
                                          <p:val>
                                            <p:strVal val="#ppt_w"/>
                                          </p:val>
                                        </p:tav>
                                      </p:tavLst>
                                    </p:anim>
                                    <p:anim calcmode="lin" valueType="num">
                                      <p:cBhvr>
                                        <p:cTn id="735" dur="4000" fill="hold"/>
                                        <p:tgtEl>
                                          <p:spTgt spid="141"/>
                                        </p:tgtEl>
                                        <p:attrNameLst>
                                          <p:attrName>ppt_h</p:attrName>
                                        </p:attrNameLst>
                                      </p:cBhvr>
                                      <p:tavLst>
                                        <p:tav tm="0" fmla="#ppt_h*sin(2.5*pi*$)">
                                          <p:val>
                                            <p:fltVal val="0"/>
                                          </p:val>
                                        </p:tav>
                                        <p:tav tm="100000">
                                          <p:val>
                                            <p:fltVal val="1"/>
                                          </p:val>
                                        </p:tav>
                                      </p:tavLst>
                                    </p:anim>
                                  </p:childTnLst>
                                </p:cTn>
                              </p:par>
                              <p:par>
                                <p:cTn id="736" presetID="2" presetClass="exit" presetSubtype="4" fill="hold" grpId="2" nodeType="withEffect">
                                  <p:stCondLst>
                                    <p:cond delay="0"/>
                                  </p:stCondLst>
                                  <p:childTnLst>
                                    <p:anim calcmode="lin" valueType="num">
                                      <p:cBhvr additive="base">
                                        <p:cTn id="737" dur="4500"/>
                                        <p:tgtEl>
                                          <p:spTgt spid="141"/>
                                        </p:tgtEl>
                                        <p:attrNameLst>
                                          <p:attrName>ppt_x</p:attrName>
                                        </p:attrNameLst>
                                      </p:cBhvr>
                                      <p:tavLst>
                                        <p:tav tm="0">
                                          <p:val>
                                            <p:strVal val="ppt_x"/>
                                          </p:val>
                                        </p:tav>
                                        <p:tav tm="100000">
                                          <p:val>
                                            <p:strVal val="ppt_x"/>
                                          </p:val>
                                        </p:tav>
                                      </p:tavLst>
                                    </p:anim>
                                    <p:anim calcmode="lin" valueType="num">
                                      <p:cBhvr additive="base">
                                        <p:cTn id="738" dur="4500"/>
                                        <p:tgtEl>
                                          <p:spTgt spid="141"/>
                                        </p:tgtEl>
                                        <p:attrNameLst>
                                          <p:attrName>ppt_y</p:attrName>
                                        </p:attrNameLst>
                                      </p:cBhvr>
                                      <p:tavLst>
                                        <p:tav tm="0">
                                          <p:val>
                                            <p:strVal val="ppt_y"/>
                                          </p:val>
                                        </p:tav>
                                        <p:tav tm="100000">
                                          <p:val>
                                            <p:strVal val="1+ppt_h/2"/>
                                          </p:val>
                                        </p:tav>
                                      </p:tavLst>
                                    </p:anim>
                                    <p:set>
                                      <p:cBhvr>
                                        <p:cTn id="739" dur="1" fill="hold">
                                          <p:stCondLst>
                                            <p:cond delay="4499"/>
                                          </p:stCondLst>
                                        </p:cTn>
                                        <p:tgtEl>
                                          <p:spTgt spid="141"/>
                                        </p:tgtEl>
                                        <p:attrNameLst>
                                          <p:attrName>style.visibility</p:attrName>
                                        </p:attrNameLst>
                                      </p:cBhvr>
                                      <p:to>
                                        <p:strVal val="hidden"/>
                                      </p:to>
                                    </p:set>
                                  </p:childTnLst>
                                </p:cTn>
                              </p:par>
                              <p:par>
                                <p:cTn id="740" presetID="3" presetClass="exit" presetSubtype="10" fill="hold" grpId="3" nodeType="withEffect">
                                  <p:stCondLst>
                                    <p:cond delay="0"/>
                                  </p:stCondLst>
                                  <p:childTnLst>
                                    <p:animEffect transition="out" filter="blinds(horizontal)">
                                      <p:cBhvr>
                                        <p:cTn id="741" dur="6000"/>
                                        <p:tgtEl>
                                          <p:spTgt spid="141"/>
                                        </p:tgtEl>
                                      </p:cBhvr>
                                    </p:animEffect>
                                    <p:set>
                                      <p:cBhvr>
                                        <p:cTn id="742" dur="1" fill="hold">
                                          <p:stCondLst>
                                            <p:cond delay="5999"/>
                                          </p:stCondLst>
                                        </p:cTn>
                                        <p:tgtEl>
                                          <p:spTgt spid="141"/>
                                        </p:tgtEl>
                                        <p:attrNameLst>
                                          <p:attrName>style.visibility</p:attrName>
                                        </p:attrNameLst>
                                      </p:cBhvr>
                                      <p:to>
                                        <p:strVal val="hidden"/>
                                      </p:to>
                                    </p:set>
                                  </p:childTnLst>
                                </p:cTn>
                              </p:par>
                              <p:par>
                                <p:cTn id="743" presetID="2" presetClass="entr" presetSubtype="1" fill="hold" grpId="0" nodeType="withEffect">
                                  <p:stCondLst>
                                    <p:cond delay="0"/>
                                  </p:stCondLst>
                                  <p:childTnLst>
                                    <p:set>
                                      <p:cBhvr>
                                        <p:cTn id="744" dur="1" fill="hold">
                                          <p:stCondLst>
                                            <p:cond delay="0"/>
                                          </p:stCondLst>
                                        </p:cTn>
                                        <p:tgtEl>
                                          <p:spTgt spid="142"/>
                                        </p:tgtEl>
                                        <p:attrNameLst>
                                          <p:attrName>style.visibility</p:attrName>
                                        </p:attrNameLst>
                                      </p:cBhvr>
                                      <p:to>
                                        <p:strVal val="visible"/>
                                      </p:to>
                                    </p:set>
                                    <p:anim calcmode="lin" valueType="num">
                                      <p:cBhvr additive="base">
                                        <p:cTn id="745" dur="4000" fill="hold"/>
                                        <p:tgtEl>
                                          <p:spTgt spid="142"/>
                                        </p:tgtEl>
                                        <p:attrNameLst>
                                          <p:attrName>ppt_x</p:attrName>
                                        </p:attrNameLst>
                                      </p:cBhvr>
                                      <p:tavLst>
                                        <p:tav tm="0">
                                          <p:val>
                                            <p:strVal val="#ppt_x"/>
                                          </p:val>
                                        </p:tav>
                                        <p:tav tm="100000">
                                          <p:val>
                                            <p:strVal val="#ppt_x"/>
                                          </p:val>
                                        </p:tav>
                                      </p:tavLst>
                                    </p:anim>
                                    <p:anim calcmode="lin" valueType="num">
                                      <p:cBhvr additive="base">
                                        <p:cTn id="746" dur="4000" fill="hold"/>
                                        <p:tgtEl>
                                          <p:spTgt spid="142"/>
                                        </p:tgtEl>
                                        <p:attrNameLst>
                                          <p:attrName>ppt_y</p:attrName>
                                        </p:attrNameLst>
                                      </p:cBhvr>
                                      <p:tavLst>
                                        <p:tav tm="0">
                                          <p:val>
                                            <p:strVal val="0-#ppt_h/2"/>
                                          </p:val>
                                        </p:tav>
                                        <p:tav tm="100000">
                                          <p:val>
                                            <p:strVal val="#ppt_y"/>
                                          </p:val>
                                        </p:tav>
                                      </p:tavLst>
                                    </p:anim>
                                  </p:childTnLst>
                                </p:cTn>
                              </p:par>
                              <p:par>
                                <p:cTn id="747" presetID="19" presetClass="entr" presetSubtype="5" fill="hold" grpId="1" nodeType="withEffect">
                                  <p:stCondLst>
                                    <p:cond delay="0"/>
                                  </p:stCondLst>
                                  <p:childTnLst>
                                    <p:set>
                                      <p:cBhvr>
                                        <p:cTn id="748" dur="1" fill="hold">
                                          <p:stCondLst>
                                            <p:cond delay="0"/>
                                          </p:stCondLst>
                                        </p:cTn>
                                        <p:tgtEl>
                                          <p:spTgt spid="142"/>
                                        </p:tgtEl>
                                        <p:attrNameLst>
                                          <p:attrName>style.visibility</p:attrName>
                                        </p:attrNameLst>
                                      </p:cBhvr>
                                      <p:to>
                                        <p:strVal val="visible"/>
                                      </p:to>
                                    </p:set>
                                    <p:anim calcmode="lin" valueType="num">
                                      <p:cBhvr>
                                        <p:cTn id="749" dur="4000" fill="hold"/>
                                        <p:tgtEl>
                                          <p:spTgt spid="142"/>
                                        </p:tgtEl>
                                        <p:attrNameLst>
                                          <p:attrName>ppt_w</p:attrName>
                                        </p:attrNameLst>
                                      </p:cBhvr>
                                      <p:tavLst>
                                        <p:tav tm="0">
                                          <p:val>
                                            <p:strVal val="#ppt_w"/>
                                          </p:val>
                                        </p:tav>
                                        <p:tav tm="100000">
                                          <p:val>
                                            <p:strVal val="#ppt_w"/>
                                          </p:val>
                                        </p:tav>
                                      </p:tavLst>
                                    </p:anim>
                                    <p:anim calcmode="lin" valueType="num">
                                      <p:cBhvr>
                                        <p:cTn id="750" dur="4000" fill="hold"/>
                                        <p:tgtEl>
                                          <p:spTgt spid="142"/>
                                        </p:tgtEl>
                                        <p:attrNameLst>
                                          <p:attrName>ppt_h</p:attrName>
                                        </p:attrNameLst>
                                      </p:cBhvr>
                                      <p:tavLst>
                                        <p:tav tm="0" fmla="#ppt_h*sin(2.5*pi*$)">
                                          <p:val>
                                            <p:fltVal val="0"/>
                                          </p:val>
                                        </p:tav>
                                        <p:tav tm="100000">
                                          <p:val>
                                            <p:fltVal val="1"/>
                                          </p:val>
                                        </p:tav>
                                      </p:tavLst>
                                    </p:anim>
                                  </p:childTnLst>
                                </p:cTn>
                              </p:par>
                              <p:par>
                                <p:cTn id="751" presetID="2" presetClass="exit" presetSubtype="4" fill="hold" grpId="2" nodeType="withEffect">
                                  <p:stCondLst>
                                    <p:cond delay="0"/>
                                  </p:stCondLst>
                                  <p:childTnLst>
                                    <p:anim calcmode="lin" valueType="num">
                                      <p:cBhvr additive="base">
                                        <p:cTn id="752" dur="4500"/>
                                        <p:tgtEl>
                                          <p:spTgt spid="142"/>
                                        </p:tgtEl>
                                        <p:attrNameLst>
                                          <p:attrName>ppt_x</p:attrName>
                                        </p:attrNameLst>
                                      </p:cBhvr>
                                      <p:tavLst>
                                        <p:tav tm="0">
                                          <p:val>
                                            <p:strVal val="ppt_x"/>
                                          </p:val>
                                        </p:tav>
                                        <p:tav tm="100000">
                                          <p:val>
                                            <p:strVal val="ppt_x"/>
                                          </p:val>
                                        </p:tav>
                                      </p:tavLst>
                                    </p:anim>
                                    <p:anim calcmode="lin" valueType="num">
                                      <p:cBhvr additive="base">
                                        <p:cTn id="753" dur="4500"/>
                                        <p:tgtEl>
                                          <p:spTgt spid="142"/>
                                        </p:tgtEl>
                                        <p:attrNameLst>
                                          <p:attrName>ppt_y</p:attrName>
                                        </p:attrNameLst>
                                      </p:cBhvr>
                                      <p:tavLst>
                                        <p:tav tm="0">
                                          <p:val>
                                            <p:strVal val="ppt_y"/>
                                          </p:val>
                                        </p:tav>
                                        <p:tav tm="100000">
                                          <p:val>
                                            <p:strVal val="1+ppt_h/2"/>
                                          </p:val>
                                        </p:tav>
                                      </p:tavLst>
                                    </p:anim>
                                    <p:set>
                                      <p:cBhvr>
                                        <p:cTn id="754" dur="1" fill="hold">
                                          <p:stCondLst>
                                            <p:cond delay="4499"/>
                                          </p:stCondLst>
                                        </p:cTn>
                                        <p:tgtEl>
                                          <p:spTgt spid="142"/>
                                        </p:tgtEl>
                                        <p:attrNameLst>
                                          <p:attrName>style.visibility</p:attrName>
                                        </p:attrNameLst>
                                      </p:cBhvr>
                                      <p:to>
                                        <p:strVal val="hidden"/>
                                      </p:to>
                                    </p:set>
                                  </p:childTnLst>
                                </p:cTn>
                              </p:par>
                              <p:par>
                                <p:cTn id="755" presetID="3" presetClass="exit" presetSubtype="10" fill="hold" grpId="3" nodeType="withEffect">
                                  <p:stCondLst>
                                    <p:cond delay="0"/>
                                  </p:stCondLst>
                                  <p:childTnLst>
                                    <p:animEffect transition="out" filter="blinds(horizontal)">
                                      <p:cBhvr>
                                        <p:cTn id="756" dur="6000"/>
                                        <p:tgtEl>
                                          <p:spTgt spid="142"/>
                                        </p:tgtEl>
                                      </p:cBhvr>
                                    </p:animEffect>
                                    <p:set>
                                      <p:cBhvr>
                                        <p:cTn id="757" dur="1" fill="hold">
                                          <p:stCondLst>
                                            <p:cond delay="5999"/>
                                          </p:stCondLst>
                                        </p:cTn>
                                        <p:tgtEl>
                                          <p:spTgt spid="142"/>
                                        </p:tgtEl>
                                        <p:attrNameLst>
                                          <p:attrName>style.visibility</p:attrName>
                                        </p:attrNameLst>
                                      </p:cBhvr>
                                      <p:to>
                                        <p:strVal val="hidden"/>
                                      </p:to>
                                    </p:set>
                                  </p:childTnLst>
                                </p:cTn>
                              </p:par>
                              <p:par>
                                <p:cTn id="758" presetID="2" presetClass="entr" presetSubtype="1" fill="hold" grpId="0" nodeType="withEffect">
                                  <p:stCondLst>
                                    <p:cond delay="0"/>
                                  </p:stCondLst>
                                  <p:childTnLst>
                                    <p:set>
                                      <p:cBhvr>
                                        <p:cTn id="759" dur="1" fill="hold">
                                          <p:stCondLst>
                                            <p:cond delay="0"/>
                                          </p:stCondLst>
                                        </p:cTn>
                                        <p:tgtEl>
                                          <p:spTgt spid="143"/>
                                        </p:tgtEl>
                                        <p:attrNameLst>
                                          <p:attrName>style.visibility</p:attrName>
                                        </p:attrNameLst>
                                      </p:cBhvr>
                                      <p:to>
                                        <p:strVal val="visible"/>
                                      </p:to>
                                    </p:set>
                                    <p:anim calcmode="lin" valueType="num">
                                      <p:cBhvr additive="base">
                                        <p:cTn id="760" dur="4000" fill="hold"/>
                                        <p:tgtEl>
                                          <p:spTgt spid="143"/>
                                        </p:tgtEl>
                                        <p:attrNameLst>
                                          <p:attrName>ppt_x</p:attrName>
                                        </p:attrNameLst>
                                      </p:cBhvr>
                                      <p:tavLst>
                                        <p:tav tm="0">
                                          <p:val>
                                            <p:strVal val="#ppt_x"/>
                                          </p:val>
                                        </p:tav>
                                        <p:tav tm="100000">
                                          <p:val>
                                            <p:strVal val="#ppt_x"/>
                                          </p:val>
                                        </p:tav>
                                      </p:tavLst>
                                    </p:anim>
                                    <p:anim calcmode="lin" valueType="num">
                                      <p:cBhvr additive="base">
                                        <p:cTn id="761" dur="4000" fill="hold"/>
                                        <p:tgtEl>
                                          <p:spTgt spid="143"/>
                                        </p:tgtEl>
                                        <p:attrNameLst>
                                          <p:attrName>ppt_y</p:attrName>
                                        </p:attrNameLst>
                                      </p:cBhvr>
                                      <p:tavLst>
                                        <p:tav tm="0">
                                          <p:val>
                                            <p:strVal val="0-#ppt_h/2"/>
                                          </p:val>
                                        </p:tav>
                                        <p:tav tm="100000">
                                          <p:val>
                                            <p:strVal val="#ppt_y"/>
                                          </p:val>
                                        </p:tav>
                                      </p:tavLst>
                                    </p:anim>
                                  </p:childTnLst>
                                </p:cTn>
                              </p:par>
                              <p:par>
                                <p:cTn id="762" presetID="19" presetClass="entr" presetSubtype="5" fill="hold" grpId="1" nodeType="withEffect">
                                  <p:stCondLst>
                                    <p:cond delay="0"/>
                                  </p:stCondLst>
                                  <p:childTnLst>
                                    <p:set>
                                      <p:cBhvr>
                                        <p:cTn id="763" dur="1" fill="hold">
                                          <p:stCondLst>
                                            <p:cond delay="0"/>
                                          </p:stCondLst>
                                        </p:cTn>
                                        <p:tgtEl>
                                          <p:spTgt spid="143"/>
                                        </p:tgtEl>
                                        <p:attrNameLst>
                                          <p:attrName>style.visibility</p:attrName>
                                        </p:attrNameLst>
                                      </p:cBhvr>
                                      <p:to>
                                        <p:strVal val="visible"/>
                                      </p:to>
                                    </p:set>
                                    <p:anim calcmode="lin" valueType="num">
                                      <p:cBhvr>
                                        <p:cTn id="764" dur="4000" fill="hold"/>
                                        <p:tgtEl>
                                          <p:spTgt spid="143"/>
                                        </p:tgtEl>
                                        <p:attrNameLst>
                                          <p:attrName>ppt_w</p:attrName>
                                        </p:attrNameLst>
                                      </p:cBhvr>
                                      <p:tavLst>
                                        <p:tav tm="0">
                                          <p:val>
                                            <p:strVal val="#ppt_w"/>
                                          </p:val>
                                        </p:tav>
                                        <p:tav tm="100000">
                                          <p:val>
                                            <p:strVal val="#ppt_w"/>
                                          </p:val>
                                        </p:tav>
                                      </p:tavLst>
                                    </p:anim>
                                    <p:anim calcmode="lin" valueType="num">
                                      <p:cBhvr>
                                        <p:cTn id="765" dur="4000" fill="hold"/>
                                        <p:tgtEl>
                                          <p:spTgt spid="143"/>
                                        </p:tgtEl>
                                        <p:attrNameLst>
                                          <p:attrName>ppt_h</p:attrName>
                                        </p:attrNameLst>
                                      </p:cBhvr>
                                      <p:tavLst>
                                        <p:tav tm="0" fmla="#ppt_h*sin(2.5*pi*$)">
                                          <p:val>
                                            <p:fltVal val="0"/>
                                          </p:val>
                                        </p:tav>
                                        <p:tav tm="100000">
                                          <p:val>
                                            <p:fltVal val="1"/>
                                          </p:val>
                                        </p:tav>
                                      </p:tavLst>
                                    </p:anim>
                                  </p:childTnLst>
                                </p:cTn>
                              </p:par>
                              <p:par>
                                <p:cTn id="766" presetID="2" presetClass="exit" presetSubtype="4" fill="hold" grpId="2" nodeType="withEffect">
                                  <p:stCondLst>
                                    <p:cond delay="0"/>
                                  </p:stCondLst>
                                  <p:childTnLst>
                                    <p:anim calcmode="lin" valueType="num">
                                      <p:cBhvr additive="base">
                                        <p:cTn id="767" dur="4500"/>
                                        <p:tgtEl>
                                          <p:spTgt spid="143"/>
                                        </p:tgtEl>
                                        <p:attrNameLst>
                                          <p:attrName>ppt_x</p:attrName>
                                        </p:attrNameLst>
                                      </p:cBhvr>
                                      <p:tavLst>
                                        <p:tav tm="0">
                                          <p:val>
                                            <p:strVal val="ppt_x"/>
                                          </p:val>
                                        </p:tav>
                                        <p:tav tm="100000">
                                          <p:val>
                                            <p:strVal val="ppt_x"/>
                                          </p:val>
                                        </p:tav>
                                      </p:tavLst>
                                    </p:anim>
                                    <p:anim calcmode="lin" valueType="num">
                                      <p:cBhvr additive="base">
                                        <p:cTn id="768" dur="4500"/>
                                        <p:tgtEl>
                                          <p:spTgt spid="143"/>
                                        </p:tgtEl>
                                        <p:attrNameLst>
                                          <p:attrName>ppt_y</p:attrName>
                                        </p:attrNameLst>
                                      </p:cBhvr>
                                      <p:tavLst>
                                        <p:tav tm="0">
                                          <p:val>
                                            <p:strVal val="ppt_y"/>
                                          </p:val>
                                        </p:tav>
                                        <p:tav tm="100000">
                                          <p:val>
                                            <p:strVal val="1+ppt_h/2"/>
                                          </p:val>
                                        </p:tav>
                                      </p:tavLst>
                                    </p:anim>
                                    <p:set>
                                      <p:cBhvr>
                                        <p:cTn id="769" dur="1" fill="hold">
                                          <p:stCondLst>
                                            <p:cond delay="4499"/>
                                          </p:stCondLst>
                                        </p:cTn>
                                        <p:tgtEl>
                                          <p:spTgt spid="143"/>
                                        </p:tgtEl>
                                        <p:attrNameLst>
                                          <p:attrName>style.visibility</p:attrName>
                                        </p:attrNameLst>
                                      </p:cBhvr>
                                      <p:to>
                                        <p:strVal val="hidden"/>
                                      </p:to>
                                    </p:set>
                                  </p:childTnLst>
                                </p:cTn>
                              </p:par>
                              <p:par>
                                <p:cTn id="770" presetID="3" presetClass="exit" presetSubtype="10" fill="hold" grpId="3" nodeType="withEffect">
                                  <p:stCondLst>
                                    <p:cond delay="0"/>
                                  </p:stCondLst>
                                  <p:childTnLst>
                                    <p:animEffect transition="out" filter="blinds(horizontal)">
                                      <p:cBhvr>
                                        <p:cTn id="771" dur="6000"/>
                                        <p:tgtEl>
                                          <p:spTgt spid="143"/>
                                        </p:tgtEl>
                                      </p:cBhvr>
                                    </p:animEffect>
                                    <p:set>
                                      <p:cBhvr>
                                        <p:cTn id="772" dur="1" fill="hold">
                                          <p:stCondLst>
                                            <p:cond delay="5999"/>
                                          </p:stCondLst>
                                        </p:cTn>
                                        <p:tgtEl>
                                          <p:spTgt spid="143"/>
                                        </p:tgtEl>
                                        <p:attrNameLst>
                                          <p:attrName>style.visibility</p:attrName>
                                        </p:attrNameLst>
                                      </p:cBhvr>
                                      <p:to>
                                        <p:strVal val="hidden"/>
                                      </p:to>
                                    </p:set>
                                  </p:childTnLst>
                                </p:cTn>
                              </p:par>
                              <p:par>
                                <p:cTn id="773" presetID="2" presetClass="entr" presetSubtype="1" fill="hold" grpId="0" nodeType="withEffect">
                                  <p:stCondLst>
                                    <p:cond delay="0"/>
                                  </p:stCondLst>
                                  <p:childTnLst>
                                    <p:set>
                                      <p:cBhvr>
                                        <p:cTn id="774" dur="1" fill="hold">
                                          <p:stCondLst>
                                            <p:cond delay="0"/>
                                          </p:stCondLst>
                                        </p:cTn>
                                        <p:tgtEl>
                                          <p:spTgt spid="151"/>
                                        </p:tgtEl>
                                        <p:attrNameLst>
                                          <p:attrName>style.visibility</p:attrName>
                                        </p:attrNameLst>
                                      </p:cBhvr>
                                      <p:to>
                                        <p:strVal val="visible"/>
                                      </p:to>
                                    </p:set>
                                    <p:anim calcmode="lin" valueType="num">
                                      <p:cBhvr additive="base">
                                        <p:cTn id="775" dur="4000" fill="hold"/>
                                        <p:tgtEl>
                                          <p:spTgt spid="151"/>
                                        </p:tgtEl>
                                        <p:attrNameLst>
                                          <p:attrName>ppt_x</p:attrName>
                                        </p:attrNameLst>
                                      </p:cBhvr>
                                      <p:tavLst>
                                        <p:tav tm="0">
                                          <p:val>
                                            <p:strVal val="#ppt_x"/>
                                          </p:val>
                                        </p:tav>
                                        <p:tav tm="100000">
                                          <p:val>
                                            <p:strVal val="#ppt_x"/>
                                          </p:val>
                                        </p:tav>
                                      </p:tavLst>
                                    </p:anim>
                                    <p:anim calcmode="lin" valueType="num">
                                      <p:cBhvr additive="base">
                                        <p:cTn id="776" dur="4000" fill="hold"/>
                                        <p:tgtEl>
                                          <p:spTgt spid="151"/>
                                        </p:tgtEl>
                                        <p:attrNameLst>
                                          <p:attrName>ppt_y</p:attrName>
                                        </p:attrNameLst>
                                      </p:cBhvr>
                                      <p:tavLst>
                                        <p:tav tm="0">
                                          <p:val>
                                            <p:strVal val="0-#ppt_h/2"/>
                                          </p:val>
                                        </p:tav>
                                        <p:tav tm="100000">
                                          <p:val>
                                            <p:strVal val="#ppt_y"/>
                                          </p:val>
                                        </p:tav>
                                      </p:tavLst>
                                    </p:anim>
                                  </p:childTnLst>
                                </p:cTn>
                              </p:par>
                              <p:par>
                                <p:cTn id="777" presetID="19" presetClass="entr" presetSubtype="5" fill="hold" grpId="1" nodeType="withEffect">
                                  <p:stCondLst>
                                    <p:cond delay="0"/>
                                  </p:stCondLst>
                                  <p:childTnLst>
                                    <p:set>
                                      <p:cBhvr>
                                        <p:cTn id="778" dur="1" fill="hold">
                                          <p:stCondLst>
                                            <p:cond delay="0"/>
                                          </p:stCondLst>
                                        </p:cTn>
                                        <p:tgtEl>
                                          <p:spTgt spid="151"/>
                                        </p:tgtEl>
                                        <p:attrNameLst>
                                          <p:attrName>style.visibility</p:attrName>
                                        </p:attrNameLst>
                                      </p:cBhvr>
                                      <p:to>
                                        <p:strVal val="visible"/>
                                      </p:to>
                                    </p:set>
                                    <p:anim calcmode="lin" valueType="num">
                                      <p:cBhvr>
                                        <p:cTn id="779" dur="4000" fill="hold"/>
                                        <p:tgtEl>
                                          <p:spTgt spid="151"/>
                                        </p:tgtEl>
                                        <p:attrNameLst>
                                          <p:attrName>ppt_w</p:attrName>
                                        </p:attrNameLst>
                                      </p:cBhvr>
                                      <p:tavLst>
                                        <p:tav tm="0">
                                          <p:val>
                                            <p:strVal val="#ppt_w"/>
                                          </p:val>
                                        </p:tav>
                                        <p:tav tm="100000">
                                          <p:val>
                                            <p:strVal val="#ppt_w"/>
                                          </p:val>
                                        </p:tav>
                                      </p:tavLst>
                                    </p:anim>
                                    <p:anim calcmode="lin" valueType="num">
                                      <p:cBhvr>
                                        <p:cTn id="780" dur="4000" fill="hold"/>
                                        <p:tgtEl>
                                          <p:spTgt spid="151"/>
                                        </p:tgtEl>
                                        <p:attrNameLst>
                                          <p:attrName>ppt_h</p:attrName>
                                        </p:attrNameLst>
                                      </p:cBhvr>
                                      <p:tavLst>
                                        <p:tav tm="0" fmla="#ppt_h*sin(2.5*pi*$)">
                                          <p:val>
                                            <p:fltVal val="0"/>
                                          </p:val>
                                        </p:tav>
                                        <p:tav tm="100000">
                                          <p:val>
                                            <p:fltVal val="1"/>
                                          </p:val>
                                        </p:tav>
                                      </p:tavLst>
                                    </p:anim>
                                  </p:childTnLst>
                                </p:cTn>
                              </p:par>
                              <p:par>
                                <p:cTn id="781" presetID="2" presetClass="exit" presetSubtype="4" fill="hold" grpId="2" nodeType="withEffect">
                                  <p:stCondLst>
                                    <p:cond delay="0"/>
                                  </p:stCondLst>
                                  <p:childTnLst>
                                    <p:anim calcmode="lin" valueType="num">
                                      <p:cBhvr additive="base">
                                        <p:cTn id="782" dur="4500"/>
                                        <p:tgtEl>
                                          <p:spTgt spid="151"/>
                                        </p:tgtEl>
                                        <p:attrNameLst>
                                          <p:attrName>ppt_x</p:attrName>
                                        </p:attrNameLst>
                                      </p:cBhvr>
                                      <p:tavLst>
                                        <p:tav tm="0">
                                          <p:val>
                                            <p:strVal val="ppt_x"/>
                                          </p:val>
                                        </p:tav>
                                        <p:tav tm="100000">
                                          <p:val>
                                            <p:strVal val="ppt_x"/>
                                          </p:val>
                                        </p:tav>
                                      </p:tavLst>
                                    </p:anim>
                                    <p:anim calcmode="lin" valueType="num">
                                      <p:cBhvr additive="base">
                                        <p:cTn id="783" dur="4500"/>
                                        <p:tgtEl>
                                          <p:spTgt spid="151"/>
                                        </p:tgtEl>
                                        <p:attrNameLst>
                                          <p:attrName>ppt_y</p:attrName>
                                        </p:attrNameLst>
                                      </p:cBhvr>
                                      <p:tavLst>
                                        <p:tav tm="0">
                                          <p:val>
                                            <p:strVal val="ppt_y"/>
                                          </p:val>
                                        </p:tav>
                                        <p:tav tm="100000">
                                          <p:val>
                                            <p:strVal val="1+ppt_h/2"/>
                                          </p:val>
                                        </p:tav>
                                      </p:tavLst>
                                    </p:anim>
                                    <p:set>
                                      <p:cBhvr>
                                        <p:cTn id="784" dur="1" fill="hold">
                                          <p:stCondLst>
                                            <p:cond delay="4499"/>
                                          </p:stCondLst>
                                        </p:cTn>
                                        <p:tgtEl>
                                          <p:spTgt spid="151"/>
                                        </p:tgtEl>
                                        <p:attrNameLst>
                                          <p:attrName>style.visibility</p:attrName>
                                        </p:attrNameLst>
                                      </p:cBhvr>
                                      <p:to>
                                        <p:strVal val="hidden"/>
                                      </p:to>
                                    </p:set>
                                  </p:childTnLst>
                                </p:cTn>
                              </p:par>
                              <p:par>
                                <p:cTn id="785" presetID="3" presetClass="exit" presetSubtype="10" fill="hold" grpId="3" nodeType="withEffect">
                                  <p:stCondLst>
                                    <p:cond delay="0"/>
                                  </p:stCondLst>
                                  <p:childTnLst>
                                    <p:animEffect transition="out" filter="blinds(horizontal)">
                                      <p:cBhvr>
                                        <p:cTn id="786" dur="6000"/>
                                        <p:tgtEl>
                                          <p:spTgt spid="151"/>
                                        </p:tgtEl>
                                      </p:cBhvr>
                                    </p:animEffect>
                                    <p:set>
                                      <p:cBhvr>
                                        <p:cTn id="787" dur="1" fill="hold">
                                          <p:stCondLst>
                                            <p:cond delay="5999"/>
                                          </p:stCondLst>
                                        </p:cTn>
                                        <p:tgtEl>
                                          <p:spTgt spid="151"/>
                                        </p:tgtEl>
                                        <p:attrNameLst>
                                          <p:attrName>style.visibility</p:attrName>
                                        </p:attrNameLst>
                                      </p:cBhvr>
                                      <p:to>
                                        <p:strVal val="hidden"/>
                                      </p:to>
                                    </p:set>
                                  </p:childTnLst>
                                </p:cTn>
                              </p:par>
                              <p:par>
                                <p:cTn id="788" presetID="2" presetClass="entr" presetSubtype="1" fill="hold" grpId="0" nodeType="withEffect">
                                  <p:stCondLst>
                                    <p:cond delay="0"/>
                                  </p:stCondLst>
                                  <p:childTnLst>
                                    <p:set>
                                      <p:cBhvr>
                                        <p:cTn id="789" dur="1" fill="hold">
                                          <p:stCondLst>
                                            <p:cond delay="0"/>
                                          </p:stCondLst>
                                        </p:cTn>
                                        <p:tgtEl>
                                          <p:spTgt spid="150"/>
                                        </p:tgtEl>
                                        <p:attrNameLst>
                                          <p:attrName>style.visibility</p:attrName>
                                        </p:attrNameLst>
                                      </p:cBhvr>
                                      <p:to>
                                        <p:strVal val="visible"/>
                                      </p:to>
                                    </p:set>
                                    <p:anim calcmode="lin" valueType="num">
                                      <p:cBhvr additive="base">
                                        <p:cTn id="790" dur="4000" fill="hold"/>
                                        <p:tgtEl>
                                          <p:spTgt spid="150"/>
                                        </p:tgtEl>
                                        <p:attrNameLst>
                                          <p:attrName>ppt_x</p:attrName>
                                        </p:attrNameLst>
                                      </p:cBhvr>
                                      <p:tavLst>
                                        <p:tav tm="0">
                                          <p:val>
                                            <p:strVal val="#ppt_x"/>
                                          </p:val>
                                        </p:tav>
                                        <p:tav tm="100000">
                                          <p:val>
                                            <p:strVal val="#ppt_x"/>
                                          </p:val>
                                        </p:tav>
                                      </p:tavLst>
                                    </p:anim>
                                    <p:anim calcmode="lin" valueType="num">
                                      <p:cBhvr additive="base">
                                        <p:cTn id="791" dur="4000" fill="hold"/>
                                        <p:tgtEl>
                                          <p:spTgt spid="150"/>
                                        </p:tgtEl>
                                        <p:attrNameLst>
                                          <p:attrName>ppt_y</p:attrName>
                                        </p:attrNameLst>
                                      </p:cBhvr>
                                      <p:tavLst>
                                        <p:tav tm="0">
                                          <p:val>
                                            <p:strVal val="0-#ppt_h/2"/>
                                          </p:val>
                                        </p:tav>
                                        <p:tav tm="100000">
                                          <p:val>
                                            <p:strVal val="#ppt_y"/>
                                          </p:val>
                                        </p:tav>
                                      </p:tavLst>
                                    </p:anim>
                                  </p:childTnLst>
                                </p:cTn>
                              </p:par>
                              <p:par>
                                <p:cTn id="792" presetID="19" presetClass="entr" presetSubtype="5" fill="hold" grpId="1" nodeType="withEffect">
                                  <p:stCondLst>
                                    <p:cond delay="0"/>
                                  </p:stCondLst>
                                  <p:childTnLst>
                                    <p:set>
                                      <p:cBhvr>
                                        <p:cTn id="793" dur="1" fill="hold">
                                          <p:stCondLst>
                                            <p:cond delay="0"/>
                                          </p:stCondLst>
                                        </p:cTn>
                                        <p:tgtEl>
                                          <p:spTgt spid="150"/>
                                        </p:tgtEl>
                                        <p:attrNameLst>
                                          <p:attrName>style.visibility</p:attrName>
                                        </p:attrNameLst>
                                      </p:cBhvr>
                                      <p:to>
                                        <p:strVal val="visible"/>
                                      </p:to>
                                    </p:set>
                                    <p:anim calcmode="lin" valueType="num">
                                      <p:cBhvr>
                                        <p:cTn id="794" dur="4000" fill="hold"/>
                                        <p:tgtEl>
                                          <p:spTgt spid="150"/>
                                        </p:tgtEl>
                                        <p:attrNameLst>
                                          <p:attrName>ppt_w</p:attrName>
                                        </p:attrNameLst>
                                      </p:cBhvr>
                                      <p:tavLst>
                                        <p:tav tm="0">
                                          <p:val>
                                            <p:strVal val="#ppt_w"/>
                                          </p:val>
                                        </p:tav>
                                        <p:tav tm="100000">
                                          <p:val>
                                            <p:strVal val="#ppt_w"/>
                                          </p:val>
                                        </p:tav>
                                      </p:tavLst>
                                    </p:anim>
                                    <p:anim calcmode="lin" valueType="num">
                                      <p:cBhvr>
                                        <p:cTn id="795" dur="4000" fill="hold"/>
                                        <p:tgtEl>
                                          <p:spTgt spid="150"/>
                                        </p:tgtEl>
                                        <p:attrNameLst>
                                          <p:attrName>ppt_h</p:attrName>
                                        </p:attrNameLst>
                                      </p:cBhvr>
                                      <p:tavLst>
                                        <p:tav tm="0" fmla="#ppt_h*sin(2.5*pi*$)">
                                          <p:val>
                                            <p:fltVal val="0"/>
                                          </p:val>
                                        </p:tav>
                                        <p:tav tm="100000">
                                          <p:val>
                                            <p:fltVal val="1"/>
                                          </p:val>
                                        </p:tav>
                                      </p:tavLst>
                                    </p:anim>
                                  </p:childTnLst>
                                </p:cTn>
                              </p:par>
                              <p:par>
                                <p:cTn id="796" presetID="2" presetClass="exit" presetSubtype="4" fill="hold" grpId="2" nodeType="withEffect">
                                  <p:stCondLst>
                                    <p:cond delay="0"/>
                                  </p:stCondLst>
                                  <p:childTnLst>
                                    <p:anim calcmode="lin" valueType="num">
                                      <p:cBhvr additive="base">
                                        <p:cTn id="797" dur="4500"/>
                                        <p:tgtEl>
                                          <p:spTgt spid="150"/>
                                        </p:tgtEl>
                                        <p:attrNameLst>
                                          <p:attrName>ppt_x</p:attrName>
                                        </p:attrNameLst>
                                      </p:cBhvr>
                                      <p:tavLst>
                                        <p:tav tm="0">
                                          <p:val>
                                            <p:strVal val="ppt_x"/>
                                          </p:val>
                                        </p:tav>
                                        <p:tav tm="100000">
                                          <p:val>
                                            <p:strVal val="ppt_x"/>
                                          </p:val>
                                        </p:tav>
                                      </p:tavLst>
                                    </p:anim>
                                    <p:anim calcmode="lin" valueType="num">
                                      <p:cBhvr additive="base">
                                        <p:cTn id="798" dur="4500"/>
                                        <p:tgtEl>
                                          <p:spTgt spid="150"/>
                                        </p:tgtEl>
                                        <p:attrNameLst>
                                          <p:attrName>ppt_y</p:attrName>
                                        </p:attrNameLst>
                                      </p:cBhvr>
                                      <p:tavLst>
                                        <p:tav tm="0">
                                          <p:val>
                                            <p:strVal val="ppt_y"/>
                                          </p:val>
                                        </p:tav>
                                        <p:tav tm="100000">
                                          <p:val>
                                            <p:strVal val="1+ppt_h/2"/>
                                          </p:val>
                                        </p:tav>
                                      </p:tavLst>
                                    </p:anim>
                                    <p:set>
                                      <p:cBhvr>
                                        <p:cTn id="799" dur="1" fill="hold">
                                          <p:stCondLst>
                                            <p:cond delay="4499"/>
                                          </p:stCondLst>
                                        </p:cTn>
                                        <p:tgtEl>
                                          <p:spTgt spid="150"/>
                                        </p:tgtEl>
                                        <p:attrNameLst>
                                          <p:attrName>style.visibility</p:attrName>
                                        </p:attrNameLst>
                                      </p:cBhvr>
                                      <p:to>
                                        <p:strVal val="hidden"/>
                                      </p:to>
                                    </p:set>
                                  </p:childTnLst>
                                </p:cTn>
                              </p:par>
                              <p:par>
                                <p:cTn id="800" presetID="3" presetClass="exit" presetSubtype="10" fill="hold" grpId="3" nodeType="withEffect">
                                  <p:stCondLst>
                                    <p:cond delay="0"/>
                                  </p:stCondLst>
                                  <p:childTnLst>
                                    <p:animEffect transition="out" filter="blinds(horizontal)">
                                      <p:cBhvr>
                                        <p:cTn id="801" dur="6000"/>
                                        <p:tgtEl>
                                          <p:spTgt spid="150"/>
                                        </p:tgtEl>
                                      </p:cBhvr>
                                    </p:animEffect>
                                    <p:set>
                                      <p:cBhvr>
                                        <p:cTn id="802" dur="1" fill="hold">
                                          <p:stCondLst>
                                            <p:cond delay="5999"/>
                                          </p:stCondLst>
                                        </p:cTn>
                                        <p:tgtEl>
                                          <p:spTgt spid="150"/>
                                        </p:tgtEl>
                                        <p:attrNameLst>
                                          <p:attrName>style.visibility</p:attrName>
                                        </p:attrNameLst>
                                      </p:cBhvr>
                                      <p:to>
                                        <p:strVal val="hidden"/>
                                      </p:to>
                                    </p:set>
                                  </p:childTnLst>
                                </p:cTn>
                              </p:par>
                              <p:par>
                                <p:cTn id="803" presetID="2" presetClass="entr" presetSubtype="1" fill="hold" grpId="0" nodeType="withEffect">
                                  <p:stCondLst>
                                    <p:cond delay="0"/>
                                  </p:stCondLst>
                                  <p:childTnLst>
                                    <p:set>
                                      <p:cBhvr>
                                        <p:cTn id="804" dur="1" fill="hold">
                                          <p:stCondLst>
                                            <p:cond delay="0"/>
                                          </p:stCondLst>
                                        </p:cTn>
                                        <p:tgtEl>
                                          <p:spTgt spid="149"/>
                                        </p:tgtEl>
                                        <p:attrNameLst>
                                          <p:attrName>style.visibility</p:attrName>
                                        </p:attrNameLst>
                                      </p:cBhvr>
                                      <p:to>
                                        <p:strVal val="visible"/>
                                      </p:to>
                                    </p:set>
                                    <p:anim calcmode="lin" valueType="num">
                                      <p:cBhvr additive="base">
                                        <p:cTn id="805" dur="4000" fill="hold"/>
                                        <p:tgtEl>
                                          <p:spTgt spid="149"/>
                                        </p:tgtEl>
                                        <p:attrNameLst>
                                          <p:attrName>ppt_x</p:attrName>
                                        </p:attrNameLst>
                                      </p:cBhvr>
                                      <p:tavLst>
                                        <p:tav tm="0">
                                          <p:val>
                                            <p:strVal val="#ppt_x"/>
                                          </p:val>
                                        </p:tav>
                                        <p:tav tm="100000">
                                          <p:val>
                                            <p:strVal val="#ppt_x"/>
                                          </p:val>
                                        </p:tav>
                                      </p:tavLst>
                                    </p:anim>
                                    <p:anim calcmode="lin" valueType="num">
                                      <p:cBhvr additive="base">
                                        <p:cTn id="806" dur="4000" fill="hold"/>
                                        <p:tgtEl>
                                          <p:spTgt spid="149"/>
                                        </p:tgtEl>
                                        <p:attrNameLst>
                                          <p:attrName>ppt_y</p:attrName>
                                        </p:attrNameLst>
                                      </p:cBhvr>
                                      <p:tavLst>
                                        <p:tav tm="0">
                                          <p:val>
                                            <p:strVal val="0-#ppt_h/2"/>
                                          </p:val>
                                        </p:tav>
                                        <p:tav tm="100000">
                                          <p:val>
                                            <p:strVal val="#ppt_y"/>
                                          </p:val>
                                        </p:tav>
                                      </p:tavLst>
                                    </p:anim>
                                  </p:childTnLst>
                                </p:cTn>
                              </p:par>
                              <p:par>
                                <p:cTn id="807" presetID="19" presetClass="entr" presetSubtype="5" fill="hold" grpId="1" nodeType="withEffect">
                                  <p:stCondLst>
                                    <p:cond delay="0"/>
                                  </p:stCondLst>
                                  <p:childTnLst>
                                    <p:set>
                                      <p:cBhvr>
                                        <p:cTn id="808" dur="1" fill="hold">
                                          <p:stCondLst>
                                            <p:cond delay="0"/>
                                          </p:stCondLst>
                                        </p:cTn>
                                        <p:tgtEl>
                                          <p:spTgt spid="149"/>
                                        </p:tgtEl>
                                        <p:attrNameLst>
                                          <p:attrName>style.visibility</p:attrName>
                                        </p:attrNameLst>
                                      </p:cBhvr>
                                      <p:to>
                                        <p:strVal val="visible"/>
                                      </p:to>
                                    </p:set>
                                    <p:anim calcmode="lin" valueType="num">
                                      <p:cBhvr>
                                        <p:cTn id="809" dur="4000" fill="hold"/>
                                        <p:tgtEl>
                                          <p:spTgt spid="149"/>
                                        </p:tgtEl>
                                        <p:attrNameLst>
                                          <p:attrName>ppt_w</p:attrName>
                                        </p:attrNameLst>
                                      </p:cBhvr>
                                      <p:tavLst>
                                        <p:tav tm="0">
                                          <p:val>
                                            <p:strVal val="#ppt_w"/>
                                          </p:val>
                                        </p:tav>
                                        <p:tav tm="100000">
                                          <p:val>
                                            <p:strVal val="#ppt_w"/>
                                          </p:val>
                                        </p:tav>
                                      </p:tavLst>
                                    </p:anim>
                                    <p:anim calcmode="lin" valueType="num">
                                      <p:cBhvr>
                                        <p:cTn id="810" dur="4000" fill="hold"/>
                                        <p:tgtEl>
                                          <p:spTgt spid="149"/>
                                        </p:tgtEl>
                                        <p:attrNameLst>
                                          <p:attrName>ppt_h</p:attrName>
                                        </p:attrNameLst>
                                      </p:cBhvr>
                                      <p:tavLst>
                                        <p:tav tm="0" fmla="#ppt_h*sin(2.5*pi*$)">
                                          <p:val>
                                            <p:fltVal val="0"/>
                                          </p:val>
                                        </p:tav>
                                        <p:tav tm="100000">
                                          <p:val>
                                            <p:fltVal val="1"/>
                                          </p:val>
                                        </p:tav>
                                      </p:tavLst>
                                    </p:anim>
                                  </p:childTnLst>
                                </p:cTn>
                              </p:par>
                              <p:par>
                                <p:cTn id="811" presetID="2" presetClass="exit" presetSubtype="4" fill="hold" grpId="2" nodeType="withEffect">
                                  <p:stCondLst>
                                    <p:cond delay="0"/>
                                  </p:stCondLst>
                                  <p:childTnLst>
                                    <p:anim calcmode="lin" valueType="num">
                                      <p:cBhvr additive="base">
                                        <p:cTn id="812" dur="4500"/>
                                        <p:tgtEl>
                                          <p:spTgt spid="149"/>
                                        </p:tgtEl>
                                        <p:attrNameLst>
                                          <p:attrName>ppt_x</p:attrName>
                                        </p:attrNameLst>
                                      </p:cBhvr>
                                      <p:tavLst>
                                        <p:tav tm="0">
                                          <p:val>
                                            <p:strVal val="ppt_x"/>
                                          </p:val>
                                        </p:tav>
                                        <p:tav tm="100000">
                                          <p:val>
                                            <p:strVal val="ppt_x"/>
                                          </p:val>
                                        </p:tav>
                                      </p:tavLst>
                                    </p:anim>
                                    <p:anim calcmode="lin" valueType="num">
                                      <p:cBhvr additive="base">
                                        <p:cTn id="813" dur="4500"/>
                                        <p:tgtEl>
                                          <p:spTgt spid="149"/>
                                        </p:tgtEl>
                                        <p:attrNameLst>
                                          <p:attrName>ppt_y</p:attrName>
                                        </p:attrNameLst>
                                      </p:cBhvr>
                                      <p:tavLst>
                                        <p:tav tm="0">
                                          <p:val>
                                            <p:strVal val="ppt_y"/>
                                          </p:val>
                                        </p:tav>
                                        <p:tav tm="100000">
                                          <p:val>
                                            <p:strVal val="1+ppt_h/2"/>
                                          </p:val>
                                        </p:tav>
                                      </p:tavLst>
                                    </p:anim>
                                    <p:set>
                                      <p:cBhvr>
                                        <p:cTn id="814" dur="1" fill="hold">
                                          <p:stCondLst>
                                            <p:cond delay="4499"/>
                                          </p:stCondLst>
                                        </p:cTn>
                                        <p:tgtEl>
                                          <p:spTgt spid="149"/>
                                        </p:tgtEl>
                                        <p:attrNameLst>
                                          <p:attrName>style.visibility</p:attrName>
                                        </p:attrNameLst>
                                      </p:cBhvr>
                                      <p:to>
                                        <p:strVal val="hidden"/>
                                      </p:to>
                                    </p:set>
                                  </p:childTnLst>
                                </p:cTn>
                              </p:par>
                              <p:par>
                                <p:cTn id="815" presetID="3" presetClass="exit" presetSubtype="10" fill="hold" grpId="3" nodeType="withEffect">
                                  <p:stCondLst>
                                    <p:cond delay="0"/>
                                  </p:stCondLst>
                                  <p:childTnLst>
                                    <p:animEffect transition="out" filter="blinds(horizontal)">
                                      <p:cBhvr>
                                        <p:cTn id="816" dur="6000"/>
                                        <p:tgtEl>
                                          <p:spTgt spid="149"/>
                                        </p:tgtEl>
                                      </p:cBhvr>
                                    </p:animEffect>
                                    <p:set>
                                      <p:cBhvr>
                                        <p:cTn id="817" dur="1" fill="hold">
                                          <p:stCondLst>
                                            <p:cond delay="5999"/>
                                          </p:stCondLst>
                                        </p:cTn>
                                        <p:tgtEl>
                                          <p:spTgt spid="149"/>
                                        </p:tgtEl>
                                        <p:attrNameLst>
                                          <p:attrName>style.visibility</p:attrName>
                                        </p:attrNameLst>
                                      </p:cBhvr>
                                      <p:to>
                                        <p:strVal val="hidden"/>
                                      </p:to>
                                    </p:set>
                                  </p:childTnLst>
                                </p:cTn>
                              </p:par>
                              <p:par>
                                <p:cTn id="818" presetID="2" presetClass="entr" presetSubtype="1" fill="hold" grpId="0" nodeType="withEffect">
                                  <p:stCondLst>
                                    <p:cond delay="0"/>
                                  </p:stCondLst>
                                  <p:childTnLst>
                                    <p:set>
                                      <p:cBhvr>
                                        <p:cTn id="819" dur="1" fill="hold">
                                          <p:stCondLst>
                                            <p:cond delay="0"/>
                                          </p:stCondLst>
                                        </p:cTn>
                                        <p:tgtEl>
                                          <p:spTgt spid="148"/>
                                        </p:tgtEl>
                                        <p:attrNameLst>
                                          <p:attrName>style.visibility</p:attrName>
                                        </p:attrNameLst>
                                      </p:cBhvr>
                                      <p:to>
                                        <p:strVal val="visible"/>
                                      </p:to>
                                    </p:set>
                                    <p:anim calcmode="lin" valueType="num">
                                      <p:cBhvr additive="base">
                                        <p:cTn id="820" dur="4000" fill="hold"/>
                                        <p:tgtEl>
                                          <p:spTgt spid="148"/>
                                        </p:tgtEl>
                                        <p:attrNameLst>
                                          <p:attrName>ppt_x</p:attrName>
                                        </p:attrNameLst>
                                      </p:cBhvr>
                                      <p:tavLst>
                                        <p:tav tm="0">
                                          <p:val>
                                            <p:strVal val="#ppt_x"/>
                                          </p:val>
                                        </p:tav>
                                        <p:tav tm="100000">
                                          <p:val>
                                            <p:strVal val="#ppt_x"/>
                                          </p:val>
                                        </p:tav>
                                      </p:tavLst>
                                    </p:anim>
                                    <p:anim calcmode="lin" valueType="num">
                                      <p:cBhvr additive="base">
                                        <p:cTn id="821" dur="4000" fill="hold"/>
                                        <p:tgtEl>
                                          <p:spTgt spid="148"/>
                                        </p:tgtEl>
                                        <p:attrNameLst>
                                          <p:attrName>ppt_y</p:attrName>
                                        </p:attrNameLst>
                                      </p:cBhvr>
                                      <p:tavLst>
                                        <p:tav tm="0">
                                          <p:val>
                                            <p:strVal val="0-#ppt_h/2"/>
                                          </p:val>
                                        </p:tav>
                                        <p:tav tm="100000">
                                          <p:val>
                                            <p:strVal val="#ppt_y"/>
                                          </p:val>
                                        </p:tav>
                                      </p:tavLst>
                                    </p:anim>
                                  </p:childTnLst>
                                </p:cTn>
                              </p:par>
                              <p:par>
                                <p:cTn id="822" presetID="19" presetClass="entr" presetSubtype="5" fill="hold" grpId="1" nodeType="withEffect">
                                  <p:stCondLst>
                                    <p:cond delay="0"/>
                                  </p:stCondLst>
                                  <p:childTnLst>
                                    <p:set>
                                      <p:cBhvr>
                                        <p:cTn id="823" dur="1" fill="hold">
                                          <p:stCondLst>
                                            <p:cond delay="0"/>
                                          </p:stCondLst>
                                        </p:cTn>
                                        <p:tgtEl>
                                          <p:spTgt spid="148"/>
                                        </p:tgtEl>
                                        <p:attrNameLst>
                                          <p:attrName>style.visibility</p:attrName>
                                        </p:attrNameLst>
                                      </p:cBhvr>
                                      <p:to>
                                        <p:strVal val="visible"/>
                                      </p:to>
                                    </p:set>
                                    <p:anim calcmode="lin" valueType="num">
                                      <p:cBhvr>
                                        <p:cTn id="824" dur="4000" fill="hold"/>
                                        <p:tgtEl>
                                          <p:spTgt spid="148"/>
                                        </p:tgtEl>
                                        <p:attrNameLst>
                                          <p:attrName>ppt_w</p:attrName>
                                        </p:attrNameLst>
                                      </p:cBhvr>
                                      <p:tavLst>
                                        <p:tav tm="0">
                                          <p:val>
                                            <p:strVal val="#ppt_w"/>
                                          </p:val>
                                        </p:tav>
                                        <p:tav tm="100000">
                                          <p:val>
                                            <p:strVal val="#ppt_w"/>
                                          </p:val>
                                        </p:tav>
                                      </p:tavLst>
                                    </p:anim>
                                    <p:anim calcmode="lin" valueType="num">
                                      <p:cBhvr>
                                        <p:cTn id="825" dur="4000" fill="hold"/>
                                        <p:tgtEl>
                                          <p:spTgt spid="148"/>
                                        </p:tgtEl>
                                        <p:attrNameLst>
                                          <p:attrName>ppt_h</p:attrName>
                                        </p:attrNameLst>
                                      </p:cBhvr>
                                      <p:tavLst>
                                        <p:tav tm="0" fmla="#ppt_h*sin(2.5*pi*$)">
                                          <p:val>
                                            <p:fltVal val="0"/>
                                          </p:val>
                                        </p:tav>
                                        <p:tav tm="100000">
                                          <p:val>
                                            <p:fltVal val="1"/>
                                          </p:val>
                                        </p:tav>
                                      </p:tavLst>
                                    </p:anim>
                                  </p:childTnLst>
                                </p:cTn>
                              </p:par>
                              <p:par>
                                <p:cTn id="826" presetID="2" presetClass="exit" presetSubtype="4" fill="hold" grpId="2" nodeType="withEffect">
                                  <p:stCondLst>
                                    <p:cond delay="0"/>
                                  </p:stCondLst>
                                  <p:childTnLst>
                                    <p:anim calcmode="lin" valueType="num">
                                      <p:cBhvr additive="base">
                                        <p:cTn id="827" dur="4500"/>
                                        <p:tgtEl>
                                          <p:spTgt spid="148"/>
                                        </p:tgtEl>
                                        <p:attrNameLst>
                                          <p:attrName>ppt_x</p:attrName>
                                        </p:attrNameLst>
                                      </p:cBhvr>
                                      <p:tavLst>
                                        <p:tav tm="0">
                                          <p:val>
                                            <p:strVal val="ppt_x"/>
                                          </p:val>
                                        </p:tav>
                                        <p:tav tm="100000">
                                          <p:val>
                                            <p:strVal val="ppt_x"/>
                                          </p:val>
                                        </p:tav>
                                      </p:tavLst>
                                    </p:anim>
                                    <p:anim calcmode="lin" valueType="num">
                                      <p:cBhvr additive="base">
                                        <p:cTn id="828" dur="4500"/>
                                        <p:tgtEl>
                                          <p:spTgt spid="148"/>
                                        </p:tgtEl>
                                        <p:attrNameLst>
                                          <p:attrName>ppt_y</p:attrName>
                                        </p:attrNameLst>
                                      </p:cBhvr>
                                      <p:tavLst>
                                        <p:tav tm="0">
                                          <p:val>
                                            <p:strVal val="ppt_y"/>
                                          </p:val>
                                        </p:tav>
                                        <p:tav tm="100000">
                                          <p:val>
                                            <p:strVal val="1+ppt_h/2"/>
                                          </p:val>
                                        </p:tav>
                                      </p:tavLst>
                                    </p:anim>
                                    <p:set>
                                      <p:cBhvr>
                                        <p:cTn id="829" dur="1" fill="hold">
                                          <p:stCondLst>
                                            <p:cond delay="4499"/>
                                          </p:stCondLst>
                                        </p:cTn>
                                        <p:tgtEl>
                                          <p:spTgt spid="148"/>
                                        </p:tgtEl>
                                        <p:attrNameLst>
                                          <p:attrName>style.visibility</p:attrName>
                                        </p:attrNameLst>
                                      </p:cBhvr>
                                      <p:to>
                                        <p:strVal val="hidden"/>
                                      </p:to>
                                    </p:set>
                                  </p:childTnLst>
                                </p:cTn>
                              </p:par>
                              <p:par>
                                <p:cTn id="830" presetID="3" presetClass="exit" presetSubtype="10" fill="hold" grpId="3" nodeType="withEffect">
                                  <p:stCondLst>
                                    <p:cond delay="0"/>
                                  </p:stCondLst>
                                  <p:childTnLst>
                                    <p:animEffect transition="out" filter="blinds(horizontal)">
                                      <p:cBhvr>
                                        <p:cTn id="831" dur="6000"/>
                                        <p:tgtEl>
                                          <p:spTgt spid="148"/>
                                        </p:tgtEl>
                                      </p:cBhvr>
                                    </p:animEffect>
                                    <p:set>
                                      <p:cBhvr>
                                        <p:cTn id="832" dur="1" fill="hold">
                                          <p:stCondLst>
                                            <p:cond delay="5999"/>
                                          </p:stCondLst>
                                        </p:cTn>
                                        <p:tgtEl>
                                          <p:spTgt spid="148"/>
                                        </p:tgtEl>
                                        <p:attrNameLst>
                                          <p:attrName>style.visibility</p:attrName>
                                        </p:attrNameLst>
                                      </p:cBhvr>
                                      <p:to>
                                        <p:strVal val="hidden"/>
                                      </p:to>
                                    </p:set>
                                  </p:childTnLst>
                                </p:cTn>
                              </p:par>
                              <p:par>
                                <p:cTn id="833" presetID="2" presetClass="entr" presetSubtype="1" fill="hold" grpId="0" nodeType="withEffect">
                                  <p:stCondLst>
                                    <p:cond delay="0"/>
                                  </p:stCondLst>
                                  <p:childTnLst>
                                    <p:set>
                                      <p:cBhvr>
                                        <p:cTn id="834" dur="1" fill="hold">
                                          <p:stCondLst>
                                            <p:cond delay="0"/>
                                          </p:stCondLst>
                                        </p:cTn>
                                        <p:tgtEl>
                                          <p:spTgt spid="124"/>
                                        </p:tgtEl>
                                        <p:attrNameLst>
                                          <p:attrName>style.visibility</p:attrName>
                                        </p:attrNameLst>
                                      </p:cBhvr>
                                      <p:to>
                                        <p:strVal val="visible"/>
                                      </p:to>
                                    </p:set>
                                    <p:anim calcmode="lin" valueType="num">
                                      <p:cBhvr additive="base">
                                        <p:cTn id="835" dur="4000" fill="hold"/>
                                        <p:tgtEl>
                                          <p:spTgt spid="124"/>
                                        </p:tgtEl>
                                        <p:attrNameLst>
                                          <p:attrName>ppt_x</p:attrName>
                                        </p:attrNameLst>
                                      </p:cBhvr>
                                      <p:tavLst>
                                        <p:tav tm="0">
                                          <p:val>
                                            <p:strVal val="#ppt_x"/>
                                          </p:val>
                                        </p:tav>
                                        <p:tav tm="100000">
                                          <p:val>
                                            <p:strVal val="#ppt_x"/>
                                          </p:val>
                                        </p:tav>
                                      </p:tavLst>
                                    </p:anim>
                                    <p:anim calcmode="lin" valueType="num">
                                      <p:cBhvr additive="base">
                                        <p:cTn id="836" dur="4000" fill="hold"/>
                                        <p:tgtEl>
                                          <p:spTgt spid="124"/>
                                        </p:tgtEl>
                                        <p:attrNameLst>
                                          <p:attrName>ppt_y</p:attrName>
                                        </p:attrNameLst>
                                      </p:cBhvr>
                                      <p:tavLst>
                                        <p:tav tm="0">
                                          <p:val>
                                            <p:strVal val="0-#ppt_h/2"/>
                                          </p:val>
                                        </p:tav>
                                        <p:tav tm="100000">
                                          <p:val>
                                            <p:strVal val="#ppt_y"/>
                                          </p:val>
                                        </p:tav>
                                      </p:tavLst>
                                    </p:anim>
                                  </p:childTnLst>
                                </p:cTn>
                              </p:par>
                              <p:par>
                                <p:cTn id="837" presetID="19" presetClass="entr" presetSubtype="5" fill="hold" grpId="1" nodeType="withEffect">
                                  <p:stCondLst>
                                    <p:cond delay="0"/>
                                  </p:stCondLst>
                                  <p:childTnLst>
                                    <p:set>
                                      <p:cBhvr>
                                        <p:cTn id="838" dur="1" fill="hold">
                                          <p:stCondLst>
                                            <p:cond delay="0"/>
                                          </p:stCondLst>
                                        </p:cTn>
                                        <p:tgtEl>
                                          <p:spTgt spid="124"/>
                                        </p:tgtEl>
                                        <p:attrNameLst>
                                          <p:attrName>style.visibility</p:attrName>
                                        </p:attrNameLst>
                                      </p:cBhvr>
                                      <p:to>
                                        <p:strVal val="visible"/>
                                      </p:to>
                                    </p:set>
                                    <p:anim calcmode="lin" valueType="num">
                                      <p:cBhvr>
                                        <p:cTn id="839" dur="4000" fill="hold"/>
                                        <p:tgtEl>
                                          <p:spTgt spid="124"/>
                                        </p:tgtEl>
                                        <p:attrNameLst>
                                          <p:attrName>ppt_w</p:attrName>
                                        </p:attrNameLst>
                                      </p:cBhvr>
                                      <p:tavLst>
                                        <p:tav tm="0">
                                          <p:val>
                                            <p:strVal val="#ppt_w"/>
                                          </p:val>
                                        </p:tav>
                                        <p:tav tm="100000">
                                          <p:val>
                                            <p:strVal val="#ppt_w"/>
                                          </p:val>
                                        </p:tav>
                                      </p:tavLst>
                                    </p:anim>
                                    <p:anim calcmode="lin" valueType="num">
                                      <p:cBhvr>
                                        <p:cTn id="840" dur="4000" fill="hold"/>
                                        <p:tgtEl>
                                          <p:spTgt spid="124"/>
                                        </p:tgtEl>
                                        <p:attrNameLst>
                                          <p:attrName>ppt_h</p:attrName>
                                        </p:attrNameLst>
                                      </p:cBhvr>
                                      <p:tavLst>
                                        <p:tav tm="0" fmla="#ppt_h*sin(2.5*pi*$)">
                                          <p:val>
                                            <p:fltVal val="0"/>
                                          </p:val>
                                        </p:tav>
                                        <p:tav tm="100000">
                                          <p:val>
                                            <p:fltVal val="1"/>
                                          </p:val>
                                        </p:tav>
                                      </p:tavLst>
                                    </p:anim>
                                  </p:childTnLst>
                                </p:cTn>
                              </p:par>
                              <p:par>
                                <p:cTn id="841" presetID="2" presetClass="exit" presetSubtype="4" fill="hold" grpId="2" nodeType="withEffect">
                                  <p:stCondLst>
                                    <p:cond delay="0"/>
                                  </p:stCondLst>
                                  <p:childTnLst>
                                    <p:anim calcmode="lin" valueType="num">
                                      <p:cBhvr additive="base">
                                        <p:cTn id="842" dur="4500"/>
                                        <p:tgtEl>
                                          <p:spTgt spid="124"/>
                                        </p:tgtEl>
                                        <p:attrNameLst>
                                          <p:attrName>ppt_x</p:attrName>
                                        </p:attrNameLst>
                                      </p:cBhvr>
                                      <p:tavLst>
                                        <p:tav tm="0">
                                          <p:val>
                                            <p:strVal val="ppt_x"/>
                                          </p:val>
                                        </p:tav>
                                        <p:tav tm="100000">
                                          <p:val>
                                            <p:strVal val="ppt_x"/>
                                          </p:val>
                                        </p:tav>
                                      </p:tavLst>
                                    </p:anim>
                                    <p:anim calcmode="lin" valueType="num">
                                      <p:cBhvr additive="base">
                                        <p:cTn id="843" dur="4500"/>
                                        <p:tgtEl>
                                          <p:spTgt spid="124"/>
                                        </p:tgtEl>
                                        <p:attrNameLst>
                                          <p:attrName>ppt_y</p:attrName>
                                        </p:attrNameLst>
                                      </p:cBhvr>
                                      <p:tavLst>
                                        <p:tav tm="0">
                                          <p:val>
                                            <p:strVal val="ppt_y"/>
                                          </p:val>
                                        </p:tav>
                                        <p:tav tm="100000">
                                          <p:val>
                                            <p:strVal val="1+ppt_h/2"/>
                                          </p:val>
                                        </p:tav>
                                      </p:tavLst>
                                    </p:anim>
                                    <p:set>
                                      <p:cBhvr>
                                        <p:cTn id="844" dur="1" fill="hold">
                                          <p:stCondLst>
                                            <p:cond delay="4499"/>
                                          </p:stCondLst>
                                        </p:cTn>
                                        <p:tgtEl>
                                          <p:spTgt spid="124"/>
                                        </p:tgtEl>
                                        <p:attrNameLst>
                                          <p:attrName>style.visibility</p:attrName>
                                        </p:attrNameLst>
                                      </p:cBhvr>
                                      <p:to>
                                        <p:strVal val="hidden"/>
                                      </p:to>
                                    </p:set>
                                  </p:childTnLst>
                                </p:cTn>
                              </p:par>
                              <p:par>
                                <p:cTn id="845" presetID="3" presetClass="exit" presetSubtype="10" fill="hold" grpId="3" nodeType="withEffect">
                                  <p:stCondLst>
                                    <p:cond delay="0"/>
                                  </p:stCondLst>
                                  <p:childTnLst>
                                    <p:animEffect transition="out" filter="blinds(horizontal)">
                                      <p:cBhvr>
                                        <p:cTn id="846" dur="6000"/>
                                        <p:tgtEl>
                                          <p:spTgt spid="124"/>
                                        </p:tgtEl>
                                      </p:cBhvr>
                                    </p:animEffect>
                                    <p:set>
                                      <p:cBhvr>
                                        <p:cTn id="847" dur="1" fill="hold">
                                          <p:stCondLst>
                                            <p:cond delay="5999"/>
                                          </p:stCondLst>
                                        </p:cTn>
                                        <p:tgtEl>
                                          <p:spTgt spid="124"/>
                                        </p:tgtEl>
                                        <p:attrNameLst>
                                          <p:attrName>style.visibility</p:attrName>
                                        </p:attrNameLst>
                                      </p:cBhvr>
                                      <p:to>
                                        <p:strVal val="hidden"/>
                                      </p:to>
                                    </p:set>
                                  </p:childTnLst>
                                </p:cTn>
                              </p:par>
                              <p:par>
                                <p:cTn id="848" presetID="2" presetClass="entr" presetSubtype="1" fill="hold" grpId="0" nodeType="withEffect">
                                  <p:stCondLst>
                                    <p:cond delay="0"/>
                                  </p:stCondLst>
                                  <p:childTnLst>
                                    <p:set>
                                      <p:cBhvr>
                                        <p:cTn id="849" dur="1" fill="hold">
                                          <p:stCondLst>
                                            <p:cond delay="0"/>
                                          </p:stCondLst>
                                        </p:cTn>
                                        <p:tgtEl>
                                          <p:spTgt spid="125"/>
                                        </p:tgtEl>
                                        <p:attrNameLst>
                                          <p:attrName>style.visibility</p:attrName>
                                        </p:attrNameLst>
                                      </p:cBhvr>
                                      <p:to>
                                        <p:strVal val="visible"/>
                                      </p:to>
                                    </p:set>
                                    <p:anim calcmode="lin" valueType="num">
                                      <p:cBhvr additive="base">
                                        <p:cTn id="850" dur="4000" fill="hold"/>
                                        <p:tgtEl>
                                          <p:spTgt spid="125"/>
                                        </p:tgtEl>
                                        <p:attrNameLst>
                                          <p:attrName>ppt_x</p:attrName>
                                        </p:attrNameLst>
                                      </p:cBhvr>
                                      <p:tavLst>
                                        <p:tav tm="0">
                                          <p:val>
                                            <p:strVal val="#ppt_x"/>
                                          </p:val>
                                        </p:tav>
                                        <p:tav tm="100000">
                                          <p:val>
                                            <p:strVal val="#ppt_x"/>
                                          </p:val>
                                        </p:tav>
                                      </p:tavLst>
                                    </p:anim>
                                    <p:anim calcmode="lin" valueType="num">
                                      <p:cBhvr additive="base">
                                        <p:cTn id="851" dur="4000" fill="hold"/>
                                        <p:tgtEl>
                                          <p:spTgt spid="125"/>
                                        </p:tgtEl>
                                        <p:attrNameLst>
                                          <p:attrName>ppt_y</p:attrName>
                                        </p:attrNameLst>
                                      </p:cBhvr>
                                      <p:tavLst>
                                        <p:tav tm="0">
                                          <p:val>
                                            <p:strVal val="0-#ppt_h/2"/>
                                          </p:val>
                                        </p:tav>
                                        <p:tav tm="100000">
                                          <p:val>
                                            <p:strVal val="#ppt_y"/>
                                          </p:val>
                                        </p:tav>
                                      </p:tavLst>
                                    </p:anim>
                                  </p:childTnLst>
                                </p:cTn>
                              </p:par>
                              <p:par>
                                <p:cTn id="852" presetID="19" presetClass="entr" presetSubtype="5" fill="hold" grpId="1" nodeType="withEffect">
                                  <p:stCondLst>
                                    <p:cond delay="0"/>
                                  </p:stCondLst>
                                  <p:childTnLst>
                                    <p:set>
                                      <p:cBhvr>
                                        <p:cTn id="853" dur="1" fill="hold">
                                          <p:stCondLst>
                                            <p:cond delay="0"/>
                                          </p:stCondLst>
                                        </p:cTn>
                                        <p:tgtEl>
                                          <p:spTgt spid="125"/>
                                        </p:tgtEl>
                                        <p:attrNameLst>
                                          <p:attrName>style.visibility</p:attrName>
                                        </p:attrNameLst>
                                      </p:cBhvr>
                                      <p:to>
                                        <p:strVal val="visible"/>
                                      </p:to>
                                    </p:set>
                                    <p:anim calcmode="lin" valueType="num">
                                      <p:cBhvr>
                                        <p:cTn id="854" dur="4000" fill="hold"/>
                                        <p:tgtEl>
                                          <p:spTgt spid="125"/>
                                        </p:tgtEl>
                                        <p:attrNameLst>
                                          <p:attrName>ppt_w</p:attrName>
                                        </p:attrNameLst>
                                      </p:cBhvr>
                                      <p:tavLst>
                                        <p:tav tm="0">
                                          <p:val>
                                            <p:strVal val="#ppt_w"/>
                                          </p:val>
                                        </p:tav>
                                        <p:tav tm="100000">
                                          <p:val>
                                            <p:strVal val="#ppt_w"/>
                                          </p:val>
                                        </p:tav>
                                      </p:tavLst>
                                    </p:anim>
                                    <p:anim calcmode="lin" valueType="num">
                                      <p:cBhvr>
                                        <p:cTn id="855" dur="4000" fill="hold"/>
                                        <p:tgtEl>
                                          <p:spTgt spid="125"/>
                                        </p:tgtEl>
                                        <p:attrNameLst>
                                          <p:attrName>ppt_h</p:attrName>
                                        </p:attrNameLst>
                                      </p:cBhvr>
                                      <p:tavLst>
                                        <p:tav tm="0" fmla="#ppt_h*sin(2.5*pi*$)">
                                          <p:val>
                                            <p:fltVal val="0"/>
                                          </p:val>
                                        </p:tav>
                                        <p:tav tm="100000">
                                          <p:val>
                                            <p:fltVal val="1"/>
                                          </p:val>
                                        </p:tav>
                                      </p:tavLst>
                                    </p:anim>
                                  </p:childTnLst>
                                </p:cTn>
                              </p:par>
                              <p:par>
                                <p:cTn id="856" presetID="2" presetClass="exit" presetSubtype="4" fill="hold" grpId="2" nodeType="withEffect">
                                  <p:stCondLst>
                                    <p:cond delay="0"/>
                                  </p:stCondLst>
                                  <p:childTnLst>
                                    <p:anim calcmode="lin" valueType="num">
                                      <p:cBhvr additive="base">
                                        <p:cTn id="857" dur="4500"/>
                                        <p:tgtEl>
                                          <p:spTgt spid="125"/>
                                        </p:tgtEl>
                                        <p:attrNameLst>
                                          <p:attrName>ppt_x</p:attrName>
                                        </p:attrNameLst>
                                      </p:cBhvr>
                                      <p:tavLst>
                                        <p:tav tm="0">
                                          <p:val>
                                            <p:strVal val="ppt_x"/>
                                          </p:val>
                                        </p:tav>
                                        <p:tav tm="100000">
                                          <p:val>
                                            <p:strVal val="ppt_x"/>
                                          </p:val>
                                        </p:tav>
                                      </p:tavLst>
                                    </p:anim>
                                    <p:anim calcmode="lin" valueType="num">
                                      <p:cBhvr additive="base">
                                        <p:cTn id="858" dur="4500"/>
                                        <p:tgtEl>
                                          <p:spTgt spid="125"/>
                                        </p:tgtEl>
                                        <p:attrNameLst>
                                          <p:attrName>ppt_y</p:attrName>
                                        </p:attrNameLst>
                                      </p:cBhvr>
                                      <p:tavLst>
                                        <p:tav tm="0">
                                          <p:val>
                                            <p:strVal val="ppt_y"/>
                                          </p:val>
                                        </p:tav>
                                        <p:tav tm="100000">
                                          <p:val>
                                            <p:strVal val="1+ppt_h/2"/>
                                          </p:val>
                                        </p:tav>
                                      </p:tavLst>
                                    </p:anim>
                                    <p:set>
                                      <p:cBhvr>
                                        <p:cTn id="859" dur="1" fill="hold">
                                          <p:stCondLst>
                                            <p:cond delay="4499"/>
                                          </p:stCondLst>
                                        </p:cTn>
                                        <p:tgtEl>
                                          <p:spTgt spid="125"/>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125"/>
                                        </p:tgtEl>
                                      </p:cBhvr>
                                    </p:animEffect>
                                    <p:set>
                                      <p:cBhvr>
                                        <p:cTn id="862" dur="1" fill="hold">
                                          <p:stCondLst>
                                            <p:cond delay="5999"/>
                                          </p:stCondLst>
                                        </p:cTn>
                                        <p:tgtEl>
                                          <p:spTgt spid="125"/>
                                        </p:tgtEl>
                                        <p:attrNameLst>
                                          <p:attrName>style.visibility</p:attrName>
                                        </p:attrNameLst>
                                      </p:cBhvr>
                                      <p:to>
                                        <p:strVal val="hidden"/>
                                      </p:to>
                                    </p:set>
                                  </p:childTnLst>
                                </p:cTn>
                              </p:par>
                              <p:par>
                                <p:cTn id="863" presetID="2" presetClass="entr" presetSubtype="1" fill="hold" grpId="0" nodeType="withEffect">
                                  <p:stCondLst>
                                    <p:cond delay="0"/>
                                  </p:stCondLst>
                                  <p:childTnLst>
                                    <p:set>
                                      <p:cBhvr>
                                        <p:cTn id="864" dur="1" fill="hold">
                                          <p:stCondLst>
                                            <p:cond delay="0"/>
                                          </p:stCondLst>
                                        </p:cTn>
                                        <p:tgtEl>
                                          <p:spTgt spid="126"/>
                                        </p:tgtEl>
                                        <p:attrNameLst>
                                          <p:attrName>style.visibility</p:attrName>
                                        </p:attrNameLst>
                                      </p:cBhvr>
                                      <p:to>
                                        <p:strVal val="visible"/>
                                      </p:to>
                                    </p:set>
                                    <p:anim calcmode="lin" valueType="num">
                                      <p:cBhvr additive="base">
                                        <p:cTn id="865" dur="4000" fill="hold"/>
                                        <p:tgtEl>
                                          <p:spTgt spid="126"/>
                                        </p:tgtEl>
                                        <p:attrNameLst>
                                          <p:attrName>ppt_x</p:attrName>
                                        </p:attrNameLst>
                                      </p:cBhvr>
                                      <p:tavLst>
                                        <p:tav tm="0">
                                          <p:val>
                                            <p:strVal val="#ppt_x"/>
                                          </p:val>
                                        </p:tav>
                                        <p:tav tm="100000">
                                          <p:val>
                                            <p:strVal val="#ppt_x"/>
                                          </p:val>
                                        </p:tav>
                                      </p:tavLst>
                                    </p:anim>
                                    <p:anim calcmode="lin" valueType="num">
                                      <p:cBhvr additive="base">
                                        <p:cTn id="866" dur="4000" fill="hold"/>
                                        <p:tgtEl>
                                          <p:spTgt spid="126"/>
                                        </p:tgtEl>
                                        <p:attrNameLst>
                                          <p:attrName>ppt_y</p:attrName>
                                        </p:attrNameLst>
                                      </p:cBhvr>
                                      <p:tavLst>
                                        <p:tav tm="0">
                                          <p:val>
                                            <p:strVal val="0-#ppt_h/2"/>
                                          </p:val>
                                        </p:tav>
                                        <p:tav tm="100000">
                                          <p:val>
                                            <p:strVal val="#ppt_y"/>
                                          </p:val>
                                        </p:tav>
                                      </p:tavLst>
                                    </p:anim>
                                  </p:childTnLst>
                                </p:cTn>
                              </p:par>
                              <p:par>
                                <p:cTn id="867" presetID="19" presetClass="entr" presetSubtype="5" fill="hold" grpId="1" nodeType="withEffect">
                                  <p:stCondLst>
                                    <p:cond delay="0"/>
                                  </p:stCondLst>
                                  <p:childTnLst>
                                    <p:set>
                                      <p:cBhvr>
                                        <p:cTn id="868" dur="1" fill="hold">
                                          <p:stCondLst>
                                            <p:cond delay="0"/>
                                          </p:stCondLst>
                                        </p:cTn>
                                        <p:tgtEl>
                                          <p:spTgt spid="126"/>
                                        </p:tgtEl>
                                        <p:attrNameLst>
                                          <p:attrName>style.visibility</p:attrName>
                                        </p:attrNameLst>
                                      </p:cBhvr>
                                      <p:to>
                                        <p:strVal val="visible"/>
                                      </p:to>
                                    </p:set>
                                    <p:anim calcmode="lin" valueType="num">
                                      <p:cBhvr>
                                        <p:cTn id="869" dur="4000" fill="hold"/>
                                        <p:tgtEl>
                                          <p:spTgt spid="126"/>
                                        </p:tgtEl>
                                        <p:attrNameLst>
                                          <p:attrName>ppt_w</p:attrName>
                                        </p:attrNameLst>
                                      </p:cBhvr>
                                      <p:tavLst>
                                        <p:tav tm="0">
                                          <p:val>
                                            <p:strVal val="#ppt_w"/>
                                          </p:val>
                                        </p:tav>
                                        <p:tav tm="100000">
                                          <p:val>
                                            <p:strVal val="#ppt_w"/>
                                          </p:val>
                                        </p:tav>
                                      </p:tavLst>
                                    </p:anim>
                                    <p:anim calcmode="lin" valueType="num">
                                      <p:cBhvr>
                                        <p:cTn id="870" dur="4000" fill="hold"/>
                                        <p:tgtEl>
                                          <p:spTgt spid="126"/>
                                        </p:tgtEl>
                                        <p:attrNameLst>
                                          <p:attrName>ppt_h</p:attrName>
                                        </p:attrNameLst>
                                      </p:cBhvr>
                                      <p:tavLst>
                                        <p:tav tm="0" fmla="#ppt_h*sin(2.5*pi*$)">
                                          <p:val>
                                            <p:fltVal val="0"/>
                                          </p:val>
                                        </p:tav>
                                        <p:tav tm="100000">
                                          <p:val>
                                            <p:fltVal val="1"/>
                                          </p:val>
                                        </p:tav>
                                      </p:tavLst>
                                    </p:anim>
                                  </p:childTnLst>
                                </p:cTn>
                              </p:par>
                              <p:par>
                                <p:cTn id="871" presetID="2" presetClass="exit" presetSubtype="4" fill="hold" grpId="2" nodeType="withEffect">
                                  <p:stCondLst>
                                    <p:cond delay="0"/>
                                  </p:stCondLst>
                                  <p:childTnLst>
                                    <p:anim calcmode="lin" valueType="num">
                                      <p:cBhvr additive="base">
                                        <p:cTn id="872" dur="4500"/>
                                        <p:tgtEl>
                                          <p:spTgt spid="126"/>
                                        </p:tgtEl>
                                        <p:attrNameLst>
                                          <p:attrName>ppt_x</p:attrName>
                                        </p:attrNameLst>
                                      </p:cBhvr>
                                      <p:tavLst>
                                        <p:tav tm="0">
                                          <p:val>
                                            <p:strVal val="ppt_x"/>
                                          </p:val>
                                        </p:tav>
                                        <p:tav tm="100000">
                                          <p:val>
                                            <p:strVal val="ppt_x"/>
                                          </p:val>
                                        </p:tav>
                                      </p:tavLst>
                                    </p:anim>
                                    <p:anim calcmode="lin" valueType="num">
                                      <p:cBhvr additive="base">
                                        <p:cTn id="873" dur="4500"/>
                                        <p:tgtEl>
                                          <p:spTgt spid="126"/>
                                        </p:tgtEl>
                                        <p:attrNameLst>
                                          <p:attrName>ppt_y</p:attrName>
                                        </p:attrNameLst>
                                      </p:cBhvr>
                                      <p:tavLst>
                                        <p:tav tm="0">
                                          <p:val>
                                            <p:strVal val="ppt_y"/>
                                          </p:val>
                                        </p:tav>
                                        <p:tav tm="100000">
                                          <p:val>
                                            <p:strVal val="1+ppt_h/2"/>
                                          </p:val>
                                        </p:tav>
                                      </p:tavLst>
                                    </p:anim>
                                    <p:set>
                                      <p:cBhvr>
                                        <p:cTn id="874" dur="1" fill="hold">
                                          <p:stCondLst>
                                            <p:cond delay="4499"/>
                                          </p:stCondLst>
                                        </p:cTn>
                                        <p:tgtEl>
                                          <p:spTgt spid="126"/>
                                        </p:tgtEl>
                                        <p:attrNameLst>
                                          <p:attrName>style.visibility</p:attrName>
                                        </p:attrNameLst>
                                      </p:cBhvr>
                                      <p:to>
                                        <p:strVal val="hidden"/>
                                      </p:to>
                                    </p:set>
                                  </p:childTnLst>
                                </p:cTn>
                              </p:par>
                              <p:par>
                                <p:cTn id="875" presetID="3" presetClass="exit" presetSubtype="10" fill="hold" grpId="3" nodeType="withEffect">
                                  <p:stCondLst>
                                    <p:cond delay="0"/>
                                  </p:stCondLst>
                                  <p:childTnLst>
                                    <p:animEffect transition="out" filter="blinds(horizontal)">
                                      <p:cBhvr>
                                        <p:cTn id="876" dur="6000"/>
                                        <p:tgtEl>
                                          <p:spTgt spid="126"/>
                                        </p:tgtEl>
                                      </p:cBhvr>
                                    </p:animEffect>
                                    <p:set>
                                      <p:cBhvr>
                                        <p:cTn id="877" dur="1" fill="hold">
                                          <p:stCondLst>
                                            <p:cond delay="5999"/>
                                          </p:stCondLst>
                                        </p:cTn>
                                        <p:tgtEl>
                                          <p:spTgt spid="126"/>
                                        </p:tgtEl>
                                        <p:attrNameLst>
                                          <p:attrName>style.visibility</p:attrName>
                                        </p:attrNameLst>
                                      </p:cBhvr>
                                      <p:to>
                                        <p:strVal val="hidden"/>
                                      </p:to>
                                    </p:set>
                                  </p:childTnLst>
                                </p:cTn>
                              </p:par>
                              <p:par>
                                <p:cTn id="878" presetID="2" presetClass="entr" presetSubtype="1" fill="hold" grpId="0" nodeType="withEffect">
                                  <p:stCondLst>
                                    <p:cond delay="0"/>
                                  </p:stCondLst>
                                  <p:childTnLst>
                                    <p:set>
                                      <p:cBhvr>
                                        <p:cTn id="879" dur="1" fill="hold">
                                          <p:stCondLst>
                                            <p:cond delay="0"/>
                                          </p:stCondLst>
                                        </p:cTn>
                                        <p:tgtEl>
                                          <p:spTgt spid="127"/>
                                        </p:tgtEl>
                                        <p:attrNameLst>
                                          <p:attrName>style.visibility</p:attrName>
                                        </p:attrNameLst>
                                      </p:cBhvr>
                                      <p:to>
                                        <p:strVal val="visible"/>
                                      </p:to>
                                    </p:set>
                                    <p:anim calcmode="lin" valueType="num">
                                      <p:cBhvr additive="base">
                                        <p:cTn id="880" dur="4000" fill="hold"/>
                                        <p:tgtEl>
                                          <p:spTgt spid="127"/>
                                        </p:tgtEl>
                                        <p:attrNameLst>
                                          <p:attrName>ppt_x</p:attrName>
                                        </p:attrNameLst>
                                      </p:cBhvr>
                                      <p:tavLst>
                                        <p:tav tm="0">
                                          <p:val>
                                            <p:strVal val="#ppt_x"/>
                                          </p:val>
                                        </p:tav>
                                        <p:tav tm="100000">
                                          <p:val>
                                            <p:strVal val="#ppt_x"/>
                                          </p:val>
                                        </p:tav>
                                      </p:tavLst>
                                    </p:anim>
                                    <p:anim calcmode="lin" valueType="num">
                                      <p:cBhvr additive="base">
                                        <p:cTn id="881" dur="4000" fill="hold"/>
                                        <p:tgtEl>
                                          <p:spTgt spid="127"/>
                                        </p:tgtEl>
                                        <p:attrNameLst>
                                          <p:attrName>ppt_y</p:attrName>
                                        </p:attrNameLst>
                                      </p:cBhvr>
                                      <p:tavLst>
                                        <p:tav tm="0">
                                          <p:val>
                                            <p:strVal val="0-#ppt_h/2"/>
                                          </p:val>
                                        </p:tav>
                                        <p:tav tm="100000">
                                          <p:val>
                                            <p:strVal val="#ppt_y"/>
                                          </p:val>
                                        </p:tav>
                                      </p:tavLst>
                                    </p:anim>
                                  </p:childTnLst>
                                </p:cTn>
                              </p:par>
                              <p:par>
                                <p:cTn id="882" presetID="19" presetClass="entr" presetSubtype="5" fill="hold" grpId="1" nodeType="withEffect">
                                  <p:stCondLst>
                                    <p:cond delay="0"/>
                                  </p:stCondLst>
                                  <p:childTnLst>
                                    <p:set>
                                      <p:cBhvr>
                                        <p:cTn id="883" dur="1" fill="hold">
                                          <p:stCondLst>
                                            <p:cond delay="0"/>
                                          </p:stCondLst>
                                        </p:cTn>
                                        <p:tgtEl>
                                          <p:spTgt spid="127"/>
                                        </p:tgtEl>
                                        <p:attrNameLst>
                                          <p:attrName>style.visibility</p:attrName>
                                        </p:attrNameLst>
                                      </p:cBhvr>
                                      <p:to>
                                        <p:strVal val="visible"/>
                                      </p:to>
                                    </p:set>
                                    <p:anim calcmode="lin" valueType="num">
                                      <p:cBhvr>
                                        <p:cTn id="884" dur="4000" fill="hold"/>
                                        <p:tgtEl>
                                          <p:spTgt spid="127"/>
                                        </p:tgtEl>
                                        <p:attrNameLst>
                                          <p:attrName>ppt_w</p:attrName>
                                        </p:attrNameLst>
                                      </p:cBhvr>
                                      <p:tavLst>
                                        <p:tav tm="0">
                                          <p:val>
                                            <p:strVal val="#ppt_w"/>
                                          </p:val>
                                        </p:tav>
                                        <p:tav tm="100000">
                                          <p:val>
                                            <p:strVal val="#ppt_w"/>
                                          </p:val>
                                        </p:tav>
                                      </p:tavLst>
                                    </p:anim>
                                    <p:anim calcmode="lin" valueType="num">
                                      <p:cBhvr>
                                        <p:cTn id="885" dur="4000" fill="hold"/>
                                        <p:tgtEl>
                                          <p:spTgt spid="127"/>
                                        </p:tgtEl>
                                        <p:attrNameLst>
                                          <p:attrName>ppt_h</p:attrName>
                                        </p:attrNameLst>
                                      </p:cBhvr>
                                      <p:tavLst>
                                        <p:tav tm="0" fmla="#ppt_h*sin(2.5*pi*$)">
                                          <p:val>
                                            <p:fltVal val="0"/>
                                          </p:val>
                                        </p:tav>
                                        <p:tav tm="100000">
                                          <p:val>
                                            <p:fltVal val="1"/>
                                          </p:val>
                                        </p:tav>
                                      </p:tavLst>
                                    </p:anim>
                                  </p:childTnLst>
                                </p:cTn>
                              </p:par>
                              <p:par>
                                <p:cTn id="886" presetID="2" presetClass="exit" presetSubtype="4" fill="hold" grpId="2" nodeType="withEffect">
                                  <p:stCondLst>
                                    <p:cond delay="0"/>
                                  </p:stCondLst>
                                  <p:childTnLst>
                                    <p:anim calcmode="lin" valueType="num">
                                      <p:cBhvr additive="base">
                                        <p:cTn id="887" dur="4500"/>
                                        <p:tgtEl>
                                          <p:spTgt spid="127"/>
                                        </p:tgtEl>
                                        <p:attrNameLst>
                                          <p:attrName>ppt_x</p:attrName>
                                        </p:attrNameLst>
                                      </p:cBhvr>
                                      <p:tavLst>
                                        <p:tav tm="0">
                                          <p:val>
                                            <p:strVal val="ppt_x"/>
                                          </p:val>
                                        </p:tav>
                                        <p:tav tm="100000">
                                          <p:val>
                                            <p:strVal val="ppt_x"/>
                                          </p:val>
                                        </p:tav>
                                      </p:tavLst>
                                    </p:anim>
                                    <p:anim calcmode="lin" valueType="num">
                                      <p:cBhvr additive="base">
                                        <p:cTn id="888" dur="4500"/>
                                        <p:tgtEl>
                                          <p:spTgt spid="127"/>
                                        </p:tgtEl>
                                        <p:attrNameLst>
                                          <p:attrName>ppt_y</p:attrName>
                                        </p:attrNameLst>
                                      </p:cBhvr>
                                      <p:tavLst>
                                        <p:tav tm="0">
                                          <p:val>
                                            <p:strVal val="ppt_y"/>
                                          </p:val>
                                        </p:tav>
                                        <p:tav tm="100000">
                                          <p:val>
                                            <p:strVal val="1+ppt_h/2"/>
                                          </p:val>
                                        </p:tav>
                                      </p:tavLst>
                                    </p:anim>
                                    <p:set>
                                      <p:cBhvr>
                                        <p:cTn id="889" dur="1" fill="hold">
                                          <p:stCondLst>
                                            <p:cond delay="4499"/>
                                          </p:stCondLst>
                                        </p:cTn>
                                        <p:tgtEl>
                                          <p:spTgt spid="127"/>
                                        </p:tgtEl>
                                        <p:attrNameLst>
                                          <p:attrName>style.visibility</p:attrName>
                                        </p:attrNameLst>
                                      </p:cBhvr>
                                      <p:to>
                                        <p:strVal val="hidden"/>
                                      </p:to>
                                    </p:set>
                                  </p:childTnLst>
                                </p:cTn>
                              </p:par>
                              <p:par>
                                <p:cTn id="890" presetID="3" presetClass="exit" presetSubtype="10" fill="hold" grpId="3" nodeType="withEffect">
                                  <p:stCondLst>
                                    <p:cond delay="0"/>
                                  </p:stCondLst>
                                  <p:childTnLst>
                                    <p:animEffect transition="out" filter="blinds(horizontal)">
                                      <p:cBhvr>
                                        <p:cTn id="891" dur="6000"/>
                                        <p:tgtEl>
                                          <p:spTgt spid="127"/>
                                        </p:tgtEl>
                                      </p:cBhvr>
                                    </p:animEffect>
                                    <p:set>
                                      <p:cBhvr>
                                        <p:cTn id="892" dur="1" fill="hold">
                                          <p:stCondLst>
                                            <p:cond delay="5999"/>
                                          </p:stCondLst>
                                        </p:cTn>
                                        <p:tgtEl>
                                          <p:spTgt spid="127"/>
                                        </p:tgtEl>
                                        <p:attrNameLst>
                                          <p:attrName>style.visibility</p:attrName>
                                        </p:attrNameLst>
                                      </p:cBhvr>
                                      <p:to>
                                        <p:strVal val="hidden"/>
                                      </p:to>
                                    </p:set>
                                  </p:childTnLst>
                                </p:cTn>
                              </p:par>
                              <p:par>
                                <p:cTn id="893" presetID="2" presetClass="entr" presetSubtype="1" fill="hold" grpId="0" nodeType="withEffect">
                                  <p:stCondLst>
                                    <p:cond delay="0"/>
                                  </p:stCondLst>
                                  <p:childTnLst>
                                    <p:set>
                                      <p:cBhvr>
                                        <p:cTn id="894" dur="1" fill="hold">
                                          <p:stCondLst>
                                            <p:cond delay="0"/>
                                          </p:stCondLst>
                                        </p:cTn>
                                        <p:tgtEl>
                                          <p:spTgt spid="135"/>
                                        </p:tgtEl>
                                        <p:attrNameLst>
                                          <p:attrName>style.visibility</p:attrName>
                                        </p:attrNameLst>
                                      </p:cBhvr>
                                      <p:to>
                                        <p:strVal val="visible"/>
                                      </p:to>
                                    </p:set>
                                    <p:anim calcmode="lin" valueType="num">
                                      <p:cBhvr additive="base">
                                        <p:cTn id="895" dur="4000" fill="hold"/>
                                        <p:tgtEl>
                                          <p:spTgt spid="135"/>
                                        </p:tgtEl>
                                        <p:attrNameLst>
                                          <p:attrName>ppt_x</p:attrName>
                                        </p:attrNameLst>
                                      </p:cBhvr>
                                      <p:tavLst>
                                        <p:tav tm="0">
                                          <p:val>
                                            <p:strVal val="#ppt_x"/>
                                          </p:val>
                                        </p:tav>
                                        <p:tav tm="100000">
                                          <p:val>
                                            <p:strVal val="#ppt_x"/>
                                          </p:val>
                                        </p:tav>
                                      </p:tavLst>
                                    </p:anim>
                                    <p:anim calcmode="lin" valueType="num">
                                      <p:cBhvr additive="base">
                                        <p:cTn id="896" dur="4000" fill="hold"/>
                                        <p:tgtEl>
                                          <p:spTgt spid="135"/>
                                        </p:tgtEl>
                                        <p:attrNameLst>
                                          <p:attrName>ppt_y</p:attrName>
                                        </p:attrNameLst>
                                      </p:cBhvr>
                                      <p:tavLst>
                                        <p:tav tm="0">
                                          <p:val>
                                            <p:strVal val="0-#ppt_h/2"/>
                                          </p:val>
                                        </p:tav>
                                        <p:tav tm="100000">
                                          <p:val>
                                            <p:strVal val="#ppt_y"/>
                                          </p:val>
                                        </p:tav>
                                      </p:tavLst>
                                    </p:anim>
                                  </p:childTnLst>
                                </p:cTn>
                              </p:par>
                              <p:par>
                                <p:cTn id="897" presetID="19" presetClass="entr" presetSubtype="5" fill="hold" grpId="1" nodeType="withEffect">
                                  <p:stCondLst>
                                    <p:cond delay="0"/>
                                  </p:stCondLst>
                                  <p:childTnLst>
                                    <p:set>
                                      <p:cBhvr>
                                        <p:cTn id="898" dur="1" fill="hold">
                                          <p:stCondLst>
                                            <p:cond delay="0"/>
                                          </p:stCondLst>
                                        </p:cTn>
                                        <p:tgtEl>
                                          <p:spTgt spid="135"/>
                                        </p:tgtEl>
                                        <p:attrNameLst>
                                          <p:attrName>style.visibility</p:attrName>
                                        </p:attrNameLst>
                                      </p:cBhvr>
                                      <p:to>
                                        <p:strVal val="visible"/>
                                      </p:to>
                                    </p:set>
                                    <p:anim calcmode="lin" valueType="num">
                                      <p:cBhvr>
                                        <p:cTn id="899" dur="4000" fill="hold"/>
                                        <p:tgtEl>
                                          <p:spTgt spid="135"/>
                                        </p:tgtEl>
                                        <p:attrNameLst>
                                          <p:attrName>ppt_w</p:attrName>
                                        </p:attrNameLst>
                                      </p:cBhvr>
                                      <p:tavLst>
                                        <p:tav tm="0">
                                          <p:val>
                                            <p:strVal val="#ppt_w"/>
                                          </p:val>
                                        </p:tav>
                                        <p:tav tm="100000">
                                          <p:val>
                                            <p:strVal val="#ppt_w"/>
                                          </p:val>
                                        </p:tav>
                                      </p:tavLst>
                                    </p:anim>
                                    <p:anim calcmode="lin" valueType="num">
                                      <p:cBhvr>
                                        <p:cTn id="900" dur="4000" fill="hold"/>
                                        <p:tgtEl>
                                          <p:spTgt spid="135"/>
                                        </p:tgtEl>
                                        <p:attrNameLst>
                                          <p:attrName>ppt_h</p:attrName>
                                        </p:attrNameLst>
                                      </p:cBhvr>
                                      <p:tavLst>
                                        <p:tav tm="0" fmla="#ppt_h*sin(2.5*pi*$)">
                                          <p:val>
                                            <p:fltVal val="0"/>
                                          </p:val>
                                        </p:tav>
                                        <p:tav tm="100000">
                                          <p:val>
                                            <p:fltVal val="1"/>
                                          </p:val>
                                        </p:tav>
                                      </p:tavLst>
                                    </p:anim>
                                  </p:childTnLst>
                                </p:cTn>
                              </p:par>
                              <p:par>
                                <p:cTn id="901" presetID="2" presetClass="exit" presetSubtype="4" fill="hold" grpId="2" nodeType="withEffect">
                                  <p:stCondLst>
                                    <p:cond delay="0"/>
                                  </p:stCondLst>
                                  <p:childTnLst>
                                    <p:anim calcmode="lin" valueType="num">
                                      <p:cBhvr additive="base">
                                        <p:cTn id="902" dur="4500"/>
                                        <p:tgtEl>
                                          <p:spTgt spid="135"/>
                                        </p:tgtEl>
                                        <p:attrNameLst>
                                          <p:attrName>ppt_x</p:attrName>
                                        </p:attrNameLst>
                                      </p:cBhvr>
                                      <p:tavLst>
                                        <p:tav tm="0">
                                          <p:val>
                                            <p:strVal val="ppt_x"/>
                                          </p:val>
                                        </p:tav>
                                        <p:tav tm="100000">
                                          <p:val>
                                            <p:strVal val="ppt_x"/>
                                          </p:val>
                                        </p:tav>
                                      </p:tavLst>
                                    </p:anim>
                                    <p:anim calcmode="lin" valueType="num">
                                      <p:cBhvr additive="base">
                                        <p:cTn id="903" dur="4500"/>
                                        <p:tgtEl>
                                          <p:spTgt spid="135"/>
                                        </p:tgtEl>
                                        <p:attrNameLst>
                                          <p:attrName>ppt_y</p:attrName>
                                        </p:attrNameLst>
                                      </p:cBhvr>
                                      <p:tavLst>
                                        <p:tav tm="0">
                                          <p:val>
                                            <p:strVal val="ppt_y"/>
                                          </p:val>
                                        </p:tav>
                                        <p:tav tm="100000">
                                          <p:val>
                                            <p:strVal val="1+ppt_h/2"/>
                                          </p:val>
                                        </p:tav>
                                      </p:tavLst>
                                    </p:anim>
                                    <p:set>
                                      <p:cBhvr>
                                        <p:cTn id="904" dur="1" fill="hold">
                                          <p:stCondLst>
                                            <p:cond delay="4499"/>
                                          </p:stCondLst>
                                        </p:cTn>
                                        <p:tgtEl>
                                          <p:spTgt spid="135"/>
                                        </p:tgtEl>
                                        <p:attrNameLst>
                                          <p:attrName>style.visibility</p:attrName>
                                        </p:attrNameLst>
                                      </p:cBhvr>
                                      <p:to>
                                        <p:strVal val="hidden"/>
                                      </p:to>
                                    </p:set>
                                  </p:childTnLst>
                                </p:cTn>
                              </p:par>
                              <p:par>
                                <p:cTn id="905" presetID="3" presetClass="exit" presetSubtype="10" fill="hold" grpId="3" nodeType="withEffect">
                                  <p:stCondLst>
                                    <p:cond delay="0"/>
                                  </p:stCondLst>
                                  <p:childTnLst>
                                    <p:animEffect transition="out" filter="blinds(horizontal)">
                                      <p:cBhvr>
                                        <p:cTn id="906" dur="6000"/>
                                        <p:tgtEl>
                                          <p:spTgt spid="135"/>
                                        </p:tgtEl>
                                      </p:cBhvr>
                                    </p:animEffect>
                                    <p:set>
                                      <p:cBhvr>
                                        <p:cTn id="907" dur="1" fill="hold">
                                          <p:stCondLst>
                                            <p:cond delay="5999"/>
                                          </p:stCondLst>
                                        </p:cTn>
                                        <p:tgtEl>
                                          <p:spTgt spid="135"/>
                                        </p:tgtEl>
                                        <p:attrNameLst>
                                          <p:attrName>style.visibility</p:attrName>
                                        </p:attrNameLst>
                                      </p:cBhvr>
                                      <p:to>
                                        <p:strVal val="hidden"/>
                                      </p:to>
                                    </p:set>
                                  </p:childTnLst>
                                </p:cTn>
                              </p:par>
                              <p:par>
                                <p:cTn id="908" presetID="2" presetClass="entr" presetSubtype="1" fill="hold" grpId="0" nodeType="withEffect">
                                  <p:stCondLst>
                                    <p:cond delay="0"/>
                                  </p:stCondLst>
                                  <p:childTnLst>
                                    <p:set>
                                      <p:cBhvr>
                                        <p:cTn id="909" dur="1" fill="hold">
                                          <p:stCondLst>
                                            <p:cond delay="0"/>
                                          </p:stCondLst>
                                        </p:cTn>
                                        <p:tgtEl>
                                          <p:spTgt spid="134"/>
                                        </p:tgtEl>
                                        <p:attrNameLst>
                                          <p:attrName>style.visibility</p:attrName>
                                        </p:attrNameLst>
                                      </p:cBhvr>
                                      <p:to>
                                        <p:strVal val="visible"/>
                                      </p:to>
                                    </p:set>
                                    <p:anim calcmode="lin" valueType="num">
                                      <p:cBhvr additive="base">
                                        <p:cTn id="910" dur="4000" fill="hold"/>
                                        <p:tgtEl>
                                          <p:spTgt spid="134"/>
                                        </p:tgtEl>
                                        <p:attrNameLst>
                                          <p:attrName>ppt_x</p:attrName>
                                        </p:attrNameLst>
                                      </p:cBhvr>
                                      <p:tavLst>
                                        <p:tav tm="0">
                                          <p:val>
                                            <p:strVal val="#ppt_x"/>
                                          </p:val>
                                        </p:tav>
                                        <p:tav tm="100000">
                                          <p:val>
                                            <p:strVal val="#ppt_x"/>
                                          </p:val>
                                        </p:tav>
                                      </p:tavLst>
                                    </p:anim>
                                    <p:anim calcmode="lin" valueType="num">
                                      <p:cBhvr additive="base">
                                        <p:cTn id="911" dur="4000" fill="hold"/>
                                        <p:tgtEl>
                                          <p:spTgt spid="134"/>
                                        </p:tgtEl>
                                        <p:attrNameLst>
                                          <p:attrName>ppt_y</p:attrName>
                                        </p:attrNameLst>
                                      </p:cBhvr>
                                      <p:tavLst>
                                        <p:tav tm="0">
                                          <p:val>
                                            <p:strVal val="0-#ppt_h/2"/>
                                          </p:val>
                                        </p:tav>
                                        <p:tav tm="100000">
                                          <p:val>
                                            <p:strVal val="#ppt_y"/>
                                          </p:val>
                                        </p:tav>
                                      </p:tavLst>
                                    </p:anim>
                                  </p:childTnLst>
                                </p:cTn>
                              </p:par>
                              <p:par>
                                <p:cTn id="912" presetID="19" presetClass="entr" presetSubtype="5" fill="hold" grpId="1" nodeType="withEffect">
                                  <p:stCondLst>
                                    <p:cond delay="0"/>
                                  </p:stCondLst>
                                  <p:childTnLst>
                                    <p:set>
                                      <p:cBhvr>
                                        <p:cTn id="913" dur="1" fill="hold">
                                          <p:stCondLst>
                                            <p:cond delay="0"/>
                                          </p:stCondLst>
                                        </p:cTn>
                                        <p:tgtEl>
                                          <p:spTgt spid="134"/>
                                        </p:tgtEl>
                                        <p:attrNameLst>
                                          <p:attrName>style.visibility</p:attrName>
                                        </p:attrNameLst>
                                      </p:cBhvr>
                                      <p:to>
                                        <p:strVal val="visible"/>
                                      </p:to>
                                    </p:set>
                                    <p:anim calcmode="lin" valueType="num">
                                      <p:cBhvr>
                                        <p:cTn id="914" dur="4000" fill="hold"/>
                                        <p:tgtEl>
                                          <p:spTgt spid="134"/>
                                        </p:tgtEl>
                                        <p:attrNameLst>
                                          <p:attrName>ppt_w</p:attrName>
                                        </p:attrNameLst>
                                      </p:cBhvr>
                                      <p:tavLst>
                                        <p:tav tm="0">
                                          <p:val>
                                            <p:strVal val="#ppt_w"/>
                                          </p:val>
                                        </p:tav>
                                        <p:tav tm="100000">
                                          <p:val>
                                            <p:strVal val="#ppt_w"/>
                                          </p:val>
                                        </p:tav>
                                      </p:tavLst>
                                    </p:anim>
                                    <p:anim calcmode="lin" valueType="num">
                                      <p:cBhvr>
                                        <p:cTn id="915" dur="4000" fill="hold"/>
                                        <p:tgtEl>
                                          <p:spTgt spid="134"/>
                                        </p:tgtEl>
                                        <p:attrNameLst>
                                          <p:attrName>ppt_h</p:attrName>
                                        </p:attrNameLst>
                                      </p:cBhvr>
                                      <p:tavLst>
                                        <p:tav tm="0" fmla="#ppt_h*sin(2.5*pi*$)">
                                          <p:val>
                                            <p:fltVal val="0"/>
                                          </p:val>
                                        </p:tav>
                                        <p:tav tm="100000">
                                          <p:val>
                                            <p:fltVal val="1"/>
                                          </p:val>
                                        </p:tav>
                                      </p:tavLst>
                                    </p:anim>
                                  </p:childTnLst>
                                </p:cTn>
                              </p:par>
                              <p:par>
                                <p:cTn id="916" presetID="2" presetClass="exit" presetSubtype="4" fill="hold" grpId="2" nodeType="withEffect">
                                  <p:stCondLst>
                                    <p:cond delay="0"/>
                                  </p:stCondLst>
                                  <p:childTnLst>
                                    <p:anim calcmode="lin" valueType="num">
                                      <p:cBhvr additive="base">
                                        <p:cTn id="917" dur="4500"/>
                                        <p:tgtEl>
                                          <p:spTgt spid="134"/>
                                        </p:tgtEl>
                                        <p:attrNameLst>
                                          <p:attrName>ppt_x</p:attrName>
                                        </p:attrNameLst>
                                      </p:cBhvr>
                                      <p:tavLst>
                                        <p:tav tm="0">
                                          <p:val>
                                            <p:strVal val="ppt_x"/>
                                          </p:val>
                                        </p:tav>
                                        <p:tav tm="100000">
                                          <p:val>
                                            <p:strVal val="ppt_x"/>
                                          </p:val>
                                        </p:tav>
                                      </p:tavLst>
                                    </p:anim>
                                    <p:anim calcmode="lin" valueType="num">
                                      <p:cBhvr additive="base">
                                        <p:cTn id="918" dur="4500"/>
                                        <p:tgtEl>
                                          <p:spTgt spid="134"/>
                                        </p:tgtEl>
                                        <p:attrNameLst>
                                          <p:attrName>ppt_y</p:attrName>
                                        </p:attrNameLst>
                                      </p:cBhvr>
                                      <p:tavLst>
                                        <p:tav tm="0">
                                          <p:val>
                                            <p:strVal val="ppt_y"/>
                                          </p:val>
                                        </p:tav>
                                        <p:tav tm="100000">
                                          <p:val>
                                            <p:strVal val="1+ppt_h/2"/>
                                          </p:val>
                                        </p:tav>
                                      </p:tavLst>
                                    </p:anim>
                                    <p:set>
                                      <p:cBhvr>
                                        <p:cTn id="919" dur="1" fill="hold">
                                          <p:stCondLst>
                                            <p:cond delay="4499"/>
                                          </p:stCondLst>
                                        </p:cTn>
                                        <p:tgtEl>
                                          <p:spTgt spid="134"/>
                                        </p:tgtEl>
                                        <p:attrNameLst>
                                          <p:attrName>style.visibility</p:attrName>
                                        </p:attrNameLst>
                                      </p:cBhvr>
                                      <p:to>
                                        <p:strVal val="hidden"/>
                                      </p:to>
                                    </p:set>
                                  </p:childTnLst>
                                </p:cTn>
                              </p:par>
                              <p:par>
                                <p:cTn id="920" presetID="3" presetClass="exit" presetSubtype="10" fill="hold" grpId="3" nodeType="withEffect">
                                  <p:stCondLst>
                                    <p:cond delay="0"/>
                                  </p:stCondLst>
                                  <p:childTnLst>
                                    <p:animEffect transition="out" filter="blinds(horizontal)">
                                      <p:cBhvr>
                                        <p:cTn id="921" dur="6000"/>
                                        <p:tgtEl>
                                          <p:spTgt spid="134"/>
                                        </p:tgtEl>
                                      </p:cBhvr>
                                    </p:animEffect>
                                    <p:set>
                                      <p:cBhvr>
                                        <p:cTn id="922" dur="1" fill="hold">
                                          <p:stCondLst>
                                            <p:cond delay="5999"/>
                                          </p:stCondLst>
                                        </p:cTn>
                                        <p:tgtEl>
                                          <p:spTgt spid="134"/>
                                        </p:tgtEl>
                                        <p:attrNameLst>
                                          <p:attrName>style.visibility</p:attrName>
                                        </p:attrNameLst>
                                      </p:cBhvr>
                                      <p:to>
                                        <p:strVal val="hidden"/>
                                      </p:to>
                                    </p:set>
                                  </p:childTnLst>
                                </p:cTn>
                              </p:par>
                              <p:par>
                                <p:cTn id="923" presetID="2" presetClass="entr" presetSubtype="1" fill="hold" grpId="0" nodeType="withEffect">
                                  <p:stCondLst>
                                    <p:cond delay="0"/>
                                  </p:stCondLst>
                                  <p:childTnLst>
                                    <p:set>
                                      <p:cBhvr>
                                        <p:cTn id="924" dur="1" fill="hold">
                                          <p:stCondLst>
                                            <p:cond delay="0"/>
                                          </p:stCondLst>
                                        </p:cTn>
                                        <p:tgtEl>
                                          <p:spTgt spid="133"/>
                                        </p:tgtEl>
                                        <p:attrNameLst>
                                          <p:attrName>style.visibility</p:attrName>
                                        </p:attrNameLst>
                                      </p:cBhvr>
                                      <p:to>
                                        <p:strVal val="visible"/>
                                      </p:to>
                                    </p:set>
                                    <p:anim calcmode="lin" valueType="num">
                                      <p:cBhvr additive="base">
                                        <p:cTn id="925" dur="4000" fill="hold"/>
                                        <p:tgtEl>
                                          <p:spTgt spid="133"/>
                                        </p:tgtEl>
                                        <p:attrNameLst>
                                          <p:attrName>ppt_x</p:attrName>
                                        </p:attrNameLst>
                                      </p:cBhvr>
                                      <p:tavLst>
                                        <p:tav tm="0">
                                          <p:val>
                                            <p:strVal val="#ppt_x"/>
                                          </p:val>
                                        </p:tav>
                                        <p:tav tm="100000">
                                          <p:val>
                                            <p:strVal val="#ppt_x"/>
                                          </p:val>
                                        </p:tav>
                                      </p:tavLst>
                                    </p:anim>
                                    <p:anim calcmode="lin" valueType="num">
                                      <p:cBhvr additive="base">
                                        <p:cTn id="926" dur="4000" fill="hold"/>
                                        <p:tgtEl>
                                          <p:spTgt spid="133"/>
                                        </p:tgtEl>
                                        <p:attrNameLst>
                                          <p:attrName>ppt_y</p:attrName>
                                        </p:attrNameLst>
                                      </p:cBhvr>
                                      <p:tavLst>
                                        <p:tav tm="0">
                                          <p:val>
                                            <p:strVal val="0-#ppt_h/2"/>
                                          </p:val>
                                        </p:tav>
                                        <p:tav tm="100000">
                                          <p:val>
                                            <p:strVal val="#ppt_y"/>
                                          </p:val>
                                        </p:tav>
                                      </p:tavLst>
                                    </p:anim>
                                  </p:childTnLst>
                                </p:cTn>
                              </p:par>
                              <p:par>
                                <p:cTn id="927" presetID="19" presetClass="entr" presetSubtype="5" fill="hold" grpId="1" nodeType="withEffect">
                                  <p:stCondLst>
                                    <p:cond delay="0"/>
                                  </p:stCondLst>
                                  <p:childTnLst>
                                    <p:set>
                                      <p:cBhvr>
                                        <p:cTn id="928" dur="1" fill="hold">
                                          <p:stCondLst>
                                            <p:cond delay="0"/>
                                          </p:stCondLst>
                                        </p:cTn>
                                        <p:tgtEl>
                                          <p:spTgt spid="133"/>
                                        </p:tgtEl>
                                        <p:attrNameLst>
                                          <p:attrName>style.visibility</p:attrName>
                                        </p:attrNameLst>
                                      </p:cBhvr>
                                      <p:to>
                                        <p:strVal val="visible"/>
                                      </p:to>
                                    </p:set>
                                    <p:anim calcmode="lin" valueType="num">
                                      <p:cBhvr>
                                        <p:cTn id="929" dur="4000" fill="hold"/>
                                        <p:tgtEl>
                                          <p:spTgt spid="133"/>
                                        </p:tgtEl>
                                        <p:attrNameLst>
                                          <p:attrName>ppt_w</p:attrName>
                                        </p:attrNameLst>
                                      </p:cBhvr>
                                      <p:tavLst>
                                        <p:tav tm="0">
                                          <p:val>
                                            <p:strVal val="#ppt_w"/>
                                          </p:val>
                                        </p:tav>
                                        <p:tav tm="100000">
                                          <p:val>
                                            <p:strVal val="#ppt_w"/>
                                          </p:val>
                                        </p:tav>
                                      </p:tavLst>
                                    </p:anim>
                                    <p:anim calcmode="lin" valueType="num">
                                      <p:cBhvr>
                                        <p:cTn id="930" dur="4000" fill="hold"/>
                                        <p:tgtEl>
                                          <p:spTgt spid="133"/>
                                        </p:tgtEl>
                                        <p:attrNameLst>
                                          <p:attrName>ppt_h</p:attrName>
                                        </p:attrNameLst>
                                      </p:cBhvr>
                                      <p:tavLst>
                                        <p:tav tm="0" fmla="#ppt_h*sin(2.5*pi*$)">
                                          <p:val>
                                            <p:fltVal val="0"/>
                                          </p:val>
                                        </p:tav>
                                        <p:tav tm="100000">
                                          <p:val>
                                            <p:fltVal val="1"/>
                                          </p:val>
                                        </p:tav>
                                      </p:tavLst>
                                    </p:anim>
                                  </p:childTnLst>
                                </p:cTn>
                              </p:par>
                              <p:par>
                                <p:cTn id="931" presetID="2" presetClass="exit" presetSubtype="4" fill="hold" grpId="2" nodeType="withEffect">
                                  <p:stCondLst>
                                    <p:cond delay="0"/>
                                  </p:stCondLst>
                                  <p:childTnLst>
                                    <p:anim calcmode="lin" valueType="num">
                                      <p:cBhvr additive="base">
                                        <p:cTn id="932" dur="4500"/>
                                        <p:tgtEl>
                                          <p:spTgt spid="133"/>
                                        </p:tgtEl>
                                        <p:attrNameLst>
                                          <p:attrName>ppt_x</p:attrName>
                                        </p:attrNameLst>
                                      </p:cBhvr>
                                      <p:tavLst>
                                        <p:tav tm="0">
                                          <p:val>
                                            <p:strVal val="ppt_x"/>
                                          </p:val>
                                        </p:tav>
                                        <p:tav tm="100000">
                                          <p:val>
                                            <p:strVal val="ppt_x"/>
                                          </p:val>
                                        </p:tav>
                                      </p:tavLst>
                                    </p:anim>
                                    <p:anim calcmode="lin" valueType="num">
                                      <p:cBhvr additive="base">
                                        <p:cTn id="933" dur="4500"/>
                                        <p:tgtEl>
                                          <p:spTgt spid="133"/>
                                        </p:tgtEl>
                                        <p:attrNameLst>
                                          <p:attrName>ppt_y</p:attrName>
                                        </p:attrNameLst>
                                      </p:cBhvr>
                                      <p:tavLst>
                                        <p:tav tm="0">
                                          <p:val>
                                            <p:strVal val="ppt_y"/>
                                          </p:val>
                                        </p:tav>
                                        <p:tav tm="100000">
                                          <p:val>
                                            <p:strVal val="1+ppt_h/2"/>
                                          </p:val>
                                        </p:tav>
                                      </p:tavLst>
                                    </p:anim>
                                    <p:set>
                                      <p:cBhvr>
                                        <p:cTn id="934" dur="1" fill="hold">
                                          <p:stCondLst>
                                            <p:cond delay="4499"/>
                                          </p:stCondLst>
                                        </p:cTn>
                                        <p:tgtEl>
                                          <p:spTgt spid="133"/>
                                        </p:tgtEl>
                                        <p:attrNameLst>
                                          <p:attrName>style.visibility</p:attrName>
                                        </p:attrNameLst>
                                      </p:cBhvr>
                                      <p:to>
                                        <p:strVal val="hidden"/>
                                      </p:to>
                                    </p:set>
                                  </p:childTnLst>
                                </p:cTn>
                              </p:par>
                              <p:par>
                                <p:cTn id="935" presetID="3" presetClass="exit" presetSubtype="10" fill="hold" grpId="3" nodeType="withEffect">
                                  <p:stCondLst>
                                    <p:cond delay="0"/>
                                  </p:stCondLst>
                                  <p:childTnLst>
                                    <p:animEffect transition="out" filter="blinds(horizontal)">
                                      <p:cBhvr>
                                        <p:cTn id="936" dur="6000"/>
                                        <p:tgtEl>
                                          <p:spTgt spid="133"/>
                                        </p:tgtEl>
                                      </p:cBhvr>
                                    </p:animEffect>
                                    <p:set>
                                      <p:cBhvr>
                                        <p:cTn id="937" dur="1" fill="hold">
                                          <p:stCondLst>
                                            <p:cond delay="5999"/>
                                          </p:stCondLst>
                                        </p:cTn>
                                        <p:tgtEl>
                                          <p:spTgt spid="133"/>
                                        </p:tgtEl>
                                        <p:attrNameLst>
                                          <p:attrName>style.visibility</p:attrName>
                                        </p:attrNameLst>
                                      </p:cBhvr>
                                      <p:to>
                                        <p:strVal val="hidden"/>
                                      </p:to>
                                    </p:set>
                                  </p:childTnLst>
                                </p:cTn>
                              </p:par>
                              <p:par>
                                <p:cTn id="938" presetID="2" presetClass="entr" presetSubtype="1" fill="hold" grpId="0" nodeType="withEffect">
                                  <p:stCondLst>
                                    <p:cond delay="0"/>
                                  </p:stCondLst>
                                  <p:childTnLst>
                                    <p:set>
                                      <p:cBhvr>
                                        <p:cTn id="939" dur="1" fill="hold">
                                          <p:stCondLst>
                                            <p:cond delay="0"/>
                                          </p:stCondLst>
                                        </p:cTn>
                                        <p:tgtEl>
                                          <p:spTgt spid="132"/>
                                        </p:tgtEl>
                                        <p:attrNameLst>
                                          <p:attrName>style.visibility</p:attrName>
                                        </p:attrNameLst>
                                      </p:cBhvr>
                                      <p:to>
                                        <p:strVal val="visible"/>
                                      </p:to>
                                    </p:set>
                                    <p:anim calcmode="lin" valueType="num">
                                      <p:cBhvr additive="base">
                                        <p:cTn id="940" dur="4000" fill="hold"/>
                                        <p:tgtEl>
                                          <p:spTgt spid="132"/>
                                        </p:tgtEl>
                                        <p:attrNameLst>
                                          <p:attrName>ppt_x</p:attrName>
                                        </p:attrNameLst>
                                      </p:cBhvr>
                                      <p:tavLst>
                                        <p:tav tm="0">
                                          <p:val>
                                            <p:strVal val="#ppt_x"/>
                                          </p:val>
                                        </p:tav>
                                        <p:tav tm="100000">
                                          <p:val>
                                            <p:strVal val="#ppt_x"/>
                                          </p:val>
                                        </p:tav>
                                      </p:tavLst>
                                    </p:anim>
                                    <p:anim calcmode="lin" valueType="num">
                                      <p:cBhvr additive="base">
                                        <p:cTn id="941" dur="4000" fill="hold"/>
                                        <p:tgtEl>
                                          <p:spTgt spid="132"/>
                                        </p:tgtEl>
                                        <p:attrNameLst>
                                          <p:attrName>ppt_y</p:attrName>
                                        </p:attrNameLst>
                                      </p:cBhvr>
                                      <p:tavLst>
                                        <p:tav tm="0">
                                          <p:val>
                                            <p:strVal val="0-#ppt_h/2"/>
                                          </p:val>
                                        </p:tav>
                                        <p:tav tm="100000">
                                          <p:val>
                                            <p:strVal val="#ppt_y"/>
                                          </p:val>
                                        </p:tav>
                                      </p:tavLst>
                                    </p:anim>
                                  </p:childTnLst>
                                </p:cTn>
                              </p:par>
                              <p:par>
                                <p:cTn id="942" presetID="19" presetClass="entr" presetSubtype="5" fill="hold" grpId="1" nodeType="withEffect">
                                  <p:stCondLst>
                                    <p:cond delay="0"/>
                                  </p:stCondLst>
                                  <p:childTnLst>
                                    <p:set>
                                      <p:cBhvr>
                                        <p:cTn id="943" dur="1" fill="hold">
                                          <p:stCondLst>
                                            <p:cond delay="0"/>
                                          </p:stCondLst>
                                        </p:cTn>
                                        <p:tgtEl>
                                          <p:spTgt spid="132"/>
                                        </p:tgtEl>
                                        <p:attrNameLst>
                                          <p:attrName>style.visibility</p:attrName>
                                        </p:attrNameLst>
                                      </p:cBhvr>
                                      <p:to>
                                        <p:strVal val="visible"/>
                                      </p:to>
                                    </p:set>
                                    <p:anim calcmode="lin" valueType="num">
                                      <p:cBhvr>
                                        <p:cTn id="944" dur="4000" fill="hold"/>
                                        <p:tgtEl>
                                          <p:spTgt spid="132"/>
                                        </p:tgtEl>
                                        <p:attrNameLst>
                                          <p:attrName>ppt_w</p:attrName>
                                        </p:attrNameLst>
                                      </p:cBhvr>
                                      <p:tavLst>
                                        <p:tav tm="0">
                                          <p:val>
                                            <p:strVal val="#ppt_w"/>
                                          </p:val>
                                        </p:tav>
                                        <p:tav tm="100000">
                                          <p:val>
                                            <p:strVal val="#ppt_w"/>
                                          </p:val>
                                        </p:tav>
                                      </p:tavLst>
                                    </p:anim>
                                    <p:anim calcmode="lin" valueType="num">
                                      <p:cBhvr>
                                        <p:cTn id="945" dur="4000" fill="hold"/>
                                        <p:tgtEl>
                                          <p:spTgt spid="132"/>
                                        </p:tgtEl>
                                        <p:attrNameLst>
                                          <p:attrName>ppt_h</p:attrName>
                                        </p:attrNameLst>
                                      </p:cBhvr>
                                      <p:tavLst>
                                        <p:tav tm="0" fmla="#ppt_h*sin(2.5*pi*$)">
                                          <p:val>
                                            <p:fltVal val="0"/>
                                          </p:val>
                                        </p:tav>
                                        <p:tav tm="100000">
                                          <p:val>
                                            <p:fltVal val="1"/>
                                          </p:val>
                                        </p:tav>
                                      </p:tavLst>
                                    </p:anim>
                                  </p:childTnLst>
                                </p:cTn>
                              </p:par>
                              <p:par>
                                <p:cTn id="946" presetID="2" presetClass="exit" presetSubtype="4" fill="hold" grpId="2" nodeType="withEffect">
                                  <p:stCondLst>
                                    <p:cond delay="0"/>
                                  </p:stCondLst>
                                  <p:childTnLst>
                                    <p:anim calcmode="lin" valueType="num">
                                      <p:cBhvr additive="base">
                                        <p:cTn id="947" dur="4500"/>
                                        <p:tgtEl>
                                          <p:spTgt spid="132"/>
                                        </p:tgtEl>
                                        <p:attrNameLst>
                                          <p:attrName>ppt_x</p:attrName>
                                        </p:attrNameLst>
                                      </p:cBhvr>
                                      <p:tavLst>
                                        <p:tav tm="0">
                                          <p:val>
                                            <p:strVal val="ppt_x"/>
                                          </p:val>
                                        </p:tav>
                                        <p:tav tm="100000">
                                          <p:val>
                                            <p:strVal val="ppt_x"/>
                                          </p:val>
                                        </p:tav>
                                      </p:tavLst>
                                    </p:anim>
                                    <p:anim calcmode="lin" valueType="num">
                                      <p:cBhvr additive="base">
                                        <p:cTn id="948" dur="4500"/>
                                        <p:tgtEl>
                                          <p:spTgt spid="132"/>
                                        </p:tgtEl>
                                        <p:attrNameLst>
                                          <p:attrName>ppt_y</p:attrName>
                                        </p:attrNameLst>
                                      </p:cBhvr>
                                      <p:tavLst>
                                        <p:tav tm="0">
                                          <p:val>
                                            <p:strVal val="ppt_y"/>
                                          </p:val>
                                        </p:tav>
                                        <p:tav tm="100000">
                                          <p:val>
                                            <p:strVal val="1+ppt_h/2"/>
                                          </p:val>
                                        </p:tav>
                                      </p:tavLst>
                                    </p:anim>
                                    <p:set>
                                      <p:cBhvr>
                                        <p:cTn id="949" dur="1" fill="hold">
                                          <p:stCondLst>
                                            <p:cond delay="4499"/>
                                          </p:stCondLst>
                                        </p:cTn>
                                        <p:tgtEl>
                                          <p:spTgt spid="132"/>
                                        </p:tgtEl>
                                        <p:attrNameLst>
                                          <p:attrName>style.visibility</p:attrName>
                                        </p:attrNameLst>
                                      </p:cBhvr>
                                      <p:to>
                                        <p:strVal val="hidden"/>
                                      </p:to>
                                    </p:set>
                                  </p:childTnLst>
                                </p:cTn>
                              </p:par>
                              <p:par>
                                <p:cTn id="950" presetID="3" presetClass="exit" presetSubtype="10" fill="hold" grpId="3" nodeType="withEffect">
                                  <p:stCondLst>
                                    <p:cond delay="0"/>
                                  </p:stCondLst>
                                  <p:childTnLst>
                                    <p:animEffect transition="out" filter="blinds(horizontal)">
                                      <p:cBhvr>
                                        <p:cTn id="951" dur="6000"/>
                                        <p:tgtEl>
                                          <p:spTgt spid="132"/>
                                        </p:tgtEl>
                                      </p:cBhvr>
                                    </p:animEffect>
                                    <p:set>
                                      <p:cBhvr>
                                        <p:cTn id="952" dur="1" fill="hold">
                                          <p:stCondLst>
                                            <p:cond delay="5999"/>
                                          </p:stCondLst>
                                        </p:cTn>
                                        <p:tgtEl>
                                          <p:spTgt spid="132"/>
                                        </p:tgtEl>
                                        <p:attrNameLst>
                                          <p:attrName>style.visibility</p:attrName>
                                        </p:attrNameLst>
                                      </p:cBhvr>
                                      <p:to>
                                        <p:strVal val="hidden"/>
                                      </p:to>
                                    </p:set>
                                  </p:childTnLst>
                                </p:cTn>
                              </p:par>
                              <p:par>
                                <p:cTn id="953" presetID="2" presetClass="entr" presetSubtype="1" fill="hold" grpId="0" nodeType="withEffect">
                                  <p:stCondLst>
                                    <p:cond delay="0"/>
                                  </p:stCondLst>
                                  <p:childTnLst>
                                    <p:set>
                                      <p:cBhvr>
                                        <p:cTn id="954" dur="1" fill="hold">
                                          <p:stCondLst>
                                            <p:cond delay="0"/>
                                          </p:stCondLst>
                                        </p:cTn>
                                        <p:tgtEl>
                                          <p:spTgt spid="128"/>
                                        </p:tgtEl>
                                        <p:attrNameLst>
                                          <p:attrName>style.visibility</p:attrName>
                                        </p:attrNameLst>
                                      </p:cBhvr>
                                      <p:to>
                                        <p:strVal val="visible"/>
                                      </p:to>
                                    </p:set>
                                    <p:anim calcmode="lin" valueType="num">
                                      <p:cBhvr additive="base">
                                        <p:cTn id="955" dur="4000" fill="hold"/>
                                        <p:tgtEl>
                                          <p:spTgt spid="128"/>
                                        </p:tgtEl>
                                        <p:attrNameLst>
                                          <p:attrName>ppt_x</p:attrName>
                                        </p:attrNameLst>
                                      </p:cBhvr>
                                      <p:tavLst>
                                        <p:tav tm="0">
                                          <p:val>
                                            <p:strVal val="#ppt_x"/>
                                          </p:val>
                                        </p:tav>
                                        <p:tav tm="100000">
                                          <p:val>
                                            <p:strVal val="#ppt_x"/>
                                          </p:val>
                                        </p:tav>
                                      </p:tavLst>
                                    </p:anim>
                                    <p:anim calcmode="lin" valueType="num">
                                      <p:cBhvr additive="base">
                                        <p:cTn id="956" dur="4000" fill="hold"/>
                                        <p:tgtEl>
                                          <p:spTgt spid="128"/>
                                        </p:tgtEl>
                                        <p:attrNameLst>
                                          <p:attrName>ppt_y</p:attrName>
                                        </p:attrNameLst>
                                      </p:cBhvr>
                                      <p:tavLst>
                                        <p:tav tm="0">
                                          <p:val>
                                            <p:strVal val="0-#ppt_h/2"/>
                                          </p:val>
                                        </p:tav>
                                        <p:tav tm="100000">
                                          <p:val>
                                            <p:strVal val="#ppt_y"/>
                                          </p:val>
                                        </p:tav>
                                      </p:tavLst>
                                    </p:anim>
                                  </p:childTnLst>
                                </p:cTn>
                              </p:par>
                              <p:par>
                                <p:cTn id="957" presetID="19" presetClass="entr" presetSubtype="5" fill="hold" grpId="1" nodeType="withEffect">
                                  <p:stCondLst>
                                    <p:cond delay="0"/>
                                  </p:stCondLst>
                                  <p:childTnLst>
                                    <p:set>
                                      <p:cBhvr>
                                        <p:cTn id="958" dur="1" fill="hold">
                                          <p:stCondLst>
                                            <p:cond delay="0"/>
                                          </p:stCondLst>
                                        </p:cTn>
                                        <p:tgtEl>
                                          <p:spTgt spid="128"/>
                                        </p:tgtEl>
                                        <p:attrNameLst>
                                          <p:attrName>style.visibility</p:attrName>
                                        </p:attrNameLst>
                                      </p:cBhvr>
                                      <p:to>
                                        <p:strVal val="visible"/>
                                      </p:to>
                                    </p:set>
                                    <p:anim calcmode="lin" valueType="num">
                                      <p:cBhvr>
                                        <p:cTn id="959" dur="4000" fill="hold"/>
                                        <p:tgtEl>
                                          <p:spTgt spid="128"/>
                                        </p:tgtEl>
                                        <p:attrNameLst>
                                          <p:attrName>ppt_w</p:attrName>
                                        </p:attrNameLst>
                                      </p:cBhvr>
                                      <p:tavLst>
                                        <p:tav tm="0">
                                          <p:val>
                                            <p:strVal val="#ppt_w"/>
                                          </p:val>
                                        </p:tav>
                                        <p:tav tm="100000">
                                          <p:val>
                                            <p:strVal val="#ppt_w"/>
                                          </p:val>
                                        </p:tav>
                                      </p:tavLst>
                                    </p:anim>
                                    <p:anim calcmode="lin" valueType="num">
                                      <p:cBhvr>
                                        <p:cTn id="960" dur="4000" fill="hold"/>
                                        <p:tgtEl>
                                          <p:spTgt spid="128"/>
                                        </p:tgtEl>
                                        <p:attrNameLst>
                                          <p:attrName>ppt_h</p:attrName>
                                        </p:attrNameLst>
                                      </p:cBhvr>
                                      <p:tavLst>
                                        <p:tav tm="0" fmla="#ppt_h*sin(2.5*pi*$)">
                                          <p:val>
                                            <p:fltVal val="0"/>
                                          </p:val>
                                        </p:tav>
                                        <p:tav tm="100000">
                                          <p:val>
                                            <p:fltVal val="1"/>
                                          </p:val>
                                        </p:tav>
                                      </p:tavLst>
                                    </p:anim>
                                  </p:childTnLst>
                                </p:cTn>
                              </p:par>
                              <p:par>
                                <p:cTn id="961" presetID="2" presetClass="exit" presetSubtype="4" fill="hold" grpId="2" nodeType="withEffect">
                                  <p:stCondLst>
                                    <p:cond delay="0"/>
                                  </p:stCondLst>
                                  <p:childTnLst>
                                    <p:anim calcmode="lin" valueType="num">
                                      <p:cBhvr additive="base">
                                        <p:cTn id="962" dur="4500"/>
                                        <p:tgtEl>
                                          <p:spTgt spid="128"/>
                                        </p:tgtEl>
                                        <p:attrNameLst>
                                          <p:attrName>ppt_x</p:attrName>
                                        </p:attrNameLst>
                                      </p:cBhvr>
                                      <p:tavLst>
                                        <p:tav tm="0">
                                          <p:val>
                                            <p:strVal val="ppt_x"/>
                                          </p:val>
                                        </p:tav>
                                        <p:tav tm="100000">
                                          <p:val>
                                            <p:strVal val="ppt_x"/>
                                          </p:val>
                                        </p:tav>
                                      </p:tavLst>
                                    </p:anim>
                                    <p:anim calcmode="lin" valueType="num">
                                      <p:cBhvr additive="base">
                                        <p:cTn id="963" dur="4500"/>
                                        <p:tgtEl>
                                          <p:spTgt spid="128"/>
                                        </p:tgtEl>
                                        <p:attrNameLst>
                                          <p:attrName>ppt_y</p:attrName>
                                        </p:attrNameLst>
                                      </p:cBhvr>
                                      <p:tavLst>
                                        <p:tav tm="0">
                                          <p:val>
                                            <p:strVal val="ppt_y"/>
                                          </p:val>
                                        </p:tav>
                                        <p:tav tm="100000">
                                          <p:val>
                                            <p:strVal val="1+ppt_h/2"/>
                                          </p:val>
                                        </p:tav>
                                      </p:tavLst>
                                    </p:anim>
                                    <p:set>
                                      <p:cBhvr>
                                        <p:cTn id="964" dur="1" fill="hold">
                                          <p:stCondLst>
                                            <p:cond delay="4499"/>
                                          </p:stCondLst>
                                        </p:cTn>
                                        <p:tgtEl>
                                          <p:spTgt spid="128"/>
                                        </p:tgtEl>
                                        <p:attrNameLst>
                                          <p:attrName>style.visibility</p:attrName>
                                        </p:attrNameLst>
                                      </p:cBhvr>
                                      <p:to>
                                        <p:strVal val="hidden"/>
                                      </p:to>
                                    </p:set>
                                  </p:childTnLst>
                                </p:cTn>
                              </p:par>
                              <p:par>
                                <p:cTn id="965" presetID="3" presetClass="exit" presetSubtype="10" fill="hold" grpId="3" nodeType="withEffect">
                                  <p:stCondLst>
                                    <p:cond delay="0"/>
                                  </p:stCondLst>
                                  <p:childTnLst>
                                    <p:animEffect transition="out" filter="blinds(horizontal)">
                                      <p:cBhvr>
                                        <p:cTn id="966" dur="6000"/>
                                        <p:tgtEl>
                                          <p:spTgt spid="128"/>
                                        </p:tgtEl>
                                      </p:cBhvr>
                                    </p:animEffect>
                                    <p:set>
                                      <p:cBhvr>
                                        <p:cTn id="967" dur="1" fill="hold">
                                          <p:stCondLst>
                                            <p:cond delay="5999"/>
                                          </p:stCondLst>
                                        </p:cTn>
                                        <p:tgtEl>
                                          <p:spTgt spid="128"/>
                                        </p:tgtEl>
                                        <p:attrNameLst>
                                          <p:attrName>style.visibility</p:attrName>
                                        </p:attrNameLst>
                                      </p:cBhvr>
                                      <p:to>
                                        <p:strVal val="hidden"/>
                                      </p:to>
                                    </p:set>
                                  </p:childTnLst>
                                </p:cTn>
                              </p:par>
                              <p:par>
                                <p:cTn id="968" presetID="2" presetClass="entr" presetSubtype="4" fill="hold" grpId="0" nodeType="withEffect">
                                  <p:stCondLst>
                                    <p:cond delay="0"/>
                                  </p:stCondLst>
                                  <p:childTnLst>
                                    <p:set>
                                      <p:cBhvr>
                                        <p:cTn id="969" dur="1" fill="hold">
                                          <p:stCondLst>
                                            <p:cond delay="0"/>
                                          </p:stCondLst>
                                        </p:cTn>
                                        <p:tgtEl>
                                          <p:spTgt spid="10"/>
                                        </p:tgtEl>
                                        <p:attrNameLst>
                                          <p:attrName>style.visibility</p:attrName>
                                        </p:attrNameLst>
                                      </p:cBhvr>
                                      <p:to>
                                        <p:strVal val="visible"/>
                                      </p:to>
                                    </p:set>
                                    <p:anim calcmode="lin" valueType="num">
                                      <p:cBhvr additive="base">
                                        <p:cTn id="970" dur="4000" fill="hold"/>
                                        <p:tgtEl>
                                          <p:spTgt spid="10"/>
                                        </p:tgtEl>
                                        <p:attrNameLst>
                                          <p:attrName>ppt_x</p:attrName>
                                        </p:attrNameLst>
                                      </p:cBhvr>
                                      <p:tavLst>
                                        <p:tav tm="0">
                                          <p:val>
                                            <p:strVal val="#ppt_x"/>
                                          </p:val>
                                        </p:tav>
                                        <p:tav tm="100000">
                                          <p:val>
                                            <p:strVal val="#ppt_x"/>
                                          </p:val>
                                        </p:tav>
                                      </p:tavLst>
                                    </p:anim>
                                    <p:anim calcmode="lin" valueType="num">
                                      <p:cBhvr additive="base">
                                        <p:cTn id="971" dur="4000" fill="hold"/>
                                        <p:tgtEl>
                                          <p:spTgt spid="10"/>
                                        </p:tgtEl>
                                        <p:attrNameLst>
                                          <p:attrName>ppt_y</p:attrName>
                                        </p:attrNameLst>
                                      </p:cBhvr>
                                      <p:tavLst>
                                        <p:tav tm="0">
                                          <p:val>
                                            <p:strVal val="1+#ppt_h/2"/>
                                          </p:val>
                                        </p:tav>
                                        <p:tav tm="100000">
                                          <p:val>
                                            <p:strVal val="#ppt_y"/>
                                          </p:val>
                                        </p:tav>
                                      </p:tavLst>
                                    </p:anim>
                                  </p:childTnLst>
                                </p:cTn>
                              </p:par>
                              <p:par>
                                <p:cTn id="972" presetID="19" presetClass="entr" presetSubtype="5" fill="hold" grpId="1" nodeType="withEffect">
                                  <p:stCondLst>
                                    <p:cond delay="0"/>
                                  </p:stCondLst>
                                  <p:childTnLst>
                                    <p:set>
                                      <p:cBhvr>
                                        <p:cTn id="973" dur="1" fill="hold">
                                          <p:stCondLst>
                                            <p:cond delay="0"/>
                                          </p:stCondLst>
                                        </p:cTn>
                                        <p:tgtEl>
                                          <p:spTgt spid="10"/>
                                        </p:tgtEl>
                                        <p:attrNameLst>
                                          <p:attrName>style.visibility</p:attrName>
                                        </p:attrNameLst>
                                      </p:cBhvr>
                                      <p:to>
                                        <p:strVal val="visible"/>
                                      </p:to>
                                    </p:set>
                                    <p:anim calcmode="lin" valueType="num">
                                      <p:cBhvr>
                                        <p:cTn id="974" dur="4000" fill="hold"/>
                                        <p:tgtEl>
                                          <p:spTgt spid="10"/>
                                        </p:tgtEl>
                                        <p:attrNameLst>
                                          <p:attrName>ppt_w</p:attrName>
                                        </p:attrNameLst>
                                      </p:cBhvr>
                                      <p:tavLst>
                                        <p:tav tm="0">
                                          <p:val>
                                            <p:strVal val="#ppt_w"/>
                                          </p:val>
                                        </p:tav>
                                        <p:tav tm="100000">
                                          <p:val>
                                            <p:strVal val="#ppt_w"/>
                                          </p:val>
                                        </p:tav>
                                      </p:tavLst>
                                    </p:anim>
                                    <p:anim calcmode="lin" valueType="num">
                                      <p:cBhvr>
                                        <p:cTn id="975" dur="4000" fill="hold"/>
                                        <p:tgtEl>
                                          <p:spTgt spid="10"/>
                                        </p:tgtEl>
                                        <p:attrNameLst>
                                          <p:attrName>ppt_h</p:attrName>
                                        </p:attrNameLst>
                                      </p:cBhvr>
                                      <p:tavLst>
                                        <p:tav tm="0" fmla="#ppt_h*sin(2.5*pi*$)">
                                          <p:val>
                                            <p:fltVal val="0"/>
                                          </p:val>
                                        </p:tav>
                                        <p:tav tm="100000">
                                          <p:val>
                                            <p:fltVal val="1"/>
                                          </p:val>
                                        </p:tav>
                                      </p:tavLst>
                                    </p:anim>
                                  </p:childTnLst>
                                </p:cTn>
                              </p:par>
                              <p:par>
                                <p:cTn id="976" presetID="2" presetClass="exit" presetSubtype="1" fill="hold" grpId="2" nodeType="withEffect">
                                  <p:stCondLst>
                                    <p:cond delay="0"/>
                                  </p:stCondLst>
                                  <p:childTnLst>
                                    <p:anim calcmode="lin" valueType="num">
                                      <p:cBhvr additive="base">
                                        <p:cTn id="977" dur="4500"/>
                                        <p:tgtEl>
                                          <p:spTgt spid="10"/>
                                        </p:tgtEl>
                                        <p:attrNameLst>
                                          <p:attrName>ppt_x</p:attrName>
                                        </p:attrNameLst>
                                      </p:cBhvr>
                                      <p:tavLst>
                                        <p:tav tm="0">
                                          <p:val>
                                            <p:strVal val="ppt_x"/>
                                          </p:val>
                                        </p:tav>
                                        <p:tav tm="100000">
                                          <p:val>
                                            <p:strVal val="ppt_x"/>
                                          </p:val>
                                        </p:tav>
                                      </p:tavLst>
                                    </p:anim>
                                    <p:anim calcmode="lin" valueType="num">
                                      <p:cBhvr additive="base">
                                        <p:cTn id="978" dur="4500"/>
                                        <p:tgtEl>
                                          <p:spTgt spid="10"/>
                                        </p:tgtEl>
                                        <p:attrNameLst>
                                          <p:attrName>ppt_y</p:attrName>
                                        </p:attrNameLst>
                                      </p:cBhvr>
                                      <p:tavLst>
                                        <p:tav tm="0">
                                          <p:val>
                                            <p:strVal val="ppt_y"/>
                                          </p:val>
                                        </p:tav>
                                        <p:tav tm="100000">
                                          <p:val>
                                            <p:strVal val="0-ppt_h/2"/>
                                          </p:val>
                                        </p:tav>
                                      </p:tavLst>
                                    </p:anim>
                                    <p:set>
                                      <p:cBhvr>
                                        <p:cTn id="979" dur="1" fill="hold">
                                          <p:stCondLst>
                                            <p:cond delay="4499"/>
                                          </p:stCondLst>
                                        </p:cTn>
                                        <p:tgtEl>
                                          <p:spTgt spid="10"/>
                                        </p:tgtEl>
                                        <p:attrNameLst>
                                          <p:attrName>style.visibility</p:attrName>
                                        </p:attrNameLst>
                                      </p:cBhvr>
                                      <p:to>
                                        <p:strVal val="hidden"/>
                                      </p:to>
                                    </p:set>
                                  </p:childTnLst>
                                </p:cTn>
                              </p:par>
                              <p:par>
                                <p:cTn id="980" presetID="3" presetClass="exit" presetSubtype="10" fill="hold" grpId="3" nodeType="withEffect">
                                  <p:stCondLst>
                                    <p:cond delay="0"/>
                                  </p:stCondLst>
                                  <p:childTnLst>
                                    <p:animEffect transition="out" filter="blinds(horizontal)">
                                      <p:cBhvr>
                                        <p:cTn id="981" dur="6000"/>
                                        <p:tgtEl>
                                          <p:spTgt spid="10"/>
                                        </p:tgtEl>
                                      </p:cBhvr>
                                    </p:animEffect>
                                    <p:set>
                                      <p:cBhvr>
                                        <p:cTn id="982" dur="1" fill="hold">
                                          <p:stCondLst>
                                            <p:cond delay="5999"/>
                                          </p:stCondLst>
                                        </p:cTn>
                                        <p:tgtEl>
                                          <p:spTgt spid="10"/>
                                        </p:tgtEl>
                                        <p:attrNameLst>
                                          <p:attrName>style.visibility</p:attrName>
                                        </p:attrNameLst>
                                      </p:cBhvr>
                                      <p:to>
                                        <p:strVal val="hidden"/>
                                      </p:to>
                                    </p:set>
                                  </p:childTnLst>
                                </p:cTn>
                              </p:par>
                              <p:par>
                                <p:cTn id="983" presetID="2" presetClass="entr" presetSubtype="4" fill="hold" grpId="0" nodeType="withEffect">
                                  <p:stCondLst>
                                    <p:cond delay="0"/>
                                  </p:stCondLst>
                                  <p:childTnLst>
                                    <p:set>
                                      <p:cBhvr>
                                        <p:cTn id="984" dur="1" fill="hold">
                                          <p:stCondLst>
                                            <p:cond delay="0"/>
                                          </p:stCondLst>
                                        </p:cTn>
                                        <p:tgtEl>
                                          <p:spTgt spid="11"/>
                                        </p:tgtEl>
                                        <p:attrNameLst>
                                          <p:attrName>style.visibility</p:attrName>
                                        </p:attrNameLst>
                                      </p:cBhvr>
                                      <p:to>
                                        <p:strVal val="visible"/>
                                      </p:to>
                                    </p:set>
                                    <p:anim calcmode="lin" valueType="num">
                                      <p:cBhvr additive="base">
                                        <p:cTn id="985" dur="4000" fill="hold"/>
                                        <p:tgtEl>
                                          <p:spTgt spid="11"/>
                                        </p:tgtEl>
                                        <p:attrNameLst>
                                          <p:attrName>ppt_x</p:attrName>
                                        </p:attrNameLst>
                                      </p:cBhvr>
                                      <p:tavLst>
                                        <p:tav tm="0">
                                          <p:val>
                                            <p:strVal val="#ppt_x"/>
                                          </p:val>
                                        </p:tav>
                                        <p:tav tm="100000">
                                          <p:val>
                                            <p:strVal val="#ppt_x"/>
                                          </p:val>
                                        </p:tav>
                                      </p:tavLst>
                                    </p:anim>
                                    <p:anim calcmode="lin" valueType="num">
                                      <p:cBhvr additive="base">
                                        <p:cTn id="986" dur="4000" fill="hold"/>
                                        <p:tgtEl>
                                          <p:spTgt spid="11"/>
                                        </p:tgtEl>
                                        <p:attrNameLst>
                                          <p:attrName>ppt_y</p:attrName>
                                        </p:attrNameLst>
                                      </p:cBhvr>
                                      <p:tavLst>
                                        <p:tav tm="0">
                                          <p:val>
                                            <p:strVal val="1+#ppt_h/2"/>
                                          </p:val>
                                        </p:tav>
                                        <p:tav tm="100000">
                                          <p:val>
                                            <p:strVal val="#ppt_y"/>
                                          </p:val>
                                        </p:tav>
                                      </p:tavLst>
                                    </p:anim>
                                  </p:childTnLst>
                                </p:cTn>
                              </p:par>
                              <p:par>
                                <p:cTn id="987" presetID="19" presetClass="entr" presetSubtype="5" fill="hold" grpId="1" nodeType="withEffect">
                                  <p:stCondLst>
                                    <p:cond delay="0"/>
                                  </p:stCondLst>
                                  <p:childTnLst>
                                    <p:set>
                                      <p:cBhvr>
                                        <p:cTn id="988" dur="1" fill="hold">
                                          <p:stCondLst>
                                            <p:cond delay="0"/>
                                          </p:stCondLst>
                                        </p:cTn>
                                        <p:tgtEl>
                                          <p:spTgt spid="11"/>
                                        </p:tgtEl>
                                        <p:attrNameLst>
                                          <p:attrName>style.visibility</p:attrName>
                                        </p:attrNameLst>
                                      </p:cBhvr>
                                      <p:to>
                                        <p:strVal val="visible"/>
                                      </p:to>
                                    </p:set>
                                    <p:anim calcmode="lin" valueType="num">
                                      <p:cBhvr>
                                        <p:cTn id="989" dur="4000" fill="hold"/>
                                        <p:tgtEl>
                                          <p:spTgt spid="11"/>
                                        </p:tgtEl>
                                        <p:attrNameLst>
                                          <p:attrName>ppt_w</p:attrName>
                                        </p:attrNameLst>
                                      </p:cBhvr>
                                      <p:tavLst>
                                        <p:tav tm="0">
                                          <p:val>
                                            <p:strVal val="#ppt_w"/>
                                          </p:val>
                                        </p:tav>
                                        <p:tav tm="100000">
                                          <p:val>
                                            <p:strVal val="#ppt_w"/>
                                          </p:val>
                                        </p:tav>
                                      </p:tavLst>
                                    </p:anim>
                                    <p:anim calcmode="lin" valueType="num">
                                      <p:cBhvr>
                                        <p:cTn id="990" dur="4000" fill="hold"/>
                                        <p:tgtEl>
                                          <p:spTgt spid="11"/>
                                        </p:tgtEl>
                                        <p:attrNameLst>
                                          <p:attrName>ppt_h</p:attrName>
                                        </p:attrNameLst>
                                      </p:cBhvr>
                                      <p:tavLst>
                                        <p:tav tm="0" fmla="#ppt_h*sin(2.5*pi*$)">
                                          <p:val>
                                            <p:fltVal val="0"/>
                                          </p:val>
                                        </p:tav>
                                        <p:tav tm="100000">
                                          <p:val>
                                            <p:fltVal val="1"/>
                                          </p:val>
                                        </p:tav>
                                      </p:tavLst>
                                    </p:anim>
                                  </p:childTnLst>
                                </p:cTn>
                              </p:par>
                              <p:par>
                                <p:cTn id="991" presetID="2" presetClass="exit" presetSubtype="1" fill="hold" grpId="2" nodeType="withEffect">
                                  <p:stCondLst>
                                    <p:cond delay="0"/>
                                  </p:stCondLst>
                                  <p:childTnLst>
                                    <p:anim calcmode="lin" valueType="num">
                                      <p:cBhvr additive="base">
                                        <p:cTn id="992" dur="4500"/>
                                        <p:tgtEl>
                                          <p:spTgt spid="11"/>
                                        </p:tgtEl>
                                        <p:attrNameLst>
                                          <p:attrName>ppt_x</p:attrName>
                                        </p:attrNameLst>
                                      </p:cBhvr>
                                      <p:tavLst>
                                        <p:tav tm="0">
                                          <p:val>
                                            <p:strVal val="ppt_x"/>
                                          </p:val>
                                        </p:tav>
                                        <p:tav tm="100000">
                                          <p:val>
                                            <p:strVal val="ppt_x"/>
                                          </p:val>
                                        </p:tav>
                                      </p:tavLst>
                                    </p:anim>
                                    <p:anim calcmode="lin" valueType="num">
                                      <p:cBhvr additive="base">
                                        <p:cTn id="993" dur="4500"/>
                                        <p:tgtEl>
                                          <p:spTgt spid="11"/>
                                        </p:tgtEl>
                                        <p:attrNameLst>
                                          <p:attrName>ppt_y</p:attrName>
                                        </p:attrNameLst>
                                      </p:cBhvr>
                                      <p:tavLst>
                                        <p:tav tm="0">
                                          <p:val>
                                            <p:strVal val="ppt_y"/>
                                          </p:val>
                                        </p:tav>
                                        <p:tav tm="100000">
                                          <p:val>
                                            <p:strVal val="0-ppt_h/2"/>
                                          </p:val>
                                        </p:tav>
                                      </p:tavLst>
                                    </p:anim>
                                    <p:set>
                                      <p:cBhvr>
                                        <p:cTn id="994" dur="1" fill="hold">
                                          <p:stCondLst>
                                            <p:cond delay="4499"/>
                                          </p:stCondLst>
                                        </p:cTn>
                                        <p:tgtEl>
                                          <p:spTgt spid="11"/>
                                        </p:tgtEl>
                                        <p:attrNameLst>
                                          <p:attrName>style.visibility</p:attrName>
                                        </p:attrNameLst>
                                      </p:cBhvr>
                                      <p:to>
                                        <p:strVal val="hidden"/>
                                      </p:to>
                                    </p:set>
                                  </p:childTnLst>
                                </p:cTn>
                              </p:par>
                              <p:par>
                                <p:cTn id="995" presetID="3" presetClass="exit" presetSubtype="10" fill="hold" grpId="3" nodeType="withEffect">
                                  <p:stCondLst>
                                    <p:cond delay="0"/>
                                  </p:stCondLst>
                                  <p:childTnLst>
                                    <p:animEffect transition="out" filter="blinds(horizontal)">
                                      <p:cBhvr>
                                        <p:cTn id="996" dur="6000"/>
                                        <p:tgtEl>
                                          <p:spTgt spid="11"/>
                                        </p:tgtEl>
                                      </p:cBhvr>
                                    </p:animEffect>
                                    <p:set>
                                      <p:cBhvr>
                                        <p:cTn id="997" dur="1" fill="hold">
                                          <p:stCondLst>
                                            <p:cond delay="5999"/>
                                          </p:stCondLst>
                                        </p:cTn>
                                        <p:tgtEl>
                                          <p:spTgt spid="11"/>
                                        </p:tgtEl>
                                        <p:attrNameLst>
                                          <p:attrName>style.visibility</p:attrName>
                                        </p:attrNameLst>
                                      </p:cBhvr>
                                      <p:to>
                                        <p:strVal val="hidden"/>
                                      </p:to>
                                    </p:set>
                                  </p:childTnLst>
                                </p:cTn>
                              </p:par>
                              <p:par>
                                <p:cTn id="998" presetID="2" presetClass="entr" presetSubtype="4" fill="hold" grpId="0" nodeType="withEffect">
                                  <p:stCondLst>
                                    <p:cond delay="0"/>
                                  </p:stCondLst>
                                  <p:childTnLst>
                                    <p:set>
                                      <p:cBhvr>
                                        <p:cTn id="999" dur="1" fill="hold">
                                          <p:stCondLst>
                                            <p:cond delay="0"/>
                                          </p:stCondLst>
                                        </p:cTn>
                                        <p:tgtEl>
                                          <p:spTgt spid="12"/>
                                        </p:tgtEl>
                                        <p:attrNameLst>
                                          <p:attrName>style.visibility</p:attrName>
                                        </p:attrNameLst>
                                      </p:cBhvr>
                                      <p:to>
                                        <p:strVal val="visible"/>
                                      </p:to>
                                    </p:set>
                                    <p:anim calcmode="lin" valueType="num">
                                      <p:cBhvr additive="base">
                                        <p:cTn id="1000" dur="4000" fill="hold"/>
                                        <p:tgtEl>
                                          <p:spTgt spid="12"/>
                                        </p:tgtEl>
                                        <p:attrNameLst>
                                          <p:attrName>ppt_x</p:attrName>
                                        </p:attrNameLst>
                                      </p:cBhvr>
                                      <p:tavLst>
                                        <p:tav tm="0">
                                          <p:val>
                                            <p:strVal val="#ppt_x"/>
                                          </p:val>
                                        </p:tav>
                                        <p:tav tm="100000">
                                          <p:val>
                                            <p:strVal val="#ppt_x"/>
                                          </p:val>
                                        </p:tav>
                                      </p:tavLst>
                                    </p:anim>
                                    <p:anim calcmode="lin" valueType="num">
                                      <p:cBhvr additive="base">
                                        <p:cTn id="1001" dur="4000" fill="hold"/>
                                        <p:tgtEl>
                                          <p:spTgt spid="12"/>
                                        </p:tgtEl>
                                        <p:attrNameLst>
                                          <p:attrName>ppt_y</p:attrName>
                                        </p:attrNameLst>
                                      </p:cBhvr>
                                      <p:tavLst>
                                        <p:tav tm="0">
                                          <p:val>
                                            <p:strVal val="1+#ppt_h/2"/>
                                          </p:val>
                                        </p:tav>
                                        <p:tav tm="100000">
                                          <p:val>
                                            <p:strVal val="#ppt_y"/>
                                          </p:val>
                                        </p:tav>
                                      </p:tavLst>
                                    </p:anim>
                                  </p:childTnLst>
                                </p:cTn>
                              </p:par>
                              <p:par>
                                <p:cTn id="1002" presetID="19" presetClass="entr" presetSubtype="5" fill="hold" grpId="1" nodeType="withEffect">
                                  <p:stCondLst>
                                    <p:cond delay="0"/>
                                  </p:stCondLst>
                                  <p:childTnLst>
                                    <p:set>
                                      <p:cBhvr>
                                        <p:cTn id="1003" dur="1" fill="hold">
                                          <p:stCondLst>
                                            <p:cond delay="0"/>
                                          </p:stCondLst>
                                        </p:cTn>
                                        <p:tgtEl>
                                          <p:spTgt spid="12"/>
                                        </p:tgtEl>
                                        <p:attrNameLst>
                                          <p:attrName>style.visibility</p:attrName>
                                        </p:attrNameLst>
                                      </p:cBhvr>
                                      <p:to>
                                        <p:strVal val="visible"/>
                                      </p:to>
                                    </p:set>
                                    <p:anim calcmode="lin" valueType="num">
                                      <p:cBhvr>
                                        <p:cTn id="1004" dur="4000" fill="hold"/>
                                        <p:tgtEl>
                                          <p:spTgt spid="12"/>
                                        </p:tgtEl>
                                        <p:attrNameLst>
                                          <p:attrName>ppt_w</p:attrName>
                                        </p:attrNameLst>
                                      </p:cBhvr>
                                      <p:tavLst>
                                        <p:tav tm="0">
                                          <p:val>
                                            <p:strVal val="#ppt_w"/>
                                          </p:val>
                                        </p:tav>
                                        <p:tav tm="100000">
                                          <p:val>
                                            <p:strVal val="#ppt_w"/>
                                          </p:val>
                                        </p:tav>
                                      </p:tavLst>
                                    </p:anim>
                                    <p:anim calcmode="lin" valueType="num">
                                      <p:cBhvr>
                                        <p:cTn id="1005" dur="4000" fill="hold"/>
                                        <p:tgtEl>
                                          <p:spTgt spid="12"/>
                                        </p:tgtEl>
                                        <p:attrNameLst>
                                          <p:attrName>ppt_h</p:attrName>
                                        </p:attrNameLst>
                                      </p:cBhvr>
                                      <p:tavLst>
                                        <p:tav tm="0" fmla="#ppt_h*sin(2.5*pi*$)">
                                          <p:val>
                                            <p:fltVal val="0"/>
                                          </p:val>
                                        </p:tav>
                                        <p:tav tm="100000">
                                          <p:val>
                                            <p:fltVal val="1"/>
                                          </p:val>
                                        </p:tav>
                                      </p:tavLst>
                                    </p:anim>
                                  </p:childTnLst>
                                </p:cTn>
                              </p:par>
                              <p:par>
                                <p:cTn id="1006" presetID="2" presetClass="exit" presetSubtype="1" fill="hold" grpId="2" nodeType="withEffect">
                                  <p:stCondLst>
                                    <p:cond delay="0"/>
                                  </p:stCondLst>
                                  <p:childTnLst>
                                    <p:anim calcmode="lin" valueType="num">
                                      <p:cBhvr additive="base">
                                        <p:cTn id="1007" dur="4500"/>
                                        <p:tgtEl>
                                          <p:spTgt spid="12"/>
                                        </p:tgtEl>
                                        <p:attrNameLst>
                                          <p:attrName>ppt_x</p:attrName>
                                        </p:attrNameLst>
                                      </p:cBhvr>
                                      <p:tavLst>
                                        <p:tav tm="0">
                                          <p:val>
                                            <p:strVal val="ppt_x"/>
                                          </p:val>
                                        </p:tav>
                                        <p:tav tm="100000">
                                          <p:val>
                                            <p:strVal val="ppt_x"/>
                                          </p:val>
                                        </p:tav>
                                      </p:tavLst>
                                    </p:anim>
                                    <p:anim calcmode="lin" valueType="num">
                                      <p:cBhvr additive="base">
                                        <p:cTn id="1008" dur="4500"/>
                                        <p:tgtEl>
                                          <p:spTgt spid="12"/>
                                        </p:tgtEl>
                                        <p:attrNameLst>
                                          <p:attrName>ppt_y</p:attrName>
                                        </p:attrNameLst>
                                      </p:cBhvr>
                                      <p:tavLst>
                                        <p:tav tm="0">
                                          <p:val>
                                            <p:strVal val="ppt_y"/>
                                          </p:val>
                                        </p:tav>
                                        <p:tav tm="100000">
                                          <p:val>
                                            <p:strVal val="0-ppt_h/2"/>
                                          </p:val>
                                        </p:tav>
                                      </p:tavLst>
                                    </p:anim>
                                    <p:set>
                                      <p:cBhvr>
                                        <p:cTn id="1009" dur="1" fill="hold">
                                          <p:stCondLst>
                                            <p:cond delay="4499"/>
                                          </p:stCondLst>
                                        </p:cTn>
                                        <p:tgtEl>
                                          <p:spTgt spid="12"/>
                                        </p:tgtEl>
                                        <p:attrNameLst>
                                          <p:attrName>style.visibility</p:attrName>
                                        </p:attrNameLst>
                                      </p:cBhvr>
                                      <p:to>
                                        <p:strVal val="hidden"/>
                                      </p:to>
                                    </p:set>
                                  </p:childTnLst>
                                </p:cTn>
                              </p:par>
                              <p:par>
                                <p:cTn id="1010" presetID="3" presetClass="exit" presetSubtype="10" fill="hold" grpId="3" nodeType="withEffect">
                                  <p:stCondLst>
                                    <p:cond delay="0"/>
                                  </p:stCondLst>
                                  <p:childTnLst>
                                    <p:animEffect transition="out" filter="blinds(horizontal)">
                                      <p:cBhvr>
                                        <p:cTn id="1011" dur="6000"/>
                                        <p:tgtEl>
                                          <p:spTgt spid="12"/>
                                        </p:tgtEl>
                                      </p:cBhvr>
                                    </p:animEffect>
                                    <p:set>
                                      <p:cBhvr>
                                        <p:cTn id="1012" dur="1" fill="hold">
                                          <p:stCondLst>
                                            <p:cond delay="5999"/>
                                          </p:stCondLst>
                                        </p:cTn>
                                        <p:tgtEl>
                                          <p:spTgt spid="12"/>
                                        </p:tgtEl>
                                        <p:attrNameLst>
                                          <p:attrName>style.visibility</p:attrName>
                                        </p:attrNameLst>
                                      </p:cBhvr>
                                      <p:to>
                                        <p:strVal val="hidden"/>
                                      </p:to>
                                    </p:set>
                                  </p:childTnLst>
                                </p:cTn>
                              </p:par>
                              <p:par>
                                <p:cTn id="1013" presetID="2" presetClass="entr" presetSubtype="4" fill="hold" grpId="0" nodeType="withEffect">
                                  <p:stCondLst>
                                    <p:cond delay="0"/>
                                  </p:stCondLst>
                                  <p:childTnLst>
                                    <p:set>
                                      <p:cBhvr>
                                        <p:cTn id="1014" dur="1" fill="hold">
                                          <p:stCondLst>
                                            <p:cond delay="0"/>
                                          </p:stCondLst>
                                        </p:cTn>
                                        <p:tgtEl>
                                          <p:spTgt spid="13"/>
                                        </p:tgtEl>
                                        <p:attrNameLst>
                                          <p:attrName>style.visibility</p:attrName>
                                        </p:attrNameLst>
                                      </p:cBhvr>
                                      <p:to>
                                        <p:strVal val="visible"/>
                                      </p:to>
                                    </p:set>
                                    <p:anim calcmode="lin" valueType="num">
                                      <p:cBhvr additive="base">
                                        <p:cTn id="1015" dur="4000" fill="hold"/>
                                        <p:tgtEl>
                                          <p:spTgt spid="13"/>
                                        </p:tgtEl>
                                        <p:attrNameLst>
                                          <p:attrName>ppt_x</p:attrName>
                                        </p:attrNameLst>
                                      </p:cBhvr>
                                      <p:tavLst>
                                        <p:tav tm="0">
                                          <p:val>
                                            <p:strVal val="#ppt_x"/>
                                          </p:val>
                                        </p:tav>
                                        <p:tav tm="100000">
                                          <p:val>
                                            <p:strVal val="#ppt_x"/>
                                          </p:val>
                                        </p:tav>
                                      </p:tavLst>
                                    </p:anim>
                                    <p:anim calcmode="lin" valueType="num">
                                      <p:cBhvr additive="base">
                                        <p:cTn id="1016" dur="4000" fill="hold"/>
                                        <p:tgtEl>
                                          <p:spTgt spid="13"/>
                                        </p:tgtEl>
                                        <p:attrNameLst>
                                          <p:attrName>ppt_y</p:attrName>
                                        </p:attrNameLst>
                                      </p:cBhvr>
                                      <p:tavLst>
                                        <p:tav tm="0">
                                          <p:val>
                                            <p:strVal val="1+#ppt_h/2"/>
                                          </p:val>
                                        </p:tav>
                                        <p:tav tm="100000">
                                          <p:val>
                                            <p:strVal val="#ppt_y"/>
                                          </p:val>
                                        </p:tav>
                                      </p:tavLst>
                                    </p:anim>
                                  </p:childTnLst>
                                </p:cTn>
                              </p:par>
                              <p:par>
                                <p:cTn id="1017" presetID="19" presetClass="entr" presetSubtype="5" fill="hold" grpId="1" nodeType="withEffect">
                                  <p:stCondLst>
                                    <p:cond delay="0"/>
                                  </p:stCondLst>
                                  <p:childTnLst>
                                    <p:set>
                                      <p:cBhvr>
                                        <p:cTn id="1018" dur="1" fill="hold">
                                          <p:stCondLst>
                                            <p:cond delay="0"/>
                                          </p:stCondLst>
                                        </p:cTn>
                                        <p:tgtEl>
                                          <p:spTgt spid="13"/>
                                        </p:tgtEl>
                                        <p:attrNameLst>
                                          <p:attrName>style.visibility</p:attrName>
                                        </p:attrNameLst>
                                      </p:cBhvr>
                                      <p:to>
                                        <p:strVal val="visible"/>
                                      </p:to>
                                    </p:set>
                                    <p:anim calcmode="lin" valueType="num">
                                      <p:cBhvr>
                                        <p:cTn id="1019" dur="4000" fill="hold"/>
                                        <p:tgtEl>
                                          <p:spTgt spid="13"/>
                                        </p:tgtEl>
                                        <p:attrNameLst>
                                          <p:attrName>ppt_w</p:attrName>
                                        </p:attrNameLst>
                                      </p:cBhvr>
                                      <p:tavLst>
                                        <p:tav tm="0">
                                          <p:val>
                                            <p:strVal val="#ppt_w"/>
                                          </p:val>
                                        </p:tav>
                                        <p:tav tm="100000">
                                          <p:val>
                                            <p:strVal val="#ppt_w"/>
                                          </p:val>
                                        </p:tav>
                                      </p:tavLst>
                                    </p:anim>
                                    <p:anim calcmode="lin" valueType="num">
                                      <p:cBhvr>
                                        <p:cTn id="1020" dur="4000" fill="hold"/>
                                        <p:tgtEl>
                                          <p:spTgt spid="13"/>
                                        </p:tgtEl>
                                        <p:attrNameLst>
                                          <p:attrName>ppt_h</p:attrName>
                                        </p:attrNameLst>
                                      </p:cBhvr>
                                      <p:tavLst>
                                        <p:tav tm="0" fmla="#ppt_h*sin(2.5*pi*$)">
                                          <p:val>
                                            <p:fltVal val="0"/>
                                          </p:val>
                                        </p:tav>
                                        <p:tav tm="100000">
                                          <p:val>
                                            <p:fltVal val="1"/>
                                          </p:val>
                                        </p:tav>
                                      </p:tavLst>
                                    </p:anim>
                                  </p:childTnLst>
                                </p:cTn>
                              </p:par>
                              <p:par>
                                <p:cTn id="1021" presetID="2" presetClass="exit" presetSubtype="1" fill="hold" grpId="2" nodeType="withEffect">
                                  <p:stCondLst>
                                    <p:cond delay="0"/>
                                  </p:stCondLst>
                                  <p:childTnLst>
                                    <p:anim calcmode="lin" valueType="num">
                                      <p:cBhvr additive="base">
                                        <p:cTn id="1022" dur="4500"/>
                                        <p:tgtEl>
                                          <p:spTgt spid="13"/>
                                        </p:tgtEl>
                                        <p:attrNameLst>
                                          <p:attrName>ppt_x</p:attrName>
                                        </p:attrNameLst>
                                      </p:cBhvr>
                                      <p:tavLst>
                                        <p:tav tm="0">
                                          <p:val>
                                            <p:strVal val="ppt_x"/>
                                          </p:val>
                                        </p:tav>
                                        <p:tav tm="100000">
                                          <p:val>
                                            <p:strVal val="ppt_x"/>
                                          </p:val>
                                        </p:tav>
                                      </p:tavLst>
                                    </p:anim>
                                    <p:anim calcmode="lin" valueType="num">
                                      <p:cBhvr additive="base">
                                        <p:cTn id="1023" dur="4500"/>
                                        <p:tgtEl>
                                          <p:spTgt spid="13"/>
                                        </p:tgtEl>
                                        <p:attrNameLst>
                                          <p:attrName>ppt_y</p:attrName>
                                        </p:attrNameLst>
                                      </p:cBhvr>
                                      <p:tavLst>
                                        <p:tav tm="0">
                                          <p:val>
                                            <p:strVal val="ppt_y"/>
                                          </p:val>
                                        </p:tav>
                                        <p:tav tm="100000">
                                          <p:val>
                                            <p:strVal val="0-ppt_h/2"/>
                                          </p:val>
                                        </p:tav>
                                      </p:tavLst>
                                    </p:anim>
                                    <p:set>
                                      <p:cBhvr>
                                        <p:cTn id="1024" dur="1" fill="hold">
                                          <p:stCondLst>
                                            <p:cond delay="4499"/>
                                          </p:stCondLst>
                                        </p:cTn>
                                        <p:tgtEl>
                                          <p:spTgt spid="13"/>
                                        </p:tgtEl>
                                        <p:attrNameLst>
                                          <p:attrName>style.visibility</p:attrName>
                                        </p:attrNameLst>
                                      </p:cBhvr>
                                      <p:to>
                                        <p:strVal val="hidden"/>
                                      </p:to>
                                    </p:set>
                                  </p:childTnLst>
                                </p:cTn>
                              </p:par>
                              <p:par>
                                <p:cTn id="1025" presetID="3" presetClass="exit" presetSubtype="10" fill="hold" grpId="3" nodeType="withEffect">
                                  <p:stCondLst>
                                    <p:cond delay="0"/>
                                  </p:stCondLst>
                                  <p:childTnLst>
                                    <p:animEffect transition="out" filter="blinds(horizontal)">
                                      <p:cBhvr>
                                        <p:cTn id="1026" dur="6000"/>
                                        <p:tgtEl>
                                          <p:spTgt spid="13"/>
                                        </p:tgtEl>
                                      </p:cBhvr>
                                    </p:animEffect>
                                    <p:set>
                                      <p:cBhvr>
                                        <p:cTn id="1027" dur="1" fill="hold">
                                          <p:stCondLst>
                                            <p:cond delay="5999"/>
                                          </p:stCondLst>
                                        </p:cTn>
                                        <p:tgtEl>
                                          <p:spTgt spid="13"/>
                                        </p:tgtEl>
                                        <p:attrNameLst>
                                          <p:attrName>style.visibility</p:attrName>
                                        </p:attrNameLst>
                                      </p:cBhvr>
                                      <p:to>
                                        <p:strVal val="hidden"/>
                                      </p:to>
                                    </p:set>
                                  </p:childTnLst>
                                </p:cTn>
                              </p:par>
                              <p:par>
                                <p:cTn id="1028" presetID="2" presetClass="entr" presetSubtype="4" fill="hold" grpId="0" nodeType="withEffect">
                                  <p:stCondLst>
                                    <p:cond delay="0"/>
                                  </p:stCondLst>
                                  <p:childTnLst>
                                    <p:set>
                                      <p:cBhvr>
                                        <p:cTn id="1029" dur="1" fill="hold">
                                          <p:stCondLst>
                                            <p:cond delay="0"/>
                                          </p:stCondLst>
                                        </p:cTn>
                                        <p:tgtEl>
                                          <p:spTgt spid="23"/>
                                        </p:tgtEl>
                                        <p:attrNameLst>
                                          <p:attrName>style.visibility</p:attrName>
                                        </p:attrNameLst>
                                      </p:cBhvr>
                                      <p:to>
                                        <p:strVal val="visible"/>
                                      </p:to>
                                    </p:set>
                                    <p:anim calcmode="lin" valueType="num">
                                      <p:cBhvr additive="base">
                                        <p:cTn id="1030" dur="4000" fill="hold"/>
                                        <p:tgtEl>
                                          <p:spTgt spid="23"/>
                                        </p:tgtEl>
                                        <p:attrNameLst>
                                          <p:attrName>ppt_x</p:attrName>
                                        </p:attrNameLst>
                                      </p:cBhvr>
                                      <p:tavLst>
                                        <p:tav tm="0">
                                          <p:val>
                                            <p:strVal val="#ppt_x"/>
                                          </p:val>
                                        </p:tav>
                                        <p:tav tm="100000">
                                          <p:val>
                                            <p:strVal val="#ppt_x"/>
                                          </p:val>
                                        </p:tav>
                                      </p:tavLst>
                                    </p:anim>
                                    <p:anim calcmode="lin" valueType="num">
                                      <p:cBhvr additive="base">
                                        <p:cTn id="1031" dur="4000" fill="hold"/>
                                        <p:tgtEl>
                                          <p:spTgt spid="23"/>
                                        </p:tgtEl>
                                        <p:attrNameLst>
                                          <p:attrName>ppt_y</p:attrName>
                                        </p:attrNameLst>
                                      </p:cBhvr>
                                      <p:tavLst>
                                        <p:tav tm="0">
                                          <p:val>
                                            <p:strVal val="1+#ppt_h/2"/>
                                          </p:val>
                                        </p:tav>
                                        <p:tav tm="100000">
                                          <p:val>
                                            <p:strVal val="#ppt_y"/>
                                          </p:val>
                                        </p:tav>
                                      </p:tavLst>
                                    </p:anim>
                                  </p:childTnLst>
                                </p:cTn>
                              </p:par>
                              <p:par>
                                <p:cTn id="1032" presetID="19" presetClass="entr" presetSubtype="5" fill="hold" grpId="1" nodeType="withEffect">
                                  <p:stCondLst>
                                    <p:cond delay="0"/>
                                  </p:stCondLst>
                                  <p:childTnLst>
                                    <p:set>
                                      <p:cBhvr>
                                        <p:cTn id="1033" dur="1" fill="hold">
                                          <p:stCondLst>
                                            <p:cond delay="0"/>
                                          </p:stCondLst>
                                        </p:cTn>
                                        <p:tgtEl>
                                          <p:spTgt spid="23"/>
                                        </p:tgtEl>
                                        <p:attrNameLst>
                                          <p:attrName>style.visibility</p:attrName>
                                        </p:attrNameLst>
                                      </p:cBhvr>
                                      <p:to>
                                        <p:strVal val="visible"/>
                                      </p:to>
                                    </p:set>
                                    <p:anim calcmode="lin" valueType="num">
                                      <p:cBhvr>
                                        <p:cTn id="1034" dur="4000" fill="hold"/>
                                        <p:tgtEl>
                                          <p:spTgt spid="23"/>
                                        </p:tgtEl>
                                        <p:attrNameLst>
                                          <p:attrName>ppt_w</p:attrName>
                                        </p:attrNameLst>
                                      </p:cBhvr>
                                      <p:tavLst>
                                        <p:tav tm="0">
                                          <p:val>
                                            <p:strVal val="#ppt_w"/>
                                          </p:val>
                                        </p:tav>
                                        <p:tav tm="100000">
                                          <p:val>
                                            <p:strVal val="#ppt_w"/>
                                          </p:val>
                                        </p:tav>
                                      </p:tavLst>
                                    </p:anim>
                                    <p:anim calcmode="lin" valueType="num">
                                      <p:cBhvr>
                                        <p:cTn id="1035" dur="4000" fill="hold"/>
                                        <p:tgtEl>
                                          <p:spTgt spid="23"/>
                                        </p:tgtEl>
                                        <p:attrNameLst>
                                          <p:attrName>ppt_h</p:attrName>
                                        </p:attrNameLst>
                                      </p:cBhvr>
                                      <p:tavLst>
                                        <p:tav tm="0" fmla="#ppt_h*sin(2.5*pi*$)">
                                          <p:val>
                                            <p:fltVal val="0"/>
                                          </p:val>
                                        </p:tav>
                                        <p:tav tm="100000">
                                          <p:val>
                                            <p:fltVal val="1"/>
                                          </p:val>
                                        </p:tav>
                                      </p:tavLst>
                                    </p:anim>
                                  </p:childTnLst>
                                </p:cTn>
                              </p:par>
                              <p:par>
                                <p:cTn id="1036" presetID="2" presetClass="exit" presetSubtype="1" fill="hold" grpId="2" nodeType="withEffect">
                                  <p:stCondLst>
                                    <p:cond delay="0"/>
                                  </p:stCondLst>
                                  <p:childTnLst>
                                    <p:anim calcmode="lin" valueType="num">
                                      <p:cBhvr additive="base">
                                        <p:cTn id="1037" dur="4500"/>
                                        <p:tgtEl>
                                          <p:spTgt spid="23"/>
                                        </p:tgtEl>
                                        <p:attrNameLst>
                                          <p:attrName>ppt_x</p:attrName>
                                        </p:attrNameLst>
                                      </p:cBhvr>
                                      <p:tavLst>
                                        <p:tav tm="0">
                                          <p:val>
                                            <p:strVal val="ppt_x"/>
                                          </p:val>
                                        </p:tav>
                                        <p:tav tm="100000">
                                          <p:val>
                                            <p:strVal val="ppt_x"/>
                                          </p:val>
                                        </p:tav>
                                      </p:tavLst>
                                    </p:anim>
                                    <p:anim calcmode="lin" valueType="num">
                                      <p:cBhvr additive="base">
                                        <p:cTn id="1038" dur="4500"/>
                                        <p:tgtEl>
                                          <p:spTgt spid="23"/>
                                        </p:tgtEl>
                                        <p:attrNameLst>
                                          <p:attrName>ppt_y</p:attrName>
                                        </p:attrNameLst>
                                      </p:cBhvr>
                                      <p:tavLst>
                                        <p:tav tm="0">
                                          <p:val>
                                            <p:strVal val="ppt_y"/>
                                          </p:val>
                                        </p:tav>
                                        <p:tav tm="100000">
                                          <p:val>
                                            <p:strVal val="0-ppt_h/2"/>
                                          </p:val>
                                        </p:tav>
                                      </p:tavLst>
                                    </p:anim>
                                    <p:set>
                                      <p:cBhvr>
                                        <p:cTn id="1039" dur="1" fill="hold">
                                          <p:stCondLst>
                                            <p:cond delay="4499"/>
                                          </p:stCondLst>
                                        </p:cTn>
                                        <p:tgtEl>
                                          <p:spTgt spid="23"/>
                                        </p:tgtEl>
                                        <p:attrNameLst>
                                          <p:attrName>style.visibility</p:attrName>
                                        </p:attrNameLst>
                                      </p:cBhvr>
                                      <p:to>
                                        <p:strVal val="hidden"/>
                                      </p:to>
                                    </p:set>
                                  </p:childTnLst>
                                </p:cTn>
                              </p:par>
                              <p:par>
                                <p:cTn id="1040" presetID="3" presetClass="exit" presetSubtype="10" fill="hold" grpId="3" nodeType="withEffect">
                                  <p:stCondLst>
                                    <p:cond delay="0"/>
                                  </p:stCondLst>
                                  <p:childTnLst>
                                    <p:animEffect transition="out" filter="blinds(horizontal)">
                                      <p:cBhvr>
                                        <p:cTn id="1041" dur="6000"/>
                                        <p:tgtEl>
                                          <p:spTgt spid="23"/>
                                        </p:tgtEl>
                                      </p:cBhvr>
                                    </p:animEffect>
                                    <p:set>
                                      <p:cBhvr>
                                        <p:cTn id="1042" dur="1" fill="hold">
                                          <p:stCondLst>
                                            <p:cond delay="5999"/>
                                          </p:stCondLst>
                                        </p:cTn>
                                        <p:tgtEl>
                                          <p:spTgt spid="23"/>
                                        </p:tgtEl>
                                        <p:attrNameLst>
                                          <p:attrName>style.visibility</p:attrName>
                                        </p:attrNameLst>
                                      </p:cBhvr>
                                      <p:to>
                                        <p:strVal val="hidden"/>
                                      </p:to>
                                    </p:set>
                                  </p:childTnLst>
                                </p:cTn>
                              </p:par>
                              <p:par>
                                <p:cTn id="1043" presetID="2" presetClass="entr" presetSubtype="4" fill="hold" grpId="0" nodeType="withEffect">
                                  <p:stCondLst>
                                    <p:cond delay="0"/>
                                  </p:stCondLst>
                                  <p:childTnLst>
                                    <p:set>
                                      <p:cBhvr>
                                        <p:cTn id="1044" dur="1" fill="hold">
                                          <p:stCondLst>
                                            <p:cond delay="0"/>
                                          </p:stCondLst>
                                        </p:cTn>
                                        <p:tgtEl>
                                          <p:spTgt spid="22"/>
                                        </p:tgtEl>
                                        <p:attrNameLst>
                                          <p:attrName>style.visibility</p:attrName>
                                        </p:attrNameLst>
                                      </p:cBhvr>
                                      <p:to>
                                        <p:strVal val="visible"/>
                                      </p:to>
                                    </p:set>
                                    <p:anim calcmode="lin" valueType="num">
                                      <p:cBhvr additive="base">
                                        <p:cTn id="1045" dur="4000" fill="hold"/>
                                        <p:tgtEl>
                                          <p:spTgt spid="22"/>
                                        </p:tgtEl>
                                        <p:attrNameLst>
                                          <p:attrName>ppt_x</p:attrName>
                                        </p:attrNameLst>
                                      </p:cBhvr>
                                      <p:tavLst>
                                        <p:tav tm="0">
                                          <p:val>
                                            <p:strVal val="#ppt_x"/>
                                          </p:val>
                                        </p:tav>
                                        <p:tav tm="100000">
                                          <p:val>
                                            <p:strVal val="#ppt_x"/>
                                          </p:val>
                                        </p:tav>
                                      </p:tavLst>
                                    </p:anim>
                                    <p:anim calcmode="lin" valueType="num">
                                      <p:cBhvr additive="base">
                                        <p:cTn id="1046" dur="4000" fill="hold"/>
                                        <p:tgtEl>
                                          <p:spTgt spid="22"/>
                                        </p:tgtEl>
                                        <p:attrNameLst>
                                          <p:attrName>ppt_y</p:attrName>
                                        </p:attrNameLst>
                                      </p:cBhvr>
                                      <p:tavLst>
                                        <p:tav tm="0">
                                          <p:val>
                                            <p:strVal val="1+#ppt_h/2"/>
                                          </p:val>
                                        </p:tav>
                                        <p:tav tm="100000">
                                          <p:val>
                                            <p:strVal val="#ppt_y"/>
                                          </p:val>
                                        </p:tav>
                                      </p:tavLst>
                                    </p:anim>
                                  </p:childTnLst>
                                </p:cTn>
                              </p:par>
                              <p:par>
                                <p:cTn id="1047" presetID="19" presetClass="entr" presetSubtype="5" fill="hold" grpId="1" nodeType="withEffect">
                                  <p:stCondLst>
                                    <p:cond delay="0"/>
                                  </p:stCondLst>
                                  <p:childTnLst>
                                    <p:set>
                                      <p:cBhvr>
                                        <p:cTn id="1048" dur="1" fill="hold">
                                          <p:stCondLst>
                                            <p:cond delay="0"/>
                                          </p:stCondLst>
                                        </p:cTn>
                                        <p:tgtEl>
                                          <p:spTgt spid="22"/>
                                        </p:tgtEl>
                                        <p:attrNameLst>
                                          <p:attrName>style.visibility</p:attrName>
                                        </p:attrNameLst>
                                      </p:cBhvr>
                                      <p:to>
                                        <p:strVal val="visible"/>
                                      </p:to>
                                    </p:set>
                                    <p:anim calcmode="lin" valueType="num">
                                      <p:cBhvr>
                                        <p:cTn id="1049" dur="4000" fill="hold"/>
                                        <p:tgtEl>
                                          <p:spTgt spid="22"/>
                                        </p:tgtEl>
                                        <p:attrNameLst>
                                          <p:attrName>ppt_w</p:attrName>
                                        </p:attrNameLst>
                                      </p:cBhvr>
                                      <p:tavLst>
                                        <p:tav tm="0">
                                          <p:val>
                                            <p:strVal val="#ppt_w"/>
                                          </p:val>
                                        </p:tav>
                                        <p:tav tm="100000">
                                          <p:val>
                                            <p:strVal val="#ppt_w"/>
                                          </p:val>
                                        </p:tav>
                                      </p:tavLst>
                                    </p:anim>
                                    <p:anim calcmode="lin" valueType="num">
                                      <p:cBhvr>
                                        <p:cTn id="1050" dur="4000" fill="hold"/>
                                        <p:tgtEl>
                                          <p:spTgt spid="22"/>
                                        </p:tgtEl>
                                        <p:attrNameLst>
                                          <p:attrName>ppt_h</p:attrName>
                                        </p:attrNameLst>
                                      </p:cBhvr>
                                      <p:tavLst>
                                        <p:tav tm="0" fmla="#ppt_h*sin(2.5*pi*$)">
                                          <p:val>
                                            <p:fltVal val="0"/>
                                          </p:val>
                                        </p:tav>
                                        <p:tav tm="100000">
                                          <p:val>
                                            <p:fltVal val="1"/>
                                          </p:val>
                                        </p:tav>
                                      </p:tavLst>
                                    </p:anim>
                                  </p:childTnLst>
                                </p:cTn>
                              </p:par>
                              <p:par>
                                <p:cTn id="1051" presetID="2" presetClass="exit" presetSubtype="1" fill="hold" grpId="2" nodeType="withEffect">
                                  <p:stCondLst>
                                    <p:cond delay="0"/>
                                  </p:stCondLst>
                                  <p:childTnLst>
                                    <p:anim calcmode="lin" valueType="num">
                                      <p:cBhvr additive="base">
                                        <p:cTn id="1052" dur="4500"/>
                                        <p:tgtEl>
                                          <p:spTgt spid="22"/>
                                        </p:tgtEl>
                                        <p:attrNameLst>
                                          <p:attrName>ppt_x</p:attrName>
                                        </p:attrNameLst>
                                      </p:cBhvr>
                                      <p:tavLst>
                                        <p:tav tm="0">
                                          <p:val>
                                            <p:strVal val="ppt_x"/>
                                          </p:val>
                                        </p:tav>
                                        <p:tav tm="100000">
                                          <p:val>
                                            <p:strVal val="ppt_x"/>
                                          </p:val>
                                        </p:tav>
                                      </p:tavLst>
                                    </p:anim>
                                    <p:anim calcmode="lin" valueType="num">
                                      <p:cBhvr additive="base">
                                        <p:cTn id="1053" dur="4500"/>
                                        <p:tgtEl>
                                          <p:spTgt spid="22"/>
                                        </p:tgtEl>
                                        <p:attrNameLst>
                                          <p:attrName>ppt_y</p:attrName>
                                        </p:attrNameLst>
                                      </p:cBhvr>
                                      <p:tavLst>
                                        <p:tav tm="0">
                                          <p:val>
                                            <p:strVal val="ppt_y"/>
                                          </p:val>
                                        </p:tav>
                                        <p:tav tm="100000">
                                          <p:val>
                                            <p:strVal val="0-ppt_h/2"/>
                                          </p:val>
                                        </p:tav>
                                      </p:tavLst>
                                    </p:anim>
                                    <p:set>
                                      <p:cBhvr>
                                        <p:cTn id="1054" dur="1" fill="hold">
                                          <p:stCondLst>
                                            <p:cond delay="4499"/>
                                          </p:stCondLst>
                                        </p:cTn>
                                        <p:tgtEl>
                                          <p:spTgt spid="22"/>
                                        </p:tgtEl>
                                        <p:attrNameLst>
                                          <p:attrName>style.visibility</p:attrName>
                                        </p:attrNameLst>
                                      </p:cBhvr>
                                      <p:to>
                                        <p:strVal val="hidden"/>
                                      </p:to>
                                    </p:set>
                                  </p:childTnLst>
                                </p:cTn>
                              </p:par>
                              <p:par>
                                <p:cTn id="1055" presetID="3" presetClass="exit" presetSubtype="10" fill="hold" grpId="3" nodeType="withEffect">
                                  <p:stCondLst>
                                    <p:cond delay="0"/>
                                  </p:stCondLst>
                                  <p:childTnLst>
                                    <p:animEffect transition="out" filter="blinds(horizontal)">
                                      <p:cBhvr>
                                        <p:cTn id="1056" dur="6000"/>
                                        <p:tgtEl>
                                          <p:spTgt spid="22"/>
                                        </p:tgtEl>
                                      </p:cBhvr>
                                    </p:animEffect>
                                    <p:set>
                                      <p:cBhvr>
                                        <p:cTn id="1057" dur="1" fill="hold">
                                          <p:stCondLst>
                                            <p:cond delay="5999"/>
                                          </p:stCondLst>
                                        </p:cTn>
                                        <p:tgtEl>
                                          <p:spTgt spid="22"/>
                                        </p:tgtEl>
                                        <p:attrNameLst>
                                          <p:attrName>style.visibility</p:attrName>
                                        </p:attrNameLst>
                                      </p:cBhvr>
                                      <p:to>
                                        <p:strVal val="hidden"/>
                                      </p:to>
                                    </p:set>
                                  </p:childTnLst>
                                </p:cTn>
                              </p:par>
                              <p:par>
                                <p:cTn id="1058" presetID="2" presetClass="entr" presetSubtype="4" fill="hold" grpId="0" nodeType="withEffect">
                                  <p:stCondLst>
                                    <p:cond delay="0"/>
                                  </p:stCondLst>
                                  <p:childTnLst>
                                    <p:set>
                                      <p:cBhvr>
                                        <p:cTn id="1059" dur="1" fill="hold">
                                          <p:stCondLst>
                                            <p:cond delay="0"/>
                                          </p:stCondLst>
                                        </p:cTn>
                                        <p:tgtEl>
                                          <p:spTgt spid="21"/>
                                        </p:tgtEl>
                                        <p:attrNameLst>
                                          <p:attrName>style.visibility</p:attrName>
                                        </p:attrNameLst>
                                      </p:cBhvr>
                                      <p:to>
                                        <p:strVal val="visible"/>
                                      </p:to>
                                    </p:set>
                                    <p:anim calcmode="lin" valueType="num">
                                      <p:cBhvr additive="base">
                                        <p:cTn id="1060" dur="4000" fill="hold"/>
                                        <p:tgtEl>
                                          <p:spTgt spid="21"/>
                                        </p:tgtEl>
                                        <p:attrNameLst>
                                          <p:attrName>ppt_x</p:attrName>
                                        </p:attrNameLst>
                                      </p:cBhvr>
                                      <p:tavLst>
                                        <p:tav tm="0">
                                          <p:val>
                                            <p:strVal val="#ppt_x"/>
                                          </p:val>
                                        </p:tav>
                                        <p:tav tm="100000">
                                          <p:val>
                                            <p:strVal val="#ppt_x"/>
                                          </p:val>
                                        </p:tav>
                                      </p:tavLst>
                                    </p:anim>
                                    <p:anim calcmode="lin" valueType="num">
                                      <p:cBhvr additive="base">
                                        <p:cTn id="1061" dur="4000" fill="hold"/>
                                        <p:tgtEl>
                                          <p:spTgt spid="21"/>
                                        </p:tgtEl>
                                        <p:attrNameLst>
                                          <p:attrName>ppt_y</p:attrName>
                                        </p:attrNameLst>
                                      </p:cBhvr>
                                      <p:tavLst>
                                        <p:tav tm="0">
                                          <p:val>
                                            <p:strVal val="1+#ppt_h/2"/>
                                          </p:val>
                                        </p:tav>
                                        <p:tav tm="100000">
                                          <p:val>
                                            <p:strVal val="#ppt_y"/>
                                          </p:val>
                                        </p:tav>
                                      </p:tavLst>
                                    </p:anim>
                                  </p:childTnLst>
                                </p:cTn>
                              </p:par>
                              <p:par>
                                <p:cTn id="1062" presetID="19" presetClass="entr" presetSubtype="5" fill="hold" grpId="1" nodeType="withEffect">
                                  <p:stCondLst>
                                    <p:cond delay="0"/>
                                  </p:stCondLst>
                                  <p:childTnLst>
                                    <p:set>
                                      <p:cBhvr>
                                        <p:cTn id="1063" dur="1" fill="hold">
                                          <p:stCondLst>
                                            <p:cond delay="0"/>
                                          </p:stCondLst>
                                        </p:cTn>
                                        <p:tgtEl>
                                          <p:spTgt spid="21"/>
                                        </p:tgtEl>
                                        <p:attrNameLst>
                                          <p:attrName>style.visibility</p:attrName>
                                        </p:attrNameLst>
                                      </p:cBhvr>
                                      <p:to>
                                        <p:strVal val="visible"/>
                                      </p:to>
                                    </p:set>
                                    <p:anim calcmode="lin" valueType="num">
                                      <p:cBhvr>
                                        <p:cTn id="1064" dur="4000" fill="hold"/>
                                        <p:tgtEl>
                                          <p:spTgt spid="21"/>
                                        </p:tgtEl>
                                        <p:attrNameLst>
                                          <p:attrName>ppt_w</p:attrName>
                                        </p:attrNameLst>
                                      </p:cBhvr>
                                      <p:tavLst>
                                        <p:tav tm="0">
                                          <p:val>
                                            <p:strVal val="#ppt_w"/>
                                          </p:val>
                                        </p:tav>
                                        <p:tav tm="100000">
                                          <p:val>
                                            <p:strVal val="#ppt_w"/>
                                          </p:val>
                                        </p:tav>
                                      </p:tavLst>
                                    </p:anim>
                                    <p:anim calcmode="lin" valueType="num">
                                      <p:cBhvr>
                                        <p:cTn id="1065" dur="4000" fill="hold"/>
                                        <p:tgtEl>
                                          <p:spTgt spid="21"/>
                                        </p:tgtEl>
                                        <p:attrNameLst>
                                          <p:attrName>ppt_h</p:attrName>
                                        </p:attrNameLst>
                                      </p:cBhvr>
                                      <p:tavLst>
                                        <p:tav tm="0" fmla="#ppt_h*sin(2.5*pi*$)">
                                          <p:val>
                                            <p:fltVal val="0"/>
                                          </p:val>
                                        </p:tav>
                                        <p:tav tm="100000">
                                          <p:val>
                                            <p:fltVal val="1"/>
                                          </p:val>
                                        </p:tav>
                                      </p:tavLst>
                                    </p:anim>
                                  </p:childTnLst>
                                </p:cTn>
                              </p:par>
                              <p:par>
                                <p:cTn id="1066" presetID="2" presetClass="exit" presetSubtype="1" fill="hold" grpId="2" nodeType="withEffect">
                                  <p:stCondLst>
                                    <p:cond delay="0"/>
                                  </p:stCondLst>
                                  <p:childTnLst>
                                    <p:anim calcmode="lin" valueType="num">
                                      <p:cBhvr additive="base">
                                        <p:cTn id="1067" dur="4500"/>
                                        <p:tgtEl>
                                          <p:spTgt spid="21"/>
                                        </p:tgtEl>
                                        <p:attrNameLst>
                                          <p:attrName>ppt_x</p:attrName>
                                        </p:attrNameLst>
                                      </p:cBhvr>
                                      <p:tavLst>
                                        <p:tav tm="0">
                                          <p:val>
                                            <p:strVal val="ppt_x"/>
                                          </p:val>
                                        </p:tav>
                                        <p:tav tm="100000">
                                          <p:val>
                                            <p:strVal val="ppt_x"/>
                                          </p:val>
                                        </p:tav>
                                      </p:tavLst>
                                    </p:anim>
                                    <p:anim calcmode="lin" valueType="num">
                                      <p:cBhvr additive="base">
                                        <p:cTn id="1068" dur="4500"/>
                                        <p:tgtEl>
                                          <p:spTgt spid="21"/>
                                        </p:tgtEl>
                                        <p:attrNameLst>
                                          <p:attrName>ppt_y</p:attrName>
                                        </p:attrNameLst>
                                      </p:cBhvr>
                                      <p:tavLst>
                                        <p:tav tm="0">
                                          <p:val>
                                            <p:strVal val="ppt_y"/>
                                          </p:val>
                                        </p:tav>
                                        <p:tav tm="100000">
                                          <p:val>
                                            <p:strVal val="0-ppt_h/2"/>
                                          </p:val>
                                        </p:tav>
                                      </p:tavLst>
                                    </p:anim>
                                    <p:set>
                                      <p:cBhvr>
                                        <p:cTn id="1069" dur="1" fill="hold">
                                          <p:stCondLst>
                                            <p:cond delay="4499"/>
                                          </p:stCondLst>
                                        </p:cTn>
                                        <p:tgtEl>
                                          <p:spTgt spid="21"/>
                                        </p:tgtEl>
                                        <p:attrNameLst>
                                          <p:attrName>style.visibility</p:attrName>
                                        </p:attrNameLst>
                                      </p:cBhvr>
                                      <p:to>
                                        <p:strVal val="hidden"/>
                                      </p:to>
                                    </p:set>
                                  </p:childTnLst>
                                </p:cTn>
                              </p:par>
                              <p:par>
                                <p:cTn id="1070" presetID="3" presetClass="exit" presetSubtype="10" fill="hold" grpId="3" nodeType="withEffect">
                                  <p:stCondLst>
                                    <p:cond delay="0"/>
                                  </p:stCondLst>
                                  <p:childTnLst>
                                    <p:animEffect transition="out" filter="blinds(horizontal)">
                                      <p:cBhvr>
                                        <p:cTn id="1071" dur="6000"/>
                                        <p:tgtEl>
                                          <p:spTgt spid="21"/>
                                        </p:tgtEl>
                                      </p:cBhvr>
                                    </p:animEffect>
                                    <p:set>
                                      <p:cBhvr>
                                        <p:cTn id="1072" dur="1" fill="hold">
                                          <p:stCondLst>
                                            <p:cond delay="5999"/>
                                          </p:stCondLst>
                                        </p:cTn>
                                        <p:tgtEl>
                                          <p:spTgt spid="21"/>
                                        </p:tgtEl>
                                        <p:attrNameLst>
                                          <p:attrName>style.visibility</p:attrName>
                                        </p:attrNameLst>
                                      </p:cBhvr>
                                      <p:to>
                                        <p:strVal val="hidden"/>
                                      </p:to>
                                    </p:set>
                                  </p:childTnLst>
                                </p:cTn>
                              </p:par>
                              <p:par>
                                <p:cTn id="1073" presetID="2" presetClass="entr" presetSubtype="4" fill="hold" grpId="0" nodeType="withEffect">
                                  <p:stCondLst>
                                    <p:cond delay="0"/>
                                  </p:stCondLst>
                                  <p:childTnLst>
                                    <p:set>
                                      <p:cBhvr>
                                        <p:cTn id="1074" dur="1" fill="hold">
                                          <p:stCondLst>
                                            <p:cond delay="0"/>
                                          </p:stCondLst>
                                        </p:cTn>
                                        <p:tgtEl>
                                          <p:spTgt spid="20"/>
                                        </p:tgtEl>
                                        <p:attrNameLst>
                                          <p:attrName>style.visibility</p:attrName>
                                        </p:attrNameLst>
                                      </p:cBhvr>
                                      <p:to>
                                        <p:strVal val="visible"/>
                                      </p:to>
                                    </p:set>
                                    <p:anim calcmode="lin" valueType="num">
                                      <p:cBhvr additive="base">
                                        <p:cTn id="1075" dur="4000" fill="hold"/>
                                        <p:tgtEl>
                                          <p:spTgt spid="20"/>
                                        </p:tgtEl>
                                        <p:attrNameLst>
                                          <p:attrName>ppt_x</p:attrName>
                                        </p:attrNameLst>
                                      </p:cBhvr>
                                      <p:tavLst>
                                        <p:tav tm="0">
                                          <p:val>
                                            <p:strVal val="#ppt_x"/>
                                          </p:val>
                                        </p:tav>
                                        <p:tav tm="100000">
                                          <p:val>
                                            <p:strVal val="#ppt_x"/>
                                          </p:val>
                                        </p:tav>
                                      </p:tavLst>
                                    </p:anim>
                                    <p:anim calcmode="lin" valueType="num">
                                      <p:cBhvr additive="base">
                                        <p:cTn id="1076" dur="4000" fill="hold"/>
                                        <p:tgtEl>
                                          <p:spTgt spid="20"/>
                                        </p:tgtEl>
                                        <p:attrNameLst>
                                          <p:attrName>ppt_y</p:attrName>
                                        </p:attrNameLst>
                                      </p:cBhvr>
                                      <p:tavLst>
                                        <p:tav tm="0">
                                          <p:val>
                                            <p:strVal val="1+#ppt_h/2"/>
                                          </p:val>
                                        </p:tav>
                                        <p:tav tm="100000">
                                          <p:val>
                                            <p:strVal val="#ppt_y"/>
                                          </p:val>
                                        </p:tav>
                                      </p:tavLst>
                                    </p:anim>
                                  </p:childTnLst>
                                </p:cTn>
                              </p:par>
                              <p:par>
                                <p:cTn id="1077" presetID="19" presetClass="entr" presetSubtype="5" fill="hold" grpId="1" nodeType="withEffect">
                                  <p:stCondLst>
                                    <p:cond delay="0"/>
                                  </p:stCondLst>
                                  <p:childTnLst>
                                    <p:set>
                                      <p:cBhvr>
                                        <p:cTn id="1078" dur="1" fill="hold">
                                          <p:stCondLst>
                                            <p:cond delay="0"/>
                                          </p:stCondLst>
                                        </p:cTn>
                                        <p:tgtEl>
                                          <p:spTgt spid="20"/>
                                        </p:tgtEl>
                                        <p:attrNameLst>
                                          <p:attrName>style.visibility</p:attrName>
                                        </p:attrNameLst>
                                      </p:cBhvr>
                                      <p:to>
                                        <p:strVal val="visible"/>
                                      </p:to>
                                    </p:set>
                                    <p:anim calcmode="lin" valueType="num">
                                      <p:cBhvr>
                                        <p:cTn id="1079" dur="4000" fill="hold"/>
                                        <p:tgtEl>
                                          <p:spTgt spid="20"/>
                                        </p:tgtEl>
                                        <p:attrNameLst>
                                          <p:attrName>ppt_w</p:attrName>
                                        </p:attrNameLst>
                                      </p:cBhvr>
                                      <p:tavLst>
                                        <p:tav tm="0">
                                          <p:val>
                                            <p:strVal val="#ppt_w"/>
                                          </p:val>
                                        </p:tav>
                                        <p:tav tm="100000">
                                          <p:val>
                                            <p:strVal val="#ppt_w"/>
                                          </p:val>
                                        </p:tav>
                                      </p:tavLst>
                                    </p:anim>
                                    <p:anim calcmode="lin" valueType="num">
                                      <p:cBhvr>
                                        <p:cTn id="1080" dur="4000" fill="hold"/>
                                        <p:tgtEl>
                                          <p:spTgt spid="20"/>
                                        </p:tgtEl>
                                        <p:attrNameLst>
                                          <p:attrName>ppt_h</p:attrName>
                                        </p:attrNameLst>
                                      </p:cBhvr>
                                      <p:tavLst>
                                        <p:tav tm="0" fmla="#ppt_h*sin(2.5*pi*$)">
                                          <p:val>
                                            <p:fltVal val="0"/>
                                          </p:val>
                                        </p:tav>
                                        <p:tav tm="100000">
                                          <p:val>
                                            <p:fltVal val="1"/>
                                          </p:val>
                                        </p:tav>
                                      </p:tavLst>
                                    </p:anim>
                                  </p:childTnLst>
                                </p:cTn>
                              </p:par>
                              <p:par>
                                <p:cTn id="1081" presetID="2" presetClass="exit" presetSubtype="1" fill="hold" grpId="2" nodeType="withEffect">
                                  <p:stCondLst>
                                    <p:cond delay="0"/>
                                  </p:stCondLst>
                                  <p:childTnLst>
                                    <p:anim calcmode="lin" valueType="num">
                                      <p:cBhvr additive="base">
                                        <p:cTn id="1082" dur="4500"/>
                                        <p:tgtEl>
                                          <p:spTgt spid="20"/>
                                        </p:tgtEl>
                                        <p:attrNameLst>
                                          <p:attrName>ppt_x</p:attrName>
                                        </p:attrNameLst>
                                      </p:cBhvr>
                                      <p:tavLst>
                                        <p:tav tm="0">
                                          <p:val>
                                            <p:strVal val="ppt_x"/>
                                          </p:val>
                                        </p:tav>
                                        <p:tav tm="100000">
                                          <p:val>
                                            <p:strVal val="ppt_x"/>
                                          </p:val>
                                        </p:tav>
                                      </p:tavLst>
                                    </p:anim>
                                    <p:anim calcmode="lin" valueType="num">
                                      <p:cBhvr additive="base">
                                        <p:cTn id="1083" dur="4500"/>
                                        <p:tgtEl>
                                          <p:spTgt spid="20"/>
                                        </p:tgtEl>
                                        <p:attrNameLst>
                                          <p:attrName>ppt_y</p:attrName>
                                        </p:attrNameLst>
                                      </p:cBhvr>
                                      <p:tavLst>
                                        <p:tav tm="0">
                                          <p:val>
                                            <p:strVal val="ppt_y"/>
                                          </p:val>
                                        </p:tav>
                                        <p:tav tm="100000">
                                          <p:val>
                                            <p:strVal val="0-ppt_h/2"/>
                                          </p:val>
                                        </p:tav>
                                      </p:tavLst>
                                    </p:anim>
                                    <p:set>
                                      <p:cBhvr>
                                        <p:cTn id="1084" dur="1" fill="hold">
                                          <p:stCondLst>
                                            <p:cond delay="4499"/>
                                          </p:stCondLst>
                                        </p:cTn>
                                        <p:tgtEl>
                                          <p:spTgt spid="20"/>
                                        </p:tgtEl>
                                        <p:attrNameLst>
                                          <p:attrName>style.visibility</p:attrName>
                                        </p:attrNameLst>
                                      </p:cBhvr>
                                      <p:to>
                                        <p:strVal val="hidden"/>
                                      </p:to>
                                    </p:set>
                                  </p:childTnLst>
                                </p:cTn>
                              </p:par>
                              <p:par>
                                <p:cTn id="1085" presetID="3" presetClass="exit" presetSubtype="10" fill="hold" grpId="3" nodeType="withEffect">
                                  <p:stCondLst>
                                    <p:cond delay="0"/>
                                  </p:stCondLst>
                                  <p:childTnLst>
                                    <p:animEffect transition="out" filter="blinds(horizontal)">
                                      <p:cBhvr>
                                        <p:cTn id="1086" dur="6000"/>
                                        <p:tgtEl>
                                          <p:spTgt spid="20"/>
                                        </p:tgtEl>
                                      </p:cBhvr>
                                    </p:animEffect>
                                    <p:set>
                                      <p:cBhvr>
                                        <p:cTn id="1087" dur="1" fill="hold">
                                          <p:stCondLst>
                                            <p:cond delay="5999"/>
                                          </p:stCondLst>
                                        </p:cTn>
                                        <p:tgtEl>
                                          <p:spTgt spid="20"/>
                                        </p:tgtEl>
                                        <p:attrNameLst>
                                          <p:attrName>style.visibility</p:attrName>
                                        </p:attrNameLst>
                                      </p:cBhvr>
                                      <p:to>
                                        <p:strVal val="hidden"/>
                                      </p:to>
                                    </p:set>
                                  </p:childTnLst>
                                </p:cTn>
                              </p:par>
                              <p:par>
                                <p:cTn id="1088" presetID="2" presetClass="entr" presetSubtype="4" fill="hold" grpId="0" nodeType="withEffect">
                                  <p:stCondLst>
                                    <p:cond delay="0"/>
                                  </p:stCondLst>
                                  <p:childTnLst>
                                    <p:set>
                                      <p:cBhvr>
                                        <p:cTn id="1089" dur="1" fill="hold">
                                          <p:stCondLst>
                                            <p:cond delay="0"/>
                                          </p:stCondLst>
                                        </p:cTn>
                                        <p:tgtEl>
                                          <p:spTgt spid="35"/>
                                        </p:tgtEl>
                                        <p:attrNameLst>
                                          <p:attrName>style.visibility</p:attrName>
                                        </p:attrNameLst>
                                      </p:cBhvr>
                                      <p:to>
                                        <p:strVal val="visible"/>
                                      </p:to>
                                    </p:set>
                                    <p:anim calcmode="lin" valueType="num">
                                      <p:cBhvr additive="base">
                                        <p:cTn id="1090" dur="4000" fill="hold"/>
                                        <p:tgtEl>
                                          <p:spTgt spid="35"/>
                                        </p:tgtEl>
                                        <p:attrNameLst>
                                          <p:attrName>ppt_x</p:attrName>
                                        </p:attrNameLst>
                                      </p:cBhvr>
                                      <p:tavLst>
                                        <p:tav tm="0">
                                          <p:val>
                                            <p:strVal val="#ppt_x"/>
                                          </p:val>
                                        </p:tav>
                                        <p:tav tm="100000">
                                          <p:val>
                                            <p:strVal val="#ppt_x"/>
                                          </p:val>
                                        </p:tav>
                                      </p:tavLst>
                                    </p:anim>
                                    <p:anim calcmode="lin" valueType="num">
                                      <p:cBhvr additive="base">
                                        <p:cTn id="1091" dur="4000" fill="hold"/>
                                        <p:tgtEl>
                                          <p:spTgt spid="35"/>
                                        </p:tgtEl>
                                        <p:attrNameLst>
                                          <p:attrName>ppt_y</p:attrName>
                                        </p:attrNameLst>
                                      </p:cBhvr>
                                      <p:tavLst>
                                        <p:tav tm="0">
                                          <p:val>
                                            <p:strVal val="1+#ppt_h/2"/>
                                          </p:val>
                                        </p:tav>
                                        <p:tav tm="100000">
                                          <p:val>
                                            <p:strVal val="#ppt_y"/>
                                          </p:val>
                                        </p:tav>
                                      </p:tavLst>
                                    </p:anim>
                                  </p:childTnLst>
                                </p:cTn>
                              </p:par>
                              <p:par>
                                <p:cTn id="1092" presetID="19" presetClass="entr" presetSubtype="5" fill="hold" grpId="1" nodeType="withEffect">
                                  <p:stCondLst>
                                    <p:cond delay="0"/>
                                  </p:stCondLst>
                                  <p:childTnLst>
                                    <p:set>
                                      <p:cBhvr>
                                        <p:cTn id="1093" dur="1" fill="hold">
                                          <p:stCondLst>
                                            <p:cond delay="0"/>
                                          </p:stCondLst>
                                        </p:cTn>
                                        <p:tgtEl>
                                          <p:spTgt spid="35"/>
                                        </p:tgtEl>
                                        <p:attrNameLst>
                                          <p:attrName>style.visibility</p:attrName>
                                        </p:attrNameLst>
                                      </p:cBhvr>
                                      <p:to>
                                        <p:strVal val="visible"/>
                                      </p:to>
                                    </p:set>
                                    <p:anim calcmode="lin" valueType="num">
                                      <p:cBhvr>
                                        <p:cTn id="1094" dur="4000" fill="hold"/>
                                        <p:tgtEl>
                                          <p:spTgt spid="35"/>
                                        </p:tgtEl>
                                        <p:attrNameLst>
                                          <p:attrName>ppt_w</p:attrName>
                                        </p:attrNameLst>
                                      </p:cBhvr>
                                      <p:tavLst>
                                        <p:tav tm="0">
                                          <p:val>
                                            <p:strVal val="#ppt_w"/>
                                          </p:val>
                                        </p:tav>
                                        <p:tav tm="100000">
                                          <p:val>
                                            <p:strVal val="#ppt_w"/>
                                          </p:val>
                                        </p:tav>
                                      </p:tavLst>
                                    </p:anim>
                                    <p:anim calcmode="lin" valueType="num">
                                      <p:cBhvr>
                                        <p:cTn id="1095" dur="4000" fill="hold"/>
                                        <p:tgtEl>
                                          <p:spTgt spid="35"/>
                                        </p:tgtEl>
                                        <p:attrNameLst>
                                          <p:attrName>ppt_h</p:attrName>
                                        </p:attrNameLst>
                                      </p:cBhvr>
                                      <p:tavLst>
                                        <p:tav tm="0" fmla="#ppt_h*sin(2.5*pi*$)">
                                          <p:val>
                                            <p:fltVal val="0"/>
                                          </p:val>
                                        </p:tav>
                                        <p:tav tm="100000">
                                          <p:val>
                                            <p:fltVal val="1"/>
                                          </p:val>
                                        </p:tav>
                                      </p:tavLst>
                                    </p:anim>
                                  </p:childTnLst>
                                </p:cTn>
                              </p:par>
                              <p:par>
                                <p:cTn id="1096" presetID="2" presetClass="exit" presetSubtype="1" fill="hold" grpId="2" nodeType="withEffect">
                                  <p:stCondLst>
                                    <p:cond delay="0"/>
                                  </p:stCondLst>
                                  <p:childTnLst>
                                    <p:anim calcmode="lin" valueType="num">
                                      <p:cBhvr additive="base">
                                        <p:cTn id="1097" dur="4500"/>
                                        <p:tgtEl>
                                          <p:spTgt spid="35"/>
                                        </p:tgtEl>
                                        <p:attrNameLst>
                                          <p:attrName>ppt_x</p:attrName>
                                        </p:attrNameLst>
                                      </p:cBhvr>
                                      <p:tavLst>
                                        <p:tav tm="0">
                                          <p:val>
                                            <p:strVal val="ppt_x"/>
                                          </p:val>
                                        </p:tav>
                                        <p:tav tm="100000">
                                          <p:val>
                                            <p:strVal val="ppt_x"/>
                                          </p:val>
                                        </p:tav>
                                      </p:tavLst>
                                    </p:anim>
                                    <p:anim calcmode="lin" valueType="num">
                                      <p:cBhvr additive="base">
                                        <p:cTn id="1098" dur="4500"/>
                                        <p:tgtEl>
                                          <p:spTgt spid="35"/>
                                        </p:tgtEl>
                                        <p:attrNameLst>
                                          <p:attrName>ppt_y</p:attrName>
                                        </p:attrNameLst>
                                      </p:cBhvr>
                                      <p:tavLst>
                                        <p:tav tm="0">
                                          <p:val>
                                            <p:strVal val="ppt_y"/>
                                          </p:val>
                                        </p:tav>
                                        <p:tav tm="100000">
                                          <p:val>
                                            <p:strVal val="0-ppt_h/2"/>
                                          </p:val>
                                        </p:tav>
                                      </p:tavLst>
                                    </p:anim>
                                    <p:set>
                                      <p:cBhvr>
                                        <p:cTn id="1099" dur="1" fill="hold">
                                          <p:stCondLst>
                                            <p:cond delay="4499"/>
                                          </p:stCondLst>
                                        </p:cTn>
                                        <p:tgtEl>
                                          <p:spTgt spid="35"/>
                                        </p:tgtEl>
                                        <p:attrNameLst>
                                          <p:attrName>style.visibility</p:attrName>
                                        </p:attrNameLst>
                                      </p:cBhvr>
                                      <p:to>
                                        <p:strVal val="hidden"/>
                                      </p:to>
                                    </p:set>
                                  </p:childTnLst>
                                </p:cTn>
                              </p:par>
                              <p:par>
                                <p:cTn id="1100" presetID="3" presetClass="exit" presetSubtype="10" fill="hold" grpId="3" nodeType="withEffect">
                                  <p:stCondLst>
                                    <p:cond delay="0"/>
                                  </p:stCondLst>
                                  <p:childTnLst>
                                    <p:animEffect transition="out" filter="blinds(horizontal)">
                                      <p:cBhvr>
                                        <p:cTn id="1101" dur="6000"/>
                                        <p:tgtEl>
                                          <p:spTgt spid="35"/>
                                        </p:tgtEl>
                                      </p:cBhvr>
                                    </p:animEffect>
                                    <p:set>
                                      <p:cBhvr>
                                        <p:cTn id="1102" dur="1" fill="hold">
                                          <p:stCondLst>
                                            <p:cond delay="5999"/>
                                          </p:stCondLst>
                                        </p:cTn>
                                        <p:tgtEl>
                                          <p:spTgt spid="35"/>
                                        </p:tgtEl>
                                        <p:attrNameLst>
                                          <p:attrName>style.visibility</p:attrName>
                                        </p:attrNameLst>
                                      </p:cBhvr>
                                      <p:to>
                                        <p:strVal val="hidden"/>
                                      </p:to>
                                    </p:set>
                                  </p:childTnLst>
                                </p:cTn>
                              </p:par>
                              <p:par>
                                <p:cTn id="1103" presetID="2" presetClass="entr" presetSubtype="4" fill="hold" grpId="0" nodeType="withEffect">
                                  <p:stCondLst>
                                    <p:cond delay="0"/>
                                  </p:stCondLst>
                                  <p:childTnLst>
                                    <p:set>
                                      <p:cBhvr>
                                        <p:cTn id="1104" dur="1" fill="hold">
                                          <p:stCondLst>
                                            <p:cond delay="0"/>
                                          </p:stCondLst>
                                        </p:cTn>
                                        <p:tgtEl>
                                          <p:spTgt spid="36"/>
                                        </p:tgtEl>
                                        <p:attrNameLst>
                                          <p:attrName>style.visibility</p:attrName>
                                        </p:attrNameLst>
                                      </p:cBhvr>
                                      <p:to>
                                        <p:strVal val="visible"/>
                                      </p:to>
                                    </p:set>
                                    <p:anim calcmode="lin" valueType="num">
                                      <p:cBhvr additive="base">
                                        <p:cTn id="1105" dur="4000" fill="hold"/>
                                        <p:tgtEl>
                                          <p:spTgt spid="36"/>
                                        </p:tgtEl>
                                        <p:attrNameLst>
                                          <p:attrName>ppt_x</p:attrName>
                                        </p:attrNameLst>
                                      </p:cBhvr>
                                      <p:tavLst>
                                        <p:tav tm="0">
                                          <p:val>
                                            <p:strVal val="#ppt_x"/>
                                          </p:val>
                                        </p:tav>
                                        <p:tav tm="100000">
                                          <p:val>
                                            <p:strVal val="#ppt_x"/>
                                          </p:val>
                                        </p:tav>
                                      </p:tavLst>
                                    </p:anim>
                                    <p:anim calcmode="lin" valueType="num">
                                      <p:cBhvr additive="base">
                                        <p:cTn id="1106" dur="4000" fill="hold"/>
                                        <p:tgtEl>
                                          <p:spTgt spid="36"/>
                                        </p:tgtEl>
                                        <p:attrNameLst>
                                          <p:attrName>ppt_y</p:attrName>
                                        </p:attrNameLst>
                                      </p:cBhvr>
                                      <p:tavLst>
                                        <p:tav tm="0">
                                          <p:val>
                                            <p:strVal val="1+#ppt_h/2"/>
                                          </p:val>
                                        </p:tav>
                                        <p:tav tm="100000">
                                          <p:val>
                                            <p:strVal val="#ppt_y"/>
                                          </p:val>
                                        </p:tav>
                                      </p:tavLst>
                                    </p:anim>
                                  </p:childTnLst>
                                </p:cTn>
                              </p:par>
                              <p:par>
                                <p:cTn id="1107" presetID="19" presetClass="entr" presetSubtype="5" fill="hold" grpId="1" nodeType="withEffect">
                                  <p:stCondLst>
                                    <p:cond delay="0"/>
                                  </p:stCondLst>
                                  <p:childTnLst>
                                    <p:set>
                                      <p:cBhvr>
                                        <p:cTn id="1108" dur="1" fill="hold">
                                          <p:stCondLst>
                                            <p:cond delay="0"/>
                                          </p:stCondLst>
                                        </p:cTn>
                                        <p:tgtEl>
                                          <p:spTgt spid="36"/>
                                        </p:tgtEl>
                                        <p:attrNameLst>
                                          <p:attrName>style.visibility</p:attrName>
                                        </p:attrNameLst>
                                      </p:cBhvr>
                                      <p:to>
                                        <p:strVal val="visible"/>
                                      </p:to>
                                    </p:set>
                                    <p:anim calcmode="lin" valueType="num">
                                      <p:cBhvr>
                                        <p:cTn id="1109" dur="4000" fill="hold"/>
                                        <p:tgtEl>
                                          <p:spTgt spid="36"/>
                                        </p:tgtEl>
                                        <p:attrNameLst>
                                          <p:attrName>ppt_w</p:attrName>
                                        </p:attrNameLst>
                                      </p:cBhvr>
                                      <p:tavLst>
                                        <p:tav tm="0">
                                          <p:val>
                                            <p:strVal val="#ppt_w"/>
                                          </p:val>
                                        </p:tav>
                                        <p:tav tm="100000">
                                          <p:val>
                                            <p:strVal val="#ppt_w"/>
                                          </p:val>
                                        </p:tav>
                                      </p:tavLst>
                                    </p:anim>
                                    <p:anim calcmode="lin" valueType="num">
                                      <p:cBhvr>
                                        <p:cTn id="1110" dur="4000" fill="hold"/>
                                        <p:tgtEl>
                                          <p:spTgt spid="36"/>
                                        </p:tgtEl>
                                        <p:attrNameLst>
                                          <p:attrName>ppt_h</p:attrName>
                                        </p:attrNameLst>
                                      </p:cBhvr>
                                      <p:tavLst>
                                        <p:tav tm="0" fmla="#ppt_h*sin(2.5*pi*$)">
                                          <p:val>
                                            <p:fltVal val="0"/>
                                          </p:val>
                                        </p:tav>
                                        <p:tav tm="100000">
                                          <p:val>
                                            <p:fltVal val="1"/>
                                          </p:val>
                                        </p:tav>
                                      </p:tavLst>
                                    </p:anim>
                                  </p:childTnLst>
                                </p:cTn>
                              </p:par>
                              <p:par>
                                <p:cTn id="1111" presetID="2" presetClass="exit" presetSubtype="1" fill="hold" grpId="2" nodeType="withEffect">
                                  <p:stCondLst>
                                    <p:cond delay="0"/>
                                  </p:stCondLst>
                                  <p:childTnLst>
                                    <p:anim calcmode="lin" valueType="num">
                                      <p:cBhvr additive="base">
                                        <p:cTn id="1112" dur="4500"/>
                                        <p:tgtEl>
                                          <p:spTgt spid="36"/>
                                        </p:tgtEl>
                                        <p:attrNameLst>
                                          <p:attrName>ppt_x</p:attrName>
                                        </p:attrNameLst>
                                      </p:cBhvr>
                                      <p:tavLst>
                                        <p:tav tm="0">
                                          <p:val>
                                            <p:strVal val="ppt_x"/>
                                          </p:val>
                                        </p:tav>
                                        <p:tav tm="100000">
                                          <p:val>
                                            <p:strVal val="ppt_x"/>
                                          </p:val>
                                        </p:tav>
                                      </p:tavLst>
                                    </p:anim>
                                    <p:anim calcmode="lin" valueType="num">
                                      <p:cBhvr additive="base">
                                        <p:cTn id="1113" dur="4500"/>
                                        <p:tgtEl>
                                          <p:spTgt spid="36"/>
                                        </p:tgtEl>
                                        <p:attrNameLst>
                                          <p:attrName>ppt_y</p:attrName>
                                        </p:attrNameLst>
                                      </p:cBhvr>
                                      <p:tavLst>
                                        <p:tav tm="0">
                                          <p:val>
                                            <p:strVal val="ppt_y"/>
                                          </p:val>
                                        </p:tav>
                                        <p:tav tm="100000">
                                          <p:val>
                                            <p:strVal val="0-ppt_h/2"/>
                                          </p:val>
                                        </p:tav>
                                      </p:tavLst>
                                    </p:anim>
                                    <p:set>
                                      <p:cBhvr>
                                        <p:cTn id="1114" dur="1" fill="hold">
                                          <p:stCondLst>
                                            <p:cond delay="4499"/>
                                          </p:stCondLst>
                                        </p:cTn>
                                        <p:tgtEl>
                                          <p:spTgt spid="36"/>
                                        </p:tgtEl>
                                        <p:attrNameLst>
                                          <p:attrName>style.visibility</p:attrName>
                                        </p:attrNameLst>
                                      </p:cBhvr>
                                      <p:to>
                                        <p:strVal val="hidden"/>
                                      </p:to>
                                    </p:set>
                                  </p:childTnLst>
                                </p:cTn>
                              </p:par>
                              <p:par>
                                <p:cTn id="1115" presetID="3" presetClass="exit" presetSubtype="10" fill="hold" grpId="3" nodeType="withEffect">
                                  <p:stCondLst>
                                    <p:cond delay="0"/>
                                  </p:stCondLst>
                                  <p:childTnLst>
                                    <p:animEffect transition="out" filter="blinds(horizontal)">
                                      <p:cBhvr>
                                        <p:cTn id="1116" dur="6000"/>
                                        <p:tgtEl>
                                          <p:spTgt spid="36"/>
                                        </p:tgtEl>
                                      </p:cBhvr>
                                    </p:animEffect>
                                    <p:set>
                                      <p:cBhvr>
                                        <p:cTn id="1117" dur="1" fill="hold">
                                          <p:stCondLst>
                                            <p:cond delay="5999"/>
                                          </p:stCondLst>
                                        </p:cTn>
                                        <p:tgtEl>
                                          <p:spTgt spid="36"/>
                                        </p:tgtEl>
                                        <p:attrNameLst>
                                          <p:attrName>style.visibility</p:attrName>
                                        </p:attrNameLst>
                                      </p:cBhvr>
                                      <p:to>
                                        <p:strVal val="hidden"/>
                                      </p:to>
                                    </p:set>
                                  </p:childTnLst>
                                </p:cTn>
                              </p:par>
                              <p:par>
                                <p:cTn id="1118" presetID="2" presetClass="entr" presetSubtype="4" fill="hold" grpId="0" nodeType="withEffect">
                                  <p:stCondLst>
                                    <p:cond delay="0"/>
                                  </p:stCondLst>
                                  <p:childTnLst>
                                    <p:set>
                                      <p:cBhvr>
                                        <p:cTn id="1119" dur="1" fill="hold">
                                          <p:stCondLst>
                                            <p:cond delay="0"/>
                                          </p:stCondLst>
                                        </p:cTn>
                                        <p:tgtEl>
                                          <p:spTgt spid="37"/>
                                        </p:tgtEl>
                                        <p:attrNameLst>
                                          <p:attrName>style.visibility</p:attrName>
                                        </p:attrNameLst>
                                      </p:cBhvr>
                                      <p:to>
                                        <p:strVal val="visible"/>
                                      </p:to>
                                    </p:set>
                                    <p:anim calcmode="lin" valueType="num">
                                      <p:cBhvr additive="base">
                                        <p:cTn id="1120" dur="4000" fill="hold"/>
                                        <p:tgtEl>
                                          <p:spTgt spid="37"/>
                                        </p:tgtEl>
                                        <p:attrNameLst>
                                          <p:attrName>ppt_x</p:attrName>
                                        </p:attrNameLst>
                                      </p:cBhvr>
                                      <p:tavLst>
                                        <p:tav tm="0">
                                          <p:val>
                                            <p:strVal val="#ppt_x"/>
                                          </p:val>
                                        </p:tav>
                                        <p:tav tm="100000">
                                          <p:val>
                                            <p:strVal val="#ppt_x"/>
                                          </p:val>
                                        </p:tav>
                                      </p:tavLst>
                                    </p:anim>
                                    <p:anim calcmode="lin" valueType="num">
                                      <p:cBhvr additive="base">
                                        <p:cTn id="1121" dur="4000" fill="hold"/>
                                        <p:tgtEl>
                                          <p:spTgt spid="37"/>
                                        </p:tgtEl>
                                        <p:attrNameLst>
                                          <p:attrName>ppt_y</p:attrName>
                                        </p:attrNameLst>
                                      </p:cBhvr>
                                      <p:tavLst>
                                        <p:tav tm="0">
                                          <p:val>
                                            <p:strVal val="1+#ppt_h/2"/>
                                          </p:val>
                                        </p:tav>
                                        <p:tav tm="100000">
                                          <p:val>
                                            <p:strVal val="#ppt_y"/>
                                          </p:val>
                                        </p:tav>
                                      </p:tavLst>
                                    </p:anim>
                                  </p:childTnLst>
                                </p:cTn>
                              </p:par>
                              <p:par>
                                <p:cTn id="1122" presetID="19" presetClass="entr" presetSubtype="5" fill="hold" grpId="1" nodeType="withEffect">
                                  <p:stCondLst>
                                    <p:cond delay="0"/>
                                  </p:stCondLst>
                                  <p:childTnLst>
                                    <p:set>
                                      <p:cBhvr>
                                        <p:cTn id="1123" dur="1" fill="hold">
                                          <p:stCondLst>
                                            <p:cond delay="0"/>
                                          </p:stCondLst>
                                        </p:cTn>
                                        <p:tgtEl>
                                          <p:spTgt spid="37"/>
                                        </p:tgtEl>
                                        <p:attrNameLst>
                                          <p:attrName>style.visibility</p:attrName>
                                        </p:attrNameLst>
                                      </p:cBhvr>
                                      <p:to>
                                        <p:strVal val="visible"/>
                                      </p:to>
                                    </p:set>
                                    <p:anim calcmode="lin" valueType="num">
                                      <p:cBhvr>
                                        <p:cTn id="1124" dur="4000" fill="hold"/>
                                        <p:tgtEl>
                                          <p:spTgt spid="37"/>
                                        </p:tgtEl>
                                        <p:attrNameLst>
                                          <p:attrName>ppt_w</p:attrName>
                                        </p:attrNameLst>
                                      </p:cBhvr>
                                      <p:tavLst>
                                        <p:tav tm="0">
                                          <p:val>
                                            <p:strVal val="#ppt_w"/>
                                          </p:val>
                                        </p:tav>
                                        <p:tav tm="100000">
                                          <p:val>
                                            <p:strVal val="#ppt_w"/>
                                          </p:val>
                                        </p:tav>
                                      </p:tavLst>
                                    </p:anim>
                                    <p:anim calcmode="lin" valueType="num">
                                      <p:cBhvr>
                                        <p:cTn id="1125" dur="4000" fill="hold"/>
                                        <p:tgtEl>
                                          <p:spTgt spid="37"/>
                                        </p:tgtEl>
                                        <p:attrNameLst>
                                          <p:attrName>ppt_h</p:attrName>
                                        </p:attrNameLst>
                                      </p:cBhvr>
                                      <p:tavLst>
                                        <p:tav tm="0" fmla="#ppt_h*sin(2.5*pi*$)">
                                          <p:val>
                                            <p:fltVal val="0"/>
                                          </p:val>
                                        </p:tav>
                                        <p:tav tm="100000">
                                          <p:val>
                                            <p:fltVal val="1"/>
                                          </p:val>
                                        </p:tav>
                                      </p:tavLst>
                                    </p:anim>
                                  </p:childTnLst>
                                </p:cTn>
                              </p:par>
                              <p:par>
                                <p:cTn id="1126" presetID="2" presetClass="exit" presetSubtype="1" fill="hold" grpId="2" nodeType="withEffect">
                                  <p:stCondLst>
                                    <p:cond delay="0"/>
                                  </p:stCondLst>
                                  <p:childTnLst>
                                    <p:anim calcmode="lin" valueType="num">
                                      <p:cBhvr additive="base">
                                        <p:cTn id="1127" dur="4500"/>
                                        <p:tgtEl>
                                          <p:spTgt spid="37"/>
                                        </p:tgtEl>
                                        <p:attrNameLst>
                                          <p:attrName>ppt_x</p:attrName>
                                        </p:attrNameLst>
                                      </p:cBhvr>
                                      <p:tavLst>
                                        <p:tav tm="0">
                                          <p:val>
                                            <p:strVal val="ppt_x"/>
                                          </p:val>
                                        </p:tav>
                                        <p:tav tm="100000">
                                          <p:val>
                                            <p:strVal val="ppt_x"/>
                                          </p:val>
                                        </p:tav>
                                      </p:tavLst>
                                    </p:anim>
                                    <p:anim calcmode="lin" valueType="num">
                                      <p:cBhvr additive="base">
                                        <p:cTn id="1128" dur="4500"/>
                                        <p:tgtEl>
                                          <p:spTgt spid="37"/>
                                        </p:tgtEl>
                                        <p:attrNameLst>
                                          <p:attrName>ppt_y</p:attrName>
                                        </p:attrNameLst>
                                      </p:cBhvr>
                                      <p:tavLst>
                                        <p:tav tm="0">
                                          <p:val>
                                            <p:strVal val="ppt_y"/>
                                          </p:val>
                                        </p:tav>
                                        <p:tav tm="100000">
                                          <p:val>
                                            <p:strVal val="0-ppt_h/2"/>
                                          </p:val>
                                        </p:tav>
                                      </p:tavLst>
                                    </p:anim>
                                    <p:set>
                                      <p:cBhvr>
                                        <p:cTn id="1129" dur="1" fill="hold">
                                          <p:stCondLst>
                                            <p:cond delay="4499"/>
                                          </p:stCondLst>
                                        </p:cTn>
                                        <p:tgtEl>
                                          <p:spTgt spid="37"/>
                                        </p:tgtEl>
                                        <p:attrNameLst>
                                          <p:attrName>style.visibility</p:attrName>
                                        </p:attrNameLst>
                                      </p:cBhvr>
                                      <p:to>
                                        <p:strVal val="hidden"/>
                                      </p:to>
                                    </p:set>
                                  </p:childTnLst>
                                </p:cTn>
                              </p:par>
                              <p:par>
                                <p:cTn id="1130" presetID="3" presetClass="exit" presetSubtype="10" fill="hold" grpId="3" nodeType="withEffect">
                                  <p:stCondLst>
                                    <p:cond delay="0"/>
                                  </p:stCondLst>
                                  <p:childTnLst>
                                    <p:animEffect transition="out" filter="blinds(horizontal)">
                                      <p:cBhvr>
                                        <p:cTn id="1131" dur="6000"/>
                                        <p:tgtEl>
                                          <p:spTgt spid="37"/>
                                        </p:tgtEl>
                                      </p:cBhvr>
                                    </p:animEffect>
                                    <p:set>
                                      <p:cBhvr>
                                        <p:cTn id="1132" dur="1" fill="hold">
                                          <p:stCondLst>
                                            <p:cond delay="5999"/>
                                          </p:stCondLst>
                                        </p:cTn>
                                        <p:tgtEl>
                                          <p:spTgt spid="37"/>
                                        </p:tgtEl>
                                        <p:attrNameLst>
                                          <p:attrName>style.visibility</p:attrName>
                                        </p:attrNameLst>
                                      </p:cBhvr>
                                      <p:to>
                                        <p:strVal val="hidden"/>
                                      </p:to>
                                    </p:set>
                                  </p:childTnLst>
                                </p:cTn>
                              </p:par>
                              <p:par>
                                <p:cTn id="1133" presetID="2" presetClass="entr" presetSubtype="4" fill="hold" grpId="0" nodeType="withEffect">
                                  <p:stCondLst>
                                    <p:cond delay="0"/>
                                  </p:stCondLst>
                                  <p:childTnLst>
                                    <p:set>
                                      <p:cBhvr>
                                        <p:cTn id="1134" dur="1" fill="hold">
                                          <p:stCondLst>
                                            <p:cond delay="0"/>
                                          </p:stCondLst>
                                        </p:cTn>
                                        <p:tgtEl>
                                          <p:spTgt spid="38"/>
                                        </p:tgtEl>
                                        <p:attrNameLst>
                                          <p:attrName>style.visibility</p:attrName>
                                        </p:attrNameLst>
                                      </p:cBhvr>
                                      <p:to>
                                        <p:strVal val="visible"/>
                                      </p:to>
                                    </p:set>
                                    <p:anim calcmode="lin" valueType="num">
                                      <p:cBhvr additive="base">
                                        <p:cTn id="1135" dur="4000" fill="hold"/>
                                        <p:tgtEl>
                                          <p:spTgt spid="38"/>
                                        </p:tgtEl>
                                        <p:attrNameLst>
                                          <p:attrName>ppt_x</p:attrName>
                                        </p:attrNameLst>
                                      </p:cBhvr>
                                      <p:tavLst>
                                        <p:tav tm="0">
                                          <p:val>
                                            <p:strVal val="#ppt_x"/>
                                          </p:val>
                                        </p:tav>
                                        <p:tav tm="100000">
                                          <p:val>
                                            <p:strVal val="#ppt_x"/>
                                          </p:val>
                                        </p:tav>
                                      </p:tavLst>
                                    </p:anim>
                                    <p:anim calcmode="lin" valueType="num">
                                      <p:cBhvr additive="base">
                                        <p:cTn id="1136" dur="4000" fill="hold"/>
                                        <p:tgtEl>
                                          <p:spTgt spid="38"/>
                                        </p:tgtEl>
                                        <p:attrNameLst>
                                          <p:attrName>ppt_y</p:attrName>
                                        </p:attrNameLst>
                                      </p:cBhvr>
                                      <p:tavLst>
                                        <p:tav tm="0">
                                          <p:val>
                                            <p:strVal val="1+#ppt_h/2"/>
                                          </p:val>
                                        </p:tav>
                                        <p:tav tm="100000">
                                          <p:val>
                                            <p:strVal val="#ppt_y"/>
                                          </p:val>
                                        </p:tav>
                                      </p:tavLst>
                                    </p:anim>
                                  </p:childTnLst>
                                </p:cTn>
                              </p:par>
                              <p:par>
                                <p:cTn id="1137" presetID="19" presetClass="entr" presetSubtype="5" fill="hold" grpId="1" nodeType="withEffect">
                                  <p:stCondLst>
                                    <p:cond delay="0"/>
                                  </p:stCondLst>
                                  <p:childTnLst>
                                    <p:set>
                                      <p:cBhvr>
                                        <p:cTn id="1138" dur="1" fill="hold">
                                          <p:stCondLst>
                                            <p:cond delay="0"/>
                                          </p:stCondLst>
                                        </p:cTn>
                                        <p:tgtEl>
                                          <p:spTgt spid="38"/>
                                        </p:tgtEl>
                                        <p:attrNameLst>
                                          <p:attrName>style.visibility</p:attrName>
                                        </p:attrNameLst>
                                      </p:cBhvr>
                                      <p:to>
                                        <p:strVal val="visible"/>
                                      </p:to>
                                    </p:set>
                                    <p:anim calcmode="lin" valueType="num">
                                      <p:cBhvr>
                                        <p:cTn id="1139" dur="4000" fill="hold"/>
                                        <p:tgtEl>
                                          <p:spTgt spid="38"/>
                                        </p:tgtEl>
                                        <p:attrNameLst>
                                          <p:attrName>ppt_w</p:attrName>
                                        </p:attrNameLst>
                                      </p:cBhvr>
                                      <p:tavLst>
                                        <p:tav tm="0">
                                          <p:val>
                                            <p:strVal val="#ppt_w"/>
                                          </p:val>
                                        </p:tav>
                                        <p:tav tm="100000">
                                          <p:val>
                                            <p:strVal val="#ppt_w"/>
                                          </p:val>
                                        </p:tav>
                                      </p:tavLst>
                                    </p:anim>
                                    <p:anim calcmode="lin" valueType="num">
                                      <p:cBhvr>
                                        <p:cTn id="1140" dur="4000" fill="hold"/>
                                        <p:tgtEl>
                                          <p:spTgt spid="38"/>
                                        </p:tgtEl>
                                        <p:attrNameLst>
                                          <p:attrName>ppt_h</p:attrName>
                                        </p:attrNameLst>
                                      </p:cBhvr>
                                      <p:tavLst>
                                        <p:tav tm="0" fmla="#ppt_h*sin(2.5*pi*$)">
                                          <p:val>
                                            <p:fltVal val="0"/>
                                          </p:val>
                                        </p:tav>
                                        <p:tav tm="100000">
                                          <p:val>
                                            <p:fltVal val="1"/>
                                          </p:val>
                                        </p:tav>
                                      </p:tavLst>
                                    </p:anim>
                                  </p:childTnLst>
                                </p:cTn>
                              </p:par>
                              <p:par>
                                <p:cTn id="1141" presetID="2" presetClass="exit" presetSubtype="1" fill="hold" grpId="2" nodeType="withEffect">
                                  <p:stCondLst>
                                    <p:cond delay="0"/>
                                  </p:stCondLst>
                                  <p:childTnLst>
                                    <p:anim calcmode="lin" valueType="num">
                                      <p:cBhvr additive="base">
                                        <p:cTn id="1142" dur="4500"/>
                                        <p:tgtEl>
                                          <p:spTgt spid="38"/>
                                        </p:tgtEl>
                                        <p:attrNameLst>
                                          <p:attrName>ppt_x</p:attrName>
                                        </p:attrNameLst>
                                      </p:cBhvr>
                                      <p:tavLst>
                                        <p:tav tm="0">
                                          <p:val>
                                            <p:strVal val="ppt_x"/>
                                          </p:val>
                                        </p:tav>
                                        <p:tav tm="100000">
                                          <p:val>
                                            <p:strVal val="ppt_x"/>
                                          </p:val>
                                        </p:tav>
                                      </p:tavLst>
                                    </p:anim>
                                    <p:anim calcmode="lin" valueType="num">
                                      <p:cBhvr additive="base">
                                        <p:cTn id="1143" dur="4500"/>
                                        <p:tgtEl>
                                          <p:spTgt spid="38"/>
                                        </p:tgtEl>
                                        <p:attrNameLst>
                                          <p:attrName>ppt_y</p:attrName>
                                        </p:attrNameLst>
                                      </p:cBhvr>
                                      <p:tavLst>
                                        <p:tav tm="0">
                                          <p:val>
                                            <p:strVal val="ppt_y"/>
                                          </p:val>
                                        </p:tav>
                                        <p:tav tm="100000">
                                          <p:val>
                                            <p:strVal val="0-ppt_h/2"/>
                                          </p:val>
                                        </p:tav>
                                      </p:tavLst>
                                    </p:anim>
                                    <p:set>
                                      <p:cBhvr>
                                        <p:cTn id="1144" dur="1" fill="hold">
                                          <p:stCondLst>
                                            <p:cond delay="4499"/>
                                          </p:stCondLst>
                                        </p:cTn>
                                        <p:tgtEl>
                                          <p:spTgt spid="38"/>
                                        </p:tgtEl>
                                        <p:attrNameLst>
                                          <p:attrName>style.visibility</p:attrName>
                                        </p:attrNameLst>
                                      </p:cBhvr>
                                      <p:to>
                                        <p:strVal val="hidden"/>
                                      </p:to>
                                    </p:set>
                                  </p:childTnLst>
                                </p:cTn>
                              </p:par>
                              <p:par>
                                <p:cTn id="1145" presetID="3" presetClass="exit" presetSubtype="10" fill="hold" grpId="3" nodeType="withEffect">
                                  <p:stCondLst>
                                    <p:cond delay="0"/>
                                  </p:stCondLst>
                                  <p:childTnLst>
                                    <p:animEffect transition="out" filter="blinds(horizontal)">
                                      <p:cBhvr>
                                        <p:cTn id="1146" dur="6000"/>
                                        <p:tgtEl>
                                          <p:spTgt spid="38"/>
                                        </p:tgtEl>
                                      </p:cBhvr>
                                    </p:animEffect>
                                    <p:set>
                                      <p:cBhvr>
                                        <p:cTn id="1147" dur="1" fill="hold">
                                          <p:stCondLst>
                                            <p:cond delay="5999"/>
                                          </p:stCondLst>
                                        </p:cTn>
                                        <p:tgtEl>
                                          <p:spTgt spid="38"/>
                                        </p:tgtEl>
                                        <p:attrNameLst>
                                          <p:attrName>style.visibility</p:attrName>
                                        </p:attrNameLst>
                                      </p:cBhvr>
                                      <p:to>
                                        <p:strVal val="hidden"/>
                                      </p:to>
                                    </p:set>
                                  </p:childTnLst>
                                </p:cTn>
                              </p:par>
                              <p:par>
                                <p:cTn id="1148" presetID="2" presetClass="entr" presetSubtype="4" fill="hold" grpId="0" nodeType="withEffect">
                                  <p:stCondLst>
                                    <p:cond delay="0"/>
                                  </p:stCondLst>
                                  <p:childTnLst>
                                    <p:set>
                                      <p:cBhvr>
                                        <p:cTn id="1149" dur="1" fill="hold">
                                          <p:stCondLst>
                                            <p:cond delay="0"/>
                                          </p:stCondLst>
                                        </p:cTn>
                                        <p:tgtEl>
                                          <p:spTgt spid="46"/>
                                        </p:tgtEl>
                                        <p:attrNameLst>
                                          <p:attrName>style.visibility</p:attrName>
                                        </p:attrNameLst>
                                      </p:cBhvr>
                                      <p:to>
                                        <p:strVal val="visible"/>
                                      </p:to>
                                    </p:set>
                                    <p:anim calcmode="lin" valueType="num">
                                      <p:cBhvr additive="base">
                                        <p:cTn id="1150" dur="4000" fill="hold"/>
                                        <p:tgtEl>
                                          <p:spTgt spid="46"/>
                                        </p:tgtEl>
                                        <p:attrNameLst>
                                          <p:attrName>ppt_x</p:attrName>
                                        </p:attrNameLst>
                                      </p:cBhvr>
                                      <p:tavLst>
                                        <p:tav tm="0">
                                          <p:val>
                                            <p:strVal val="#ppt_x"/>
                                          </p:val>
                                        </p:tav>
                                        <p:tav tm="100000">
                                          <p:val>
                                            <p:strVal val="#ppt_x"/>
                                          </p:val>
                                        </p:tav>
                                      </p:tavLst>
                                    </p:anim>
                                    <p:anim calcmode="lin" valueType="num">
                                      <p:cBhvr additive="base">
                                        <p:cTn id="1151" dur="4000" fill="hold"/>
                                        <p:tgtEl>
                                          <p:spTgt spid="46"/>
                                        </p:tgtEl>
                                        <p:attrNameLst>
                                          <p:attrName>ppt_y</p:attrName>
                                        </p:attrNameLst>
                                      </p:cBhvr>
                                      <p:tavLst>
                                        <p:tav tm="0">
                                          <p:val>
                                            <p:strVal val="1+#ppt_h/2"/>
                                          </p:val>
                                        </p:tav>
                                        <p:tav tm="100000">
                                          <p:val>
                                            <p:strVal val="#ppt_y"/>
                                          </p:val>
                                        </p:tav>
                                      </p:tavLst>
                                    </p:anim>
                                  </p:childTnLst>
                                </p:cTn>
                              </p:par>
                              <p:par>
                                <p:cTn id="1152" presetID="19" presetClass="entr" presetSubtype="5" fill="hold" grpId="1" nodeType="withEffect">
                                  <p:stCondLst>
                                    <p:cond delay="0"/>
                                  </p:stCondLst>
                                  <p:childTnLst>
                                    <p:set>
                                      <p:cBhvr>
                                        <p:cTn id="1153" dur="1" fill="hold">
                                          <p:stCondLst>
                                            <p:cond delay="0"/>
                                          </p:stCondLst>
                                        </p:cTn>
                                        <p:tgtEl>
                                          <p:spTgt spid="46"/>
                                        </p:tgtEl>
                                        <p:attrNameLst>
                                          <p:attrName>style.visibility</p:attrName>
                                        </p:attrNameLst>
                                      </p:cBhvr>
                                      <p:to>
                                        <p:strVal val="visible"/>
                                      </p:to>
                                    </p:set>
                                    <p:anim calcmode="lin" valueType="num">
                                      <p:cBhvr>
                                        <p:cTn id="1154" dur="4000" fill="hold"/>
                                        <p:tgtEl>
                                          <p:spTgt spid="46"/>
                                        </p:tgtEl>
                                        <p:attrNameLst>
                                          <p:attrName>ppt_w</p:attrName>
                                        </p:attrNameLst>
                                      </p:cBhvr>
                                      <p:tavLst>
                                        <p:tav tm="0">
                                          <p:val>
                                            <p:strVal val="#ppt_w"/>
                                          </p:val>
                                        </p:tav>
                                        <p:tav tm="100000">
                                          <p:val>
                                            <p:strVal val="#ppt_w"/>
                                          </p:val>
                                        </p:tav>
                                      </p:tavLst>
                                    </p:anim>
                                    <p:anim calcmode="lin" valueType="num">
                                      <p:cBhvr>
                                        <p:cTn id="1155" dur="4000" fill="hold"/>
                                        <p:tgtEl>
                                          <p:spTgt spid="46"/>
                                        </p:tgtEl>
                                        <p:attrNameLst>
                                          <p:attrName>ppt_h</p:attrName>
                                        </p:attrNameLst>
                                      </p:cBhvr>
                                      <p:tavLst>
                                        <p:tav tm="0" fmla="#ppt_h*sin(2.5*pi*$)">
                                          <p:val>
                                            <p:fltVal val="0"/>
                                          </p:val>
                                        </p:tav>
                                        <p:tav tm="100000">
                                          <p:val>
                                            <p:fltVal val="1"/>
                                          </p:val>
                                        </p:tav>
                                      </p:tavLst>
                                    </p:anim>
                                  </p:childTnLst>
                                </p:cTn>
                              </p:par>
                              <p:par>
                                <p:cTn id="1156" presetID="2" presetClass="exit" presetSubtype="1" fill="hold" grpId="2" nodeType="withEffect">
                                  <p:stCondLst>
                                    <p:cond delay="0"/>
                                  </p:stCondLst>
                                  <p:childTnLst>
                                    <p:anim calcmode="lin" valueType="num">
                                      <p:cBhvr additive="base">
                                        <p:cTn id="1157" dur="4500"/>
                                        <p:tgtEl>
                                          <p:spTgt spid="46"/>
                                        </p:tgtEl>
                                        <p:attrNameLst>
                                          <p:attrName>ppt_x</p:attrName>
                                        </p:attrNameLst>
                                      </p:cBhvr>
                                      <p:tavLst>
                                        <p:tav tm="0">
                                          <p:val>
                                            <p:strVal val="ppt_x"/>
                                          </p:val>
                                        </p:tav>
                                        <p:tav tm="100000">
                                          <p:val>
                                            <p:strVal val="ppt_x"/>
                                          </p:val>
                                        </p:tav>
                                      </p:tavLst>
                                    </p:anim>
                                    <p:anim calcmode="lin" valueType="num">
                                      <p:cBhvr additive="base">
                                        <p:cTn id="1158" dur="4500"/>
                                        <p:tgtEl>
                                          <p:spTgt spid="46"/>
                                        </p:tgtEl>
                                        <p:attrNameLst>
                                          <p:attrName>ppt_y</p:attrName>
                                        </p:attrNameLst>
                                      </p:cBhvr>
                                      <p:tavLst>
                                        <p:tav tm="0">
                                          <p:val>
                                            <p:strVal val="ppt_y"/>
                                          </p:val>
                                        </p:tav>
                                        <p:tav tm="100000">
                                          <p:val>
                                            <p:strVal val="0-ppt_h/2"/>
                                          </p:val>
                                        </p:tav>
                                      </p:tavLst>
                                    </p:anim>
                                    <p:set>
                                      <p:cBhvr>
                                        <p:cTn id="1159" dur="1" fill="hold">
                                          <p:stCondLst>
                                            <p:cond delay="4499"/>
                                          </p:stCondLst>
                                        </p:cTn>
                                        <p:tgtEl>
                                          <p:spTgt spid="46"/>
                                        </p:tgtEl>
                                        <p:attrNameLst>
                                          <p:attrName>style.visibility</p:attrName>
                                        </p:attrNameLst>
                                      </p:cBhvr>
                                      <p:to>
                                        <p:strVal val="hidden"/>
                                      </p:to>
                                    </p:set>
                                  </p:childTnLst>
                                </p:cTn>
                              </p:par>
                              <p:par>
                                <p:cTn id="1160" presetID="3" presetClass="exit" presetSubtype="10" fill="hold" grpId="3" nodeType="withEffect">
                                  <p:stCondLst>
                                    <p:cond delay="0"/>
                                  </p:stCondLst>
                                  <p:childTnLst>
                                    <p:animEffect transition="out" filter="blinds(horizontal)">
                                      <p:cBhvr>
                                        <p:cTn id="1161" dur="6000"/>
                                        <p:tgtEl>
                                          <p:spTgt spid="46"/>
                                        </p:tgtEl>
                                      </p:cBhvr>
                                    </p:animEffect>
                                    <p:set>
                                      <p:cBhvr>
                                        <p:cTn id="1162" dur="1" fill="hold">
                                          <p:stCondLst>
                                            <p:cond delay="5999"/>
                                          </p:stCondLst>
                                        </p:cTn>
                                        <p:tgtEl>
                                          <p:spTgt spid="46"/>
                                        </p:tgtEl>
                                        <p:attrNameLst>
                                          <p:attrName>style.visibility</p:attrName>
                                        </p:attrNameLst>
                                      </p:cBhvr>
                                      <p:to>
                                        <p:strVal val="hidden"/>
                                      </p:to>
                                    </p:set>
                                  </p:childTnLst>
                                </p:cTn>
                              </p:par>
                              <p:par>
                                <p:cTn id="1163" presetID="2" presetClass="entr" presetSubtype="4" fill="hold" grpId="0" nodeType="withEffect">
                                  <p:stCondLst>
                                    <p:cond delay="0"/>
                                  </p:stCondLst>
                                  <p:childTnLst>
                                    <p:set>
                                      <p:cBhvr>
                                        <p:cTn id="1164" dur="1" fill="hold">
                                          <p:stCondLst>
                                            <p:cond delay="0"/>
                                          </p:stCondLst>
                                        </p:cTn>
                                        <p:tgtEl>
                                          <p:spTgt spid="45"/>
                                        </p:tgtEl>
                                        <p:attrNameLst>
                                          <p:attrName>style.visibility</p:attrName>
                                        </p:attrNameLst>
                                      </p:cBhvr>
                                      <p:to>
                                        <p:strVal val="visible"/>
                                      </p:to>
                                    </p:set>
                                    <p:anim calcmode="lin" valueType="num">
                                      <p:cBhvr additive="base">
                                        <p:cTn id="1165" dur="4000" fill="hold"/>
                                        <p:tgtEl>
                                          <p:spTgt spid="45"/>
                                        </p:tgtEl>
                                        <p:attrNameLst>
                                          <p:attrName>ppt_x</p:attrName>
                                        </p:attrNameLst>
                                      </p:cBhvr>
                                      <p:tavLst>
                                        <p:tav tm="0">
                                          <p:val>
                                            <p:strVal val="#ppt_x"/>
                                          </p:val>
                                        </p:tav>
                                        <p:tav tm="100000">
                                          <p:val>
                                            <p:strVal val="#ppt_x"/>
                                          </p:val>
                                        </p:tav>
                                      </p:tavLst>
                                    </p:anim>
                                    <p:anim calcmode="lin" valueType="num">
                                      <p:cBhvr additive="base">
                                        <p:cTn id="1166" dur="4000" fill="hold"/>
                                        <p:tgtEl>
                                          <p:spTgt spid="45"/>
                                        </p:tgtEl>
                                        <p:attrNameLst>
                                          <p:attrName>ppt_y</p:attrName>
                                        </p:attrNameLst>
                                      </p:cBhvr>
                                      <p:tavLst>
                                        <p:tav tm="0">
                                          <p:val>
                                            <p:strVal val="1+#ppt_h/2"/>
                                          </p:val>
                                        </p:tav>
                                        <p:tav tm="100000">
                                          <p:val>
                                            <p:strVal val="#ppt_y"/>
                                          </p:val>
                                        </p:tav>
                                      </p:tavLst>
                                    </p:anim>
                                  </p:childTnLst>
                                </p:cTn>
                              </p:par>
                              <p:par>
                                <p:cTn id="1167" presetID="19" presetClass="entr" presetSubtype="5" fill="hold" grpId="1" nodeType="withEffect">
                                  <p:stCondLst>
                                    <p:cond delay="0"/>
                                  </p:stCondLst>
                                  <p:childTnLst>
                                    <p:set>
                                      <p:cBhvr>
                                        <p:cTn id="1168" dur="1" fill="hold">
                                          <p:stCondLst>
                                            <p:cond delay="0"/>
                                          </p:stCondLst>
                                        </p:cTn>
                                        <p:tgtEl>
                                          <p:spTgt spid="45"/>
                                        </p:tgtEl>
                                        <p:attrNameLst>
                                          <p:attrName>style.visibility</p:attrName>
                                        </p:attrNameLst>
                                      </p:cBhvr>
                                      <p:to>
                                        <p:strVal val="visible"/>
                                      </p:to>
                                    </p:set>
                                    <p:anim calcmode="lin" valueType="num">
                                      <p:cBhvr>
                                        <p:cTn id="1169" dur="4000" fill="hold"/>
                                        <p:tgtEl>
                                          <p:spTgt spid="45"/>
                                        </p:tgtEl>
                                        <p:attrNameLst>
                                          <p:attrName>ppt_w</p:attrName>
                                        </p:attrNameLst>
                                      </p:cBhvr>
                                      <p:tavLst>
                                        <p:tav tm="0">
                                          <p:val>
                                            <p:strVal val="#ppt_w"/>
                                          </p:val>
                                        </p:tav>
                                        <p:tav tm="100000">
                                          <p:val>
                                            <p:strVal val="#ppt_w"/>
                                          </p:val>
                                        </p:tav>
                                      </p:tavLst>
                                    </p:anim>
                                    <p:anim calcmode="lin" valueType="num">
                                      <p:cBhvr>
                                        <p:cTn id="1170" dur="4000" fill="hold"/>
                                        <p:tgtEl>
                                          <p:spTgt spid="45"/>
                                        </p:tgtEl>
                                        <p:attrNameLst>
                                          <p:attrName>ppt_h</p:attrName>
                                        </p:attrNameLst>
                                      </p:cBhvr>
                                      <p:tavLst>
                                        <p:tav tm="0" fmla="#ppt_h*sin(2.5*pi*$)">
                                          <p:val>
                                            <p:fltVal val="0"/>
                                          </p:val>
                                        </p:tav>
                                        <p:tav tm="100000">
                                          <p:val>
                                            <p:fltVal val="1"/>
                                          </p:val>
                                        </p:tav>
                                      </p:tavLst>
                                    </p:anim>
                                  </p:childTnLst>
                                </p:cTn>
                              </p:par>
                              <p:par>
                                <p:cTn id="1171" presetID="2" presetClass="exit" presetSubtype="1" fill="hold" grpId="2" nodeType="withEffect">
                                  <p:stCondLst>
                                    <p:cond delay="0"/>
                                  </p:stCondLst>
                                  <p:childTnLst>
                                    <p:anim calcmode="lin" valueType="num">
                                      <p:cBhvr additive="base">
                                        <p:cTn id="1172" dur="4500"/>
                                        <p:tgtEl>
                                          <p:spTgt spid="45"/>
                                        </p:tgtEl>
                                        <p:attrNameLst>
                                          <p:attrName>ppt_x</p:attrName>
                                        </p:attrNameLst>
                                      </p:cBhvr>
                                      <p:tavLst>
                                        <p:tav tm="0">
                                          <p:val>
                                            <p:strVal val="ppt_x"/>
                                          </p:val>
                                        </p:tav>
                                        <p:tav tm="100000">
                                          <p:val>
                                            <p:strVal val="ppt_x"/>
                                          </p:val>
                                        </p:tav>
                                      </p:tavLst>
                                    </p:anim>
                                    <p:anim calcmode="lin" valueType="num">
                                      <p:cBhvr additive="base">
                                        <p:cTn id="1173" dur="4500"/>
                                        <p:tgtEl>
                                          <p:spTgt spid="45"/>
                                        </p:tgtEl>
                                        <p:attrNameLst>
                                          <p:attrName>ppt_y</p:attrName>
                                        </p:attrNameLst>
                                      </p:cBhvr>
                                      <p:tavLst>
                                        <p:tav tm="0">
                                          <p:val>
                                            <p:strVal val="ppt_y"/>
                                          </p:val>
                                        </p:tav>
                                        <p:tav tm="100000">
                                          <p:val>
                                            <p:strVal val="0-ppt_h/2"/>
                                          </p:val>
                                        </p:tav>
                                      </p:tavLst>
                                    </p:anim>
                                    <p:set>
                                      <p:cBhvr>
                                        <p:cTn id="1174" dur="1" fill="hold">
                                          <p:stCondLst>
                                            <p:cond delay="4499"/>
                                          </p:stCondLst>
                                        </p:cTn>
                                        <p:tgtEl>
                                          <p:spTgt spid="45"/>
                                        </p:tgtEl>
                                        <p:attrNameLst>
                                          <p:attrName>style.visibility</p:attrName>
                                        </p:attrNameLst>
                                      </p:cBhvr>
                                      <p:to>
                                        <p:strVal val="hidden"/>
                                      </p:to>
                                    </p:set>
                                  </p:childTnLst>
                                </p:cTn>
                              </p:par>
                              <p:par>
                                <p:cTn id="1175" presetID="3" presetClass="exit" presetSubtype="10" fill="hold" grpId="3" nodeType="withEffect">
                                  <p:stCondLst>
                                    <p:cond delay="0"/>
                                  </p:stCondLst>
                                  <p:childTnLst>
                                    <p:animEffect transition="out" filter="blinds(horizontal)">
                                      <p:cBhvr>
                                        <p:cTn id="1176" dur="6000"/>
                                        <p:tgtEl>
                                          <p:spTgt spid="45"/>
                                        </p:tgtEl>
                                      </p:cBhvr>
                                    </p:animEffect>
                                    <p:set>
                                      <p:cBhvr>
                                        <p:cTn id="1177" dur="1" fill="hold">
                                          <p:stCondLst>
                                            <p:cond delay="5999"/>
                                          </p:stCondLst>
                                        </p:cTn>
                                        <p:tgtEl>
                                          <p:spTgt spid="45"/>
                                        </p:tgtEl>
                                        <p:attrNameLst>
                                          <p:attrName>style.visibility</p:attrName>
                                        </p:attrNameLst>
                                      </p:cBhvr>
                                      <p:to>
                                        <p:strVal val="hidden"/>
                                      </p:to>
                                    </p:set>
                                  </p:childTnLst>
                                </p:cTn>
                              </p:par>
                              <p:par>
                                <p:cTn id="1178" presetID="2" presetClass="entr" presetSubtype="4" fill="hold" grpId="0" nodeType="withEffect">
                                  <p:stCondLst>
                                    <p:cond delay="0"/>
                                  </p:stCondLst>
                                  <p:childTnLst>
                                    <p:set>
                                      <p:cBhvr>
                                        <p:cTn id="1179" dur="1" fill="hold">
                                          <p:stCondLst>
                                            <p:cond delay="0"/>
                                          </p:stCondLst>
                                        </p:cTn>
                                        <p:tgtEl>
                                          <p:spTgt spid="44"/>
                                        </p:tgtEl>
                                        <p:attrNameLst>
                                          <p:attrName>style.visibility</p:attrName>
                                        </p:attrNameLst>
                                      </p:cBhvr>
                                      <p:to>
                                        <p:strVal val="visible"/>
                                      </p:to>
                                    </p:set>
                                    <p:anim calcmode="lin" valueType="num">
                                      <p:cBhvr additive="base">
                                        <p:cTn id="1180" dur="4000" fill="hold"/>
                                        <p:tgtEl>
                                          <p:spTgt spid="44"/>
                                        </p:tgtEl>
                                        <p:attrNameLst>
                                          <p:attrName>ppt_x</p:attrName>
                                        </p:attrNameLst>
                                      </p:cBhvr>
                                      <p:tavLst>
                                        <p:tav tm="0">
                                          <p:val>
                                            <p:strVal val="#ppt_x"/>
                                          </p:val>
                                        </p:tav>
                                        <p:tav tm="100000">
                                          <p:val>
                                            <p:strVal val="#ppt_x"/>
                                          </p:val>
                                        </p:tav>
                                      </p:tavLst>
                                    </p:anim>
                                    <p:anim calcmode="lin" valueType="num">
                                      <p:cBhvr additive="base">
                                        <p:cTn id="1181" dur="4000" fill="hold"/>
                                        <p:tgtEl>
                                          <p:spTgt spid="44"/>
                                        </p:tgtEl>
                                        <p:attrNameLst>
                                          <p:attrName>ppt_y</p:attrName>
                                        </p:attrNameLst>
                                      </p:cBhvr>
                                      <p:tavLst>
                                        <p:tav tm="0">
                                          <p:val>
                                            <p:strVal val="1+#ppt_h/2"/>
                                          </p:val>
                                        </p:tav>
                                        <p:tav tm="100000">
                                          <p:val>
                                            <p:strVal val="#ppt_y"/>
                                          </p:val>
                                        </p:tav>
                                      </p:tavLst>
                                    </p:anim>
                                  </p:childTnLst>
                                </p:cTn>
                              </p:par>
                              <p:par>
                                <p:cTn id="1182" presetID="19" presetClass="entr" presetSubtype="5" fill="hold" grpId="1" nodeType="withEffect">
                                  <p:stCondLst>
                                    <p:cond delay="0"/>
                                  </p:stCondLst>
                                  <p:childTnLst>
                                    <p:set>
                                      <p:cBhvr>
                                        <p:cTn id="1183" dur="1" fill="hold">
                                          <p:stCondLst>
                                            <p:cond delay="0"/>
                                          </p:stCondLst>
                                        </p:cTn>
                                        <p:tgtEl>
                                          <p:spTgt spid="44"/>
                                        </p:tgtEl>
                                        <p:attrNameLst>
                                          <p:attrName>style.visibility</p:attrName>
                                        </p:attrNameLst>
                                      </p:cBhvr>
                                      <p:to>
                                        <p:strVal val="visible"/>
                                      </p:to>
                                    </p:set>
                                    <p:anim calcmode="lin" valueType="num">
                                      <p:cBhvr>
                                        <p:cTn id="1184" dur="4000" fill="hold"/>
                                        <p:tgtEl>
                                          <p:spTgt spid="44"/>
                                        </p:tgtEl>
                                        <p:attrNameLst>
                                          <p:attrName>ppt_w</p:attrName>
                                        </p:attrNameLst>
                                      </p:cBhvr>
                                      <p:tavLst>
                                        <p:tav tm="0">
                                          <p:val>
                                            <p:strVal val="#ppt_w"/>
                                          </p:val>
                                        </p:tav>
                                        <p:tav tm="100000">
                                          <p:val>
                                            <p:strVal val="#ppt_w"/>
                                          </p:val>
                                        </p:tav>
                                      </p:tavLst>
                                    </p:anim>
                                    <p:anim calcmode="lin" valueType="num">
                                      <p:cBhvr>
                                        <p:cTn id="1185" dur="4000" fill="hold"/>
                                        <p:tgtEl>
                                          <p:spTgt spid="44"/>
                                        </p:tgtEl>
                                        <p:attrNameLst>
                                          <p:attrName>ppt_h</p:attrName>
                                        </p:attrNameLst>
                                      </p:cBhvr>
                                      <p:tavLst>
                                        <p:tav tm="0" fmla="#ppt_h*sin(2.5*pi*$)">
                                          <p:val>
                                            <p:fltVal val="0"/>
                                          </p:val>
                                        </p:tav>
                                        <p:tav tm="100000">
                                          <p:val>
                                            <p:fltVal val="1"/>
                                          </p:val>
                                        </p:tav>
                                      </p:tavLst>
                                    </p:anim>
                                  </p:childTnLst>
                                </p:cTn>
                              </p:par>
                              <p:par>
                                <p:cTn id="1186" presetID="2" presetClass="exit" presetSubtype="1" fill="hold" grpId="2" nodeType="withEffect">
                                  <p:stCondLst>
                                    <p:cond delay="0"/>
                                  </p:stCondLst>
                                  <p:childTnLst>
                                    <p:anim calcmode="lin" valueType="num">
                                      <p:cBhvr additive="base">
                                        <p:cTn id="1187" dur="4500"/>
                                        <p:tgtEl>
                                          <p:spTgt spid="44"/>
                                        </p:tgtEl>
                                        <p:attrNameLst>
                                          <p:attrName>ppt_x</p:attrName>
                                        </p:attrNameLst>
                                      </p:cBhvr>
                                      <p:tavLst>
                                        <p:tav tm="0">
                                          <p:val>
                                            <p:strVal val="ppt_x"/>
                                          </p:val>
                                        </p:tav>
                                        <p:tav tm="100000">
                                          <p:val>
                                            <p:strVal val="ppt_x"/>
                                          </p:val>
                                        </p:tav>
                                      </p:tavLst>
                                    </p:anim>
                                    <p:anim calcmode="lin" valueType="num">
                                      <p:cBhvr additive="base">
                                        <p:cTn id="1188" dur="4500"/>
                                        <p:tgtEl>
                                          <p:spTgt spid="44"/>
                                        </p:tgtEl>
                                        <p:attrNameLst>
                                          <p:attrName>ppt_y</p:attrName>
                                        </p:attrNameLst>
                                      </p:cBhvr>
                                      <p:tavLst>
                                        <p:tav tm="0">
                                          <p:val>
                                            <p:strVal val="ppt_y"/>
                                          </p:val>
                                        </p:tav>
                                        <p:tav tm="100000">
                                          <p:val>
                                            <p:strVal val="0-ppt_h/2"/>
                                          </p:val>
                                        </p:tav>
                                      </p:tavLst>
                                    </p:anim>
                                    <p:set>
                                      <p:cBhvr>
                                        <p:cTn id="1189" dur="1" fill="hold">
                                          <p:stCondLst>
                                            <p:cond delay="4499"/>
                                          </p:stCondLst>
                                        </p:cTn>
                                        <p:tgtEl>
                                          <p:spTgt spid="44"/>
                                        </p:tgtEl>
                                        <p:attrNameLst>
                                          <p:attrName>style.visibility</p:attrName>
                                        </p:attrNameLst>
                                      </p:cBhvr>
                                      <p:to>
                                        <p:strVal val="hidden"/>
                                      </p:to>
                                    </p:set>
                                  </p:childTnLst>
                                </p:cTn>
                              </p:par>
                              <p:par>
                                <p:cTn id="1190" presetID="3" presetClass="exit" presetSubtype="10" fill="hold" grpId="3" nodeType="withEffect">
                                  <p:stCondLst>
                                    <p:cond delay="0"/>
                                  </p:stCondLst>
                                  <p:childTnLst>
                                    <p:animEffect transition="out" filter="blinds(horizontal)">
                                      <p:cBhvr>
                                        <p:cTn id="1191" dur="6000"/>
                                        <p:tgtEl>
                                          <p:spTgt spid="44"/>
                                        </p:tgtEl>
                                      </p:cBhvr>
                                    </p:animEffect>
                                    <p:set>
                                      <p:cBhvr>
                                        <p:cTn id="1192" dur="1" fill="hold">
                                          <p:stCondLst>
                                            <p:cond delay="5999"/>
                                          </p:stCondLst>
                                        </p:cTn>
                                        <p:tgtEl>
                                          <p:spTgt spid="44"/>
                                        </p:tgtEl>
                                        <p:attrNameLst>
                                          <p:attrName>style.visibility</p:attrName>
                                        </p:attrNameLst>
                                      </p:cBhvr>
                                      <p:to>
                                        <p:strVal val="hidden"/>
                                      </p:to>
                                    </p:set>
                                  </p:childTnLst>
                                </p:cTn>
                              </p:par>
                              <p:par>
                                <p:cTn id="1193" presetID="2" presetClass="entr" presetSubtype="4" fill="hold" grpId="0" nodeType="withEffect">
                                  <p:stCondLst>
                                    <p:cond delay="0"/>
                                  </p:stCondLst>
                                  <p:childTnLst>
                                    <p:set>
                                      <p:cBhvr>
                                        <p:cTn id="1194" dur="1" fill="hold">
                                          <p:stCondLst>
                                            <p:cond delay="0"/>
                                          </p:stCondLst>
                                        </p:cTn>
                                        <p:tgtEl>
                                          <p:spTgt spid="43"/>
                                        </p:tgtEl>
                                        <p:attrNameLst>
                                          <p:attrName>style.visibility</p:attrName>
                                        </p:attrNameLst>
                                      </p:cBhvr>
                                      <p:to>
                                        <p:strVal val="visible"/>
                                      </p:to>
                                    </p:set>
                                    <p:anim calcmode="lin" valueType="num">
                                      <p:cBhvr additive="base">
                                        <p:cTn id="1195" dur="4000" fill="hold"/>
                                        <p:tgtEl>
                                          <p:spTgt spid="43"/>
                                        </p:tgtEl>
                                        <p:attrNameLst>
                                          <p:attrName>ppt_x</p:attrName>
                                        </p:attrNameLst>
                                      </p:cBhvr>
                                      <p:tavLst>
                                        <p:tav tm="0">
                                          <p:val>
                                            <p:strVal val="#ppt_x"/>
                                          </p:val>
                                        </p:tav>
                                        <p:tav tm="100000">
                                          <p:val>
                                            <p:strVal val="#ppt_x"/>
                                          </p:val>
                                        </p:tav>
                                      </p:tavLst>
                                    </p:anim>
                                    <p:anim calcmode="lin" valueType="num">
                                      <p:cBhvr additive="base">
                                        <p:cTn id="1196" dur="4000" fill="hold"/>
                                        <p:tgtEl>
                                          <p:spTgt spid="43"/>
                                        </p:tgtEl>
                                        <p:attrNameLst>
                                          <p:attrName>ppt_y</p:attrName>
                                        </p:attrNameLst>
                                      </p:cBhvr>
                                      <p:tavLst>
                                        <p:tav tm="0">
                                          <p:val>
                                            <p:strVal val="1+#ppt_h/2"/>
                                          </p:val>
                                        </p:tav>
                                        <p:tav tm="100000">
                                          <p:val>
                                            <p:strVal val="#ppt_y"/>
                                          </p:val>
                                        </p:tav>
                                      </p:tavLst>
                                    </p:anim>
                                  </p:childTnLst>
                                </p:cTn>
                              </p:par>
                              <p:par>
                                <p:cTn id="1197" presetID="19" presetClass="entr" presetSubtype="5" fill="hold" grpId="1" nodeType="withEffect">
                                  <p:stCondLst>
                                    <p:cond delay="0"/>
                                  </p:stCondLst>
                                  <p:childTnLst>
                                    <p:set>
                                      <p:cBhvr>
                                        <p:cTn id="1198" dur="1" fill="hold">
                                          <p:stCondLst>
                                            <p:cond delay="0"/>
                                          </p:stCondLst>
                                        </p:cTn>
                                        <p:tgtEl>
                                          <p:spTgt spid="43"/>
                                        </p:tgtEl>
                                        <p:attrNameLst>
                                          <p:attrName>style.visibility</p:attrName>
                                        </p:attrNameLst>
                                      </p:cBhvr>
                                      <p:to>
                                        <p:strVal val="visible"/>
                                      </p:to>
                                    </p:set>
                                    <p:anim calcmode="lin" valueType="num">
                                      <p:cBhvr>
                                        <p:cTn id="1199" dur="4000" fill="hold"/>
                                        <p:tgtEl>
                                          <p:spTgt spid="43"/>
                                        </p:tgtEl>
                                        <p:attrNameLst>
                                          <p:attrName>ppt_w</p:attrName>
                                        </p:attrNameLst>
                                      </p:cBhvr>
                                      <p:tavLst>
                                        <p:tav tm="0">
                                          <p:val>
                                            <p:strVal val="#ppt_w"/>
                                          </p:val>
                                        </p:tav>
                                        <p:tav tm="100000">
                                          <p:val>
                                            <p:strVal val="#ppt_w"/>
                                          </p:val>
                                        </p:tav>
                                      </p:tavLst>
                                    </p:anim>
                                    <p:anim calcmode="lin" valueType="num">
                                      <p:cBhvr>
                                        <p:cTn id="1200" dur="4000" fill="hold"/>
                                        <p:tgtEl>
                                          <p:spTgt spid="43"/>
                                        </p:tgtEl>
                                        <p:attrNameLst>
                                          <p:attrName>ppt_h</p:attrName>
                                        </p:attrNameLst>
                                      </p:cBhvr>
                                      <p:tavLst>
                                        <p:tav tm="0" fmla="#ppt_h*sin(2.5*pi*$)">
                                          <p:val>
                                            <p:fltVal val="0"/>
                                          </p:val>
                                        </p:tav>
                                        <p:tav tm="100000">
                                          <p:val>
                                            <p:fltVal val="1"/>
                                          </p:val>
                                        </p:tav>
                                      </p:tavLst>
                                    </p:anim>
                                  </p:childTnLst>
                                </p:cTn>
                              </p:par>
                              <p:par>
                                <p:cTn id="1201" presetID="2" presetClass="exit" presetSubtype="1" fill="hold" grpId="2" nodeType="withEffect">
                                  <p:stCondLst>
                                    <p:cond delay="0"/>
                                  </p:stCondLst>
                                  <p:childTnLst>
                                    <p:anim calcmode="lin" valueType="num">
                                      <p:cBhvr additive="base">
                                        <p:cTn id="1202" dur="4500"/>
                                        <p:tgtEl>
                                          <p:spTgt spid="43"/>
                                        </p:tgtEl>
                                        <p:attrNameLst>
                                          <p:attrName>ppt_x</p:attrName>
                                        </p:attrNameLst>
                                      </p:cBhvr>
                                      <p:tavLst>
                                        <p:tav tm="0">
                                          <p:val>
                                            <p:strVal val="ppt_x"/>
                                          </p:val>
                                        </p:tav>
                                        <p:tav tm="100000">
                                          <p:val>
                                            <p:strVal val="ppt_x"/>
                                          </p:val>
                                        </p:tav>
                                      </p:tavLst>
                                    </p:anim>
                                    <p:anim calcmode="lin" valueType="num">
                                      <p:cBhvr additive="base">
                                        <p:cTn id="1203" dur="4500"/>
                                        <p:tgtEl>
                                          <p:spTgt spid="43"/>
                                        </p:tgtEl>
                                        <p:attrNameLst>
                                          <p:attrName>ppt_y</p:attrName>
                                        </p:attrNameLst>
                                      </p:cBhvr>
                                      <p:tavLst>
                                        <p:tav tm="0">
                                          <p:val>
                                            <p:strVal val="ppt_y"/>
                                          </p:val>
                                        </p:tav>
                                        <p:tav tm="100000">
                                          <p:val>
                                            <p:strVal val="0-ppt_h/2"/>
                                          </p:val>
                                        </p:tav>
                                      </p:tavLst>
                                    </p:anim>
                                    <p:set>
                                      <p:cBhvr>
                                        <p:cTn id="1204" dur="1" fill="hold">
                                          <p:stCondLst>
                                            <p:cond delay="4499"/>
                                          </p:stCondLst>
                                        </p:cTn>
                                        <p:tgtEl>
                                          <p:spTgt spid="43"/>
                                        </p:tgtEl>
                                        <p:attrNameLst>
                                          <p:attrName>style.visibility</p:attrName>
                                        </p:attrNameLst>
                                      </p:cBhvr>
                                      <p:to>
                                        <p:strVal val="hidden"/>
                                      </p:to>
                                    </p:set>
                                  </p:childTnLst>
                                </p:cTn>
                              </p:par>
                              <p:par>
                                <p:cTn id="1205" presetID="3" presetClass="exit" presetSubtype="10" fill="hold" grpId="3" nodeType="withEffect">
                                  <p:stCondLst>
                                    <p:cond delay="0"/>
                                  </p:stCondLst>
                                  <p:childTnLst>
                                    <p:animEffect transition="out" filter="blinds(horizontal)">
                                      <p:cBhvr>
                                        <p:cTn id="1206" dur="6000"/>
                                        <p:tgtEl>
                                          <p:spTgt spid="43"/>
                                        </p:tgtEl>
                                      </p:cBhvr>
                                    </p:animEffect>
                                    <p:set>
                                      <p:cBhvr>
                                        <p:cTn id="1207" dur="1" fill="hold">
                                          <p:stCondLst>
                                            <p:cond delay="5999"/>
                                          </p:stCondLst>
                                        </p:cTn>
                                        <p:tgtEl>
                                          <p:spTgt spid="43"/>
                                        </p:tgtEl>
                                        <p:attrNameLst>
                                          <p:attrName>style.visibility</p:attrName>
                                        </p:attrNameLst>
                                      </p:cBhvr>
                                      <p:to>
                                        <p:strVal val="hidden"/>
                                      </p:to>
                                    </p:set>
                                  </p:childTnLst>
                                </p:cTn>
                              </p:par>
                              <p:par>
                                <p:cTn id="1208" presetID="2" presetClass="entr" presetSubtype="4" fill="hold" grpId="0" nodeType="withEffect">
                                  <p:stCondLst>
                                    <p:cond delay="0"/>
                                  </p:stCondLst>
                                  <p:childTnLst>
                                    <p:set>
                                      <p:cBhvr>
                                        <p:cTn id="1209" dur="1" fill="hold">
                                          <p:stCondLst>
                                            <p:cond delay="0"/>
                                          </p:stCondLst>
                                        </p:cTn>
                                        <p:tgtEl>
                                          <p:spTgt spid="70"/>
                                        </p:tgtEl>
                                        <p:attrNameLst>
                                          <p:attrName>style.visibility</p:attrName>
                                        </p:attrNameLst>
                                      </p:cBhvr>
                                      <p:to>
                                        <p:strVal val="visible"/>
                                      </p:to>
                                    </p:set>
                                    <p:anim calcmode="lin" valueType="num">
                                      <p:cBhvr additive="base">
                                        <p:cTn id="1210" dur="4000" fill="hold"/>
                                        <p:tgtEl>
                                          <p:spTgt spid="70"/>
                                        </p:tgtEl>
                                        <p:attrNameLst>
                                          <p:attrName>ppt_x</p:attrName>
                                        </p:attrNameLst>
                                      </p:cBhvr>
                                      <p:tavLst>
                                        <p:tav tm="0">
                                          <p:val>
                                            <p:strVal val="#ppt_x"/>
                                          </p:val>
                                        </p:tav>
                                        <p:tav tm="100000">
                                          <p:val>
                                            <p:strVal val="#ppt_x"/>
                                          </p:val>
                                        </p:tav>
                                      </p:tavLst>
                                    </p:anim>
                                    <p:anim calcmode="lin" valueType="num">
                                      <p:cBhvr additive="base">
                                        <p:cTn id="1211" dur="4000" fill="hold"/>
                                        <p:tgtEl>
                                          <p:spTgt spid="70"/>
                                        </p:tgtEl>
                                        <p:attrNameLst>
                                          <p:attrName>ppt_y</p:attrName>
                                        </p:attrNameLst>
                                      </p:cBhvr>
                                      <p:tavLst>
                                        <p:tav tm="0">
                                          <p:val>
                                            <p:strVal val="1+#ppt_h/2"/>
                                          </p:val>
                                        </p:tav>
                                        <p:tav tm="100000">
                                          <p:val>
                                            <p:strVal val="#ppt_y"/>
                                          </p:val>
                                        </p:tav>
                                      </p:tavLst>
                                    </p:anim>
                                  </p:childTnLst>
                                </p:cTn>
                              </p:par>
                              <p:par>
                                <p:cTn id="1212" presetID="19" presetClass="entr" presetSubtype="5" fill="hold" grpId="1" nodeType="withEffect">
                                  <p:stCondLst>
                                    <p:cond delay="0"/>
                                  </p:stCondLst>
                                  <p:childTnLst>
                                    <p:set>
                                      <p:cBhvr>
                                        <p:cTn id="1213" dur="1" fill="hold">
                                          <p:stCondLst>
                                            <p:cond delay="0"/>
                                          </p:stCondLst>
                                        </p:cTn>
                                        <p:tgtEl>
                                          <p:spTgt spid="70"/>
                                        </p:tgtEl>
                                        <p:attrNameLst>
                                          <p:attrName>style.visibility</p:attrName>
                                        </p:attrNameLst>
                                      </p:cBhvr>
                                      <p:to>
                                        <p:strVal val="visible"/>
                                      </p:to>
                                    </p:set>
                                    <p:anim calcmode="lin" valueType="num">
                                      <p:cBhvr>
                                        <p:cTn id="1214" dur="4000" fill="hold"/>
                                        <p:tgtEl>
                                          <p:spTgt spid="70"/>
                                        </p:tgtEl>
                                        <p:attrNameLst>
                                          <p:attrName>ppt_w</p:attrName>
                                        </p:attrNameLst>
                                      </p:cBhvr>
                                      <p:tavLst>
                                        <p:tav tm="0">
                                          <p:val>
                                            <p:strVal val="#ppt_w"/>
                                          </p:val>
                                        </p:tav>
                                        <p:tav tm="100000">
                                          <p:val>
                                            <p:strVal val="#ppt_w"/>
                                          </p:val>
                                        </p:tav>
                                      </p:tavLst>
                                    </p:anim>
                                    <p:anim calcmode="lin" valueType="num">
                                      <p:cBhvr>
                                        <p:cTn id="1215" dur="4000" fill="hold"/>
                                        <p:tgtEl>
                                          <p:spTgt spid="70"/>
                                        </p:tgtEl>
                                        <p:attrNameLst>
                                          <p:attrName>ppt_h</p:attrName>
                                        </p:attrNameLst>
                                      </p:cBhvr>
                                      <p:tavLst>
                                        <p:tav tm="0" fmla="#ppt_h*sin(2.5*pi*$)">
                                          <p:val>
                                            <p:fltVal val="0"/>
                                          </p:val>
                                        </p:tav>
                                        <p:tav tm="100000">
                                          <p:val>
                                            <p:fltVal val="1"/>
                                          </p:val>
                                        </p:tav>
                                      </p:tavLst>
                                    </p:anim>
                                  </p:childTnLst>
                                </p:cTn>
                              </p:par>
                              <p:par>
                                <p:cTn id="1216" presetID="2" presetClass="exit" presetSubtype="1" fill="hold" grpId="2" nodeType="withEffect">
                                  <p:stCondLst>
                                    <p:cond delay="0"/>
                                  </p:stCondLst>
                                  <p:childTnLst>
                                    <p:anim calcmode="lin" valueType="num">
                                      <p:cBhvr additive="base">
                                        <p:cTn id="1217" dur="4500"/>
                                        <p:tgtEl>
                                          <p:spTgt spid="70"/>
                                        </p:tgtEl>
                                        <p:attrNameLst>
                                          <p:attrName>ppt_x</p:attrName>
                                        </p:attrNameLst>
                                      </p:cBhvr>
                                      <p:tavLst>
                                        <p:tav tm="0">
                                          <p:val>
                                            <p:strVal val="ppt_x"/>
                                          </p:val>
                                        </p:tav>
                                        <p:tav tm="100000">
                                          <p:val>
                                            <p:strVal val="ppt_x"/>
                                          </p:val>
                                        </p:tav>
                                      </p:tavLst>
                                    </p:anim>
                                    <p:anim calcmode="lin" valueType="num">
                                      <p:cBhvr additive="base">
                                        <p:cTn id="1218" dur="4500"/>
                                        <p:tgtEl>
                                          <p:spTgt spid="70"/>
                                        </p:tgtEl>
                                        <p:attrNameLst>
                                          <p:attrName>ppt_y</p:attrName>
                                        </p:attrNameLst>
                                      </p:cBhvr>
                                      <p:tavLst>
                                        <p:tav tm="0">
                                          <p:val>
                                            <p:strVal val="ppt_y"/>
                                          </p:val>
                                        </p:tav>
                                        <p:tav tm="100000">
                                          <p:val>
                                            <p:strVal val="0-ppt_h/2"/>
                                          </p:val>
                                        </p:tav>
                                      </p:tavLst>
                                    </p:anim>
                                    <p:set>
                                      <p:cBhvr>
                                        <p:cTn id="1219" dur="1" fill="hold">
                                          <p:stCondLst>
                                            <p:cond delay="4499"/>
                                          </p:stCondLst>
                                        </p:cTn>
                                        <p:tgtEl>
                                          <p:spTgt spid="70"/>
                                        </p:tgtEl>
                                        <p:attrNameLst>
                                          <p:attrName>style.visibility</p:attrName>
                                        </p:attrNameLst>
                                      </p:cBhvr>
                                      <p:to>
                                        <p:strVal val="hidden"/>
                                      </p:to>
                                    </p:set>
                                  </p:childTnLst>
                                </p:cTn>
                              </p:par>
                              <p:par>
                                <p:cTn id="1220" presetID="3" presetClass="exit" presetSubtype="10" fill="hold" grpId="3" nodeType="withEffect">
                                  <p:stCondLst>
                                    <p:cond delay="0"/>
                                  </p:stCondLst>
                                  <p:childTnLst>
                                    <p:animEffect transition="out" filter="blinds(horizontal)">
                                      <p:cBhvr>
                                        <p:cTn id="1221" dur="6000"/>
                                        <p:tgtEl>
                                          <p:spTgt spid="70"/>
                                        </p:tgtEl>
                                      </p:cBhvr>
                                    </p:animEffect>
                                    <p:set>
                                      <p:cBhvr>
                                        <p:cTn id="1222" dur="1" fill="hold">
                                          <p:stCondLst>
                                            <p:cond delay="5999"/>
                                          </p:stCondLst>
                                        </p:cTn>
                                        <p:tgtEl>
                                          <p:spTgt spid="70"/>
                                        </p:tgtEl>
                                        <p:attrNameLst>
                                          <p:attrName>style.visibility</p:attrName>
                                        </p:attrNameLst>
                                      </p:cBhvr>
                                      <p:to>
                                        <p:strVal val="hidden"/>
                                      </p:to>
                                    </p:set>
                                  </p:childTnLst>
                                </p:cTn>
                              </p:par>
                              <p:par>
                                <p:cTn id="1223" presetID="2" presetClass="entr" presetSubtype="4" fill="hold" grpId="0" nodeType="withEffect">
                                  <p:stCondLst>
                                    <p:cond delay="0"/>
                                  </p:stCondLst>
                                  <p:childTnLst>
                                    <p:set>
                                      <p:cBhvr>
                                        <p:cTn id="1224" dur="1" fill="hold">
                                          <p:stCondLst>
                                            <p:cond delay="0"/>
                                          </p:stCondLst>
                                        </p:cTn>
                                        <p:tgtEl>
                                          <p:spTgt spid="71"/>
                                        </p:tgtEl>
                                        <p:attrNameLst>
                                          <p:attrName>style.visibility</p:attrName>
                                        </p:attrNameLst>
                                      </p:cBhvr>
                                      <p:to>
                                        <p:strVal val="visible"/>
                                      </p:to>
                                    </p:set>
                                    <p:anim calcmode="lin" valueType="num">
                                      <p:cBhvr additive="base">
                                        <p:cTn id="1225" dur="4000" fill="hold"/>
                                        <p:tgtEl>
                                          <p:spTgt spid="71"/>
                                        </p:tgtEl>
                                        <p:attrNameLst>
                                          <p:attrName>ppt_x</p:attrName>
                                        </p:attrNameLst>
                                      </p:cBhvr>
                                      <p:tavLst>
                                        <p:tav tm="0">
                                          <p:val>
                                            <p:strVal val="#ppt_x"/>
                                          </p:val>
                                        </p:tav>
                                        <p:tav tm="100000">
                                          <p:val>
                                            <p:strVal val="#ppt_x"/>
                                          </p:val>
                                        </p:tav>
                                      </p:tavLst>
                                    </p:anim>
                                    <p:anim calcmode="lin" valueType="num">
                                      <p:cBhvr additive="base">
                                        <p:cTn id="1226" dur="4000" fill="hold"/>
                                        <p:tgtEl>
                                          <p:spTgt spid="71"/>
                                        </p:tgtEl>
                                        <p:attrNameLst>
                                          <p:attrName>ppt_y</p:attrName>
                                        </p:attrNameLst>
                                      </p:cBhvr>
                                      <p:tavLst>
                                        <p:tav tm="0">
                                          <p:val>
                                            <p:strVal val="1+#ppt_h/2"/>
                                          </p:val>
                                        </p:tav>
                                        <p:tav tm="100000">
                                          <p:val>
                                            <p:strVal val="#ppt_y"/>
                                          </p:val>
                                        </p:tav>
                                      </p:tavLst>
                                    </p:anim>
                                  </p:childTnLst>
                                </p:cTn>
                              </p:par>
                              <p:par>
                                <p:cTn id="1227" presetID="19" presetClass="entr" presetSubtype="5" fill="hold" grpId="1" nodeType="withEffect">
                                  <p:stCondLst>
                                    <p:cond delay="0"/>
                                  </p:stCondLst>
                                  <p:childTnLst>
                                    <p:set>
                                      <p:cBhvr>
                                        <p:cTn id="1228" dur="1" fill="hold">
                                          <p:stCondLst>
                                            <p:cond delay="0"/>
                                          </p:stCondLst>
                                        </p:cTn>
                                        <p:tgtEl>
                                          <p:spTgt spid="71"/>
                                        </p:tgtEl>
                                        <p:attrNameLst>
                                          <p:attrName>style.visibility</p:attrName>
                                        </p:attrNameLst>
                                      </p:cBhvr>
                                      <p:to>
                                        <p:strVal val="visible"/>
                                      </p:to>
                                    </p:set>
                                    <p:anim calcmode="lin" valueType="num">
                                      <p:cBhvr>
                                        <p:cTn id="1229" dur="4000" fill="hold"/>
                                        <p:tgtEl>
                                          <p:spTgt spid="71"/>
                                        </p:tgtEl>
                                        <p:attrNameLst>
                                          <p:attrName>ppt_w</p:attrName>
                                        </p:attrNameLst>
                                      </p:cBhvr>
                                      <p:tavLst>
                                        <p:tav tm="0">
                                          <p:val>
                                            <p:strVal val="#ppt_w"/>
                                          </p:val>
                                        </p:tav>
                                        <p:tav tm="100000">
                                          <p:val>
                                            <p:strVal val="#ppt_w"/>
                                          </p:val>
                                        </p:tav>
                                      </p:tavLst>
                                    </p:anim>
                                    <p:anim calcmode="lin" valueType="num">
                                      <p:cBhvr>
                                        <p:cTn id="1230" dur="4000" fill="hold"/>
                                        <p:tgtEl>
                                          <p:spTgt spid="71"/>
                                        </p:tgtEl>
                                        <p:attrNameLst>
                                          <p:attrName>ppt_h</p:attrName>
                                        </p:attrNameLst>
                                      </p:cBhvr>
                                      <p:tavLst>
                                        <p:tav tm="0" fmla="#ppt_h*sin(2.5*pi*$)">
                                          <p:val>
                                            <p:fltVal val="0"/>
                                          </p:val>
                                        </p:tav>
                                        <p:tav tm="100000">
                                          <p:val>
                                            <p:fltVal val="1"/>
                                          </p:val>
                                        </p:tav>
                                      </p:tavLst>
                                    </p:anim>
                                  </p:childTnLst>
                                </p:cTn>
                              </p:par>
                              <p:par>
                                <p:cTn id="1231" presetID="2" presetClass="exit" presetSubtype="1" fill="hold" grpId="2" nodeType="withEffect">
                                  <p:stCondLst>
                                    <p:cond delay="0"/>
                                  </p:stCondLst>
                                  <p:childTnLst>
                                    <p:anim calcmode="lin" valueType="num">
                                      <p:cBhvr additive="base">
                                        <p:cTn id="1232" dur="4500"/>
                                        <p:tgtEl>
                                          <p:spTgt spid="71"/>
                                        </p:tgtEl>
                                        <p:attrNameLst>
                                          <p:attrName>ppt_x</p:attrName>
                                        </p:attrNameLst>
                                      </p:cBhvr>
                                      <p:tavLst>
                                        <p:tav tm="0">
                                          <p:val>
                                            <p:strVal val="ppt_x"/>
                                          </p:val>
                                        </p:tav>
                                        <p:tav tm="100000">
                                          <p:val>
                                            <p:strVal val="ppt_x"/>
                                          </p:val>
                                        </p:tav>
                                      </p:tavLst>
                                    </p:anim>
                                    <p:anim calcmode="lin" valueType="num">
                                      <p:cBhvr additive="base">
                                        <p:cTn id="1233" dur="4500"/>
                                        <p:tgtEl>
                                          <p:spTgt spid="71"/>
                                        </p:tgtEl>
                                        <p:attrNameLst>
                                          <p:attrName>ppt_y</p:attrName>
                                        </p:attrNameLst>
                                      </p:cBhvr>
                                      <p:tavLst>
                                        <p:tav tm="0">
                                          <p:val>
                                            <p:strVal val="ppt_y"/>
                                          </p:val>
                                        </p:tav>
                                        <p:tav tm="100000">
                                          <p:val>
                                            <p:strVal val="0-ppt_h/2"/>
                                          </p:val>
                                        </p:tav>
                                      </p:tavLst>
                                    </p:anim>
                                    <p:set>
                                      <p:cBhvr>
                                        <p:cTn id="1234" dur="1" fill="hold">
                                          <p:stCondLst>
                                            <p:cond delay="4499"/>
                                          </p:stCondLst>
                                        </p:cTn>
                                        <p:tgtEl>
                                          <p:spTgt spid="71"/>
                                        </p:tgtEl>
                                        <p:attrNameLst>
                                          <p:attrName>style.visibility</p:attrName>
                                        </p:attrNameLst>
                                      </p:cBhvr>
                                      <p:to>
                                        <p:strVal val="hidden"/>
                                      </p:to>
                                    </p:set>
                                  </p:childTnLst>
                                </p:cTn>
                              </p:par>
                              <p:par>
                                <p:cTn id="1235" presetID="3" presetClass="exit" presetSubtype="10" fill="hold" grpId="3" nodeType="withEffect">
                                  <p:stCondLst>
                                    <p:cond delay="0"/>
                                  </p:stCondLst>
                                  <p:childTnLst>
                                    <p:animEffect transition="out" filter="blinds(horizontal)">
                                      <p:cBhvr>
                                        <p:cTn id="1236" dur="6000"/>
                                        <p:tgtEl>
                                          <p:spTgt spid="71"/>
                                        </p:tgtEl>
                                      </p:cBhvr>
                                    </p:animEffect>
                                    <p:set>
                                      <p:cBhvr>
                                        <p:cTn id="1237" dur="1" fill="hold">
                                          <p:stCondLst>
                                            <p:cond delay="5999"/>
                                          </p:stCondLst>
                                        </p:cTn>
                                        <p:tgtEl>
                                          <p:spTgt spid="71"/>
                                        </p:tgtEl>
                                        <p:attrNameLst>
                                          <p:attrName>style.visibility</p:attrName>
                                        </p:attrNameLst>
                                      </p:cBhvr>
                                      <p:to>
                                        <p:strVal val="hidden"/>
                                      </p:to>
                                    </p:set>
                                  </p:childTnLst>
                                </p:cTn>
                              </p:par>
                              <p:par>
                                <p:cTn id="1238" presetID="2" presetClass="entr" presetSubtype="4" fill="hold" grpId="0" nodeType="withEffect">
                                  <p:stCondLst>
                                    <p:cond delay="0"/>
                                  </p:stCondLst>
                                  <p:childTnLst>
                                    <p:set>
                                      <p:cBhvr>
                                        <p:cTn id="1239" dur="1" fill="hold">
                                          <p:stCondLst>
                                            <p:cond delay="0"/>
                                          </p:stCondLst>
                                        </p:cTn>
                                        <p:tgtEl>
                                          <p:spTgt spid="72"/>
                                        </p:tgtEl>
                                        <p:attrNameLst>
                                          <p:attrName>style.visibility</p:attrName>
                                        </p:attrNameLst>
                                      </p:cBhvr>
                                      <p:to>
                                        <p:strVal val="visible"/>
                                      </p:to>
                                    </p:set>
                                    <p:anim calcmode="lin" valueType="num">
                                      <p:cBhvr additive="base">
                                        <p:cTn id="1240" dur="4000" fill="hold"/>
                                        <p:tgtEl>
                                          <p:spTgt spid="72"/>
                                        </p:tgtEl>
                                        <p:attrNameLst>
                                          <p:attrName>ppt_x</p:attrName>
                                        </p:attrNameLst>
                                      </p:cBhvr>
                                      <p:tavLst>
                                        <p:tav tm="0">
                                          <p:val>
                                            <p:strVal val="#ppt_x"/>
                                          </p:val>
                                        </p:tav>
                                        <p:tav tm="100000">
                                          <p:val>
                                            <p:strVal val="#ppt_x"/>
                                          </p:val>
                                        </p:tav>
                                      </p:tavLst>
                                    </p:anim>
                                    <p:anim calcmode="lin" valueType="num">
                                      <p:cBhvr additive="base">
                                        <p:cTn id="1241" dur="4000" fill="hold"/>
                                        <p:tgtEl>
                                          <p:spTgt spid="72"/>
                                        </p:tgtEl>
                                        <p:attrNameLst>
                                          <p:attrName>ppt_y</p:attrName>
                                        </p:attrNameLst>
                                      </p:cBhvr>
                                      <p:tavLst>
                                        <p:tav tm="0">
                                          <p:val>
                                            <p:strVal val="1+#ppt_h/2"/>
                                          </p:val>
                                        </p:tav>
                                        <p:tav tm="100000">
                                          <p:val>
                                            <p:strVal val="#ppt_y"/>
                                          </p:val>
                                        </p:tav>
                                      </p:tavLst>
                                    </p:anim>
                                  </p:childTnLst>
                                </p:cTn>
                              </p:par>
                              <p:par>
                                <p:cTn id="1242" presetID="19" presetClass="entr" presetSubtype="5" fill="hold" grpId="1" nodeType="withEffect">
                                  <p:stCondLst>
                                    <p:cond delay="0"/>
                                  </p:stCondLst>
                                  <p:childTnLst>
                                    <p:set>
                                      <p:cBhvr>
                                        <p:cTn id="1243" dur="1" fill="hold">
                                          <p:stCondLst>
                                            <p:cond delay="0"/>
                                          </p:stCondLst>
                                        </p:cTn>
                                        <p:tgtEl>
                                          <p:spTgt spid="72"/>
                                        </p:tgtEl>
                                        <p:attrNameLst>
                                          <p:attrName>style.visibility</p:attrName>
                                        </p:attrNameLst>
                                      </p:cBhvr>
                                      <p:to>
                                        <p:strVal val="visible"/>
                                      </p:to>
                                    </p:set>
                                    <p:anim calcmode="lin" valueType="num">
                                      <p:cBhvr>
                                        <p:cTn id="1244" dur="4000" fill="hold"/>
                                        <p:tgtEl>
                                          <p:spTgt spid="72"/>
                                        </p:tgtEl>
                                        <p:attrNameLst>
                                          <p:attrName>ppt_w</p:attrName>
                                        </p:attrNameLst>
                                      </p:cBhvr>
                                      <p:tavLst>
                                        <p:tav tm="0">
                                          <p:val>
                                            <p:strVal val="#ppt_w"/>
                                          </p:val>
                                        </p:tav>
                                        <p:tav tm="100000">
                                          <p:val>
                                            <p:strVal val="#ppt_w"/>
                                          </p:val>
                                        </p:tav>
                                      </p:tavLst>
                                    </p:anim>
                                    <p:anim calcmode="lin" valueType="num">
                                      <p:cBhvr>
                                        <p:cTn id="1245" dur="4000" fill="hold"/>
                                        <p:tgtEl>
                                          <p:spTgt spid="72"/>
                                        </p:tgtEl>
                                        <p:attrNameLst>
                                          <p:attrName>ppt_h</p:attrName>
                                        </p:attrNameLst>
                                      </p:cBhvr>
                                      <p:tavLst>
                                        <p:tav tm="0" fmla="#ppt_h*sin(2.5*pi*$)">
                                          <p:val>
                                            <p:fltVal val="0"/>
                                          </p:val>
                                        </p:tav>
                                        <p:tav tm="100000">
                                          <p:val>
                                            <p:fltVal val="1"/>
                                          </p:val>
                                        </p:tav>
                                      </p:tavLst>
                                    </p:anim>
                                  </p:childTnLst>
                                </p:cTn>
                              </p:par>
                              <p:par>
                                <p:cTn id="1246" presetID="2" presetClass="exit" presetSubtype="1" fill="hold" grpId="2" nodeType="withEffect">
                                  <p:stCondLst>
                                    <p:cond delay="0"/>
                                  </p:stCondLst>
                                  <p:childTnLst>
                                    <p:anim calcmode="lin" valueType="num">
                                      <p:cBhvr additive="base">
                                        <p:cTn id="1247" dur="4500"/>
                                        <p:tgtEl>
                                          <p:spTgt spid="72"/>
                                        </p:tgtEl>
                                        <p:attrNameLst>
                                          <p:attrName>ppt_x</p:attrName>
                                        </p:attrNameLst>
                                      </p:cBhvr>
                                      <p:tavLst>
                                        <p:tav tm="0">
                                          <p:val>
                                            <p:strVal val="ppt_x"/>
                                          </p:val>
                                        </p:tav>
                                        <p:tav tm="100000">
                                          <p:val>
                                            <p:strVal val="ppt_x"/>
                                          </p:val>
                                        </p:tav>
                                      </p:tavLst>
                                    </p:anim>
                                    <p:anim calcmode="lin" valueType="num">
                                      <p:cBhvr additive="base">
                                        <p:cTn id="1248" dur="4500"/>
                                        <p:tgtEl>
                                          <p:spTgt spid="72"/>
                                        </p:tgtEl>
                                        <p:attrNameLst>
                                          <p:attrName>ppt_y</p:attrName>
                                        </p:attrNameLst>
                                      </p:cBhvr>
                                      <p:tavLst>
                                        <p:tav tm="0">
                                          <p:val>
                                            <p:strVal val="ppt_y"/>
                                          </p:val>
                                        </p:tav>
                                        <p:tav tm="100000">
                                          <p:val>
                                            <p:strVal val="0-ppt_h/2"/>
                                          </p:val>
                                        </p:tav>
                                      </p:tavLst>
                                    </p:anim>
                                    <p:set>
                                      <p:cBhvr>
                                        <p:cTn id="1249" dur="1" fill="hold">
                                          <p:stCondLst>
                                            <p:cond delay="4499"/>
                                          </p:stCondLst>
                                        </p:cTn>
                                        <p:tgtEl>
                                          <p:spTgt spid="72"/>
                                        </p:tgtEl>
                                        <p:attrNameLst>
                                          <p:attrName>style.visibility</p:attrName>
                                        </p:attrNameLst>
                                      </p:cBhvr>
                                      <p:to>
                                        <p:strVal val="hidden"/>
                                      </p:to>
                                    </p:set>
                                  </p:childTnLst>
                                </p:cTn>
                              </p:par>
                              <p:par>
                                <p:cTn id="1250" presetID="3" presetClass="exit" presetSubtype="10" fill="hold" grpId="3" nodeType="withEffect">
                                  <p:stCondLst>
                                    <p:cond delay="0"/>
                                  </p:stCondLst>
                                  <p:childTnLst>
                                    <p:animEffect transition="out" filter="blinds(horizontal)">
                                      <p:cBhvr>
                                        <p:cTn id="1251" dur="6000"/>
                                        <p:tgtEl>
                                          <p:spTgt spid="72"/>
                                        </p:tgtEl>
                                      </p:cBhvr>
                                    </p:animEffect>
                                    <p:set>
                                      <p:cBhvr>
                                        <p:cTn id="1252" dur="1" fill="hold">
                                          <p:stCondLst>
                                            <p:cond delay="5999"/>
                                          </p:stCondLst>
                                        </p:cTn>
                                        <p:tgtEl>
                                          <p:spTgt spid="72"/>
                                        </p:tgtEl>
                                        <p:attrNameLst>
                                          <p:attrName>style.visibility</p:attrName>
                                        </p:attrNameLst>
                                      </p:cBhvr>
                                      <p:to>
                                        <p:strVal val="hidden"/>
                                      </p:to>
                                    </p:set>
                                  </p:childTnLst>
                                </p:cTn>
                              </p:par>
                              <p:par>
                                <p:cTn id="1253" presetID="2" presetClass="entr" presetSubtype="4" fill="hold" grpId="0" nodeType="withEffect">
                                  <p:stCondLst>
                                    <p:cond delay="0"/>
                                  </p:stCondLst>
                                  <p:childTnLst>
                                    <p:set>
                                      <p:cBhvr>
                                        <p:cTn id="1254" dur="1" fill="hold">
                                          <p:stCondLst>
                                            <p:cond delay="0"/>
                                          </p:stCondLst>
                                        </p:cTn>
                                        <p:tgtEl>
                                          <p:spTgt spid="73"/>
                                        </p:tgtEl>
                                        <p:attrNameLst>
                                          <p:attrName>style.visibility</p:attrName>
                                        </p:attrNameLst>
                                      </p:cBhvr>
                                      <p:to>
                                        <p:strVal val="visible"/>
                                      </p:to>
                                    </p:set>
                                    <p:anim calcmode="lin" valueType="num">
                                      <p:cBhvr additive="base">
                                        <p:cTn id="1255" dur="4000" fill="hold"/>
                                        <p:tgtEl>
                                          <p:spTgt spid="73"/>
                                        </p:tgtEl>
                                        <p:attrNameLst>
                                          <p:attrName>ppt_x</p:attrName>
                                        </p:attrNameLst>
                                      </p:cBhvr>
                                      <p:tavLst>
                                        <p:tav tm="0">
                                          <p:val>
                                            <p:strVal val="#ppt_x"/>
                                          </p:val>
                                        </p:tav>
                                        <p:tav tm="100000">
                                          <p:val>
                                            <p:strVal val="#ppt_x"/>
                                          </p:val>
                                        </p:tav>
                                      </p:tavLst>
                                    </p:anim>
                                    <p:anim calcmode="lin" valueType="num">
                                      <p:cBhvr additive="base">
                                        <p:cTn id="1256" dur="4000" fill="hold"/>
                                        <p:tgtEl>
                                          <p:spTgt spid="73"/>
                                        </p:tgtEl>
                                        <p:attrNameLst>
                                          <p:attrName>ppt_y</p:attrName>
                                        </p:attrNameLst>
                                      </p:cBhvr>
                                      <p:tavLst>
                                        <p:tav tm="0">
                                          <p:val>
                                            <p:strVal val="1+#ppt_h/2"/>
                                          </p:val>
                                        </p:tav>
                                        <p:tav tm="100000">
                                          <p:val>
                                            <p:strVal val="#ppt_y"/>
                                          </p:val>
                                        </p:tav>
                                      </p:tavLst>
                                    </p:anim>
                                  </p:childTnLst>
                                </p:cTn>
                              </p:par>
                              <p:par>
                                <p:cTn id="1257" presetID="19" presetClass="entr" presetSubtype="5" fill="hold" grpId="1" nodeType="withEffect">
                                  <p:stCondLst>
                                    <p:cond delay="0"/>
                                  </p:stCondLst>
                                  <p:childTnLst>
                                    <p:set>
                                      <p:cBhvr>
                                        <p:cTn id="1258" dur="1" fill="hold">
                                          <p:stCondLst>
                                            <p:cond delay="0"/>
                                          </p:stCondLst>
                                        </p:cTn>
                                        <p:tgtEl>
                                          <p:spTgt spid="73"/>
                                        </p:tgtEl>
                                        <p:attrNameLst>
                                          <p:attrName>style.visibility</p:attrName>
                                        </p:attrNameLst>
                                      </p:cBhvr>
                                      <p:to>
                                        <p:strVal val="visible"/>
                                      </p:to>
                                    </p:set>
                                    <p:anim calcmode="lin" valueType="num">
                                      <p:cBhvr>
                                        <p:cTn id="1259" dur="4000" fill="hold"/>
                                        <p:tgtEl>
                                          <p:spTgt spid="73"/>
                                        </p:tgtEl>
                                        <p:attrNameLst>
                                          <p:attrName>ppt_w</p:attrName>
                                        </p:attrNameLst>
                                      </p:cBhvr>
                                      <p:tavLst>
                                        <p:tav tm="0">
                                          <p:val>
                                            <p:strVal val="#ppt_w"/>
                                          </p:val>
                                        </p:tav>
                                        <p:tav tm="100000">
                                          <p:val>
                                            <p:strVal val="#ppt_w"/>
                                          </p:val>
                                        </p:tav>
                                      </p:tavLst>
                                    </p:anim>
                                    <p:anim calcmode="lin" valueType="num">
                                      <p:cBhvr>
                                        <p:cTn id="1260" dur="4000" fill="hold"/>
                                        <p:tgtEl>
                                          <p:spTgt spid="73"/>
                                        </p:tgtEl>
                                        <p:attrNameLst>
                                          <p:attrName>ppt_h</p:attrName>
                                        </p:attrNameLst>
                                      </p:cBhvr>
                                      <p:tavLst>
                                        <p:tav tm="0" fmla="#ppt_h*sin(2.5*pi*$)">
                                          <p:val>
                                            <p:fltVal val="0"/>
                                          </p:val>
                                        </p:tav>
                                        <p:tav tm="100000">
                                          <p:val>
                                            <p:fltVal val="1"/>
                                          </p:val>
                                        </p:tav>
                                      </p:tavLst>
                                    </p:anim>
                                  </p:childTnLst>
                                </p:cTn>
                              </p:par>
                              <p:par>
                                <p:cTn id="1261" presetID="2" presetClass="exit" presetSubtype="1" fill="hold" grpId="2" nodeType="withEffect">
                                  <p:stCondLst>
                                    <p:cond delay="0"/>
                                  </p:stCondLst>
                                  <p:childTnLst>
                                    <p:anim calcmode="lin" valueType="num">
                                      <p:cBhvr additive="base">
                                        <p:cTn id="1262" dur="4500"/>
                                        <p:tgtEl>
                                          <p:spTgt spid="73"/>
                                        </p:tgtEl>
                                        <p:attrNameLst>
                                          <p:attrName>ppt_x</p:attrName>
                                        </p:attrNameLst>
                                      </p:cBhvr>
                                      <p:tavLst>
                                        <p:tav tm="0">
                                          <p:val>
                                            <p:strVal val="ppt_x"/>
                                          </p:val>
                                        </p:tav>
                                        <p:tav tm="100000">
                                          <p:val>
                                            <p:strVal val="ppt_x"/>
                                          </p:val>
                                        </p:tav>
                                      </p:tavLst>
                                    </p:anim>
                                    <p:anim calcmode="lin" valueType="num">
                                      <p:cBhvr additive="base">
                                        <p:cTn id="1263" dur="4500"/>
                                        <p:tgtEl>
                                          <p:spTgt spid="73"/>
                                        </p:tgtEl>
                                        <p:attrNameLst>
                                          <p:attrName>ppt_y</p:attrName>
                                        </p:attrNameLst>
                                      </p:cBhvr>
                                      <p:tavLst>
                                        <p:tav tm="0">
                                          <p:val>
                                            <p:strVal val="ppt_y"/>
                                          </p:val>
                                        </p:tav>
                                        <p:tav tm="100000">
                                          <p:val>
                                            <p:strVal val="0-ppt_h/2"/>
                                          </p:val>
                                        </p:tav>
                                      </p:tavLst>
                                    </p:anim>
                                    <p:set>
                                      <p:cBhvr>
                                        <p:cTn id="1264" dur="1" fill="hold">
                                          <p:stCondLst>
                                            <p:cond delay="4499"/>
                                          </p:stCondLst>
                                        </p:cTn>
                                        <p:tgtEl>
                                          <p:spTgt spid="73"/>
                                        </p:tgtEl>
                                        <p:attrNameLst>
                                          <p:attrName>style.visibility</p:attrName>
                                        </p:attrNameLst>
                                      </p:cBhvr>
                                      <p:to>
                                        <p:strVal val="hidden"/>
                                      </p:to>
                                    </p:set>
                                  </p:childTnLst>
                                </p:cTn>
                              </p:par>
                              <p:par>
                                <p:cTn id="1265" presetID="3" presetClass="exit" presetSubtype="10" fill="hold" grpId="3" nodeType="withEffect">
                                  <p:stCondLst>
                                    <p:cond delay="0"/>
                                  </p:stCondLst>
                                  <p:childTnLst>
                                    <p:animEffect transition="out" filter="blinds(horizontal)">
                                      <p:cBhvr>
                                        <p:cTn id="1266" dur="6000"/>
                                        <p:tgtEl>
                                          <p:spTgt spid="73"/>
                                        </p:tgtEl>
                                      </p:cBhvr>
                                    </p:animEffect>
                                    <p:set>
                                      <p:cBhvr>
                                        <p:cTn id="1267" dur="1" fill="hold">
                                          <p:stCondLst>
                                            <p:cond delay="5999"/>
                                          </p:stCondLst>
                                        </p:cTn>
                                        <p:tgtEl>
                                          <p:spTgt spid="73"/>
                                        </p:tgtEl>
                                        <p:attrNameLst>
                                          <p:attrName>style.visibility</p:attrName>
                                        </p:attrNameLst>
                                      </p:cBhvr>
                                      <p:to>
                                        <p:strVal val="hidden"/>
                                      </p:to>
                                    </p:set>
                                  </p:childTnLst>
                                </p:cTn>
                              </p:par>
                              <p:par>
                                <p:cTn id="1268" presetID="2" presetClass="entr" presetSubtype="4" fill="hold" grpId="0" nodeType="withEffect">
                                  <p:stCondLst>
                                    <p:cond delay="0"/>
                                  </p:stCondLst>
                                  <p:childTnLst>
                                    <p:set>
                                      <p:cBhvr>
                                        <p:cTn id="1269" dur="1" fill="hold">
                                          <p:stCondLst>
                                            <p:cond delay="0"/>
                                          </p:stCondLst>
                                        </p:cTn>
                                        <p:tgtEl>
                                          <p:spTgt spid="81"/>
                                        </p:tgtEl>
                                        <p:attrNameLst>
                                          <p:attrName>style.visibility</p:attrName>
                                        </p:attrNameLst>
                                      </p:cBhvr>
                                      <p:to>
                                        <p:strVal val="visible"/>
                                      </p:to>
                                    </p:set>
                                    <p:anim calcmode="lin" valueType="num">
                                      <p:cBhvr additive="base">
                                        <p:cTn id="1270" dur="4000" fill="hold"/>
                                        <p:tgtEl>
                                          <p:spTgt spid="81"/>
                                        </p:tgtEl>
                                        <p:attrNameLst>
                                          <p:attrName>ppt_x</p:attrName>
                                        </p:attrNameLst>
                                      </p:cBhvr>
                                      <p:tavLst>
                                        <p:tav tm="0">
                                          <p:val>
                                            <p:strVal val="#ppt_x"/>
                                          </p:val>
                                        </p:tav>
                                        <p:tav tm="100000">
                                          <p:val>
                                            <p:strVal val="#ppt_x"/>
                                          </p:val>
                                        </p:tav>
                                      </p:tavLst>
                                    </p:anim>
                                    <p:anim calcmode="lin" valueType="num">
                                      <p:cBhvr additive="base">
                                        <p:cTn id="1271" dur="4000" fill="hold"/>
                                        <p:tgtEl>
                                          <p:spTgt spid="81"/>
                                        </p:tgtEl>
                                        <p:attrNameLst>
                                          <p:attrName>ppt_y</p:attrName>
                                        </p:attrNameLst>
                                      </p:cBhvr>
                                      <p:tavLst>
                                        <p:tav tm="0">
                                          <p:val>
                                            <p:strVal val="1+#ppt_h/2"/>
                                          </p:val>
                                        </p:tav>
                                        <p:tav tm="100000">
                                          <p:val>
                                            <p:strVal val="#ppt_y"/>
                                          </p:val>
                                        </p:tav>
                                      </p:tavLst>
                                    </p:anim>
                                  </p:childTnLst>
                                </p:cTn>
                              </p:par>
                              <p:par>
                                <p:cTn id="1272" presetID="19" presetClass="entr" presetSubtype="5" fill="hold" grpId="1" nodeType="withEffect">
                                  <p:stCondLst>
                                    <p:cond delay="0"/>
                                  </p:stCondLst>
                                  <p:childTnLst>
                                    <p:set>
                                      <p:cBhvr>
                                        <p:cTn id="1273" dur="1" fill="hold">
                                          <p:stCondLst>
                                            <p:cond delay="0"/>
                                          </p:stCondLst>
                                        </p:cTn>
                                        <p:tgtEl>
                                          <p:spTgt spid="81"/>
                                        </p:tgtEl>
                                        <p:attrNameLst>
                                          <p:attrName>style.visibility</p:attrName>
                                        </p:attrNameLst>
                                      </p:cBhvr>
                                      <p:to>
                                        <p:strVal val="visible"/>
                                      </p:to>
                                    </p:set>
                                    <p:anim calcmode="lin" valueType="num">
                                      <p:cBhvr>
                                        <p:cTn id="1274" dur="4000" fill="hold"/>
                                        <p:tgtEl>
                                          <p:spTgt spid="81"/>
                                        </p:tgtEl>
                                        <p:attrNameLst>
                                          <p:attrName>ppt_w</p:attrName>
                                        </p:attrNameLst>
                                      </p:cBhvr>
                                      <p:tavLst>
                                        <p:tav tm="0">
                                          <p:val>
                                            <p:strVal val="#ppt_w"/>
                                          </p:val>
                                        </p:tav>
                                        <p:tav tm="100000">
                                          <p:val>
                                            <p:strVal val="#ppt_w"/>
                                          </p:val>
                                        </p:tav>
                                      </p:tavLst>
                                    </p:anim>
                                    <p:anim calcmode="lin" valueType="num">
                                      <p:cBhvr>
                                        <p:cTn id="1275" dur="4000" fill="hold"/>
                                        <p:tgtEl>
                                          <p:spTgt spid="81"/>
                                        </p:tgtEl>
                                        <p:attrNameLst>
                                          <p:attrName>ppt_h</p:attrName>
                                        </p:attrNameLst>
                                      </p:cBhvr>
                                      <p:tavLst>
                                        <p:tav tm="0" fmla="#ppt_h*sin(2.5*pi*$)">
                                          <p:val>
                                            <p:fltVal val="0"/>
                                          </p:val>
                                        </p:tav>
                                        <p:tav tm="100000">
                                          <p:val>
                                            <p:fltVal val="1"/>
                                          </p:val>
                                        </p:tav>
                                      </p:tavLst>
                                    </p:anim>
                                  </p:childTnLst>
                                </p:cTn>
                              </p:par>
                              <p:par>
                                <p:cTn id="1276" presetID="2" presetClass="exit" presetSubtype="1" fill="hold" grpId="2" nodeType="withEffect">
                                  <p:stCondLst>
                                    <p:cond delay="0"/>
                                  </p:stCondLst>
                                  <p:childTnLst>
                                    <p:anim calcmode="lin" valueType="num">
                                      <p:cBhvr additive="base">
                                        <p:cTn id="1277" dur="4500"/>
                                        <p:tgtEl>
                                          <p:spTgt spid="81"/>
                                        </p:tgtEl>
                                        <p:attrNameLst>
                                          <p:attrName>ppt_x</p:attrName>
                                        </p:attrNameLst>
                                      </p:cBhvr>
                                      <p:tavLst>
                                        <p:tav tm="0">
                                          <p:val>
                                            <p:strVal val="ppt_x"/>
                                          </p:val>
                                        </p:tav>
                                        <p:tav tm="100000">
                                          <p:val>
                                            <p:strVal val="ppt_x"/>
                                          </p:val>
                                        </p:tav>
                                      </p:tavLst>
                                    </p:anim>
                                    <p:anim calcmode="lin" valueType="num">
                                      <p:cBhvr additive="base">
                                        <p:cTn id="1278" dur="4500"/>
                                        <p:tgtEl>
                                          <p:spTgt spid="81"/>
                                        </p:tgtEl>
                                        <p:attrNameLst>
                                          <p:attrName>ppt_y</p:attrName>
                                        </p:attrNameLst>
                                      </p:cBhvr>
                                      <p:tavLst>
                                        <p:tav tm="0">
                                          <p:val>
                                            <p:strVal val="ppt_y"/>
                                          </p:val>
                                        </p:tav>
                                        <p:tav tm="100000">
                                          <p:val>
                                            <p:strVal val="0-ppt_h/2"/>
                                          </p:val>
                                        </p:tav>
                                      </p:tavLst>
                                    </p:anim>
                                    <p:set>
                                      <p:cBhvr>
                                        <p:cTn id="1279" dur="1" fill="hold">
                                          <p:stCondLst>
                                            <p:cond delay="4499"/>
                                          </p:stCondLst>
                                        </p:cTn>
                                        <p:tgtEl>
                                          <p:spTgt spid="81"/>
                                        </p:tgtEl>
                                        <p:attrNameLst>
                                          <p:attrName>style.visibility</p:attrName>
                                        </p:attrNameLst>
                                      </p:cBhvr>
                                      <p:to>
                                        <p:strVal val="hidden"/>
                                      </p:to>
                                    </p:set>
                                  </p:childTnLst>
                                </p:cTn>
                              </p:par>
                              <p:par>
                                <p:cTn id="1280" presetID="3" presetClass="exit" presetSubtype="10" fill="hold" grpId="3" nodeType="withEffect">
                                  <p:stCondLst>
                                    <p:cond delay="0"/>
                                  </p:stCondLst>
                                  <p:childTnLst>
                                    <p:animEffect transition="out" filter="blinds(horizontal)">
                                      <p:cBhvr>
                                        <p:cTn id="1281" dur="6000"/>
                                        <p:tgtEl>
                                          <p:spTgt spid="81"/>
                                        </p:tgtEl>
                                      </p:cBhvr>
                                    </p:animEffect>
                                    <p:set>
                                      <p:cBhvr>
                                        <p:cTn id="1282" dur="1" fill="hold">
                                          <p:stCondLst>
                                            <p:cond delay="5999"/>
                                          </p:stCondLst>
                                        </p:cTn>
                                        <p:tgtEl>
                                          <p:spTgt spid="81"/>
                                        </p:tgtEl>
                                        <p:attrNameLst>
                                          <p:attrName>style.visibility</p:attrName>
                                        </p:attrNameLst>
                                      </p:cBhvr>
                                      <p:to>
                                        <p:strVal val="hidden"/>
                                      </p:to>
                                    </p:set>
                                  </p:childTnLst>
                                </p:cTn>
                              </p:par>
                              <p:par>
                                <p:cTn id="1283" presetID="2" presetClass="entr" presetSubtype="4" fill="hold" grpId="0" nodeType="withEffect">
                                  <p:stCondLst>
                                    <p:cond delay="0"/>
                                  </p:stCondLst>
                                  <p:childTnLst>
                                    <p:set>
                                      <p:cBhvr>
                                        <p:cTn id="1284" dur="1" fill="hold">
                                          <p:stCondLst>
                                            <p:cond delay="0"/>
                                          </p:stCondLst>
                                        </p:cTn>
                                        <p:tgtEl>
                                          <p:spTgt spid="80"/>
                                        </p:tgtEl>
                                        <p:attrNameLst>
                                          <p:attrName>style.visibility</p:attrName>
                                        </p:attrNameLst>
                                      </p:cBhvr>
                                      <p:to>
                                        <p:strVal val="visible"/>
                                      </p:to>
                                    </p:set>
                                    <p:anim calcmode="lin" valueType="num">
                                      <p:cBhvr additive="base">
                                        <p:cTn id="1285" dur="4000" fill="hold"/>
                                        <p:tgtEl>
                                          <p:spTgt spid="80"/>
                                        </p:tgtEl>
                                        <p:attrNameLst>
                                          <p:attrName>ppt_x</p:attrName>
                                        </p:attrNameLst>
                                      </p:cBhvr>
                                      <p:tavLst>
                                        <p:tav tm="0">
                                          <p:val>
                                            <p:strVal val="#ppt_x"/>
                                          </p:val>
                                        </p:tav>
                                        <p:tav tm="100000">
                                          <p:val>
                                            <p:strVal val="#ppt_x"/>
                                          </p:val>
                                        </p:tav>
                                      </p:tavLst>
                                    </p:anim>
                                    <p:anim calcmode="lin" valueType="num">
                                      <p:cBhvr additive="base">
                                        <p:cTn id="1286" dur="4000" fill="hold"/>
                                        <p:tgtEl>
                                          <p:spTgt spid="80"/>
                                        </p:tgtEl>
                                        <p:attrNameLst>
                                          <p:attrName>ppt_y</p:attrName>
                                        </p:attrNameLst>
                                      </p:cBhvr>
                                      <p:tavLst>
                                        <p:tav tm="0">
                                          <p:val>
                                            <p:strVal val="1+#ppt_h/2"/>
                                          </p:val>
                                        </p:tav>
                                        <p:tav tm="100000">
                                          <p:val>
                                            <p:strVal val="#ppt_y"/>
                                          </p:val>
                                        </p:tav>
                                      </p:tavLst>
                                    </p:anim>
                                  </p:childTnLst>
                                </p:cTn>
                              </p:par>
                              <p:par>
                                <p:cTn id="1287" presetID="19" presetClass="entr" presetSubtype="5" fill="hold" grpId="1" nodeType="withEffect">
                                  <p:stCondLst>
                                    <p:cond delay="0"/>
                                  </p:stCondLst>
                                  <p:childTnLst>
                                    <p:set>
                                      <p:cBhvr>
                                        <p:cTn id="1288" dur="1" fill="hold">
                                          <p:stCondLst>
                                            <p:cond delay="0"/>
                                          </p:stCondLst>
                                        </p:cTn>
                                        <p:tgtEl>
                                          <p:spTgt spid="80"/>
                                        </p:tgtEl>
                                        <p:attrNameLst>
                                          <p:attrName>style.visibility</p:attrName>
                                        </p:attrNameLst>
                                      </p:cBhvr>
                                      <p:to>
                                        <p:strVal val="visible"/>
                                      </p:to>
                                    </p:set>
                                    <p:anim calcmode="lin" valueType="num">
                                      <p:cBhvr>
                                        <p:cTn id="1289" dur="4000" fill="hold"/>
                                        <p:tgtEl>
                                          <p:spTgt spid="80"/>
                                        </p:tgtEl>
                                        <p:attrNameLst>
                                          <p:attrName>ppt_w</p:attrName>
                                        </p:attrNameLst>
                                      </p:cBhvr>
                                      <p:tavLst>
                                        <p:tav tm="0">
                                          <p:val>
                                            <p:strVal val="#ppt_w"/>
                                          </p:val>
                                        </p:tav>
                                        <p:tav tm="100000">
                                          <p:val>
                                            <p:strVal val="#ppt_w"/>
                                          </p:val>
                                        </p:tav>
                                      </p:tavLst>
                                    </p:anim>
                                    <p:anim calcmode="lin" valueType="num">
                                      <p:cBhvr>
                                        <p:cTn id="1290" dur="4000" fill="hold"/>
                                        <p:tgtEl>
                                          <p:spTgt spid="80"/>
                                        </p:tgtEl>
                                        <p:attrNameLst>
                                          <p:attrName>ppt_h</p:attrName>
                                        </p:attrNameLst>
                                      </p:cBhvr>
                                      <p:tavLst>
                                        <p:tav tm="0" fmla="#ppt_h*sin(2.5*pi*$)">
                                          <p:val>
                                            <p:fltVal val="0"/>
                                          </p:val>
                                        </p:tav>
                                        <p:tav tm="100000">
                                          <p:val>
                                            <p:fltVal val="1"/>
                                          </p:val>
                                        </p:tav>
                                      </p:tavLst>
                                    </p:anim>
                                  </p:childTnLst>
                                </p:cTn>
                              </p:par>
                              <p:par>
                                <p:cTn id="1291" presetID="2" presetClass="exit" presetSubtype="1" fill="hold" grpId="2" nodeType="withEffect">
                                  <p:stCondLst>
                                    <p:cond delay="0"/>
                                  </p:stCondLst>
                                  <p:childTnLst>
                                    <p:anim calcmode="lin" valueType="num">
                                      <p:cBhvr additive="base">
                                        <p:cTn id="1292" dur="4500"/>
                                        <p:tgtEl>
                                          <p:spTgt spid="80"/>
                                        </p:tgtEl>
                                        <p:attrNameLst>
                                          <p:attrName>ppt_x</p:attrName>
                                        </p:attrNameLst>
                                      </p:cBhvr>
                                      <p:tavLst>
                                        <p:tav tm="0">
                                          <p:val>
                                            <p:strVal val="ppt_x"/>
                                          </p:val>
                                        </p:tav>
                                        <p:tav tm="100000">
                                          <p:val>
                                            <p:strVal val="ppt_x"/>
                                          </p:val>
                                        </p:tav>
                                      </p:tavLst>
                                    </p:anim>
                                    <p:anim calcmode="lin" valueType="num">
                                      <p:cBhvr additive="base">
                                        <p:cTn id="1293" dur="4500"/>
                                        <p:tgtEl>
                                          <p:spTgt spid="80"/>
                                        </p:tgtEl>
                                        <p:attrNameLst>
                                          <p:attrName>ppt_y</p:attrName>
                                        </p:attrNameLst>
                                      </p:cBhvr>
                                      <p:tavLst>
                                        <p:tav tm="0">
                                          <p:val>
                                            <p:strVal val="ppt_y"/>
                                          </p:val>
                                        </p:tav>
                                        <p:tav tm="100000">
                                          <p:val>
                                            <p:strVal val="0-ppt_h/2"/>
                                          </p:val>
                                        </p:tav>
                                      </p:tavLst>
                                    </p:anim>
                                    <p:set>
                                      <p:cBhvr>
                                        <p:cTn id="1294" dur="1" fill="hold">
                                          <p:stCondLst>
                                            <p:cond delay="4499"/>
                                          </p:stCondLst>
                                        </p:cTn>
                                        <p:tgtEl>
                                          <p:spTgt spid="80"/>
                                        </p:tgtEl>
                                        <p:attrNameLst>
                                          <p:attrName>style.visibility</p:attrName>
                                        </p:attrNameLst>
                                      </p:cBhvr>
                                      <p:to>
                                        <p:strVal val="hidden"/>
                                      </p:to>
                                    </p:set>
                                  </p:childTnLst>
                                </p:cTn>
                              </p:par>
                              <p:par>
                                <p:cTn id="1295" presetID="3" presetClass="exit" presetSubtype="10" fill="hold" grpId="3" nodeType="withEffect">
                                  <p:stCondLst>
                                    <p:cond delay="0"/>
                                  </p:stCondLst>
                                  <p:childTnLst>
                                    <p:animEffect transition="out" filter="blinds(horizontal)">
                                      <p:cBhvr>
                                        <p:cTn id="1296" dur="6000"/>
                                        <p:tgtEl>
                                          <p:spTgt spid="80"/>
                                        </p:tgtEl>
                                      </p:cBhvr>
                                    </p:animEffect>
                                    <p:set>
                                      <p:cBhvr>
                                        <p:cTn id="1297" dur="1" fill="hold">
                                          <p:stCondLst>
                                            <p:cond delay="5999"/>
                                          </p:stCondLst>
                                        </p:cTn>
                                        <p:tgtEl>
                                          <p:spTgt spid="80"/>
                                        </p:tgtEl>
                                        <p:attrNameLst>
                                          <p:attrName>style.visibility</p:attrName>
                                        </p:attrNameLst>
                                      </p:cBhvr>
                                      <p:to>
                                        <p:strVal val="hidden"/>
                                      </p:to>
                                    </p:set>
                                  </p:childTnLst>
                                </p:cTn>
                              </p:par>
                              <p:par>
                                <p:cTn id="1298" presetID="2" presetClass="entr" presetSubtype="4" fill="hold" grpId="0" nodeType="withEffect">
                                  <p:stCondLst>
                                    <p:cond delay="0"/>
                                  </p:stCondLst>
                                  <p:childTnLst>
                                    <p:set>
                                      <p:cBhvr>
                                        <p:cTn id="1299" dur="1" fill="hold">
                                          <p:stCondLst>
                                            <p:cond delay="0"/>
                                          </p:stCondLst>
                                        </p:cTn>
                                        <p:tgtEl>
                                          <p:spTgt spid="79"/>
                                        </p:tgtEl>
                                        <p:attrNameLst>
                                          <p:attrName>style.visibility</p:attrName>
                                        </p:attrNameLst>
                                      </p:cBhvr>
                                      <p:to>
                                        <p:strVal val="visible"/>
                                      </p:to>
                                    </p:set>
                                    <p:anim calcmode="lin" valueType="num">
                                      <p:cBhvr additive="base">
                                        <p:cTn id="1300" dur="4000" fill="hold"/>
                                        <p:tgtEl>
                                          <p:spTgt spid="79"/>
                                        </p:tgtEl>
                                        <p:attrNameLst>
                                          <p:attrName>ppt_x</p:attrName>
                                        </p:attrNameLst>
                                      </p:cBhvr>
                                      <p:tavLst>
                                        <p:tav tm="0">
                                          <p:val>
                                            <p:strVal val="#ppt_x"/>
                                          </p:val>
                                        </p:tav>
                                        <p:tav tm="100000">
                                          <p:val>
                                            <p:strVal val="#ppt_x"/>
                                          </p:val>
                                        </p:tav>
                                      </p:tavLst>
                                    </p:anim>
                                    <p:anim calcmode="lin" valueType="num">
                                      <p:cBhvr additive="base">
                                        <p:cTn id="1301" dur="4000" fill="hold"/>
                                        <p:tgtEl>
                                          <p:spTgt spid="79"/>
                                        </p:tgtEl>
                                        <p:attrNameLst>
                                          <p:attrName>ppt_y</p:attrName>
                                        </p:attrNameLst>
                                      </p:cBhvr>
                                      <p:tavLst>
                                        <p:tav tm="0">
                                          <p:val>
                                            <p:strVal val="1+#ppt_h/2"/>
                                          </p:val>
                                        </p:tav>
                                        <p:tav tm="100000">
                                          <p:val>
                                            <p:strVal val="#ppt_y"/>
                                          </p:val>
                                        </p:tav>
                                      </p:tavLst>
                                    </p:anim>
                                  </p:childTnLst>
                                </p:cTn>
                              </p:par>
                              <p:par>
                                <p:cTn id="1302" presetID="19" presetClass="entr" presetSubtype="5" fill="hold" grpId="1" nodeType="withEffect">
                                  <p:stCondLst>
                                    <p:cond delay="0"/>
                                  </p:stCondLst>
                                  <p:childTnLst>
                                    <p:set>
                                      <p:cBhvr>
                                        <p:cTn id="1303" dur="1" fill="hold">
                                          <p:stCondLst>
                                            <p:cond delay="0"/>
                                          </p:stCondLst>
                                        </p:cTn>
                                        <p:tgtEl>
                                          <p:spTgt spid="79"/>
                                        </p:tgtEl>
                                        <p:attrNameLst>
                                          <p:attrName>style.visibility</p:attrName>
                                        </p:attrNameLst>
                                      </p:cBhvr>
                                      <p:to>
                                        <p:strVal val="visible"/>
                                      </p:to>
                                    </p:set>
                                    <p:anim calcmode="lin" valueType="num">
                                      <p:cBhvr>
                                        <p:cTn id="1304" dur="4000" fill="hold"/>
                                        <p:tgtEl>
                                          <p:spTgt spid="79"/>
                                        </p:tgtEl>
                                        <p:attrNameLst>
                                          <p:attrName>ppt_w</p:attrName>
                                        </p:attrNameLst>
                                      </p:cBhvr>
                                      <p:tavLst>
                                        <p:tav tm="0">
                                          <p:val>
                                            <p:strVal val="#ppt_w"/>
                                          </p:val>
                                        </p:tav>
                                        <p:tav tm="100000">
                                          <p:val>
                                            <p:strVal val="#ppt_w"/>
                                          </p:val>
                                        </p:tav>
                                      </p:tavLst>
                                    </p:anim>
                                    <p:anim calcmode="lin" valueType="num">
                                      <p:cBhvr>
                                        <p:cTn id="1305" dur="4000" fill="hold"/>
                                        <p:tgtEl>
                                          <p:spTgt spid="79"/>
                                        </p:tgtEl>
                                        <p:attrNameLst>
                                          <p:attrName>ppt_h</p:attrName>
                                        </p:attrNameLst>
                                      </p:cBhvr>
                                      <p:tavLst>
                                        <p:tav tm="0" fmla="#ppt_h*sin(2.5*pi*$)">
                                          <p:val>
                                            <p:fltVal val="0"/>
                                          </p:val>
                                        </p:tav>
                                        <p:tav tm="100000">
                                          <p:val>
                                            <p:fltVal val="1"/>
                                          </p:val>
                                        </p:tav>
                                      </p:tavLst>
                                    </p:anim>
                                  </p:childTnLst>
                                </p:cTn>
                              </p:par>
                              <p:par>
                                <p:cTn id="1306" presetID="2" presetClass="exit" presetSubtype="1" fill="hold" grpId="2" nodeType="withEffect">
                                  <p:stCondLst>
                                    <p:cond delay="0"/>
                                  </p:stCondLst>
                                  <p:childTnLst>
                                    <p:anim calcmode="lin" valueType="num">
                                      <p:cBhvr additive="base">
                                        <p:cTn id="1307" dur="4500"/>
                                        <p:tgtEl>
                                          <p:spTgt spid="79"/>
                                        </p:tgtEl>
                                        <p:attrNameLst>
                                          <p:attrName>ppt_x</p:attrName>
                                        </p:attrNameLst>
                                      </p:cBhvr>
                                      <p:tavLst>
                                        <p:tav tm="0">
                                          <p:val>
                                            <p:strVal val="ppt_x"/>
                                          </p:val>
                                        </p:tav>
                                        <p:tav tm="100000">
                                          <p:val>
                                            <p:strVal val="ppt_x"/>
                                          </p:val>
                                        </p:tav>
                                      </p:tavLst>
                                    </p:anim>
                                    <p:anim calcmode="lin" valueType="num">
                                      <p:cBhvr additive="base">
                                        <p:cTn id="1308" dur="4500"/>
                                        <p:tgtEl>
                                          <p:spTgt spid="79"/>
                                        </p:tgtEl>
                                        <p:attrNameLst>
                                          <p:attrName>ppt_y</p:attrName>
                                        </p:attrNameLst>
                                      </p:cBhvr>
                                      <p:tavLst>
                                        <p:tav tm="0">
                                          <p:val>
                                            <p:strVal val="ppt_y"/>
                                          </p:val>
                                        </p:tav>
                                        <p:tav tm="100000">
                                          <p:val>
                                            <p:strVal val="0-ppt_h/2"/>
                                          </p:val>
                                        </p:tav>
                                      </p:tavLst>
                                    </p:anim>
                                    <p:set>
                                      <p:cBhvr>
                                        <p:cTn id="1309" dur="1" fill="hold">
                                          <p:stCondLst>
                                            <p:cond delay="4499"/>
                                          </p:stCondLst>
                                        </p:cTn>
                                        <p:tgtEl>
                                          <p:spTgt spid="79"/>
                                        </p:tgtEl>
                                        <p:attrNameLst>
                                          <p:attrName>style.visibility</p:attrName>
                                        </p:attrNameLst>
                                      </p:cBhvr>
                                      <p:to>
                                        <p:strVal val="hidden"/>
                                      </p:to>
                                    </p:set>
                                  </p:childTnLst>
                                </p:cTn>
                              </p:par>
                              <p:par>
                                <p:cTn id="1310" presetID="3" presetClass="exit" presetSubtype="10" fill="hold" grpId="3" nodeType="withEffect">
                                  <p:stCondLst>
                                    <p:cond delay="0"/>
                                  </p:stCondLst>
                                  <p:childTnLst>
                                    <p:animEffect transition="out" filter="blinds(horizontal)">
                                      <p:cBhvr>
                                        <p:cTn id="1311" dur="6000"/>
                                        <p:tgtEl>
                                          <p:spTgt spid="79"/>
                                        </p:tgtEl>
                                      </p:cBhvr>
                                    </p:animEffect>
                                    <p:set>
                                      <p:cBhvr>
                                        <p:cTn id="1312" dur="1" fill="hold">
                                          <p:stCondLst>
                                            <p:cond delay="5999"/>
                                          </p:stCondLst>
                                        </p:cTn>
                                        <p:tgtEl>
                                          <p:spTgt spid="79"/>
                                        </p:tgtEl>
                                        <p:attrNameLst>
                                          <p:attrName>style.visibility</p:attrName>
                                        </p:attrNameLst>
                                      </p:cBhvr>
                                      <p:to>
                                        <p:strVal val="hidden"/>
                                      </p:to>
                                    </p:set>
                                  </p:childTnLst>
                                </p:cTn>
                              </p:par>
                              <p:par>
                                <p:cTn id="1313" presetID="2" presetClass="entr" presetSubtype="4" fill="hold" grpId="0" nodeType="withEffect">
                                  <p:stCondLst>
                                    <p:cond delay="0"/>
                                  </p:stCondLst>
                                  <p:childTnLst>
                                    <p:set>
                                      <p:cBhvr>
                                        <p:cTn id="1314" dur="1" fill="hold">
                                          <p:stCondLst>
                                            <p:cond delay="0"/>
                                          </p:stCondLst>
                                        </p:cTn>
                                        <p:tgtEl>
                                          <p:spTgt spid="78"/>
                                        </p:tgtEl>
                                        <p:attrNameLst>
                                          <p:attrName>style.visibility</p:attrName>
                                        </p:attrNameLst>
                                      </p:cBhvr>
                                      <p:to>
                                        <p:strVal val="visible"/>
                                      </p:to>
                                    </p:set>
                                    <p:anim calcmode="lin" valueType="num">
                                      <p:cBhvr additive="base">
                                        <p:cTn id="1315" dur="4000" fill="hold"/>
                                        <p:tgtEl>
                                          <p:spTgt spid="78"/>
                                        </p:tgtEl>
                                        <p:attrNameLst>
                                          <p:attrName>ppt_x</p:attrName>
                                        </p:attrNameLst>
                                      </p:cBhvr>
                                      <p:tavLst>
                                        <p:tav tm="0">
                                          <p:val>
                                            <p:strVal val="#ppt_x"/>
                                          </p:val>
                                        </p:tav>
                                        <p:tav tm="100000">
                                          <p:val>
                                            <p:strVal val="#ppt_x"/>
                                          </p:val>
                                        </p:tav>
                                      </p:tavLst>
                                    </p:anim>
                                    <p:anim calcmode="lin" valueType="num">
                                      <p:cBhvr additive="base">
                                        <p:cTn id="1316" dur="4000" fill="hold"/>
                                        <p:tgtEl>
                                          <p:spTgt spid="78"/>
                                        </p:tgtEl>
                                        <p:attrNameLst>
                                          <p:attrName>ppt_y</p:attrName>
                                        </p:attrNameLst>
                                      </p:cBhvr>
                                      <p:tavLst>
                                        <p:tav tm="0">
                                          <p:val>
                                            <p:strVal val="1+#ppt_h/2"/>
                                          </p:val>
                                        </p:tav>
                                        <p:tav tm="100000">
                                          <p:val>
                                            <p:strVal val="#ppt_y"/>
                                          </p:val>
                                        </p:tav>
                                      </p:tavLst>
                                    </p:anim>
                                  </p:childTnLst>
                                </p:cTn>
                              </p:par>
                              <p:par>
                                <p:cTn id="1317" presetID="19" presetClass="entr" presetSubtype="5" fill="hold" grpId="1" nodeType="withEffect">
                                  <p:stCondLst>
                                    <p:cond delay="0"/>
                                  </p:stCondLst>
                                  <p:childTnLst>
                                    <p:set>
                                      <p:cBhvr>
                                        <p:cTn id="1318" dur="1" fill="hold">
                                          <p:stCondLst>
                                            <p:cond delay="0"/>
                                          </p:stCondLst>
                                        </p:cTn>
                                        <p:tgtEl>
                                          <p:spTgt spid="78"/>
                                        </p:tgtEl>
                                        <p:attrNameLst>
                                          <p:attrName>style.visibility</p:attrName>
                                        </p:attrNameLst>
                                      </p:cBhvr>
                                      <p:to>
                                        <p:strVal val="visible"/>
                                      </p:to>
                                    </p:set>
                                    <p:anim calcmode="lin" valueType="num">
                                      <p:cBhvr>
                                        <p:cTn id="1319" dur="4000" fill="hold"/>
                                        <p:tgtEl>
                                          <p:spTgt spid="78"/>
                                        </p:tgtEl>
                                        <p:attrNameLst>
                                          <p:attrName>ppt_w</p:attrName>
                                        </p:attrNameLst>
                                      </p:cBhvr>
                                      <p:tavLst>
                                        <p:tav tm="0">
                                          <p:val>
                                            <p:strVal val="#ppt_w"/>
                                          </p:val>
                                        </p:tav>
                                        <p:tav tm="100000">
                                          <p:val>
                                            <p:strVal val="#ppt_w"/>
                                          </p:val>
                                        </p:tav>
                                      </p:tavLst>
                                    </p:anim>
                                    <p:anim calcmode="lin" valueType="num">
                                      <p:cBhvr>
                                        <p:cTn id="1320" dur="4000" fill="hold"/>
                                        <p:tgtEl>
                                          <p:spTgt spid="78"/>
                                        </p:tgtEl>
                                        <p:attrNameLst>
                                          <p:attrName>ppt_h</p:attrName>
                                        </p:attrNameLst>
                                      </p:cBhvr>
                                      <p:tavLst>
                                        <p:tav tm="0" fmla="#ppt_h*sin(2.5*pi*$)">
                                          <p:val>
                                            <p:fltVal val="0"/>
                                          </p:val>
                                        </p:tav>
                                        <p:tav tm="100000">
                                          <p:val>
                                            <p:fltVal val="1"/>
                                          </p:val>
                                        </p:tav>
                                      </p:tavLst>
                                    </p:anim>
                                  </p:childTnLst>
                                </p:cTn>
                              </p:par>
                              <p:par>
                                <p:cTn id="1321" presetID="2" presetClass="exit" presetSubtype="1" fill="hold" grpId="2" nodeType="withEffect">
                                  <p:stCondLst>
                                    <p:cond delay="0"/>
                                  </p:stCondLst>
                                  <p:childTnLst>
                                    <p:anim calcmode="lin" valueType="num">
                                      <p:cBhvr additive="base">
                                        <p:cTn id="1322" dur="4500"/>
                                        <p:tgtEl>
                                          <p:spTgt spid="78"/>
                                        </p:tgtEl>
                                        <p:attrNameLst>
                                          <p:attrName>ppt_x</p:attrName>
                                        </p:attrNameLst>
                                      </p:cBhvr>
                                      <p:tavLst>
                                        <p:tav tm="0">
                                          <p:val>
                                            <p:strVal val="ppt_x"/>
                                          </p:val>
                                        </p:tav>
                                        <p:tav tm="100000">
                                          <p:val>
                                            <p:strVal val="ppt_x"/>
                                          </p:val>
                                        </p:tav>
                                      </p:tavLst>
                                    </p:anim>
                                    <p:anim calcmode="lin" valueType="num">
                                      <p:cBhvr additive="base">
                                        <p:cTn id="1323" dur="4500"/>
                                        <p:tgtEl>
                                          <p:spTgt spid="78"/>
                                        </p:tgtEl>
                                        <p:attrNameLst>
                                          <p:attrName>ppt_y</p:attrName>
                                        </p:attrNameLst>
                                      </p:cBhvr>
                                      <p:tavLst>
                                        <p:tav tm="0">
                                          <p:val>
                                            <p:strVal val="ppt_y"/>
                                          </p:val>
                                        </p:tav>
                                        <p:tav tm="100000">
                                          <p:val>
                                            <p:strVal val="0-ppt_h/2"/>
                                          </p:val>
                                        </p:tav>
                                      </p:tavLst>
                                    </p:anim>
                                    <p:set>
                                      <p:cBhvr>
                                        <p:cTn id="1324" dur="1" fill="hold">
                                          <p:stCondLst>
                                            <p:cond delay="4499"/>
                                          </p:stCondLst>
                                        </p:cTn>
                                        <p:tgtEl>
                                          <p:spTgt spid="78"/>
                                        </p:tgtEl>
                                        <p:attrNameLst>
                                          <p:attrName>style.visibility</p:attrName>
                                        </p:attrNameLst>
                                      </p:cBhvr>
                                      <p:to>
                                        <p:strVal val="hidden"/>
                                      </p:to>
                                    </p:set>
                                  </p:childTnLst>
                                </p:cTn>
                              </p:par>
                              <p:par>
                                <p:cTn id="1325" presetID="3" presetClass="exit" presetSubtype="10" fill="hold" grpId="3" nodeType="withEffect">
                                  <p:stCondLst>
                                    <p:cond delay="0"/>
                                  </p:stCondLst>
                                  <p:childTnLst>
                                    <p:animEffect transition="out" filter="blinds(horizontal)">
                                      <p:cBhvr>
                                        <p:cTn id="1326" dur="6000"/>
                                        <p:tgtEl>
                                          <p:spTgt spid="78"/>
                                        </p:tgtEl>
                                      </p:cBhvr>
                                    </p:animEffect>
                                    <p:set>
                                      <p:cBhvr>
                                        <p:cTn id="1327" dur="1" fill="hold">
                                          <p:stCondLst>
                                            <p:cond delay="5999"/>
                                          </p:stCondLst>
                                        </p:cTn>
                                        <p:tgtEl>
                                          <p:spTgt spid="78"/>
                                        </p:tgtEl>
                                        <p:attrNameLst>
                                          <p:attrName>style.visibility</p:attrName>
                                        </p:attrNameLst>
                                      </p:cBhvr>
                                      <p:to>
                                        <p:strVal val="hidden"/>
                                      </p:to>
                                    </p:set>
                                  </p:childTnLst>
                                </p:cTn>
                              </p:par>
                              <p:par>
                                <p:cTn id="1328" presetID="2" presetClass="entr" presetSubtype="4" fill="hold" grpId="0" nodeType="withEffect">
                                  <p:stCondLst>
                                    <p:cond delay="0"/>
                                  </p:stCondLst>
                                  <p:childTnLst>
                                    <p:set>
                                      <p:cBhvr>
                                        <p:cTn id="1329" dur="1" fill="hold">
                                          <p:stCondLst>
                                            <p:cond delay="0"/>
                                          </p:stCondLst>
                                        </p:cTn>
                                        <p:tgtEl>
                                          <p:spTgt spid="54"/>
                                        </p:tgtEl>
                                        <p:attrNameLst>
                                          <p:attrName>style.visibility</p:attrName>
                                        </p:attrNameLst>
                                      </p:cBhvr>
                                      <p:to>
                                        <p:strVal val="visible"/>
                                      </p:to>
                                    </p:set>
                                    <p:anim calcmode="lin" valueType="num">
                                      <p:cBhvr additive="base">
                                        <p:cTn id="1330" dur="4000" fill="hold"/>
                                        <p:tgtEl>
                                          <p:spTgt spid="54"/>
                                        </p:tgtEl>
                                        <p:attrNameLst>
                                          <p:attrName>ppt_x</p:attrName>
                                        </p:attrNameLst>
                                      </p:cBhvr>
                                      <p:tavLst>
                                        <p:tav tm="0">
                                          <p:val>
                                            <p:strVal val="#ppt_x"/>
                                          </p:val>
                                        </p:tav>
                                        <p:tav tm="100000">
                                          <p:val>
                                            <p:strVal val="#ppt_x"/>
                                          </p:val>
                                        </p:tav>
                                      </p:tavLst>
                                    </p:anim>
                                    <p:anim calcmode="lin" valueType="num">
                                      <p:cBhvr additive="base">
                                        <p:cTn id="1331" dur="4000" fill="hold"/>
                                        <p:tgtEl>
                                          <p:spTgt spid="54"/>
                                        </p:tgtEl>
                                        <p:attrNameLst>
                                          <p:attrName>ppt_y</p:attrName>
                                        </p:attrNameLst>
                                      </p:cBhvr>
                                      <p:tavLst>
                                        <p:tav tm="0">
                                          <p:val>
                                            <p:strVal val="1+#ppt_h/2"/>
                                          </p:val>
                                        </p:tav>
                                        <p:tav tm="100000">
                                          <p:val>
                                            <p:strVal val="#ppt_y"/>
                                          </p:val>
                                        </p:tav>
                                      </p:tavLst>
                                    </p:anim>
                                  </p:childTnLst>
                                </p:cTn>
                              </p:par>
                              <p:par>
                                <p:cTn id="1332" presetID="19" presetClass="entr" presetSubtype="5" fill="hold" grpId="1" nodeType="withEffect">
                                  <p:stCondLst>
                                    <p:cond delay="0"/>
                                  </p:stCondLst>
                                  <p:childTnLst>
                                    <p:set>
                                      <p:cBhvr>
                                        <p:cTn id="1333" dur="1" fill="hold">
                                          <p:stCondLst>
                                            <p:cond delay="0"/>
                                          </p:stCondLst>
                                        </p:cTn>
                                        <p:tgtEl>
                                          <p:spTgt spid="54"/>
                                        </p:tgtEl>
                                        <p:attrNameLst>
                                          <p:attrName>style.visibility</p:attrName>
                                        </p:attrNameLst>
                                      </p:cBhvr>
                                      <p:to>
                                        <p:strVal val="visible"/>
                                      </p:to>
                                    </p:set>
                                    <p:anim calcmode="lin" valueType="num">
                                      <p:cBhvr>
                                        <p:cTn id="1334" dur="4000" fill="hold"/>
                                        <p:tgtEl>
                                          <p:spTgt spid="54"/>
                                        </p:tgtEl>
                                        <p:attrNameLst>
                                          <p:attrName>ppt_w</p:attrName>
                                        </p:attrNameLst>
                                      </p:cBhvr>
                                      <p:tavLst>
                                        <p:tav tm="0">
                                          <p:val>
                                            <p:strVal val="#ppt_w"/>
                                          </p:val>
                                        </p:tav>
                                        <p:tav tm="100000">
                                          <p:val>
                                            <p:strVal val="#ppt_w"/>
                                          </p:val>
                                        </p:tav>
                                      </p:tavLst>
                                    </p:anim>
                                    <p:anim calcmode="lin" valueType="num">
                                      <p:cBhvr>
                                        <p:cTn id="1335" dur="4000" fill="hold"/>
                                        <p:tgtEl>
                                          <p:spTgt spid="54"/>
                                        </p:tgtEl>
                                        <p:attrNameLst>
                                          <p:attrName>ppt_h</p:attrName>
                                        </p:attrNameLst>
                                      </p:cBhvr>
                                      <p:tavLst>
                                        <p:tav tm="0" fmla="#ppt_h*sin(2.5*pi*$)">
                                          <p:val>
                                            <p:fltVal val="0"/>
                                          </p:val>
                                        </p:tav>
                                        <p:tav tm="100000">
                                          <p:val>
                                            <p:fltVal val="1"/>
                                          </p:val>
                                        </p:tav>
                                      </p:tavLst>
                                    </p:anim>
                                  </p:childTnLst>
                                </p:cTn>
                              </p:par>
                              <p:par>
                                <p:cTn id="1336" presetID="2" presetClass="exit" presetSubtype="1" fill="hold" grpId="2" nodeType="withEffect">
                                  <p:stCondLst>
                                    <p:cond delay="0"/>
                                  </p:stCondLst>
                                  <p:childTnLst>
                                    <p:anim calcmode="lin" valueType="num">
                                      <p:cBhvr additive="base">
                                        <p:cTn id="1337" dur="4500"/>
                                        <p:tgtEl>
                                          <p:spTgt spid="54"/>
                                        </p:tgtEl>
                                        <p:attrNameLst>
                                          <p:attrName>ppt_x</p:attrName>
                                        </p:attrNameLst>
                                      </p:cBhvr>
                                      <p:tavLst>
                                        <p:tav tm="0">
                                          <p:val>
                                            <p:strVal val="ppt_x"/>
                                          </p:val>
                                        </p:tav>
                                        <p:tav tm="100000">
                                          <p:val>
                                            <p:strVal val="ppt_x"/>
                                          </p:val>
                                        </p:tav>
                                      </p:tavLst>
                                    </p:anim>
                                    <p:anim calcmode="lin" valueType="num">
                                      <p:cBhvr additive="base">
                                        <p:cTn id="1338" dur="4500"/>
                                        <p:tgtEl>
                                          <p:spTgt spid="54"/>
                                        </p:tgtEl>
                                        <p:attrNameLst>
                                          <p:attrName>ppt_y</p:attrName>
                                        </p:attrNameLst>
                                      </p:cBhvr>
                                      <p:tavLst>
                                        <p:tav tm="0">
                                          <p:val>
                                            <p:strVal val="ppt_y"/>
                                          </p:val>
                                        </p:tav>
                                        <p:tav tm="100000">
                                          <p:val>
                                            <p:strVal val="0-ppt_h/2"/>
                                          </p:val>
                                        </p:tav>
                                      </p:tavLst>
                                    </p:anim>
                                    <p:set>
                                      <p:cBhvr>
                                        <p:cTn id="1339" dur="1" fill="hold">
                                          <p:stCondLst>
                                            <p:cond delay="4499"/>
                                          </p:stCondLst>
                                        </p:cTn>
                                        <p:tgtEl>
                                          <p:spTgt spid="54"/>
                                        </p:tgtEl>
                                        <p:attrNameLst>
                                          <p:attrName>style.visibility</p:attrName>
                                        </p:attrNameLst>
                                      </p:cBhvr>
                                      <p:to>
                                        <p:strVal val="hidden"/>
                                      </p:to>
                                    </p:set>
                                  </p:childTnLst>
                                </p:cTn>
                              </p:par>
                              <p:par>
                                <p:cTn id="1340" presetID="3" presetClass="exit" presetSubtype="10" fill="hold" grpId="3" nodeType="withEffect">
                                  <p:stCondLst>
                                    <p:cond delay="0"/>
                                  </p:stCondLst>
                                  <p:childTnLst>
                                    <p:animEffect transition="out" filter="blinds(horizontal)">
                                      <p:cBhvr>
                                        <p:cTn id="1341" dur="6000"/>
                                        <p:tgtEl>
                                          <p:spTgt spid="54"/>
                                        </p:tgtEl>
                                      </p:cBhvr>
                                    </p:animEffect>
                                    <p:set>
                                      <p:cBhvr>
                                        <p:cTn id="1342" dur="1" fill="hold">
                                          <p:stCondLst>
                                            <p:cond delay="5999"/>
                                          </p:stCondLst>
                                        </p:cTn>
                                        <p:tgtEl>
                                          <p:spTgt spid="54"/>
                                        </p:tgtEl>
                                        <p:attrNameLst>
                                          <p:attrName>style.visibility</p:attrName>
                                        </p:attrNameLst>
                                      </p:cBhvr>
                                      <p:to>
                                        <p:strVal val="hidden"/>
                                      </p:to>
                                    </p:set>
                                  </p:childTnLst>
                                </p:cTn>
                              </p:par>
                              <p:par>
                                <p:cTn id="1343" presetID="2" presetClass="entr" presetSubtype="4" fill="hold" grpId="0" nodeType="withEffect">
                                  <p:stCondLst>
                                    <p:cond delay="0"/>
                                  </p:stCondLst>
                                  <p:childTnLst>
                                    <p:set>
                                      <p:cBhvr>
                                        <p:cTn id="1344" dur="1" fill="hold">
                                          <p:stCondLst>
                                            <p:cond delay="0"/>
                                          </p:stCondLst>
                                        </p:cTn>
                                        <p:tgtEl>
                                          <p:spTgt spid="55"/>
                                        </p:tgtEl>
                                        <p:attrNameLst>
                                          <p:attrName>style.visibility</p:attrName>
                                        </p:attrNameLst>
                                      </p:cBhvr>
                                      <p:to>
                                        <p:strVal val="visible"/>
                                      </p:to>
                                    </p:set>
                                    <p:anim calcmode="lin" valueType="num">
                                      <p:cBhvr additive="base">
                                        <p:cTn id="1345" dur="4000" fill="hold"/>
                                        <p:tgtEl>
                                          <p:spTgt spid="55"/>
                                        </p:tgtEl>
                                        <p:attrNameLst>
                                          <p:attrName>ppt_x</p:attrName>
                                        </p:attrNameLst>
                                      </p:cBhvr>
                                      <p:tavLst>
                                        <p:tav tm="0">
                                          <p:val>
                                            <p:strVal val="#ppt_x"/>
                                          </p:val>
                                        </p:tav>
                                        <p:tav tm="100000">
                                          <p:val>
                                            <p:strVal val="#ppt_x"/>
                                          </p:val>
                                        </p:tav>
                                      </p:tavLst>
                                    </p:anim>
                                    <p:anim calcmode="lin" valueType="num">
                                      <p:cBhvr additive="base">
                                        <p:cTn id="1346" dur="4000" fill="hold"/>
                                        <p:tgtEl>
                                          <p:spTgt spid="55"/>
                                        </p:tgtEl>
                                        <p:attrNameLst>
                                          <p:attrName>ppt_y</p:attrName>
                                        </p:attrNameLst>
                                      </p:cBhvr>
                                      <p:tavLst>
                                        <p:tav tm="0">
                                          <p:val>
                                            <p:strVal val="1+#ppt_h/2"/>
                                          </p:val>
                                        </p:tav>
                                        <p:tav tm="100000">
                                          <p:val>
                                            <p:strVal val="#ppt_y"/>
                                          </p:val>
                                        </p:tav>
                                      </p:tavLst>
                                    </p:anim>
                                  </p:childTnLst>
                                </p:cTn>
                              </p:par>
                              <p:par>
                                <p:cTn id="1347" presetID="19" presetClass="entr" presetSubtype="5" fill="hold" grpId="1" nodeType="withEffect">
                                  <p:stCondLst>
                                    <p:cond delay="0"/>
                                  </p:stCondLst>
                                  <p:childTnLst>
                                    <p:set>
                                      <p:cBhvr>
                                        <p:cTn id="1348" dur="1" fill="hold">
                                          <p:stCondLst>
                                            <p:cond delay="0"/>
                                          </p:stCondLst>
                                        </p:cTn>
                                        <p:tgtEl>
                                          <p:spTgt spid="55"/>
                                        </p:tgtEl>
                                        <p:attrNameLst>
                                          <p:attrName>style.visibility</p:attrName>
                                        </p:attrNameLst>
                                      </p:cBhvr>
                                      <p:to>
                                        <p:strVal val="visible"/>
                                      </p:to>
                                    </p:set>
                                    <p:anim calcmode="lin" valueType="num">
                                      <p:cBhvr>
                                        <p:cTn id="1349" dur="4000" fill="hold"/>
                                        <p:tgtEl>
                                          <p:spTgt spid="55"/>
                                        </p:tgtEl>
                                        <p:attrNameLst>
                                          <p:attrName>ppt_w</p:attrName>
                                        </p:attrNameLst>
                                      </p:cBhvr>
                                      <p:tavLst>
                                        <p:tav tm="0">
                                          <p:val>
                                            <p:strVal val="#ppt_w"/>
                                          </p:val>
                                        </p:tav>
                                        <p:tav tm="100000">
                                          <p:val>
                                            <p:strVal val="#ppt_w"/>
                                          </p:val>
                                        </p:tav>
                                      </p:tavLst>
                                    </p:anim>
                                    <p:anim calcmode="lin" valueType="num">
                                      <p:cBhvr>
                                        <p:cTn id="1350" dur="4000" fill="hold"/>
                                        <p:tgtEl>
                                          <p:spTgt spid="55"/>
                                        </p:tgtEl>
                                        <p:attrNameLst>
                                          <p:attrName>ppt_h</p:attrName>
                                        </p:attrNameLst>
                                      </p:cBhvr>
                                      <p:tavLst>
                                        <p:tav tm="0" fmla="#ppt_h*sin(2.5*pi*$)">
                                          <p:val>
                                            <p:fltVal val="0"/>
                                          </p:val>
                                        </p:tav>
                                        <p:tav tm="100000">
                                          <p:val>
                                            <p:fltVal val="1"/>
                                          </p:val>
                                        </p:tav>
                                      </p:tavLst>
                                    </p:anim>
                                  </p:childTnLst>
                                </p:cTn>
                              </p:par>
                              <p:par>
                                <p:cTn id="1351" presetID="2" presetClass="exit" presetSubtype="1" fill="hold" grpId="2" nodeType="withEffect">
                                  <p:stCondLst>
                                    <p:cond delay="0"/>
                                  </p:stCondLst>
                                  <p:childTnLst>
                                    <p:anim calcmode="lin" valueType="num">
                                      <p:cBhvr additive="base">
                                        <p:cTn id="1352" dur="4500"/>
                                        <p:tgtEl>
                                          <p:spTgt spid="55"/>
                                        </p:tgtEl>
                                        <p:attrNameLst>
                                          <p:attrName>ppt_x</p:attrName>
                                        </p:attrNameLst>
                                      </p:cBhvr>
                                      <p:tavLst>
                                        <p:tav tm="0">
                                          <p:val>
                                            <p:strVal val="ppt_x"/>
                                          </p:val>
                                        </p:tav>
                                        <p:tav tm="100000">
                                          <p:val>
                                            <p:strVal val="ppt_x"/>
                                          </p:val>
                                        </p:tav>
                                      </p:tavLst>
                                    </p:anim>
                                    <p:anim calcmode="lin" valueType="num">
                                      <p:cBhvr additive="base">
                                        <p:cTn id="1353" dur="4500"/>
                                        <p:tgtEl>
                                          <p:spTgt spid="55"/>
                                        </p:tgtEl>
                                        <p:attrNameLst>
                                          <p:attrName>ppt_y</p:attrName>
                                        </p:attrNameLst>
                                      </p:cBhvr>
                                      <p:tavLst>
                                        <p:tav tm="0">
                                          <p:val>
                                            <p:strVal val="ppt_y"/>
                                          </p:val>
                                        </p:tav>
                                        <p:tav tm="100000">
                                          <p:val>
                                            <p:strVal val="0-ppt_h/2"/>
                                          </p:val>
                                        </p:tav>
                                      </p:tavLst>
                                    </p:anim>
                                    <p:set>
                                      <p:cBhvr>
                                        <p:cTn id="1354" dur="1" fill="hold">
                                          <p:stCondLst>
                                            <p:cond delay="4499"/>
                                          </p:stCondLst>
                                        </p:cTn>
                                        <p:tgtEl>
                                          <p:spTgt spid="55"/>
                                        </p:tgtEl>
                                        <p:attrNameLst>
                                          <p:attrName>style.visibility</p:attrName>
                                        </p:attrNameLst>
                                      </p:cBhvr>
                                      <p:to>
                                        <p:strVal val="hidden"/>
                                      </p:to>
                                    </p:set>
                                  </p:childTnLst>
                                </p:cTn>
                              </p:par>
                              <p:par>
                                <p:cTn id="1355" presetID="3" presetClass="exit" presetSubtype="10" fill="hold" grpId="3" nodeType="withEffect">
                                  <p:stCondLst>
                                    <p:cond delay="0"/>
                                  </p:stCondLst>
                                  <p:childTnLst>
                                    <p:animEffect transition="out" filter="blinds(horizontal)">
                                      <p:cBhvr>
                                        <p:cTn id="1356" dur="6000"/>
                                        <p:tgtEl>
                                          <p:spTgt spid="55"/>
                                        </p:tgtEl>
                                      </p:cBhvr>
                                    </p:animEffect>
                                    <p:set>
                                      <p:cBhvr>
                                        <p:cTn id="1357" dur="1" fill="hold">
                                          <p:stCondLst>
                                            <p:cond delay="5999"/>
                                          </p:stCondLst>
                                        </p:cTn>
                                        <p:tgtEl>
                                          <p:spTgt spid="55"/>
                                        </p:tgtEl>
                                        <p:attrNameLst>
                                          <p:attrName>style.visibility</p:attrName>
                                        </p:attrNameLst>
                                      </p:cBhvr>
                                      <p:to>
                                        <p:strVal val="hidden"/>
                                      </p:to>
                                    </p:set>
                                  </p:childTnLst>
                                </p:cTn>
                              </p:par>
                              <p:par>
                                <p:cTn id="1358" presetID="2" presetClass="entr" presetSubtype="4" fill="hold" grpId="0" nodeType="withEffect">
                                  <p:stCondLst>
                                    <p:cond delay="0"/>
                                  </p:stCondLst>
                                  <p:childTnLst>
                                    <p:set>
                                      <p:cBhvr>
                                        <p:cTn id="1359" dur="1" fill="hold">
                                          <p:stCondLst>
                                            <p:cond delay="0"/>
                                          </p:stCondLst>
                                        </p:cTn>
                                        <p:tgtEl>
                                          <p:spTgt spid="56"/>
                                        </p:tgtEl>
                                        <p:attrNameLst>
                                          <p:attrName>style.visibility</p:attrName>
                                        </p:attrNameLst>
                                      </p:cBhvr>
                                      <p:to>
                                        <p:strVal val="visible"/>
                                      </p:to>
                                    </p:set>
                                    <p:anim calcmode="lin" valueType="num">
                                      <p:cBhvr additive="base">
                                        <p:cTn id="1360" dur="4000" fill="hold"/>
                                        <p:tgtEl>
                                          <p:spTgt spid="56"/>
                                        </p:tgtEl>
                                        <p:attrNameLst>
                                          <p:attrName>ppt_x</p:attrName>
                                        </p:attrNameLst>
                                      </p:cBhvr>
                                      <p:tavLst>
                                        <p:tav tm="0">
                                          <p:val>
                                            <p:strVal val="#ppt_x"/>
                                          </p:val>
                                        </p:tav>
                                        <p:tav tm="100000">
                                          <p:val>
                                            <p:strVal val="#ppt_x"/>
                                          </p:val>
                                        </p:tav>
                                      </p:tavLst>
                                    </p:anim>
                                    <p:anim calcmode="lin" valueType="num">
                                      <p:cBhvr additive="base">
                                        <p:cTn id="1361" dur="4000" fill="hold"/>
                                        <p:tgtEl>
                                          <p:spTgt spid="56"/>
                                        </p:tgtEl>
                                        <p:attrNameLst>
                                          <p:attrName>ppt_y</p:attrName>
                                        </p:attrNameLst>
                                      </p:cBhvr>
                                      <p:tavLst>
                                        <p:tav tm="0">
                                          <p:val>
                                            <p:strVal val="1+#ppt_h/2"/>
                                          </p:val>
                                        </p:tav>
                                        <p:tav tm="100000">
                                          <p:val>
                                            <p:strVal val="#ppt_y"/>
                                          </p:val>
                                        </p:tav>
                                      </p:tavLst>
                                    </p:anim>
                                  </p:childTnLst>
                                </p:cTn>
                              </p:par>
                              <p:par>
                                <p:cTn id="1362" presetID="19" presetClass="entr" presetSubtype="5" fill="hold" grpId="1" nodeType="withEffect">
                                  <p:stCondLst>
                                    <p:cond delay="0"/>
                                  </p:stCondLst>
                                  <p:childTnLst>
                                    <p:set>
                                      <p:cBhvr>
                                        <p:cTn id="1363" dur="1" fill="hold">
                                          <p:stCondLst>
                                            <p:cond delay="0"/>
                                          </p:stCondLst>
                                        </p:cTn>
                                        <p:tgtEl>
                                          <p:spTgt spid="56"/>
                                        </p:tgtEl>
                                        <p:attrNameLst>
                                          <p:attrName>style.visibility</p:attrName>
                                        </p:attrNameLst>
                                      </p:cBhvr>
                                      <p:to>
                                        <p:strVal val="visible"/>
                                      </p:to>
                                    </p:set>
                                    <p:anim calcmode="lin" valueType="num">
                                      <p:cBhvr>
                                        <p:cTn id="1364" dur="4000" fill="hold"/>
                                        <p:tgtEl>
                                          <p:spTgt spid="56"/>
                                        </p:tgtEl>
                                        <p:attrNameLst>
                                          <p:attrName>ppt_w</p:attrName>
                                        </p:attrNameLst>
                                      </p:cBhvr>
                                      <p:tavLst>
                                        <p:tav tm="0">
                                          <p:val>
                                            <p:strVal val="#ppt_w"/>
                                          </p:val>
                                        </p:tav>
                                        <p:tav tm="100000">
                                          <p:val>
                                            <p:strVal val="#ppt_w"/>
                                          </p:val>
                                        </p:tav>
                                      </p:tavLst>
                                    </p:anim>
                                    <p:anim calcmode="lin" valueType="num">
                                      <p:cBhvr>
                                        <p:cTn id="1365" dur="4000" fill="hold"/>
                                        <p:tgtEl>
                                          <p:spTgt spid="56"/>
                                        </p:tgtEl>
                                        <p:attrNameLst>
                                          <p:attrName>ppt_h</p:attrName>
                                        </p:attrNameLst>
                                      </p:cBhvr>
                                      <p:tavLst>
                                        <p:tav tm="0" fmla="#ppt_h*sin(2.5*pi*$)">
                                          <p:val>
                                            <p:fltVal val="0"/>
                                          </p:val>
                                        </p:tav>
                                        <p:tav tm="100000">
                                          <p:val>
                                            <p:fltVal val="1"/>
                                          </p:val>
                                        </p:tav>
                                      </p:tavLst>
                                    </p:anim>
                                  </p:childTnLst>
                                </p:cTn>
                              </p:par>
                              <p:par>
                                <p:cTn id="1366" presetID="2" presetClass="exit" presetSubtype="1" fill="hold" grpId="2" nodeType="withEffect">
                                  <p:stCondLst>
                                    <p:cond delay="0"/>
                                  </p:stCondLst>
                                  <p:childTnLst>
                                    <p:anim calcmode="lin" valueType="num">
                                      <p:cBhvr additive="base">
                                        <p:cTn id="1367" dur="4500"/>
                                        <p:tgtEl>
                                          <p:spTgt spid="56"/>
                                        </p:tgtEl>
                                        <p:attrNameLst>
                                          <p:attrName>ppt_x</p:attrName>
                                        </p:attrNameLst>
                                      </p:cBhvr>
                                      <p:tavLst>
                                        <p:tav tm="0">
                                          <p:val>
                                            <p:strVal val="ppt_x"/>
                                          </p:val>
                                        </p:tav>
                                        <p:tav tm="100000">
                                          <p:val>
                                            <p:strVal val="ppt_x"/>
                                          </p:val>
                                        </p:tav>
                                      </p:tavLst>
                                    </p:anim>
                                    <p:anim calcmode="lin" valueType="num">
                                      <p:cBhvr additive="base">
                                        <p:cTn id="1368" dur="4500"/>
                                        <p:tgtEl>
                                          <p:spTgt spid="56"/>
                                        </p:tgtEl>
                                        <p:attrNameLst>
                                          <p:attrName>ppt_y</p:attrName>
                                        </p:attrNameLst>
                                      </p:cBhvr>
                                      <p:tavLst>
                                        <p:tav tm="0">
                                          <p:val>
                                            <p:strVal val="ppt_y"/>
                                          </p:val>
                                        </p:tav>
                                        <p:tav tm="100000">
                                          <p:val>
                                            <p:strVal val="0-ppt_h/2"/>
                                          </p:val>
                                        </p:tav>
                                      </p:tavLst>
                                    </p:anim>
                                    <p:set>
                                      <p:cBhvr>
                                        <p:cTn id="1369" dur="1" fill="hold">
                                          <p:stCondLst>
                                            <p:cond delay="4499"/>
                                          </p:stCondLst>
                                        </p:cTn>
                                        <p:tgtEl>
                                          <p:spTgt spid="56"/>
                                        </p:tgtEl>
                                        <p:attrNameLst>
                                          <p:attrName>style.visibility</p:attrName>
                                        </p:attrNameLst>
                                      </p:cBhvr>
                                      <p:to>
                                        <p:strVal val="hidden"/>
                                      </p:to>
                                    </p:set>
                                  </p:childTnLst>
                                </p:cTn>
                              </p:par>
                              <p:par>
                                <p:cTn id="1370" presetID="3" presetClass="exit" presetSubtype="10" fill="hold" grpId="3" nodeType="withEffect">
                                  <p:stCondLst>
                                    <p:cond delay="0"/>
                                  </p:stCondLst>
                                  <p:childTnLst>
                                    <p:animEffect transition="out" filter="blinds(horizontal)">
                                      <p:cBhvr>
                                        <p:cTn id="1371" dur="6000"/>
                                        <p:tgtEl>
                                          <p:spTgt spid="56"/>
                                        </p:tgtEl>
                                      </p:cBhvr>
                                    </p:animEffect>
                                    <p:set>
                                      <p:cBhvr>
                                        <p:cTn id="1372" dur="1" fill="hold">
                                          <p:stCondLst>
                                            <p:cond delay="5999"/>
                                          </p:stCondLst>
                                        </p:cTn>
                                        <p:tgtEl>
                                          <p:spTgt spid="56"/>
                                        </p:tgtEl>
                                        <p:attrNameLst>
                                          <p:attrName>style.visibility</p:attrName>
                                        </p:attrNameLst>
                                      </p:cBhvr>
                                      <p:to>
                                        <p:strVal val="hidden"/>
                                      </p:to>
                                    </p:set>
                                  </p:childTnLst>
                                </p:cTn>
                              </p:par>
                              <p:par>
                                <p:cTn id="1373" presetID="2" presetClass="entr" presetSubtype="4" fill="hold" grpId="0" nodeType="withEffect">
                                  <p:stCondLst>
                                    <p:cond delay="0"/>
                                  </p:stCondLst>
                                  <p:childTnLst>
                                    <p:set>
                                      <p:cBhvr>
                                        <p:cTn id="1374" dur="1" fill="hold">
                                          <p:stCondLst>
                                            <p:cond delay="0"/>
                                          </p:stCondLst>
                                        </p:cTn>
                                        <p:tgtEl>
                                          <p:spTgt spid="57"/>
                                        </p:tgtEl>
                                        <p:attrNameLst>
                                          <p:attrName>style.visibility</p:attrName>
                                        </p:attrNameLst>
                                      </p:cBhvr>
                                      <p:to>
                                        <p:strVal val="visible"/>
                                      </p:to>
                                    </p:set>
                                    <p:anim calcmode="lin" valueType="num">
                                      <p:cBhvr additive="base">
                                        <p:cTn id="1375" dur="4000" fill="hold"/>
                                        <p:tgtEl>
                                          <p:spTgt spid="57"/>
                                        </p:tgtEl>
                                        <p:attrNameLst>
                                          <p:attrName>ppt_x</p:attrName>
                                        </p:attrNameLst>
                                      </p:cBhvr>
                                      <p:tavLst>
                                        <p:tav tm="0">
                                          <p:val>
                                            <p:strVal val="#ppt_x"/>
                                          </p:val>
                                        </p:tav>
                                        <p:tav tm="100000">
                                          <p:val>
                                            <p:strVal val="#ppt_x"/>
                                          </p:val>
                                        </p:tav>
                                      </p:tavLst>
                                    </p:anim>
                                    <p:anim calcmode="lin" valueType="num">
                                      <p:cBhvr additive="base">
                                        <p:cTn id="1376" dur="4000" fill="hold"/>
                                        <p:tgtEl>
                                          <p:spTgt spid="57"/>
                                        </p:tgtEl>
                                        <p:attrNameLst>
                                          <p:attrName>ppt_y</p:attrName>
                                        </p:attrNameLst>
                                      </p:cBhvr>
                                      <p:tavLst>
                                        <p:tav tm="0">
                                          <p:val>
                                            <p:strVal val="1+#ppt_h/2"/>
                                          </p:val>
                                        </p:tav>
                                        <p:tav tm="100000">
                                          <p:val>
                                            <p:strVal val="#ppt_y"/>
                                          </p:val>
                                        </p:tav>
                                      </p:tavLst>
                                    </p:anim>
                                  </p:childTnLst>
                                </p:cTn>
                              </p:par>
                              <p:par>
                                <p:cTn id="1377" presetID="19" presetClass="entr" presetSubtype="5" fill="hold" grpId="1" nodeType="withEffect">
                                  <p:stCondLst>
                                    <p:cond delay="0"/>
                                  </p:stCondLst>
                                  <p:childTnLst>
                                    <p:set>
                                      <p:cBhvr>
                                        <p:cTn id="1378" dur="1" fill="hold">
                                          <p:stCondLst>
                                            <p:cond delay="0"/>
                                          </p:stCondLst>
                                        </p:cTn>
                                        <p:tgtEl>
                                          <p:spTgt spid="57"/>
                                        </p:tgtEl>
                                        <p:attrNameLst>
                                          <p:attrName>style.visibility</p:attrName>
                                        </p:attrNameLst>
                                      </p:cBhvr>
                                      <p:to>
                                        <p:strVal val="visible"/>
                                      </p:to>
                                    </p:set>
                                    <p:anim calcmode="lin" valueType="num">
                                      <p:cBhvr>
                                        <p:cTn id="1379" dur="4000" fill="hold"/>
                                        <p:tgtEl>
                                          <p:spTgt spid="57"/>
                                        </p:tgtEl>
                                        <p:attrNameLst>
                                          <p:attrName>ppt_w</p:attrName>
                                        </p:attrNameLst>
                                      </p:cBhvr>
                                      <p:tavLst>
                                        <p:tav tm="0">
                                          <p:val>
                                            <p:strVal val="#ppt_w"/>
                                          </p:val>
                                        </p:tav>
                                        <p:tav tm="100000">
                                          <p:val>
                                            <p:strVal val="#ppt_w"/>
                                          </p:val>
                                        </p:tav>
                                      </p:tavLst>
                                    </p:anim>
                                    <p:anim calcmode="lin" valueType="num">
                                      <p:cBhvr>
                                        <p:cTn id="1380" dur="4000" fill="hold"/>
                                        <p:tgtEl>
                                          <p:spTgt spid="57"/>
                                        </p:tgtEl>
                                        <p:attrNameLst>
                                          <p:attrName>ppt_h</p:attrName>
                                        </p:attrNameLst>
                                      </p:cBhvr>
                                      <p:tavLst>
                                        <p:tav tm="0" fmla="#ppt_h*sin(2.5*pi*$)">
                                          <p:val>
                                            <p:fltVal val="0"/>
                                          </p:val>
                                        </p:tav>
                                        <p:tav tm="100000">
                                          <p:val>
                                            <p:fltVal val="1"/>
                                          </p:val>
                                        </p:tav>
                                      </p:tavLst>
                                    </p:anim>
                                  </p:childTnLst>
                                </p:cTn>
                              </p:par>
                              <p:par>
                                <p:cTn id="1381" presetID="2" presetClass="exit" presetSubtype="1" fill="hold" grpId="2" nodeType="withEffect">
                                  <p:stCondLst>
                                    <p:cond delay="0"/>
                                  </p:stCondLst>
                                  <p:childTnLst>
                                    <p:anim calcmode="lin" valueType="num">
                                      <p:cBhvr additive="base">
                                        <p:cTn id="1382" dur="4500"/>
                                        <p:tgtEl>
                                          <p:spTgt spid="57"/>
                                        </p:tgtEl>
                                        <p:attrNameLst>
                                          <p:attrName>ppt_x</p:attrName>
                                        </p:attrNameLst>
                                      </p:cBhvr>
                                      <p:tavLst>
                                        <p:tav tm="0">
                                          <p:val>
                                            <p:strVal val="ppt_x"/>
                                          </p:val>
                                        </p:tav>
                                        <p:tav tm="100000">
                                          <p:val>
                                            <p:strVal val="ppt_x"/>
                                          </p:val>
                                        </p:tav>
                                      </p:tavLst>
                                    </p:anim>
                                    <p:anim calcmode="lin" valueType="num">
                                      <p:cBhvr additive="base">
                                        <p:cTn id="1383" dur="4500"/>
                                        <p:tgtEl>
                                          <p:spTgt spid="57"/>
                                        </p:tgtEl>
                                        <p:attrNameLst>
                                          <p:attrName>ppt_y</p:attrName>
                                        </p:attrNameLst>
                                      </p:cBhvr>
                                      <p:tavLst>
                                        <p:tav tm="0">
                                          <p:val>
                                            <p:strVal val="ppt_y"/>
                                          </p:val>
                                        </p:tav>
                                        <p:tav tm="100000">
                                          <p:val>
                                            <p:strVal val="0-ppt_h/2"/>
                                          </p:val>
                                        </p:tav>
                                      </p:tavLst>
                                    </p:anim>
                                    <p:set>
                                      <p:cBhvr>
                                        <p:cTn id="1384" dur="1" fill="hold">
                                          <p:stCondLst>
                                            <p:cond delay="4499"/>
                                          </p:stCondLst>
                                        </p:cTn>
                                        <p:tgtEl>
                                          <p:spTgt spid="57"/>
                                        </p:tgtEl>
                                        <p:attrNameLst>
                                          <p:attrName>style.visibility</p:attrName>
                                        </p:attrNameLst>
                                      </p:cBhvr>
                                      <p:to>
                                        <p:strVal val="hidden"/>
                                      </p:to>
                                    </p:set>
                                  </p:childTnLst>
                                </p:cTn>
                              </p:par>
                              <p:par>
                                <p:cTn id="1385" presetID="3" presetClass="exit" presetSubtype="10" fill="hold" grpId="3" nodeType="withEffect">
                                  <p:stCondLst>
                                    <p:cond delay="0"/>
                                  </p:stCondLst>
                                  <p:childTnLst>
                                    <p:animEffect transition="out" filter="blinds(horizontal)">
                                      <p:cBhvr>
                                        <p:cTn id="1386" dur="6000"/>
                                        <p:tgtEl>
                                          <p:spTgt spid="57"/>
                                        </p:tgtEl>
                                      </p:cBhvr>
                                    </p:animEffect>
                                    <p:set>
                                      <p:cBhvr>
                                        <p:cTn id="1387" dur="1" fill="hold">
                                          <p:stCondLst>
                                            <p:cond delay="5999"/>
                                          </p:stCondLst>
                                        </p:cTn>
                                        <p:tgtEl>
                                          <p:spTgt spid="57"/>
                                        </p:tgtEl>
                                        <p:attrNameLst>
                                          <p:attrName>style.visibility</p:attrName>
                                        </p:attrNameLst>
                                      </p:cBhvr>
                                      <p:to>
                                        <p:strVal val="hidden"/>
                                      </p:to>
                                    </p:set>
                                  </p:childTnLst>
                                </p:cTn>
                              </p:par>
                              <p:par>
                                <p:cTn id="1388" presetID="2" presetClass="entr" presetSubtype="4" fill="hold" grpId="0" nodeType="withEffect">
                                  <p:stCondLst>
                                    <p:cond delay="0"/>
                                  </p:stCondLst>
                                  <p:childTnLst>
                                    <p:set>
                                      <p:cBhvr>
                                        <p:cTn id="1389" dur="1" fill="hold">
                                          <p:stCondLst>
                                            <p:cond delay="0"/>
                                          </p:stCondLst>
                                        </p:cTn>
                                        <p:tgtEl>
                                          <p:spTgt spid="65"/>
                                        </p:tgtEl>
                                        <p:attrNameLst>
                                          <p:attrName>style.visibility</p:attrName>
                                        </p:attrNameLst>
                                      </p:cBhvr>
                                      <p:to>
                                        <p:strVal val="visible"/>
                                      </p:to>
                                    </p:set>
                                    <p:anim calcmode="lin" valueType="num">
                                      <p:cBhvr additive="base">
                                        <p:cTn id="1390" dur="4000" fill="hold"/>
                                        <p:tgtEl>
                                          <p:spTgt spid="65"/>
                                        </p:tgtEl>
                                        <p:attrNameLst>
                                          <p:attrName>ppt_x</p:attrName>
                                        </p:attrNameLst>
                                      </p:cBhvr>
                                      <p:tavLst>
                                        <p:tav tm="0">
                                          <p:val>
                                            <p:strVal val="#ppt_x"/>
                                          </p:val>
                                        </p:tav>
                                        <p:tav tm="100000">
                                          <p:val>
                                            <p:strVal val="#ppt_x"/>
                                          </p:val>
                                        </p:tav>
                                      </p:tavLst>
                                    </p:anim>
                                    <p:anim calcmode="lin" valueType="num">
                                      <p:cBhvr additive="base">
                                        <p:cTn id="1391" dur="4000" fill="hold"/>
                                        <p:tgtEl>
                                          <p:spTgt spid="65"/>
                                        </p:tgtEl>
                                        <p:attrNameLst>
                                          <p:attrName>ppt_y</p:attrName>
                                        </p:attrNameLst>
                                      </p:cBhvr>
                                      <p:tavLst>
                                        <p:tav tm="0">
                                          <p:val>
                                            <p:strVal val="1+#ppt_h/2"/>
                                          </p:val>
                                        </p:tav>
                                        <p:tav tm="100000">
                                          <p:val>
                                            <p:strVal val="#ppt_y"/>
                                          </p:val>
                                        </p:tav>
                                      </p:tavLst>
                                    </p:anim>
                                  </p:childTnLst>
                                </p:cTn>
                              </p:par>
                              <p:par>
                                <p:cTn id="1392" presetID="19" presetClass="entr" presetSubtype="5" fill="hold" grpId="1" nodeType="withEffect">
                                  <p:stCondLst>
                                    <p:cond delay="0"/>
                                  </p:stCondLst>
                                  <p:childTnLst>
                                    <p:set>
                                      <p:cBhvr>
                                        <p:cTn id="1393" dur="1" fill="hold">
                                          <p:stCondLst>
                                            <p:cond delay="0"/>
                                          </p:stCondLst>
                                        </p:cTn>
                                        <p:tgtEl>
                                          <p:spTgt spid="65"/>
                                        </p:tgtEl>
                                        <p:attrNameLst>
                                          <p:attrName>style.visibility</p:attrName>
                                        </p:attrNameLst>
                                      </p:cBhvr>
                                      <p:to>
                                        <p:strVal val="visible"/>
                                      </p:to>
                                    </p:set>
                                    <p:anim calcmode="lin" valueType="num">
                                      <p:cBhvr>
                                        <p:cTn id="1394" dur="4000" fill="hold"/>
                                        <p:tgtEl>
                                          <p:spTgt spid="65"/>
                                        </p:tgtEl>
                                        <p:attrNameLst>
                                          <p:attrName>ppt_w</p:attrName>
                                        </p:attrNameLst>
                                      </p:cBhvr>
                                      <p:tavLst>
                                        <p:tav tm="0">
                                          <p:val>
                                            <p:strVal val="#ppt_w"/>
                                          </p:val>
                                        </p:tav>
                                        <p:tav tm="100000">
                                          <p:val>
                                            <p:strVal val="#ppt_w"/>
                                          </p:val>
                                        </p:tav>
                                      </p:tavLst>
                                    </p:anim>
                                    <p:anim calcmode="lin" valueType="num">
                                      <p:cBhvr>
                                        <p:cTn id="1395" dur="4000" fill="hold"/>
                                        <p:tgtEl>
                                          <p:spTgt spid="65"/>
                                        </p:tgtEl>
                                        <p:attrNameLst>
                                          <p:attrName>ppt_h</p:attrName>
                                        </p:attrNameLst>
                                      </p:cBhvr>
                                      <p:tavLst>
                                        <p:tav tm="0" fmla="#ppt_h*sin(2.5*pi*$)">
                                          <p:val>
                                            <p:fltVal val="0"/>
                                          </p:val>
                                        </p:tav>
                                        <p:tav tm="100000">
                                          <p:val>
                                            <p:fltVal val="1"/>
                                          </p:val>
                                        </p:tav>
                                      </p:tavLst>
                                    </p:anim>
                                  </p:childTnLst>
                                </p:cTn>
                              </p:par>
                              <p:par>
                                <p:cTn id="1396" presetID="2" presetClass="exit" presetSubtype="1" fill="hold" grpId="2" nodeType="withEffect">
                                  <p:stCondLst>
                                    <p:cond delay="0"/>
                                  </p:stCondLst>
                                  <p:childTnLst>
                                    <p:anim calcmode="lin" valueType="num">
                                      <p:cBhvr additive="base">
                                        <p:cTn id="1397" dur="4500"/>
                                        <p:tgtEl>
                                          <p:spTgt spid="65"/>
                                        </p:tgtEl>
                                        <p:attrNameLst>
                                          <p:attrName>ppt_x</p:attrName>
                                        </p:attrNameLst>
                                      </p:cBhvr>
                                      <p:tavLst>
                                        <p:tav tm="0">
                                          <p:val>
                                            <p:strVal val="ppt_x"/>
                                          </p:val>
                                        </p:tav>
                                        <p:tav tm="100000">
                                          <p:val>
                                            <p:strVal val="ppt_x"/>
                                          </p:val>
                                        </p:tav>
                                      </p:tavLst>
                                    </p:anim>
                                    <p:anim calcmode="lin" valueType="num">
                                      <p:cBhvr additive="base">
                                        <p:cTn id="1398" dur="4500"/>
                                        <p:tgtEl>
                                          <p:spTgt spid="65"/>
                                        </p:tgtEl>
                                        <p:attrNameLst>
                                          <p:attrName>ppt_y</p:attrName>
                                        </p:attrNameLst>
                                      </p:cBhvr>
                                      <p:tavLst>
                                        <p:tav tm="0">
                                          <p:val>
                                            <p:strVal val="ppt_y"/>
                                          </p:val>
                                        </p:tav>
                                        <p:tav tm="100000">
                                          <p:val>
                                            <p:strVal val="0-ppt_h/2"/>
                                          </p:val>
                                        </p:tav>
                                      </p:tavLst>
                                    </p:anim>
                                    <p:set>
                                      <p:cBhvr>
                                        <p:cTn id="1399" dur="1" fill="hold">
                                          <p:stCondLst>
                                            <p:cond delay="4499"/>
                                          </p:stCondLst>
                                        </p:cTn>
                                        <p:tgtEl>
                                          <p:spTgt spid="65"/>
                                        </p:tgtEl>
                                        <p:attrNameLst>
                                          <p:attrName>style.visibility</p:attrName>
                                        </p:attrNameLst>
                                      </p:cBhvr>
                                      <p:to>
                                        <p:strVal val="hidden"/>
                                      </p:to>
                                    </p:set>
                                  </p:childTnLst>
                                </p:cTn>
                              </p:par>
                              <p:par>
                                <p:cTn id="1400" presetID="3" presetClass="exit" presetSubtype="10" fill="hold" grpId="3" nodeType="withEffect">
                                  <p:stCondLst>
                                    <p:cond delay="0"/>
                                  </p:stCondLst>
                                  <p:childTnLst>
                                    <p:animEffect transition="out" filter="blinds(horizontal)">
                                      <p:cBhvr>
                                        <p:cTn id="1401" dur="6000"/>
                                        <p:tgtEl>
                                          <p:spTgt spid="65"/>
                                        </p:tgtEl>
                                      </p:cBhvr>
                                    </p:animEffect>
                                    <p:set>
                                      <p:cBhvr>
                                        <p:cTn id="1402" dur="1" fill="hold">
                                          <p:stCondLst>
                                            <p:cond delay="5999"/>
                                          </p:stCondLst>
                                        </p:cTn>
                                        <p:tgtEl>
                                          <p:spTgt spid="65"/>
                                        </p:tgtEl>
                                        <p:attrNameLst>
                                          <p:attrName>style.visibility</p:attrName>
                                        </p:attrNameLst>
                                      </p:cBhvr>
                                      <p:to>
                                        <p:strVal val="hidden"/>
                                      </p:to>
                                    </p:set>
                                  </p:childTnLst>
                                </p:cTn>
                              </p:par>
                              <p:par>
                                <p:cTn id="1403" presetID="2" presetClass="entr" presetSubtype="4" fill="hold" grpId="0" nodeType="withEffect">
                                  <p:stCondLst>
                                    <p:cond delay="0"/>
                                  </p:stCondLst>
                                  <p:childTnLst>
                                    <p:set>
                                      <p:cBhvr>
                                        <p:cTn id="1404" dur="1" fill="hold">
                                          <p:stCondLst>
                                            <p:cond delay="0"/>
                                          </p:stCondLst>
                                        </p:cTn>
                                        <p:tgtEl>
                                          <p:spTgt spid="64"/>
                                        </p:tgtEl>
                                        <p:attrNameLst>
                                          <p:attrName>style.visibility</p:attrName>
                                        </p:attrNameLst>
                                      </p:cBhvr>
                                      <p:to>
                                        <p:strVal val="visible"/>
                                      </p:to>
                                    </p:set>
                                    <p:anim calcmode="lin" valueType="num">
                                      <p:cBhvr additive="base">
                                        <p:cTn id="1405" dur="4000" fill="hold"/>
                                        <p:tgtEl>
                                          <p:spTgt spid="64"/>
                                        </p:tgtEl>
                                        <p:attrNameLst>
                                          <p:attrName>ppt_x</p:attrName>
                                        </p:attrNameLst>
                                      </p:cBhvr>
                                      <p:tavLst>
                                        <p:tav tm="0">
                                          <p:val>
                                            <p:strVal val="#ppt_x"/>
                                          </p:val>
                                        </p:tav>
                                        <p:tav tm="100000">
                                          <p:val>
                                            <p:strVal val="#ppt_x"/>
                                          </p:val>
                                        </p:tav>
                                      </p:tavLst>
                                    </p:anim>
                                    <p:anim calcmode="lin" valueType="num">
                                      <p:cBhvr additive="base">
                                        <p:cTn id="1406" dur="4000" fill="hold"/>
                                        <p:tgtEl>
                                          <p:spTgt spid="64"/>
                                        </p:tgtEl>
                                        <p:attrNameLst>
                                          <p:attrName>ppt_y</p:attrName>
                                        </p:attrNameLst>
                                      </p:cBhvr>
                                      <p:tavLst>
                                        <p:tav tm="0">
                                          <p:val>
                                            <p:strVal val="1+#ppt_h/2"/>
                                          </p:val>
                                        </p:tav>
                                        <p:tav tm="100000">
                                          <p:val>
                                            <p:strVal val="#ppt_y"/>
                                          </p:val>
                                        </p:tav>
                                      </p:tavLst>
                                    </p:anim>
                                  </p:childTnLst>
                                </p:cTn>
                              </p:par>
                              <p:par>
                                <p:cTn id="1407" presetID="19" presetClass="entr" presetSubtype="5" fill="hold" grpId="1" nodeType="withEffect">
                                  <p:stCondLst>
                                    <p:cond delay="0"/>
                                  </p:stCondLst>
                                  <p:childTnLst>
                                    <p:set>
                                      <p:cBhvr>
                                        <p:cTn id="1408" dur="1" fill="hold">
                                          <p:stCondLst>
                                            <p:cond delay="0"/>
                                          </p:stCondLst>
                                        </p:cTn>
                                        <p:tgtEl>
                                          <p:spTgt spid="64"/>
                                        </p:tgtEl>
                                        <p:attrNameLst>
                                          <p:attrName>style.visibility</p:attrName>
                                        </p:attrNameLst>
                                      </p:cBhvr>
                                      <p:to>
                                        <p:strVal val="visible"/>
                                      </p:to>
                                    </p:set>
                                    <p:anim calcmode="lin" valueType="num">
                                      <p:cBhvr>
                                        <p:cTn id="1409" dur="4000" fill="hold"/>
                                        <p:tgtEl>
                                          <p:spTgt spid="64"/>
                                        </p:tgtEl>
                                        <p:attrNameLst>
                                          <p:attrName>ppt_w</p:attrName>
                                        </p:attrNameLst>
                                      </p:cBhvr>
                                      <p:tavLst>
                                        <p:tav tm="0">
                                          <p:val>
                                            <p:strVal val="#ppt_w"/>
                                          </p:val>
                                        </p:tav>
                                        <p:tav tm="100000">
                                          <p:val>
                                            <p:strVal val="#ppt_w"/>
                                          </p:val>
                                        </p:tav>
                                      </p:tavLst>
                                    </p:anim>
                                    <p:anim calcmode="lin" valueType="num">
                                      <p:cBhvr>
                                        <p:cTn id="1410" dur="4000" fill="hold"/>
                                        <p:tgtEl>
                                          <p:spTgt spid="64"/>
                                        </p:tgtEl>
                                        <p:attrNameLst>
                                          <p:attrName>ppt_h</p:attrName>
                                        </p:attrNameLst>
                                      </p:cBhvr>
                                      <p:tavLst>
                                        <p:tav tm="0" fmla="#ppt_h*sin(2.5*pi*$)">
                                          <p:val>
                                            <p:fltVal val="0"/>
                                          </p:val>
                                        </p:tav>
                                        <p:tav tm="100000">
                                          <p:val>
                                            <p:fltVal val="1"/>
                                          </p:val>
                                        </p:tav>
                                      </p:tavLst>
                                    </p:anim>
                                  </p:childTnLst>
                                </p:cTn>
                              </p:par>
                              <p:par>
                                <p:cTn id="1411" presetID="2" presetClass="exit" presetSubtype="1" fill="hold" grpId="2" nodeType="withEffect">
                                  <p:stCondLst>
                                    <p:cond delay="0"/>
                                  </p:stCondLst>
                                  <p:childTnLst>
                                    <p:anim calcmode="lin" valueType="num">
                                      <p:cBhvr additive="base">
                                        <p:cTn id="1412" dur="4500"/>
                                        <p:tgtEl>
                                          <p:spTgt spid="64"/>
                                        </p:tgtEl>
                                        <p:attrNameLst>
                                          <p:attrName>ppt_x</p:attrName>
                                        </p:attrNameLst>
                                      </p:cBhvr>
                                      <p:tavLst>
                                        <p:tav tm="0">
                                          <p:val>
                                            <p:strVal val="ppt_x"/>
                                          </p:val>
                                        </p:tav>
                                        <p:tav tm="100000">
                                          <p:val>
                                            <p:strVal val="ppt_x"/>
                                          </p:val>
                                        </p:tav>
                                      </p:tavLst>
                                    </p:anim>
                                    <p:anim calcmode="lin" valueType="num">
                                      <p:cBhvr additive="base">
                                        <p:cTn id="1413" dur="4500"/>
                                        <p:tgtEl>
                                          <p:spTgt spid="64"/>
                                        </p:tgtEl>
                                        <p:attrNameLst>
                                          <p:attrName>ppt_y</p:attrName>
                                        </p:attrNameLst>
                                      </p:cBhvr>
                                      <p:tavLst>
                                        <p:tav tm="0">
                                          <p:val>
                                            <p:strVal val="ppt_y"/>
                                          </p:val>
                                        </p:tav>
                                        <p:tav tm="100000">
                                          <p:val>
                                            <p:strVal val="0-ppt_h/2"/>
                                          </p:val>
                                        </p:tav>
                                      </p:tavLst>
                                    </p:anim>
                                    <p:set>
                                      <p:cBhvr>
                                        <p:cTn id="1414" dur="1" fill="hold">
                                          <p:stCondLst>
                                            <p:cond delay="4499"/>
                                          </p:stCondLst>
                                        </p:cTn>
                                        <p:tgtEl>
                                          <p:spTgt spid="64"/>
                                        </p:tgtEl>
                                        <p:attrNameLst>
                                          <p:attrName>style.visibility</p:attrName>
                                        </p:attrNameLst>
                                      </p:cBhvr>
                                      <p:to>
                                        <p:strVal val="hidden"/>
                                      </p:to>
                                    </p:set>
                                  </p:childTnLst>
                                </p:cTn>
                              </p:par>
                              <p:par>
                                <p:cTn id="1415" presetID="3" presetClass="exit" presetSubtype="10" fill="hold" grpId="3" nodeType="withEffect">
                                  <p:stCondLst>
                                    <p:cond delay="0"/>
                                  </p:stCondLst>
                                  <p:childTnLst>
                                    <p:animEffect transition="out" filter="blinds(horizontal)">
                                      <p:cBhvr>
                                        <p:cTn id="1416" dur="6000"/>
                                        <p:tgtEl>
                                          <p:spTgt spid="64"/>
                                        </p:tgtEl>
                                      </p:cBhvr>
                                    </p:animEffect>
                                    <p:set>
                                      <p:cBhvr>
                                        <p:cTn id="1417" dur="1" fill="hold">
                                          <p:stCondLst>
                                            <p:cond delay="5999"/>
                                          </p:stCondLst>
                                        </p:cTn>
                                        <p:tgtEl>
                                          <p:spTgt spid="64"/>
                                        </p:tgtEl>
                                        <p:attrNameLst>
                                          <p:attrName>style.visibility</p:attrName>
                                        </p:attrNameLst>
                                      </p:cBhvr>
                                      <p:to>
                                        <p:strVal val="hidden"/>
                                      </p:to>
                                    </p:set>
                                  </p:childTnLst>
                                </p:cTn>
                              </p:par>
                              <p:par>
                                <p:cTn id="1418" presetID="2" presetClass="entr" presetSubtype="4" fill="hold" grpId="0" nodeType="withEffect">
                                  <p:stCondLst>
                                    <p:cond delay="0"/>
                                  </p:stCondLst>
                                  <p:childTnLst>
                                    <p:set>
                                      <p:cBhvr>
                                        <p:cTn id="1419" dur="1" fill="hold">
                                          <p:stCondLst>
                                            <p:cond delay="0"/>
                                          </p:stCondLst>
                                        </p:cTn>
                                        <p:tgtEl>
                                          <p:spTgt spid="63"/>
                                        </p:tgtEl>
                                        <p:attrNameLst>
                                          <p:attrName>style.visibility</p:attrName>
                                        </p:attrNameLst>
                                      </p:cBhvr>
                                      <p:to>
                                        <p:strVal val="visible"/>
                                      </p:to>
                                    </p:set>
                                    <p:anim calcmode="lin" valueType="num">
                                      <p:cBhvr additive="base">
                                        <p:cTn id="1420" dur="4000" fill="hold"/>
                                        <p:tgtEl>
                                          <p:spTgt spid="63"/>
                                        </p:tgtEl>
                                        <p:attrNameLst>
                                          <p:attrName>ppt_x</p:attrName>
                                        </p:attrNameLst>
                                      </p:cBhvr>
                                      <p:tavLst>
                                        <p:tav tm="0">
                                          <p:val>
                                            <p:strVal val="#ppt_x"/>
                                          </p:val>
                                        </p:tav>
                                        <p:tav tm="100000">
                                          <p:val>
                                            <p:strVal val="#ppt_x"/>
                                          </p:val>
                                        </p:tav>
                                      </p:tavLst>
                                    </p:anim>
                                    <p:anim calcmode="lin" valueType="num">
                                      <p:cBhvr additive="base">
                                        <p:cTn id="1421" dur="4000" fill="hold"/>
                                        <p:tgtEl>
                                          <p:spTgt spid="63"/>
                                        </p:tgtEl>
                                        <p:attrNameLst>
                                          <p:attrName>ppt_y</p:attrName>
                                        </p:attrNameLst>
                                      </p:cBhvr>
                                      <p:tavLst>
                                        <p:tav tm="0">
                                          <p:val>
                                            <p:strVal val="1+#ppt_h/2"/>
                                          </p:val>
                                        </p:tav>
                                        <p:tav tm="100000">
                                          <p:val>
                                            <p:strVal val="#ppt_y"/>
                                          </p:val>
                                        </p:tav>
                                      </p:tavLst>
                                    </p:anim>
                                  </p:childTnLst>
                                </p:cTn>
                              </p:par>
                              <p:par>
                                <p:cTn id="1422" presetID="19" presetClass="entr" presetSubtype="5" fill="hold" grpId="1" nodeType="withEffect">
                                  <p:stCondLst>
                                    <p:cond delay="0"/>
                                  </p:stCondLst>
                                  <p:childTnLst>
                                    <p:set>
                                      <p:cBhvr>
                                        <p:cTn id="1423" dur="1" fill="hold">
                                          <p:stCondLst>
                                            <p:cond delay="0"/>
                                          </p:stCondLst>
                                        </p:cTn>
                                        <p:tgtEl>
                                          <p:spTgt spid="63"/>
                                        </p:tgtEl>
                                        <p:attrNameLst>
                                          <p:attrName>style.visibility</p:attrName>
                                        </p:attrNameLst>
                                      </p:cBhvr>
                                      <p:to>
                                        <p:strVal val="visible"/>
                                      </p:to>
                                    </p:set>
                                    <p:anim calcmode="lin" valueType="num">
                                      <p:cBhvr>
                                        <p:cTn id="1424" dur="4000" fill="hold"/>
                                        <p:tgtEl>
                                          <p:spTgt spid="63"/>
                                        </p:tgtEl>
                                        <p:attrNameLst>
                                          <p:attrName>ppt_w</p:attrName>
                                        </p:attrNameLst>
                                      </p:cBhvr>
                                      <p:tavLst>
                                        <p:tav tm="0">
                                          <p:val>
                                            <p:strVal val="#ppt_w"/>
                                          </p:val>
                                        </p:tav>
                                        <p:tav tm="100000">
                                          <p:val>
                                            <p:strVal val="#ppt_w"/>
                                          </p:val>
                                        </p:tav>
                                      </p:tavLst>
                                    </p:anim>
                                    <p:anim calcmode="lin" valueType="num">
                                      <p:cBhvr>
                                        <p:cTn id="1425" dur="4000" fill="hold"/>
                                        <p:tgtEl>
                                          <p:spTgt spid="63"/>
                                        </p:tgtEl>
                                        <p:attrNameLst>
                                          <p:attrName>ppt_h</p:attrName>
                                        </p:attrNameLst>
                                      </p:cBhvr>
                                      <p:tavLst>
                                        <p:tav tm="0" fmla="#ppt_h*sin(2.5*pi*$)">
                                          <p:val>
                                            <p:fltVal val="0"/>
                                          </p:val>
                                        </p:tav>
                                        <p:tav tm="100000">
                                          <p:val>
                                            <p:fltVal val="1"/>
                                          </p:val>
                                        </p:tav>
                                      </p:tavLst>
                                    </p:anim>
                                  </p:childTnLst>
                                </p:cTn>
                              </p:par>
                              <p:par>
                                <p:cTn id="1426" presetID="2" presetClass="exit" presetSubtype="1" fill="hold" grpId="2" nodeType="withEffect">
                                  <p:stCondLst>
                                    <p:cond delay="0"/>
                                  </p:stCondLst>
                                  <p:childTnLst>
                                    <p:anim calcmode="lin" valueType="num">
                                      <p:cBhvr additive="base">
                                        <p:cTn id="1427" dur="4500"/>
                                        <p:tgtEl>
                                          <p:spTgt spid="63"/>
                                        </p:tgtEl>
                                        <p:attrNameLst>
                                          <p:attrName>ppt_x</p:attrName>
                                        </p:attrNameLst>
                                      </p:cBhvr>
                                      <p:tavLst>
                                        <p:tav tm="0">
                                          <p:val>
                                            <p:strVal val="ppt_x"/>
                                          </p:val>
                                        </p:tav>
                                        <p:tav tm="100000">
                                          <p:val>
                                            <p:strVal val="ppt_x"/>
                                          </p:val>
                                        </p:tav>
                                      </p:tavLst>
                                    </p:anim>
                                    <p:anim calcmode="lin" valueType="num">
                                      <p:cBhvr additive="base">
                                        <p:cTn id="1428" dur="4500"/>
                                        <p:tgtEl>
                                          <p:spTgt spid="63"/>
                                        </p:tgtEl>
                                        <p:attrNameLst>
                                          <p:attrName>ppt_y</p:attrName>
                                        </p:attrNameLst>
                                      </p:cBhvr>
                                      <p:tavLst>
                                        <p:tav tm="0">
                                          <p:val>
                                            <p:strVal val="ppt_y"/>
                                          </p:val>
                                        </p:tav>
                                        <p:tav tm="100000">
                                          <p:val>
                                            <p:strVal val="0-ppt_h/2"/>
                                          </p:val>
                                        </p:tav>
                                      </p:tavLst>
                                    </p:anim>
                                    <p:set>
                                      <p:cBhvr>
                                        <p:cTn id="1429" dur="1" fill="hold">
                                          <p:stCondLst>
                                            <p:cond delay="4499"/>
                                          </p:stCondLst>
                                        </p:cTn>
                                        <p:tgtEl>
                                          <p:spTgt spid="63"/>
                                        </p:tgtEl>
                                        <p:attrNameLst>
                                          <p:attrName>style.visibility</p:attrName>
                                        </p:attrNameLst>
                                      </p:cBhvr>
                                      <p:to>
                                        <p:strVal val="hidden"/>
                                      </p:to>
                                    </p:set>
                                  </p:childTnLst>
                                </p:cTn>
                              </p:par>
                              <p:par>
                                <p:cTn id="1430" presetID="3" presetClass="exit" presetSubtype="10" fill="hold" grpId="3" nodeType="withEffect">
                                  <p:stCondLst>
                                    <p:cond delay="0"/>
                                  </p:stCondLst>
                                  <p:childTnLst>
                                    <p:animEffect transition="out" filter="blinds(horizontal)">
                                      <p:cBhvr>
                                        <p:cTn id="1431" dur="6000"/>
                                        <p:tgtEl>
                                          <p:spTgt spid="63"/>
                                        </p:tgtEl>
                                      </p:cBhvr>
                                    </p:animEffect>
                                    <p:set>
                                      <p:cBhvr>
                                        <p:cTn id="1432" dur="1" fill="hold">
                                          <p:stCondLst>
                                            <p:cond delay="5999"/>
                                          </p:stCondLst>
                                        </p:cTn>
                                        <p:tgtEl>
                                          <p:spTgt spid="63"/>
                                        </p:tgtEl>
                                        <p:attrNameLst>
                                          <p:attrName>style.visibility</p:attrName>
                                        </p:attrNameLst>
                                      </p:cBhvr>
                                      <p:to>
                                        <p:strVal val="hidden"/>
                                      </p:to>
                                    </p:set>
                                  </p:childTnLst>
                                </p:cTn>
                              </p:par>
                              <p:par>
                                <p:cTn id="1433" presetID="2" presetClass="entr" presetSubtype="4" fill="hold" grpId="0" nodeType="withEffect">
                                  <p:stCondLst>
                                    <p:cond delay="0"/>
                                  </p:stCondLst>
                                  <p:childTnLst>
                                    <p:set>
                                      <p:cBhvr>
                                        <p:cTn id="1434" dur="1" fill="hold">
                                          <p:stCondLst>
                                            <p:cond delay="0"/>
                                          </p:stCondLst>
                                        </p:cTn>
                                        <p:tgtEl>
                                          <p:spTgt spid="62"/>
                                        </p:tgtEl>
                                        <p:attrNameLst>
                                          <p:attrName>style.visibility</p:attrName>
                                        </p:attrNameLst>
                                      </p:cBhvr>
                                      <p:to>
                                        <p:strVal val="visible"/>
                                      </p:to>
                                    </p:set>
                                    <p:anim calcmode="lin" valueType="num">
                                      <p:cBhvr additive="base">
                                        <p:cTn id="1435" dur="4000" fill="hold"/>
                                        <p:tgtEl>
                                          <p:spTgt spid="62"/>
                                        </p:tgtEl>
                                        <p:attrNameLst>
                                          <p:attrName>ppt_x</p:attrName>
                                        </p:attrNameLst>
                                      </p:cBhvr>
                                      <p:tavLst>
                                        <p:tav tm="0">
                                          <p:val>
                                            <p:strVal val="#ppt_x"/>
                                          </p:val>
                                        </p:tav>
                                        <p:tav tm="100000">
                                          <p:val>
                                            <p:strVal val="#ppt_x"/>
                                          </p:val>
                                        </p:tav>
                                      </p:tavLst>
                                    </p:anim>
                                    <p:anim calcmode="lin" valueType="num">
                                      <p:cBhvr additive="base">
                                        <p:cTn id="1436" dur="4000" fill="hold"/>
                                        <p:tgtEl>
                                          <p:spTgt spid="62"/>
                                        </p:tgtEl>
                                        <p:attrNameLst>
                                          <p:attrName>ppt_y</p:attrName>
                                        </p:attrNameLst>
                                      </p:cBhvr>
                                      <p:tavLst>
                                        <p:tav tm="0">
                                          <p:val>
                                            <p:strVal val="1+#ppt_h/2"/>
                                          </p:val>
                                        </p:tav>
                                        <p:tav tm="100000">
                                          <p:val>
                                            <p:strVal val="#ppt_y"/>
                                          </p:val>
                                        </p:tav>
                                      </p:tavLst>
                                    </p:anim>
                                  </p:childTnLst>
                                </p:cTn>
                              </p:par>
                              <p:par>
                                <p:cTn id="1437" presetID="19" presetClass="entr" presetSubtype="5" fill="hold" grpId="1" nodeType="withEffect">
                                  <p:stCondLst>
                                    <p:cond delay="0"/>
                                  </p:stCondLst>
                                  <p:childTnLst>
                                    <p:set>
                                      <p:cBhvr>
                                        <p:cTn id="1438" dur="1" fill="hold">
                                          <p:stCondLst>
                                            <p:cond delay="0"/>
                                          </p:stCondLst>
                                        </p:cTn>
                                        <p:tgtEl>
                                          <p:spTgt spid="62"/>
                                        </p:tgtEl>
                                        <p:attrNameLst>
                                          <p:attrName>style.visibility</p:attrName>
                                        </p:attrNameLst>
                                      </p:cBhvr>
                                      <p:to>
                                        <p:strVal val="visible"/>
                                      </p:to>
                                    </p:set>
                                    <p:anim calcmode="lin" valueType="num">
                                      <p:cBhvr>
                                        <p:cTn id="1439" dur="4000" fill="hold"/>
                                        <p:tgtEl>
                                          <p:spTgt spid="62"/>
                                        </p:tgtEl>
                                        <p:attrNameLst>
                                          <p:attrName>ppt_w</p:attrName>
                                        </p:attrNameLst>
                                      </p:cBhvr>
                                      <p:tavLst>
                                        <p:tav tm="0">
                                          <p:val>
                                            <p:strVal val="#ppt_w"/>
                                          </p:val>
                                        </p:tav>
                                        <p:tav tm="100000">
                                          <p:val>
                                            <p:strVal val="#ppt_w"/>
                                          </p:val>
                                        </p:tav>
                                      </p:tavLst>
                                    </p:anim>
                                    <p:anim calcmode="lin" valueType="num">
                                      <p:cBhvr>
                                        <p:cTn id="1440" dur="4000" fill="hold"/>
                                        <p:tgtEl>
                                          <p:spTgt spid="62"/>
                                        </p:tgtEl>
                                        <p:attrNameLst>
                                          <p:attrName>ppt_h</p:attrName>
                                        </p:attrNameLst>
                                      </p:cBhvr>
                                      <p:tavLst>
                                        <p:tav tm="0" fmla="#ppt_h*sin(2.5*pi*$)">
                                          <p:val>
                                            <p:fltVal val="0"/>
                                          </p:val>
                                        </p:tav>
                                        <p:tav tm="100000">
                                          <p:val>
                                            <p:fltVal val="1"/>
                                          </p:val>
                                        </p:tav>
                                      </p:tavLst>
                                    </p:anim>
                                  </p:childTnLst>
                                </p:cTn>
                              </p:par>
                              <p:par>
                                <p:cTn id="1441" presetID="2" presetClass="exit" presetSubtype="1" fill="hold" grpId="2" nodeType="withEffect">
                                  <p:stCondLst>
                                    <p:cond delay="0"/>
                                  </p:stCondLst>
                                  <p:childTnLst>
                                    <p:anim calcmode="lin" valueType="num">
                                      <p:cBhvr additive="base">
                                        <p:cTn id="1442" dur="4500"/>
                                        <p:tgtEl>
                                          <p:spTgt spid="62"/>
                                        </p:tgtEl>
                                        <p:attrNameLst>
                                          <p:attrName>ppt_x</p:attrName>
                                        </p:attrNameLst>
                                      </p:cBhvr>
                                      <p:tavLst>
                                        <p:tav tm="0">
                                          <p:val>
                                            <p:strVal val="ppt_x"/>
                                          </p:val>
                                        </p:tav>
                                        <p:tav tm="100000">
                                          <p:val>
                                            <p:strVal val="ppt_x"/>
                                          </p:val>
                                        </p:tav>
                                      </p:tavLst>
                                    </p:anim>
                                    <p:anim calcmode="lin" valueType="num">
                                      <p:cBhvr additive="base">
                                        <p:cTn id="1443" dur="4500"/>
                                        <p:tgtEl>
                                          <p:spTgt spid="62"/>
                                        </p:tgtEl>
                                        <p:attrNameLst>
                                          <p:attrName>ppt_y</p:attrName>
                                        </p:attrNameLst>
                                      </p:cBhvr>
                                      <p:tavLst>
                                        <p:tav tm="0">
                                          <p:val>
                                            <p:strVal val="ppt_y"/>
                                          </p:val>
                                        </p:tav>
                                        <p:tav tm="100000">
                                          <p:val>
                                            <p:strVal val="0-ppt_h/2"/>
                                          </p:val>
                                        </p:tav>
                                      </p:tavLst>
                                    </p:anim>
                                    <p:set>
                                      <p:cBhvr>
                                        <p:cTn id="1444" dur="1" fill="hold">
                                          <p:stCondLst>
                                            <p:cond delay="4499"/>
                                          </p:stCondLst>
                                        </p:cTn>
                                        <p:tgtEl>
                                          <p:spTgt spid="62"/>
                                        </p:tgtEl>
                                        <p:attrNameLst>
                                          <p:attrName>style.visibility</p:attrName>
                                        </p:attrNameLst>
                                      </p:cBhvr>
                                      <p:to>
                                        <p:strVal val="hidden"/>
                                      </p:to>
                                    </p:set>
                                  </p:childTnLst>
                                </p:cTn>
                              </p:par>
                              <p:par>
                                <p:cTn id="1445" presetID="3" presetClass="exit" presetSubtype="10" fill="hold" grpId="3" nodeType="withEffect">
                                  <p:stCondLst>
                                    <p:cond delay="0"/>
                                  </p:stCondLst>
                                  <p:childTnLst>
                                    <p:animEffect transition="out" filter="blinds(horizontal)">
                                      <p:cBhvr>
                                        <p:cTn id="1446" dur="6000"/>
                                        <p:tgtEl>
                                          <p:spTgt spid="62"/>
                                        </p:tgtEl>
                                      </p:cBhvr>
                                    </p:animEffect>
                                    <p:set>
                                      <p:cBhvr>
                                        <p:cTn id="1447" dur="1" fill="hold">
                                          <p:stCondLst>
                                            <p:cond delay="5999"/>
                                          </p:stCondLst>
                                        </p:cTn>
                                        <p:tgtEl>
                                          <p:spTgt spid="62"/>
                                        </p:tgtEl>
                                        <p:attrNameLst>
                                          <p:attrName>style.visibility</p:attrName>
                                        </p:attrNameLst>
                                      </p:cBhvr>
                                      <p:to>
                                        <p:strVal val="hidden"/>
                                      </p:to>
                                    </p:set>
                                  </p:childTnLst>
                                </p:cTn>
                              </p:par>
                              <p:par>
                                <p:cTn id="1448" presetID="2" presetClass="entr" presetSubtype="4" fill="hold" grpId="0" nodeType="withEffect">
                                  <p:stCondLst>
                                    <p:cond delay="0"/>
                                  </p:stCondLst>
                                  <p:childTnLst>
                                    <p:set>
                                      <p:cBhvr>
                                        <p:cTn id="1449" dur="1" fill="hold">
                                          <p:stCondLst>
                                            <p:cond delay="0"/>
                                          </p:stCondLst>
                                        </p:cTn>
                                        <p:tgtEl>
                                          <p:spTgt spid="2"/>
                                        </p:tgtEl>
                                        <p:attrNameLst>
                                          <p:attrName>style.visibility</p:attrName>
                                        </p:attrNameLst>
                                      </p:cBhvr>
                                      <p:to>
                                        <p:strVal val="visible"/>
                                      </p:to>
                                    </p:set>
                                    <p:anim calcmode="lin" valueType="num">
                                      <p:cBhvr additive="base">
                                        <p:cTn id="1450" dur="4000" fill="hold"/>
                                        <p:tgtEl>
                                          <p:spTgt spid="2"/>
                                        </p:tgtEl>
                                        <p:attrNameLst>
                                          <p:attrName>ppt_x</p:attrName>
                                        </p:attrNameLst>
                                      </p:cBhvr>
                                      <p:tavLst>
                                        <p:tav tm="0">
                                          <p:val>
                                            <p:strVal val="#ppt_x"/>
                                          </p:val>
                                        </p:tav>
                                        <p:tav tm="100000">
                                          <p:val>
                                            <p:strVal val="#ppt_x"/>
                                          </p:val>
                                        </p:tav>
                                      </p:tavLst>
                                    </p:anim>
                                    <p:anim calcmode="lin" valueType="num">
                                      <p:cBhvr additive="base">
                                        <p:cTn id="1451" dur="4000" fill="hold"/>
                                        <p:tgtEl>
                                          <p:spTgt spid="2"/>
                                        </p:tgtEl>
                                        <p:attrNameLst>
                                          <p:attrName>ppt_y</p:attrName>
                                        </p:attrNameLst>
                                      </p:cBhvr>
                                      <p:tavLst>
                                        <p:tav tm="0">
                                          <p:val>
                                            <p:strVal val="1+#ppt_h/2"/>
                                          </p:val>
                                        </p:tav>
                                        <p:tav tm="100000">
                                          <p:val>
                                            <p:strVal val="#ppt_y"/>
                                          </p:val>
                                        </p:tav>
                                      </p:tavLst>
                                    </p:anim>
                                  </p:childTnLst>
                                </p:cTn>
                              </p:par>
                              <p:par>
                                <p:cTn id="1452" presetID="19" presetClass="entr" presetSubtype="5" fill="hold" grpId="1" nodeType="withEffect">
                                  <p:stCondLst>
                                    <p:cond delay="0"/>
                                  </p:stCondLst>
                                  <p:childTnLst>
                                    <p:set>
                                      <p:cBhvr>
                                        <p:cTn id="1453" dur="1" fill="hold">
                                          <p:stCondLst>
                                            <p:cond delay="0"/>
                                          </p:stCondLst>
                                        </p:cTn>
                                        <p:tgtEl>
                                          <p:spTgt spid="2"/>
                                        </p:tgtEl>
                                        <p:attrNameLst>
                                          <p:attrName>style.visibility</p:attrName>
                                        </p:attrNameLst>
                                      </p:cBhvr>
                                      <p:to>
                                        <p:strVal val="visible"/>
                                      </p:to>
                                    </p:set>
                                    <p:anim calcmode="lin" valueType="num">
                                      <p:cBhvr>
                                        <p:cTn id="1454" dur="4000" fill="hold"/>
                                        <p:tgtEl>
                                          <p:spTgt spid="2"/>
                                        </p:tgtEl>
                                        <p:attrNameLst>
                                          <p:attrName>ppt_w</p:attrName>
                                        </p:attrNameLst>
                                      </p:cBhvr>
                                      <p:tavLst>
                                        <p:tav tm="0">
                                          <p:val>
                                            <p:strVal val="#ppt_w"/>
                                          </p:val>
                                        </p:tav>
                                        <p:tav tm="100000">
                                          <p:val>
                                            <p:strVal val="#ppt_w"/>
                                          </p:val>
                                        </p:tav>
                                      </p:tavLst>
                                    </p:anim>
                                    <p:anim calcmode="lin" valueType="num">
                                      <p:cBhvr>
                                        <p:cTn id="1455" dur="4000" fill="hold"/>
                                        <p:tgtEl>
                                          <p:spTgt spid="2"/>
                                        </p:tgtEl>
                                        <p:attrNameLst>
                                          <p:attrName>ppt_h</p:attrName>
                                        </p:attrNameLst>
                                      </p:cBhvr>
                                      <p:tavLst>
                                        <p:tav tm="0" fmla="#ppt_h*sin(2.5*pi*$)">
                                          <p:val>
                                            <p:fltVal val="0"/>
                                          </p:val>
                                        </p:tav>
                                        <p:tav tm="100000">
                                          <p:val>
                                            <p:fltVal val="1"/>
                                          </p:val>
                                        </p:tav>
                                      </p:tavLst>
                                    </p:anim>
                                  </p:childTnLst>
                                </p:cTn>
                              </p:par>
                              <p:par>
                                <p:cTn id="1456" presetID="2" presetClass="exit" presetSubtype="1" fill="hold" grpId="2" nodeType="withEffect">
                                  <p:stCondLst>
                                    <p:cond delay="0"/>
                                  </p:stCondLst>
                                  <p:childTnLst>
                                    <p:anim calcmode="lin" valueType="num">
                                      <p:cBhvr additive="base">
                                        <p:cTn id="1457" dur="4500"/>
                                        <p:tgtEl>
                                          <p:spTgt spid="2"/>
                                        </p:tgtEl>
                                        <p:attrNameLst>
                                          <p:attrName>ppt_x</p:attrName>
                                        </p:attrNameLst>
                                      </p:cBhvr>
                                      <p:tavLst>
                                        <p:tav tm="0">
                                          <p:val>
                                            <p:strVal val="ppt_x"/>
                                          </p:val>
                                        </p:tav>
                                        <p:tav tm="100000">
                                          <p:val>
                                            <p:strVal val="ppt_x"/>
                                          </p:val>
                                        </p:tav>
                                      </p:tavLst>
                                    </p:anim>
                                    <p:anim calcmode="lin" valueType="num">
                                      <p:cBhvr additive="base">
                                        <p:cTn id="1458" dur="4500"/>
                                        <p:tgtEl>
                                          <p:spTgt spid="2"/>
                                        </p:tgtEl>
                                        <p:attrNameLst>
                                          <p:attrName>ppt_y</p:attrName>
                                        </p:attrNameLst>
                                      </p:cBhvr>
                                      <p:tavLst>
                                        <p:tav tm="0">
                                          <p:val>
                                            <p:strVal val="ppt_y"/>
                                          </p:val>
                                        </p:tav>
                                        <p:tav tm="100000">
                                          <p:val>
                                            <p:strVal val="0-ppt_h/2"/>
                                          </p:val>
                                        </p:tav>
                                      </p:tavLst>
                                    </p:anim>
                                    <p:set>
                                      <p:cBhvr>
                                        <p:cTn id="1459" dur="1" fill="hold">
                                          <p:stCondLst>
                                            <p:cond delay="4499"/>
                                          </p:stCondLst>
                                        </p:cTn>
                                        <p:tgtEl>
                                          <p:spTgt spid="2"/>
                                        </p:tgtEl>
                                        <p:attrNameLst>
                                          <p:attrName>style.visibility</p:attrName>
                                        </p:attrNameLst>
                                      </p:cBhvr>
                                      <p:to>
                                        <p:strVal val="hidden"/>
                                      </p:to>
                                    </p:set>
                                  </p:childTnLst>
                                </p:cTn>
                              </p:par>
                              <p:par>
                                <p:cTn id="1460" presetID="3" presetClass="exit" presetSubtype="10" fill="hold" grpId="3" nodeType="withEffect">
                                  <p:stCondLst>
                                    <p:cond delay="0"/>
                                  </p:stCondLst>
                                  <p:childTnLst>
                                    <p:animEffect transition="out" filter="blinds(horizontal)">
                                      <p:cBhvr>
                                        <p:cTn id="1461" dur="6000"/>
                                        <p:tgtEl>
                                          <p:spTgt spid="2"/>
                                        </p:tgtEl>
                                      </p:cBhvr>
                                    </p:animEffect>
                                    <p:set>
                                      <p:cBhvr>
                                        <p:cTn id="1462" dur="1" fill="hold">
                                          <p:stCondLst>
                                            <p:cond delay="5999"/>
                                          </p:stCondLst>
                                        </p:cTn>
                                        <p:tgtEl>
                                          <p:spTgt spid="2"/>
                                        </p:tgtEl>
                                        <p:attrNameLst>
                                          <p:attrName>style.visibility</p:attrName>
                                        </p:attrNameLst>
                                      </p:cBhvr>
                                      <p:to>
                                        <p:strVal val="hidden"/>
                                      </p:to>
                                    </p:set>
                                  </p:childTnLst>
                                </p:cTn>
                              </p:par>
                              <p:par>
                                <p:cTn id="1463" presetID="2" presetClass="entr" presetSubtype="4" fill="hold" grpId="0" nodeType="withEffect">
                                  <p:stCondLst>
                                    <p:cond delay="0"/>
                                  </p:stCondLst>
                                  <p:childTnLst>
                                    <p:set>
                                      <p:cBhvr>
                                        <p:cTn id="1464" dur="1" fill="hold">
                                          <p:stCondLst>
                                            <p:cond delay="0"/>
                                          </p:stCondLst>
                                        </p:cTn>
                                        <p:tgtEl>
                                          <p:spTgt spid="5"/>
                                        </p:tgtEl>
                                        <p:attrNameLst>
                                          <p:attrName>style.visibility</p:attrName>
                                        </p:attrNameLst>
                                      </p:cBhvr>
                                      <p:to>
                                        <p:strVal val="visible"/>
                                      </p:to>
                                    </p:set>
                                    <p:anim calcmode="lin" valueType="num">
                                      <p:cBhvr additive="base">
                                        <p:cTn id="1465" dur="4000" fill="hold"/>
                                        <p:tgtEl>
                                          <p:spTgt spid="5"/>
                                        </p:tgtEl>
                                        <p:attrNameLst>
                                          <p:attrName>ppt_x</p:attrName>
                                        </p:attrNameLst>
                                      </p:cBhvr>
                                      <p:tavLst>
                                        <p:tav tm="0">
                                          <p:val>
                                            <p:strVal val="#ppt_x"/>
                                          </p:val>
                                        </p:tav>
                                        <p:tav tm="100000">
                                          <p:val>
                                            <p:strVal val="#ppt_x"/>
                                          </p:val>
                                        </p:tav>
                                      </p:tavLst>
                                    </p:anim>
                                    <p:anim calcmode="lin" valueType="num">
                                      <p:cBhvr additive="base">
                                        <p:cTn id="1466" dur="4000" fill="hold"/>
                                        <p:tgtEl>
                                          <p:spTgt spid="5"/>
                                        </p:tgtEl>
                                        <p:attrNameLst>
                                          <p:attrName>ppt_y</p:attrName>
                                        </p:attrNameLst>
                                      </p:cBhvr>
                                      <p:tavLst>
                                        <p:tav tm="0">
                                          <p:val>
                                            <p:strVal val="1+#ppt_h/2"/>
                                          </p:val>
                                        </p:tav>
                                        <p:tav tm="100000">
                                          <p:val>
                                            <p:strVal val="#ppt_y"/>
                                          </p:val>
                                        </p:tav>
                                      </p:tavLst>
                                    </p:anim>
                                  </p:childTnLst>
                                </p:cTn>
                              </p:par>
                              <p:par>
                                <p:cTn id="1467" presetID="19" presetClass="entr" presetSubtype="5" fill="hold" grpId="1" nodeType="withEffect">
                                  <p:stCondLst>
                                    <p:cond delay="0"/>
                                  </p:stCondLst>
                                  <p:childTnLst>
                                    <p:set>
                                      <p:cBhvr>
                                        <p:cTn id="1468" dur="1" fill="hold">
                                          <p:stCondLst>
                                            <p:cond delay="0"/>
                                          </p:stCondLst>
                                        </p:cTn>
                                        <p:tgtEl>
                                          <p:spTgt spid="5"/>
                                        </p:tgtEl>
                                        <p:attrNameLst>
                                          <p:attrName>style.visibility</p:attrName>
                                        </p:attrNameLst>
                                      </p:cBhvr>
                                      <p:to>
                                        <p:strVal val="visible"/>
                                      </p:to>
                                    </p:set>
                                    <p:anim calcmode="lin" valueType="num">
                                      <p:cBhvr>
                                        <p:cTn id="1469" dur="4000" fill="hold"/>
                                        <p:tgtEl>
                                          <p:spTgt spid="5"/>
                                        </p:tgtEl>
                                        <p:attrNameLst>
                                          <p:attrName>ppt_w</p:attrName>
                                        </p:attrNameLst>
                                      </p:cBhvr>
                                      <p:tavLst>
                                        <p:tav tm="0">
                                          <p:val>
                                            <p:strVal val="#ppt_w"/>
                                          </p:val>
                                        </p:tav>
                                        <p:tav tm="100000">
                                          <p:val>
                                            <p:strVal val="#ppt_w"/>
                                          </p:val>
                                        </p:tav>
                                      </p:tavLst>
                                    </p:anim>
                                    <p:anim calcmode="lin" valueType="num">
                                      <p:cBhvr>
                                        <p:cTn id="1470" dur="4000" fill="hold"/>
                                        <p:tgtEl>
                                          <p:spTgt spid="5"/>
                                        </p:tgtEl>
                                        <p:attrNameLst>
                                          <p:attrName>ppt_h</p:attrName>
                                        </p:attrNameLst>
                                      </p:cBhvr>
                                      <p:tavLst>
                                        <p:tav tm="0" fmla="#ppt_h*sin(2.5*pi*$)">
                                          <p:val>
                                            <p:fltVal val="0"/>
                                          </p:val>
                                        </p:tav>
                                        <p:tav tm="100000">
                                          <p:val>
                                            <p:fltVal val="1"/>
                                          </p:val>
                                        </p:tav>
                                      </p:tavLst>
                                    </p:anim>
                                  </p:childTnLst>
                                </p:cTn>
                              </p:par>
                              <p:par>
                                <p:cTn id="1471" presetID="2" presetClass="exit" presetSubtype="1" fill="hold" grpId="2" nodeType="withEffect">
                                  <p:stCondLst>
                                    <p:cond delay="0"/>
                                  </p:stCondLst>
                                  <p:childTnLst>
                                    <p:anim calcmode="lin" valueType="num">
                                      <p:cBhvr additive="base">
                                        <p:cTn id="1472" dur="4500"/>
                                        <p:tgtEl>
                                          <p:spTgt spid="5"/>
                                        </p:tgtEl>
                                        <p:attrNameLst>
                                          <p:attrName>ppt_x</p:attrName>
                                        </p:attrNameLst>
                                      </p:cBhvr>
                                      <p:tavLst>
                                        <p:tav tm="0">
                                          <p:val>
                                            <p:strVal val="ppt_x"/>
                                          </p:val>
                                        </p:tav>
                                        <p:tav tm="100000">
                                          <p:val>
                                            <p:strVal val="ppt_x"/>
                                          </p:val>
                                        </p:tav>
                                      </p:tavLst>
                                    </p:anim>
                                    <p:anim calcmode="lin" valueType="num">
                                      <p:cBhvr additive="base">
                                        <p:cTn id="1473" dur="4500"/>
                                        <p:tgtEl>
                                          <p:spTgt spid="5"/>
                                        </p:tgtEl>
                                        <p:attrNameLst>
                                          <p:attrName>ppt_y</p:attrName>
                                        </p:attrNameLst>
                                      </p:cBhvr>
                                      <p:tavLst>
                                        <p:tav tm="0">
                                          <p:val>
                                            <p:strVal val="ppt_y"/>
                                          </p:val>
                                        </p:tav>
                                        <p:tav tm="100000">
                                          <p:val>
                                            <p:strVal val="0-ppt_h/2"/>
                                          </p:val>
                                        </p:tav>
                                      </p:tavLst>
                                    </p:anim>
                                    <p:set>
                                      <p:cBhvr>
                                        <p:cTn id="1474" dur="1" fill="hold">
                                          <p:stCondLst>
                                            <p:cond delay="4499"/>
                                          </p:stCondLst>
                                        </p:cTn>
                                        <p:tgtEl>
                                          <p:spTgt spid="5"/>
                                        </p:tgtEl>
                                        <p:attrNameLst>
                                          <p:attrName>style.visibility</p:attrName>
                                        </p:attrNameLst>
                                      </p:cBhvr>
                                      <p:to>
                                        <p:strVal val="hidden"/>
                                      </p:to>
                                    </p:set>
                                  </p:childTnLst>
                                </p:cTn>
                              </p:par>
                              <p:par>
                                <p:cTn id="1475" presetID="3" presetClass="exit" presetSubtype="10" fill="hold" grpId="3" nodeType="withEffect">
                                  <p:stCondLst>
                                    <p:cond delay="0"/>
                                  </p:stCondLst>
                                  <p:childTnLst>
                                    <p:animEffect transition="out" filter="blinds(horizontal)">
                                      <p:cBhvr>
                                        <p:cTn id="1476" dur="6000"/>
                                        <p:tgtEl>
                                          <p:spTgt spid="5"/>
                                        </p:tgtEl>
                                      </p:cBhvr>
                                    </p:animEffect>
                                    <p:set>
                                      <p:cBhvr>
                                        <p:cTn id="1477" dur="1" fill="hold">
                                          <p:stCondLst>
                                            <p:cond delay="5999"/>
                                          </p:stCondLst>
                                        </p:cTn>
                                        <p:tgtEl>
                                          <p:spTgt spid="5"/>
                                        </p:tgtEl>
                                        <p:attrNameLst>
                                          <p:attrName>style.visibility</p:attrName>
                                        </p:attrNameLst>
                                      </p:cBhvr>
                                      <p:to>
                                        <p:strVal val="hidden"/>
                                      </p:to>
                                    </p:set>
                                  </p:childTnLst>
                                </p:cTn>
                              </p:par>
                              <p:par>
                                <p:cTn id="1478" presetID="2" presetClass="entr" presetSubtype="4" fill="hold" grpId="0" nodeType="withEffect">
                                  <p:stCondLst>
                                    <p:cond delay="0"/>
                                  </p:stCondLst>
                                  <p:childTnLst>
                                    <p:set>
                                      <p:cBhvr>
                                        <p:cTn id="1479" dur="1" fill="hold">
                                          <p:stCondLst>
                                            <p:cond delay="0"/>
                                          </p:stCondLst>
                                        </p:cTn>
                                        <p:tgtEl>
                                          <p:spTgt spid="6"/>
                                        </p:tgtEl>
                                        <p:attrNameLst>
                                          <p:attrName>style.visibility</p:attrName>
                                        </p:attrNameLst>
                                      </p:cBhvr>
                                      <p:to>
                                        <p:strVal val="visible"/>
                                      </p:to>
                                    </p:set>
                                    <p:anim calcmode="lin" valueType="num">
                                      <p:cBhvr additive="base">
                                        <p:cTn id="1480" dur="4000" fill="hold"/>
                                        <p:tgtEl>
                                          <p:spTgt spid="6"/>
                                        </p:tgtEl>
                                        <p:attrNameLst>
                                          <p:attrName>ppt_x</p:attrName>
                                        </p:attrNameLst>
                                      </p:cBhvr>
                                      <p:tavLst>
                                        <p:tav tm="0">
                                          <p:val>
                                            <p:strVal val="#ppt_x"/>
                                          </p:val>
                                        </p:tav>
                                        <p:tav tm="100000">
                                          <p:val>
                                            <p:strVal val="#ppt_x"/>
                                          </p:val>
                                        </p:tav>
                                      </p:tavLst>
                                    </p:anim>
                                    <p:anim calcmode="lin" valueType="num">
                                      <p:cBhvr additive="base">
                                        <p:cTn id="1481" dur="4000" fill="hold"/>
                                        <p:tgtEl>
                                          <p:spTgt spid="6"/>
                                        </p:tgtEl>
                                        <p:attrNameLst>
                                          <p:attrName>ppt_y</p:attrName>
                                        </p:attrNameLst>
                                      </p:cBhvr>
                                      <p:tavLst>
                                        <p:tav tm="0">
                                          <p:val>
                                            <p:strVal val="1+#ppt_h/2"/>
                                          </p:val>
                                        </p:tav>
                                        <p:tav tm="100000">
                                          <p:val>
                                            <p:strVal val="#ppt_y"/>
                                          </p:val>
                                        </p:tav>
                                      </p:tavLst>
                                    </p:anim>
                                  </p:childTnLst>
                                </p:cTn>
                              </p:par>
                              <p:par>
                                <p:cTn id="1482" presetID="19" presetClass="entr" presetSubtype="5" fill="hold" grpId="1" nodeType="withEffect">
                                  <p:stCondLst>
                                    <p:cond delay="0"/>
                                  </p:stCondLst>
                                  <p:childTnLst>
                                    <p:set>
                                      <p:cBhvr>
                                        <p:cTn id="1483" dur="1" fill="hold">
                                          <p:stCondLst>
                                            <p:cond delay="0"/>
                                          </p:stCondLst>
                                        </p:cTn>
                                        <p:tgtEl>
                                          <p:spTgt spid="6"/>
                                        </p:tgtEl>
                                        <p:attrNameLst>
                                          <p:attrName>style.visibility</p:attrName>
                                        </p:attrNameLst>
                                      </p:cBhvr>
                                      <p:to>
                                        <p:strVal val="visible"/>
                                      </p:to>
                                    </p:set>
                                    <p:anim calcmode="lin" valueType="num">
                                      <p:cBhvr>
                                        <p:cTn id="1484" dur="4000" fill="hold"/>
                                        <p:tgtEl>
                                          <p:spTgt spid="6"/>
                                        </p:tgtEl>
                                        <p:attrNameLst>
                                          <p:attrName>ppt_w</p:attrName>
                                        </p:attrNameLst>
                                      </p:cBhvr>
                                      <p:tavLst>
                                        <p:tav tm="0">
                                          <p:val>
                                            <p:strVal val="#ppt_w"/>
                                          </p:val>
                                        </p:tav>
                                        <p:tav tm="100000">
                                          <p:val>
                                            <p:strVal val="#ppt_w"/>
                                          </p:val>
                                        </p:tav>
                                      </p:tavLst>
                                    </p:anim>
                                    <p:anim calcmode="lin" valueType="num">
                                      <p:cBhvr>
                                        <p:cTn id="1485" dur="4000" fill="hold"/>
                                        <p:tgtEl>
                                          <p:spTgt spid="6"/>
                                        </p:tgtEl>
                                        <p:attrNameLst>
                                          <p:attrName>ppt_h</p:attrName>
                                        </p:attrNameLst>
                                      </p:cBhvr>
                                      <p:tavLst>
                                        <p:tav tm="0" fmla="#ppt_h*sin(2.5*pi*$)">
                                          <p:val>
                                            <p:fltVal val="0"/>
                                          </p:val>
                                        </p:tav>
                                        <p:tav tm="100000">
                                          <p:val>
                                            <p:fltVal val="1"/>
                                          </p:val>
                                        </p:tav>
                                      </p:tavLst>
                                    </p:anim>
                                  </p:childTnLst>
                                </p:cTn>
                              </p:par>
                              <p:par>
                                <p:cTn id="1486" presetID="2" presetClass="exit" presetSubtype="1" fill="hold" grpId="2" nodeType="withEffect">
                                  <p:stCondLst>
                                    <p:cond delay="0"/>
                                  </p:stCondLst>
                                  <p:childTnLst>
                                    <p:anim calcmode="lin" valueType="num">
                                      <p:cBhvr additive="base">
                                        <p:cTn id="1487" dur="4500"/>
                                        <p:tgtEl>
                                          <p:spTgt spid="6"/>
                                        </p:tgtEl>
                                        <p:attrNameLst>
                                          <p:attrName>ppt_x</p:attrName>
                                        </p:attrNameLst>
                                      </p:cBhvr>
                                      <p:tavLst>
                                        <p:tav tm="0">
                                          <p:val>
                                            <p:strVal val="ppt_x"/>
                                          </p:val>
                                        </p:tav>
                                        <p:tav tm="100000">
                                          <p:val>
                                            <p:strVal val="ppt_x"/>
                                          </p:val>
                                        </p:tav>
                                      </p:tavLst>
                                    </p:anim>
                                    <p:anim calcmode="lin" valueType="num">
                                      <p:cBhvr additive="base">
                                        <p:cTn id="1488" dur="4500"/>
                                        <p:tgtEl>
                                          <p:spTgt spid="6"/>
                                        </p:tgtEl>
                                        <p:attrNameLst>
                                          <p:attrName>ppt_y</p:attrName>
                                        </p:attrNameLst>
                                      </p:cBhvr>
                                      <p:tavLst>
                                        <p:tav tm="0">
                                          <p:val>
                                            <p:strVal val="ppt_y"/>
                                          </p:val>
                                        </p:tav>
                                        <p:tav tm="100000">
                                          <p:val>
                                            <p:strVal val="0-ppt_h/2"/>
                                          </p:val>
                                        </p:tav>
                                      </p:tavLst>
                                    </p:anim>
                                    <p:set>
                                      <p:cBhvr>
                                        <p:cTn id="1489" dur="1" fill="hold">
                                          <p:stCondLst>
                                            <p:cond delay="4499"/>
                                          </p:stCondLst>
                                        </p:cTn>
                                        <p:tgtEl>
                                          <p:spTgt spid="6"/>
                                        </p:tgtEl>
                                        <p:attrNameLst>
                                          <p:attrName>style.visibility</p:attrName>
                                        </p:attrNameLst>
                                      </p:cBhvr>
                                      <p:to>
                                        <p:strVal val="hidden"/>
                                      </p:to>
                                    </p:set>
                                  </p:childTnLst>
                                </p:cTn>
                              </p:par>
                              <p:par>
                                <p:cTn id="1490" presetID="3" presetClass="exit" presetSubtype="10" fill="hold" grpId="3" nodeType="withEffect">
                                  <p:stCondLst>
                                    <p:cond delay="0"/>
                                  </p:stCondLst>
                                  <p:childTnLst>
                                    <p:animEffect transition="out" filter="blinds(horizontal)">
                                      <p:cBhvr>
                                        <p:cTn id="1491" dur="6000"/>
                                        <p:tgtEl>
                                          <p:spTgt spid="6"/>
                                        </p:tgtEl>
                                      </p:cBhvr>
                                    </p:animEffect>
                                    <p:set>
                                      <p:cBhvr>
                                        <p:cTn id="1492" dur="1" fill="hold">
                                          <p:stCondLst>
                                            <p:cond delay="5999"/>
                                          </p:stCondLst>
                                        </p:cTn>
                                        <p:tgtEl>
                                          <p:spTgt spid="6"/>
                                        </p:tgtEl>
                                        <p:attrNameLst>
                                          <p:attrName>style.visibility</p:attrName>
                                        </p:attrNameLst>
                                      </p:cBhvr>
                                      <p:to>
                                        <p:strVal val="hidden"/>
                                      </p:to>
                                    </p:set>
                                  </p:childTnLst>
                                </p:cTn>
                              </p:par>
                              <p:par>
                                <p:cTn id="1493" presetID="2" presetClass="entr" presetSubtype="4" fill="hold" grpId="0" nodeType="withEffect">
                                  <p:stCondLst>
                                    <p:cond delay="0"/>
                                  </p:stCondLst>
                                  <p:childTnLst>
                                    <p:set>
                                      <p:cBhvr>
                                        <p:cTn id="1494" dur="1" fill="hold">
                                          <p:stCondLst>
                                            <p:cond delay="0"/>
                                          </p:stCondLst>
                                        </p:cTn>
                                        <p:tgtEl>
                                          <p:spTgt spid="7"/>
                                        </p:tgtEl>
                                        <p:attrNameLst>
                                          <p:attrName>style.visibility</p:attrName>
                                        </p:attrNameLst>
                                      </p:cBhvr>
                                      <p:to>
                                        <p:strVal val="visible"/>
                                      </p:to>
                                    </p:set>
                                    <p:anim calcmode="lin" valueType="num">
                                      <p:cBhvr additive="base">
                                        <p:cTn id="1495" dur="4000" fill="hold"/>
                                        <p:tgtEl>
                                          <p:spTgt spid="7"/>
                                        </p:tgtEl>
                                        <p:attrNameLst>
                                          <p:attrName>ppt_x</p:attrName>
                                        </p:attrNameLst>
                                      </p:cBhvr>
                                      <p:tavLst>
                                        <p:tav tm="0">
                                          <p:val>
                                            <p:strVal val="#ppt_x"/>
                                          </p:val>
                                        </p:tav>
                                        <p:tav tm="100000">
                                          <p:val>
                                            <p:strVal val="#ppt_x"/>
                                          </p:val>
                                        </p:tav>
                                      </p:tavLst>
                                    </p:anim>
                                    <p:anim calcmode="lin" valueType="num">
                                      <p:cBhvr additive="base">
                                        <p:cTn id="1496" dur="4000" fill="hold"/>
                                        <p:tgtEl>
                                          <p:spTgt spid="7"/>
                                        </p:tgtEl>
                                        <p:attrNameLst>
                                          <p:attrName>ppt_y</p:attrName>
                                        </p:attrNameLst>
                                      </p:cBhvr>
                                      <p:tavLst>
                                        <p:tav tm="0">
                                          <p:val>
                                            <p:strVal val="1+#ppt_h/2"/>
                                          </p:val>
                                        </p:tav>
                                        <p:tav tm="100000">
                                          <p:val>
                                            <p:strVal val="#ppt_y"/>
                                          </p:val>
                                        </p:tav>
                                      </p:tavLst>
                                    </p:anim>
                                  </p:childTnLst>
                                </p:cTn>
                              </p:par>
                              <p:par>
                                <p:cTn id="1497" presetID="19" presetClass="entr" presetSubtype="5" fill="hold" grpId="1" nodeType="withEffect">
                                  <p:stCondLst>
                                    <p:cond delay="0"/>
                                  </p:stCondLst>
                                  <p:childTnLst>
                                    <p:set>
                                      <p:cBhvr>
                                        <p:cTn id="1498" dur="1" fill="hold">
                                          <p:stCondLst>
                                            <p:cond delay="0"/>
                                          </p:stCondLst>
                                        </p:cTn>
                                        <p:tgtEl>
                                          <p:spTgt spid="7"/>
                                        </p:tgtEl>
                                        <p:attrNameLst>
                                          <p:attrName>style.visibility</p:attrName>
                                        </p:attrNameLst>
                                      </p:cBhvr>
                                      <p:to>
                                        <p:strVal val="visible"/>
                                      </p:to>
                                    </p:set>
                                    <p:anim calcmode="lin" valueType="num">
                                      <p:cBhvr>
                                        <p:cTn id="1499" dur="4000" fill="hold"/>
                                        <p:tgtEl>
                                          <p:spTgt spid="7"/>
                                        </p:tgtEl>
                                        <p:attrNameLst>
                                          <p:attrName>ppt_w</p:attrName>
                                        </p:attrNameLst>
                                      </p:cBhvr>
                                      <p:tavLst>
                                        <p:tav tm="0">
                                          <p:val>
                                            <p:strVal val="#ppt_w"/>
                                          </p:val>
                                        </p:tav>
                                        <p:tav tm="100000">
                                          <p:val>
                                            <p:strVal val="#ppt_w"/>
                                          </p:val>
                                        </p:tav>
                                      </p:tavLst>
                                    </p:anim>
                                    <p:anim calcmode="lin" valueType="num">
                                      <p:cBhvr>
                                        <p:cTn id="1500" dur="4000" fill="hold"/>
                                        <p:tgtEl>
                                          <p:spTgt spid="7"/>
                                        </p:tgtEl>
                                        <p:attrNameLst>
                                          <p:attrName>ppt_h</p:attrName>
                                        </p:attrNameLst>
                                      </p:cBhvr>
                                      <p:tavLst>
                                        <p:tav tm="0" fmla="#ppt_h*sin(2.5*pi*$)">
                                          <p:val>
                                            <p:fltVal val="0"/>
                                          </p:val>
                                        </p:tav>
                                        <p:tav tm="100000">
                                          <p:val>
                                            <p:fltVal val="1"/>
                                          </p:val>
                                        </p:tav>
                                      </p:tavLst>
                                    </p:anim>
                                  </p:childTnLst>
                                </p:cTn>
                              </p:par>
                              <p:par>
                                <p:cTn id="1501" presetID="2" presetClass="exit" presetSubtype="1" fill="hold" grpId="2" nodeType="withEffect">
                                  <p:stCondLst>
                                    <p:cond delay="0"/>
                                  </p:stCondLst>
                                  <p:childTnLst>
                                    <p:anim calcmode="lin" valueType="num">
                                      <p:cBhvr additive="base">
                                        <p:cTn id="1502" dur="4500"/>
                                        <p:tgtEl>
                                          <p:spTgt spid="7"/>
                                        </p:tgtEl>
                                        <p:attrNameLst>
                                          <p:attrName>ppt_x</p:attrName>
                                        </p:attrNameLst>
                                      </p:cBhvr>
                                      <p:tavLst>
                                        <p:tav tm="0">
                                          <p:val>
                                            <p:strVal val="ppt_x"/>
                                          </p:val>
                                        </p:tav>
                                        <p:tav tm="100000">
                                          <p:val>
                                            <p:strVal val="ppt_x"/>
                                          </p:val>
                                        </p:tav>
                                      </p:tavLst>
                                    </p:anim>
                                    <p:anim calcmode="lin" valueType="num">
                                      <p:cBhvr additive="base">
                                        <p:cTn id="1503" dur="4500"/>
                                        <p:tgtEl>
                                          <p:spTgt spid="7"/>
                                        </p:tgtEl>
                                        <p:attrNameLst>
                                          <p:attrName>ppt_y</p:attrName>
                                        </p:attrNameLst>
                                      </p:cBhvr>
                                      <p:tavLst>
                                        <p:tav tm="0">
                                          <p:val>
                                            <p:strVal val="ppt_y"/>
                                          </p:val>
                                        </p:tav>
                                        <p:tav tm="100000">
                                          <p:val>
                                            <p:strVal val="0-ppt_h/2"/>
                                          </p:val>
                                        </p:tav>
                                      </p:tavLst>
                                    </p:anim>
                                    <p:set>
                                      <p:cBhvr>
                                        <p:cTn id="1504" dur="1" fill="hold">
                                          <p:stCondLst>
                                            <p:cond delay="4499"/>
                                          </p:stCondLst>
                                        </p:cTn>
                                        <p:tgtEl>
                                          <p:spTgt spid="7"/>
                                        </p:tgtEl>
                                        <p:attrNameLst>
                                          <p:attrName>style.visibility</p:attrName>
                                        </p:attrNameLst>
                                      </p:cBhvr>
                                      <p:to>
                                        <p:strVal val="hidden"/>
                                      </p:to>
                                    </p:set>
                                  </p:childTnLst>
                                </p:cTn>
                              </p:par>
                              <p:par>
                                <p:cTn id="1505" presetID="3" presetClass="exit" presetSubtype="10" fill="hold" grpId="3" nodeType="withEffect">
                                  <p:stCondLst>
                                    <p:cond delay="0"/>
                                  </p:stCondLst>
                                  <p:childTnLst>
                                    <p:animEffect transition="out" filter="blinds(horizontal)">
                                      <p:cBhvr>
                                        <p:cTn id="1506" dur="6000"/>
                                        <p:tgtEl>
                                          <p:spTgt spid="7"/>
                                        </p:tgtEl>
                                      </p:cBhvr>
                                    </p:animEffect>
                                    <p:set>
                                      <p:cBhvr>
                                        <p:cTn id="1507" dur="1" fill="hold">
                                          <p:stCondLst>
                                            <p:cond delay="5999"/>
                                          </p:stCondLst>
                                        </p:cTn>
                                        <p:tgtEl>
                                          <p:spTgt spid="7"/>
                                        </p:tgtEl>
                                        <p:attrNameLst>
                                          <p:attrName>style.visibility</p:attrName>
                                        </p:attrNameLst>
                                      </p:cBhvr>
                                      <p:to>
                                        <p:strVal val="hidden"/>
                                      </p:to>
                                    </p:set>
                                  </p:childTnLst>
                                </p:cTn>
                              </p:par>
                              <p:par>
                                <p:cTn id="1508" presetID="2" presetClass="entr" presetSubtype="4" fill="hold" grpId="0" nodeType="withEffect">
                                  <p:stCondLst>
                                    <p:cond delay="0"/>
                                  </p:stCondLst>
                                  <p:childTnLst>
                                    <p:set>
                                      <p:cBhvr>
                                        <p:cTn id="1509" dur="1" fill="hold">
                                          <p:stCondLst>
                                            <p:cond delay="0"/>
                                          </p:stCondLst>
                                        </p:cTn>
                                        <p:tgtEl>
                                          <p:spTgt spid="18"/>
                                        </p:tgtEl>
                                        <p:attrNameLst>
                                          <p:attrName>style.visibility</p:attrName>
                                        </p:attrNameLst>
                                      </p:cBhvr>
                                      <p:to>
                                        <p:strVal val="visible"/>
                                      </p:to>
                                    </p:set>
                                    <p:anim calcmode="lin" valueType="num">
                                      <p:cBhvr additive="base">
                                        <p:cTn id="1510" dur="4000" fill="hold"/>
                                        <p:tgtEl>
                                          <p:spTgt spid="18"/>
                                        </p:tgtEl>
                                        <p:attrNameLst>
                                          <p:attrName>ppt_x</p:attrName>
                                        </p:attrNameLst>
                                      </p:cBhvr>
                                      <p:tavLst>
                                        <p:tav tm="0">
                                          <p:val>
                                            <p:strVal val="#ppt_x"/>
                                          </p:val>
                                        </p:tav>
                                        <p:tav tm="100000">
                                          <p:val>
                                            <p:strVal val="#ppt_x"/>
                                          </p:val>
                                        </p:tav>
                                      </p:tavLst>
                                    </p:anim>
                                    <p:anim calcmode="lin" valueType="num">
                                      <p:cBhvr additive="base">
                                        <p:cTn id="1511" dur="4000" fill="hold"/>
                                        <p:tgtEl>
                                          <p:spTgt spid="18"/>
                                        </p:tgtEl>
                                        <p:attrNameLst>
                                          <p:attrName>ppt_y</p:attrName>
                                        </p:attrNameLst>
                                      </p:cBhvr>
                                      <p:tavLst>
                                        <p:tav tm="0">
                                          <p:val>
                                            <p:strVal val="1+#ppt_h/2"/>
                                          </p:val>
                                        </p:tav>
                                        <p:tav tm="100000">
                                          <p:val>
                                            <p:strVal val="#ppt_y"/>
                                          </p:val>
                                        </p:tav>
                                      </p:tavLst>
                                    </p:anim>
                                  </p:childTnLst>
                                </p:cTn>
                              </p:par>
                              <p:par>
                                <p:cTn id="1512" presetID="19" presetClass="entr" presetSubtype="5" fill="hold" grpId="1" nodeType="withEffect">
                                  <p:stCondLst>
                                    <p:cond delay="0"/>
                                  </p:stCondLst>
                                  <p:childTnLst>
                                    <p:set>
                                      <p:cBhvr>
                                        <p:cTn id="1513" dur="1" fill="hold">
                                          <p:stCondLst>
                                            <p:cond delay="0"/>
                                          </p:stCondLst>
                                        </p:cTn>
                                        <p:tgtEl>
                                          <p:spTgt spid="18"/>
                                        </p:tgtEl>
                                        <p:attrNameLst>
                                          <p:attrName>style.visibility</p:attrName>
                                        </p:attrNameLst>
                                      </p:cBhvr>
                                      <p:to>
                                        <p:strVal val="visible"/>
                                      </p:to>
                                    </p:set>
                                    <p:anim calcmode="lin" valueType="num">
                                      <p:cBhvr>
                                        <p:cTn id="1514" dur="4000" fill="hold"/>
                                        <p:tgtEl>
                                          <p:spTgt spid="18"/>
                                        </p:tgtEl>
                                        <p:attrNameLst>
                                          <p:attrName>ppt_w</p:attrName>
                                        </p:attrNameLst>
                                      </p:cBhvr>
                                      <p:tavLst>
                                        <p:tav tm="0">
                                          <p:val>
                                            <p:strVal val="#ppt_w"/>
                                          </p:val>
                                        </p:tav>
                                        <p:tav tm="100000">
                                          <p:val>
                                            <p:strVal val="#ppt_w"/>
                                          </p:val>
                                        </p:tav>
                                      </p:tavLst>
                                    </p:anim>
                                    <p:anim calcmode="lin" valueType="num">
                                      <p:cBhvr>
                                        <p:cTn id="1515" dur="4000" fill="hold"/>
                                        <p:tgtEl>
                                          <p:spTgt spid="18"/>
                                        </p:tgtEl>
                                        <p:attrNameLst>
                                          <p:attrName>ppt_h</p:attrName>
                                        </p:attrNameLst>
                                      </p:cBhvr>
                                      <p:tavLst>
                                        <p:tav tm="0" fmla="#ppt_h*sin(2.5*pi*$)">
                                          <p:val>
                                            <p:fltVal val="0"/>
                                          </p:val>
                                        </p:tav>
                                        <p:tav tm="100000">
                                          <p:val>
                                            <p:fltVal val="1"/>
                                          </p:val>
                                        </p:tav>
                                      </p:tavLst>
                                    </p:anim>
                                  </p:childTnLst>
                                </p:cTn>
                              </p:par>
                              <p:par>
                                <p:cTn id="1516" presetID="2" presetClass="exit" presetSubtype="1" fill="hold" grpId="2" nodeType="withEffect">
                                  <p:stCondLst>
                                    <p:cond delay="0"/>
                                  </p:stCondLst>
                                  <p:childTnLst>
                                    <p:anim calcmode="lin" valueType="num">
                                      <p:cBhvr additive="base">
                                        <p:cTn id="1517" dur="4500"/>
                                        <p:tgtEl>
                                          <p:spTgt spid="18"/>
                                        </p:tgtEl>
                                        <p:attrNameLst>
                                          <p:attrName>ppt_x</p:attrName>
                                        </p:attrNameLst>
                                      </p:cBhvr>
                                      <p:tavLst>
                                        <p:tav tm="0">
                                          <p:val>
                                            <p:strVal val="ppt_x"/>
                                          </p:val>
                                        </p:tav>
                                        <p:tav tm="100000">
                                          <p:val>
                                            <p:strVal val="ppt_x"/>
                                          </p:val>
                                        </p:tav>
                                      </p:tavLst>
                                    </p:anim>
                                    <p:anim calcmode="lin" valueType="num">
                                      <p:cBhvr additive="base">
                                        <p:cTn id="1518" dur="4500"/>
                                        <p:tgtEl>
                                          <p:spTgt spid="18"/>
                                        </p:tgtEl>
                                        <p:attrNameLst>
                                          <p:attrName>ppt_y</p:attrName>
                                        </p:attrNameLst>
                                      </p:cBhvr>
                                      <p:tavLst>
                                        <p:tav tm="0">
                                          <p:val>
                                            <p:strVal val="ppt_y"/>
                                          </p:val>
                                        </p:tav>
                                        <p:tav tm="100000">
                                          <p:val>
                                            <p:strVal val="0-ppt_h/2"/>
                                          </p:val>
                                        </p:tav>
                                      </p:tavLst>
                                    </p:anim>
                                    <p:set>
                                      <p:cBhvr>
                                        <p:cTn id="1519" dur="1" fill="hold">
                                          <p:stCondLst>
                                            <p:cond delay="4499"/>
                                          </p:stCondLst>
                                        </p:cTn>
                                        <p:tgtEl>
                                          <p:spTgt spid="18"/>
                                        </p:tgtEl>
                                        <p:attrNameLst>
                                          <p:attrName>style.visibility</p:attrName>
                                        </p:attrNameLst>
                                      </p:cBhvr>
                                      <p:to>
                                        <p:strVal val="hidden"/>
                                      </p:to>
                                    </p:set>
                                  </p:childTnLst>
                                </p:cTn>
                              </p:par>
                              <p:par>
                                <p:cTn id="1520" presetID="3" presetClass="exit" presetSubtype="10" fill="hold" grpId="3" nodeType="withEffect">
                                  <p:stCondLst>
                                    <p:cond delay="0"/>
                                  </p:stCondLst>
                                  <p:childTnLst>
                                    <p:animEffect transition="out" filter="blinds(horizontal)">
                                      <p:cBhvr>
                                        <p:cTn id="1521" dur="6000"/>
                                        <p:tgtEl>
                                          <p:spTgt spid="18"/>
                                        </p:tgtEl>
                                      </p:cBhvr>
                                    </p:animEffect>
                                    <p:set>
                                      <p:cBhvr>
                                        <p:cTn id="1522" dur="1" fill="hold">
                                          <p:stCondLst>
                                            <p:cond delay="5999"/>
                                          </p:stCondLst>
                                        </p:cTn>
                                        <p:tgtEl>
                                          <p:spTgt spid="18"/>
                                        </p:tgtEl>
                                        <p:attrNameLst>
                                          <p:attrName>style.visibility</p:attrName>
                                        </p:attrNameLst>
                                      </p:cBhvr>
                                      <p:to>
                                        <p:strVal val="hidden"/>
                                      </p:to>
                                    </p:set>
                                  </p:childTnLst>
                                </p:cTn>
                              </p:par>
                              <p:par>
                                <p:cTn id="1523" presetID="2" presetClass="entr" presetSubtype="4" fill="hold" grpId="0" nodeType="withEffect">
                                  <p:stCondLst>
                                    <p:cond delay="0"/>
                                  </p:stCondLst>
                                  <p:childTnLst>
                                    <p:set>
                                      <p:cBhvr>
                                        <p:cTn id="1524" dur="1" fill="hold">
                                          <p:stCondLst>
                                            <p:cond delay="0"/>
                                          </p:stCondLst>
                                        </p:cTn>
                                        <p:tgtEl>
                                          <p:spTgt spid="17"/>
                                        </p:tgtEl>
                                        <p:attrNameLst>
                                          <p:attrName>style.visibility</p:attrName>
                                        </p:attrNameLst>
                                      </p:cBhvr>
                                      <p:to>
                                        <p:strVal val="visible"/>
                                      </p:to>
                                    </p:set>
                                    <p:anim calcmode="lin" valueType="num">
                                      <p:cBhvr additive="base">
                                        <p:cTn id="1525" dur="4000" fill="hold"/>
                                        <p:tgtEl>
                                          <p:spTgt spid="17"/>
                                        </p:tgtEl>
                                        <p:attrNameLst>
                                          <p:attrName>ppt_x</p:attrName>
                                        </p:attrNameLst>
                                      </p:cBhvr>
                                      <p:tavLst>
                                        <p:tav tm="0">
                                          <p:val>
                                            <p:strVal val="#ppt_x"/>
                                          </p:val>
                                        </p:tav>
                                        <p:tav tm="100000">
                                          <p:val>
                                            <p:strVal val="#ppt_x"/>
                                          </p:val>
                                        </p:tav>
                                      </p:tavLst>
                                    </p:anim>
                                    <p:anim calcmode="lin" valueType="num">
                                      <p:cBhvr additive="base">
                                        <p:cTn id="1526" dur="4000" fill="hold"/>
                                        <p:tgtEl>
                                          <p:spTgt spid="17"/>
                                        </p:tgtEl>
                                        <p:attrNameLst>
                                          <p:attrName>ppt_y</p:attrName>
                                        </p:attrNameLst>
                                      </p:cBhvr>
                                      <p:tavLst>
                                        <p:tav tm="0">
                                          <p:val>
                                            <p:strVal val="1+#ppt_h/2"/>
                                          </p:val>
                                        </p:tav>
                                        <p:tav tm="100000">
                                          <p:val>
                                            <p:strVal val="#ppt_y"/>
                                          </p:val>
                                        </p:tav>
                                      </p:tavLst>
                                    </p:anim>
                                  </p:childTnLst>
                                </p:cTn>
                              </p:par>
                              <p:par>
                                <p:cTn id="1527" presetID="19" presetClass="entr" presetSubtype="5" fill="hold" grpId="1" nodeType="withEffect">
                                  <p:stCondLst>
                                    <p:cond delay="0"/>
                                  </p:stCondLst>
                                  <p:childTnLst>
                                    <p:set>
                                      <p:cBhvr>
                                        <p:cTn id="1528" dur="1" fill="hold">
                                          <p:stCondLst>
                                            <p:cond delay="0"/>
                                          </p:stCondLst>
                                        </p:cTn>
                                        <p:tgtEl>
                                          <p:spTgt spid="17"/>
                                        </p:tgtEl>
                                        <p:attrNameLst>
                                          <p:attrName>style.visibility</p:attrName>
                                        </p:attrNameLst>
                                      </p:cBhvr>
                                      <p:to>
                                        <p:strVal val="visible"/>
                                      </p:to>
                                    </p:set>
                                    <p:anim calcmode="lin" valueType="num">
                                      <p:cBhvr>
                                        <p:cTn id="1529" dur="4000" fill="hold"/>
                                        <p:tgtEl>
                                          <p:spTgt spid="17"/>
                                        </p:tgtEl>
                                        <p:attrNameLst>
                                          <p:attrName>ppt_w</p:attrName>
                                        </p:attrNameLst>
                                      </p:cBhvr>
                                      <p:tavLst>
                                        <p:tav tm="0">
                                          <p:val>
                                            <p:strVal val="#ppt_w"/>
                                          </p:val>
                                        </p:tav>
                                        <p:tav tm="100000">
                                          <p:val>
                                            <p:strVal val="#ppt_w"/>
                                          </p:val>
                                        </p:tav>
                                      </p:tavLst>
                                    </p:anim>
                                    <p:anim calcmode="lin" valueType="num">
                                      <p:cBhvr>
                                        <p:cTn id="1530" dur="4000" fill="hold"/>
                                        <p:tgtEl>
                                          <p:spTgt spid="17"/>
                                        </p:tgtEl>
                                        <p:attrNameLst>
                                          <p:attrName>ppt_h</p:attrName>
                                        </p:attrNameLst>
                                      </p:cBhvr>
                                      <p:tavLst>
                                        <p:tav tm="0" fmla="#ppt_h*sin(2.5*pi*$)">
                                          <p:val>
                                            <p:fltVal val="0"/>
                                          </p:val>
                                        </p:tav>
                                        <p:tav tm="100000">
                                          <p:val>
                                            <p:fltVal val="1"/>
                                          </p:val>
                                        </p:tav>
                                      </p:tavLst>
                                    </p:anim>
                                  </p:childTnLst>
                                </p:cTn>
                              </p:par>
                              <p:par>
                                <p:cTn id="1531" presetID="2" presetClass="exit" presetSubtype="1" fill="hold" grpId="2" nodeType="withEffect">
                                  <p:stCondLst>
                                    <p:cond delay="0"/>
                                  </p:stCondLst>
                                  <p:childTnLst>
                                    <p:anim calcmode="lin" valueType="num">
                                      <p:cBhvr additive="base">
                                        <p:cTn id="1532" dur="4500"/>
                                        <p:tgtEl>
                                          <p:spTgt spid="17"/>
                                        </p:tgtEl>
                                        <p:attrNameLst>
                                          <p:attrName>ppt_x</p:attrName>
                                        </p:attrNameLst>
                                      </p:cBhvr>
                                      <p:tavLst>
                                        <p:tav tm="0">
                                          <p:val>
                                            <p:strVal val="ppt_x"/>
                                          </p:val>
                                        </p:tav>
                                        <p:tav tm="100000">
                                          <p:val>
                                            <p:strVal val="ppt_x"/>
                                          </p:val>
                                        </p:tav>
                                      </p:tavLst>
                                    </p:anim>
                                    <p:anim calcmode="lin" valueType="num">
                                      <p:cBhvr additive="base">
                                        <p:cTn id="1533" dur="4500"/>
                                        <p:tgtEl>
                                          <p:spTgt spid="17"/>
                                        </p:tgtEl>
                                        <p:attrNameLst>
                                          <p:attrName>ppt_y</p:attrName>
                                        </p:attrNameLst>
                                      </p:cBhvr>
                                      <p:tavLst>
                                        <p:tav tm="0">
                                          <p:val>
                                            <p:strVal val="ppt_y"/>
                                          </p:val>
                                        </p:tav>
                                        <p:tav tm="100000">
                                          <p:val>
                                            <p:strVal val="0-ppt_h/2"/>
                                          </p:val>
                                        </p:tav>
                                      </p:tavLst>
                                    </p:anim>
                                    <p:set>
                                      <p:cBhvr>
                                        <p:cTn id="1534" dur="1" fill="hold">
                                          <p:stCondLst>
                                            <p:cond delay="4499"/>
                                          </p:stCondLst>
                                        </p:cTn>
                                        <p:tgtEl>
                                          <p:spTgt spid="17"/>
                                        </p:tgtEl>
                                        <p:attrNameLst>
                                          <p:attrName>style.visibility</p:attrName>
                                        </p:attrNameLst>
                                      </p:cBhvr>
                                      <p:to>
                                        <p:strVal val="hidden"/>
                                      </p:to>
                                    </p:set>
                                  </p:childTnLst>
                                </p:cTn>
                              </p:par>
                              <p:par>
                                <p:cTn id="1535" presetID="3" presetClass="exit" presetSubtype="10" fill="hold" grpId="3" nodeType="withEffect">
                                  <p:stCondLst>
                                    <p:cond delay="0"/>
                                  </p:stCondLst>
                                  <p:childTnLst>
                                    <p:animEffect transition="out" filter="blinds(horizontal)">
                                      <p:cBhvr>
                                        <p:cTn id="1536" dur="6000"/>
                                        <p:tgtEl>
                                          <p:spTgt spid="17"/>
                                        </p:tgtEl>
                                      </p:cBhvr>
                                    </p:animEffect>
                                    <p:set>
                                      <p:cBhvr>
                                        <p:cTn id="1537" dur="1" fill="hold">
                                          <p:stCondLst>
                                            <p:cond delay="5999"/>
                                          </p:stCondLst>
                                        </p:cTn>
                                        <p:tgtEl>
                                          <p:spTgt spid="17"/>
                                        </p:tgtEl>
                                        <p:attrNameLst>
                                          <p:attrName>style.visibility</p:attrName>
                                        </p:attrNameLst>
                                      </p:cBhvr>
                                      <p:to>
                                        <p:strVal val="hidden"/>
                                      </p:to>
                                    </p:set>
                                  </p:childTnLst>
                                </p:cTn>
                              </p:par>
                              <p:par>
                                <p:cTn id="1538" presetID="2" presetClass="entr" presetSubtype="4" fill="hold" grpId="0" nodeType="withEffect">
                                  <p:stCondLst>
                                    <p:cond delay="0"/>
                                  </p:stCondLst>
                                  <p:childTnLst>
                                    <p:set>
                                      <p:cBhvr>
                                        <p:cTn id="1539" dur="1" fill="hold">
                                          <p:stCondLst>
                                            <p:cond delay="0"/>
                                          </p:stCondLst>
                                        </p:cTn>
                                        <p:tgtEl>
                                          <p:spTgt spid="16"/>
                                        </p:tgtEl>
                                        <p:attrNameLst>
                                          <p:attrName>style.visibility</p:attrName>
                                        </p:attrNameLst>
                                      </p:cBhvr>
                                      <p:to>
                                        <p:strVal val="visible"/>
                                      </p:to>
                                    </p:set>
                                    <p:anim calcmode="lin" valueType="num">
                                      <p:cBhvr additive="base">
                                        <p:cTn id="1540" dur="4000" fill="hold"/>
                                        <p:tgtEl>
                                          <p:spTgt spid="16"/>
                                        </p:tgtEl>
                                        <p:attrNameLst>
                                          <p:attrName>ppt_x</p:attrName>
                                        </p:attrNameLst>
                                      </p:cBhvr>
                                      <p:tavLst>
                                        <p:tav tm="0">
                                          <p:val>
                                            <p:strVal val="#ppt_x"/>
                                          </p:val>
                                        </p:tav>
                                        <p:tav tm="100000">
                                          <p:val>
                                            <p:strVal val="#ppt_x"/>
                                          </p:val>
                                        </p:tav>
                                      </p:tavLst>
                                    </p:anim>
                                    <p:anim calcmode="lin" valueType="num">
                                      <p:cBhvr additive="base">
                                        <p:cTn id="1541" dur="4000" fill="hold"/>
                                        <p:tgtEl>
                                          <p:spTgt spid="16"/>
                                        </p:tgtEl>
                                        <p:attrNameLst>
                                          <p:attrName>ppt_y</p:attrName>
                                        </p:attrNameLst>
                                      </p:cBhvr>
                                      <p:tavLst>
                                        <p:tav tm="0">
                                          <p:val>
                                            <p:strVal val="1+#ppt_h/2"/>
                                          </p:val>
                                        </p:tav>
                                        <p:tav tm="100000">
                                          <p:val>
                                            <p:strVal val="#ppt_y"/>
                                          </p:val>
                                        </p:tav>
                                      </p:tavLst>
                                    </p:anim>
                                  </p:childTnLst>
                                </p:cTn>
                              </p:par>
                              <p:par>
                                <p:cTn id="1542" presetID="19" presetClass="entr" presetSubtype="5" fill="hold" grpId="1" nodeType="withEffect">
                                  <p:stCondLst>
                                    <p:cond delay="0"/>
                                  </p:stCondLst>
                                  <p:childTnLst>
                                    <p:set>
                                      <p:cBhvr>
                                        <p:cTn id="1543" dur="1" fill="hold">
                                          <p:stCondLst>
                                            <p:cond delay="0"/>
                                          </p:stCondLst>
                                        </p:cTn>
                                        <p:tgtEl>
                                          <p:spTgt spid="16"/>
                                        </p:tgtEl>
                                        <p:attrNameLst>
                                          <p:attrName>style.visibility</p:attrName>
                                        </p:attrNameLst>
                                      </p:cBhvr>
                                      <p:to>
                                        <p:strVal val="visible"/>
                                      </p:to>
                                    </p:set>
                                    <p:anim calcmode="lin" valueType="num">
                                      <p:cBhvr>
                                        <p:cTn id="1544" dur="4000" fill="hold"/>
                                        <p:tgtEl>
                                          <p:spTgt spid="16"/>
                                        </p:tgtEl>
                                        <p:attrNameLst>
                                          <p:attrName>ppt_w</p:attrName>
                                        </p:attrNameLst>
                                      </p:cBhvr>
                                      <p:tavLst>
                                        <p:tav tm="0">
                                          <p:val>
                                            <p:strVal val="#ppt_w"/>
                                          </p:val>
                                        </p:tav>
                                        <p:tav tm="100000">
                                          <p:val>
                                            <p:strVal val="#ppt_w"/>
                                          </p:val>
                                        </p:tav>
                                      </p:tavLst>
                                    </p:anim>
                                    <p:anim calcmode="lin" valueType="num">
                                      <p:cBhvr>
                                        <p:cTn id="1545" dur="4000" fill="hold"/>
                                        <p:tgtEl>
                                          <p:spTgt spid="16"/>
                                        </p:tgtEl>
                                        <p:attrNameLst>
                                          <p:attrName>ppt_h</p:attrName>
                                        </p:attrNameLst>
                                      </p:cBhvr>
                                      <p:tavLst>
                                        <p:tav tm="0" fmla="#ppt_h*sin(2.5*pi*$)">
                                          <p:val>
                                            <p:fltVal val="0"/>
                                          </p:val>
                                        </p:tav>
                                        <p:tav tm="100000">
                                          <p:val>
                                            <p:fltVal val="1"/>
                                          </p:val>
                                        </p:tav>
                                      </p:tavLst>
                                    </p:anim>
                                  </p:childTnLst>
                                </p:cTn>
                              </p:par>
                              <p:par>
                                <p:cTn id="1546" presetID="2" presetClass="exit" presetSubtype="1" fill="hold" grpId="2" nodeType="withEffect">
                                  <p:stCondLst>
                                    <p:cond delay="0"/>
                                  </p:stCondLst>
                                  <p:childTnLst>
                                    <p:anim calcmode="lin" valueType="num">
                                      <p:cBhvr additive="base">
                                        <p:cTn id="1547" dur="4500"/>
                                        <p:tgtEl>
                                          <p:spTgt spid="16"/>
                                        </p:tgtEl>
                                        <p:attrNameLst>
                                          <p:attrName>ppt_x</p:attrName>
                                        </p:attrNameLst>
                                      </p:cBhvr>
                                      <p:tavLst>
                                        <p:tav tm="0">
                                          <p:val>
                                            <p:strVal val="ppt_x"/>
                                          </p:val>
                                        </p:tav>
                                        <p:tav tm="100000">
                                          <p:val>
                                            <p:strVal val="ppt_x"/>
                                          </p:val>
                                        </p:tav>
                                      </p:tavLst>
                                    </p:anim>
                                    <p:anim calcmode="lin" valueType="num">
                                      <p:cBhvr additive="base">
                                        <p:cTn id="1548" dur="4500"/>
                                        <p:tgtEl>
                                          <p:spTgt spid="16"/>
                                        </p:tgtEl>
                                        <p:attrNameLst>
                                          <p:attrName>ppt_y</p:attrName>
                                        </p:attrNameLst>
                                      </p:cBhvr>
                                      <p:tavLst>
                                        <p:tav tm="0">
                                          <p:val>
                                            <p:strVal val="ppt_y"/>
                                          </p:val>
                                        </p:tav>
                                        <p:tav tm="100000">
                                          <p:val>
                                            <p:strVal val="0-ppt_h/2"/>
                                          </p:val>
                                        </p:tav>
                                      </p:tavLst>
                                    </p:anim>
                                    <p:set>
                                      <p:cBhvr>
                                        <p:cTn id="1549" dur="1" fill="hold">
                                          <p:stCondLst>
                                            <p:cond delay="4499"/>
                                          </p:stCondLst>
                                        </p:cTn>
                                        <p:tgtEl>
                                          <p:spTgt spid="16"/>
                                        </p:tgtEl>
                                        <p:attrNameLst>
                                          <p:attrName>style.visibility</p:attrName>
                                        </p:attrNameLst>
                                      </p:cBhvr>
                                      <p:to>
                                        <p:strVal val="hidden"/>
                                      </p:to>
                                    </p:set>
                                  </p:childTnLst>
                                </p:cTn>
                              </p:par>
                              <p:par>
                                <p:cTn id="1550" presetID="3" presetClass="exit" presetSubtype="10" fill="hold" grpId="3" nodeType="withEffect">
                                  <p:stCondLst>
                                    <p:cond delay="0"/>
                                  </p:stCondLst>
                                  <p:childTnLst>
                                    <p:animEffect transition="out" filter="blinds(horizontal)">
                                      <p:cBhvr>
                                        <p:cTn id="1551" dur="6000"/>
                                        <p:tgtEl>
                                          <p:spTgt spid="16"/>
                                        </p:tgtEl>
                                      </p:cBhvr>
                                    </p:animEffect>
                                    <p:set>
                                      <p:cBhvr>
                                        <p:cTn id="1552" dur="1" fill="hold">
                                          <p:stCondLst>
                                            <p:cond delay="5999"/>
                                          </p:stCondLst>
                                        </p:cTn>
                                        <p:tgtEl>
                                          <p:spTgt spid="16"/>
                                        </p:tgtEl>
                                        <p:attrNameLst>
                                          <p:attrName>style.visibility</p:attrName>
                                        </p:attrNameLst>
                                      </p:cBhvr>
                                      <p:to>
                                        <p:strVal val="hidden"/>
                                      </p:to>
                                    </p:set>
                                  </p:childTnLst>
                                </p:cTn>
                              </p:par>
                              <p:par>
                                <p:cTn id="1553" presetID="2" presetClass="entr" presetSubtype="4" fill="hold" grpId="0" nodeType="withEffect">
                                  <p:stCondLst>
                                    <p:cond delay="0"/>
                                  </p:stCondLst>
                                  <p:childTnLst>
                                    <p:set>
                                      <p:cBhvr>
                                        <p:cTn id="1554" dur="1" fill="hold">
                                          <p:stCondLst>
                                            <p:cond delay="0"/>
                                          </p:stCondLst>
                                        </p:cTn>
                                        <p:tgtEl>
                                          <p:spTgt spid="15"/>
                                        </p:tgtEl>
                                        <p:attrNameLst>
                                          <p:attrName>style.visibility</p:attrName>
                                        </p:attrNameLst>
                                      </p:cBhvr>
                                      <p:to>
                                        <p:strVal val="visible"/>
                                      </p:to>
                                    </p:set>
                                    <p:anim calcmode="lin" valueType="num">
                                      <p:cBhvr additive="base">
                                        <p:cTn id="1555" dur="4000" fill="hold"/>
                                        <p:tgtEl>
                                          <p:spTgt spid="15"/>
                                        </p:tgtEl>
                                        <p:attrNameLst>
                                          <p:attrName>ppt_x</p:attrName>
                                        </p:attrNameLst>
                                      </p:cBhvr>
                                      <p:tavLst>
                                        <p:tav tm="0">
                                          <p:val>
                                            <p:strVal val="#ppt_x"/>
                                          </p:val>
                                        </p:tav>
                                        <p:tav tm="100000">
                                          <p:val>
                                            <p:strVal val="#ppt_x"/>
                                          </p:val>
                                        </p:tav>
                                      </p:tavLst>
                                    </p:anim>
                                    <p:anim calcmode="lin" valueType="num">
                                      <p:cBhvr additive="base">
                                        <p:cTn id="1556" dur="4000" fill="hold"/>
                                        <p:tgtEl>
                                          <p:spTgt spid="15"/>
                                        </p:tgtEl>
                                        <p:attrNameLst>
                                          <p:attrName>ppt_y</p:attrName>
                                        </p:attrNameLst>
                                      </p:cBhvr>
                                      <p:tavLst>
                                        <p:tav tm="0">
                                          <p:val>
                                            <p:strVal val="1+#ppt_h/2"/>
                                          </p:val>
                                        </p:tav>
                                        <p:tav tm="100000">
                                          <p:val>
                                            <p:strVal val="#ppt_y"/>
                                          </p:val>
                                        </p:tav>
                                      </p:tavLst>
                                    </p:anim>
                                  </p:childTnLst>
                                </p:cTn>
                              </p:par>
                              <p:par>
                                <p:cTn id="1557" presetID="19" presetClass="entr" presetSubtype="5" fill="hold" grpId="1" nodeType="withEffect">
                                  <p:stCondLst>
                                    <p:cond delay="0"/>
                                  </p:stCondLst>
                                  <p:childTnLst>
                                    <p:set>
                                      <p:cBhvr>
                                        <p:cTn id="1558" dur="1" fill="hold">
                                          <p:stCondLst>
                                            <p:cond delay="0"/>
                                          </p:stCondLst>
                                        </p:cTn>
                                        <p:tgtEl>
                                          <p:spTgt spid="15"/>
                                        </p:tgtEl>
                                        <p:attrNameLst>
                                          <p:attrName>style.visibility</p:attrName>
                                        </p:attrNameLst>
                                      </p:cBhvr>
                                      <p:to>
                                        <p:strVal val="visible"/>
                                      </p:to>
                                    </p:set>
                                    <p:anim calcmode="lin" valueType="num">
                                      <p:cBhvr>
                                        <p:cTn id="1559" dur="4000" fill="hold"/>
                                        <p:tgtEl>
                                          <p:spTgt spid="15"/>
                                        </p:tgtEl>
                                        <p:attrNameLst>
                                          <p:attrName>ppt_w</p:attrName>
                                        </p:attrNameLst>
                                      </p:cBhvr>
                                      <p:tavLst>
                                        <p:tav tm="0">
                                          <p:val>
                                            <p:strVal val="#ppt_w"/>
                                          </p:val>
                                        </p:tav>
                                        <p:tav tm="100000">
                                          <p:val>
                                            <p:strVal val="#ppt_w"/>
                                          </p:val>
                                        </p:tav>
                                      </p:tavLst>
                                    </p:anim>
                                    <p:anim calcmode="lin" valueType="num">
                                      <p:cBhvr>
                                        <p:cTn id="1560" dur="4000" fill="hold"/>
                                        <p:tgtEl>
                                          <p:spTgt spid="15"/>
                                        </p:tgtEl>
                                        <p:attrNameLst>
                                          <p:attrName>ppt_h</p:attrName>
                                        </p:attrNameLst>
                                      </p:cBhvr>
                                      <p:tavLst>
                                        <p:tav tm="0" fmla="#ppt_h*sin(2.5*pi*$)">
                                          <p:val>
                                            <p:fltVal val="0"/>
                                          </p:val>
                                        </p:tav>
                                        <p:tav tm="100000">
                                          <p:val>
                                            <p:fltVal val="1"/>
                                          </p:val>
                                        </p:tav>
                                      </p:tavLst>
                                    </p:anim>
                                  </p:childTnLst>
                                </p:cTn>
                              </p:par>
                              <p:par>
                                <p:cTn id="1561" presetID="2" presetClass="exit" presetSubtype="1" fill="hold" grpId="2" nodeType="withEffect">
                                  <p:stCondLst>
                                    <p:cond delay="0"/>
                                  </p:stCondLst>
                                  <p:childTnLst>
                                    <p:anim calcmode="lin" valueType="num">
                                      <p:cBhvr additive="base">
                                        <p:cTn id="1562" dur="4500"/>
                                        <p:tgtEl>
                                          <p:spTgt spid="15"/>
                                        </p:tgtEl>
                                        <p:attrNameLst>
                                          <p:attrName>ppt_x</p:attrName>
                                        </p:attrNameLst>
                                      </p:cBhvr>
                                      <p:tavLst>
                                        <p:tav tm="0">
                                          <p:val>
                                            <p:strVal val="ppt_x"/>
                                          </p:val>
                                        </p:tav>
                                        <p:tav tm="100000">
                                          <p:val>
                                            <p:strVal val="ppt_x"/>
                                          </p:val>
                                        </p:tav>
                                      </p:tavLst>
                                    </p:anim>
                                    <p:anim calcmode="lin" valueType="num">
                                      <p:cBhvr additive="base">
                                        <p:cTn id="1563" dur="4500"/>
                                        <p:tgtEl>
                                          <p:spTgt spid="15"/>
                                        </p:tgtEl>
                                        <p:attrNameLst>
                                          <p:attrName>ppt_y</p:attrName>
                                        </p:attrNameLst>
                                      </p:cBhvr>
                                      <p:tavLst>
                                        <p:tav tm="0">
                                          <p:val>
                                            <p:strVal val="ppt_y"/>
                                          </p:val>
                                        </p:tav>
                                        <p:tav tm="100000">
                                          <p:val>
                                            <p:strVal val="0-ppt_h/2"/>
                                          </p:val>
                                        </p:tav>
                                      </p:tavLst>
                                    </p:anim>
                                    <p:set>
                                      <p:cBhvr>
                                        <p:cTn id="1564" dur="1" fill="hold">
                                          <p:stCondLst>
                                            <p:cond delay="4499"/>
                                          </p:stCondLst>
                                        </p:cTn>
                                        <p:tgtEl>
                                          <p:spTgt spid="15"/>
                                        </p:tgtEl>
                                        <p:attrNameLst>
                                          <p:attrName>style.visibility</p:attrName>
                                        </p:attrNameLst>
                                      </p:cBhvr>
                                      <p:to>
                                        <p:strVal val="hidden"/>
                                      </p:to>
                                    </p:set>
                                  </p:childTnLst>
                                </p:cTn>
                              </p:par>
                              <p:par>
                                <p:cTn id="1565" presetID="3" presetClass="exit" presetSubtype="10" fill="hold" grpId="3" nodeType="withEffect">
                                  <p:stCondLst>
                                    <p:cond delay="0"/>
                                  </p:stCondLst>
                                  <p:childTnLst>
                                    <p:animEffect transition="out" filter="blinds(horizontal)">
                                      <p:cBhvr>
                                        <p:cTn id="1566" dur="6000"/>
                                        <p:tgtEl>
                                          <p:spTgt spid="15"/>
                                        </p:tgtEl>
                                      </p:cBhvr>
                                    </p:animEffect>
                                    <p:set>
                                      <p:cBhvr>
                                        <p:cTn id="1567" dur="1" fill="hold">
                                          <p:stCondLst>
                                            <p:cond delay="5999"/>
                                          </p:stCondLst>
                                        </p:cTn>
                                        <p:tgtEl>
                                          <p:spTgt spid="15"/>
                                        </p:tgtEl>
                                        <p:attrNameLst>
                                          <p:attrName>style.visibility</p:attrName>
                                        </p:attrNameLst>
                                      </p:cBhvr>
                                      <p:to>
                                        <p:strVal val="hidden"/>
                                      </p:to>
                                    </p:set>
                                  </p:childTnLst>
                                </p:cTn>
                              </p:par>
                              <p:par>
                                <p:cTn id="1568" presetID="2" presetClass="entr" presetSubtype="4" fill="hold" grpId="0" nodeType="withEffect">
                                  <p:stCondLst>
                                    <p:cond delay="0"/>
                                  </p:stCondLst>
                                  <p:childTnLst>
                                    <p:set>
                                      <p:cBhvr>
                                        <p:cTn id="1569" dur="1" fill="hold">
                                          <p:stCondLst>
                                            <p:cond delay="0"/>
                                          </p:stCondLst>
                                        </p:cTn>
                                        <p:tgtEl>
                                          <p:spTgt spid="31"/>
                                        </p:tgtEl>
                                        <p:attrNameLst>
                                          <p:attrName>style.visibility</p:attrName>
                                        </p:attrNameLst>
                                      </p:cBhvr>
                                      <p:to>
                                        <p:strVal val="visible"/>
                                      </p:to>
                                    </p:set>
                                    <p:anim calcmode="lin" valueType="num">
                                      <p:cBhvr additive="base">
                                        <p:cTn id="1570" dur="4000" fill="hold"/>
                                        <p:tgtEl>
                                          <p:spTgt spid="31"/>
                                        </p:tgtEl>
                                        <p:attrNameLst>
                                          <p:attrName>ppt_x</p:attrName>
                                        </p:attrNameLst>
                                      </p:cBhvr>
                                      <p:tavLst>
                                        <p:tav tm="0">
                                          <p:val>
                                            <p:strVal val="#ppt_x"/>
                                          </p:val>
                                        </p:tav>
                                        <p:tav tm="100000">
                                          <p:val>
                                            <p:strVal val="#ppt_x"/>
                                          </p:val>
                                        </p:tav>
                                      </p:tavLst>
                                    </p:anim>
                                    <p:anim calcmode="lin" valueType="num">
                                      <p:cBhvr additive="base">
                                        <p:cTn id="1571" dur="4000" fill="hold"/>
                                        <p:tgtEl>
                                          <p:spTgt spid="31"/>
                                        </p:tgtEl>
                                        <p:attrNameLst>
                                          <p:attrName>ppt_y</p:attrName>
                                        </p:attrNameLst>
                                      </p:cBhvr>
                                      <p:tavLst>
                                        <p:tav tm="0">
                                          <p:val>
                                            <p:strVal val="1+#ppt_h/2"/>
                                          </p:val>
                                        </p:tav>
                                        <p:tav tm="100000">
                                          <p:val>
                                            <p:strVal val="#ppt_y"/>
                                          </p:val>
                                        </p:tav>
                                      </p:tavLst>
                                    </p:anim>
                                  </p:childTnLst>
                                </p:cTn>
                              </p:par>
                              <p:par>
                                <p:cTn id="1572" presetID="19" presetClass="entr" presetSubtype="5" fill="hold" grpId="1" nodeType="withEffect">
                                  <p:stCondLst>
                                    <p:cond delay="0"/>
                                  </p:stCondLst>
                                  <p:childTnLst>
                                    <p:set>
                                      <p:cBhvr>
                                        <p:cTn id="1573" dur="1" fill="hold">
                                          <p:stCondLst>
                                            <p:cond delay="0"/>
                                          </p:stCondLst>
                                        </p:cTn>
                                        <p:tgtEl>
                                          <p:spTgt spid="31"/>
                                        </p:tgtEl>
                                        <p:attrNameLst>
                                          <p:attrName>style.visibility</p:attrName>
                                        </p:attrNameLst>
                                      </p:cBhvr>
                                      <p:to>
                                        <p:strVal val="visible"/>
                                      </p:to>
                                    </p:set>
                                    <p:anim calcmode="lin" valueType="num">
                                      <p:cBhvr>
                                        <p:cTn id="1574" dur="4000" fill="hold"/>
                                        <p:tgtEl>
                                          <p:spTgt spid="31"/>
                                        </p:tgtEl>
                                        <p:attrNameLst>
                                          <p:attrName>ppt_w</p:attrName>
                                        </p:attrNameLst>
                                      </p:cBhvr>
                                      <p:tavLst>
                                        <p:tav tm="0">
                                          <p:val>
                                            <p:strVal val="#ppt_w"/>
                                          </p:val>
                                        </p:tav>
                                        <p:tav tm="100000">
                                          <p:val>
                                            <p:strVal val="#ppt_w"/>
                                          </p:val>
                                        </p:tav>
                                      </p:tavLst>
                                    </p:anim>
                                    <p:anim calcmode="lin" valueType="num">
                                      <p:cBhvr>
                                        <p:cTn id="1575" dur="4000" fill="hold"/>
                                        <p:tgtEl>
                                          <p:spTgt spid="31"/>
                                        </p:tgtEl>
                                        <p:attrNameLst>
                                          <p:attrName>ppt_h</p:attrName>
                                        </p:attrNameLst>
                                      </p:cBhvr>
                                      <p:tavLst>
                                        <p:tav tm="0" fmla="#ppt_h*sin(2.5*pi*$)">
                                          <p:val>
                                            <p:fltVal val="0"/>
                                          </p:val>
                                        </p:tav>
                                        <p:tav tm="100000">
                                          <p:val>
                                            <p:fltVal val="1"/>
                                          </p:val>
                                        </p:tav>
                                      </p:tavLst>
                                    </p:anim>
                                  </p:childTnLst>
                                </p:cTn>
                              </p:par>
                              <p:par>
                                <p:cTn id="1576" presetID="2" presetClass="exit" presetSubtype="1" fill="hold" grpId="2" nodeType="withEffect">
                                  <p:stCondLst>
                                    <p:cond delay="0"/>
                                  </p:stCondLst>
                                  <p:childTnLst>
                                    <p:anim calcmode="lin" valueType="num">
                                      <p:cBhvr additive="base">
                                        <p:cTn id="1577" dur="4500"/>
                                        <p:tgtEl>
                                          <p:spTgt spid="31"/>
                                        </p:tgtEl>
                                        <p:attrNameLst>
                                          <p:attrName>ppt_x</p:attrName>
                                        </p:attrNameLst>
                                      </p:cBhvr>
                                      <p:tavLst>
                                        <p:tav tm="0">
                                          <p:val>
                                            <p:strVal val="ppt_x"/>
                                          </p:val>
                                        </p:tav>
                                        <p:tav tm="100000">
                                          <p:val>
                                            <p:strVal val="ppt_x"/>
                                          </p:val>
                                        </p:tav>
                                      </p:tavLst>
                                    </p:anim>
                                    <p:anim calcmode="lin" valueType="num">
                                      <p:cBhvr additive="base">
                                        <p:cTn id="1578" dur="4500"/>
                                        <p:tgtEl>
                                          <p:spTgt spid="31"/>
                                        </p:tgtEl>
                                        <p:attrNameLst>
                                          <p:attrName>ppt_y</p:attrName>
                                        </p:attrNameLst>
                                      </p:cBhvr>
                                      <p:tavLst>
                                        <p:tav tm="0">
                                          <p:val>
                                            <p:strVal val="ppt_y"/>
                                          </p:val>
                                        </p:tav>
                                        <p:tav tm="100000">
                                          <p:val>
                                            <p:strVal val="0-ppt_h/2"/>
                                          </p:val>
                                        </p:tav>
                                      </p:tavLst>
                                    </p:anim>
                                    <p:set>
                                      <p:cBhvr>
                                        <p:cTn id="1579" dur="1" fill="hold">
                                          <p:stCondLst>
                                            <p:cond delay="4499"/>
                                          </p:stCondLst>
                                        </p:cTn>
                                        <p:tgtEl>
                                          <p:spTgt spid="31"/>
                                        </p:tgtEl>
                                        <p:attrNameLst>
                                          <p:attrName>style.visibility</p:attrName>
                                        </p:attrNameLst>
                                      </p:cBhvr>
                                      <p:to>
                                        <p:strVal val="hidden"/>
                                      </p:to>
                                    </p:set>
                                  </p:childTnLst>
                                </p:cTn>
                              </p:par>
                              <p:par>
                                <p:cTn id="1580" presetID="3" presetClass="exit" presetSubtype="10" fill="hold" grpId="3" nodeType="withEffect">
                                  <p:stCondLst>
                                    <p:cond delay="0"/>
                                  </p:stCondLst>
                                  <p:childTnLst>
                                    <p:animEffect transition="out" filter="blinds(horizontal)">
                                      <p:cBhvr>
                                        <p:cTn id="1581" dur="6000"/>
                                        <p:tgtEl>
                                          <p:spTgt spid="31"/>
                                        </p:tgtEl>
                                      </p:cBhvr>
                                    </p:animEffect>
                                    <p:set>
                                      <p:cBhvr>
                                        <p:cTn id="1582" dur="1" fill="hold">
                                          <p:stCondLst>
                                            <p:cond delay="5999"/>
                                          </p:stCondLst>
                                        </p:cTn>
                                        <p:tgtEl>
                                          <p:spTgt spid="31"/>
                                        </p:tgtEl>
                                        <p:attrNameLst>
                                          <p:attrName>style.visibility</p:attrName>
                                        </p:attrNameLst>
                                      </p:cBhvr>
                                      <p:to>
                                        <p:strVal val="hidden"/>
                                      </p:to>
                                    </p:set>
                                  </p:childTnLst>
                                </p:cTn>
                              </p:par>
                              <p:par>
                                <p:cTn id="1583" presetID="2" presetClass="entr" presetSubtype="4" fill="hold" grpId="0" nodeType="withEffect">
                                  <p:stCondLst>
                                    <p:cond delay="0"/>
                                  </p:stCondLst>
                                  <p:childTnLst>
                                    <p:set>
                                      <p:cBhvr>
                                        <p:cTn id="1584" dur="1" fill="hold">
                                          <p:stCondLst>
                                            <p:cond delay="0"/>
                                          </p:stCondLst>
                                        </p:cTn>
                                        <p:tgtEl>
                                          <p:spTgt spid="32"/>
                                        </p:tgtEl>
                                        <p:attrNameLst>
                                          <p:attrName>style.visibility</p:attrName>
                                        </p:attrNameLst>
                                      </p:cBhvr>
                                      <p:to>
                                        <p:strVal val="visible"/>
                                      </p:to>
                                    </p:set>
                                    <p:anim calcmode="lin" valueType="num">
                                      <p:cBhvr additive="base">
                                        <p:cTn id="1585" dur="4000" fill="hold"/>
                                        <p:tgtEl>
                                          <p:spTgt spid="32"/>
                                        </p:tgtEl>
                                        <p:attrNameLst>
                                          <p:attrName>ppt_x</p:attrName>
                                        </p:attrNameLst>
                                      </p:cBhvr>
                                      <p:tavLst>
                                        <p:tav tm="0">
                                          <p:val>
                                            <p:strVal val="#ppt_x"/>
                                          </p:val>
                                        </p:tav>
                                        <p:tav tm="100000">
                                          <p:val>
                                            <p:strVal val="#ppt_x"/>
                                          </p:val>
                                        </p:tav>
                                      </p:tavLst>
                                    </p:anim>
                                    <p:anim calcmode="lin" valueType="num">
                                      <p:cBhvr additive="base">
                                        <p:cTn id="1586" dur="4000" fill="hold"/>
                                        <p:tgtEl>
                                          <p:spTgt spid="32"/>
                                        </p:tgtEl>
                                        <p:attrNameLst>
                                          <p:attrName>ppt_y</p:attrName>
                                        </p:attrNameLst>
                                      </p:cBhvr>
                                      <p:tavLst>
                                        <p:tav tm="0">
                                          <p:val>
                                            <p:strVal val="1+#ppt_h/2"/>
                                          </p:val>
                                        </p:tav>
                                        <p:tav tm="100000">
                                          <p:val>
                                            <p:strVal val="#ppt_y"/>
                                          </p:val>
                                        </p:tav>
                                      </p:tavLst>
                                    </p:anim>
                                  </p:childTnLst>
                                </p:cTn>
                              </p:par>
                              <p:par>
                                <p:cTn id="1587" presetID="19" presetClass="entr" presetSubtype="5" fill="hold" grpId="1" nodeType="withEffect">
                                  <p:stCondLst>
                                    <p:cond delay="0"/>
                                  </p:stCondLst>
                                  <p:childTnLst>
                                    <p:set>
                                      <p:cBhvr>
                                        <p:cTn id="1588" dur="1" fill="hold">
                                          <p:stCondLst>
                                            <p:cond delay="0"/>
                                          </p:stCondLst>
                                        </p:cTn>
                                        <p:tgtEl>
                                          <p:spTgt spid="32"/>
                                        </p:tgtEl>
                                        <p:attrNameLst>
                                          <p:attrName>style.visibility</p:attrName>
                                        </p:attrNameLst>
                                      </p:cBhvr>
                                      <p:to>
                                        <p:strVal val="visible"/>
                                      </p:to>
                                    </p:set>
                                    <p:anim calcmode="lin" valueType="num">
                                      <p:cBhvr>
                                        <p:cTn id="1589" dur="4000" fill="hold"/>
                                        <p:tgtEl>
                                          <p:spTgt spid="32"/>
                                        </p:tgtEl>
                                        <p:attrNameLst>
                                          <p:attrName>ppt_w</p:attrName>
                                        </p:attrNameLst>
                                      </p:cBhvr>
                                      <p:tavLst>
                                        <p:tav tm="0">
                                          <p:val>
                                            <p:strVal val="#ppt_w"/>
                                          </p:val>
                                        </p:tav>
                                        <p:tav tm="100000">
                                          <p:val>
                                            <p:strVal val="#ppt_w"/>
                                          </p:val>
                                        </p:tav>
                                      </p:tavLst>
                                    </p:anim>
                                    <p:anim calcmode="lin" valueType="num">
                                      <p:cBhvr>
                                        <p:cTn id="1590" dur="4000" fill="hold"/>
                                        <p:tgtEl>
                                          <p:spTgt spid="32"/>
                                        </p:tgtEl>
                                        <p:attrNameLst>
                                          <p:attrName>ppt_h</p:attrName>
                                        </p:attrNameLst>
                                      </p:cBhvr>
                                      <p:tavLst>
                                        <p:tav tm="0" fmla="#ppt_h*sin(2.5*pi*$)">
                                          <p:val>
                                            <p:fltVal val="0"/>
                                          </p:val>
                                        </p:tav>
                                        <p:tav tm="100000">
                                          <p:val>
                                            <p:fltVal val="1"/>
                                          </p:val>
                                        </p:tav>
                                      </p:tavLst>
                                    </p:anim>
                                  </p:childTnLst>
                                </p:cTn>
                              </p:par>
                              <p:par>
                                <p:cTn id="1591" presetID="2" presetClass="exit" presetSubtype="1" fill="hold" grpId="2" nodeType="withEffect">
                                  <p:stCondLst>
                                    <p:cond delay="0"/>
                                  </p:stCondLst>
                                  <p:childTnLst>
                                    <p:anim calcmode="lin" valueType="num">
                                      <p:cBhvr additive="base">
                                        <p:cTn id="1592" dur="4500"/>
                                        <p:tgtEl>
                                          <p:spTgt spid="32"/>
                                        </p:tgtEl>
                                        <p:attrNameLst>
                                          <p:attrName>ppt_x</p:attrName>
                                        </p:attrNameLst>
                                      </p:cBhvr>
                                      <p:tavLst>
                                        <p:tav tm="0">
                                          <p:val>
                                            <p:strVal val="ppt_x"/>
                                          </p:val>
                                        </p:tav>
                                        <p:tav tm="100000">
                                          <p:val>
                                            <p:strVal val="ppt_x"/>
                                          </p:val>
                                        </p:tav>
                                      </p:tavLst>
                                    </p:anim>
                                    <p:anim calcmode="lin" valueType="num">
                                      <p:cBhvr additive="base">
                                        <p:cTn id="1593" dur="4500"/>
                                        <p:tgtEl>
                                          <p:spTgt spid="32"/>
                                        </p:tgtEl>
                                        <p:attrNameLst>
                                          <p:attrName>ppt_y</p:attrName>
                                        </p:attrNameLst>
                                      </p:cBhvr>
                                      <p:tavLst>
                                        <p:tav tm="0">
                                          <p:val>
                                            <p:strVal val="ppt_y"/>
                                          </p:val>
                                        </p:tav>
                                        <p:tav tm="100000">
                                          <p:val>
                                            <p:strVal val="0-ppt_h/2"/>
                                          </p:val>
                                        </p:tav>
                                      </p:tavLst>
                                    </p:anim>
                                    <p:set>
                                      <p:cBhvr>
                                        <p:cTn id="1594" dur="1" fill="hold">
                                          <p:stCondLst>
                                            <p:cond delay="4499"/>
                                          </p:stCondLst>
                                        </p:cTn>
                                        <p:tgtEl>
                                          <p:spTgt spid="32"/>
                                        </p:tgtEl>
                                        <p:attrNameLst>
                                          <p:attrName>style.visibility</p:attrName>
                                        </p:attrNameLst>
                                      </p:cBhvr>
                                      <p:to>
                                        <p:strVal val="hidden"/>
                                      </p:to>
                                    </p:set>
                                  </p:childTnLst>
                                </p:cTn>
                              </p:par>
                              <p:par>
                                <p:cTn id="1595" presetID="3" presetClass="exit" presetSubtype="10" fill="hold" grpId="3" nodeType="withEffect">
                                  <p:stCondLst>
                                    <p:cond delay="0"/>
                                  </p:stCondLst>
                                  <p:childTnLst>
                                    <p:animEffect transition="out" filter="blinds(horizontal)">
                                      <p:cBhvr>
                                        <p:cTn id="1596" dur="6000"/>
                                        <p:tgtEl>
                                          <p:spTgt spid="32"/>
                                        </p:tgtEl>
                                      </p:cBhvr>
                                    </p:animEffect>
                                    <p:set>
                                      <p:cBhvr>
                                        <p:cTn id="1597" dur="1" fill="hold">
                                          <p:stCondLst>
                                            <p:cond delay="5999"/>
                                          </p:stCondLst>
                                        </p:cTn>
                                        <p:tgtEl>
                                          <p:spTgt spid="32"/>
                                        </p:tgtEl>
                                        <p:attrNameLst>
                                          <p:attrName>style.visibility</p:attrName>
                                        </p:attrNameLst>
                                      </p:cBhvr>
                                      <p:to>
                                        <p:strVal val="hidden"/>
                                      </p:to>
                                    </p:set>
                                  </p:childTnLst>
                                </p:cTn>
                              </p:par>
                              <p:par>
                                <p:cTn id="1598" presetID="2" presetClass="entr" presetSubtype="4" fill="hold" grpId="0" nodeType="withEffect">
                                  <p:stCondLst>
                                    <p:cond delay="0"/>
                                  </p:stCondLst>
                                  <p:childTnLst>
                                    <p:set>
                                      <p:cBhvr>
                                        <p:cTn id="1599" dur="1" fill="hold">
                                          <p:stCondLst>
                                            <p:cond delay="0"/>
                                          </p:stCondLst>
                                        </p:cTn>
                                        <p:tgtEl>
                                          <p:spTgt spid="33"/>
                                        </p:tgtEl>
                                        <p:attrNameLst>
                                          <p:attrName>style.visibility</p:attrName>
                                        </p:attrNameLst>
                                      </p:cBhvr>
                                      <p:to>
                                        <p:strVal val="visible"/>
                                      </p:to>
                                    </p:set>
                                    <p:anim calcmode="lin" valueType="num">
                                      <p:cBhvr additive="base">
                                        <p:cTn id="1600" dur="4000" fill="hold"/>
                                        <p:tgtEl>
                                          <p:spTgt spid="33"/>
                                        </p:tgtEl>
                                        <p:attrNameLst>
                                          <p:attrName>ppt_x</p:attrName>
                                        </p:attrNameLst>
                                      </p:cBhvr>
                                      <p:tavLst>
                                        <p:tav tm="0">
                                          <p:val>
                                            <p:strVal val="#ppt_x"/>
                                          </p:val>
                                        </p:tav>
                                        <p:tav tm="100000">
                                          <p:val>
                                            <p:strVal val="#ppt_x"/>
                                          </p:val>
                                        </p:tav>
                                      </p:tavLst>
                                    </p:anim>
                                    <p:anim calcmode="lin" valueType="num">
                                      <p:cBhvr additive="base">
                                        <p:cTn id="1601" dur="4000" fill="hold"/>
                                        <p:tgtEl>
                                          <p:spTgt spid="33"/>
                                        </p:tgtEl>
                                        <p:attrNameLst>
                                          <p:attrName>ppt_y</p:attrName>
                                        </p:attrNameLst>
                                      </p:cBhvr>
                                      <p:tavLst>
                                        <p:tav tm="0">
                                          <p:val>
                                            <p:strVal val="1+#ppt_h/2"/>
                                          </p:val>
                                        </p:tav>
                                        <p:tav tm="100000">
                                          <p:val>
                                            <p:strVal val="#ppt_y"/>
                                          </p:val>
                                        </p:tav>
                                      </p:tavLst>
                                    </p:anim>
                                  </p:childTnLst>
                                </p:cTn>
                              </p:par>
                              <p:par>
                                <p:cTn id="1602" presetID="19" presetClass="entr" presetSubtype="5" fill="hold" grpId="1" nodeType="withEffect">
                                  <p:stCondLst>
                                    <p:cond delay="0"/>
                                  </p:stCondLst>
                                  <p:childTnLst>
                                    <p:set>
                                      <p:cBhvr>
                                        <p:cTn id="1603" dur="1" fill="hold">
                                          <p:stCondLst>
                                            <p:cond delay="0"/>
                                          </p:stCondLst>
                                        </p:cTn>
                                        <p:tgtEl>
                                          <p:spTgt spid="33"/>
                                        </p:tgtEl>
                                        <p:attrNameLst>
                                          <p:attrName>style.visibility</p:attrName>
                                        </p:attrNameLst>
                                      </p:cBhvr>
                                      <p:to>
                                        <p:strVal val="visible"/>
                                      </p:to>
                                    </p:set>
                                    <p:anim calcmode="lin" valueType="num">
                                      <p:cBhvr>
                                        <p:cTn id="1604" dur="4000" fill="hold"/>
                                        <p:tgtEl>
                                          <p:spTgt spid="33"/>
                                        </p:tgtEl>
                                        <p:attrNameLst>
                                          <p:attrName>ppt_w</p:attrName>
                                        </p:attrNameLst>
                                      </p:cBhvr>
                                      <p:tavLst>
                                        <p:tav tm="0">
                                          <p:val>
                                            <p:strVal val="#ppt_w"/>
                                          </p:val>
                                        </p:tav>
                                        <p:tav tm="100000">
                                          <p:val>
                                            <p:strVal val="#ppt_w"/>
                                          </p:val>
                                        </p:tav>
                                      </p:tavLst>
                                    </p:anim>
                                    <p:anim calcmode="lin" valueType="num">
                                      <p:cBhvr>
                                        <p:cTn id="1605" dur="4000" fill="hold"/>
                                        <p:tgtEl>
                                          <p:spTgt spid="33"/>
                                        </p:tgtEl>
                                        <p:attrNameLst>
                                          <p:attrName>ppt_h</p:attrName>
                                        </p:attrNameLst>
                                      </p:cBhvr>
                                      <p:tavLst>
                                        <p:tav tm="0" fmla="#ppt_h*sin(2.5*pi*$)">
                                          <p:val>
                                            <p:fltVal val="0"/>
                                          </p:val>
                                        </p:tav>
                                        <p:tav tm="100000">
                                          <p:val>
                                            <p:fltVal val="1"/>
                                          </p:val>
                                        </p:tav>
                                      </p:tavLst>
                                    </p:anim>
                                  </p:childTnLst>
                                </p:cTn>
                              </p:par>
                              <p:par>
                                <p:cTn id="1606" presetID="2" presetClass="exit" presetSubtype="1" fill="hold" grpId="2" nodeType="withEffect">
                                  <p:stCondLst>
                                    <p:cond delay="0"/>
                                  </p:stCondLst>
                                  <p:childTnLst>
                                    <p:anim calcmode="lin" valueType="num">
                                      <p:cBhvr additive="base">
                                        <p:cTn id="1607" dur="4500"/>
                                        <p:tgtEl>
                                          <p:spTgt spid="33"/>
                                        </p:tgtEl>
                                        <p:attrNameLst>
                                          <p:attrName>ppt_x</p:attrName>
                                        </p:attrNameLst>
                                      </p:cBhvr>
                                      <p:tavLst>
                                        <p:tav tm="0">
                                          <p:val>
                                            <p:strVal val="ppt_x"/>
                                          </p:val>
                                        </p:tav>
                                        <p:tav tm="100000">
                                          <p:val>
                                            <p:strVal val="ppt_x"/>
                                          </p:val>
                                        </p:tav>
                                      </p:tavLst>
                                    </p:anim>
                                    <p:anim calcmode="lin" valueType="num">
                                      <p:cBhvr additive="base">
                                        <p:cTn id="1608" dur="4500"/>
                                        <p:tgtEl>
                                          <p:spTgt spid="33"/>
                                        </p:tgtEl>
                                        <p:attrNameLst>
                                          <p:attrName>ppt_y</p:attrName>
                                        </p:attrNameLst>
                                      </p:cBhvr>
                                      <p:tavLst>
                                        <p:tav tm="0">
                                          <p:val>
                                            <p:strVal val="ppt_y"/>
                                          </p:val>
                                        </p:tav>
                                        <p:tav tm="100000">
                                          <p:val>
                                            <p:strVal val="0-ppt_h/2"/>
                                          </p:val>
                                        </p:tav>
                                      </p:tavLst>
                                    </p:anim>
                                    <p:set>
                                      <p:cBhvr>
                                        <p:cTn id="1609" dur="1" fill="hold">
                                          <p:stCondLst>
                                            <p:cond delay="4499"/>
                                          </p:stCondLst>
                                        </p:cTn>
                                        <p:tgtEl>
                                          <p:spTgt spid="33"/>
                                        </p:tgtEl>
                                        <p:attrNameLst>
                                          <p:attrName>style.visibility</p:attrName>
                                        </p:attrNameLst>
                                      </p:cBhvr>
                                      <p:to>
                                        <p:strVal val="hidden"/>
                                      </p:to>
                                    </p:set>
                                  </p:childTnLst>
                                </p:cTn>
                              </p:par>
                              <p:par>
                                <p:cTn id="1610" presetID="3" presetClass="exit" presetSubtype="10" fill="hold" grpId="3" nodeType="withEffect">
                                  <p:stCondLst>
                                    <p:cond delay="0"/>
                                  </p:stCondLst>
                                  <p:childTnLst>
                                    <p:animEffect transition="out" filter="blinds(horizontal)">
                                      <p:cBhvr>
                                        <p:cTn id="1611" dur="6000"/>
                                        <p:tgtEl>
                                          <p:spTgt spid="33"/>
                                        </p:tgtEl>
                                      </p:cBhvr>
                                    </p:animEffect>
                                    <p:set>
                                      <p:cBhvr>
                                        <p:cTn id="1612" dur="1" fill="hold">
                                          <p:stCondLst>
                                            <p:cond delay="5999"/>
                                          </p:stCondLst>
                                        </p:cTn>
                                        <p:tgtEl>
                                          <p:spTgt spid="33"/>
                                        </p:tgtEl>
                                        <p:attrNameLst>
                                          <p:attrName>style.visibility</p:attrName>
                                        </p:attrNameLst>
                                      </p:cBhvr>
                                      <p:to>
                                        <p:strVal val="hidden"/>
                                      </p:to>
                                    </p:set>
                                  </p:childTnLst>
                                </p:cTn>
                              </p:par>
                              <p:par>
                                <p:cTn id="1613" presetID="2" presetClass="entr" presetSubtype="4" fill="hold" grpId="0" nodeType="withEffect">
                                  <p:stCondLst>
                                    <p:cond delay="0"/>
                                  </p:stCondLst>
                                  <p:childTnLst>
                                    <p:set>
                                      <p:cBhvr>
                                        <p:cTn id="1614" dur="1" fill="hold">
                                          <p:stCondLst>
                                            <p:cond delay="0"/>
                                          </p:stCondLst>
                                        </p:cTn>
                                        <p:tgtEl>
                                          <p:spTgt spid="34"/>
                                        </p:tgtEl>
                                        <p:attrNameLst>
                                          <p:attrName>style.visibility</p:attrName>
                                        </p:attrNameLst>
                                      </p:cBhvr>
                                      <p:to>
                                        <p:strVal val="visible"/>
                                      </p:to>
                                    </p:set>
                                    <p:anim calcmode="lin" valueType="num">
                                      <p:cBhvr additive="base">
                                        <p:cTn id="1615" dur="4000" fill="hold"/>
                                        <p:tgtEl>
                                          <p:spTgt spid="34"/>
                                        </p:tgtEl>
                                        <p:attrNameLst>
                                          <p:attrName>ppt_x</p:attrName>
                                        </p:attrNameLst>
                                      </p:cBhvr>
                                      <p:tavLst>
                                        <p:tav tm="0">
                                          <p:val>
                                            <p:strVal val="#ppt_x"/>
                                          </p:val>
                                        </p:tav>
                                        <p:tav tm="100000">
                                          <p:val>
                                            <p:strVal val="#ppt_x"/>
                                          </p:val>
                                        </p:tav>
                                      </p:tavLst>
                                    </p:anim>
                                    <p:anim calcmode="lin" valueType="num">
                                      <p:cBhvr additive="base">
                                        <p:cTn id="1616" dur="4000" fill="hold"/>
                                        <p:tgtEl>
                                          <p:spTgt spid="34"/>
                                        </p:tgtEl>
                                        <p:attrNameLst>
                                          <p:attrName>ppt_y</p:attrName>
                                        </p:attrNameLst>
                                      </p:cBhvr>
                                      <p:tavLst>
                                        <p:tav tm="0">
                                          <p:val>
                                            <p:strVal val="1+#ppt_h/2"/>
                                          </p:val>
                                        </p:tav>
                                        <p:tav tm="100000">
                                          <p:val>
                                            <p:strVal val="#ppt_y"/>
                                          </p:val>
                                        </p:tav>
                                      </p:tavLst>
                                    </p:anim>
                                  </p:childTnLst>
                                </p:cTn>
                              </p:par>
                              <p:par>
                                <p:cTn id="1617" presetID="19" presetClass="entr" presetSubtype="5" fill="hold" grpId="1" nodeType="withEffect">
                                  <p:stCondLst>
                                    <p:cond delay="0"/>
                                  </p:stCondLst>
                                  <p:childTnLst>
                                    <p:set>
                                      <p:cBhvr>
                                        <p:cTn id="1618" dur="1" fill="hold">
                                          <p:stCondLst>
                                            <p:cond delay="0"/>
                                          </p:stCondLst>
                                        </p:cTn>
                                        <p:tgtEl>
                                          <p:spTgt spid="34"/>
                                        </p:tgtEl>
                                        <p:attrNameLst>
                                          <p:attrName>style.visibility</p:attrName>
                                        </p:attrNameLst>
                                      </p:cBhvr>
                                      <p:to>
                                        <p:strVal val="visible"/>
                                      </p:to>
                                    </p:set>
                                    <p:anim calcmode="lin" valueType="num">
                                      <p:cBhvr>
                                        <p:cTn id="1619" dur="4000" fill="hold"/>
                                        <p:tgtEl>
                                          <p:spTgt spid="34"/>
                                        </p:tgtEl>
                                        <p:attrNameLst>
                                          <p:attrName>ppt_w</p:attrName>
                                        </p:attrNameLst>
                                      </p:cBhvr>
                                      <p:tavLst>
                                        <p:tav tm="0">
                                          <p:val>
                                            <p:strVal val="#ppt_w"/>
                                          </p:val>
                                        </p:tav>
                                        <p:tav tm="100000">
                                          <p:val>
                                            <p:strVal val="#ppt_w"/>
                                          </p:val>
                                        </p:tav>
                                      </p:tavLst>
                                    </p:anim>
                                    <p:anim calcmode="lin" valueType="num">
                                      <p:cBhvr>
                                        <p:cTn id="1620" dur="4000" fill="hold"/>
                                        <p:tgtEl>
                                          <p:spTgt spid="34"/>
                                        </p:tgtEl>
                                        <p:attrNameLst>
                                          <p:attrName>ppt_h</p:attrName>
                                        </p:attrNameLst>
                                      </p:cBhvr>
                                      <p:tavLst>
                                        <p:tav tm="0" fmla="#ppt_h*sin(2.5*pi*$)">
                                          <p:val>
                                            <p:fltVal val="0"/>
                                          </p:val>
                                        </p:tav>
                                        <p:tav tm="100000">
                                          <p:val>
                                            <p:fltVal val="1"/>
                                          </p:val>
                                        </p:tav>
                                      </p:tavLst>
                                    </p:anim>
                                  </p:childTnLst>
                                </p:cTn>
                              </p:par>
                              <p:par>
                                <p:cTn id="1621" presetID="2" presetClass="exit" presetSubtype="1" fill="hold" grpId="2" nodeType="withEffect">
                                  <p:stCondLst>
                                    <p:cond delay="0"/>
                                  </p:stCondLst>
                                  <p:childTnLst>
                                    <p:anim calcmode="lin" valueType="num">
                                      <p:cBhvr additive="base">
                                        <p:cTn id="1622" dur="4500"/>
                                        <p:tgtEl>
                                          <p:spTgt spid="34"/>
                                        </p:tgtEl>
                                        <p:attrNameLst>
                                          <p:attrName>ppt_x</p:attrName>
                                        </p:attrNameLst>
                                      </p:cBhvr>
                                      <p:tavLst>
                                        <p:tav tm="0">
                                          <p:val>
                                            <p:strVal val="ppt_x"/>
                                          </p:val>
                                        </p:tav>
                                        <p:tav tm="100000">
                                          <p:val>
                                            <p:strVal val="ppt_x"/>
                                          </p:val>
                                        </p:tav>
                                      </p:tavLst>
                                    </p:anim>
                                    <p:anim calcmode="lin" valueType="num">
                                      <p:cBhvr additive="base">
                                        <p:cTn id="1623" dur="4500"/>
                                        <p:tgtEl>
                                          <p:spTgt spid="34"/>
                                        </p:tgtEl>
                                        <p:attrNameLst>
                                          <p:attrName>ppt_y</p:attrName>
                                        </p:attrNameLst>
                                      </p:cBhvr>
                                      <p:tavLst>
                                        <p:tav tm="0">
                                          <p:val>
                                            <p:strVal val="ppt_y"/>
                                          </p:val>
                                        </p:tav>
                                        <p:tav tm="100000">
                                          <p:val>
                                            <p:strVal val="0-ppt_h/2"/>
                                          </p:val>
                                        </p:tav>
                                      </p:tavLst>
                                    </p:anim>
                                    <p:set>
                                      <p:cBhvr>
                                        <p:cTn id="1624" dur="1" fill="hold">
                                          <p:stCondLst>
                                            <p:cond delay="4499"/>
                                          </p:stCondLst>
                                        </p:cTn>
                                        <p:tgtEl>
                                          <p:spTgt spid="34"/>
                                        </p:tgtEl>
                                        <p:attrNameLst>
                                          <p:attrName>style.visibility</p:attrName>
                                        </p:attrNameLst>
                                      </p:cBhvr>
                                      <p:to>
                                        <p:strVal val="hidden"/>
                                      </p:to>
                                    </p:set>
                                  </p:childTnLst>
                                </p:cTn>
                              </p:par>
                              <p:par>
                                <p:cTn id="1625" presetID="3" presetClass="exit" presetSubtype="10" fill="hold" grpId="3" nodeType="withEffect">
                                  <p:stCondLst>
                                    <p:cond delay="0"/>
                                  </p:stCondLst>
                                  <p:childTnLst>
                                    <p:animEffect transition="out" filter="blinds(horizontal)">
                                      <p:cBhvr>
                                        <p:cTn id="1626" dur="6000"/>
                                        <p:tgtEl>
                                          <p:spTgt spid="34"/>
                                        </p:tgtEl>
                                      </p:cBhvr>
                                    </p:animEffect>
                                    <p:set>
                                      <p:cBhvr>
                                        <p:cTn id="1627" dur="1" fill="hold">
                                          <p:stCondLst>
                                            <p:cond delay="5999"/>
                                          </p:stCondLst>
                                        </p:cTn>
                                        <p:tgtEl>
                                          <p:spTgt spid="34"/>
                                        </p:tgtEl>
                                        <p:attrNameLst>
                                          <p:attrName>style.visibility</p:attrName>
                                        </p:attrNameLst>
                                      </p:cBhvr>
                                      <p:to>
                                        <p:strVal val="hidden"/>
                                      </p:to>
                                    </p:set>
                                  </p:childTnLst>
                                </p:cTn>
                              </p:par>
                              <p:par>
                                <p:cTn id="1628" presetID="2" presetClass="entr" presetSubtype="4" fill="hold" grpId="0" nodeType="withEffect">
                                  <p:stCondLst>
                                    <p:cond delay="0"/>
                                  </p:stCondLst>
                                  <p:childTnLst>
                                    <p:set>
                                      <p:cBhvr>
                                        <p:cTn id="1629" dur="1" fill="hold">
                                          <p:stCondLst>
                                            <p:cond delay="0"/>
                                          </p:stCondLst>
                                        </p:cTn>
                                        <p:tgtEl>
                                          <p:spTgt spid="42"/>
                                        </p:tgtEl>
                                        <p:attrNameLst>
                                          <p:attrName>style.visibility</p:attrName>
                                        </p:attrNameLst>
                                      </p:cBhvr>
                                      <p:to>
                                        <p:strVal val="visible"/>
                                      </p:to>
                                    </p:set>
                                    <p:anim calcmode="lin" valueType="num">
                                      <p:cBhvr additive="base">
                                        <p:cTn id="1630" dur="4000" fill="hold"/>
                                        <p:tgtEl>
                                          <p:spTgt spid="42"/>
                                        </p:tgtEl>
                                        <p:attrNameLst>
                                          <p:attrName>ppt_x</p:attrName>
                                        </p:attrNameLst>
                                      </p:cBhvr>
                                      <p:tavLst>
                                        <p:tav tm="0">
                                          <p:val>
                                            <p:strVal val="#ppt_x"/>
                                          </p:val>
                                        </p:tav>
                                        <p:tav tm="100000">
                                          <p:val>
                                            <p:strVal val="#ppt_x"/>
                                          </p:val>
                                        </p:tav>
                                      </p:tavLst>
                                    </p:anim>
                                    <p:anim calcmode="lin" valueType="num">
                                      <p:cBhvr additive="base">
                                        <p:cTn id="1631" dur="4000" fill="hold"/>
                                        <p:tgtEl>
                                          <p:spTgt spid="42"/>
                                        </p:tgtEl>
                                        <p:attrNameLst>
                                          <p:attrName>ppt_y</p:attrName>
                                        </p:attrNameLst>
                                      </p:cBhvr>
                                      <p:tavLst>
                                        <p:tav tm="0">
                                          <p:val>
                                            <p:strVal val="1+#ppt_h/2"/>
                                          </p:val>
                                        </p:tav>
                                        <p:tav tm="100000">
                                          <p:val>
                                            <p:strVal val="#ppt_y"/>
                                          </p:val>
                                        </p:tav>
                                      </p:tavLst>
                                    </p:anim>
                                  </p:childTnLst>
                                </p:cTn>
                              </p:par>
                              <p:par>
                                <p:cTn id="1632" presetID="19" presetClass="entr" presetSubtype="5" fill="hold" grpId="1" nodeType="withEffect">
                                  <p:stCondLst>
                                    <p:cond delay="0"/>
                                  </p:stCondLst>
                                  <p:childTnLst>
                                    <p:set>
                                      <p:cBhvr>
                                        <p:cTn id="1633" dur="1" fill="hold">
                                          <p:stCondLst>
                                            <p:cond delay="0"/>
                                          </p:stCondLst>
                                        </p:cTn>
                                        <p:tgtEl>
                                          <p:spTgt spid="42"/>
                                        </p:tgtEl>
                                        <p:attrNameLst>
                                          <p:attrName>style.visibility</p:attrName>
                                        </p:attrNameLst>
                                      </p:cBhvr>
                                      <p:to>
                                        <p:strVal val="visible"/>
                                      </p:to>
                                    </p:set>
                                    <p:anim calcmode="lin" valueType="num">
                                      <p:cBhvr>
                                        <p:cTn id="1634" dur="4000" fill="hold"/>
                                        <p:tgtEl>
                                          <p:spTgt spid="42"/>
                                        </p:tgtEl>
                                        <p:attrNameLst>
                                          <p:attrName>ppt_w</p:attrName>
                                        </p:attrNameLst>
                                      </p:cBhvr>
                                      <p:tavLst>
                                        <p:tav tm="0">
                                          <p:val>
                                            <p:strVal val="#ppt_w"/>
                                          </p:val>
                                        </p:tav>
                                        <p:tav tm="100000">
                                          <p:val>
                                            <p:strVal val="#ppt_w"/>
                                          </p:val>
                                        </p:tav>
                                      </p:tavLst>
                                    </p:anim>
                                    <p:anim calcmode="lin" valueType="num">
                                      <p:cBhvr>
                                        <p:cTn id="1635" dur="4000" fill="hold"/>
                                        <p:tgtEl>
                                          <p:spTgt spid="42"/>
                                        </p:tgtEl>
                                        <p:attrNameLst>
                                          <p:attrName>ppt_h</p:attrName>
                                        </p:attrNameLst>
                                      </p:cBhvr>
                                      <p:tavLst>
                                        <p:tav tm="0" fmla="#ppt_h*sin(2.5*pi*$)">
                                          <p:val>
                                            <p:fltVal val="0"/>
                                          </p:val>
                                        </p:tav>
                                        <p:tav tm="100000">
                                          <p:val>
                                            <p:fltVal val="1"/>
                                          </p:val>
                                        </p:tav>
                                      </p:tavLst>
                                    </p:anim>
                                  </p:childTnLst>
                                </p:cTn>
                              </p:par>
                              <p:par>
                                <p:cTn id="1636" presetID="2" presetClass="exit" presetSubtype="1" fill="hold" grpId="2" nodeType="withEffect">
                                  <p:stCondLst>
                                    <p:cond delay="0"/>
                                  </p:stCondLst>
                                  <p:childTnLst>
                                    <p:anim calcmode="lin" valueType="num">
                                      <p:cBhvr additive="base">
                                        <p:cTn id="1637" dur="4500"/>
                                        <p:tgtEl>
                                          <p:spTgt spid="42"/>
                                        </p:tgtEl>
                                        <p:attrNameLst>
                                          <p:attrName>ppt_x</p:attrName>
                                        </p:attrNameLst>
                                      </p:cBhvr>
                                      <p:tavLst>
                                        <p:tav tm="0">
                                          <p:val>
                                            <p:strVal val="ppt_x"/>
                                          </p:val>
                                        </p:tav>
                                        <p:tav tm="100000">
                                          <p:val>
                                            <p:strVal val="ppt_x"/>
                                          </p:val>
                                        </p:tav>
                                      </p:tavLst>
                                    </p:anim>
                                    <p:anim calcmode="lin" valueType="num">
                                      <p:cBhvr additive="base">
                                        <p:cTn id="1638" dur="4500"/>
                                        <p:tgtEl>
                                          <p:spTgt spid="42"/>
                                        </p:tgtEl>
                                        <p:attrNameLst>
                                          <p:attrName>ppt_y</p:attrName>
                                        </p:attrNameLst>
                                      </p:cBhvr>
                                      <p:tavLst>
                                        <p:tav tm="0">
                                          <p:val>
                                            <p:strVal val="ppt_y"/>
                                          </p:val>
                                        </p:tav>
                                        <p:tav tm="100000">
                                          <p:val>
                                            <p:strVal val="0-ppt_h/2"/>
                                          </p:val>
                                        </p:tav>
                                      </p:tavLst>
                                    </p:anim>
                                    <p:set>
                                      <p:cBhvr>
                                        <p:cTn id="1639" dur="1" fill="hold">
                                          <p:stCondLst>
                                            <p:cond delay="4499"/>
                                          </p:stCondLst>
                                        </p:cTn>
                                        <p:tgtEl>
                                          <p:spTgt spid="42"/>
                                        </p:tgtEl>
                                        <p:attrNameLst>
                                          <p:attrName>style.visibility</p:attrName>
                                        </p:attrNameLst>
                                      </p:cBhvr>
                                      <p:to>
                                        <p:strVal val="hidden"/>
                                      </p:to>
                                    </p:set>
                                  </p:childTnLst>
                                </p:cTn>
                              </p:par>
                              <p:par>
                                <p:cTn id="1640" presetID="3" presetClass="exit" presetSubtype="10" fill="hold" grpId="3" nodeType="withEffect">
                                  <p:stCondLst>
                                    <p:cond delay="0"/>
                                  </p:stCondLst>
                                  <p:childTnLst>
                                    <p:animEffect transition="out" filter="blinds(horizontal)">
                                      <p:cBhvr>
                                        <p:cTn id="1641" dur="6000"/>
                                        <p:tgtEl>
                                          <p:spTgt spid="42"/>
                                        </p:tgtEl>
                                      </p:cBhvr>
                                    </p:animEffect>
                                    <p:set>
                                      <p:cBhvr>
                                        <p:cTn id="1642" dur="1" fill="hold">
                                          <p:stCondLst>
                                            <p:cond delay="5999"/>
                                          </p:stCondLst>
                                        </p:cTn>
                                        <p:tgtEl>
                                          <p:spTgt spid="42"/>
                                        </p:tgtEl>
                                        <p:attrNameLst>
                                          <p:attrName>style.visibility</p:attrName>
                                        </p:attrNameLst>
                                      </p:cBhvr>
                                      <p:to>
                                        <p:strVal val="hidden"/>
                                      </p:to>
                                    </p:set>
                                  </p:childTnLst>
                                </p:cTn>
                              </p:par>
                              <p:par>
                                <p:cTn id="1643" presetID="2" presetClass="entr" presetSubtype="4" fill="hold" grpId="0" nodeType="withEffect">
                                  <p:stCondLst>
                                    <p:cond delay="0"/>
                                  </p:stCondLst>
                                  <p:childTnLst>
                                    <p:set>
                                      <p:cBhvr>
                                        <p:cTn id="1644" dur="1" fill="hold">
                                          <p:stCondLst>
                                            <p:cond delay="0"/>
                                          </p:stCondLst>
                                        </p:cTn>
                                        <p:tgtEl>
                                          <p:spTgt spid="41"/>
                                        </p:tgtEl>
                                        <p:attrNameLst>
                                          <p:attrName>style.visibility</p:attrName>
                                        </p:attrNameLst>
                                      </p:cBhvr>
                                      <p:to>
                                        <p:strVal val="visible"/>
                                      </p:to>
                                    </p:set>
                                    <p:anim calcmode="lin" valueType="num">
                                      <p:cBhvr additive="base">
                                        <p:cTn id="1645" dur="4000" fill="hold"/>
                                        <p:tgtEl>
                                          <p:spTgt spid="41"/>
                                        </p:tgtEl>
                                        <p:attrNameLst>
                                          <p:attrName>ppt_x</p:attrName>
                                        </p:attrNameLst>
                                      </p:cBhvr>
                                      <p:tavLst>
                                        <p:tav tm="0">
                                          <p:val>
                                            <p:strVal val="#ppt_x"/>
                                          </p:val>
                                        </p:tav>
                                        <p:tav tm="100000">
                                          <p:val>
                                            <p:strVal val="#ppt_x"/>
                                          </p:val>
                                        </p:tav>
                                      </p:tavLst>
                                    </p:anim>
                                    <p:anim calcmode="lin" valueType="num">
                                      <p:cBhvr additive="base">
                                        <p:cTn id="1646" dur="4000" fill="hold"/>
                                        <p:tgtEl>
                                          <p:spTgt spid="41"/>
                                        </p:tgtEl>
                                        <p:attrNameLst>
                                          <p:attrName>ppt_y</p:attrName>
                                        </p:attrNameLst>
                                      </p:cBhvr>
                                      <p:tavLst>
                                        <p:tav tm="0">
                                          <p:val>
                                            <p:strVal val="1+#ppt_h/2"/>
                                          </p:val>
                                        </p:tav>
                                        <p:tav tm="100000">
                                          <p:val>
                                            <p:strVal val="#ppt_y"/>
                                          </p:val>
                                        </p:tav>
                                      </p:tavLst>
                                    </p:anim>
                                  </p:childTnLst>
                                </p:cTn>
                              </p:par>
                              <p:par>
                                <p:cTn id="1647" presetID="19" presetClass="entr" presetSubtype="5" fill="hold" grpId="1" nodeType="withEffect">
                                  <p:stCondLst>
                                    <p:cond delay="0"/>
                                  </p:stCondLst>
                                  <p:childTnLst>
                                    <p:set>
                                      <p:cBhvr>
                                        <p:cTn id="1648" dur="1" fill="hold">
                                          <p:stCondLst>
                                            <p:cond delay="0"/>
                                          </p:stCondLst>
                                        </p:cTn>
                                        <p:tgtEl>
                                          <p:spTgt spid="41"/>
                                        </p:tgtEl>
                                        <p:attrNameLst>
                                          <p:attrName>style.visibility</p:attrName>
                                        </p:attrNameLst>
                                      </p:cBhvr>
                                      <p:to>
                                        <p:strVal val="visible"/>
                                      </p:to>
                                    </p:set>
                                    <p:anim calcmode="lin" valueType="num">
                                      <p:cBhvr>
                                        <p:cTn id="1649" dur="4000" fill="hold"/>
                                        <p:tgtEl>
                                          <p:spTgt spid="41"/>
                                        </p:tgtEl>
                                        <p:attrNameLst>
                                          <p:attrName>ppt_w</p:attrName>
                                        </p:attrNameLst>
                                      </p:cBhvr>
                                      <p:tavLst>
                                        <p:tav tm="0">
                                          <p:val>
                                            <p:strVal val="#ppt_w"/>
                                          </p:val>
                                        </p:tav>
                                        <p:tav tm="100000">
                                          <p:val>
                                            <p:strVal val="#ppt_w"/>
                                          </p:val>
                                        </p:tav>
                                      </p:tavLst>
                                    </p:anim>
                                    <p:anim calcmode="lin" valueType="num">
                                      <p:cBhvr>
                                        <p:cTn id="1650" dur="4000" fill="hold"/>
                                        <p:tgtEl>
                                          <p:spTgt spid="41"/>
                                        </p:tgtEl>
                                        <p:attrNameLst>
                                          <p:attrName>ppt_h</p:attrName>
                                        </p:attrNameLst>
                                      </p:cBhvr>
                                      <p:tavLst>
                                        <p:tav tm="0" fmla="#ppt_h*sin(2.5*pi*$)">
                                          <p:val>
                                            <p:fltVal val="0"/>
                                          </p:val>
                                        </p:tav>
                                        <p:tav tm="100000">
                                          <p:val>
                                            <p:fltVal val="1"/>
                                          </p:val>
                                        </p:tav>
                                      </p:tavLst>
                                    </p:anim>
                                  </p:childTnLst>
                                </p:cTn>
                              </p:par>
                              <p:par>
                                <p:cTn id="1651" presetID="2" presetClass="exit" presetSubtype="1" fill="hold" grpId="2" nodeType="withEffect">
                                  <p:stCondLst>
                                    <p:cond delay="0"/>
                                  </p:stCondLst>
                                  <p:childTnLst>
                                    <p:anim calcmode="lin" valueType="num">
                                      <p:cBhvr additive="base">
                                        <p:cTn id="1652" dur="4500"/>
                                        <p:tgtEl>
                                          <p:spTgt spid="41"/>
                                        </p:tgtEl>
                                        <p:attrNameLst>
                                          <p:attrName>ppt_x</p:attrName>
                                        </p:attrNameLst>
                                      </p:cBhvr>
                                      <p:tavLst>
                                        <p:tav tm="0">
                                          <p:val>
                                            <p:strVal val="ppt_x"/>
                                          </p:val>
                                        </p:tav>
                                        <p:tav tm="100000">
                                          <p:val>
                                            <p:strVal val="ppt_x"/>
                                          </p:val>
                                        </p:tav>
                                      </p:tavLst>
                                    </p:anim>
                                    <p:anim calcmode="lin" valueType="num">
                                      <p:cBhvr additive="base">
                                        <p:cTn id="1653" dur="4500"/>
                                        <p:tgtEl>
                                          <p:spTgt spid="41"/>
                                        </p:tgtEl>
                                        <p:attrNameLst>
                                          <p:attrName>ppt_y</p:attrName>
                                        </p:attrNameLst>
                                      </p:cBhvr>
                                      <p:tavLst>
                                        <p:tav tm="0">
                                          <p:val>
                                            <p:strVal val="ppt_y"/>
                                          </p:val>
                                        </p:tav>
                                        <p:tav tm="100000">
                                          <p:val>
                                            <p:strVal val="0-ppt_h/2"/>
                                          </p:val>
                                        </p:tav>
                                      </p:tavLst>
                                    </p:anim>
                                    <p:set>
                                      <p:cBhvr>
                                        <p:cTn id="1654" dur="1" fill="hold">
                                          <p:stCondLst>
                                            <p:cond delay="4499"/>
                                          </p:stCondLst>
                                        </p:cTn>
                                        <p:tgtEl>
                                          <p:spTgt spid="41"/>
                                        </p:tgtEl>
                                        <p:attrNameLst>
                                          <p:attrName>style.visibility</p:attrName>
                                        </p:attrNameLst>
                                      </p:cBhvr>
                                      <p:to>
                                        <p:strVal val="hidden"/>
                                      </p:to>
                                    </p:set>
                                  </p:childTnLst>
                                </p:cTn>
                              </p:par>
                              <p:par>
                                <p:cTn id="1655" presetID="3" presetClass="exit" presetSubtype="10" fill="hold" grpId="3" nodeType="withEffect">
                                  <p:stCondLst>
                                    <p:cond delay="0"/>
                                  </p:stCondLst>
                                  <p:childTnLst>
                                    <p:animEffect transition="out" filter="blinds(horizontal)">
                                      <p:cBhvr>
                                        <p:cTn id="1656" dur="6000"/>
                                        <p:tgtEl>
                                          <p:spTgt spid="41"/>
                                        </p:tgtEl>
                                      </p:cBhvr>
                                    </p:animEffect>
                                    <p:set>
                                      <p:cBhvr>
                                        <p:cTn id="1657" dur="1" fill="hold">
                                          <p:stCondLst>
                                            <p:cond delay="5999"/>
                                          </p:stCondLst>
                                        </p:cTn>
                                        <p:tgtEl>
                                          <p:spTgt spid="41"/>
                                        </p:tgtEl>
                                        <p:attrNameLst>
                                          <p:attrName>style.visibility</p:attrName>
                                        </p:attrNameLst>
                                      </p:cBhvr>
                                      <p:to>
                                        <p:strVal val="hidden"/>
                                      </p:to>
                                    </p:set>
                                  </p:childTnLst>
                                </p:cTn>
                              </p:par>
                              <p:par>
                                <p:cTn id="1658" presetID="2" presetClass="entr" presetSubtype="4" fill="hold" grpId="0" nodeType="withEffect">
                                  <p:stCondLst>
                                    <p:cond delay="0"/>
                                  </p:stCondLst>
                                  <p:childTnLst>
                                    <p:set>
                                      <p:cBhvr>
                                        <p:cTn id="1659" dur="1" fill="hold">
                                          <p:stCondLst>
                                            <p:cond delay="0"/>
                                          </p:stCondLst>
                                        </p:cTn>
                                        <p:tgtEl>
                                          <p:spTgt spid="40"/>
                                        </p:tgtEl>
                                        <p:attrNameLst>
                                          <p:attrName>style.visibility</p:attrName>
                                        </p:attrNameLst>
                                      </p:cBhvr>
                                      <p:to>
                                        <p:strVal val="visible"/>
                                      </p:to>
                                    </p:set>
                                    <p:anim calcmode="lin" valueType="num">
                                      <p:cBhvr additive="base">
                                        <p:cTn id="1660" dur="4000" fill="hold"/>
                                        <p:tgtEl>
                                          <p:spTgt spid="40"/>
                                        </p:tgtEl>
                                        <p:attrNameLst>
                                          <p:attrName>ppt_x</p:attrName>
                                        </p:attrNameLst>
                                      </p:cBhvr>
                                      <p:tavLst>
                                        <p:tav tm="0">
                                          <p:val>
                                            <p:strVal val="#ppt_x"/>
                                          </p:val>
                                        </p:tav>
                                        <p:tav tm="100000">
                                          <p:val>
                                            <p:strVal val="#ppt_x"/>
                                          </p:val>
                                        </p:tav>
                                      </p:tavLst>
                                    </p:anim>
                                    <p:anim calcmode="lin" valueType="num">
                                      <p:cBhvr additive="base">
                                        <p:cTn id="1661" dur="4000" fill="hold"/>
                                        <p:tgtEl>
                                          <p:spTgt spid="40"/>
                                        </p:tgtEl>
                                        <p:attrNameLst>
                                          <p:attrName>ppt_y</p:attrName>
                                        </p:attrNameLst>
                                      </p:cBhvr>
                                      <p:tavLst>
                                        <p:tav tm="0">
                                          <p:val>
                                            <p:strVal val="1+#ppt_h/2"/>
                                          </p:val>
                                        </p:tav>
                                        <p:tav tm="100000">
                                          <p:val>
                                            <p:strVal val="#ppt_y"/>
                                          </p:val>
                                        </p:tav>
                                      </p:tavLst>
                                    </p:anim>
                                  </p:childTnLst>
                                </p:cTn>
                              </p:par>
                              <p:par>
                                <p:cTn id="1662" presetID="19" presetClass="entr" presetSubtype="5" fill="hold" grpId="1" nodeType="withEffect">
                                  <p:stCondLst>
                                    <p:cond delay="0"/>
                                  </p:stCondLst>
                                  <p:childTnLst>
                                    <p:set>
                                      <p:cBhvr>
                                        <p:cTn id="1663" dur="1" fill="hold">
                                          <p:stCondLst>
                                            <p:cond delay="0"/>
                                          </p:stCondLst>
                                        </p:cTn>
                                        <p:tgtEl>
                                          <p:spTgt spid="40"/>
                                        </p:tgtEl>
                                        <p:attrNameLst>
                                          <p:attrName>style.visibility</p:attrName>
                                        </p:attrNameLst>
                                      </p:cBhvr>
                                      <p:to>
                                        <p:strVal val="visible"/>
                                      </p:to>
                                    </p:set>
                                    <p:anim calcmode="lin" valueType="num">
                                      <p:cBhvr>
                                        <p:cTn id="1664" dur="4000" fill="hold"/>
                                        <p:tgtEl>
                                          <p:spTgt spid="40"/>
                                        </p:tgtEl>
                                        <p:attrNameLst>
                                          <p:attrName>ppt_w</p:attrName>
                                        </p:attrNameLst>
                                      </p:cBhvr>
                                      <p:tavLst>
                                        <p:tav tm="0">
                                          <p:val>
                                            <p:strVal val="#ppt_w"/>
                                          </p:val>
                                        </p:tav>
                                        <p:tav tm="100000">
                                          <p:val>
                                            <p:strVal val="#ppt_w"/>
                                          </p:val>
                                        </p:tav>
                                      </p:tavLst>
                                    </p:anim>
                                    <p:anim calcmode="lin" valueType="num">
                                      <p:cBhvr>
                                        <p:cTn id="1665" dur="4000" fill="hold"/>
                                        <p:tgtEl>
                                          <p:spTgt spid="40"/>
                                        </p:tgtEl>
                                        <p:attrNameLst>
                                          <p:attrName>ppt_h</p:attrName>
                                        </p:attrNameLst>
                                      </p:cBhvr>
                                      <p:tavLst>
                                        <p:tav tm="0" fmla="#ppt_h*sin(2.5*pi*$)">
                                          <p:val>
                                            <p:fltVal val="0"/>
                                          </p:val>
                                        </p:tav>
                                        <p:tav tm="100000">
                                          <p:val>
                                            <p:fltVal val="1"/>
                                          </p:val>
                                        </p:tav>
                                      </p:tavLst>
                                    </p:anim>
                                  </p:childTnLst>
                                </p:cTn>
                              </p:par>
                              <p:par>
                                <p:cTn id="1666" presetID="2" presetClass="exit" presetSubtype="1" fill="hold" grpId="2" nodeType="withEffect">
                                  <p:stCondLst>
                                    <p:cond delay="0"/>
                                  </p:stCondLst>
                                  <p:childTnLst>
                                    <p:anim calcmode="lin" valueType="num">
                                      <p:cBhvr additive="base">
                                        <p:cTn id="1667" dur="4500"/>
                                        <p:tgtEl>
                                          <p:spTgt spid="40"/>
                                        </p:tgtEl>
                                        <p:attrNameLst>
                                          <p:attrName>ppt_x</p:attrName>
                                        </p:attrNameLst>
                                      </p:cBhvr>
                                      <p:tavLst>
                                        <p:tav tm="0">
                                          <p:val>
                                            <p:strVal val="ppt_x"/>
                                          </p:val>
                                        </p:tav>
                                        <p:tav tm="100000">
                                          <p:val>
                                            <p:strVal val="ppt_x"/>
                                          </p:val>
                                        </p:tav>
                                      </p:tavLst>
                                    </p:anim>
                                    <p:anim calcmode="lin" valueType="num">
                                      <p:cBhvr additive="base">
                                        <p:cTn id="1668" dur="4500"/>
                                        <p:tgtEl>
                                          <p:spTgt spid="40"/>
                                        </p:tgtEl>
                                        <p:attrNameLst>
                                          <p:attrName>ppt_y</p:attrName>
                                        </p:attrNameLst>
                                      </p:cBhvr>
                                      <p:tavLst>
                                        <p:tav tm="0">
                                          <p:val>
                                            <p:strVal val="ppt_y"/>
                                          </p:val>
                                        </p:tav>
                                        <p:tav tm="100000">
                                          <p:val>
                                            <p:strVal val="0-ppt_h/2"/>
                                          </p:val>
                                        </p:tav>
                                      </p:tavLst>
                                    </p:anim>
                                    <p:set>
                                      <p:cBhvr>
                                        <p:cTn id="1669" dur="1" fill="hold">
                                          <p:stCondLst>
                                            <p:cond delay="4499"/>
                                          </p:stCondLst>
                                        </p:cTn>
                                        <p:tgtEl>
                                          <p:spTgt spid="40"/>
                                        </p:tgtEl>
                                        <p:attrNameLst>
                                          <p:attrName>style.visibility</p:attrName>
                                        </p:attrNameLst>
                                      </p:cBhvr>
                                      <p:to>
                                        <p:strVal val="hidden"/>
                                      </p:to>
                                    </p:set>
                                  </p:childTnLst>
                                </p:cTn>
                              </p:par>
                              <p:par>
                                <p:cTn id="1670" presetID="3" presetClass="exit" presetSubtype="10" fill="hold" grpId="3" nodeType="withEffect">
                                  <p:stCondLst>
                                    <p:cond delay="0"/>
                                  </p:stCondLst>
                                  <p:childTnLst>
                                    <p:animEffect transition="out" filter="blinds(horizontal)">
                                      <p:cBhvr>
                                        <p:cTn id="1671" dur="6000"/>
                                        <p:tgtEl>
                                          <p:spTgt spid="40"/>
                                        </p:tgtEl>
                                      </p:cBhvr>
                                    </p:animEffect>
                                    <p:set>
                                      <p:cBhvr>
                                        <p:cTn id="1672" dur="1" fill="hold">
                                          <p:stCondLst>
                                            <p:cond delay="5999"/>
                                          </p:stCondLst>
                                        </p:cTn>
                                        <p:tgtEl>
                                          <p:spTgt spid="40"/>
                                        </p:tgtEl>
                                        <p:attrNameLst>
                                          <p:attrName>style.visibility</p:attrName>
                                        </p:attrNameLst>
                                      </p:cBhvr>
                                      <p:to>
                                        <p:strVal val="hidden"/>
                                      </p:to>
                                    </p:set>
                                  </p:childTnLst>
                                </p:cTn>
                              </p:par>
                              <p:par>
                                <p:cTn id="1673" presetID="2" presetClass="entr" presetSubtype="4" fill="hold" grpId="0" nodeType="withEffect">
                                  <p:stCondLst>
                                    <p:cond delay="0"/>
                                  </p:stCondLst>
                                  <p:childTnLst>
                                    <p:set>
                                      <p:cBhvr>
                                        <p:cTn id="1674" dur="1" fill="hold">
                                          <p:stCondLst>
                                            <p:cond delay="0"/>
                                          </p:stCondLst>
                                        </p:cTn>
                                        <p:tgtEl>
                                          <p:spTgt spid="39"/>
                                        </p:tgtEl>
                                        <p:attrNameLst>
                                          <p:attrName>style.visibility</p:attrName>
                                        </p:attrNameLst>
                                      </p:cBhvr>
                                      <p:to>
                                        <p:strVal val="visible"/>
                                      </p:to>
                                    </p:set>
                                    <p:anim calcmode="lin" valueType="num">
                                      <p:cBhvr additive="base">
                                        <p:cTn id="1675" dur="4000" fill="hold"/>
                                        <p:tgtEl>
                                          <p:spTgt spid="39"/>
                                        </p:tgtEl>
                                        <p:attrNameLst>
                                          <p:attrName>ppt_x</p:attrName>
                                        </p:attrNameLst>
                                      </p:cBhvr>
                                      <p:tavLst>
                                        <p:tav tm="0">
                                          <p:val>
                                            <p:strVal val="#ppt_x"/>
                                          </p:val>
                                        </p:tav>
                                        <p:tav tm="100000">
                                          <p:val>
                                            <p:strVal val="#ppt_x"/>
                                          </p:val>
                                        </p:tav>
                                      </p:tavLst>
                                    </p:anim>
                                    <p:anim calcmode="lin" valueType="num">
                                      <p:cBhvr additive="base">
                                        <p:cTn id="1676" dur="4000" fill="hold"/>
                                        <p:tgtEl>
                                          <p:spTgt spid="39"/>
                                        </p:tgtEl>
                                        <p:attrNameLst>
                                          <p:attrName>ppt_y</p:attrName>
                                        </p:attrNameLst>
                                      </p:cBhvr>
                                      <p:tavLst>
                                        <p:tav tm="0">
                                          <p:val>
                                            <p:strVal val="1+#ppt_h/2"/>
                                          </p:val>
                                        </p:tav>
                                        <p:tav tm="100000">
                                          <p:val>
                                            <p:strVal val="#ppt_y"/>
                                          </p:val>
                                        </p:tav>
                                      </p:tavLst>
                                    </p:anim>
                                  </p:childTnLst>
                                </p:cTn>
                              </p:par>
                              <p:par>
                                <p:cTn id="1677" presetID="19" presetClass="entr" presetSubtype="5" fill="hold" grpId="1" nodeType="withEffect">
                                  <p:stCondLst>
                                    <p:cond delay="0"/>
                                  </p:stCondLst>
                                  <p:childTnLst>
                                    <p:set>
                                      <p:cBhvr>
                                        <p:cTn id="1678" dur="1" fill="hold">
                                          <p:stCondLst>
                                            <p:cond delay="0"/>
                                          </p:stCondLst>
                                        </p:cTn>
                                        <p:tgtEl>
                                          <p:spTgt spid="39"/>
                                        </p:tgtEl>
                                        <p:attrNameLst>
                                          <p:attrName>style.visibility</p:attrName>
                                        </p:attrNameLst>
                                      </p:cBhvr>
                                      <p:to>
                                        <p:strVal val="visible"/>
                                      </p:to>
                                    </p:set>
                                    <p:anim calcmode="lin" valueType="num">
                                      <p:cBhvr>
                                        <p:cTn id="1679" dur="4000" fill="hold"/>
                                        <p:tgtEl>
                                          <p:spTgt spid="39"/>
                                        </p:tgtEl>
                                        <p:attrNameLst>
                                          <p:attrName>ppt_w</p:attrName>
                                        </p:attrNameLst>
                                      </p:cBhvr>
                                      <p:tavLst>
                                        <p:tav tm="0">
                                          <p:val>
                                            <p:strVal val="#ppt_w"/>
                                          </p:val>
                                        </p:tav>
                                        <p:tav tm="100000">
                                          <p:val>
                                            <p:strVal val="#ppt_w"/>
                                          </p:val>
                                        </p:tav>
                                      </p:tavLst>
                                    </p:anim>
                                    <p:anim calcmode="lin" valueType="num">
                                      <p:cBhvr>
                                        <p:cTn id="1680" dur="4000" fill="hold"/>
                                        <p:tgtEl>
                                          <p:spTgt spid="39"/>
                                        </p:tgtEl>
                                        <p:attrNameLst>
                                          <p:attrName>ppt_h</p:attrName>
                                        </p:attrNameLst>
                                      </p:cBhvr>
                                      <p:tavLst>
                                        <p:tav tm="0" fmla="#ppt_h*sin(2.5*pi*$)">
                                          <p:val>
                                            <p:fltVal val="0"/>
                                          </p:val>
                                        </p:tav>
                                        <p:tav tm="100000">
                                          <p:val>
                                            <p:fltVal val="1"/>
                                          </p:val>
                                        </p:tav>
                                      </p:tavLst>
                                    </p:anim>
                                  </p:childTnLst>
                                </p:cTn>
                              </p:par>
                              <p:par>
                                <p:cTn id="1681" presetID="2" presetClass="exit" presetSubtype="1" fill="hold" grpId="2" nodeType="withEffect">
                                  <p:stCondLst>
                                    <p:cond delay="0"/>
                                  </p:stCondLst>
                                  <p:childTnLst>
                                    <p:anim calcmode="lin" valueType="num">
                                      <p:cBhvr additive="base">
                                        <p:cTn id="1682" dur="4500"/>
                                        <p:tgtEl>
                                          <p:spTgt spid="39"/>
                                        </p:tgtEl>
                                        <p:attrNameLst>
                                          <p:attrName>ppt_x</p:attrName>
                                        </p:attrNameLst>
                                      </p:cBhvr>
                                      <p:tavLst>
                                        <p:tav tm="0">
                                          <p:val>
                                            <p:strVal val="ppt_x"/>
                                          </p:val>
                                        </p:tav>
                                        <p:tav tm="100000">
                                          <p:val>
                                            <p:strVal val="ppt_x"/>
                                          </p:val>
                                        </p:tav>
                                      </p:tavLst>
                                    </p:anim>
                                    <p:anim calcmode="lin" valueType="num">
                                      <p:cBhvr additive="base">
                                        <p:cTn id="1683" dur="4500"/>
                                        <p:tgtEl>
                                          <p:spTgt spid="39"/>
                                        </p:tgtEl>
                                        <p:attrNameLst>
                                          <p:attrName>ppt_y</p:attrName>
                                        </p:attrNameLst>
                                      </p:cBhvr>
                                      <p:tavLst>
                                        <p:tav tm="0">
                                          <p:val>
                                            <p:strVal val="ppt_y"/>
                                          </p:val>
                                        </p:tav>
                                        <p:tav tm="100000">
                                          <p:val>
                                            <p:strVal val="0-ppt_h/2"/>
                                          </p:val>
                                        </p:tav>
                                      </p:tavLst>
                                    </p:anim>
                                    <p:set>
                                      <p:cBhvr>
                                        <p:cTn id="1684" dur="1" fill="hold">
                                          <p:stCondLst>
                                            <p:cond delay="4499"/>
                                          </p:stCondLst>
                                        </p:cTn>
                                        <p:tgtEl>
                                          <p:spTgt spid="39"/>
                                        </p:tgtEl>
                                        <p:attrNameLst>
                                          <p:attrName>style.visibility</p:attrName>
                                        </p:attrNameLst>
                                      </p:cBhvr>
                                      <p:to>
                                        <p:strVal val="hidden"/>
                                      </p:to>
                                    </p:set>
                                  </p:childTnLst>
                                </p:cTn>
                              </p:par>
                              <p:par>
                                <p:cTn id="1685" presetID="3" presetClass="exit" presetSubtype="10" fill="hold" grpId="3" nodeType="withEffect">
                                  <p:stCondLst>
                                    <p:cond delay="0"/>
                                  </p:stCondLst>
                                  <p:childTnLst>
                                    <p:animEffect transition="out" filter="blinds(horizontal)">
                                      <p:cBhvr>
                                        <p:cTn id="1686" dur="6000"/>
                                        <p:tgtEl>
                                          <p:spTgt spid="39"/>
                                        </p:tgtEl>
                                      </p:cBhvr>
                                    </p:animEffect>
                                    <p:set>
                                      <p:cBhvr>
                                        <p:cTn id="1687" dur="1" fill="hold">
                                          <p:stCondLst>
                                            <p:cond delay="5999"/>
                                          </p:stCondLst>
                                        </p:cTn>
                                        <p:tgtEl>
                                          <p:spTgt spid="39"/>
                                        </p:tgtEl>
                                        <p:attrNameLst>
                                          <p:attrName>style.visibility</p:attrName>
                                        </p:attrNameLst>
                                      </p:cBhvr>
                                      <p:to>
                                        <p:strVal val="hidden"/>
                                      </p:to>
                                    </p:set>
                                  </p:childTnLst>
                                </p:cTn>
                              </p:par>
                              <p:par>
                                <p:cTn id="1688" presetID="2" presetClass="entr" presetSubtype="4" fill="hold" grpId="0" nodeType="withEffect">
                                  <p:stCondLst>
                                    <p:cond delay="0"/>
                                  </p:stCondLst>
                                  <p:childTnLst>
                                    <p:set>
                                      <p:cBhvr>
                                        <p:cTn id="1689" dur="1" fill="hold">
                                          <p:stCondLst>
                                            <p:cond delay="0"/>
                                          </p:stCondLst>
                                        </p:cTn>
                                        <p:tgtEl>
                                          <p:spTgt spid="66"/>
                                        </p:tgtEl>
                                        <p:attrNameLst>
                                          <p:attrName>style.visibility</p:attrName>
                                        </p:attrNameLst>
                                      </p:cBhvr>
                                      <p:to>
                                        <p:strVal val="visible"/>
                                      </p:to>
                                    </p:set>
                                    <p:anim calcmode="lin" valueType="num">
                                      <p:cBhvr additive="base">
                                        <p:cTn id="1690" dur="4000" fill="hold"/>
                                        <p:tgtEl>
                                          <p:spTgt spid="66"/>
                                        </p:tgtEl>
                                        <p:attrNameLst>
                                          <p:attrName>ppt_x</p:attrName>
                                        </p:attrNameLst>
                                      </p:cBhvr>
                                      <p:tavLst>
                                        <p:tav tm="0">
                                          <p:val>
                                            <p:strVal val="#ppt_x"/>
                                          </p:val>
                                        </p:tav>
                                        <p:tav tm="100000">
                                          <p:val>
                                            <p:strVal val="#ppt_x"/>
                                          </p:val>
                                        </p:tav>
                                      </p:tavLst>
                                    </p:anim>
                                    <p:anim calcmode="lin" valueType="num">
                                      <p:cBhvr additive="base">
                                        <p:cTn id="1691" dur="4000" fill="hold"/>
                                        <p:tgtEl>
                                          <p:spTgt spid="66"/>
                                        </p:tgtEl>
                                        <p:attrNameLst>
                                          <p:attrName>ppt_y</p:attrName>
                                        </p:attrNameLst>
                                      </p:cBhvr>
                                      <p:tavLst>
                                        <p:tav tm="0">
                                          <p:val>
                                            <p:strVal val="1+#ppt_h/2"/>
                                          </p:val>
                                        </p:tav>
                                        <p:tav tm="100000">
                                          <p:val>
                                            <p:strVal val="#ppt_y"/>
                                          </p:val>
                                        </p:tav>
                                      </p:tavLst>
                                    </p:anim>
                                  </p:childTnLst>
                                </p:cTn>
                              </p:par>
                              <p:par>
                                <p:cTn id="1692" presetID="19" presetClass="entr" presetSubtype="5" fill="hold" grpId="1" nodeType="withEffect">
                                  <p:stCondLst>
                                    <p:cond delay="0"/>
                                  </p:stCondLst>
                                  <p:childTnLst>
                                    <p:set>
                                      <p:cBhvr>
                                        <p:cTn id="1693" dur="1" fill="hold">
                                          <p:stCondLst>
                                            <p:cond delay="0"/>
                                          </p:stCondLst>
                                        </p:cTn>
                                        <p:tgtEl>
                                          <p:spTgt spid="66"/>
                                        </p:tgtEl>
                                        <p:attrNameLst>
                                          <p:attrName>style.visibility</p:attrName>
                                        </p:attrNameLst>
                                      </p:cBhvr>
                                      <p:to>
                                        <p:strVal val="visible"/>
                                      </p:to>
                                    </p:set>
                                    <p:anim calcmode="lin" valueType="num">
                                      <p:cBhvr>
                                        <p:cTn id="1694" dur="4000" fill="hold"/>
                                        <p:tgtEl>
                                          <p:spTgt spid="66"/>
                                        </p:tgtEl>
                                        <p:attrNameLst>
                                          <p:attrName>ppt_w</p:attrName>
                                        </p:attrNameLst>
                                      </p:cBhvr>
                                      <p:tavLst>
                                        <p:tav tm="0">
                                          <p:val>
                                            <p:strVal val="#ppt_w"/>
                                          </p:val>
                                        </p:tav>
                                        <p:tav tm="100000">
                                          <p:val>
                                            <p:strVal val="#ppt_w"/>
                                          </p:val>
                                        </p:tav>
                                      </p:tavLst>
                                    </p:anim>
                                    <p:anim calcmode="lin" valueType="num">
                                      <p:cBhvr>
                                        <p:cTn id="1695" dur="4000" fill="hold"/>
                                        <p:tgtEl>
                                          <p:spTgt spid="66"/>
                                        </p:tgtEl>
                                        <p:attrNameLst>
                                          <p:attrName>ppt_h</p:attrName>
                                        </p:attrNameLst>
                                      </p:cBhvr>
                                      <p:tavLst>
                                        <p:tav tm="0" fmla="#ppt_h*sin(2.5*pi*$)">
                                          <p:val>
                                            <p:fltVal val="0"/>
                                          </p:val>
                                        </p:tav>
                                        <p:tav tm="100000">
                                          <p:val>
                                            <p:fltVal val="1"/>
                                          </p:val>
                                        </p:tav>
                                      </p:tavLst>
                                    </p:anim>
                                  </p:childTnLst>
                                </p:cTn>
                              </p:par>
                              <p:par>
                                <p:cTn id="1696" presetID="2" presetClass="exit" presetSubtype="1" fill="hold" grpId="2" nodeType="withEffect">
                                  <p:stCondLst>
                                    <p:cond delay="0"/>
                                  </p:stCondLst>
                                  <p:childTnLst>
                                    <p:anim calcmode="lin" valueType="num">
                                      <p:cBhvr additive="base">
                                        <p:cTn id="1697" dur="4500"/>
                                        <p:tgtEl>
                                          <p:spTgt spid="66"/>
                                        </p:tgtEl>
                                        <p:attrNameLst>
                                          <p:attrName>ppt_x</p:attrName>
                                        </p:attrNameLst>
                                      </p:cBhvr>
                                      <p:tavLst>
                                        <p:tav tm="0">
                                          <p:val>
                                            <p:strVal val="ppt_x"/>
                                          </p:val>
                                        </p:tav>
                                        <p:tav tm="100000">
                                          <p:val>
                                            <p:strVal val="ppt_x"/>
                                          </p:val>
                                        </p:tav>
                                      </p:tavLst>
                                    </p:anim>
                                    <p:anim calcmode="lin" valueType="num">
                                      <p:cBhvr additive="base">
                                        <p:cTn id="1698" dur="4500"/>
                                        <p:tgtEl>
                                          <p:spTgt spid="66"/>
                                        </p:tgtEl>
                                        <p:attrNameLst>
                                          <p:attrName>ppt_y</p:attrName>
                                        </p:attrNameLst>
                                      </p:cBhvr>
                                      <p:tavLst>
                                        <p:tav tm="0">
                                          <p:val>
                                            <p:strVal val="ppt_y"/>
                                          </p:val>
                                        </p:tav>
                                        <p:tav tm="100000">
                                          <p:val>
                                            <p:strVal val="0-ppt_h/2"/>
                                          </p:val>
                                        </p:tav>
                                      </p:tavLst>
                                    </p:anim>
                                    <p:set>
                                      <p:cBhvr>
                                        <p:cTn id="1699" dur="1" fill="hold">
                                          <p:stCondLst>
                                            <p:cond delay="4499"/>
                                          </p:stCondLst>
                                        </p:cTn>
                                        <p:tgtEl>
                                          <p:spTgt spid="66"/>
                                        </p:tgtEl>
                                        <p:attrNameLst>
                                          <p:attrName>style.visibility</p:attrName>
                                        </p:attrNameLst>
                                      </p:cBhvr>
                                      <p:to>
                                        <p:strVal val="hidden"/>
                                      </p:to>
                                    </p:set>
                                  </p:childTnLst>
                                </p:cTn>
                              </p:par>
                              <p:par>
                                <p:cTn id="1700" presetID="3" presetClass="exit" presetSubtype="10" fill="hold" grpId="3" nodeType="withEffect">
                                  <p:stCondLst>
                                    <p:cond delay="0"/>
                                  </p:stCondLst>
                                  <p:childTnLst>
                                    <p:animEffect transition="out" filter="blinds(horizontal)">
                                      <p:cBhvr>
                                        <p:cTn id="1701" dur="6000"/>
                                        <p:tgtEl>
                                          <p:spTgt spid="66"/>
                                        </p:tgtEl>
                                      </p:cBhvr>
                                    </p:animEffect>
                                    <p:set>
                                      <p:cBhvr>
                                        <p:cTn id="1702" dur="1" fill="hold">
                                          <p:stCondLst>
                                            <p:cond delay="5999"/>
                                          </p:stCondLst>
                                        </p:cTn>
                                        <p:tgtEl>
                                          <p:spTgt spid="66"/>
                                        </p:tgtEl>
                                        <p:attrNameLst>
                                          <p:attrName>style.visibility</p:attrName>
                                        </p:attrNameLst>
                                      </p:cBhvr>
                                      <p:to>
                                        <p:strVal val="hidden"/>
                                      </p:to>
                                    </p:set>
                                  </p:childTnLst>
                                </p:cTn>
                              </p:par>
                              <p:par>
                                <p:cTn id="1703" presetID="2" presetClass="entr" presetSubtype="4" fill="hold" grpId="0" nodeType="withEffect">
                                  <p:stCondLst>
                                    <p:cond delay="0"/>
                                  </p:stCondLst>
                                  <p:childTnLst>
                                    <p:set>
                                      <p:cBhvr>
                                        <p:cTn id="1704" dur="1" fill="hold">
                                          <p:stCondLst>
                                            <p:cond delay="0"/>
                                          </p:stCondLst>
                                        </p:cTn>
                                        <p:tgtEl>
                                          <p:spTgt spid="67"/>
                                        </p:tgtEl>
                                        <p:attrNameLst>
                                          <p:attrName>style.visibility</p:attrName>
                                        </p:attrNameLst>
                                      </p:cBhvr>
                                      <p:to>
                                        <p:strVal val="visible"/>
                                      </p:to>
                                    </p:set>
                                    <p:anim calcmode="lin" valueType="num">
                                      <p:cBhvr additive="base">
                                        <p:cTn id="1705" dur="4000" fill="hold"/>
                                        <p:tgtEl>
                                          <p:spTgt spid="67"/>
                                        </p:tgtEl>
                                        <p:attrNameLst>
                                          <p:attrName>ppt_x</p:attrName>
                                        </p:attrNameLst>
                                      </p:cBhvr>
                                      <p:tavLst>
                                        <p:tav tm="0">
                                          <p:val>
                                            <p:strVal val="#ppt_x"/>
                                          </p:val>
                                        </p:tav>
                                        <p:tav tm="100000">
                                          <p:val>
                                            <p:strVal val="#ppt_x"/>
                                          </p:val>
                                        </p:tav>
                                      </p:tavLst>
                                    </p:anim>
                                    <p:anim calcmode="lin" valueType="num">
                                      <p:cBhvr additive="base">
                                        <p:cTn id="1706" dur="4000" fill="hold"/>
                                        <p:tgtEl>
                                          <p:spTgt spid="67"/>
                                        </p:tgtEl>
                                        <p:attrNameLst>
                                          <p:attrName>ppt_y</p:attrName>
                                        </p:attrNameLst>
                                      </p:cBhvr>
                                      <p:tavLst>
                                        <p:tav tm="0">
                                          <p:val>
                                            <p:strVal val="1+#ppt_h/2"/>
                                          </p:val>
                                        </p:tav>
                                        <p:tav tm="100000">
                                          <p:val>
                                            <p:strVal val="#ppt_y"/>
                                          </p:val>
                                        </p:tav>
                                      </p:tavLst>
                                    </p:anim>
                                  </p:childTnLst>
                                </p:cTn>
                              </p:par>
                              <p:par>
                                <p:cTn id="1707" presetID="19" presetClass="entr" presetSubtype="5" fill="hold" grpId="1" nodeType="withEffect">
                                  <p:stCondLst>
                                    <p:cond delay="0"/>
                                  </p:stCondLst>
                                  <p:childTnLst>
                                    <p:set>
                                      <p:cBhvr>
                                        <p:cTn id="1708" dur="1" fill="hold">
                                          <p:stCondLst>
                                            <p:cond delay="0"/>
                                          </p:stCondLst>
                                        </p:cTn>
                                        <p:tgtEl>
                                          <p:spTgt spid="67"/>
                                        </p:tgtEl>
                                        <p:attrNameLst>
                                          <p:attrName>style.visibility</p:attrName>
                                        </p:attrNameLst>
                                      </p:cBhvr>
                                      <p:to>
                                        <p:strVal val="visible"/>
                                      </p:to>
                                    </p:set>
                                    <p:anim calcmode="lin" valueType="num">
                                      <p:cBhvr>
                                        <p:cTn id="1709" dur="4000" fill="hold"/>
                                        <p:tgtEl>
                                          <p:spTgt spid="67"/>
                                        </p:tgtEl>
                                        <p:attrNameLst>
                                          <p:attrName>ppt_w</p:attrName>
                                        </p:attrNameLst>
                                      </p:cBhvr>
                                      <p:tavLst>
                                        <p:tav tm="0">
                                          <p:val>
                                            <p:strVal val="#ppt_w"/>
                                          </p:val>
                                        </p:tav>
                                        <p:tav tm="100000">
                                          <p:val>
                                            <p:strVal val="#ppt_w"/>
                                          </p:val>
                                        </p:tav>
                                      </p:tavLst>
                                    </p:anim>
                                    <p:anim calcmode="lin" valueType="num">
                                      <p:cBhvr>
                                        <p:cTn id="1710" dur="4000" fill="hold"/>
                                        <p:tgtEl>
                                          <p:spTgt spid="67"/>
                                        </p:tgtEl>
                                        <p:attrNameLst>
                                          <p:attrName>ppt_h</p:attrName>
                                        </p:attrNameLst>
                                      </p:cBhvr>
                                      <p:tavLst>
                                        <p:tav tm="0" fmla="#ppt_h*sin(2.5*pi*$)">
                                          <p:val>
                                            <p:fltVal val="0"/>
                                          </p:val>
                                        </p:tav>
                                        <p:tav tm="100000">
                                          <p:val>
                                            <p:fltVal val="1"/>
                                          </p:val>
                                        </p:tav>
                                      </p:tavLst>
                                    </p:anim>
                                  </p:childTnLst>
                                </p:cTn>
                              </p:par>
                              <p:par>
                                <p:cTn id="1711" presetID="2" presetClass="exit" presetSubtype="1" fill="hold" grpId="2" nodeType="withEffect">
                                  <p:stCondLst>
                                    <p:cond delay="0"/>
                                  </p:stCondLst>
                                  <p:childTnLst>
                                    <p:anim calcmode="lin" valueType="num">
                                      <p:cBhvr additive="base">
                                        <p:cTn id="1712" dur="4500"/>
                                        <p:tgtEl>
                                          <p:spTgt spid="67"/>
                                        </p:tgtEl>
                                        <p:attrNameLst>
                                          <p:attrName>ppt_x</p:attrName>
                                        </p:attrNameLst>
                                      </p:cBhvr>
                                      <p:tavLst>
                                        <p:tav tm="0">
                                          <p:val>
                                            <p:strVal val="ppt_x"/>
                                          </p:val>
                                        </p:tav>
                                        <p:tav tm="100000">
                                          <p:val>
                                            <p:strVal val="ppt_x"/>
                                          </p:val>
                                        </p:tav>
                                      </p:tavLst>
                                    </p:anim>
                                    <p:anim calcmode="lin" valueType="num">
                                      <p:cBhvr additive="base">
                                        <p:cTn id="1713" dur="4500"/>
                                        <p:tgtEl>
                                          <p:spTgt spid="67"/>
                                        </p:tgtEl>
                                        <p:attrNameLst>
                                          <p:attrName>ppt_y</p:attrName>
                                        </p:attrNameLst>
                                      </p:cBhvr>
                                      <p:tavLst>
                                        <p:tav tm="0">
                                          <p:val>
                                            <p:strVal val="ppt_y"/>
                                          </p:val>
                                        </p:tav>
                                        <p:tav tm="100000">
                                          <p:val>
                                            <p:strVal val="0-ppt_h/2"/>
                                          </p:val>
                                        </p:tav>
                                      </p:tavLst>
                                    </p:anim>
                                    <p:set>
                                      <p:cBhvr>
                                        <p:cTn id="1714" dur="1" fill="hold">
                                          <p:stCondLst>
                                            <p:cond delay="4499"/>
                                          </p:stCondLst>
                                        </p:cTn>
                                        <p:tgtEl>
                                          <p:spTgt spid="67"/>
                                        </p:tgtEl>
                                        <p:attrNameLst>
                                          <p:attrName>style.visibility</p:attrName>
                                        </p:attrNameLst>
                                      </p:cBhvr>
                                      <p:to>
                                        <p:strVal val="hidden"/>
                                      </p:to>
                                    </p:set>
                                  </p:childTnLst>
                                </p:cTn>
                              </p:par>
                              <p:par>
                                <p:cTn id="1715" presetID="3" presetClass="exit" presetSubtype="10" fill="hold" grpId="3" nodeType="withEffect">
                                  <p:stCondLst>
                                    <p:cond delay="0"/>
                                  </p:stCondLst>
                                  <p:childTnLst>
                                    <p:animEffect transition="out" filter="blinds(horizontal)">
                                      <p:cBhvr>
                                        <p:cTn id="1716" dur="6000"/>
                                        <p:tgtEl>
                                          <p:spTgt spid="67"/>
                                        </p:tgtEl>
                                      </p:cBhvr>
                                    </p:animEffect>
                                    <p:set>
                                      <p:cBhvr>
                                        <p:cTn id="1717" dur="1" fill="hold">
                                          <p:stCondLst>
                                            <p:cond delay="5999"/>
                                          </p:stCondLst>
                                        </p:cTn>
                                        <p:tgtEl>
                                          <p:spTgt spid="67"/>
                                        </p:tgtEl>
                                        <p:attrNameLst>
                                          <p:attrName>style.visibility</p:attrName>
                                        </p:attrNameLst>
                                      </p:cBhvr>
                                      <p:to>
                                        <p:strVal val="hidden"/>
                                      </p:to>
                                    </p:set>
                                  </p:childTnLst>
                                </p:cTn>
                              </p:par>
                              <p:par>
                                <p:cTn id="1718" presetID="2" presetClass="entr" presetSubtype="4" fill="hold" grpId="0" nodeType="withEffect">
                                  <p:stCondLst>
                                    <p:cond delay="0"/>
                                  </p:stCondLst>
                                  <p:childTnLst>
                                    <p:set>
                                      <p:cBhvr>
                                        <p:cTn id="1719" dur="1" fill="hold">
                                          <p:stCondLst>
                                            <p:cond delay="0"/>
                                          </p:stCondLst>
                                        </p:cTn>
                                        <p:tgtEl>
                                          <p:spTgt spid="68"/>
                                        </p:tgtEl>
                                        <p:attrNameLst>
                                          <p:attrName>style.visibility</p:attrName>
                                        </p:attrNameLst>
                                      </p:cBhvr>
                                      <p:to>
                                        <p:strVal val="visible"/>
                                      </p:to>
                                    </p:set>
                                    <p:anim calcmode="lin" valueType="num">
                                      <p:cBhvr additive="base">
                                        <p:cTn id="1720" dur="4000" fill="hold"/>
                                        <p:tgtEl>
                                          <p:spTgt spid="68"/>
                                        </p:tgtEl>
                                        <p:attrNameLst>
                                          <p:attrName>ppt_x</p:attrName>
                                        </p:attrNameLst>
                                      </p:cBhvr>
                                      <p:tavLst>
                                        <p:tav tm="0">
                                          <p:val>
                                            <p:strVal val="#ppt_x"/>
                                          </p:val>
                                        </p:tav>
                                        <p:tav tm="100000">
                                          <p:val>
                                            <p:strVal val="#ppt_x"/>
                                          </p:val>
                                        </p:tav>
                                      </p:tavLst>
                                    </p:anim>
                                    <p:anim calcmode="lin" valueType="num">
                                      <p:cBhvr additive="base">
                                        <p:cTn id="1721" dur="4000" fill="hold"/>
                                        <p:tgtEl>
                                          <p:spTgt spid="68"/>
                                        </p:tgtEl>
                                        <p:attrNameLst>
                                          <p:attrName>ppt_y</p:attrName>
                                        </p:attrNameLst>
                                      </p:cBhvr>
                                      <p:tavLst>
                                        <p:tav tm="0">
                                          <p:val>
                                            <p:strVal val="1+#ppt_h/2"/>
                                          </p:val>
                                        </p:tav>
                                        <p:tav tm="100000">
                                          <p:val>
                                            <p:strVal val="#ppt_y"/>
                                          </p:val>
                                        </p:tav>
                                      </p:tavLst>
                                    </p:anim>
                                  </p:childTnLst>
                                </p:cTn>
                              </p:par>
                              <p:par>
                                <p:cTn id="1722" presetID="19" presetClass="entr" presetSubtype="5" fill="hold" grpId="1" nodeType="withEffect">
                                  <p:stCondLst>
                                    <p:cond delay="0"/>
                                  </p:stCondLst>
                                  <p:childTnLst>
                                    <p:set>
                                      <p:cBhvr>
                                        <p:cTn id="1723" dur="1" fill="hold">
                                          <p:stCondLst>
                                            <p:cond delay="0"/>
                                          </p:stCondLst>
                                        </p:cTn>
                                        <p:tgtEl>
                                          <p:spTgt spid="68"/>
                                        </p:tgtEl>
                                        <p:attrNameLst>
                                          <p:attrName>style.visibility</p:attrName>
                                        </p:attrNameLst>
                                      </p:cBhvr>
                                      <p:to>
                                        <p:strVal val="visible"/>
                                      </p:to>
                                    </p:set>
                                    <p:anim calcmode="lin" valueType="num">
                                      <p:cBhvr>
                                        <p:cTn id="1724" dur="4000" fill="hold"/>
                                        <p:tgtEl>
                                          <p:spTgt spid="68"/>
                                        </p:tgtEl>
                                        <p:attrNameLst>
                                          <p:attrName>ppt_w</p:attrName>
                                        </p:attrNameLst>
                                      </p:cBhvr>
                                      <p:tavLst>
                                        <p:tav tm="0">
                                          <p:val>
                                            <p:strVal val="#ppt_w"/>
                                          </p:val>
                                        </p:tav>
                                        <p:tav tm="100000">
                                          <p:val>
                                            <p:strVal val="#ppt_w"/>
                                          </p:val>
                                        </p:tav>
                                      </p:tavLst>
                                    </p:anim>
                                    <p:anim calcmode="lin" valueType="num">
                                      <p:cBhvr>
                                        <p:cTn id="1725" dur="4000" fill="hold"/>
                                        <p:tgtEl>
                                          <p:spTgt spid="68"/>
                                        </p:tgtEl>
                                        <p:attrNameLst>
                                          <p:attrName>ppt_h</p:attrName>
                                        </p:attrNameLst>
                                      </p:cBhvr>
                                      <p:tavLst>
                                        <p:tav tm="0" fmla="#ppt_h*sin(2.5*pi*$)">
                                          <p:val>
                                            <p:fltVal val="0"/>
                                          </p:val>
                                        </p:tav>
                                        <p:tav tm="100000">
                                          <p:val>
                                            <p:fltVal val="1"/>
                                          </p:val>
                                        </p:tav>
                                      </p:tavLst>
                                    </p:anim>
                                  </p:childTnLst>
                                </p:cTn>
                              </p:par>
                              <p:par>
                                <p:cTn id="1726" presetID="2" presetClass="exit" presetSubtype="1" fill="hold" grpId="2" nodeType="withEffect">
                                  <p:stCondLst>
                                    <p:cond delay="0"/>
                                  </p:stCondLst>
                                  <p:childTnLst>
                                    <p:anim calcmode="lin" valueType="num">
                                      <p:cBhvr additive="base">
                                        <p:cTn id="1727" dur="4500"/>
                                        <p:tgtEl>
                                          <p:spTgt spid="68"/>
                                        </p:tgtEl>
                                        <p:attrNameLst>
                                          <p:attrName>ppt_x</p:attrName>
                                        </p:attrNameLst>
                                      </p:cBhvr>
                                      <p:tavLst>
                                        <p:tav tm="0">
                                          <p:val>
                                            <p:strVal val="ppt_x"/>
                                          </p:val>
                                        </p:tav>
                                        <p:tav tm="100000">
                                          <p:val>
                                            <p:strVal val="ppt_x"/>
                                          </p:val>
                                        </p:tav>
                                      </p:tavLst>
                                    </p:anim>
                                    <p:anim calcmode="lin" valueType="num">
                                      <p:cBhvr additive="base">
                                        <p:cTn id="1728" dur="4500"/>
                                        <p:tgtEl>
                                          <p:spTgt spid="68"/>
                                        </p:tgtEl>
                                        <p:attrNameLst>
                                          <p:attrName>ppt_y</p:attrName>
                                        </p:attrNameLst>
                                      </p:cBhvr>
                                      <p:tavLst>
                                        <p:tav tm="0">
                                          <p:val>
                                            <p:strVal val="ppt_y"/>
                                          </p:val>
                                        </p:tav>
                                        <p:tav tm="100000">
                                          <p:val>
                                            <p:strVal val="0-ppt_h/2"/>
                                          </p:val>
                                        </p:tav>
                                      </p:tavLst>
                                    </p:anim>
                                    <p:set>
                                      <p:cBhvr>
                                        <p:cTn id="1729" dur="1" fill="hold">
                                          <p:stCondLst>
                                            <p:cond delay="4499"/>
                                          </p:stCondLst>
                                        </p:cTn>
                                        <p:tgtEl>
                                          <p:spTgt spid="68"/>
                                        </p:tgtEl>
                                        <p:attrNameLst>
                                          <p:attrName>style.visibility</p:attrName>
                                        </p:attrNameLst>
                                      </p:cBhvr>
                                      <p:to>
                                        <p:strVal val="hidden"/>
                                      </p:to>
                                    </p:set>
                                  </p:childTnLst>
                                </p:cTn>
                              </p:par>
                              <p:par>
                                <p:cTn id="1730" presetID="3" presetClass="exit" presetSubtype="10" fill="hold" grpId="3" nodeType="withEffect">
                                  <p:stCondLst>
                                    <p:cond delay="0"/>
                                  </p:stCondLst>
                                  <p:childTnLst>
                                    <p:animEffect transition="out" filter="blinds(horizontal)">
                                      <p:cBhvr>
                                        <p:cTn id="1731" dur="6000"/>
                                        <p:tgtEl>
                                          <p:spTgt spid="68"/>
                                        </p:tgtEl>
                                      </p:cBhvr>
                                    </p:animEffect>
                                    <p:set>
                                      <p:cBhvr>
                                        <p:cTn id="1732" dur="1" fill="hold">
                                          <p:stCondLst>
                                            <p:cond delay="5999"/>
                                          </p:stCondLst>
                                        </p:cTn>
                                        <p:tgtEl>
                                          <p:spTgt spid="68"/>
                                        </p:tgtEl>
                                        <p:attrNameLst>
                                          <p:attrName>style.visibility</p:attrName>
                                        </p:attrNameLst>
                                      </p:cBhvr>
                                      <p:to>
                                        <p:strVal val="hidden"/>
                                      </p:to>
                                    </p:set>
                                  </p:childTnLst>
                                </p:cTn>
                              </p:par>
                              <p:par>
                                <p:cTn id="1733" presetID="2" presetClass="entr" presetSubtype="4" fill="hold" grpId="0" nodeType="withEffect">
                                  <p:stCondLst>
                                    <p:cond delay="0"/>
                                  </p:stCondLst>
                                  <p:childTnLst>
                                    <p:set>
                                      <p:cBhvr>
                                        <p:cTn id="1734" dur="1" fill="hold">
                                          <p:stCondLst>
                                            <p:cond delay="0"/>
                                          </p:stCondLst>
                                        </p:cTn>
                                        <p:tgtEl>
                                          <p:spTgt spid="69"/>
                                        </p:tgtEl>
                                        <p:attrNameLst>
                                          <p:attrName>style.visibility</p:attrName>
                                        </p:attrNameLst>
                                      </p:cBhvr>
                                      <p:to>
                                        <p:strVal val="visible"/>
                                      </p:to>
                                    </p:set>
                                    <p:anim calcmode="lin" valueType="num">
                                      <p:cBhvr additive="base">
                                        <p:cTn id="1735" dur="4000" fill="hold"/>
                                        <p:tgtEl>
                                          <p:spTgt spid="69"/>
                                        </p:tgtEl>
                                        <p:attrNameLst>
                                          <p:attrName>ppt_x</p:attrName>
                                        </p:attrNameLst>
                                      </p:cBhvr>
                                      <p:tavLst>
                                        <p:tav tm="0">
                                          <p:val>
                                            <p:strVal val="#ppt_x"/>
                                          </p:val>
                                        </p:tav>
                                        <p:tav tm="100000">
                                          <p:val>
                                            <p:strVal val="#ppt_x"/>
                                          </p:val>
                                        </p:tav>
                                      </p:tavLst>
                                    </p:anim>
                                    <p:anim calcmode="lin" valueType="num">
                                      <p:cBhvr additive="base">
                                        <p:cTn id="1736" dur="4000" fill="hold"/>
                                        <p:tgtEl>
                                          <p:spTgt spid="69"/>
                                        </p:tgtEl>
                                        <p:attrNameLst>
                                          <p:attrName>ppt_y</p:attrName>
                                        </p:attrNameLst>
                                      </p:cBhvr>
                                      <p:tavLst>
                                        <p:tav tm="0">
                                          <p:val>
                                            <p:strVal val="1+#ppt_h/2"/>
                                          </p:val>
                                        </p:tav>
                                        <p:tav tm="100000">
                                          <p:val>
                                            <p:strVal val="#ppt_y"/>
                                          </p:val>
                                        </p:tav>
                                      </p:tavLst>
                                    </p:anim>
                                  </p:childTnLst>
                                </p:cTn>
                              </p:par>
                              <p:par>
                                <p:cTn id="1737" presetID="19" presetClass="entr" presetSubtype="5" fill="hold" grpId="1" nodeType="withEffect">
                                  <p:stCondLst>
                                    <p:cond delay="0"/>
                                  </p:stCondLst>
                                  <p:childTnLst>
                                    <p:set>
                                      <p:cBhvr>
                                        <p:cTn id="1738" dur="1" fill="hold">
                                          <p:stCondLst>
                                            <p:cond delay="0"/>
                                          </p:stCondLst>
                                        </p:cTn>
                                        <p:tgtEl>
                                          <p:spTgt spid="69"/>
                                        </p:tgtEl>
                                        <p:attrNameLst>
                                          <p:attrName>style.visibility</p:attrName>
                                        </p:attrNameLst>
                                      </p:cBhvr>
                                      <p:to>
                                        <p:strVal val="visible"/>
                                      </p:to>
                                    </p:set>
                                    <p:anim calcmode="lin" valueType="num">
                                      <p:cBhvr>
                                        <p:cTn id="1739" dur="4000" fill="hold"/>
                                        <p:tgtEl>
                                          <p:spTgt spid="69"/>
                                        </p:tgtEl>
                                        <p:attrNameLst>
                                          <p:attrName>ppt_w</p:attrName>
                                        </p:attrNameLst>
                                      </p:cBhvr>
                                      <p:tavLst>
                                        <p:tav tm="0">
                                          <p:val>
                                            <p:strVal val="#ppt_w"/>
                                          </p:val>
                                        </p:tav>
                                        <p:tav tm="100000">
                                          <p:val>
                                            <p:strVal val="#ppt_w"/>
                                          </p:val>
                                        </p:tav>
                                      </p:tavLst>
                                    </p:anim>
                                    <p:anim calcmode="lin" valueType="num">
                                      <p:cBhvr>
                                        <p:cTn id="1740" dur="4000" fill="hold"/>
                                        <p:tgtEl>
                                          <p:spTgt spid="69"/>
                                        </p:tgtEl>
                                        <p:attrNameLst>
                                          <p:attrName>ppt_h</p:attrName>
                                        </p:attrNameLst>
                                      </p:cBhvr>
                                      <p:tavLst>
                                        <p:tav tm="0" fmla="#ppt_h*sin(2.5*pi*$)">
                                          <p:val>
                                            <p:fltVal val="0"/>
                                          </p:val>
                                        </p:tav>
                                        <p:tav tm="100000">
                                          <p:val>
                                            <p:fltVal val="1"/>
                                          </p:val>
                                        </p:tav>
                                      </p:tavLst>
                                    </p:anim>
                                  </p:childTnLst>
                                </p:cTn>
                              </p:par>
                              <p:par>
                                <p:cTn id="1741" presetID="2" presetClass="exit" presetSubtype="1" fill="hold" grpId="2" nodeType="withEffect">
                                  <p:stCondLst>
                                    <p:cond delay="0"/>
                                  </p:stCondLst>
                                  <p:childTnLst>
                                    <p:anim calcmode="lin" valueType="num">
                                      <p:cBhvr additive="base">
                                        <p:cTn id="1742" dur="4500"/>
                                        <p:tgtEl>
                                          <p:spTgt spid="69"/>
                                        </p:tgtEl>
                                        <p:attrNameLst>
                                          <p:attrName>ppt_x</p:attrName>
                                        </p:attrNameLst>
                                      </p:cBhvr>
                                      <p:tavLst>
                                        <p:tav tm="0">
                                          <p:val>
                                            <p:strVal val="ppt_x"/>
                                          </p:val>
                                        </p:tav>
                                        <p:tav tm="100000">
                                          <p:val>
                                            <p:strVal val="ppt_x"/>
                                          </p:val>
                                        </p:tav>
                                      </p:tavLst>
                                    </p:anim>
                                    <p:anim calcmode="lin" valueType="num">
                                      <p:cBhvr additive="base">
                                        <p:cTn id="1743" dur="4500"/>
                                        <p:tgtEl>
                                          <p:spTgt spid="69"/>
                                        </p:tgtEl>
                                        <p:attrNameLst>
                                          <p:attrName>ppt_y</p:attrName>
                                        </p:attrNameLst>
                                      </p:cBhvr>
                                      <p:tavLst>
                                        <p:tav tm="0">
                                          <p:val>
                                            <p:strVal val="ppt_y"/>
                                          </p:val>
                                        </p:tav>
                                        <p:tav tm="100000">
                                          <p:val>
                                            <p:strVal val="0-ppt_h/2"/>
                                          </p:val>
                                        </p:tav>
                                      </p:tavLst>
                                    </p:anim>
                                    <p:set>
                                      <p:cBhvr>
                                        <p:cTn id="1744" dur="1" fill="hold">
                                          <p:stCondLst>
                                            <p:cond delay="4499"/>
                                          </p:stCondLst>
                                        </p:cTn>
                                        <p:tgtEl>
                                          <p:spTgt spid="69"/>
                                        </p:tgtEl>
                                        <p:attrNameLst>
                                          <p:attrName>style.visibility</p:attrName>
                                        </p:attrNameLst>
                                      </p:cBhvr>
                                      <p:to>
                                        <p:strVal val="hidden"/>
                                      </p:to>
                                    </p:set>
                                  </p:childTnLst>
                                </p:cTn>
                              </p:par>
                              <p:par>
                                <p:cTn id="1745" presetID="3" presetClass="exit" presetSubtype="10" fill="hold" grpId="3" nodeType="withEffect">
                                  <p:stCondLst>
                                    <p:cond delay="0"/>
                                  </p:stCondLst>
                                  <p:childTnLst>
                                    <p:animEffect transition="out" filter="blinds(horizontal)">
                                      <p:cBhvr>
                                        <p:cTn id="1746" dur="6000"/>
                                        <p:tgtEl>
                                          <p:spTgt spid="69"/>
                                        </p:tgtEl>
                                      </p:cBhvr>
                                    </p:animEffect>
                                    <p:set>
                                      <p:cBhvr>
                                        <p:cTn id="1747" dur="1" fill="hold">
                                          <p:stCondLst>
                                            <p:cond delay="5999"/>
                                          </p:stCondLst>
                                        </p:cTn>
                                        <p:tgtEl>
                                          <p:spTgt spid="69"/>
                                        </p:tgtEl>
                                        <p:attrNameLst>
                                          <p:attrName>style.visibility</p:attrName>
                                        </p:attrNameLst>
                                      </p:cBhvr>
                                      <p:to>
                                        <p:strVal val="hidden"/>
                                      </p:to>
                                    </p:set>
                                  </p:childTnLst>
                                </p:cTn>
                              </p:par>
                              <p:par>
                                <p:cTn id="1748" presetID="2" presetClass="entr" presetSubtype="4" fill="hold" grpId="0" nodeType="withEffect">
                                  <p:stCondLst>
                                    <p:cond delay="0"/>
                                  </p:stCondLst>
                                  <p:childTnLst>
                                    <p:set>
                                      <p:cBhvr>
                                        <p:cTn id="1749" dur="1" fill="hold">
                                          <p:stCondLst>
                                            <p:cond delay="0"/>
                                          </p:stCondLst>
                                        </p:cTn>
                                        <p:tgtEl>
                                          <p:spTgt spid="77"/>
                                        </p:tgtEl>
                                        <p:attrNameLst>
                                          <p:attrName>style.visibility</p:attrName>
                                        </p:attrNameLst>
                                      </p:cBhvr>
                                      <p:to>
                                        <p:strVal val="visible"/>
                                      </p:to>
                                    </p:set>
                                    <p:anim calcmode="lin" valueType="num">
                                      <p:cBhvr additive="base">
                                        <p:cTn id="1750" dur="4000" fill="hold"/>
                                        <p:tgtEl>
                                          <p:spTgt spid="77"/>
                                        </p:tgtEl>
                                        <p:attrNameLst>
                                          <p:attrName>ppt_x</p:attrName>
                                        </p:attrNameLst>
                                      </p:cBhvr>
                                      <p:tavLst>
                                        <p:tav tm="0">
                                          <p:val>
                                            <p:strVal val="#ppt_x"/>
                                          </p:val>
                                        </p:tav>
                                        <p:tav tm="100000">
                                          <p:val>
                                            <p:strVal val="#ppt_x"/>
                                          </p:val>
                                        </p:tav>
                                      </p:tavLst>
                                    </p:anim>
                                    <p:anim calcmode="lin" valueType="num">
                                      <p:cBhvr additive="base">
                                        <p:cTn id="1751" dur="4000" fill="hold"/>
                                        <p:tgtEl>
                                          <p:spTgt spid="77"/>
                                        </p:tgtEl>
                                        <p:attrNameLst>
                                          <p:attrName>ppt_y</p:attrName>
                                        </p:attrNameLst>
                                      </p:cBhvr>
                                      <p:tavLst>
                                        <p:tav tm="0">
                                          <p:val>
                                            <p:strVal val="1+#ppt_h/2"/>
                                          </p:val>
                                        </p:tav>
                                        <p:tav tm="100000">
                                          <p:val>
                                            <p:strVal val="#ppt_y"/>
                                          </p:val>
                                        </p:tav>
                                      </p:tavLst>
                                    </p:anim>
                                  </p:childTnLst>
                                </p:cTn>
                              </p:par>
                              <p:par>
                                <p:cTn id="1752" presetID="19" presetClass="entr" presetSubtype="5" fill="hold" grpId="1" nodeType="withEffect">
                                  <p:stCondLst>
                                    <p:cond delay="0"/>
                                  </p:stCondLst>
                                  <p:childTnLst>
                                    <p:set>
                                      <p:cBhvr>
                                        <p:cTn id="1753" dur="1" fill="hold">
                                          <p:stCondLst>
                                            <p:cond delay="0"/>
                                          </p:stCondLst>
                                        </p:cTn>
                                        <p:tgtEl>
                                          <p:spTgt spid="77"/>
                                        </p:tgtEl>
                                        <p:attrNameLst>
                                          <p:attrName>style.visibility</p:attrName>
                                        </p:attrNameLst>
                                      </p:cBhvr>
                                      <p:to>
                                        <p:strVal val="visible"/>
                                      </p:to>
                                    </p:set>
                                    <p:anim calcmode="lin" valueType="num">
                                      <p:cBhvr>
                                        <p:cTn id="1754" dur="4000" fill="hold"/>
                                        <p:tgtEl>
                                          <p:spTgt spid="77"/>
                                        </p:tgtEl>
                                        <p:attrNameLst>
                                          <p:attrName>ppt_w</p:attrName>
                                        </p:attrNameLst>
                                      </p:cBhvr>
                                      <p:tavLst>
                                        <p:tav tm="0">
                                          <p:val>
                                            <p:strVal val="#ppt_w"/>
                                          </p:val>
                                        </p:tav>
                                        <p:tav tm="100000">
                                          <p:val>
                                            <p:strVal val="#ppt_w"/>
                                          </p:val>
                                        </p:tav>
                                      </p:tavLst>
                                    </p:anim>
                                    <p:anim calcmode="lin" valueType="num">
                                      <p:cBhvr>
                                        <p:cTn id="1755" dur="4000" fill="hold"/>
                                        <p:tgtEl>
                                          <p:spTgt spid="77"/>
                                        </p:tgtEl>
                                        <p:attrNameLst>
                                          <p:attrName>ppt_h</p:attrName>
                                        </p:attrNameLst>
                                      </p:cBhvr>
                                      <p:tavLst>
                                        <p:tav tm="0" fmla="#ppt_h*sin(2.5*pi*$)">
                                          <p:val>
                                            <p:fltVal val="0"/>
                                          </p:val>
                                        </p:tav>
                                        <p:tav tm="100000">
                                          <p:val>
                                            <p:fltVal val="1"/>
                                          </p:val>
                                        </p:tav>
                                      </p:tavLst>
                                    </p:anim>
                                  </p:childTnLst>
                                </p:cTn>
                              </p:par>
                              <p:par>
                                <p:cTn id="1756" presetID="2" presetClass="exit" presetSubtype="1" fill="hold" grpId="2" nodeType="withEffect">
                                  <p:stCondLst>
                                    <p:cond delay="0"/>
                                  </p:stCondLst>
                                  <p:childTnLst>
                                    <p:anim calcmode="lin" valueType="num">
                                      <p:cBhvr additive="base">
                                        <p:cTn id="1757" dur="4500"/>
                                        <p:tgtEl>
                                          <p:spTgt spid="77"/>
                                        </p:tgtEl>
                                        <p:attrNameLst>
                                          <p:attrName>ppt_x</p:attrName>
                                        </p:attrNameLst>
                                      </p:cBhvr>
                                      <p:tavLst>
                                        <p:tav tm="0">
                                          <p:val>
                                            <p:strVal val="ppt_x"/>
                                          </p:val>
                                        </p:tav>
                                        <p:tav tm="100000">
                                          <p:val>
                                            <p:strVal val="ppt_x"/>
                                          </p:val>
                                        </p:tav>
                                      </p:tavLst>
                                    </p:anim>
                                    <p:anim calcmode="lin" valueType="num">
                                      <p:cBhvr additive="base">
                                        <p:cTn id="1758" dur="4500"/>
                                        <p:tgtEl>
                                          <p:spTgt spid="77"/>
                                        </p:tgtEl>
                                        <p:attrNameLst>
                                          <p:attrName>ppt_y</p:attrName>
                                        </p:attrNameLst>
                                      </p:cBhvr>
                                      <p:tavLst>
                                        <p:tav tm="0">
                                          <p:val>
                                            <p:strVal val="ppt_y"/>
                                          </p:val>
                                        </p:tav>
                                        <p:tav tm="100000">
                                          <p:val>
                                            <p:strVal val="0-ppt_h/2"/>
                                          </p:val>
                                        </p:tav>
                                      </p:tavLst>
                                    </p:anim>
                                    <p:set>
                                      <p:cBhvr>
                                        <p:cTn id="1759" dur="1" fill="hold">
                                          <p:stCondLst>
                                            <p:cond delay="4499"/>
                                          </p:stCondLst>
                                        </p:cTn>
                                        <p:tgtEl>
                                          <p:spTgt spid="77"/>
                                        </p:tgtEl>
                                        <p:attrNameLst>
                                          <p:attrName>style.visibility</p:attrName>
                                        </p:attrNameLst>
                                      </p:cBhvr>
                                      <p:to>
                                        <p:strVal val="hidden"/>
                                      </p:to>
                                    </p:set>
                                  </p:childTnLst>
                                </p:cTn>
                              </p:par>
                              <p:par>
                                <p:cTn id="1760" presetID="3" presetClass="exit" presetSubtype="10" fill="hold" grpId="3" nodeType="withEffect">
                                  <p:stCondLst>
                                    <p:cond delay="0"/>
                                  </p:stCondLst>
                                  <p:childTnLst>
                                    <p:animEffect transition="out" filter="blinds(horizontal)">
                                      <p:cBhvr>
                                        <p:cTn id="1761" dur="6000"/>
                                        <p:tgtEl>
                                          <p:spTgt spid="77"/>
                                        </p:tgtEl>
                                      </p:cBhvr>
                                    </p:animEffect>
                                    <p:set>
                                      <p:cBhvr>
                                        <p:cTn id="1762" dur="1" fill="hold">
                                          <p:stCondLst>
                                            <p:cond delay="5999"/>
                                          </p:stCondLst>
                                        </p:cTn>
                                        <p:tgtEl>
                                          <p:spTgt spid="77"/>
                                        </p:tgtEl>
                                        <p:attrNameLst>
                                          <p:attrName>style.visibility</p:attrName>
                                        </p:attrNameLst>
                                      </p:cBhvr>
                                      <p:to>
                                        <p:strVal val="hidden"/>
                                      </p:to>
                                    </p:set>
                                  </p:childTnLst>
                                </p:cTn>
                              </p:par>
                              <p:par>
                                <p:cTn id="1763" presetID="2" presetClass="entr" presetSubtype="4" fill="hold" grpId="0" nodeType="withEffect">
                                  <p:stCondLst>
                                    <p:cond delay="0"/>
                                  </p:stCondLst>
                                  <p:childTnLst>
                                    <p:set>
                                      <p:cBhvr>
                                        <p:cTn id="1764" dur="1" fill="hold">
                                          <p:stCondLst>
                                            <p:cond delay="0"/>
                                          </p:stCondLst>
                                        </p:cTn>
                                        <p:tgtEl>
                                          <p:spTgt spid="76"/>
                                        </p:tgtEl>
                                        <p:attrNameLst>
                                          <p:attrName>style.visibility</p:attrName>
                                        </p:attrNameLst>
                                      </p:cBhvr>
                                      <p:to>
                                        <p:strVal val="visible"/>
                                      </p:to>
                                    </p:set>
                                    <p:anim calcmode="lin" valueType="num">
                                      <p:cBhvr additive="base">
                                        <p:cTn id="1765" dur="4000" fill="hold"/>
                                        <p:tgtEl>
                                          <p:spTgt spid="76"/>
                                        </p:tgtEl>
                                        <p:attrNameLst>
                                          <p:attrName>ppt_x</p:attrName>
                                        </p:attrNameLst>
                                      </p:cBhvr>
                                      <p:tavLst>
                                        <p:tav tm="0">
                                          <p:val>
                                            <p:strVal val="#ppt_x"/>
                                          </p:val>
                                        </p:tav>
                                        <p:tav tm="100000">
                                          <p:val>
                                            <p:strVal val="#ppt_x"/>
                                          </p:val>
                                        </p:tav>
                                      </p:tavLst>
                                    </p:anim>
                                    <p:anim calcmode="lin" valueType="num">
                                      <p:cBhvr additive="base">
                                        <p:cTn id="1766" dur="4000" fill="hold"/>
                                        <p:tgtEl>
                                          <p:spTgt spid="76"/>
                                        </p:tgtEl>
                                        <p:attrNameLst>
                                          <p:attrName>ppt_y</p:attrName>
                                        </p:attrNameLst>
                                      </p:cBhvr>
                                      <p:tavLst>
                                        <p:tav tm="0">
                                          <p:val>
                                            <p:strVal val="1+#ppt_h/2"/>
                                          </p:val>
                                        </p:tav>
                                        <p:tav tm="100000">
                                          <p:val>
                                            <p:strVal val="#ppt_y"/>
                                          </p:val>
                                        </p:tav>
                                      </p:tavLst>
                                    </p:anim>
                                  </p:childTnLst>
                                </p:cTn>
                              </p:par>
                              <p:par>
                                <p:cTn id="1767" presetID="19" presetClass="entr" presetSubtype="5" fill="hold" grpId="1" nodeType="withEffect">
                                  <p:stCondLst>
                                    <p:cond delay="0"/>
                                  </p:stCondLst>
                                  <p:childTnLst>
                                    <p:set>
                                      <p:cBhvr>
                                        <p:cTn id="1768" dur="1" fill="hold">
                                          <p:stCondLst>
                                            <p:cond delay="0"/>
                                          </p:stCondLst>
                                        </p:cTn>
                                        <p:tgtEl>
                                          <p:spTgt spid="76"/>
                                        </p:tgtEl>
                                        <p:attrNameLst>
                                          <p:attrName>style.visibility</p:attrName>
                                        </p:attrNameLst>
                                      </p:cBhvr>
                                      <p:to>
                                        <p:strVal val="visible"/>
                                      </p:to>
                                    </p:set>
                                    <p:anim calcmode="lin" valueType="num">
                                      <p:cBhvr>
                                        <p:cTn id="1769" dur="4000" fill="hold"/>
                                        <p:tgtEl>
                                          <p:spTgt spid="76"/>
                                        </p:tgtEl>
                                        <p:attrNameLst>
                                          <p:attrName>ppt_w</p:attrName>
                                        </p:attrNameLst>
                                      </p:cBhvr>
                                      <p:tavLst>
                                        <p:tav tm="0">
                                          <p:val>
                                            <p:strVal val="#ppt_w"/>
                                          </p:val>
                                        </p:tav>
                                        <p:tav tm="100000">
                                          <p:val>
                                            <p:strVal val="#ppt_w"/>
                                          </p:val>
                                        </p:tav>
                                      </p:tavLst>
                                    </p:anim>
                                    <p:anim calcmode="lin" valueType="num">
                                      <p:cBhvr>
                                        <p:cTn id="1770" dur="4000" fill="hold"/>
                                        <p:tgtEl>
                                          <p:spTgt spid="76"/>
                                        </p:tgtEl>
                                        <p:attrNameLst>
                                          <p:attrName>ppt_h</p:attrName>
                                        </p:attrNameLst>
                                      </p:cBhvr>
                                      <p:tavLst>
                                        <p:tav tm="0" fmla="#ppt_h*sin(2.5*pi*$)">
                                          <p:val>
                                            <p:fltVal val="0"/>
                                          </p:val>
                                        </p:tav>
                                        <p:tav tm="100000">
                                          <p:val>
                                            <p:fltVal val="1"/>
                                          </p:val>
                                        </p:tav>
                                      </p:tavLst>
                                    </p:anim>
                                  </p:childTnLst>
                                </p:cTn>
                              </p:par>
                              <p:par>
                                <p:cTn id="1771" presetID="2" presetClass="exit" presetSubtype="1" fill="hold" grpId="2" nodeType="withEffect">
                                  <p:stCondLst>
                                    <p:cond delay="0"/>
                                  </p:stCondLst>
                                  <p:childTnLst>
                                    <p:anim calcmode="lin" valueType="num">
                                      <p:cBhvr additive="base">
                                        <p:cTn id="1772" dur="4500"/>
                                        <p:tgtEl>
                                          <p:spTgt spid="76"/>
                                        </p:tgtEl>
                                        <p:attrNameLst>
                                          <p:attrName>ppt_x</p:attrName>
                                        </p:attrNameLst>
                                      </p:cBhvr>
                                      <p:tavLst>
                                        <p:tav tm="0">
                                          <p:val>
                                            <p:strVal val="ppt_x"/>
                                          </p:val>
                                        </p:tav>
                                        <p:tav tm="100000">
                                          <p:val>
                                            <p:strVal val="ppt_x"/>
                                          </p:val>
                                        </p:tav>
                                      </p:tavLst>
                                    </p:anim>
                                    <p:anim calcmode="lin" valueType="num">
                                      <p:cBhvr additive="base">
                                        <p:cTn id="1773" dur="4500"/>
                                        <p:tgtEl>
                                          <p:spTgt spid="76"/>
                                        </p:tgtEl>
                                        <p:attrNameLst>
                                          <p:attrName>ppt_y</p:attrName>
                                        </p:attrNameLst>
                                      </p:cBhvr>
                                      <p:tavLst>
                                        <p:tav tm="0">
                                          <p:val>
                                            <p:strVal val="ppt_y"/>
                                          </p:val>
                                        </p:tav>
                                        <p:tav tm="100000">
                                          <p:val>
                                            <p:strVal val="0-ppt_h/2"/>
                                          </p:val>
                                        </p:tav>
                                      </p:tavLst>
                                    </p:anim>
                                    <p:set>
                                      <p:cBhvr>
                                        <p:cTn id="1774" dur="1" fill="hold">
                                          <p:stCondLst>
                                            <p:cond delay="4499"/>
                                          </p:stCondLst>
                                        </p:cTn>
                                        <p:tgtEl>
                                          <p:spTgt spid="76"/>
                                        </p:tgtEl>
                                        <p:attrNameLst>
                                          <p:attrName>style.visibility</p:attrName>
                                        </p:attrNameLst>
                                      </p:cBhvr>
                                      <p:to>
                                        <p:strVal val="hidden"/>
                                      </p:to>
                                    </p:set>
                                  </p:childTnLst>
                                </p:cTn>
                              </p:par>
                              <p:par>
                                <p:cTn id="1775" presetID="3" presetClass="exit" presetSubtype="10" fill="hold" grpId="3" nodeType="withEffect">
                                  <p:stCondLst>
                                    <p:cond delay="0"/>
                                  </p:stCondLst>
                                  <p:childTnLst>
                                    <p:animEffect transition="out" filter="blinds(horizontal)">
                                      <p:cBhvr>
                                        <p:cTn id="1776" dur="6000"/>
                                        <p:tgtEl>
                                          <p:spTgt spid="76"/>
                                        </p:tgtEl>
                                      </p:cBhvr>
                                    </p:animEffect>
                                    <p:set>
                                      <p:cBhvr>
                                        <p:cTn id="1777" dur="1" fill="hold">
                                          <p:stCondLst>
                                            <p:cond delay="5999"/>
                                          </p:stCondLst>
                                        </p:cTn>
                                        <p:tgtEl>
                                          <p:spTgt spid="76"/>
                                        </p:tgtEl>
                                        <p:attrNameLst>
                                          <p:attrName>style.visibility</p:attrName>
                                        </p:attrNameLst>
                                      </p:cBhvr>
                                      <p:to>
                                        <p:strVal val="hidden"/>
                                      </p:to>
                                    </p:set>
                                  </p:childTnLst>
                                </p:cTn>
                              </p:par>
                              <p:par>
                                <p:cTn id="1778" presetID="2" presetClass="entr" presetSubtype="4" fill="hold" grpId="0" nodeType="withEffect">
                                  <p:stCondLst>
                                    <p:cond delay="0"/>
                                  </p:stCondLst>
                                  <p:childTnLst>
                                    <p:set>
                                      <p:cBhvr>
                                        <p:cTn id="1779" dur="1" fill="hold">
                                          <p:stCondLst>
                                            <p:cond delay="0"/>
                                          </p:stCondLst>
                                        </p:cTn>
                                        <p:tgtEl>
                                          <p:spTgt spid="75"/>
                                        </p:tgtEl>
                                        <p:attrNameLst>
                                          <p:attrName>style.visibility</p:attrName>
                                        </p:attrNameLst>
                                      </p:cBhvr>
                                      <p:to>
                                        <p:strVal val="visible"/>
                                      </p:to>
                                    </p:set>
                                    <p:anim calcmode="lin" valueType="num">
                                      <p:cBhvr additive="base">
                                        <p:cTn id="1780" dur="4000" fill="hold"/>
                                        <p:tgtEl>
                                          <p:spTgt spid="75"/>
                                        </p:tgtEl>
                                        <p:attrNameLst>
                                          <p:attrName>ppt_x</p:attrName>
                                        </p:attrNameLst>
                                      </p:cBhvr>
                                      <p:tavLst>
                                        <p:tav tm="0">
                                          <p:val>
                                            <p:strVal val="#ppt_x"/>
                                          </p:val>
                                        </p:tav>
                                        <p:tav tm="100000">
                                          <p:val>
                                            <p:strVal val="#ppt_x"/>
                                          </p:val>
                                        </p:tav>
                                      </p:tavLst>
                                    </p:anim>
                                    <p:anim calcmode="lin" valueType="num">
                                      <p:cBhvr additive="base">
                                        <p:cTn id="1781" dur="4000" fill="hold"/>
                                        <p:tgtEl>
                                          <p:spTgt spid="75"/>
                                        </p:tgtEl>
                                        <p:attrNameLst>
                                          <p:attrName>ppt_y</p:attrName>
                                        </p:attrNameLst>
                                      </p:cBhvr>
                                      <p:tavLst>
                                        <p:tav tm="0">
                                          <p:val>
                                            <p:strVal val="1+#ppt_h/2"/>
                                          </p:val>
                                        </p:tav>
                                        <p:tav tm="100000">
                                          <p:val>
                                            <p:strVal val="#ppt_y"/>
                                          </p:val>
                                        </p:tav>
                                      </p:tavLst>
                                    </p:anim>
                                  </p:childTnLst>
                                </p:cTn>
                              </p:par>
                              <p:par>
                                <p:cTn id="1782" presetID="19" presetClass="entr" presetSubtype="5" fill="hold" grpId="1" nodeType="withEffect">
                                  <p:stCondLst>
                                    <p:cond delay="0"/>
                                  </p:stCondLst>
                                  <p:childTnLst>
                                    <p:set>
                                      <p:cBhvr>
                                        <p:cTn id="1783" dur="1" fill="hold">
                                          <p:stCondLst>
                                            <p:cond delay="0"/>
                                          </p:stCondLst>
                                        </p:cTn>
                                        <p:tgtEl>
                                          <p:spTgt spid="75"/>
                                        </p:tgtEl>
                                        <p:attrNameLst>
                                          <p:attrName>style.visibility</p:attrName>
                                        </p:attrNameLst>
                                      </p:cBhvr>
                                      <p:to>
                                        <p:strVal val="visible"/>
                                      </p:to>
                                    </p:set>
                                    <p:anim calcmode="lin" valueType="num">
                                      <p:cBhvr>
                                        <p:cTn id="1784" dur="4000" fill="hold"/>
                                        <p:tgtEl>
                                          <p:spTgt spid="75"/>
                                        </p:tgtEl>
                                        <p:attrNameLst>
                                          <p:attrName>ppt_w</p:attrName>
                                        </p:attrNameLst>
                                      </p:cBhvr>
                                      <p:tavLst>
                                        <p:tav tm="0">
                                          <p:val>
                                            <p:strVal val="#ppt_w"/>
                                          </p:val>
                                        </p:tav>
                                        <p:tav tm="100000">
                                          <p:val>
                                            <p:strVal val="#ppt_w"/>
                                          </p:val>
                                        </p:tav>
                                      </p:tavLst>
                                    </p:anim>
                                    <p:anim calcmode="lin" valueType="num">
                                      <p:cBhvr>
                                        <p:cTn id="1785" dur="4000" fill="hold"/>
                                        <p:tgtEl>
                                          <p:spTgt spid="75"/>
                                        </p:tgtEl>
                                        <p:attrNameLst>
                                          <p:attrName>ppt_h</p:attrName>
                                        </p:attrNameLst>
                                      </p:cBhvr>
                                      <p:tavLst>
                                        <p:tav tm="0" fmla="#ppt_h*sin(2.5*pi*$)">
                                          <p:val>
                                            <p:fltVal val="0"/>
                                          </p:val>
                                        </p:tav>
                                        <p:tav tm="100000">
                                          <p:val>
                                            <p:fltVal val="1"/>
                                          </p:val>
                                        </p:tav>
                                      </p:tavLst>
                                    </p:anim>
                                  </p:childTnLst>
                                </p:cTn>
                              </p:par>
                              <p:par>
                                <p:cTn id="1786" presetID="2" presetClass="exit" presetSubtype="1" fill="hold" grpId="2" nodeType="withEffect">
                                  <p:stCondLst>
                                    <p:cond delay="0"/>
                                  </p:stCondLst>
                                  <p:childTnLst>
                                    <p:anim calcmode="lin" valueType="num">
                                      <p:cBhvr additive="base">
                                        <p:cTn id="1787" dur="4500"/>
                                        <p:tgtEl>
                                          <p:spTgt spid="75"/>
                                        </p:tgtEl>
                                        <p:attrNameLst>
                                          <p:attrName>ppt_x</p:attrName>
                                        </p:attrNameLst>
                                      </p:cBhvr>
                                      <p:tavLst>
                                        <p:tav tm="0">
                                          <p:val>
                                            <p:strVal val="ppt_x"/>
                                          </p:val>
                                        </p:tav>
                                        <p:tav tm="100000">
                                          <p:val>
                                            <p:strVal val="ppt_x"/>
                                          </p:val>
                                        </p:tav>
                                      </p:tavLst>
                                    </p:anim>
                                    <p:anim calcmode="lin" valueType="num">
                                      <p:cBhvr additive="base">
                                        <p:cTn id="1788" dur="4500"/>
                                        <p:tgtEl>
                                          <p:spTgt spid="75"/>
                                        </p:tgtEl>
                                        <p:attrNameLst>
                                          <p:attrName>ppt_y</p:attrName>
                                        </p:attrNameLst>
                                      </p:cBhvr>
                                      <p:tavLst>
                                        <p:tav tm="0">
                                          <p:val>
                                            <p:strVal val="ppt_y"/>
                                          </p:val>
                                        </p:tav>
                                        <p:tav tm="100000">
                                          <p:val>
                                            <p:strVal val="0-ppt_h/2"/>
                                          </p:val>
                                        </p:tav>
                                      </p:tavLst>
                                    </p:anim>
                                    <p:set>
                                      <p:cBhvr>
                                        <p:cTn id="1789" dur="1" fill="hold">
                                          <p:stCondLst>
                                            <p:cond delay="4499"/>
                                          </p:stCondLst>
                                        </p:cTn>
                                        <p:tgtEl>
                                          <p:spTgt spid="75"/>
                                        </p:tgtEl>
                                        <p:attrNameLst>
                                          <p:attrName>style.visibility</p:attrName>
                                        </p:attrNameLst>
                                      </p:cBhvr>
                                      <p:to>
                                        <p:strVal val="hidden"/>
                                      </p:to>
                                    </p:set>
                                  </p:childTnLst>
                                </p:cTn>
                              </p:par>
                              <p:par>
                                <p:cTn id="1790" presetID="3" presetClass="exit" presetSubtype="10" fill="hold" grpId="3" nodeType="withEffect">
                                  <p:stCondLst>
                                    <p:cond delay="0"/>
                                  </p:stCondLst>
                                  <p:childTnLst>
                                    <p:animEffect transition="out" filter="blinds(horizontal)">
                                      <p:cBhvr>
                                        <p:cTn id="1791" dur="6000"/>
                                        <p:tgtEl>
                                          <p:spTgt spid="75"/>
                                        </p:tgtEl>
                                      </p:cBhvr>
                                    </p:animEffect>
                                    <p:set>
                                      <p:cBhvr>
                                        <p:cTn id="1792" dur="1" fill="hold">
                                          <p:stCondLst>
                                            <p:cond delay="5999"/>
                                          </p:stCondLst>
                                        </p:cTn>
                                        <p:tgtEl>
                                          <p:spTgt spid="75"/>
                                        </p:tgtEl>
                                        <p:attrNameLst>
                                          <p:attrName>style.visibility</p:attrName>
                                        </p:attrNameLst>
                                      </p:cBhvr>
                                      <p:to>
                                        <p:strVal val="hidden"/>
                                      </p:to>
                                    </p:set>
                                  </p:childTnLst>
                                </p:cTn>
                              </p:par>
                              <p:par>
                                <p:cTn id="1793" presetID="2" presetClass="entr" presetSubtype="4" fill="hold" grpId="0" nodeType="withEffect">
                                  <p:stCondLst>
                                    <p:cond delay="0"/>
                                  </p:stCondLst>
                                  <p:childTnLst>
                                    <p:set>
                                      <p:cBhvr>
                                        <p:cTn id="1794" dur="1" fill="hold">
                                          <p:stCondLst>
                                            <p:cond delay="0"/>
                                          </p:stCondLst>
                                        </p:cTn>
                                        <p:tgtEl>
                                          <p:spTgt spid="74"/>
                                        </p:tgtEl>
                                        <p:attrNameLst>
                                          <p:attrName>style.visibility</p:attrName>
                                        </p:attrNameLst>
                                      </p:cBhvr>
                                      <p:to>
                                        <p:strVal val="visible"/>
                                      </p:to>
                                    </p:set>
                                    <p:anim calcmode="lin" valueType="num">
                                      <p:cBhvr additive="base">
                                        <p:cTn id="1795" dur="4000" fill="hold"/>
                                        <p:tgtEl>
                                          <p:spTgt spid="74"/>
                                        </p:tgtEl>
                                        <p:attrNameLst>
                                          <p:attrName>ppt_x</p:attrName>
                                        </p:attrNameLst>
                                      </p:cBhvr>
                                      <p:tavLst>
                                        <p:tav tm="0">
                                          <p:val>
                                            <p:strVal val="#ppt_x"/>
                                          </p:val>
                                        </p:tav>
                                        <p:tav tm="100000">
                                          <p:val>
                                            <p:strVal val="#ppt_x"/>
                                          </p:val>
                                        </p:tav>
                                      </p:tavLst>
                                    </p:anim>
                                    <p:anim calcmode="lin" valueType="num">
                                      <p:cBhvr additive="base">
                                        <p:cTn id="1796" dur="4000" fill="hold"/>
                                        <p:tgtEl>
                                          <p:spTgt spid="74"/>
                                        </p:tgtEl>
                                        <p:attrNameLst>
                                          <p:attrName>ppt_y</p:attrName>
                                        </p:attrNameLst>
                                      </p:cBhvr>
                                      <p:tavLst>
                                        <p:tav tm="0">
                                          <p:val>
                                            <p:strVal val="1+#ppt_h/2"/>
                                          </p:val>
                                        </p:tav>
                                        <p:tav tm="100000">
                                          <p:val>
                                            <p:strVal val="#ppt_y"/>
                                          </p:val>
                                        </p:tav>
                                      </p:tavLst>
                                    </p:anim>
                                  </p:childTnLst>
                                </p:cTn>
                              </p:par>
                              <p:par>
                                <p:cTn id="1797" presetID="19" presetClass="entr" presetSubtype="5" fill="hold" grpId="1" nodeType="withEffect">
                                  <p:stCondLst>
                                    <p:cond delay="0"/>
                                  </p:stCondLst>
                                  <p:childTnLst>
                                    <p:set>
                                      <p:cBhvr>
                                        <p:cTn id="1798" dur="1" fill="hold">
                                          <p:stCondLst>
                                            <p:cond delay="0"/>
                                          </p:stCondLst>
                                        </p:cTn>
                                        <p:tgtEl>
                                          <p:spTgt spid="74"/>
                                        </p:tgtEl>
                                        <p:attrNameLst>
                                          <p:attrName>style.visibility</p:attrName>
                                        </p:attrNameLst>
                                      </p:cBhvr>
                                      <p:to>
                                        <p:strVal val="visible"/>
                                      </p:to>
                                    </p:set>
                                    <p:anim calcmode="lin" valueType="num">
                                      <p:cBhvr>
                                        <p:cTn id="1799" dur="4000" fill="hold"/>
                                        <p:tgtEl>
                                          <p:spTgt spid="74"/>
                                        </p:tgtEl>
                                        <p:attrNameLst>
                                          <p:attrName>ppt_w</p:attrName>
                                        </p:attrNameLst>
                                      </p:cBhvr>
                                      <p:tavLst>
                                        <p:tav tm="0">
                                          <p:val>
                                            <p:strVal val="#ppt_w"/>
                                          </p:val>
                                        </p:tav>
                                        <p:tav tm="100000">
                                          <p:val>
                                            <p:strVal val="#ppt_w"/>
                                          </p:val>
                                        </p:tav>
                                      </p:tavLst>
                                    </p:anim>
                                    <p:anim calcmode="lin" valueType="num">
                                      <p:cBhvr>
                                        <p:cTn id="1800" dur="4000" fill="hold"/>
                                        <p:tgtEl>
                                          <p:spTgt spid="74"/>
                                        </p:tgtEl>
                                        <p:attrNameLst>
                                          <p:attrName>ppt_h</p:attrName>
                                        </p:attrNameLst>
                                      </p:cBhvr>
                                      <p:tavLst>
                                        <p:tav tm="0" fmla="#ppt_h*sin(2.5*pi*$)">
                                          <p:val>
                                            <p:fltVal val="0"/>
                                          </p:val>
                                        </p:tav>
                                        <p:tav tm="100000">
                                          <p:val>
                                            <p:fltVal val="1"/>
                                          </p:val>
                                        </p:tav>
                                      </p:tavLst>
                                    </p:anim>
                                  </p:childTnLst>
                                </p:cTn>
                              </p:par>
                              <p:par>
                                <p:cTn id="1801" presetID="2" presetClass="exit" presetSubtype="1" fill="hold" grpId="2" nodeType="withEffect">
                                  <p:stCondLst>
                                    <p:cond delay="0"/>
                                  </p:stCondLst>
                                  <p:childTnLst>
                                    <p:anim calcmode="lin" valueType="num">
                                      <p:cBhvr additive="base">
                                        <p:cTn id="1802" dur="4500"/>
                                        <p:tgtEl>
                                          <p:spTgt spid="74"/>
                                        </p:tgtEl>
                                        <p:attrNameLst>
                                          <p:attrName>ppt_x</p:attrName>
                                        </p:attrNameLst>
                                      </p:cBhvr>
                                      <p:tavLst>
                                        <p:tav tm="0">
                                          <p:val>
                                            <p:strVal val="ppt_x"/>
                                          </p:val>
                                        </p:tav>
                                        <p:tav tm="100000">
                                          <p:val>
                                            <p:strVal val="ppt_x"/>
                                          </p:val>
                                        </p:tav>
                                      </p:tavLst>
                                    </p:anim>
                                    <p:anim calcmode="lin" valueType="num">
                                      <p:cBhvr additive="base">
                                        <p:cTn id="1803" dur="4500"/>
                                        <p:tgtEl>
                                          <p:spTgt spid="74"/>
                                        </p:tgtEl>
                                        <p:attrNameLst>
                                          <p:attrName>ppt_y</p:attrName>
                                        </p:attrNameLst>
                                      </p:cBhvr>
                                      <p:tavLst>
                                        <p:tav tm="0">
                                          <p:val>
                                            <p:strVal val="ppt_y"/>
                                          </p:val>
                                        </p:tav>
                                        <p:tav tm="100000">
                                          <p:val>
                                            <p:strVal val="0-ppt_h/2"/>
                                          </p:val>
                                        </p:tav>
                                      </p:tavLst>
                                    </p:anim>
                                    <p:set>
                                      <p:cBhvr>
                                        <p:cTn id="1804" dur="1" fill="hold">
                                          <p:stCondLst>
                                            <p:cond delay="4499"/>
                                          </p:stCondLst>
                                        </p:cTn>
                                        <p:tgtEl>
                                          <p:spTgt spid="74"/>
                                        </p:tgtEl>
                                        <p:attrNameLst>
                                          <p:attrName>style.visibility</p:attrName>
                                        </p:attrNameLst>
                                      </p:cBhvr>
                                      <p:to>
                                        <p:strVal val="hidden"/>
                                      </p:to>
                                    </p:set>
                                  </p:childTnLst>
                                </p:cTn>
                              </p:par>
                              <p:par>
                                <p:cTn id="1805" presetID="3" presetClass="exit" presetSubtype="10" fill="hold" grpId="3" nodeType="withEffect">
                                  <p:stCondLst>
                                    <p:cond delay="0"/>
                                  </p:stCondLst>
                                  <p:childTnLst>
                                    <p:animEffect transition="out" filter="blinds(horizontal)">
                                      <p:cBhvr>
                                        <p:cTn id="1806" dur="6000"/>
                                        <p:tgtEl>
                                          <p:spTgt spid="74"/>
                                        </p:tgtEl>
                                      </p:cBhvr>
                                    </p:animEffect>
                                    <p:set>
                                      <p:cBhvr>
                                        <p:cTn id="1807" dur="1" fill="hold">
                                          <p:stCondLst>
                                            <p:cond delay="5999"/>
                                          </p:stCondLst>
                                        </p:cTn>
                                        <p:tgtEl>
                                          <p:spTgt spid="74"/>
                                        </p:tgtEl>
                                        <p:attrNameLst>
                                          <p:attrName>style.visibility</p:attrName>
                                        </p:attrNameLst>
                                      </p:cBhvr>
                                      <p:to>
                                        <p:strVal val="hidden"/>
                                      </p:to>
                                    </p:set>
                                  </p:childTnLst>
                                </p:cTn>
                              </p:par>
                              <p:par>
                                <p:cTn id="1808" presetID="2" presetClass="entr" presetSubtype="4" fill="hold" grpId="0" nodeType="withEffect">
                                  <p:stCondLst>
                                    <p:cond delay="0"/>
                                  </p:stCondLst>
                                  <p:childTnLst>
                                    <p:set>
                                      <p:cBhvr>
                                        <p:cTn id="1809" dur="1" fill="hold">
                                          <p:stCondLst>
                                            <p:cond delay="0"/>
                                          </p:stCondLst>
                                        </p:cTn>
                                        <p:tgtEl>
                                          <p:spTgt spid="50"/>
                                        </p:tgtEl>
                                        <p:attrNameLst>
                                          <p:attrName>style.visibility</p:attrName>
                                        </p:attrNameLst>
                                      </p:cBhvr>
                                      <p:to>
                                        <p:strVal val="visible"/>
                                      </p:to>
                                    </p:set>
                                    <p:anim calcmode="lin" valueType="num">
                                      <p:cBhvr additive="base">
                                        <p:cTn id="1810" dur="4000" fill="hold"/>
                                        <p:tgtEl>
                                          <p:spTgt spid="50"/>
                                        </p:tgtEl>
                                        <p:attrNameLst>
                                          <p:attrName>ppt_x</p:attrName>
                                        </p:attrNameLst>
                                      </p:cBhvr>
                                      <p:tavLst>
                                        <p:tav tm="0">
                                          <p:val>
                                            <p:strVal val="#ppt_x"/>
                                          </p:val>
                                        </p:tav>
                                        <p:tav tm="100000">
                                          <p:val>
                                            <p:strVal val="#ppt_x"/>
                                          </p:val>
                                        </p:tav>
                                      </p:tavLst>
                                    </p:anim>
                                    <p:anim calcmode="lin" valueType="num">
                                      <p:cBhvr additive="base">
                                        <p:cTn id="1811" dur="4000" fill="hold"/>
                                        <p:tgtEl>
                                          <p:spTgt spid="50"/>
                                        </p:tgtEl>
                                        <p:attrNameLst>
                                          <p:attrName>ppt_y</p:attrName>
                                        </p:attrNameLst>
                                      </p:cBhvr>
                                      <p:tavLst>
                                        <p:tav tm="0">
                                          <p:val>
                                            <p:strVal val="1+#ppt_h/2"/>
                                          </p:val>
                                        </p:tav>
                                        <p:tav tm="100000">
                                          <p:val>
                                            <p:strVal val="#ppt_y"/>
                                          </p:val>
                                        </p:tav>
                                      </p:tavLst>
                                    </p:anim>
                                  </p:childTnLst>
                                </p:cTn>
                              </p:par>
                              <p:par>
                                <p:cTn id="1812" presetID="19" presetClass="entr" presetSubtype="5" fill="hold" grpId="1" nodeType="withEffect">
                                  <p:stCondLst>
                                    <p:cond delay="0"/>
                                  </p:stCondLst>
                                  <p:childTnLst>
                                    <p:set>
                                      <p:cBhvr>
                                        <p:cTn id="1813" dur="1" fill="hold">
                                          <p:stCondLst>
                                            <p:cond delay="0"/>
                                          </p:stCondLst>
                                        </p:cTn>
                                        <p:tgtEl>
                                          <p:spTgt spid="50"/>
                                        </p:tgtEl>
                                        <p:attrNameLst>
                                          <p:attrName>style.visibility</p:attrName>
                                        </p:attrNameLst>
                                      </p:cBhvr>
                                      <p:to>
                                        <p:strVal val="visible"/>
                                      </p:to>
                                    </p:set>
                                    <p:anim calcmode="lin" valueType="num">
                                      <p:cBhvr>
                                        <p:cTn id="1814" dur="4000" fill="hold"/>
                                        <p:tgtEl>
                                          <p:spTgt spid="50"/>
                                        </p:tgtEl>
                                        <p:attrNameLst>
                                          <p:attrName>ppt_w</p:attrName>
                                        </p:attrNameLst>
                                      </p:cBhvr>
                                      <p:tavLst>
                                        <p:tav tm="0">
                                          <p:val>
                                            <p:strVal val="#ppt_w"/>
                                          </p:val>
                                        </p:tav>
                                        <p:tav tm="100000">
                                          <p:val>
                                            <p:strVal val="#ppt_w"/>
                                          </p:val>
                                        </p:tav>
                                      </p:tavLst>
                                    </p:anim>
                                    <p:anim calcmode="lin" valueType="num">
                                      <p:cBhvr>
                                        <p:cTn id="1815" dur="4000" fill="hold"/>
                                        <p:tgtEl>
                                          <p:spTgt spid="50"/>
                                        </p:tgtEl>
                                        <p:attrNameLst>
                                          <p:attrName>ppt_h</p:attrName>
                                        </p:attrNameLst>
                                      </p:cBhvr>
                                      <p:tavLst>
                                        <p:tav tm="0" fmla="#ppt_h*sin(2.5*pi*$)">
                                          <p:val>
                                            <p:fltVal val="0"/>
                                          </p:val>
                                        </p:tav>
                                        <p:tav tm="100000">
                                          <p:val>
                                            <p:fltVal val="1"/>
                                          </p:val>
                                        </p:tav>
                                      </p:tavLst>
                                    </p:anim>
                                  </p:childTnLst>
                                </p:cTn>
                              </p:par>
                              <p:par>
                                <p:cTn id="1816" presetID="2" presetClass="exit" presetSubtype="1" fill="hold" grpId="2" nodeType="withEffect">
                                  <p:stCondLst>
                                    <p:cond delay="0"/>
                                  </p:stCondLst>
                                  <p:childTnLst>
                                    <p:anim calcmode="lin" valueType="num">
                                      <p:cBhvr additive="base">
                                        <p:cTn id="1817" dur="4500"/>
                                        <p:tgtEl>
                                          <p:spTgt spid="50"/>
                                        </p:tgtEl>
                                        <p:attrNameLst>
                                          <p:attrName>ppt_x</p:attrName>
                                        </p:attrNameLst>
                                      </p:cBhvr>
                                      <p:tavLst>
                                        <p:tav tm="0">
                                          <p:val>
                                            <p:strVal val="ppt_x"/>
                                          </p:val>
                                        </p:tav>
                                        <p:tav tm="100000">
                                          <p:val>
                                            <p:strVal val="ppt_x"/>
                                          </p:val>
                                        </p:tav>
                                      </p:tavLst>
                                    </p:anim>
                                    <p:anim calcmode="lin" valueType="num">
                                      <p:cBhvr additive="base">
                                        <p:cTn id="1818" dur="4500"/>
                                        <p:tgtEl>
                                          <p:spTgt spid="50"/>
                                        </p:tgtEl>
                                        <p:attrNameLst>
                                          <p:attrName>ppt_y</p:attrName>
                                        </p:attrNameLst>
                                      </p:cBhvr>
                                      <p:tavLst>
                                        <p:tav tm="0">
                                          <p:val>
                                            <p:strVal val="ppt_y"/>
                                          </p:val>
                                        </p:tav>
                                        <p:tav tm="100000">
                                          <p:val>
                                            <p:strVal val="0-ppt_h/2"/>
                                          </p:val>
                                        </p:tav>
                                      </p:tavLst>
                                    </p:anim>
                                    <p:set>
                                      <p:cBhvr>
                                        <p:cTn id="1819" dur="1" fill="hold">
                                          <p:stCondLst>
                                            <p:cond delay="4499"/>
                                          </p:stCondLst>
                                        </p:cTn>
                                        <p:tgtEl>
                                          <p:spTgt spid="50"/>
                                        </p:tgtEl>
                                        <p:attrNameLst>
                                          <p:attrName>style.visibility</p:attrName>
                                        </p:attrNameLst>
                                      </p:cBhvr>
                                      <p:to>
                                        <p:strVal val="hidden"/>
                                      </p:to>
                                    </p:set>
                                  </p:childTnLst>
                                </p:cTn>
                              </p:par>
                              <p:par>
                                <p:cTn id="1820" presetID="3" presetClass="exit" presetSubtype="10" fill="hold" grpId="3" nodeType="withEffect">
                                  <p:stCondLst>
                                    <p:cond delay="0"/>
                                  </p:stCondLst>
                                  <p:childTnLst>
                                    <p:animEffect transition="out" filter="blinds(horizontal)">
                                      <p:cBhvr>
                                        <p:cTn id="1821" dur="6000"/>
                                        <p:tgtEl>
                                          <p:spTgt spid="50"/>
                                        </p:tgtEl>
                                      </p:cBhvr>
                                    </p:animEffect>
                                    <p:set>
                                      <p:cBhvr>
                                        <p:cTn id="1822" dur="1" fill="hold">
                                          <p:stCondLst>
                                            <p:cond delay="5999"/>
                                          </p:stCondLst>
                                        </p:cTn>
                                        <p:tgtEl>
                                          <p:spTgt spid="50"/>
                                        </p:tgtEl>
                                        <p:attrNameLst>
                                          <p:attrName>style.visibility</p:attrName>
                                        </p:attrNameLst>
                                      </p:cBhvr>
                                      <p:to>
                                        <p:strVal val="hidden"/>
                                      </p:to>
                                    </p:set>
                                  </p:childTnLst>
                                </p:cTn>
                              </p:par>
                              <p:par>
                                <p:cTn id="1823" presetID="2" presetClass="entr" presetSubtype="4" fill="hold" grpId="0" nodeType="withEffect">
                                  <p:stCondLst>
                                    <p:cond delay="0"/>
                                  </p:stCondLst>
                                  <p:childTnLst>
                                    <p:set>
                                      <p:cBhvr>
                                        <p:cTn id="1824" dur="1" fill="hold">
                                          <p:stCondLst>
                                            <p:cond delay="0"/>
                                          </p:stCondLst>
                                        </p:cTn>
                                        <p:tgtEl>
                                          <p:spTgt spid="51"/>
                                        </p:tgtEl>
                                        <p:attrNameLst>
                                          <p:attrName>style.visibility</p:attrName>
                                        </p:attrNameLst>
                                      </p:cBhvr>
                                      <p:to>
                                        <p:strVal val="visible"/>
                                      </p:to>
                                    </p:set>
                                    <p:anim calcmode="lin" valueType="num">
                                      <p:cBhvr additive="base">
                                        <p:cTn id="1825" dur="4000" fill="hold"/>
                                        <p:tgtEl>
                                          <p:spTgt spid="51"/>
                                        </p:tgtEl>
                                        <p:attrNameLst>
                                          <p:attrName>ppt_x</p:attrName>
                                        </p:attrNameLst>
                                      </p:cBhvr>
                                      <p:tavLst>
                                        <p:tav tm="0">
                                          <p:val>
                                            <p:strVal val="#ppt_x"/>
                                          </p:val>
                                        </p:tav>
                                        <p:tav tm="100000">
                                          <p:val>
                                            <p:strVal val="#ppt_x"/>
                                          </p:val>
                                        </p:tav>
                                      </p:tavLst>
                                    </p:anim>
                                    <p:anim calcmode="lin" valueType="num">
                                      <p:cBhvr additive="base">
                                        <p:cTn id="1826" dur="4000" fill="hold"/>
                                        <p:tgtEl>
                                          <p:spTgt spid="51"/>
                                        </p:tgtEl>
                                        <p:attrNameLst>
                                          <p:attrName>ppt_y</p:attrName>
                                        </p:attrNameLst>
                                      </p:cBhvr>
                                      <p:tavLst>
                                        <p:tav tm="0">
                                          <p:val>
                                            <p:strVal val="1+#ppt_h/2"/>
                                          </p:val>
                                        </p:tav>
                                        <p:tav tm="100000">
                                          <p:val>
                                            <p:strVal val="#ppt_y"/>
                                          </p:val>
                                        </p:tav>
                                      </p:tavLst>
                                    </p:anim>
                                  </p:childTnLst>
                                </p:cTn>
                              </p:par>
                              <p:par>
                                <p:cTn id="1827" presetID="19" presetClass="entr" presetSubtype="5" fill="hold" grpId="1" nodeType="withEffect">
                                  <p:stCondLst>
                                    <p:cond delay="0"/>
                                  </p:stCondLst>
                                  <p:childTnLst>
                                    <p:set>
                                      <p:cBhvr>
                                        <p:cTn id="1828" dur="1" fill="hold">
                                          <p:stCondLst>
                                            <p:cond delay="0"/>
                                          </p:stCondLst>
                                        </p:cTn>
                                        <p:tgtEl>
                                          <p:spTgt spid="51"/>
                                        </p:tgtEl>
                                        <p:attrNameLst>
                                          <p:attrName>style.visibility</p:attrName>
                                        </p:attrNameLst>
                                      </p:cBhvr>
                                      <p:to>
                                        <p:strVal val="visible"/>
                                      </p:to>
                                    </p:set>
                                    <p:anim calcmode="lin" valueType="num">
                                      <p:cBhvr>
                                        <p:cTn id="1829" dur="4000" fill="hold"/>
                                        <p:tgtEl>
                                          <p:spTgt spid="51"/>
                                        </p:tgtEl>
                                        <p:attrNameLst>
                                          <p:attrName>ppt_w</p:attrName>
                                        </p:attrNameLst>
                                      </p:cBhvr>
                                      <p:tavLst>
                                        <p:tav tm="0">
                                          <p:val>
                                            <p:strVal val="#ppt_w"/>
                                          </p:val>
                                        </p:tav>
                                        <p:tav tm="100000">
                                          <p:val>
                                            <p:strVal val="#ppt_w"/>
                                          </p:val>
                                        </p:tav>
                                      </p:tavLst>
                                    </p:anim>
                                    <p:anim calcmode="lin" valueType="num">
                                      <p:cBhvr>
                                        <p:cTn id="1830" dur="4000" fill="hold"/>
                                        <p:tgtEl>
                                          <p:spTgt spid="51"/>
                                        </p:tgtEl>
                                        <p:attrNameLst>
                                          <p:attrName>ppt_h</p:attrName>
                                        </p:attrNameLst>
                                      </p:cBhvr>
                                      <p:tavLst>
                                        <p:tav tm="0" fmla="#ppt_h*sin(2.5*pi*$)">
                                          <p:val>
                                            <p:fltVal val="0"/>
                                          </p:val>
                                        </p:tav>
                                        <p:tav tm="100000">
                                          <p:val>
                                            <p:fltVal val="1"/>
                                          </p:val>
                                        </p:tav>
                                      </p:tavLst>
                                    </p:anim>
                                  </p:childTnLst>
                                </p:cTn>
                              </p:par>
                              <p:par>
                                <p:cTn id="1831" presetID="2" presetClass="exit" presetSubtype="1" fill="hold" grpId="2" nodeType="withEffect">
                                  <p:stCondLst>
                                    <p:cond delay="0"/>
                                  </p:stCondLst>
                                  <p:childTnLst>
                                    <p:anim calcmode="lin" valueType="num">
                                      <p:cBhvr additive="base">
                                        <p:cTn id="1832" dur="4500"/>
                                        <p:tgtEl>
                                          <p:spTgt spid="51"/>
                                        </p:tgtEl>
                                        <p:attrNameLst>
                                          <p:attrName>ppt_x</p:attrName>
                                        </p:attrNameLst>
                                      </p:cBhvr>
                                      <p:tavLst>
                                        <p:tav tm="0">
                                          <p:val>
                                            <p:strVal val="ppt_x"/>
                                          </p:val>
                                        </p:tav>
                                        <p:tav tm="100000">
                                          <p:val>
                                            <p:strVal val="ppt_x"/>
                                          </p:val>
                                        </p:tav>
                                      </p:tavLst>
                                    </p:anim>
                                    <p:anim calcmode="lin" valueType="num">
                                      <p:cBhvr additive="base">
                                        <p:cTn id="1833" dur="4500"/>
                                        <p:tgtEl>
                                          <p:spTgt spid="51"/>
                                        </p:tgtEl>
                                        <p:attrNameLst>
                                          <p:attrName>ppt_y</p:attrName>
                                        </p:attrNameLst>
                                      </p:cBhvr>
                                      <p:tavLst>
                                        <p:tav tm="0">
                                          <p:val>
                                            <p:strVal val="ppt_y"/>
                                          </p:val>
                                        </p:tav>
                                        <p:tav tm="100000">
                                          <p:val>
                                            <p:strVal val="0-ppt_h/2"/>
                                          </p:val>
                                        </p:tav>
                                      </p:tavLst>
                                    </p:anim>
                                    <p:set>
                                      <p:cBhvr>
                                        <p:cTn id="1834" dur="1" fill="hold">
                                          <p:stCondLst>
                                            <p:cond delay="4499"/>
                                          </p:stCondLst>
                                        </p:cTn>
                                        <p:tgtEl>
                                          <p:spTgt spid="51"/>
                                        </p:tgtEl>
                                        <p:attrNameLst>
                                          <p:attrName>style.visibility</p:attrName>
                                        </p:attrNameLst>
                                      </p:cBhvr>
                                      <p:to>
                                        <p:strVal val="hidden"/>
                                      </p:to>
                                    </p:set>
                                  </p:childTnLst>
                                </p:cTn>
                              </p:par>
                              <p:par>
                                <p:cTn id="1835" presetID="3" presetClass="exit" presetSubtype="10" fill="hold" grpId="3" nodeType="withEffect">
                                  <p:stCondLst>
                                    <p:cond delay="0"/>
                                  </p:stCondLst>
                                  <p:childTnLst>
                                    <p:animEffect transition="out" filter="blinds(horizontal)">
                                      <p:cBhvr>
                                        <p:cTn id="1836" dur="6000"/>
                                        <p:tgtEl>
                                          <p:spTgt spid="51"/>
                                        </p:tgtEl>
                                      </p:cBhvr>
                                    </p:animEffect>
                                    <p:set>
                                      <p:cBhvr>
                                        <p:cTn id="1837" dur="1" fill="hold">
                                          <p:stCondLst>
                                            <p:cond delay="5999"/>
                                          </p:stCondLst>
                                        </p:cTn>
                                        <p:tgtEl>
                                          <p:spTgt spid="51"/>
                                        </p:tgtEl>
                                        <p:attrNameLst>
                                          <p:attrName>style.visibility</p:attrName>
                                        </p:attrNameLst>
                                      </p:cBhvr>
                                      <p:to>
                                        <p:strVal val="hidden"/>
                                      </p:to>
                                    </p:set>
                                  </p:childTnLst>
                                </p:cTn>
                              </p:par>
                              <p:par>
                                <p:cTn id="1838" presetID="2" presetClass="entr" presetSubtype="4" fill="hold" grpId="0" nodeType="withEffect">
                                  <p:stCondLst>
                                    <p:cond delay="0"/>
                                  </p:stCondLst>
                                  <p:childTnLst>
                                    <p:set>
                                      <p:cBhvr>
                                        <p:cTn id="1839" dur="1" fill="hold">
                                          <p:stCondLst>
                                            <p:cond delay="0"/>
                                          </p:stCondLst>
                                        </p:cTn>
                                        <p:tgtEl>
                                          <p:spTgt spid="52"/>
                                        </p:tgtEl>
                                        <p:attrNameLst>
                                          <p:attrName>style.visibility</p:attrName>
                                        </p:attrNameLst>
                                      </p:cBhvr>
                                      <p:to>
                                        <p:strVal val="visible"/>
                                      </p:to>
                                    </p:set>
                                    <p:anim calcmode="lin" valueType="num">
                                      <p:cBhvr additive="base">
                                        <p:cTn id="1840" dur="4000" fill="hold"/>
                                        <p:tgtEl>
                                          <p:spTgt spid="52"/>
                                        </p:tgtEl>
                                        <p:attrNameLst>
                                          <p:attrName>ppt_x</p:attrName>
                                        </p:attrNameLst>
                                      </p:cBhvr>
                                      <p:tavLst>
                                        <p:tav tm="0">
                                          <p:val>
                                            <p:strVal val="#ppt_x"/>
                                          </p:val>
                                        </p:tav>
                                        <p:tav tm="100000">
                                          <p:val>
                                            <p:strVal val="#ppt_x"/>
                                          </p:val>
                                        </p:tav>
                                      </p:tavLst>
                                    </p:anim>
                                    <p:anim calcmode="lin" valueType="num">
                                      <p:cBhvr additive="base">
                                        <p:cTn id="1841" dur="4000" fill="hold"/>
                                        <p:tgtEl>
                                          <p:spTgt spid="52"/>
                                        </p:tgtEl>
                                        <p:attrNameLst>
                                          <p:attrName>ppt_y</p:attrName>
                                        </p:attrNameLst>
                                      </p:cBhvr>
                                      <p:tavLst>
                                        <p:tav tm="0">
                                          <p:val>
                                            <p:strVal val="1+#ppt_h/2"/>
                                          </p:val>
                                        </p:tav>
                                        <p:tav tm="100000">
                                          <p:val>
                                            <p:strVal val="#ppt_y"/>
                                          </p:val>
                                        </p:tav>
                                      </p:tavLst>
                                    </p:anim>
                                  </p:childTnLst>
                                </p:cTn>
                              </p:par>
                              <p:par>
                                <p:cTn id="1842" presetID="19" presetClass="entr" presetSubtype="5" fill="hold" grpId="1" nodeType="withEffect">
                                  <p:stCondLst>
                                    <p:cond delay="0"/>
                                  </p:stCondLst>
                                  <p:childTnLst>
                                    <p:set>
                                      <p:cBhvr>
                                        <p:cTn id="1843" dur="1" fill="hold">
                                          <p:stCondLst>
                                            <p:cond delay="0"/>
                                          </p:stCondLst>
                                        </p:cTn>
                                        <p:tgtEl>
                                          <p:spTgt spid="52"/>
                                        </p:tgtEl>
                                        <p:attrNameLst>
                                          <p:attrName>style.visibility</p:attrName>
                                        </p:attrNameLst>
                                      </p:cBhvr>
                                      <p:to>
                                        <p:strVal val="visible"/>
                                      </p:to>
                                    </p:set>
                                    <p:anim calcmode="lin" valueType="num">
                                      <p:cBhvr>
                                        <p:cTn id="1844" dur="4000" fill="hold"/>
                                        <p:tgtEl>
                                          <p:spTgt spid="52"/>
                                        </p:tgtEl>
                                        <p:attrNameLst>
                                          <p:attrName>ppt_w</p:attrName>
                                        </p:attrNameLst>
                                      </p:cBhvr>
                                      <p:tavLst>
                                        <p:tav tm="0">
                                          <p:val>
                                            <p:strVal val="#ppt_w"/>
                                          </p:val>
                                        </p:tav>
                                        <p:tav tm="100000">
                                          <p:val>
                                            <p:strVal val="#ppt_w"/>
                                          </p:val>
                                        </p:tav>
                                      </p:tavLst>
                                    </p:anim>
                                    <p:anim calcmode="lin" valueType="num">
                                      <p:cBhvr>
                                        <p:cTn id="1845" dur="4000" fill="hold"/>
                                        <p:tgtEl>
                                          <p:spTgt spid="52"/>
                                        </p:tgtEl>
                                        <p:attrNameLst>
                                          <p:attrName>ppt_h</p:attrName>
                                        </p:attrNameLst>
                                      </p:cBhvr>
                                      <p:tavLst>
                                        <p:tav tm="0" fmla="#ppt_h*sin(2.5*pi*$)">
                                          <p:val>
                                            <p:fltVal val="0"/>
                                          </p:val>
                                        </p:tav>
                                        <p:tav tm="100000">
                                          <p:val>
                                            <p:fltVal val="1"/>
                                          </p:val>
                                        </p:tav>
                                      </p:tavLst>
                                    </p:anim>
                                  </p:childTnLst>
                                </p:cTn>
                              </p:par>
                              <p:par>
                                <p:cTn id="1846" presetID="2" presetClass="exit" presetSubtype="1" fill="hold" grpId="2" nodeType="withEffect">
                                  <p:stCondLst>
                                    <p:cond delay="0"/>
                                  </p:stCondLst>
                                  <p:childTnLst>
                                    <p:anim calcmode="lin" valueType="num">
                                      <p:cBhvr additive="base">
                                        <p:cTn id="1847" dur="4500"/>
                                        <p:tgtEl>
                                          <p:spTgt spid="52"/>
                                        </p:tgtEl>
                                        <p:attrNameLst>
                                          <p:attrName>ppt_x</p:attrName>
                                        </p:attrNameLst>
                                      </p:cBhvr>
                                      <p:tavLst>
                                        <p:tav tm="0">
                                          <p:val>
                                            <p:strVal val="ppt_x"/>
                                          </p:val>
                                        </p:tav>
                                        <p:tav tm="100000">
                                          <p:val>
                                            <p:strVal val="ppt_x"/>
                                          </p:val>
                                        </p:tav>
                                      </p:tavLst>
                                    </p:anim>
                                    <p:anim calcmode="lin" valueType="num">
                                      <p:cBhvr additive="base">
                                        <p:cTn id="1848" dur="4500"/>
                                        <p:tgtEl>
                                          <p:spTgt spid="52"/>
                                        </p:tgtEl>
                                        <p:attrNameLst>
                                          <p:attrName>ppt_y</p:attrName>
                                        </p:attrNameLst>
                                      </p:cBhvr>
                                      <p:tavLst>
                                        <p:tav tm="0">
                                          <p:val>
                                            <p:strVal val="ppt_y"/>
                                          </p:val>
                                        </p:tav>
                                        <p:tav tm="100000">
                                          <p:val>
                                            <p:strVal val="0-ppt_h/2"/>
                                          </p:val>
                                        </p:tav>
                                      </p:tavLst>
                                    </p:anim>
                                    <p:set>
                                      <p:cBhvr>
                                        <p:cTn id="1849" dur="1" fill="hold">
                                          <p:stCondLst>
                                            <p:cond delay="4499"/>
                                          </p:stCondLst>
                                        </p:cTn>
                                        <p:tgtEl>
                                          <p:spTgt spid="52"/>
                                        </p:tgtEl>
                                        <p:attrNameLst>
                                          <p:attrName>style.visibility</p:attrName>
                                        </p:attrNameLst>
                                      </p:cBhvr>
                                      <p:to>
                                        <p:strVal val="hidden"/>
                                      </p:to>
                                    </p:set>
                                  </p:childTnLst>
                                </p:cTn>
                              </p:par>
                              <p:par>
                                <p:cTn id="1850" presetID="3" presetClass="exit" presetSubtype="10" fill="hold" grpId="3" nodeType="withEffect">
                                  <p:stCondLst>
                                    <p:cond delay="0"/>
                                  </p:stCondLst>
                                  <p:childTnLst>
                                    <p:animEffect transition="out" filter="blinds(horizontal)">
                                      <p:cBhvr>
                                        <p:cTn id="1851" dur="6000"/>
                                        <p:tgtEl>
                                          <p:spTgt spid="52"/>
                                        </p:tgtEl>
                                      </p:cBhvr>
                                    </p:animEffect>
                                    <p:set>
                                      <p:cBhvr>
                                        <p:cTn id="1852" dur="1" fill="hold">
                                          <p:stCondLst>
                                            <p:cond delay="5999"/>
                                          </p:stCondLst>
                                        </p:cTn>
                                        <p:tgtEl>
                                          <p:spTgt spid="52"/>
                                        </p:tgtEl>
                                        <p:attrNameLst>
                                          <p:attrName>style.visibility</p:attrName>
                                        </p:attrNameLst>
                                      </p:cBhvr>
                                      <p:to>
                                        <p:strVal val="hidden"/>
                                      </p:to>
                                    </p:set>
                                  </p:childTnLst>
                                </p:cTn>
                              </p:par>
                              <p:par>
                                <p:cTn id="1853" presetID="2" presetClass="entr" presetSubtype="4" fill="hold" grpId="0" nodeType="withEffect">
                                  <p:stCondLst>
                                    <p:cond delay="0"/>
                                  </p:stCondLst>
                                  <p:childTnLst>
                                    <p:set>
                                      <p:cBhvr>
                                        <p:cTn id="1854" dur="1" fill="hold">
                                          <p:stCondLst>
                                            <p:cond delay="0"/>
                                          </p:stCondLst>
                                        </p:cTn>
                                        <p:tgtEl>
                                          <p:spTgt spid="53"/>
                                        </p:tgtEl>
                                        <p:attrNameLst>
                                          <p:attrName>style.visibility</p:attrName>
                                        </p:attrNameLst>
                                      </p:cBhvr>
                                      <p:to>
                                        <p:strVal val="visible"/>
                                      </p:to>
                                    </p:set>
                                    <p:anim calcmode="lin" valueType="num">
                                      <p:cBhvr additive="base">
                                        <p:cTn id="1855" dur="4000" fill="hold"/>
                                        <p:tgtEl>
                                          <p:spTgt spid="53"/>
                                        </p:tgtEl>
                                        <p:attrNameLst>
                                          <p:attrName>ppt_x</p:attrName>
                                        </p:attrNameLst>
                                      </p:cBhvr>
                                      <p:tavLst>
                                        <p:tav tm="0">
                                          <p:val>
                                            <p:strVal val="#ppt_x"/>
                                          </p:val>
                                        </p:tav>
                                        <p:tav tm="100000">
                                          <p:val>
                                            <p:strVal val="#ppt_x"/>
                                          </p:val>
                                        </p:tav>
                                      </p:tavLst>
                                    </p:anim>
                                    <p:anim calcmode="lin" valueType="num">
                                      <p:cBhvr additive="base">
                                        <p:cTn id="1856" dur="4000" fill="hold"/>
                                        <p:tgtEl>
                                          <p:spTgt spid="53"/>
                                        </p:tgtEl>
                                        <p:attrNameLst>
                                          <p:attrName>ppt_y</p:attrName>
                                        </p:attrNameLst>
                                      </p:cBhvr>
                                      <p:tavLst>
                                        <p:tav tm="0">
                                          <p:val>
                                            <p:strVal val="1+#ppt_h/2"/>
                                          </p:val>
                                        </p:tav>
                                        <p:tav tm="100000">
                                          <p:val>
                                            <p:strVal val="#ppt_y"/>
                                          </p:val>
                                        </p:tav>
                                      </p:tavLst>
                                    </p:anim>
                                  </p:childTnLst>
                                </p:cTn>
                              </p:par>
                              <p:par>
                                <p:cTn id="1857" presetID="19" presetClass="entr" presetSubtype="5" fill="hold" grpId="1" nodeType="withEffect">
                                  <p:stCondLst>
                                    <p:cond delay="0"/>
                                  </p:stCondLst>
                                  <p:childTnLst>
                                    <p:set>
                                      <p:cBhvr>
                                        <p:cTn id="1858" dur="1" fill="hold">
                                          <p:stCondLst>
                                            <p:cond delay="0"/>
                                          </p:stCondLst>
                                        </p:cTn>
                                        <p:tgtEl>
                                          <p:spTgt spid="53"/>
                                        </p:tgtEl>
                                        <p:attrNameLst>
                                          <p:attrName>style.visibility</p:attrName>
                                        </p:attrNameLst>
                                      </p:cBhvr>
                                      <p:to>
                                        <p:strVal val="visible"/>
                                      </p:to>
                                    </p:set>
                                    <p:anim calcmode="lin" valueType="num">
                                      <p:cBhvr>
                                        <p:cTn id="1859" dur="4000" fill="hold"/>
                                        <p:tgtEl>
                                          <p:spTgt spid="53"/>
                                        </p:tgtEl>
                                        <p:attrNameLst>
                                          <p:attrName>ppt_w</p:attrName>
                                        </p:attrNameLst>
                                      </p:cBhvr>
                                      <p:tavLst>
                                        <p:tav tm="0">
                                          <p:val>
                                            <p:strVal val="#ppt_w"/>
                                          </p:val>
                                        </p:tav>
                                        <p:tav tm="100000">
                                          <p:val>
                                            <p:strVal val="#ppt_w"/>
                                          </p:val>
                                        </p:tav>
                                      </p:tavLst>
                                    </p:anim>
                                    <p:anim calcmode="lin" valueType="num">
                                      <p:cBhvr>
                                        <p:cTn id="1860" dur="4000" fill="hold"/>
                                        <p:tgtEl>
                                          <p:spTgt spid="53"/>
                                        </p:tgtEl>
                                        <p:attrNameLst>
                                          <p:attrName>ppt_h</p:attrName>
                                        </p:attrNameLst>
                                      </p:cBhvr>
                                      <p:tavLst>
                                        <p:tav tm="0" fmla="#ppt_h*sin(2.5*pi*$)">
                                          <p:val>
                                            <p:fltVal val="0"/>
                                          </p:val>
                                        </p:tav>
                                        <p:tav tm="100000">
                                          <p:val>
                                            <p:fltVal val="1"/>
                                          </p:val>
                                        </p:tav>
                                      </p:tavLst>
                                    </p:anim>
                                  </p:childTnLst>
                                </p:cTn>
                              </p:par>
                              <p:par>
                                <p:cTn id="1861" presetID="2" presetClass="exit" presetSubtype="1" fill="hold" grpId="2" nodeType="withEffect">
                                  <p:stCondLst>
                                    <p:cond delay="0"/>
                                  </p:stCondLst>
                                  <p:childTnLst>
                                    <p:anim calcmode="lin" valueType="num">
                                      <p:cBhvr additive="base">
                                        <p:cTn id="1862" dur="4500"/>
                                        <p:tgtEl>
                                          <p:spTgt spid="53"/>
                                        </p:tgtEl>
                                        <p:attrNameLst>
                                          <p:attrName>ppt_x</p:attrName>
                                        </p:attrNameLst>
                                      </p:cBhvr>
                                      <p:tavLst>
                                        <p:tav tm="0">
                                          <p:val>
                                            <p:strVal val="ppt_x"/>
                                          </p:val>
                                        </p:tav>
                                        <p:tav tm="100000">
                                          <p:val>
                                            <p:strVal val="ppt_x"/>
                                          </p:val>
                                        </p:tav>
                                      </p:tavLst>
                                    </p:anim>
                                    <p:anim calcmode="lin" valueType="num">
                                      <p:cBhvr additive="base">
                                        <p:cTn id="1863" dur="4500"/>
                                        <p:tgtEl>
                                          <p:spTgt spid="53"/>
                                        </p:tgtEl>
                                        <p:attrNameLst>
                                          <p:attrName>ppt_y</p:attrName>
                                        </p:attrNameLst>
                                      </p:cBhvr>
                                      <p:tavLst>
                                        <p:tav tm="0">
                                          <p:val>
                                            <p:strVal val="ppt_y"/>
                                          </p:val>
                                        </p:tav>
                                        <p:tav tm="100000">
                                          <p:val>
                                            <p:strVal val="0-ppt_h/2"/>
                                          </p:val>
                                        </p:tav>
                                      </p:tavLst>
                                    </p:anim>
                                    <p:set>
                                      <p:cBhvr>
                                        <p:cTn id="1864" dur="1" fill="hold">
                                          <p:stCondLst>
                                            <p:cond delay="4499"/>
                                          </p:stCondLst>
                                        </p:cTn>
                                        <p:tgtEl>
                                          <p:spTgt spid="53"/>
                                        </p:tgtEl>
                                        <p:attrNameLst>
                                          <p:attrName>style.visibility</p:attrName>
                                        </p:attrNameLst>
                                      </p:cBhvr>
                                      <p:to>
                                        <p:strVal val="hidden"/>
                                      </p:to>
                                    </p:set>
                                  </p:childTnLst>
                                </p:cTn>
                              </p:par>
                              <p:par>
                                <p:cTn id="1865" presetID="3" presetClass="exit" presetSubtype="10" fill="hold" grpId="3" nodeType="withEffect">
                                  <p:stCondLst>
                                    <p:cond delay="0"/>
                                  </p:stCondLst>
                                  <p:childTnLst>
                                    <p:animEffect transition="out" filter="blinds(horizontal)">
                                      <p:cBhvr>
                                        <p:cTn id="1866" dur="6000"/>
                                        <p:tgtEl>
                                          <p:spTgt spid="53"/>
                                        </p:tgtEl>
                                      </p:cBhvr>
                                    </p:animEffect>
                                    <p:set>
                                      <p:cBhvr>
                                        <p:cTn id="1867" dur="1" fill="hold">
                                          <p:stCondLst>
                                            <p:cond delay="5999"/>
                                          </p:stCondLst>
                                        </p:cTn>
                                        <p:tgtEl>
                                          <p:spTgt spid="53"/>
                                        </p:tgtEl>
                                        <p:attrNameLst>
                                          <p:attrName>style.visibility</p:attrName>
                                        </p:attrNameLst>
                                      </p:cBhvr>
                                      <p:to>
                                        <p:strVal val="hidden"/>
                                      </p:to>
                                    </p:set>
                                  </p:childTnLst>
                                </p:cTn>
                              </p:par>
                              <p:par>
                                <p:cTn id="1868" presetID="2" presetClass="entr" presetSubtype="4" fill="hold" grpId="0" nodeType="withEffect">
                                  <p:stCondLst>
                                    <p:cond delay="0"/>
                                  </p:stCondLst>
                                  <p:childTnLst>
                                    <p:set>
                                      <p:cBhvr>
                                        <p:cTn id="1869" dur="1" fill="hold">
                                          <p:stCondLst>
                                            <p:cond delay="0"/>
                                          </p:stCondLst>
                                        </p:cTn>
                                        <p:tgtEl>
                                          <p:spTgt spid="61"/>
                                        </p:tgtEl>
                                        <p:attrNameLst>
                                          <p:attrName>style.visibility</p:attrName>
                                        </p:attrNameLst>
                                      </p:cBhvr>
                                      <p:to>
                                        <p:strVal val="visible"/>
                                      </p:to>
                                    </p:set>
                                    <p:anim calcmode="lin" valueType="num">
                                      <p:cBhvr additive="base">
                                        <p:cTn id="1870" dur="4000" fill="hold"/>
                                        <p:tgtEl>
                                          <p:spTgt spid="61"/>
                                        </p:tgtEl>
                                        <p:attrNameLst>
                                          <p:attrName>ppt_x</p:attrName>
                                        </p:attrNameLst>
                                      </p:cBhvr>
                                      <p:tavLst>
                                        <p:tav tm="0">
                                          <p:val>
                                            <p:strVal val="#ppt_x"/>
                                          </p:val>
                                        </p:tav>
                                        <p:tav tm="100000">
                                          <p:val>
                                            <p:strVal val="#ppt_x"/>
                                          </p:val>
                                        </p:tav>
                                      </p:tavLst>
                                    </p:anim>
                                    <p:anim calcmode="lin" valueType="num">
                                      <p:cBhvr additive="base">
                                        <p:cTn id="1871" dur="4000" fill="hold"/>
                                        <p:tgtEl>
                                          <p:spTgt spid="61"/>
                                        </p:tgtEl>
                                        <p:attrNameLst>
                                          <p:attrName>ppt_y</p:attrName>
                                        </p:attrNameLst>
                                      </p:cBhvr>
                                      <p:tavLst>
                                        <p:tav tm="0">
                                          <p:val>
                                            <p:strVal val="1+#ppt_h/2"/>
                                          </p:val>
                                        </p:tav>
                                        <p:tav tm="100000">
                                          <p:val>
                                            <p:strVal val="#ppt_y"/>
                                          </p:val>
                                        </p:tav>
                                      </p:tavLst>
                                    </p:anim>
                                  </p:childTnLst>
                                </p:cTn>
                              </p:par>
                              <p:par>
                                <p:cTn id="1872" presetID="19" presetClass="entr" presetSubtype="5" fill="hold" grpId="1" nodeType="withEffect">
                                  <p:stCondLst>
                                    <p:cond delay="0"/>
                                  </p:stCondLst>
                                  <p:childTnLst>
                                    <p:set>
                                      <p:cBhvr>
                                        <p:cTn id="1873" dur="1" fill="hold">
                                          <p:stCondLst>
                                            <p:cond delay="0"/>
                                          </p:stCondLst>
                                        </p:cTn>
                                        <p:tgtEl>
                                          <p:spTgt spid="61"/>
                                        </p:tgtEl>
                                        <p:attrNameLst>
                                          <p:attrName>style.visibility</p:attrName>
                                        </p:attrNameLst>
                                      </p:cBhvr>
                                      <p:to>
                                        <p:strVal val="visible"/>
                                      </p:to>
                                    </p:set>
                                    <p:anim calcmode="lin" valueType="num">
                                      <p:cBhvr>
                                        <p:cTn id="1874" dur="4000" fill="hold"/>
                                        <p:tgtEl>
                                          <p:spTgt spid="61"/>
                                        </p:tgtEl>
                                        <p:attrNameLst>
                                          <p:attrName>ppt_w</p:attrName>
                                        </p:attrNameLst>
                                      </p:cBhvr>
                                      <p:tavLst>
                                        <p:tav tm="0">
                                          <p:val>
                                            <p:strVal val="#ppt_w"/>
                                          </p:val>
                                        </p:tav>
                                        <p:tav tm="100000">
                                          <p:val>
                                            <p:strVal val="#ppt_w"/>
                                          </p:val>
                                        </p:tav>
                                      </p:tavLst>
                                    </p:anim>
                                    <p:anim calcmode="lin" valueType="num">
                                      <p:cBhvr>
                                        <p:cTn id="1875" dur="4000" fill="hold"/>
                                        <p:tgtEl>
                                          <p:spTgt spid="61"/>
                                        </p:tgtEl>
                                        <p:attrNameLst>
                                          <p:attrName>ppt_h</p:attrName>
                                        </p:attrNameLst>
                                      </p:cBhvr>
                                      <p:tavLst>
                                        <p:tav tm="0" fmla="#ppt_h*sin(2.5*pi*$)">
                                          <p:val>
                                            <p:fltVal val="0"/>
                                          </p:val>
                                        </p:tav>
                                        <p:tav tm="100000">
                                          <p:val>
                                            <p:fltVal val="1"/>
                                          </p:val>
                                        </p:tav>
                                      </p:tavLst>
                                    </p:anim>
                                  </p:childTnLst>
                                </p:cTn>
                              </p:par>
                              <p:par>
                                <p:cTn id="1876" presetID="2" presetClass="exit" presetSubtype="1" fill="hold" grpId="2" nodeType="withEffect">
                                  <p:stCondLst>
                                    <p:cond delay="0"/>
                                  </p:stCondLst>
                                  <p:childTnLst>
                                    <p:anim calcmode="lin" valueType="num">
                                      <p:cBhvr additive="base">
                                        <p:cTn id="1877" dur="4500"/>
                                        <p:tgtEl>
                                          <p:spTgt spid="61"/>
                                        </p:tgtEl>
                                        <p:attrNameLst>
                                          <p:attrName>ppt_x</p:attrName>
                                        </p:attrNameLst>
                                      </p:cBhvr>
                                      <p:tavLst>
                                        <p:tav tm="0">
                                          <p:val>
                                            <p:strVal val="ppt_x"/>
                                          </p:val>
                                        </p:tav>
                                        <p:tav tm="100000">
                                          <p:val>
                                            <p:strVal val="ppt_x"/>
                                          </p:val>
                                        </p:tav>
                                      </p:tavLst>
                                    </p:anim>
                                    <p:anim calcmode="lin" valueType="num">
                                      <p:cBhvr additive="base">
                                        <p:cTn id="1878" dur="4500"/>
                                        <p:tgtEl>
                                          <p:spTgt spid="61"/>
                                        </p:tgtEl>
                                        <p:attrNameLst>
                                          <p:attrName>ppt_y</p:attrName>
                                        </p:attrNameLst>
                                      </p:cBhvr>
                                      <p:tavLst>
                                        <p:tav tm="0">
                                          <p:val>
                                            <p:strVal val="ppt_y"/>
                                          </p:val>
                                        </p:tav>
                                        <p:tav tm="100000">
                                          <p:val>
                                            <p:strVal val="0-ppt_h/2"/>
                                          </p:val>
                                        </p:tav>
                                      </p:tavLst>
                                    </p:anim>
                                    <p:set>
                                      <p:cBhvr>
                                        <p:cTn id="1879" dur="1" fill="hold">
                                          <p:stCondLst>
                                            <p:cond delay="4499"/>
                                          </p:stCondLst>
                                        </p:cTn>
                                        <p:tgtEl>
                                          <p:spTgt spid="61"/>
                                        </p:tgtEl>
                                        <p:attrNameLst>
                                          <p:attrName>style.visibility</p:attrName>
                                        </p:attrNameLst>
                                      </p:cBhvr>
                                      <p:to>
                                        <p:strVal val="hidden"/>
                                      </p:to>
                                    </p:set>
                                  </p:childTnLst>
                                </p:cTn>
                              </p:par>
                              <p:par>
                                <p:cTn id="1880" presetID="3" presetClass="exit" presetSubtype="10" fill="hold" grpId="3" nodeType="withEffect">
                                  <p:stCondLst>
                                    <p:cond delay="0"/>
                                  </p:stCondLst>
                                  <p:childTnLst>
                                    <p:animEffect transition="out" filter="blinds(horizontal)">
                                      <p:cBhvr>
                                        <p:cTn id="1881" dur="6000"/>
                                        <p:tgtEl>
                                          <p:spTgt spid="61"/>
                                        </p:tgtEl>
                                      </p:cBhvr>
                                    </p:animEffect>
                                    <p:set>
                                      <p:cBhvr>
                                        <p:cTn id="1882" dur="1" fill="hold">
                                          <p:stCondLst>
                                            <p:cond delay="5999"/>
                                          </p:stCondLst>
                                        </p:cTn>
                                        <p:tgtEl>
                                          <p:spTgt spid="61"/>
                                        </p:tgtEl>
                                        <p:attrNameLst>
                                          <p:attrName>style.visibility</p:attrName>
                                        </p:attrNameLst>
                                      </p:cBhvr>
                                      <p:to>
                                        <p:strVal val="hidden"/>
                                      </p:to>
                                    </p:set>
                                  </p:childTnLst>
                                </p:cTn>
                              </p:par>
                              <p:par>
                                <p:cTn id="1883" presetID="2" presetClass="entr" presetSubtype="4" fill="hold" grpId="0" nodeType="withEffect">
                                  <p:stCondLst>
                                    <p:cond delay="0"/>
                                  </p:stCondLst>
                                  <p:childTnLst>
                                    <p:set>
                                      <p:cBhvr>
                                        <p:cTn id="1884" dur="1" fill="hold">
                                          <p:stCondLst>
                                            <p:cond delay="0"/>
                                          </p:stCondLst>
                                        </p:cTn>
                                        <p:tgtEl>
                                          <p:spTgt spid="60"/>
                                        </p:tgtEl>
                                        <p:attrNameLst>
                                          <p:attrName>style.visibility</p:attrName>
                                        </p:attrNameLst>
                                      </p:cBhvr>
                                      <p:to>
                                        <p:strVal val="visible"/>
                                      </p:to>
                                    </p:set>
                                    <p:anim calcmode="lin" valueType="num">
                                      <p:cBhvr additive="base">
                                        <p:cTn id="1885" dur="4000" fill="hold"/>
                                        <p:tgtEl>
                                          <p:spTgt spid="60"/>
                                        </p:tgtEl>
                                        <p:attrNameLst>
                                          <p:attrName>ppt_x</p:attrName>
                                        </p:attrNameLst>
                                      </p:cBhvr>
                                      <p:tavLst>
                                        <p:tav tm="0">
                                          <p:val>
                                            <p:strVal val="#ppt_x"/>
                                          </p:val>
                                        </p:tav>
                                        <p:tav tm="100000">
                                          <p:val>
                                            <p:strVal val="#ppt_x"/>
                                          </p:val>
                                        </p:tav>
                                      </p:tavLst>
                                    </p:anim>
                                    <p:anim calcmode="lin" valueType="num">
                                      <p:cBhvr additive="base">
                                        <p:cTn id="1886" dur="4000" fill="hold"/>
                                        <p:tgtEl>
                                          <p:spTgt spid="60"/>
                                        </p:tgtEl>
                                        <p:attrNameLst>
                                          <p:attrName>ppt_y</p:attrName>
                                        </p:attrNameLst>
                                      </p:cBhvr>
                                      <p:tavLst>
                                        <p:tav tm="0">
                                          <p:val>
                                            <p:strVal val="1+#ppt_h/2"/>
                                          </p:val>
                                        </p:tav>
                                        <p:tav tm="100000">
                                          <p:val>
                                            <p:strVal val="#ppt_y"/>
                                          </p:val>
                                        </p:tav>
                                      </p:tavLst>
                                    </p:anim>
                                  </p:childTnLst>
                                </p:cTn>
                              </p:par>
                              <p:par>
                                <p:cTn id="1887" presetID="19" presetClass="entr" presetSubtype="5" fill="hold" grpId="1" nodeType="withEffect">
                                  <p:stCondLst>
                                    <p:cond delay="0"/>
                                  </p:stCondLst>
                                  <p:childTnLst>
                                    <p:set>
                                      <p:cBhvr>
                                        <p:cTn id="1888" dur="1" fill="hold">
                                          <p:stCondLst>
                                            <p:cond delay="0"/>
                                          </p:stCondLst>
                                        </p:cTn>
                                        <p:tgtEl>
                                          <p:spTgt spid="60"/>
                                        </p:tgtEl>
                                        <p:attrNameLst>
                                          <p:attrName>style.visibility</p:attrName>
                                        </p:attrNameLst>
                                      </p:cBhvr>
                                      <p:to>
                                        <p:strVal val="visible"/>
                                      </p:to>
                                    </p:set>
                                    <p:anim calcmode="lin" valueType="num">
                                      <p:cBhvr>
                                        <p:cTn id="1889" dur="4000" fill="hold"/>
                                        <p:tgtEl>
                                          <p:spTgt spid="60"/>
                                        </p:tgtEl>
                                        <p:attrNameLst>
                                          <p:attrName>ppt_w</p:attrName>
                                        </p:attrNameLst>
                                      </p:cBhvr>
                                      <p:tavLst>
                                        <p:tav tm="0">
                                          <p:val>
                                            <p:strVal val="#ppt_w"/>
                                          </p:val>
                                        </p:tav>
                                        <p:tav tm="100000">
                                          <p:val>
                                            <p:strVal val="#ppt_w"/>
                                          </p:val>
                                        </p:tav>
                                      </p:tavLst>
                                    </p:anim>
                                    <p:anim calcmode="lin" valueType="num">
                                      <p:cBhvr>
                                        <p:cTn id="1890" dur="4000" fill="hold"/>
                                        <p:tgtEl>
                                          <p:spTgt spid="60"/>
                                        </p:tgtEl>
                                        <p:attrNameLst>
                                          <p:attrName>ppt_h</p:attrName>
                                        </p:attrNameLst>
                                      </p:cBhvr>
                                      <p:tavLst>
                                        <p:tav tm="0" fmla="#ppt_h*sin(2.5*pi*$)">
                                          <p:val>
                                            <p:fltVal val="0"/>
                                          </p:val>
                                        </p:tav>
                                        <p:tav tm="100000">
                                          <p:val>
                                            <p:fltVal val="1"/>
                                          </p:val>
                                        </p:tav>
                                      </p:tavLst>
                                    </p:anim>
                                  </p:childTnLst>
                                </p:cTn>
                              </p:par>
                              <p:par>
                                <p:cTn id="1891" presetID="2" presetClass="exit" presetSubtype="1" fill="hold" grpId="2" nodeType="withEffect">
                                  <p:stCondLst>
                                    <p:cond delay="0"/>
                                  </p:stCondLst>
                                  <p:childTnLst>
                                    <p:anim calcmode="lin" valueType="num">
                                      <p:cBhvr additive="base">
                                        <p:cTn id="1892" dur="4500"/>
                                        <p:tgtEl>
                                          <p:spTgt spid="60"/>
                                        </p:tgtEl>
                                        <p:attrNameLst>
                                          <p:attrName>ppt_x</p:attrName>
                                        </p:attrNameLst>
                                      </p:cBhvr>
                                      <p:tavLst>
                                        <p:tav tm="0">
                                          <p:val>
                                            <p:strVal val="ppt_x"/>
                                          </p:val>
                                        </p:tav>
                                        <p:tav tm="100000">
                                          <p:val>
                                            <p:strVal val="ppt_x"/>
                                          </p:val>
                                        </p:tav>
                                      </p:tavLst>
                                    </p:anim>
                                    <p:anim calcmode="lin" valueType="num">
                                      <p:cBhvr additive="base">
                                        <p:cTn id="1893" dur="4500"/>
                                        <p:tgtEl>
                                          <p:spTgt spid="60"/>
                                        </p:tgtEl>
                                        <p:attrNameLst>
                                          <p:attrName>ppt_y</p:attrName>
                                        </p:attrNameLst>
                                      </p:cBhvr>
                                      <p:tavLst>
                                        <p:tav tm="0">
                                          <p:val>
                                            <p:strVal val="ppt_y"/>
                                          </p:val>
                                        </p:tav>
                                        <p:tav tm="100000">
                                          <p:val>
                                            <p:strVal val="0-ppt_h/2"/>
                                          </p:val>
                                        </p:tav>
                                      </p:tavLst>
                                    </p:anim>
                                    <p:set>
                                      <p:cBhvr>
                                        <p:cTn id="1894" dur="1" fill="hold">
                                          <p:stCondLst>
                                            <p:cond delay="4499"/>
                                          </p:stCondLst>
                                        </p:cTn>
                                        <p:tgtEl>
                                          <p:spTgt spid="60"/>
                                        </p:tgtEl>
                                        <p:attrNameLst>
                                          <p:attrName>style.visibility</p:attrName>
                                        </p:attrNameLst>
                                      </p:cBhvr>
                                      <p:to>
                                        <p:strVal val="hidden"/>
                                      </p:to>
                                    </p:set>
                                  </p:childTnLst>
                                </p:cTn>
                              </p:par>
                              <p:par>
                                <p:cTn id="1895" presetID="3" presetClass="exit" presetSubtype="10" fill="hold" grpId="3" nodeType="withEffect">
                                  <p:stCondLst>
                                    <p:cond delay="0"/>
                                  </p:stCondLst>
                                  <p:childTnLst>
                                    <p:animEffect transition="out" filter="blinds(horizontal)">
                                      <p:cBhvr>
                                        <p:cTn id="1896" dur="6000"/>
                                        <p:tgtEl>
                                          <p:spTgt spid="60"/>
                                        </p:tgtEl>
                                      </p:cBhvr>
                                    </p:animEffect>
                                    <p:set>
                                      <p:cBhvr>
                                        <p:cTn id="1897" dur="1" fill="hold">
                                          <p:stCondLst>
                                            <p:cond delay="5999"/>
                                          </p:stCondLst>
                                        </p:cTn>
                                        <p:tgtEl>
                                          <p:spTgt spid="60"/>
                                        </p:tgtEl>
                                        <p:attrNameLst>
                                          <p:attrName>style.visibility</p:attrName>
                                        </p:attrNameLst>
                                      </p:cBhvr>
                                      <p:to>
                                        <p:strVal val="hidden"/>
                                      </p:to>
                                    </p:set>
                                  </p:childTnLst>
                                </p:cTn>
                              </p:par>
                              <p:par>
                                <p:cTn id="1898" presetID="2" presetClass="entr" presetSubtype="4" fill="hold" grpId="0" nodeType="withEffect">
                                  <p:stCondLst>
                                    <p:cond delay="0"/>
                                  </p:stCondLst>
                                  <p:childTnLst>
                                    <p:set>
                                      <p:cBhvr>
                                        <p:cTn id="1899" dur="1" fill="hold">
                                          <p:stCondLst>
                                            <p:cond delay="0"/>
                                          </p:stCondLst>
                                        </p:cTn>
                                        <p:tgtEl>
                                          <p:spTgt spid="59"/>
                                        </p:tgtEl>
                                        <p:attrNameLst>
                                          <p:attrName>style.visibility</p:attrName>
                                        </p:attrNameLst>
                                      </p:cBhvr>
                                      <p:to>
                                        <p:strVal val="visible"/>
                                      </p:to>
                                    </p:set>
                                    <p:anim calcmode="lin" valueType="num">
                                      <p:cBhvr additive="base">
                                        <p:cTn id="1900" dur="4000" fill="hold"/>
                                        <p:tgtEl>
                                          <p:spTgt spid="59"/>
                                        </p:tgtEl>
                                        <p:attrNameLst>
                                          <p:attrName>ppt_x</p:attrName>
                                        </p:attrNameLst>
                                      </p:cBhvr>
                                      <p:tavLst>
                                        <p:tav tm="0">
                                          <p:val>
                                            <p:strVal val="#ppt_x"/>
                                          </p:val>
                                        </p:tav>
                                        <p:tav tm="100000">
                                          <p:val>
                                            <p:strVal val="#ppt_x"/>
                                          </p:val>
                                        </p:tav>
                                      </p:tavLst>
                                    </p:anim>
                                    <p:anim calcmode="lin" valueType="num">
                                      <p:cBhvr additive="base">
                                        <p:cTn id="1901" dur="4000" fill="hold"/>
                                        <p:tgtEl>
                                          <p:spTgt spid="59"/>
                                        </p:tgtEl>
                                        <p:attrNameLst>
                                          <p:attrName>ppt_y</p:attrName>
                                        </p:attrNameLst>
                                      </p:cBhvr>
                                      <p:tavLst>
                                        <p:tav tm="0">
                                          <p:val>
                                            <p:strVal val="1+#ppt_h/2"/>
                                          </p:val>
                                        </p:tav>
                                        <p:tav tm="100000">
                                          <p:val>
                                            <p:strVal val="#ppt_y"/>
                                          </p:val>
                                        </p:tav>
                                      </p:tavLst>
                                    </p:anim>
                                  </p:childTnLst>
                                </p:cTn>
                              </p:par>
                              <p:par>
                                <p:cTn id="1902" presetID="19" presetClass="entr" presetSubtype="5" fill="hold" grpId="1" nodeType="withEffect">
                                  <p:stCondLst>
                                    <p:cond delay="0"/>
                                  </p:stCondLst>
                                  <p:childTnLst>
                                    <p:set>
                                      <p:cBhvr>
                                        <p:cTn id="1903" dur="1" fill="hold">
                                          <p:stCondLst>
                                            <p:cond delay="0"/>
                                          </p:stCondLst>
                                        </p:cTn>
                                        <p:tgtEl>
                                          <p:spTgt spid="59"/>
                                        </p:tgtEl>
                                        <p:attrNameLst>
                                          <p:attrName>style.visibility</p:attrName>
                                        </p:attrNameLst>
                                      </p:cBhvr>
                                      <p:to>
                                        <p:strVal val="visible"/>
                                      </p:to>
                                    </p:set>
                                    <p:anim calcmode="lin" valueType="num">
                                      <p:cBhvr>
                                        <p:cTn id="1904" dur="4000" fill="hold"/>
                                        <p:tgtEl>
                                          <p:spTgt spid="59"/>
                                        </p:tgtEl>
                                        <p:attrNameLst>
                                          <p:attrName>ppt_w</p:attrName>
                                        </p:attrNameLst>
                                      </p:cBhvr>
                                      <p:tavLst>
                                        <p:tav tm="0">
                                          <p:val>
                                            <p:strVal val="#ppt_w"/>
                                          </p:val>
                                        </p:tav>
                                        <p:tav tm="100000">
                                          <p:val>
                                            <p:strVal val="#ppt_w"/>
                                          </p:val>
                                        </p:tav>
                                      </p:tavLst>
                                    </p:anim>
                                    <p:anim calcmode="lin" valueType="num">
                                      <p:cBhvr>
                                        <p:cTn id="1905" dur="4000" fill="hold"/>
                                        <p:tgtEl>
                                          <p:spTgt spid="59"/>
                                        </p:tgtEl>
                                        <p:attrNameLst>
                                          <p:attrName>ppt_h</p:attrName>
                                        </p:attrNameLst>
                                      </p:cBhvr>
                                      <p:tavLst>
                                        <p:tav tm="0" fmla="#ppt_h*sin(2.5*pi*$)">
                                          <p:val>
                                            <p:fltVal val="0"/>
                                          </p:val>
                                        </p:tav>
                                        <p:tav tm="100000">
                                          <p:val>
                                            <p:fltVal val="1"/>
                                          </p:val>
                                        </p:tav>
                                      </p:tavLst>
                                    </p:anim>
                                  </p:childTnLst>
                                </p:cTn>
                              </p:par>
                              <p:par>
                                <p:cTn id="1906" presetID="2" presetClass="exit" presetSubtype="1" fill="hold" grpId="2" nodeType="withEffect">
                                  <p:stCondLst>
                                    <p:cond delay="0"/>
                                  </p:stCondLst>
                                  <p:childTnLst>
                                    <p:anim calcmode="lin" valueType="num">
                                      <p:cBhvr additive="base">
                                        <p:cTn id="1907" dur="4500"/>
                                        <p:tgtEl>
                                          <p:spTgt spid="59"/>
                                        </p:tgtEl>
                                        <p:attrNameLst>
                                          <p:attrName>ppt_x</p:attrName>
                                        </p:attrNameLst>
                                      </p:cBhvr>
                                      <p:tavLst>
                                        <p:tav tm="0">
                                          <p:val>
                                            <p:strVal val="ppt_x"/>
                                          </p:val>
                                        </p:tav>
                                        <p:tav tm="100000">
                                          <p:val>
                                            <p:strVal val="ppt_x"/>
                                          </p:val>
                                        </p:tav>
                                      </p:tavLst>
                                    </p:anim>
                                    <p:anim calcmode="lin" valueType="num">
                                      <p:cBhvr additive="base">
                                        <p:cTn id="1908" dur="4500"/>
                                        <p:tgtEl>
                                          <p:spTgt spid="59"/>
                                        </p:tgtEl>
                                        <p:attrNameLst>
                                          <p:attrName>ppt_y</p:attrName>
                                        </p:attrNameLst>
                                      </p:cBhvr>
                                      <p:tavLst>
                                        <p:tav tm="0">
                                          <p:val>
                                            <p:strVal val="ppt_y"/>
                                          </p:val>
                                        </p:tav>
                                        <p:tav tm="100000">
                                          <p:val>
                                            <p:strVal val="0-ppt_h/2"/>
                                          </p:val>
                                        </p:tav>
                                      </p:tavLst>
                                    </p:anim>
                                    <p:set>
                                      <p:cBhvr>
                                        <p:cTn id="1909" dur="1" fill="hold">
                                          <p:stCondLst>
                                            <p:cond delay="4499"/>
                                          </p:stCondLst>
                                        </p:cTn>
                                        <p:tgtEl>
                                          <p:spTgt spid="59"/>
                                        </p:tgtEl>
                                        <p:attrNameLst>
                                          <p:attrName>style.visibility</p:attrName>
                                        </p:attrNameLst>
                                      </p:cBhvr>
                                      <p:to>
                                        <p:strVal val="hidden"/>
                                      </p:to>
                                    </p:set>
                                  </p:childTnLst>
                                </p:cTn>
                              </p:par>
                              <p:par>
                                <p:cTn id="1910" presetID="3" presetClass="exit" presetSubtype="10" fill="hold" grpId="3" nodeType="withEffect">
                                  <p:stCondLst>
                                    <p:cond delay="0"/>
                                  </p:stCondLst>
                                  <p:childTnLst>
                                    <p:animEffect transition="out" filter="blinds(horizontal)">
                                      <p:cBhvr>
                                        <p:cTn id="1911" dur="6000"/>
                                        <p:tgtEl>
                                          <p:spTgt spid="59"/>
                                        </p:tgtEl>
                                      </p:cBhvr>
                                    </p:animEffect>
                                    <p:set>
                                      <p:cBhvr>
                                        <p:cTn id="1912" dur="1" fill="hold">
                                          <p:stCondLst>
                                            <p:cond delay="5999"/>
                                          </p:stCondLst>
                                        </p:cTn>
                                        <p:tgtEl>
                                          <p:spTgt spid="59"/>
                                        </p:tgtEl>
                                        <p:attrNameLst>
                                          <p:attrName>style.visibility</p:attrName>
                                        </p:attrNameLst>
                                      </p:cBhvr>
                                      <p:to>
                                        <p:strVal val="hidden"/>
                                      </p:to>
                                    </p:set>
                                  </p:childTnLst>
                                </p:cTn>
                              </p:par>
                              <p:par>
                                <p:cTn id="1913" presetID="2" presetClass="entr" presetSubtype="4" fill="hold" grpId="0" nodeType="withEffect">
                                  <p:stCondLst>
                                    <p:cond delay="0"/>
                                  </p:stCondLst>
                                  <p:childTnLst>
                                    <p:set>
                                      <p:cBhvr>
                                        <p:cTn id="1914" dur="1" fill="hold">
                                          <p:stCondLst>
                                            <p:cond delay="0"/>
                                          </p:stCondLst>
                                        </p:cTn>
                                        <p:tgtEl>
                                          <p:spTgt spid="58"/>
                                        </p:tgtEl>
                                        <p:attrNameLst>
                                          <p:attrName>style.visibility</p:attrName>
                                        </p:attrNameLst>
                                      </p:cBhvr>
                                      <p:to>
                                        <p:strVal val="visible"/>
                                      </p:to>
                                    </p:set>
                                    <p:anim calcmode="lin" valueType="num">
                                      <p:cBhvr additive="base">
                                        <p:cTn id="1915" dur="4000" fill="hold"/>
                                        <p:tgtEl>
                                          <p:spTgt spid="58"/>
                                        </p:tgtEl>
                                        <p:attrNameLst>
                                          <p:attrName>ppt_x</p:attrName>
                                        </p:attrNameLst>
                                      </p:cBhvr>
                                      <p:tavLst>
                                        <p:tav tm="0">
                                          <p:val>
                                            <p:strVal val="#ppt_x"/>
                                          </p:val>
                                        </p:tav>
                                        <p:tav tm="100000">
                                          <p:val>
                                            <p:strVal val="#ppt_x"/>
                                          </p:val>
                                        </p:tav>
                                      </p:tavLst>
                                    </p:anim>
                                    <p:anim calcmode="lin" valueType="num">
                                      <p:cBhvr additive="base">
                                        <p:cTn id="1916" dur="4000" fill="hold"/>
                                        <p:tgtEl>
                                          <p:spTgt spid="58"/>
                                        </p:tgtEl>
                                        <p:attrNameLst>
                                          <p:attrName>ppt_y</p:attrName>
                                        </p:attrNameLst>
                                      </p:cBhvr>
                                      <p:tavLst>
                                        <p:tav tm="0">
                                          <p:val>
                                            <p:strVal val="1+#ppt_h/2"/>
                                          </p:val>
                                        </p:tav>
                                        <p:tav tm="100000">
                                          <p:val>
                                            <p:strVal val="#ppt_y"/>
                                          </p:val>
                                        </p:tav>
                                      </p:tavLst>
                                    </p:anim>
                                  </p:childTnLst>
                                </p:cTn>
                              </p:par>
                              <p:par>
                                <p:cTn id="1917" presetID="19" presetClass="entr" presetSubtype="5" fill="hold" grpId="1" nodeType="withEffect">
                                  <p:stCondLst>
                                    <p:cond delay="0"/>
                                  </p:stCondLst>
                                  <p:childTnLst>
                                    <p:set>
                                      <p:cBhvr>
                                        <p:cTn id="1918" dur="1" fill="hold">
                                          <p:stCondLst>
                                            <p:cond delay="0"/>
                                          </p:stCondLst>
                                        </p:cTn>
                                        <p:tgtEl>
                                          <p:spTgt spid="58"/>
                                        </p:tgtEl>
                                        <p:attrNameLst>
                                          <p:attrName>style.visibility</p:attrName>
                                        </p:attrNameLst>
                                      </p:cBhvr>
                                      <p:to>
                                        <p:strVal val="visible"/>
                                      </p:to>
                                    </p:set>
                                    <p:anim calcmode="lin" valueType="num">
                                      <p:cBhvr>
                                        <p:cTn id="1919" dur="4000" fill="hold"/>
                                        <p:tgtEl>
                                          <p:spTgt spid="58"/>
                                        </p:tgtEl>
                                        <p:attrNameLst>
                                          <p:attrName>ppt_w</p:attrName>
                                        </p:attrNameLst>
                                      </p:cBhvr>
                                      <p:tavLst>
                                        <p:tav tm="0">
                                          <p:val>
                                            <p:strVal val="#ppt_w"/>
                                          </p:val>
                                        </p:tav>
                                        <p:tav tm="100000">
                                          <p:val>
                                            <p:strVal val="#ppt_w"/>
                                          </p:val>
                                        </p:tav>
                                      </p:tavLst>
                                    </p:anim>
                                    <p:anim calcmode="lin" valueType="num">
                                      <p:cBhvr>
                                        <p:cTn id="1920" dur="4000" fill="hold"/>
                                        <p:tgtEl>
                                          <p:spTgt spid="58"/>
                                        </p:tgtEl>
                                        <p:attrNameLst>
                                          <p:attrName>ppt_h</p:attrName>
                                        </p:attrNameLst>
                                      </p:cBhvr>
                                      <p:tavLst>
                                        <p:tav tm="0" fmla="#ppt_h*sin(2.5*pi*$)">
                                          <p:val>
                                            <p:fltVal val="0"/>
                                          </p:val>
                                        </p:tav>
                                        <p:tav tm="100000">
                                          <p:val>
                                            <p:fltVal val="1"/>
                                          </p:val>
                                        </p:tav>
                                      </p:tavLst>
                                    </p:anim>
                                  </p:childTnLst>
                                </p:cTn>
                              </p:par>
                              <p:par>
                                <p:cTn id="1921" presetID="2" presetClass="exit" presetSubtype="1" fill="hold" grpId="2" nodeType="withEffect">
                                  <p:stCondLst>
                                    <p:cond delay="0"/>
                                  </p:stCondLst>
                                  <p:childTnLst>
                                    <p:anim calcmode="lin" valueType="num">
                                      <p:cBhvr additive="base">
                                        <p:cTn id="1922" dur="4500"/>
                                        <p:tgtEl>
                                          <p:spTgt spid="58"/>
                                        </p:tgtEl>
                                        <p:attrNameLst>
                                          <p:attrName>ppt_x</p:attrName>
                                        </p:attrNameLst>
                                      </p:cBhvr>
                                      <p:tavLst>
                                        <p:tav tm="0">
                                          <p:val>
                                            <p:strVal val="ppt_x"/>
                                          </p:val>
                                        </p:tav>
                                        <p:tav tm="100000">
                                          <p:val>
                                            <p:strVal val="ppt_x"/>
                                          </p:val>
                                        </p:tav>
                                      </p:tavLst>
                                    </p:anim>
                                    <p:anim calcmode="lin" valueType="num">
                                      <p:cBhvr additive="base">
                                        <p:cTn id="1923" dur="4500"/>
                                        <p:tgtEl>
                                          <p:spTgt spid="58"/>
                                        </p:tgtEl>
                                        <p:attrNameLst>
                                          <p:attrName>ppt_y</p:attrName>
                                        </p:attrNameLst>
                                      </p:cBhvr>
                                      <p:tavLst>
                                        <p:tav tm="0">
                                          <p:val>
                                            <p:strVal val="ppt_y"/>
                                          </p:val>
                                        </p:tav>
                                        <p:tav tm="100000">
                                          <p:val>
                                            <p:strVal val="0-ppt_h/2"/>
                                          </p:val>
                                        </p:tav>
                                      </p:tavLst>
                                    </p:anim>
                                    <p:set>
                                      <p:cBhvr>
                                        <p:cTn id="1924" dur="1" fill="hold">
                                          <p:stCondLst>
                                            <p:cond delay="4499"/>
                                          </p:stCondLst>
                                        </p:cTn>
                                        <p:tgtEl>
                                          <p:spTgt spid="58"/>
                                        </p:tgtEl>
                                        <p:attrNameLst>
                                          <p:attrName>style.visibility</p:attrName>
                                        </p:attrNameLst>
                                      </p:cBhvr>
                                      <p:to>
                                        <p:strVal val="hidden"/>
                                      </p:to>
                                    </p:set>
                                  </p:childTnLst>
                                </p:cTn>
                              </p:par>
                              <p:par>
                                <p:cTn id="1925" presetID="3" presetClass="exit" presetSubtype="10" fill="hold" grpId="3" nodeType="withEffect">
                                  <p:stCondLst>
                                    <p:cond delay="0"/>
                                  </p:stCondLst>
                                  <p:childTnLst>
                                    <p:animEffect transition="out" filter="blinds(horizontal)">
                                      <p:cBhvr>
                                        <p:cTn id="1926" dur="6000"/>
                                        <p:tgtEl>
                                          <p:spTgt spid="58"/>
                                        </p:tgtEl>
                                      </p:cBhvr>
                                    </p:animEffect>
                                    <p:set>
                                      <p:cBhvr>
                                        <p:cTn id="1927" dur="1" fill="hold">
                                          <p:stCondLst>
                                            <p:cond delay="5999"/>
                                          </p:stCondLst>
                                        </p:cTn>
                                        <p:tgtEl>
                                          <p:spTgt spid="58"/>
                                        </p:tgtEl>
                                        <p:attrNameLst>
                                          <p:attrName>style.visibility</p:attrName>
                                        </p:attrNameLst>
                                      </p:cBhvr>
                                      <p:to>
                                        <p:strVal val="hidden"/>
                                      </p:to>
                                    </p:set>
                                  </p:childTnLst>
                                </p:cTn>
                              </p:par>
                              <p:par>
                                <p:cTn id="1928" presetID="23" presetClass="entr" presetSubtype="272" fill="hold" nodeType="withEffect">
                                  <p:stCondLst>
                                    <p:cond delay="250"/>
                                  </p:stCondLst>
                                  <p:childTnLst>
                                    <p:set>
                                      <p:cBhvr>
                                        <p:cTn id="1929" dur="1" fill="hold">
                                          <p:stCondLst>
                                            <p:cond delay="0"/>
                                          </p:stCondLst>
                                        </p:cTn>
                                        <p:tgtEl>
                                          <p:spTgt spid="24"/>
                                        </p:tgtEl>
                                        <p:attrNameLst>
                                          <p:attrName>style.visibility</p:attrName>
                                        </p:attrNameLst>
                                      </p:cBhvr>
                                      <p:to>
                                        <p:strVal val="visible"/>
                                      </p:to>
                                    </p:set>
                                    <p:anim calcmode="lin" valueType="num">
                                      <p:cBhvr>
                                        <p:cTn id="1930" dur="4250" fill="hold"/>
                                        <p:tgtEl>
                                          <p:spTgt spid="24"/>
                                        </p:tgtEl>
                                        <p:attrNameLst>
                                          <p:attrName>ppt_w</p:attrName>
                                        </p:attrNameLst>
                                      </p:cBhvr>
                                      <p:tavLst>
                                        <p:tav tm="0">
                                          <p:val>
                                            <p:strVal val="2/3*#ppt_w"/>
                                          </p:val>
                                        </p:tav>
                                        <p:tav tm="100000">
                                          <p:val>
                                            <p:strVal val="#ppt_w"/>
                                          </p:val>
                                        </p:tav>
                                      </p:tavLst>
                                    </p:anim>
                                    <p:anim calcmode="lin" valueType="num">
                                      <p:cBhvr>
                                        <p:cTn id="1931" dur="4250" fill="hold"/>
                                        <p:tgtEl>
                                          <p:spTgt spid="24"/>
                                        </p:tgtEl>
                                        <p:attrNameLst>
                                          <p:attrName>ppt_h</p:attrName>
                                        </p:attrNameLst>
                                      </p:cBhvr>
                                      <p:tavLst>
                                        <p:tav tm="0">
                                          <p:val>
                                            <p:strVal val="2/3*#ppt_h"/>
                                          </p:val>
                                        </p:tav>
                                        <p:tav tm="100000">
                                          <p:val>
                                            <p:strVal val="#ppt_h"/>
                                          </p:val>
                                        </p:tav>
                                      </p:tavLst>
                                    </p:anim>
                                  </p:childTnLst>
                                </p:cTn>
                              </p:par>
                              <p:par>
                                <p:cTn id="1932" presetID="16" presetClass="entr" presetSubtype="42" fill="hold" nodeType="withEffect">
                                  <p:stCondLst>
                                    <p:cond delay="250"/>
                                  </p:stCondLst>
                                  <p:childTnLst>
                                    <p:set>
                                      <p:cBhvr>
                                        <p:cTn id="1933" dur="1" fill="hold">
                                          <p:stCondLst>
                                            <p:cond delay="0"/>
                                          </p:stCondLst>
                                        </p:cTn>
                                        <p:tgtEl>
                                          <p:spTgt spid="24"/>
                                        </p:tgtEl>
                                        <p:attrNameLst>
                                          <p:attrName>style.visibility</p:attrName>
                                        </p:attrNameLst>
                                      </p:cBhvr>
                                      <p:to>
                                        <p:strVal val="visible"/>
                                      </p:to>
                                    </p:set>
                                    <p:animEffect transition="in" filter="barn(outHorizontal)">
                                      <p:cBhvr>
                                        <p:cTn id="1934" dur="42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52"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 name="91 Grupo"/>
          <p:cNvGrpSpPr/>
          <p:nvPr/>
        </p:nvGrpSpPr>
        <p:grpSpPr>
          <a:xfrm>
            <a:off x="9078" y="0"/>
            <a:ext cx="9144000" cy="5143500"/>
            <a:chOff x="0" y="0"/>
            <a:chExt cx="9144000" cy="5143500"/>
          </a:xfrm>
          <a:effectLst/>
        </p:grpSpPr>
        <p:sp>
          <p:nvSpPr>
            <p:cNvPr id="93" name="92 Rectángulo"/>
            <p:cNvSpPr/>
            <p:nvPr/>
          </p:nvSpPr>
          <p:spPr>
            <a:xfrm>
              <a:off x="4572000" y="2571750"/>
              <a:ext cx="4572000" cy="2571750"/>
            </a:xfrm>
            <a:prstGeom prst="rect">
              <a:avLst/>
            </a:prstGeom>
            <a:gradFill>
              <a:gsLst>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flipH="1">
              <a:off x="4572000" y="0"/>
              <a:ext cx="4572000" cy="2571750"/>
            </a:xfrm>
            <a:prstGeom prst="rect">
              <a:avLst/>
            </a:prstGeom>
            <a:gradFill>
              <a:gsLst>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flipH="1">
              <a:off x="0" y="2571750"/>
              <a:ext cx="4572000" cy="2571750"/>
            </a:xfrm>
            <a:prstGeom prst="rect">
              <a:avLst/>
            </a:prstGeom>
            <a:gradFill>
              <a:gsLst>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a:off x="0" y="0"/>
              <a:ext cx="4572000" cy="2571750"/>
            </a:xfrm>
            <a:prstGeom prst="rect">
              <a:avLst/>
            </a:prstGeom>
            <a:gradFill flip="none" rotWithShape="1">
              <a:gsLst>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8" name="87 Imagen" descr="Diapositiva1"/>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a:effectLst/>
          <a:scene3d>
            <a:camera prst="obliqueBottomLeft"/>
            <a:lightRig rig="threePt" dir="t"/>
          </a:scene3d>
          <a:sp3d prstMaterial="flat">
            <a:extrusionClr>
              <a:srgbClr val="66FF33"/>
            </a:extrusionClr>
          </a:sp3d>
        </p:spPr>
      </p:pic>
      <p:sp>
        <p:nvSpPr>
          <p:cNvPr id="2" name="1 Paralelogramo"/>
          <p:cNvSpPr/>
          <p:nvPr/>
        </p:nvSpPr>
        <p:spPr>
          <a:xfrm rot="16200000" flipV="1">
            <a:off x="413119" y="38458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16200000" flipV="1">
            <a:off x="905783" y="38458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16200000" flipV="1">
            <a:off x="1385780" y="38458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V="1">
            <a:off x="1878498" y="38458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V="1">
            <a:off x="2371216" y="38458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V="1">
            <a:off x="2874227" y="3839521"/>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V="1">
            <a:off x="3346012" y="3825385"/>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3" y="30359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6" y="30359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3" y="30359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2" y="30359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0" y="303599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0" y="3029621"/>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5" y="3015485"/>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413379" y="22266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906043" y="22266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V="1">
            <a:off x="1386040" y="22266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V="1">
            <a:off x="1878758" y="22266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V="1">
            <a:off x="2371476" y="22266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V="1">
            <a:off x="2874487" y="2220261"/>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V="1">
            <a:off x="3346272" y="2206125"/>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3" y="14167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6" y="14167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3" y="14167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2" y="14167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0" y="1416733"/>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0" y="1410361"/>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5" y="1396224"/>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425514" y="60737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918177" y="60737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V="1">
            <a:off x="1398175" y="60737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V="1">
            <a:off x="1890893" y="60737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V="1">
            <a:off x="2383611" y="60737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V="1">
            <a:off x="2886622" y="601000"/>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V="1">
            <a:off x="3358407" y="586864"/>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8" y="-202528"/>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1" y="-202528"/>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8" y="-202528"/>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7" y="-202528"/>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5" y="-202528"/>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5" y="-208900"/>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0" y="-223036"/>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903810" y="38358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411147" y="38358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931150" y="38358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438431" y="38358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945713" y="38358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442703" y="3829438"/>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970918" y="381530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7" y="30259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3" y="30259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6" y="30259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8" y="30259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0" y="302591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299" y="3019538"/>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4" y="300540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903550" y="22165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410887" y="22165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930890" y="22165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438171" y="22165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945453" y="22165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442443" y="2210178"/>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970658" y="2196042"/>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7" y="14066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3" y="14066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6" y="14066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8" y="14066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0" y="1406650"/>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39" y="1400278"/>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4" y="138614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891415" y="59728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7398752" y="59728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918755" y="59728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426036" y="59728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933318" y="59728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430308" y="590917"/>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958523" y="57678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2" y="-21261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8" y="-21261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1" y="-21261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3" y="-21261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5" y="-212611"/>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4" y="-218983"/>
            <a:ext cx="802952" cy="1557505"/>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19" y="-233119"/>
            <a:ext cx="802952" cy="1545301"/>
          </a:xfrm>
          <a:prstGeom prst="parallelogram">
            <a:avLst>
              <a:gd name="adj" fmla="val 88032"/>
            </a:avLst>
          </a:prstGeom>
          <a:gradFill>
            <a:gsLst>
              <a:gs pos="0">
                <a:srgbClr val="00FF00"/>
              </a:gs>
              <a:gs pos="17999">
                <a:srgbClr val="FF0000"/>
              </a:gs>
              <a:gs pos="36000">
                <a:schemeClr val="tx1"/>
              </a:gs>
              <a:gs pos="61000">
                <a:srgbClr val="FF0000"/>
              </a:gs>
              <a:gs pos="82001">
                <a:srgbClr val="99FF33"/>
              </a:gs>
              <a:gs pos="100000">
                <a:schemeClr val="tx1"/>
              </a:gs>
            </a:gsLst>
            <a:lin ang="5400000" scaled="0"/>
          </a:gradFill>
          <a:ln>
            <a:noFill/>
          </a:ln>
          <a:effectLst>
            <a:reflection blurRad="6350" stA="50000" endA="295" endPos="92000" dist="101600" dir="5400000" sy="-100000" algn="bl" rotWithShape="0"/>
          </a:effectLst>
          <a:scene3d>
            <a:camera prst="obliqueBottomLeft"/>
            <a:lightRig rig="chilly" dir="t">
              <a:rot lat="0" lon="0" rev="10800000"/>
            </a:lightRig>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Rectángulo"/>
          <p:cNvSpPr/>
          <p:nvPr/>
        </p:nvSpPr>
        <p:spPr>
          <a:xfrm>
            <a:off x="-21994" y="0"/>
            <a:ext cx="9165994" cy="5812109"/>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96835531"/>
      </p:ext>
    </p:extLst>
  </p:cSld>
  <p:clrMapOvr>
    <a:masterClrMapping/>
  </p:clrMapOvr>
  <mc:AlternateContent xmlns:mc="http://schemas.openxmlformats.org/markup-compatibility/2006" xmlns:p14="http://schemas.microsoft.com/office/powerpoint/2010/main">
    <mc:Choice Requires="p14">
      <p:transition spd="slow" p14:dur="2000" advTm="14000"/>
    </mc:Choice>
    <mc:Fallback xmlns="">
      <p:transition spd="slow" advTm="14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4"/>
                                        </p:tgtEl>
                                        <p:attrNameLst>
                                          <p:attrName>style.opacity</p:attrName>
                                        </p:attrNameLst>
                                      </p:cBhvr>
                                      <p:to>
                                        <p:strVal val="0"/>
                                      </p:to>
                                    </p:set>
                                    <p:animEffect filter="image" prLst="opacity: 0">
                                      <p:cBhvr rctx="IE">
                                        <p:cTn id="7" dur="indefinite"/>
                                        <p:tgtEl>
                                          <p:spTgt spid="94"/>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4000" fill="hold"/>
                                        <p:tgtEl>
                                          <p:spTgt spid="37"/>
                                        </p:tgtEl>
                                        <p:attrNameLst>
                                          <p:attrName>ppt_x</p:attrName>
                                        </p:attrNameLst>
                                      </p:cBhvr>
                                      <p:tavLst>
                                        <p:tav tm="0">
                                          <p:val>
                                            <p:strVal val="0-#ppt_w/2"/>
                                          </p:val>
                                        </p:tav>
                                        <p:tav tm="100000">
                                          <p:val>
                                            <p:strVal val="#ppt_x"/>
                                          </p:val>
                                        </p:tav>
                                      </p:tavLst>
                                    </p:anim>
                                    <p:anim calcmode="lin" valueType="num">
                                      <p:cBhvr additive="base">
                                        <p:cTn id="11" dur="4000" fill="hold"/>
                                        <p:tgtEl>
                                          <p:spTgt spid="37"/>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37"/>
                                        </p:tgtEl>
                                        <p:attrNameLst>
                                          <p:attrName>style.visibility</p:attrName>
                                        </p:attrNameLst>
                                      </p:cBhvr>
                                      <p:to>
                                        <p:strVal val="visible"/>
                                      </p:to>
                                    </p:set>
                                    <p:anim calcmode="lin" valueType="num">
                                      <p:cBhvr>
                                        <p:cTn id="14" dur="4000" fill="hold"/>
                                        <p:tgtEl>
                                          <p:spTgt spid="37"/>
                                        </p:tgtEl>
                                        <p:attrNameLst>
                                          <p:attrName>ppt_w</p:attrName>
                                        </p:attrNameLst>
                                      </p:cBhvr>
                                      <p:tavLst>
                                        <p:tav tm="0" fmla="#ppt_w*sin(2.5*pi*$)">
                                          <p:val>
                                            <p:fltVal val="0"/>
                                          </p:val>
                                        </p:tav>
                                        <p:tav tm="100000">
                                          <p:val>
                                            <p:fltVal val="1"/>
                                          </p:val>
                                        </p:tav>
                                      </p:tavLst>
                                    </p:anim>
                                    <p:anim calcmode="lin" valueType="num">
                                      <p:cBhvr>
                                        <p:cTn id="15" dur="4000" fill="hold"/>
                                        <p:tgtEl>
                                          <p:spTgt spid="37"/>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37"/>
                                        </p:tgtEl>
                                        <p:attrNameLst>
                                          <p:attrName>ppt_x</p:attrName>
                                        </p:attrNameLst>
                                      </p:cBhvr>
                                      <p:tavLst>
                                        <p:tav tm="0">
                                          <p:val>
                                            <p:strVal val="ppt_x"/>
                                          </p:val>
                                        </p:tav>
                                        <p:tav tm="100000">
                                          <p:val>
                                            <p:strVal val="1+ppt_w/2"/>
                                          </p:val>
                                        </p:tav>
                                      </p:tavLst>
                                    </p:anim>
                                    <p:anim calcmode="lin" valueType="num">
                                      <p:cBhvr additive="base">
                                        <p:cTn id="18" dur="4500"/>
                                        <p:tgtEl>
                                          <p:spTgt spid="37"/>
                                        </p:tgtEl>
                                        <p:attrNameLst>
                                          <p:attrName>ppt_y</p:attrName>
                                        </p:attrNameLst>
                                      </p:cBhvr>
                                      <p:tavLst>
                                        <p:tav tm="0">
                                          <p:val>
                                            <p:strVal val="ppt_y"/>
                                          </p:val>
                                        </p:tav>
                                        <p:tav tm="100000">
                                          <p:val>
                                            <p:strVal val="ppt_y"/>
                                          </p:val>
                                        </p:tav>
                                      </p:tavLst>
                                    </p:anim>
                                    <p:set>
                                      <p:cBhvr>
                                        <p:cTn id="19" dur="1" fill="hold">
                                          <p:stCondLst>
                                            <p:cond delay="4499"/>
                                          </p:stCondLst>
                                        </p:cTn>
                                        <p:tgtEl>
                                          <p:spTgt spid="37"/>
                                        </p:tgtEl>
                                        <p:attrNameLst>
                                          <p:attrName>style.visibility</p:attrName>
                                        </p:attrNameLst>
                                      </p:cBhvr>
                                      <p:to>
                                        <p:strVal val="hidden"/>
                                      </p:to>
                                    </p:set>
                                  </p:childTnLst>
                                </p:cTn>
                              </p:par>
                              <p:par>
                                <p:cTn id="20" presetID="3" presetClass="exit" presetSubtype="5" fill="hold" grpId="3" nodeType="withEffect">
                                  <p:stCondLst>
                                    <p:cond delay="0"/>
                                  </p:stCondLst>
                                  <p:childTnLst>
                                    <p:animEffect transition="out" filter="blinds(vertical)">
                                      <p:cBhvr>
                                        <p:cTn id="21" dur="5500"/>
                                        <p:tgtEl>
                                          <p:spTgt spid="37"/>
                                        </p:tgtEl>
                                      </p:cBhvr>
                                    </p:animEffect>
                                    <p:set>
                                      <p:cBhvr>
                                        <p:cTn id="22" dur="1" fill="hold">
                                          <p:stCondLst>
                                            <p:cond delay="5499"/>
                                          </p:stCondLst>
                                        </p:cTn>
                                        <p:tgtEl>
                                          <p:spTgt spid="37"/>
                                        </p:tgtEl>
                                        <p:attrNameLst>
                                          <p:attrName>style.visibility</p:attrName>
                                        </p:attrNameLst>
                                      </p:cBhvr>
                                      <p:to>
                                        <p:strVal val="hidden"/>
                                      </p:to>
                                    </p:set>
                                  </p:childTnLst>
                                </p:cTn>
                              </p:par>
                              <p:par>
                                <p:cTn id="23" presetID="2" presetClass="entr" presetSubtype="8"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anim calcmode="lin" valueType="num">
                                      <p:cBhvr additive="base">
                                        <p:cTn id="25" dur="4000" fill="hold"/>
                                        <p:tgtEl>
                                          <p:spTgt spid="38"/>
                                        </p:tgtEl>
                                        <p:attrNameLst>
                                          <p:attrName>ppt_x</p:attrName>
                                        </p:attrNameLst>
                                      </p:cBhvr>
                                      <p:tavLst>
                                        <p:tav tm="0">
                                          <p:val>
                                            <p:strVal val="0-#ppt_w/2"/>
                                          </p:val>
                                        </p:tav>
                                        <p:tav tm="100000">
                                          <p:val>
                                            <p:strVal val="#ppt_x"/>
                                          </p:val>
                                        </p:tav>
                                      </p:tavLst>
                                    </p:anim>
                                    <p:anim calcmode="lin" valueType="num">
                                      <p:cBhvr additive="base">
                                        <p:cTn id="26" dur="4000" fill="hold"/>
                                        <p:tgtEl>
                                          <p:spTgt spid="38"/>
                                        </p:tgtEl>
                                        <p:attrNameLst>
                                          <p:attrName>ppt_y</p:attrName>
                                        </p:attrNameLst>
                                      </p:cBhvr>
                                      <p:tavLst>
                                        <p:tav tm="0">
                                          <p:val>
                                            <p:strVal val="#ppt_y"/>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38"/>
                                        </p:tgtEl>
                                        <p:attrNameLst>
                                          <p:attrName>style.visibility</p:attrName>
                                        </p:attrNameLst>
                                      </p:cBhvr>
                                      <p:to>
                                        <p:strVal val="visible"/>
                                      </p:to>
                                    </p:set>
                                    <p:anim calcmode="lin" valueType="num">
                                      <p:cBhvr>
                                        <p:cTn id="29" dur="4000" fill="hold"/>
                                        <p:tgtEl>
                                          <p:spTgt spid="38"/>
                                        </p:tgtEl>
                                        <p:attrNameLst>
                                          <p:attrName>ppt_w</p:attrName>
                                        </p:attrNameLst>
                                      </p:cBhvr>
                                      <p:tavLst>
                                        <p:tav tm="0" fmla="#ppt_w*sin(2.5*pi*$)">
                                          <p:val>
                                            <p:fltVal val="0"/>
                                          </p:val>
                                        </p:tav>
                                        <p:tav tm="100000">
                                          <p:val>
                                            <p:fltVal val="1"/>
                                          </p:val>
                                        </p:tav>
                                      </p:tavLst>
                                    </p:anim>
                                    <p:anim calcmode="lin" valueType="num">
                                      <p:cBhvr>
                                        <p:cTn id="30" dur="4000" fill="hold"/>
                                        <p:tgtEl>
                                          <p:spTgt spid="38"/>
                                        </p:tgtEl>
                                        <p:attrNameLst>
                                          <p:attrName>ppt_h</p:attrName>
                                        </p:attrNameLst>
                                      </p:cBhvr>
                                      <p:tavLst>
                                        <p:tav tm="0">
                                          <p:val>
                                            <p:strVal val="#ppt_h"/>
                                          </p:val>
                                        </p:tav>
                                        <p:tav tm="100000">
                                          <p:val>
                                            <p:strVal val="#ppt_h"/>
                                          </p:val>
                                        </p:tav>
                                      </p:tavLst>
                                    </p:anim>
                                  </p:childTnLst>
                                </p:cTn>
                              </p:par>
                              <p:par>
                                <p:cTn id="31" presetID="2" presetClass="exit" presetSubtype="2" fill="hold" grpId="2" nodeType="withEffect">
                                  <p:stCondLst>
                                    <p:cond delay="0"/>
                                  </p:stCondLst>
                                  <p:childTnLst>
                                    <p:anim calcmode="lin" valueType="num">
                                      <p:cBhvr additive="base">
                                        <p:cTn id="32" dur="4500"/>
                                        <p:tgtEl>
                                          <p:spTgt spid="38"/>
                                        </p:tgtEl>
                                        <p:attrNameLst>
                                          <p:attrName>ppt_x</p:attrName>
                                        </p:attrNameLst>
                                      </p:cBhvr>
                                      <p:tavLst>
                                        <p:tav tm="0">
                                          <p:val>
                                            <p:strVal val="ppt_x"/>
                                          </p:val>
                                        </p:tav>
                                        <p:tav tm="100000">
                                          <p:val>
                                            <p:strVal val="1+ppt_w/2"/>
                                          </p:val>
                                        </p:tav>
                                      </p:tavLst>
                                    </p:anim>
                                    <p:anim calcmode="lin" valueType="num">
                                      <p:cBhvr additive="base">
                                        <p:cTn id="33" dur="4500"/>
                                        <p:tgtEl>
                                          <p:spTgt spid="38"/>
                                        </p:tgtEl>
                                        <p:attrNameLst>
                                          <p:attrName>ppt_y</p:attrName>
                                        </p:attrNameLst>
                                      </p:cBhvr>
                                      <p:tavLst>
                                        <p:tav tm="0">
                                          <p:val>
                                            <p:strVal val="ppt_y"/>
                                          </p:val>
                                        </p:tav>
                                        <p:tav tm="100000">
                                          <p:val>
                                            <p:strVal val="ppt_y"/>
                                          </p:val>
                                        </p:tav>
                                      </p:tavLst>
                                    </p:anim>
                                    <p:set>
                                      <p:cBhvr>
                                        <p:cTn id="34" dur="1" fill="hold">
                                          <p:stCondLst>
                                            <p:cond delay="4499"/>
                                          </p:stCondLst>
                                        </p:cTn>
                                        <p:tgtEl>
                                          <p:spTgt spid="38"/>
                                        </p:tgtEl>
                                        <p:attrNameLst>
                                          <p:attrName>style.visibility</p:attrName>
                                        </p:attrNameLst>
                                      </p:cBhvr>
                                      <p:to>
                                        <p:strVal val="hidden"/>
                                      </p:to>
                                    </p:set>
                                  </p:childTnLst>
                                </p:cTn>
                              </p:par>
                              <p:par>
                                <p:cTn id="35" presetID="3" presetClass="exit" presetSubtype="5" fill="hold" grpId="3" nodeType="withEffect">
                                  <p:stCondLst>
                                    <p:cond delay="0"/>
                                  </p:stCondLst>
                                  <p:childTnLst>
                                    <p:animEffect transition="out" filter="blinds(vertical)">
                                      <p:cBhvr>
                                        <p:cTn id="36" dur="5500"/>
                                        <p:tgtEl>
                                          <p:spTgt spid="38"/>
                                        </p:tgtEl>
                                      </p:cBhvr>
                                    </p:animEffect>
                                    <p:set>
                                      <p:cBhvr>
                                        <p:cTn id="37" dur="1" fill="hold">
                                          <p:stCondLst>
                                            <p:cond delay="5499"/>
                                          </p:stCondLst>
                                        </p:cTn>
                                        <p:tgtEl>
                                          <p:spTgt spid="38"/>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39"/>
                                        </p:tgtEl>
                                        <p:attrNameLst>
                                          <p:attrName>style.visibility</p:attrName>
                                        </p:attrNameLst>
                                      </p:cBhvr>
                                      <p:to>
                                        <p:strVal val="visible"/>
                                      </p:to>
                                    </p:set>
                                    <p:anim calcmode="lin" valueType="num">
                                      <p:cBhvr additive="base">
                                        <p:cTn id="40" dur="4000" fill="hold"/>
                                        <p:tgtEl>
                                          <p:spTgt spid="39"/>
                                        </p:tgtEl>
                                        <p:attrNameLst>
                                          <p:attrName>ppt_x</p:attrName>
                                        </p:attrNameLst>
                                      </p:cBhvr>
                                      <p:tavLst>
                                        <p:tav tm="0">
                                          <p:val>
                                            <p:strVal val="0-#ppt_w/2"/>
                                          </p:val>
                                        </p:tav>
                                        <p:tav tm="100000">
                                          <p:val>
                                            <p:strVal val="#ppt_x"/>
                                          </p:val>
                                        </p:tav>
                                      </p:tavLst>
                                    </p:anim>
                                    <p:anim calcmode="lin" valueType="num">
                                      <p:cBhvr additive="base">
                                        <p:cTn id="41" dur="4000" fill="hold"/>
                                        <p:tgtEl>
                                          <p:spTgt spid="39"/>
                                        </p:tgtEl>
                                        <p:attrNameLst>
                                          <p:attrName>ppt_y</p:attrName>
                                        </p:attrNameLst>
                                      </p:cBhvr>
                                      <p:tavLst>
                                        <p:tav tm="0">
                                          <p:val>
                                            <p:strVal val="#ppt_y"/>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39"/>
                                        </p:tgtEl>
                                        <p:attrNameLst>
                                          <p:attrName>style.visibility</p:attrName>
                                        </p:attrNameLst>
                                      </p:cBhvr>
                                      <p:to>
                                        <p:strVal val="visible"/>
                                      </p:to>
                                    </p:set>
                                    <p:anim calcmode="lin" valueType="num">
                                      <p:cBhvr>
                                        <p:cTn id="44" dur="4000" fill="hold"/>
                                        <p:tgtEl>
                                          <p:spTgt spid="39"/>
                                        </p:tgtEl>
                                        <p:attrNameLst>
                                          <p:attrName>ppt_w</p:attrName>
                                        </p:attrNameLst>
                                      </p:cBhvr>
                                      <p:tavLst>
                                        <p:tav tm="0" fmla="#ppt_w*sin(2.5*pi*$)">
                                          <p:val>
                                            <p:fltVal val="0"/>
                                          </p:val>
                                        </p:tav>
                                        <p:tav tm="100000">
                                          <p:val>
                                            <p:fltVal val="1"/>
                                          </p:val>
                                        </p:tav>
                                      </p:tavLst>
                                    </p:anim>
                                    <p:anim calcmode="lin" valueType="num">
                                      <p:cBhvr>
                                        <p:cTn id="45" dur="4000" fill="hold"/>
                                        <p:tgtEl>
                                          <p:spTgt spid="39"/>
                                        </p:tgtEl>
                                        <p:attrNameLst>
                                          <p:attrName>ppt_h</p:attrName>
                                        </p:attrNameLst>
                                      </p:cBhvr>
                                      <p:tavLst>
                                        <p:tav tm="0">
                                          <p:val>
                                            <p:strVal val="#ppt_h"/>
                                          </p:val>
                                        </p:tav>
                                        <p:tav tm="100000">
                                          <p:val>
                                            <p:strVal val="#ppt_h"/>
                                          </p:val>
                                        </p:tav>
                                      </p:tavLst>
                                    </p:anim>
                                  </p:childTnLst>
                                </p:cTn>
                              </p:par>
                              <p:par>
                                <p:cTn id="46" presetID="2" presetClass="exit" presetSubtype="2" fill="hold" grpId="2" nodeType="withEffect">
                                  <p:stCondLst>
                                    <p:cond delay="0"/>
                                  </p:stCondLst>
                                  <p:childTnLst>
                                    <p:anim calcmode="lin" valueType="num">
                                      <p:cBhvr additive="base">
                                        <p:cTn id="47" dur="4500"/>
                                        <p:tgtEl>
                                          <p:spTgt spid="39"/>
                                        </p:tgtEl>
                                        <p:attrNameLst>
                                          <p:attrName>ppt_x</p:attrName>
                                        </p:attrNameLst>
                                      </p:cBhvr>
                                      <p:tavLst>
                                        <p:tav tm="0">
                                          <p:val>
                                            <p:strVal val="ppt_x"/>
                                          </p:val>
                                        </p:tav>
                                        <p:tav tm="100000">
                                          <p:val>
                                            <p:strVal val="1+ppt_w/2"/>
                                          </p:val>
                                        </p:tav>
                                      </p:tavLst>
                                    </p:anim>
                                    <p:anim calcmode="lin" valueType="num">
                                      <p:cBhvr additive="base">
                                        <p:cTn id="48" dur="4500"/>
                                        <p:tgtEl>
                                          <p:spTgt spid="39"/>
                                        </p:tgtEl>
                                        <p:attrNameLst>
                                          <p:attrName>ppt_y</p:attrName>
                                        </p:attrNameLst>
                                      </p:cBhvr>
                                      <p:tavLst>
                                        <p:tav tm="0">
                                          <p:val>
                                            <p:strVal val="ppt_y"/>
                                          </p:val>
                                        </p:tav>
                                        <p:tav tm="100000">
                                          <p:val>
                                            <p:strVal val="ppt_y"/>
                                          </p:val>
                                        </p:tav>
                                      </p:tavLst>
                                    </p:anim>
                                    <p:set>
                                      <p:cBhvr>
                                        <p:cTn id="49" dur="1" fill="hold">
                                          <p:stCondLst>
                                            <p:cond delay="4499"/>
                                          </p:stCondLst>
                                        </p:cTn>
                                        <p:tgtEl>
                                          <p:spTgt spid="39"/>
                                        </p:tgtEl>
                                        <p:attrNameLst>
                                          <p:attrName>style.visibility</p:attrName>
                                        </p:attrNameLst>
                                      </p:cBhvr>
                                      <p:to>
                                        <p:strVal val="hidden"/>
                                      </p:to>
                                    </p:set>
                                  </p:childTnLst>
                                </p:cTn>
                              </p:par>
                              <p:par>
                                <p:cTn id="50" presetID="3" presetClass="exit" presetSubtype="5" fill="hold" grpId="3" nodeType="withEffect">
                                  <p:stCondLst>
                                    <p:cond delay="0"/>
                                  </p:stCondLst>
                                  <p:childTnLst>
                                    <p:animEffect transition="out" filter="blinds(vertical)">
                                      <p:cBhvr>
                                        <p:cTn id="51" dur="5500"/>
                                        <p:tgtEl>
                                          <p:spTgt spid="39"/>
                                        </p:tgtEl>
                                      </p:cBhvr>
                                    </p:animEffect>
                                    <p:set>
                                      <p:cBhvr>
                                        <p:cTn id="52" dur="1" fill="hold">
                                          <p:stCondLst>
                                            <p:cond delay="5499"/>
                                          </p:stCondLst>
                                        </p:cTn>
                                        <p:tgtEl>
                                          <p:spTgt spid="39"/>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 calcmode="lin" valueType="num">
                                      <p:cBhvr additive="base">
                                        <p:cTn id="55" dur="4000" fill="hold"/>
                                        <p:tgtEl>
                                          <p:spTgt spid="42"/>
                                        </p:tgtEl>
                                        <p:attrNameLst>
                                          <p:attrName>ppt_x</p:attrName>
                                        </p:attrNameLst>
                                      </p:cBhvr>
                                      <p:tavLst>
                                        <p:tav tm="0">
                                          <p:val>
                                            <p:strVal val="0-#ppt_w/2"/>
                                          </p:val>
                                        </p:tav>
                                        <p:tav tm="100000">
                                          <p:val>
                                            <p:strVal val="#ppt_x"/>
                                          </p:val>
                                        </p:tav>
                                      </p:tavLst>
                                    </p:anim>
                                    <p:anim calcmode="lin" valueType="num">
                                      <p:cBhvr additive="base">
                                        <p:cTn id="56" dur="4000" fill="hold"/>
                                        <p:tgtEl>
                                          <p:spTgt spid="42"/>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42"/>
                                        </p:tgtEl>
                                        <p:attrNameLst>
                                          <p:attrName>style.visibility</p:attrName>
                                        </p:attrNameLst>
                                      </p:cBhvr>
                                      <p:to>
                                        <p:strVal val="visible"/>
                                      </p:to>
                                    </p:set>
                                    <p:anim calcmode="lin" valueType="num">
                                      <p:cBhvr>
                                        <p:cTn id="59" dur="4000" fill="hold"/>
                                        <p:tgtEl>
                                          <p:spTgt spid="42"/>
                                        </p:tgtEl>
                                        <p:attrNameLst>
                                          <p:attrName>ppt_w</p:attrName>
                                        </p:attrNameLst>
                                      </p:cBhvr>
                                      <p:tavLst>
                                        <p:tav tm="0" fmla="#ppt_w*sin(2.5*pi*$)">
                                          <p:val>
                                            <p:fltVal val="0"/>
                                          </p:val>
                                        </p:tav>
                                        <p:tav tm="100000">
                                          <p:val>
                                            <p:fltVal val="1"/>
                                          </p:val>
                                        </p:tav>
                                      </p:tavLst>
                                    </p:anim>
                                    <p:anim calcmode="lin" valueType="num">
                                      <p:cBhvr>
                                        <p:cTn id="60" dur="4000" fill="hold"/>
                                        <p:tgtEl>
                                          <p:spTgt spid="42"/>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4500"/>
                                        <p:tgtEl>
                                          <p:spTgt spid="42"/>
                                        </p:tgtEl>
                                        <p:attrNameLst>
                                          <p:attrName>ppt_x</p:attrName>
                                        </p:attrNameLst>
                                      </p:cBhvr>
                                      <p:tavLst>
                                        <p:tav tm="0">
                                          <p:val>
                                            <p:strVal val="ppt_x"/>
                                          </p:val>
                                        </p:tav>
                                        <p:tav tm="100000">
                                          <p:val>
                                            <p:strVal val="1+ppt_w/2"/>
                                          </p:val>
                                        </p:tav>
                                      </p:tavLst>
                                    </p:anim>
                                    <p:anim calcmode="lin" valueType="num">
                                      <p:cBhvr additive="base">
                                        <p:cTn id="63" dur="4500"/>
                                        <p:tgtEl>
                                          <p:spTgt spid="42"/>
                                        </p:tgtEl>
                                        <p:attrNameLst>
                                          <p:attrName>ppt_y</p:attrName>
                                        </p:attrNameLst>
                                      </p:cBhvr>
                                      <p:tavLst>
                                        <p:tav tm="0">
                                          <p:val>
                                            <p:strVal val="ppt_y"/>
                                          </p:val>
                                        </p:tav>
                                        <p:tav tm="100000">
                                          <p:val>
                                            <p:strVal val="ppt_y"/>
                                          </p:val>
                                        </p:tav>
                                      </p:tavLst>
                                    </p:anim>
                                    <p:set>
                                      <p:cBhvr>
                                        <p:cTn id="64" dur="1" fill="hold">
                                          <p:stCondLst>
                                            <p:cond delay="4499"/>
                                          </p:stCondLst>
                                        </p:cTn>
                                        <p:tgtEl>
                                          <p:spTgt spid="42"/>
                                        </p:tgtEl>
                                        <p:attrNameLst>
                                          <p:attrName>style.visibility</p:attrName>
                                        </p:attrNameLst>
                                      </p:cBhvr>
                                      <p:to>
                                        <p:strVal val="hidden"/>
                                      </p:to>
                                    </p:set>
                                  </p:childTnLst>
                                </p:cTn>
                              </p:par>
                              <p:par>
                                <p:cTn id="65" presetID="3" presetClass="exit" presetSubtype="5" fill="hold" grpId="3" nodeType="withEffect">
                                  <p:stCondLst>
                                    <p:cond delay="0"/>
                                  </p:stCondLst>
                                  <p:childTnLst>
                                    <p:animEffect transition="out" filter="blinds(vertical)">
                                      <p:cBhvr>
                                        <p:cTn id="66" dur="5500"/>
                                        <p:tgtEl>
                                          <p:spTgt spid="42"/>
                                        </p:tgtEl>
                                      </p:cBhvr>
                                    </p:animEffect>
                                    <p:set>
                                      <p:cBhvr>
                                        <p:cTn id="67" dur="1" fill="hold">
                                          <p:stCondLst>
                                            <p:cond delay="5499"/>
                                          </p:stCondLst>
                                        </p:cTn>
                                        <p:tgtEl>
                                          <p:spTgt spid="42"/>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 calcmode="lin" valueType="num">
                                      <p:cBhvr additive="base">
                                        <p:cTn id="70" dur="4000" fill="hold"/>
                                        <p:tgtEl>
                                          <p:spTgt spid="40"/>
                                        </p:tgtEl>
                                        <p:attrNameLst>
                                          <p:attrName>ppt_x</p:attrName>
                                        </p:attrNameLst>
                                      </p:cBhvr>
                                      <p:tavLst>
                                        <p:tav tm="0">
                                          <p:val>
                                            <p:strVal val="0-#ppt_w/2"/>
                                          </p:val>
                                        </p:tav>
                                        <p:tav tm="100000">
                                          <p:val>
                                            <p:strVal val="#ppt_x"/>
                                          </p:val>
                                        </p:tav>
                                      </p:tavLst>
                                    </p:anim>
                                    <p:anim calcmode="lin" valueType="num">
                                      <p:cBhvr additive="base">
                                        <p:cTn id="71" dur="4000" fill="hold"/>
                                        <p:tgtEl>
                                          <p:spTgt spid="40"/>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40"/>
                                        </p:tgtEl>
                                        <p:attrNameLst>
                                          <p:attrName>style.visibility</p:attrName>
                                        </p:attrNameLst>
                                      </p:cBhvr>
                                      <p:to>
                                        <p:strVal val="visible"/>
                                      </p:to>
                                    </p:set>
                                    <p:anim calcmode="lin" valueType="num">
                                      <p:cBhvr>
                                        <p:cTn id="74" dur="4000" fill="hold"/>
                                        <p:tgtEl>
                                          <p:spTgt spid="40"/>
                                        </p:tgtEl>
                                        <p:attrNameLst>
                                          <p:attrName>ppt_w</p:attrName>
                                        </p:attrNameLst>
                                      </p:cBhvr>
                                      <p:tavLst>
                                        <p:tav tm="0" fmla="#ppt_w*sin(2.5*pi*$)">
                                          <p:val>
                                            <p:fltVal val="0"/>
                                          </p:val>
                                        </p:tav>
                                        <p:tav tm="100000">
                                          <p:val>
                                            <p:fltVal val="1"/>
                                          </p:val>
                                        </p:tav>
                                      </p:tavLst>
                                    </p:anim>
                                    <p:anim calcmode="lin" valueType="num">
                                      <p:cBhvr>
                                        <p:cTn id="75" dur="4000" fill="hold"/>
                                        <p:tgtEl>
                                          <p:spTgt spid="40"/>
                                        </p:tgtEl>
                                        <p:attrNameLst>
                                          <p:attrName>ppt_h</p:attrName>
                                        </p:attrNameLst>
                                      </p:cBhvr>
                                      <p:tavLst>
                                        <p:tav tm="0">
                                          <p:val>
                                            <p:strVal val="#ppt_h"/>
                                          </p:val>
                                        </p:tav>
                                        <p:tav tm="100000">
                                          <p:val>
                                            <p:strVal val="#ppt_h"/>
                                          </p:val>
                                        </p:tav>
                                      </p:tavLst>
                                    </p:anim>
                                  </p:childTnLst>
                                </p:cTn>
                              </p:par>
                              <p:par>
                                <p:cTn id="76" presetID="2" presetClass="exit" presetSubtype="2" fill="hold" grpId="2" nodeType="withEffect">
                                  <p:stCondLst>
                                    <p:cond delay="0"/>
                                  </p:stCondLst>
                                  <p:childTnLst>
                                    <p:anim calcmode="lin" valueType="num">
                                      <p:cBhvr additive="base">
                                        <p:cTn id="77" dur="4500"/>
                                        <p:tgtEl>
                                          <p:spTgt spid="40"/>
                                        </p:tgtEl>
                                        <p:attrNameLst>
                                          <p:attrName>ppt_x</p:attrName>
                                        </p:attrNameLst>
                                      </p:cBhvr>
                                      <p:tavLst>
                                        <p:tav tm="0">
                                          <p:val>
                                            <p:strVal val="ppt_x"/>
                                          </p:val>
                                        </p:tav>
                                        <p:tav tm="100000">
                                          <p:val>
                                            <p:strVal val="1+ppt_w/2"/>
                                          </p:val>
                                        </p:tav>
                                      </p:tavLst>
                                    </p:anim>
                                    <p:anim calcmode="lin" valueType="num">
                                      <p:cBhvr additive="base">
                                        <p:cTn id="78" dur="4500"/>
                                        <p:tgtEl>
                                          <p:spTgt spid="40"/>
                                        </p:tgtEl>
                                        <p:attrNameLst>
                                          <p:attrName>ppt_y</p:attrName>
                                        </p:attrNameLst>
                                      </p:cBhvr>
                                      <p:tavLst>
                                        <p:tav tm="0">
                                          <p:val>
                                            <p:strVal val="ppt_y"/>
                                          </p:val>
                                        </p:tav>
                                        <p:tav tm="100000">
                                          <p:val>
                                            <p:strVal val="ppt_y"/>
                                          </p:val>
                                        </p:tav>
                                      </p:tavLst>
                                    </p:anim>
                                    <p:set>
                                      <p:cBhvr>
                                        <p:cTn id="79" dur="1" fill="hold">
                                          <p:stCondLst>
                                            <p:cond delay="4499"/>
                                          </p:stCondLst>
                                        </p:cTn>
                                        <p:tgtEl>
                                          <p:spTgt spid="40"/>
                                        </p:tgtEl>
                                        <p:attrNameLst>
                                          <p:attrName>style.visibility</p:attrName>
                                        </p:attrNameLst>
                                      </p:cBhvr>
                                      <p:to>
                                        <p:strVal val="hidden"/>
                                      </p:to>
                                    </p:set>
                                  </p:childTnLst>
                                </p:cTn>
                              </p:par>
                              <p:par>
                                <p:cTn id="80" presetID="3" presetClass="exit" presetSubtype="5" fill="hold" grpId="3" nodeType="withEffect">
                                  <p:stCondLst>
                                    <p:cond delay="0"/>
                                  </p:stCondLst>
                                  <p:childTnLst>
                                    <p:animEffect transition="out" filter="blinds(vertical)">
                                      <p:cBhvr>
                                        <p:cTn id="81" dur="5500"/>
                                        <p:tgtEl>
                                          <p:spTgt spid="40"/>
                                        </p:tgtEl>
                                      </p:cBhvr>
                                    </p:animEffect>
                                    <p:set>
                                      <p:cBhvr>
                                        <p:cTn id="82" dur="1" fill="hold">
                                          <p:stCondLst>
                                            <p:cond delay="5499"/>
                                          </p:stCondLst>
                                        </p:cTn>
                                        <p:tgtEl>
                                          <p:spTgt spid="40"/>
                                        </p:tgtEl>
                                        <p:attrNameLst>
                                          <p:attrName>style.visibility</p:attrName>
                                        </p:attrNameLst>
                                      </p:cBhvr>
                                      <p:to>
                                        <p:strVal val="hidden"/>
                                      </p:to>
                                    </p:set>
                                  </p:childTnLst>
                                </p:cTn>
                              </p:par>
                              <p:par>
                                <p:cTn id="83" presetID="2" presetClass="entr" presetSubtype="8" fill="hold" grpId="0" nodeType="withEffect">
                                  <p:stCondLst>
                                    <p:cond delay="0"/>
                                  </p:stCondLst>
                                  <p:childTnLst>
                                    <p:set>
                                      <p:cBhvr>
                                        <p:cTn id="84" dur="1" fill="hold">
                                          <p:stCondLst>
                                            <p:cond delay="0"/>
                                          </p:stCondLst>
                                        </p:cTn>
                                        <p:tgtEl>
                                          <p:spTgt spid="43"/>
                                        </p:tgtEl>
                                        <p:attrNameLst>
                                          <p:attrName>style.visibility</p:attrName>
                                        </p:attrNameLst>
                                      </p:cBhvr>
                                      <p:to>
                                        <p:strVal val="visible"/>
                                      </p:to>
                                    </p:set>
                                    <p:anim calcmode="lin" valueType="num">
                                      <p:cBhvr additive="base">
                                        <p:cTn id="85" dur="4000" fill="hold"/>
                                        <p:tgtEl>
                                          <p:spTgt spid="43"/>
                                        </p:tgtEl>
                                        <p:attrNameLst>
                                          <p:attrName>ppt_x</p:attrName>
                                        </p:attrNameLst>
                                      </p:cBhvr>
                                      <p:tavLst>
                                        <p:tav tm="0">
                                          <p:val>
                                            <p:strVal val="0-#ppt_w/2"/>
                                          </p:val>
                                        </p:tav>
                                        <p:tav tm="100000">
                                          <p:val>
                                            <p:strVal val="#ppt_x"/>
                                          </p:val>
                                        </p:tav>
                                      </p:tavLst>
                                    </p:anim>
                                    <p:anim calcmode="lin" valueType="num">
                                      <p:cBhvr additive="base">
                                        <p:cTn id="86" dur="4000" fill="hold"/>
                                        <p:tgtEl>
                                          <p:spTgt spid="43"/>
                                        </p:tgtEl>
                                        <p:attrNameLst>
                                          <p:attrName>ppt_y</p:attrName>
                                        </p:attrNameLst>
                                      </p:cBhvr>
                                      <p:tavLst>
                                        <p:tav tm="0">
                                          <p:val>
                                            <p:strVal val="#ppt_y"/>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p:cTn id="89" dur="4000" fill="hold"/>
                                        <p:tgtEl>
                                          <p:spTgt spid="43"/>
                                        </p:tgtEl>
                                        <p:attrNameLst>
                                          <p:attrName>ppt_w</p:attrName>
                                        </p:attrNameLst>
                                      </p:cBhvr>
                                      <p:tavLst>
                                        <p:tav tm="0" fmla="#ppt_w*sin(2.5*pi*$)">
                                          <p:val>
                                            <p:fltVal val="0"/>
                                          </p:val>
                                        </p:tav>
                                        <p:tav tm="100000">
                                          <p:val>
                                            <p:fltVal val="1"/>
                                          </p:val>
                                        </p:tav>
                                      </p:tavLst>
                                    </p:anim>
                                    <p:anim calcmode="lin" valueType="num">
                                      <p:cBhvr>
                                        <p:cTn id="90" dur="4000" fill="hold"/>
                                        <p:tgtEl>
                                          <p:spTgt spid="43"/>
                                        </p:tgtEl>
                                        <p:attrNameLst>
                                          <p:attrName>ppt_h</p:attrName>
                                        </p:attrNameLst>
                                      </p:cBhvr>
                                      <p:tavLst>
                                        <p:tav tm="0">
                                          <p:val>
                                            <p:strVal val="#ppt_h"/>
                                          </p:val>
                                        </p:tav>
                                        <p:tav tm="100000">
                                          <p:val>
                                            <p:strVal val="#ppt_h"/>
                                          </p:val>
                                        </p:tav>
                                      </p:tavLst>
                                    </p:anim>
                                  </p:childTnLst>
                                </p:cTn>
                              </p:par>
                              <p:par>
                                <p:cTn id="91" presetID="2" presetClass="exit" presetSubtype="2" fill="hold" grpId="2" nodeType="withEffect">
                                  <p:stCondLst>
                                    <p:cond delay="0"/>
                                  </p:stCondLst>
                                  <p:childTnLst>
                                    <p:anim calcmode="lin" valueType="num">
                                      <p:cBhvr additive="base">
                                        <p:cTn id="92" dur="4500"/>
                                        <p:tgtEl>
                                          <p:spTgt spid="43"/>
                                        </p:tgtEl>
                                        <p:attrNameLst>
                                          <p:attrName>ppt_x</p:attrName>
                                        </p:attrNameLst>
                                      </p:cBhvr>
                                      <p:tavLst>
                                        <p:tav tm="0">
                                          <p:val>
                                            <p:strVal val="ppt_x"/>
                                          </p:val>
                                        </p:tav>
                                        <p:tav tm="100000">
                                          <p:val>
                                            <p:strVal val="1+ppt_w/2"/>
                                          </p:val>
                                        </p:tav>
                                      </p:tavLst>
                                    </p:anim>
                                    <p:anim calcmode="lin" valueType="num">
                                      <p:cBhvr additive="base">
                                        <p:cTn id="93" dur="4500"/>
                                        <p:tgtEl>
                                          <p:spTgt spid="43"/>
                                        </p:tgtEl>
                                        <p:attrNameLst>
                                          <p:attrName>ppt_y</p:attrName>
                                        </p:attrNameLst>
                                      </p:cBhvr>
                                      <p:tavLst>
                                        <p:tav tm="0">
                                          <p:val>
                                            <p:strVal val="ppt_y"/>
                                          </p:val>
                                        </p:tav>
                                        <p:tav tm="100000">
                                          <p:val>
                                            <p:strVal val="ppt_y"/>
                                          </p:val>
                                        </p:tav>
                                      </p:tavLst>
                                    </p:anim>
                                    <p:set>
                                      <p:cBhvr>
                                        <p:cTn id="94" dur="1" fill="hold">
                                          <p:stCondLst>
                                            <p:cond delay="4499"/>
                                          </p:stCondLst>
                                        </p:cTn>
                                        <p:tgtEl>
                                          <p:spTgt spid="43"/>
                                        </p:tgtEl>
                                        <p:attrNameLst>
                                          <p:attrName>style.visibility</p:attrName>
                                        </p:attrNameLst>
                                      </p:cBhvr>
                                      <p:to>
                                        <p:strVal val="hidden"/>
                                      </p:to>
                                    </p:set>
                                  </p:childTnLst>
                                </p:cTn>
                              </p:par>
                              <p:par>
                                <p:cTn id="95" presetID="3" presetClass="exit" presetSubtype="5" fill="hold" grpId="3" nodeType="withEffect">
                                  <p:stCondLst>
                                    <p:cond delay="0"/>
                                  </p:stCondLst>
                                  <p:childTnLst>
                                    <p:animEffect transition="out" filter="blinds(vertical)">
                                      <p:cBhvr>
                                        <p:cTn id="96" dur="5500"/>
                                        <p:tgtEl>
                                          <p:spTgt spid="43"/>
                                        </p:tgtEl>
                                      </p:cBhvr>
                                    </p:animEffect>
                                    <p:set>
                                      <p:cBhvr>
                                        <p:cTn id="97" dur="1" fill="hold">
                                          <p:stCondLst>
                                            <p:cond delay="5499"/>
                                          </p:stCondLst>
                                        </p:cTn>
                                        <p:tgtEl>
                                          <p:spTgt spid="43"/>
                                        </p:tgtEl>
                                        <p:attrNameLst>
                                          <p:attrName>style.visibility</p:attrName>
                                        </p:attrNameLst>
                                      </p:cBhvr>
                                      <p:to>
                                        <p:strVal val="hidden"/>
                                      </p:to>
                                    </p:set>
                                  </p:childTnLst>
                                </p:cTn>
                              </p:par>
                              <p:par>
                                <p:cTn id="98" presetID="2" presetClass="entr" presetSubtype="8" fill="hold" grpId="0" nodeType="withEffect">
                                  <p:stCondLst>
                                    <p:cond delay="0"/>
                                  </p:stCondLst>
                                  <p:childTnLst>
                                    <p:set>
                                      <p:cBhvr>
                                        <p:cTn id="99" dur="1" fill="hold">
                                          <p:stCondLst>
                                            <p:cond delay="0"/>
                                          </p:stCondLst>
                                        </p:cTn>
                                        <p:tgtEl>
                                          <p:spTgt spid="41"/>
                                        </p:tgtEl>
                                        <p:attrNameLst>
                                          <p:attrName>style.visibility</p:attrName>
                                        </p:attrNameLst>
                                      </p:cBhvr>
                                      <p:to>
                                        <p:strVal val="visible"/>
                                      </p:to>
                                    </p:set>
                                    <p:anim calcmode="lin" valueType="num">
                                      <p:cBhvr additive="base">
                                        <p:cTn id="100" dur="4000" fill="hold"/>
                                        <p:tgtEl>
                                          <p:spTgt spid="41"/>
                                        </p:tgtEl>
                                        <p:attrNameLst>
                                          <p:attrName>ppt_x</p:attrName>
                                        </p:attrNameLst>
                                      </p:cBhvr>
                                      <p:tavLst>
                                        <p:tav tm="0">
                                          <p:val>
                                            <p:strVal val="0-#ppt_w/2"/>
                                          </p:val>
                                        </p:tav>
                                        <p:tav tm="100000">
                                          <p:val>
                                            <p:strVal val="#ppt_x"/>
                                          </p:val>
                                        </p:tav>
                                      </p:tavLst>
                                    </p:anim>
                                    <p:anim calcmode="lin" valueType="num">
                                      <p:cBhvr additive="base">
                                        <p:cTn id="101" dur="4000" fill="hold"/>
                                        <p:tgtEl>
                                          <p:spTgt spid="41"/>
                                        </p:tgtEl>
                                        <p:attrNameLst>
                                          <p:attrName>ppt_y</p:attrName>
                                        </p:attrNameLst>
                                      </p:cBhvr>
                                      <p:tavLst>
                                        <p:tav tm="0">
                                          <p:val>
                                            <p:strVal val="#ppt_y"/>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41"/>
                                        </p:tgtEl>
                                        <p:attrNameLst>
                                          <p:attrName>style.visibility</p:attrName>
                                        </p:attrNameLst>
                                      </p:cBhvr>
                                      <p:to>
                                        <p:strVal val="visible"/>
                                      </p:to>
                                    </p:set>
                                    <p:anim calcmode="lin" valueType="num">
                                      <p:cBhvr>
                                        <p:cTn id="104" dur="4000" fill="hold"/>
                                        <p:tgtEl>
                                          <p:spTgt spid="41"/>
                                        </p:tgtEl>
                                        <p:attrNameLst>
                                          <p:attrName>ppt_w</p:attrName>
                                        </p:attrNameLst>
                                      </p:cBhvr>
                                      <p:tavLst>
                                        <p:tav tm="0" fmla="#ppt_w*sin(2.5*pi*$)">
                                          <p:val>
                                            <p:fltVal val="0"/>
                                          </p:val>
                                        </p:tav>
                                        <p:tav tm="100000">
                                          <p:val>
                                            <p:fltVal val="1"/>
                                          </p:val>
                                        </p:tav>
                                      </p:tavLst>
                                    </p:anim>
                                    <p:anim calcmode="lin" valueType="num">
                                      <p:cBhvr>
                                        <p:cTn id="105" dur="4000" fill="hold"/>
                                        <p:tgtEl>
                                          <p:spTgt spid="41"/>
                                        </p:tgtEl>
                                        <p:attrNameLst>
                                          <p:attrName>ppt_h</p:attrName>
                                        </p:attrNameLst>
                                      </p:cBhvr>
                                      <p:tavLst>
                                        <p:tav tm="0">
                                          <p:val>
                                            <p:strVal val="#ppt_h"/>
                                          </p:val>
                                        </p:tav>
                                        <p:tav tm="100000">
                                          <p:val>
                                            <p:strVal val="#ppt_h"/>
                                          </p:val>
                                        </p:tav>
                                      </p:tavLst>
                                    </p:anim>
                                  </p:childTnLst>
                                </p:cTn>
                              </p:par>
                              <p:par>
                                <p:cTn id="106" presetID="2" presetClass="exit" presetSubtype="2" fill="hold" grpId="2" nodeType="withEffect">
                                  <p:stCondLst>
                                    <p:cond delay="0"/>
                                  </p:stCondLst>
                                  <p:childTnLst>
                                    <p:anim calcmode="lin" valueType="num">
                                      <p:cBhvr additive="base">
                                        <p:cTn id="107" dur="4500"/>
                                        <p:tgtEl>
                                          <p:spTgt spid="41"/>
                                        </p:tgtEl>
                                        <p:attrNameLst>
                                          <p:attrName>ppt_x</p:attrName>
                                        </p:attrNameLst>
                                      </p:cBhvr>
                                      <p:tavLst>
                                        <p:tav tm="0">
                                          <p:val>
                                            <p:strVal val="ppt_x"/>
                                          </p:val>
                                        </p:tav>
                                        <p:tav tm="100000">
                                          <p:val>
                                            <p:strVal val="1+ppt_w/2"/>
                                          </p:val>
                                        </p:tav>
                                      </p:tavLst>
                                    </p:anim>
                                    <p:anim calcmode="lin" valueType="num">
                                      <p:cBhvr additive="base">
                                        <p:cTn id="108" dur="4500"/>
                                        <p:tgtEl>
                                          <p:spTgt spid="41"/>
                                        </p:tgtEl>
                                        <p:attrNameLst>
                                          <p:attrName>ppt_y</p:attrName>
                                        </p:attrNameLst>
                                      </p:cBhvr>
                                      <p:tavLst>
                                        <p:tav tm="0">
                                          <p:val>
                                            <p:strVal val="ppt_y"/>
                                          </p:val>
                                        </p:tav>
                                        <p:tav tm="100000">
                                          <p:val>
                                            <p:strVal val="ppt_y"/>
                                          </p:val>
                                        </p:tav>
                                      </p:tavLst>
                                    </p:anim>
                                    <p:set>
                                      <p:cBhvr>
                                        <p:cTn id="109" dur="1" fill="hold">
                                          <p:stCondLst>
                                            <p:cond delay="4499"/>
                                          </p:stCondLst>
                                        </p:cTn>
                                        <p:tgtEl>
                                          <p:spTgt spid="41"/>
                                        </p:tgtEl>
                                        <p:attrNameLst>
                                          <p:attrName>style.visibility</p:attrName>
                                        </p:attrNameLst>
                                      </p:cBhvr>
                                      <p:to>
                                        <p:strVal val="hidden"/>
                                      </p:to>
                                    </p:set>
                                  </p:childTnLst>
                                </p:cTn>
                              </p:par>
                              <p:par>
                                <p:cTn id="110" presetID="3" presetClass="exit" presetSubtype="5" fill="hold" grpId="3" nodeType="withEffect">
                                  <p:stCondLst>
                                    <p:cond delay="0"/>
                                  </p:stCondLst>
                                  <p:childTnLst>
                                    <p:animEffect transition="out" filter="blinds(vertical)">
                                      <p:cBhvr>
                                        <p:cTn id="111" dur="5500"/>
                                        <p:tgtEl>
                                          <p:spTgt spid="41"/>
                                        </p:tgtEl>
                                      </p:cBhvr>
                                    </p:animEffect>
                                    <p:set>
                                      <p:cBhvr>
                                        <p:cTn id="112" dur="1" fill="hold">
                                          <p:stCondLst>
                                            <p:cond delay="5499"/>
                                          </p:stCondLst>
                                        </p:cTn>
                                        <p:tgtEl>
                                          <p:spTgt spid="41"/>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4000" fill="hold"/>
                                        <p:tgtEl>
                                          <p:spTgt spid="30"/>
                                        </p:tgtEl>
                                        <p:attrNameLst>
                                          <p:attrName>ppt_x</p:attrName>
                                        </p:attrNameLst>
                                      </p:cBhvr>
                                      <p:tavLst>
                                        <p:tav tm="0">
                                          <p:val>
                                            <p:strVal val="0-#ppt_w/2"/>
                                          </p:val>
                                        </p:tav>
                                        <p:tav tm="100000">
                                          <p:val>
                                            <p:strVal val="#ppt_x"/>
                                          </p:val>
                                        </p:tav>
                                      </p:tavLst>
                                    </p:anim>
                                    <p:anim calcmode="lin" valueType="num">
                                      <p:cBhvr additive="base">
                                        <p:cTn id="116" dur="4000" fill="hold"/>
                                        <p:tgtEl>
                                          <p:spTgt spid="30"/>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p:cTn id="119" dur="4000" fill="hold"/>
                                        <p:tgtEl>
                                          <p:spTgt spid="30"/>
                                        </p:tgtEl>
                                        <p:attrNameLst>
                                          <p:attrName>ppt_w</p:attrName>
                                        </p:attrNameLst>
                                      </p:cBhvr>
                                      <p:tavLst>
                                        <p:tav tm="0" fmla="#ppt_w*sin(2.5*pi*$)">
                                          <p:val>
                                            <p:fltVal val="0"/>
                                          </p:val>
                                        </p:tav>
                                        <p:tav tm="100000">
                                          <p:val>
                                            <p:fltVal val="1"/>
                                          </p:val>
                                        </p:tav>
                                      </p:tavLst>
                                    </p:anim>
                                    <p:anim calcmode="lin" valueType="num">
                                      <p:cBhvr>
                                        <p:cTn id="120" dur="4000" fill="hold"/>
                                        <p:tgtEl>
                                          <p:spTgt spid="30"/>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4500"/>
                                        <p:tgtEl>
                                          <p:spTgt spid="30"/>
                                        </p:tgtEl>
                                        <p:attrNameLst>
                                          <p:attrName>ppt_x</p:attrName>
                                        </p:attrNameLst>
                                      </p:cBhvr>
                                      <p:tavLst>
                                        <p:tav tm="0">
                                          <p:val>
                                            <p:strVal val="ppt_x"/>
                                          </p:val>
                                        </p:tav>
                                        <p:tav tm="100000">
                                          <p:val>
                                            <p:strVal val="1+ppt_w/2"/>
                                          </p:val>
                                        </p:tav>
                                      </p:tavLst>
                                    </p:anim>
                                    <p:anim calcmode="lin" valueType="num">
                                      <p:cBhvr additive="base">
                                        <p:cTn id="123" dur="4500"/>
                                        <p:tgtEl>
                                          <p:spTgt spid="30"/>
                                        </p:tgtEl>
                                        <p:attrNameLst>
                                          <p:attrName>ppt_y</p:attrName>
                                        </p:attrNameLst>
                                      </p:cBhvr>
                                      <p:tavLst>
                                        <p:tav tm="0">
                                          <p:val>
                                            <p:strVal val="ppt_y"/>
                                          </p:val>
                                        </p:tav>
                                        <p:tav tm="100000">
                                          <p:val>
                                            <p:strVal val="ppt_y"/>
                                          </p:val>
                                        </p:tav>
                                      </p:tavLst>
                                    </p:anim>
                                    <p:set>
                                      <p:cBhvr>
                                        <p:cTn id="124" dur="1" fill="hold">
                                          <p:stCondLst>
                                            <p:cond delay="449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5500"/>
                                        <p:tgtEl>
                                          <p:spTgt spid="30"/>
                                        </p:tgtEl>
                                      </p:cBhvr>
                                    </p:animEffect>
                                    <p:set>
                                      <p:cBhvr>
                                        <p:cTn id="127" dur="1" fill="hold">
                                          <p:stCondLst>
                                            <p:cond delay="5499"/>
                                          </p:stCondLst>
                                        </p:cTn>
                                        <p:tgtEl>
                                          <p:spTgt spid="30"/>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4000" fill="hold"/>
                                        <p:tgtEl>
                                          <p:spTgt spid="36"/>
                                        </p:tgtEl>
                                        <p:attrNameLst>
                                          <p:attrName>ppt_x</p:attrName>
                                        </p:attrNameLst>
                                      </p:cBhvr>
                                      <p:tavLst>
                                        <p:tav tm="0">
                                          <p:val>
                                            <p:strVal val="0-#ppt_w/2"/>
                                          </p:val>
                                        </p:tav>
                                        <p:tav tm="100000">
                                          <p:val>
                                            <p:strVal val="#ppt_x"/>
                                          </p:val>
                                        </p:tav>
                                      </p:tavLst>
                                    </p:anim>
                                    <p:anim calcmode="lin" valueType="num">
                                      <p:cBhvr additive="base">
                                        <p:cTn id="131" dur="4000" fill="hold"/>
                                        <p:tgtEl>
                                          <p:spTgt spid="36"/>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p:cTn id="134" dur="4000" fill="hold"/>
                                        <p:tgtEl>
                                          <p:spTgt spid="36"/>
                                        </p:tgtEl>
                                        <p:attrNameLst>
                                          <p:attrName>ppt_w</p:attrName>
                                        </p:attrNameLst>
                                      </p:cBhvr>
                                      <p:tavLst>
                                        <p:tav tm="0" fmla="#ppt_w*sin(2.5*pi*$)">
                                          <p:val>
                                            <p:fltVal val="0"/>
                                          </p:val>
                                        </p:tav>
                                        <p:tav tm="100000">
                                          <p:val>
                                            <p:fltVal val="1"/>
                                          </p:val>
                                        </p:tav>
                                      </p:tavLst>
                                    </p:anim>
                                    <p:anim calcmode="lin" valueType="num">
                                      <p:cBhvr>
                                        <p:cTn id="135" dur="4000" fill="hold"/>
                                        <p:tgtEl>
                                          <p:spTgt spid="36"/>
                                        </p:tgtEl>
                                        <p:attrNameLst>
                                          <p:attrName>ppt_h</p:attrName>
                                        </p:attrNameLst>
                                      </p:cBhvr>
                                      <p:tavLst>
                                        <p:tav tm="0">
                                          <p:val>
                                            <p:strVal val="#ppt_h"/>
                                          </p:val>
                                        </p:tav>
                                        <p:tav tm="100000">
                                          <p:val>
                                            <p:strVal val="#ppt_h"/>
                                          </p:val>
                                        </p:tav>
                                      </p:tavLst>
                                    </p:anim>
                                  </p:childTnLst>
                                </p:cTn>
                              </p:par>
                              <p:par>
                                <p:cTn id="136" presetID="2" presetClass="exit" presetSubtype="2" fill="hold" grpId="2" nodeType="withEffect">
                                  <p:stCondLst>
                                    <p:cond delay="0"/>
                                  </p:stCondLst>
                                  <p:childTnLst>
                                    <p:anim calcmode="lin" valueType="num">
                                      <p:cBhvr additive="base">
                                        <p:cTn id="137" dur="4500"/>
                                        <p:tgtEl>
                                          <p:spTgt spid="36"/>
                                        </p:tgtEl>
                                        <p:attrNameLst>
                                          <p:attrName>ppt_x</p:attrName>
                                        </p:attrNameLst>
                                      </p:cBhvr>
                                      <p:tavLst>
                                        <p:tav tm="0">
                                          <p:val>
                                            <p:strVal val="ppt_x"/>
                                          </p:val>
                                        </p:tav>
                                        <p:tav tm="100000">
                                          <p:val>
                                            <p:strVal val="1+ppt_w/2"/>
                                          </p:val>
                                        </p:tav>
                                      </p:tavLst>
                                    </p:anim>
                                    <p:anim calcmode="lin" valueType="num">
                                      <p:cBhvr additive="base">
                                        <p:cTn id="138" dur="4500"/>
                                        <p:tgtEl>
                                          <p:spTgt spid="36"/>
                                        </p:tgtEl>
                                        <p:attrNameLst>
                                          <p:attrName>ppt_y</p:attrName>
                                        </p:attrNameLst>
                                      </p:cBhvr>
                                      <p:tavLst>
                                        <p:tav tm="0">
                                          <p:val>
                                            <p:strVal val="ppt_y"/>
                                          </p:val>
                                        </p:tav>
                                        <p:tav tm="100000">
                                          <p:val>
                                            <p:strVal val="ppt_y"/>
                                          </p:val>
                                        </p:tav>
                                      </p:tavLst>
                                    </p:anim>
                                    <p:set>
                                      <p:cBhvr>
                                        <p:cTn id="139" dur="1" fill="hold">
                                          <p:stCondLst>
                                            <p:cond delay="4499"/>
                                          </p:stCondLst>
                                        </p:cTn>
                                        <p:tgtEl>
                                          <p:spTgt spid="36"/>
                                        </p:tgtEl>
                                        <p:attrNameLst>
                                          <p:attrName>style.visibility</p:attrName>
                                        </p:attrNameLst>
                                      </p:cBhvr>
                                      <p:to>
                                        <p:strVal val="hidden"/>
                                      </p:to>
                                    </p:set>
                                  </p:childTnLst>
                                </p:cTn>
                              </p:par>
                              <p:par>
                                <p:cTn id="140" presetID="3" presetClass="exit" presetSubtype="5" fill="hold" grpId="3" nodeType="withEffect">
                                  <p:stCondLst>
                                    <p:cond delay="0"/>
                                  </p:stCondLst>
                                  <p:childTnLst>
                                    <p:animEffect transition="out" filter="blinds(vertical)">
                                      <p:cBhvr>
                                        <p:cTn id="141" dur="5500"/>
                                        <p:tgtEl>
                                          <p:spTgt spid="36"/>
                                        </p:tgtEl>
                                      </p:cBhvr>
                                    </p:animEffect>
                                    <p:set>
                                      <p:cBhvr>
                                        <p:cTn id="142" dur="1" fill="hold">
                                          <p:stCondLst>
                                            <p:cond delay="5499"/>
                                          </p:stCondLst>
                                        </p:cTn>
                                        <p:tgtEl>
                                          <p:spTgt spid="36"/>
                                        </p:tgtEl>
                                        <p:attrNameLst>
                                          <p:attrName>style.visibility</p:attrName>
                                        </p:attrNameLst>
                                      </p:cBhvr>
                                      <p:to>
                                        <p:strVal val="hidden"/>
                                      </p:to>
                                    </p:set>
                                  </p:childTnLst>
                                </p:cTn>
                              </p:par>
                              <p:par>
                                <p:cTn id="143" presetID="2" presetClass="entr" presetSubtype="8" fill="hold" grpId="0" nodeType="withEffect">
                                  <p:stCondLst>
                                    <p:cond delay="0"/>
                                  </p:stCondLst>
                                  <p:childTnLst>
                                    <p:set>
                                      <p:cBhvr>
                                        <p:cTn id="144" dur="1" fill="hold">
                                          <p:stCondLst>
                                            <p:cond delay="0"/>
                                          </p:stCondLst>
                                        </p:cTn>
                                        <p:tgtEl>
                                          <p:spTgt spid="35"/>
                                        </p:tgtEl>
                                        <p:attrNameLst>
                                          <p:attrName>style.visibility</p:attrName>
                                        </p:attrNameLst>
                                      </p:cBhvr>
                                      <p:to>
                                        <p:strVal val="visible"/>
                                      </p:to>
                                    </p:set>
                                    <p:anim calcmode="lin" valueType="num">
                                      <p:cBhvr additive="base">
                                        <p:cTn id="145" dur="4000" fill="hold"/>
                                        <p:tgtEl>
                                          <p:spTgt spid="35"/>
                                        </p:tgtEl>
                                        <p:attrNameLst>
                                          <p:attrName>ppt_x</p:attrName>
                                        </p:attrNameLst>
                                      </p:cBhvr>
                                      <p:tavLst>
                                        <p:tav tm="0">
                                          <p:val>
                                            <p:strVal val="0-#ppt_w/2"/>
                                          </p:val>
                                        </p:tav>
                                        <p:tav tm="100000">
                                          <p:val>
                                            <p:strVal val="#ppt_x"/>
                                          </p:val>
                                        </p:tav>
                                      </p:tavLst>
                                    </p:anim>
                                    <p:anim calcmode="lin" valueType="num">
                                      <p:cBhvr additive="base">
                                        <p:cTn id="146" dur="4000" fill="hold"/>
                                        <p:tgtEl>
                                          <p:spTgt spid="35"/>
                                        </p:tgtEl>
                                        <p:attrNameLst>
                                          <p:attrName>ppt_y</p:attrName>
                                        </p:attrNameLst>
                                      </p:cBhvr>
                                      <p:tavLst>
                                        <p:tav tm="0">
                                          <p:val>
                                            <p:strVal val="#ppt_y"/>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35"/>
                                        </p:tgtEl>
                                        <p:attrNameLst>
                                          <p:attrName>style.visibility</p:attrName>
                                        </p:attrNameLst>
                                      </p:cBhvr>
                                      <p:to>
                                        <p:strVal val="visible"/>
                                      </p:to>
                                    </p:set>
                                    <p:anim calcmode="lin" valueType="num">
                                      <p:cBhvr>
                                        <p:cTn id="149" dur="4000" fill="hold"/>
                                        <p:tgtEl>
                                          <p:spTgt spid="35"/>
                                        </p:tgtEl>
                                        <p:attrNameLst>
                                          <p:attrName>ppt_w</p:attrName>
                                        </p:attrNameLst>
                                      </p:cBhvr>
                                      <p:tavLst>
                                        <p:tav tm="0" fmla="#ppt_w*sin(2.5*pi*$)">
                                          <p:val>
                                            <p:fltVal val="0"/>
                                          </p:val>
                                        </p:tav>
                                        <p:tav tm="100000">
                                          <p:val>
                                            <p:fltVal val="1"/>
                                          </p:val>
                                        </p:tav>
                                      </p:tavLst>
                                    </p:anim>
                                    <p:anim calcmode="lin" valueType="num">
                                      <p:cBhvr>
                                        <p:cTn id="150" dur="4000" fill="hold"/>
                                        <p:tgtEl>
                                          <p:spTgt spid="35"/>
                                        </p:tgtEl>
                                        <p:attrNameLst>
                                          <p:attrName>ppt_h</p:attrName>
                                        </p:attrNameLst>
                                      </p:cBhvr>
                                      <p:tavLst>
                                        <p:tav tm="0">
                                          <p:val>
                                            <p:strVal val="#ppt_h"/>
                                          </p:val>
                                        </p:tav>
                                        <p:tav tm="100000">
                                          <p:val>
                                            <p:strVal val="#ppt_h"/>
                                          </p:val>
                                        </p:tav>
                                      </p:tavLst>
                                    </p:anim>
                                  </p:childTnLst>
                                </p:cTn>
                              </p:par>
                              <p:par>
                                <p:cTn id="151" presetID="2" presetClass="exit" presetSubtype="2" fill="hold" grpId="2" nodeType="withEffect">
                                  <p:stCondLst>
                                    <p:cond delay="0"/>
                                  </p:stCondLst>
                                  <p:childTnLst>
                                    <p:anim calcmode="lin" valueType="num">
                                      <p:cBhvr additive="base">
                                        <p:cTn id="152" dur="4500"/>
                                        <p:tgtEl>
                                          <p:spTgt spid="35"/>
                                        </p:tgtEl>
                                        <p:attrNameLst>
                                          <p:attrName>ppt_x</p:attrName>
                                        </p:attrNameLst>
                                      </p:cBhvr>
                                      <p:tavLst>
                                        <p:tav tm="0">
                                          <p:val>
                                            <p:strVal val="ppt_x"/>
                                          </p:val>
                                        </p:tav>
                                        <p:tav tm="100000">
                                          <p:val>
                                            <p:strVal val="1+ppt_w/2"/>
                                          </p:val>
                                        </p:tav>
                                      </p:tavLst>
                                    </p:anim>
                                    <p:anim calcmode="lin" valueType="num">
                                      <p:cBhvr additive="base">
                                        <p:cTn id="153" dur="4500"/>
                                        <p:tgtEl>
                                          <p:spTgt spid="35"/>
                                        </p:tgtEl>
                                        <p:attrNameLst>
                                          <p:attrName>ppt_y</p:attrName>
                                        </p:attrNameLst>
                                      </p:cBhvr>
                                      <p:tavLst>
                                        <p:tav tm="0">
                                          <p:val>
                                            <p:strVal val="ppt_y"/>
                                          </p:val>
                                        </p:tav>
                                        <p:tav tm="100000">
                                          <p:val>
                                            <p:strVal val="ppt_y"/>
                                          </p:val>
                                        </p:tav>
                                      </p:tavLst>
                                    </p:anim>
                                    <p:set>
                                      <p:cBhvr>
                                        <p:cTn id="154" dur="1" fill="hold">
                                          <p:stCondLst>
                                            <p:cond delay="4499"/>
                                          </p:stCondLst>
                                        </p:cTn>
                                        <p:tgtEl>
                                          <p:spTgt spid="35"/>
                                        </p:tgtEl>
                                        <p:attrNameLst>
                                          <p:attrName>style.visibility</p:attrName>
                                        </p:attrNameLst>
                                      </p:cBhvr>
                                      <p:to>
                                        <p:strVal val="hidden"/>
                                      </p:to>
                                    </p:set>
                                  </p:childTnLst>
                                </p:cTn>
                              </p:par>
                              <p:par>
                                <p:cTn id="155" presetID="3" presetClass="exit" presetSubtype="5" fill="hold" grpId="3" nodeType="withEffect">
                                  <p:stCondLst>
                                    <p:cond delay="0"/>
                                  </p:stCondLst>
                                  <p:childTnLst>
                                    <p:animEffect transition="out" filter="blinds(vertical)">
                                      <p:cBhvr>
                                        <p:cTn id="156" dur="5500"/>
                                        <p:tgtEl>
                                          <p:spTgt spid="35"/>
                                        </p:tgtEl>
                                      </p:cBhvr>
                                    </p:animEffect>
                                    <p:set>
                                      <p:cBhvr>
                                        <p:cTn id="157" dur="1" fill="hold">
                                          <p:stCondLst>
                                            <p:cond delay="5499"/>
                                          </p:stCondLst>
                                        </p:cTn>
                                        <p:tgtEl>
                                          <p:spTgt spid="35"/>
                                        </p:tgtEl>
                                        <p:attrNameLst>
                                          <p:attrName>style.visibility</p:attrName>
                                        </p:attrNameLst>
                                      </p:cBhvr>
                                      <p:to>
                                        <p:strVal val="hidden"/>
                                      </p:to>
                                    </p:set>
                                  </p:childTnLst>
                                </p:cTn>
                              </p:par>
                              <p:par>
                                <p:cTn id="158" presetID="2" presetClass="entr" presetSubtype="8" fill="hold" grpId="0" nodeType="withEffect">
                                  <p:stCondLst>
                                    <p:cond delay="0"/>
                                  </p:stCondLst>
                                  <p:childTnLst>
                                    <p:set>
                                      <p:cBhvr>
                                        <p:cTn id="159" dur="1" fill="hold">
                                          <p:stCondLst>
                                            <p:cond delay="0"/>
                                          </p:stCondLst>
                                        </p:cTn>
                                        <p:tgtEl>
                                          <p:spTgt spid="34"/>
                                        </p:tgtEl>
                                        <p:attrNameLst>
                                          <p:attrName>style.visibility</p:attrName>
                                        </p:attrNameLst>
                                      </p:cBhvr>
                                      <p:to>
                                        <p:strVal val="visible"/>
                                      </p:to>
                                    </p:set>
                                    <p:anim calcmode="lin" valueType="num">
                                      <p:cBhvr additive="base">
                                        <p:cTn id="160" dur="4000" fill="hold"/>
                                        <p:tgtEl>
                                          <p:spTgt spid="34"/>
                                        </p:tgtEl>
                                        <p:attrNameLst>
                                          <p:attrName>ppt_x</p:attrName>
                                        </p:attrNameLst>
                                      </p:cBhvr>
                                      <p:tavLst>
                                        <p:tav tm="0">
                                          <p:val>
                                            <p:strVal val="0-#ppt_w/2"/>
                                          </p:val>
                                        </p:tav>
                                        <p:tav tm="100000">
                                          <p:val>
                                            <p:strVal val="#ppt_x"/>
                                          </p:val>
                                        </p:tav>
                                      </p:tavLst>
                                    </p:anim>
                                    <p:anim calcmode="lin" valueType="num">
                                      <p:cBhvr additive="base">
                                        <p:cTn id="161" dur="4000" fill="hold"/>
                                        <p:tgtEl>
                                          <p:spTgt spid="34"/>
                                        </p:tgtEl>
                                        <p:attrNameLst>
                                          <p:attrName>ppt_y</p:attrName>
                                        </p:attrNameLst>
                                      </p:cBhvr>
                                      <p:tavLst>
                                        <p:tav tm="0">
                                          <p:val>
                                            <p:strVal val="#ppt_y"/>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34"/>
                                        </p:tgtEl>
                                        <p:attrNameLst>
                                          <p:attrName>style.visibility</p:attrName>
                                        </p:attrNameLst>
                                      </p:cBhvr>
                                      <p:to>
                                        <p:strVal val="visible"/>
                                      </p:to>
                                    </p:set>
                                    <p:anim calcmode="lin" valueType="num">
                                      <p:cBhvr>
                                        <p:cTn id="164" dur="4000" fill="hold"/>
                                        <p:tgtEl>
                                          <p:spTgt spid="34"/>
                                        </p:tgtEl>
                                        <p:attrNameLst>
                                          <p:attrName>ppt_w</p:attrName>
                                        </p:attrNameLst>
                                      </p:cBhvr>
                                      <p:tavLst>
                                        <p:tav tm="0" fmla="#ppt_w*sin(2.5*pi*$)">
                                          <p:val>
                                            <p:fltVal val="0"/>
                                          </p:val>
                                        </p:tav>
                                        <p:tav tm="100000">
                                          <p:val>
                                            <p:fltVal val="1"/>
                                          </p:val>
                                        </p:tav>
                                      </p:tavLst>
                                    </p:anim>
                                    <p:anim calcmode="lin" valueType="num">
                                      <p:cBhvr>
                                        <p:cTn id="165" dur="4000" fill="hold"/>
                                        <p:tgtEl>
                                          <p:spTgt spid="34"/>
                                        </p:tgtEl>
                                        <p:attrNameLst>
                                          <p:attrName>ppt_h</p:attrName>
                                        </p:attrNameLst>
                                      </p:cBhvr>
                                      <p:tavLst>
                                        <p:tav tm="0">
                                          <p:val>
                                            <p:strVal val="#ppt_h"/>
                                          </p:val>
                                        </p:tav>
                                        <p:tav tm="100000">
                                          <p:val>
                                            <p:strVal val="#ppt_h"/>
                                          </p:val>
                                        </p:tav>
                                      </p:tavLst>
                                    </p:anim>
                                  </p:childTnLst>
                                </p:cTn>
                              </p:par>
                              <p:par>
                                <p:cTn id="166" presetID="2" presetClass="exit" presetSubtype="2" fill="hold" grpId="2" nodeType="withEffect">
                                  <p:stCondLst>
                                    <p:cond delay="0"/>
                                  </p:stCondLst>
                                  <p:childTnLst>
                                    <p:anim calcmode="lin" valueType="num">
                                      <p:cBhvr additive="base">
                                        <p:cTn id="167" dur="4500"/>
                                        <p:tgtEl>
                                          <p:spTgt spid="34"/>
                                        </p:tgtEl>
                                        <p:attrNameLst>
                                          <p:attrName>ppt_x</p:attrName>
                                        </p:attrNameLst>
                                      </p:cBhvr>
                                      <p:tavLst>
                                        <p:tav tm="0">
                                          <p:val>
                                            <p:strVal val="ppt_x"/>
                                          </p:val>
                                        </p:tav>
                                        <p:tav tm="100000">
                                          <p:val>
                                            <p:strVal val="1+ppt_w/2"/>
                                          </p:val>
                                        </p:tav>
                                      </p:tavLst>
                                    </p:anim>
                                    <p:anim calcmode="lin" valueType="num">
                                      <p:cBhvr additive="base">
                                        <p:cTn id="168" dur="4500"/>
                                        <p:tgtEl>
                                          <p:spTgt spid="34"/>
                                        </p:tgtEl>
                                        <p:attrNameLst>
                                          <p:attrName>ppt_y</p:attrName>
                                        </p:attrNameLst>
                                      </p:cBhvr>
                                      <p:tavLst>
                                        <p:tav tm="0">
                                          <p:val>
                                            <p:strVal val="ppt_y"/>
                                          </p:val>
                                        </p:tav>
                                        <p:tav tm="100000">
                                          <p:val>
                                            <p:strVal val="ppt_y"/>
                                          </p:val>
                                        </p:tav>
                                      </p:tavLst>
                                    </p:anim>
                                    <p:set>
                                      <p:cBhvr>
                                        <p:cTn id="169" dur="1" fill="hold">
                                          <p:stCondLst>
                                            <p:cond delay="4499"/>
                                          </p:stCondLst>
                                        </p:cTn>
                                        <p:tgtEl>
                                          <p:spTgt spid="34"/>
                                        </p:tgtEl>
                                        <p:attrNameLst>
                                          <p:attrName>style.visibility</p:attrName>
                                        </p:attrNameLst>
                                      </p:cBhvr>
                                      <p:to>
                                        <p:strVal val="hidden"/>
                                      </p:to>
                                    </p:set>
                                  </p:childTnLst>
                                </p:cTn>
                              </p:par>
                              <p:par>
                                <p:cTn id="170" presetID="3" presetClass="exit" presetSubtype="5" fill="hold" grpId="3" nodeType="withEffect">
                                  <p:stCondLst>
                                    <p:cond delay="0"/>
                                  </p:stCondLst>
                                  <p:childTnLst>
                                    <p:animEffect transition="out" filter="blinds(vertical)">
                                      <p:cBhvr>
                                        <p:cTn id="171" dur="5500"/>
                                        <p:tgtEl>
                                          <p:spTgt spid="34"/>
                                        </p:tgtEl>
                                      </p:cBhvr>
                                    </p:animEffect>
                                    <p:set>
                                      <p:cBhvr>
                                        <p:cTn id="172" dur="1" fill="hold">
                                          <p:stCondLst>
                                            <p:cond delay="5499"/>
                                          </p:stCondLst>
                                        </p:cTn>
                                        <p:tgtEl>
                                          <p:spTgt spid="34"/>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33"/>
                                        </p:tgtEl>
                                        <p:attrNameLst>
                                          <p:attrName>style.visibility</p:attrName>
                                        </p:attrNameLst>
                                      </p:cBhvr>
                                      <p:to>
                                        <p:strVal val="visible"/>
                                      </p:to>
                                    </p:set>
                                    <p:anim calcmode="lin" valueType="num">
                                      <p:cBhvr additive="base">
                                        <p:cTn id="175" dur="4000" fill="hold"/>
                                        <p:tgtEl>
                                          <p:spTgt spid="33"/>
                                        </p:tgtEl>
                                        <p:attrNameLst>
                                          <p:attrName>ppt_x</p:attrName>
                                        </p:attrNameLst>
                                      </p:cBhvr>
                                      <p:tavLst>
                                        <p:tav tm="0">
                                          <p:val>
                                            <p:strVal val="0-#ppt_w/2"/>
                                          </p:val>
                                        </p:tav>
                                        <p:tav tm="100000">
                                          <p:val>
                                            <p:strVal val="#ppt_x"/>
                                          </p:val>
                                        </p:tav>
                                      </p:tavLst>
                                    </p:anim>
                                    <p:anim calcmode="lin" valueType="num">
                                      <p:cBhvr additive="base">
                                        <p:cTn id="176" dur="4000" fill="hold"/>
                                        <p:tgtEl>
                                          <p:spTgt spid="33"/>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3"/>
                                        </p:tgtEl>
                                        <p:attrNameLst>
                                          <p:attrName>style.visibility</p:attrName>
                                        </p:attrNameLst>
                                      </p:cBhvr>
                                      <p:to>
                                        <p:strVal val="visible"/>
                                      </p:to>
                                    </p:set>
                                    <p:anim calcmode="lin" valueType="num">
                                      <p:cBhvr>
                                        <p:cTn id="179" dur="4000" fill="hold"/>
                                        <p:tgtEl>
                                          <p:spTgt spid="33"/>
                                        </p:tgtEl>
                                        <p:attrNameLst>
                                          <p:attrName>ppt_w</p:attrName>
                                        </p:attrNameLst>
                                      </p:cBhvr>
                                      <p:tavLst>
                                        <p:tav tm="0" fmla="#ppt_w*sin(2.5*pi*$)">
                                          <p:val>
                                            <p:fltVal val="0"/>
                                          </p:val>
                                        </p:tav>
                                        <p:tav tm="100000">
                                          <p:val>
                                            <p:fltVal val="1"/>
                                          </p:val>
                                        </p:tav>
                                      </p:tavLst>
                                    </p:anim>
                                    <p:anim calcmode="lin" valueType="num">
                                      <p:cBhvr>
                                        <p:cTn id="180" dur="4000" fill="hold"/>
                                        <p:tgtEl>
                                          <p:spTgt spid="33"/>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1+ppt_w/2"/>
                                          </p:val>
                                        </p:tav>
                                      </p:tavLst>
                                    </p:anim>
                                    <p:anim calcmode="lin" valueType="num">
                                      <p:cBhvr additive="base">
                                        <p:cTn id="183" dur="4500"/>
                                        <p:tgtEl>
                                          <p:spTgt spid="33"/>
                                        </p:tgtEl>
                                        <p:attrNameLst>
                                          <p:attrName>ppt_y</p:attrName>
                                        </p:attrNameLst>
                                      </p:cBhvr>
                                      <p:tavLst>
                                        <p:tav tm="0">
                                          <p:val>
                                            <p:strVal val="ppt_y"/>
                                          </p:val>
                                        </p:tav>
                                        <p:tav tm="100000">
                                          <p:val>
                                            <p:strVal val="ppt_y"/>
                                          </p:val>
                                        </p:tav>
                                      </p:tavLst>
                                    </p:anim>
                                    <p:set>
                                      <p:cBhvr>
                                        <p:cTn id="184" dur="1" fill="hold">
                                          <p:stCondLst>
                                            <p:cond delay="4499"/>
                                          </p:stCondLst>
                                        </p:cTn>
                                        <p:tgtEl>
                                          <p:spTgt spid="33"/>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5500"/>
                                        <p:tgtEl>
                                          <p:spTgt spid="33"/>
                                        </p:tgtEl>
                                      </p:cBhvr>
                                    </p:animEffect>
                                    <p:set>
                                      <p:cBhvr>
                                        <p:cTn id="187" dur="1" fill="hold">
                                          <p:stCondLst>
                                            <p:cond delay="5499"/>
                                          </p:stCondLst>
                                        </p:cTn>
                                        <p:tgtEl>
                                          <p:spTgt spid="33"/>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32"/>
                                        </p:tgtEl>
                                        <p:attrNameLst>
                                          <p:attrName>style.visibility</p:attrName>
                                        </p:attrNameLst>
                                      </p:cBhvr>
                                      <p:to>
                                        <p:strVal val="visible"/>
                                      </p:to>
                                    </p:set>
                                    <p:anim calcmode="lin" valueType="num">
                                      <p:cBhvr additive="base">
                                        <p:cTn id="190" dur="4000" fill="hold"/>
                                        <p:tgtEl>
                                          <p:spTgt spid="32"/>
                                        </p:tgtEl>
                                        <p:attrNameLst>
                                          <p:attrName>ppt_x</p:attrName>
                                        </p:attrNameLst>
                                      </p:cBhvr>
                                      <p:tavLst>
                                        <p:tav tm="0">
                                          <p:val>
                                            <p:strVal val="0-#ppt_w/2"/>
                                          </p:val>
                                        </p:tav>
                                        <p:tav tm="100000">
                                          <p:val>
                                            <p:strVal val="#ppt_x"/>
                                          </p:val>
                                        </p:tav>
                                      </p:tavLst>
                                    </p:anim>
                                    <p:anim calcmode="lin" valueType="num">
                                      <p:cBhvr additive="base">
                                        <p:cTn id="191" dur="4000" fill="hold"/>
                                        <p:tgtEl>
                                          <p:spTgt spid="32"/>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32"/>
                                        </p:tgtEl>
                                        <p:attrNameLst>
                                          <p:attrName>style.visibility</p:attrName>
                                        </p:attrNameLst>
                                      </p:cBhvr>
                                      <p:to>
                                        <p:strVal val="visible"/>
                                      </p:to>
                                    </p:set>
                                    <p:anim calcmode="lin" valueType="num">
                                      <p:cBhvr>
                                        <p:cTn id="194" dur="4000" fill="hold"/>
                                        <p:tgtEl>
                                          <p:spTgt spid="32"/>
                                        </p:tgtEl>
                                        <p:attrNameLst>
                                          <p:attrName>ppt_w</p:attrName>
                                        </p:attrNameLst>
                                      </p:cBhvr>
                                      <p:tavLst>
                                        <p:tav tm="0" fmla="#ppt_w*sin(2.5*pi*$)">
                                          <p:val>
                                            <p:fltVal val="0"/>
                                          </p:val>
                                        </p:tav>
                                        <p:tav tm="100000">
                                          <p:val>
                                            <p:fltVal val="1"/>
                                          </p:val>
                                        </p:tav>
                                      </p:tavLst>
                                    </p:anim>
                                    <p:anim calcmode="lin" valueType="num">
                                      <p:cBhvr>
                                        <p:cTn id="195" dur="4000" fill="hold"/>
                                        <p:tgtEl>
                                          <p:spTgt spid="32"/>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32"/>
                                        </p:tgtEl>
                                        <p:attrNameLst>
                                          <p:attrName>ppt_x</p:attrName>
                                        </p:attrNameLst>
                                      </p:cBhvr>
                                      <p:tavLst>
                                        <p:tav tm="0">
                                          <p:val>
                                            <p:strVal val="ppt_x"/>
                                          </p:val>
                                        </p:tav>
                                        <p:tav tm="100000">
                                          <p:val>
                                            <p:strVal val="1+ppt_w/2"/>
                                          </p:val>
                                        </p:tav>
                                      </p:tavLst>
                                    </p:anim>
                                    <p:anim calcmode="lin" valueType="num">
                                      <p:cBhvr additive="base">
                                        <p:cTn id="198" dur="4500"/>
                                        <p:tgtEl>
                                          <p:spTgt spid="32"/>
                                        </p:tgtEl>
                                        <p:attrNameLst>
                                          <p:attrName>ppt_y</p:attrName>
                                        </p:attrNameLst>
                                      </p:cBhvr>
                                      <p:tavLst>
                                        <p:tav tm="0">
                                          <p:val>
                                            <p:strVal val="ppt_y"/>
                                          </p:val>
                                        </p:tav>
                                        <p:tav tm="100000">
                                          <p:val>
                                            <p:strVal val="ppt_y"/>
                                          </p:val>
                                        </p:tav>
                                      </p:tavLst>
                                    </p:anim>
                                    <p:set>
                                      <p:cBhvr>
                                        <p:cTn id="199" dur="1" fill="hold">
                                          <p:stCondLst>
                                            <p:cond delay="4499"/>
                                          </p:stCondLst>
                                        </p:cTn>
                                        <p:tgtEl>
                                          <p:spTgt spid="32"/>
                                        </p:tgtEl>
                                        <p:attrNameLst>
                                          <p:attrName>style.visibility</p:attrName>
                                        </p:attrNameLst>
                                      </p:cBhvr>
                                      <p:to>
                                        <p:strVal val="hidden"/>
                                      </p:to>
                                    </p:set>
                                  </p:childTnLst>
                                </p:cTn>
                              </p:par>
                              <p:par>
                                <p:cTn id="200" presetID="3" presetClass="exit" presetSubtype="5" fill="hold" grpId="3" nodeType="withEffect">
                                  <p:stCondLst>
                                    <p:cond delay="0"/>
                                  </p:stCondLst>
                                  <p:childTnLst>
                                    <p:animEffect transition="out" filter="blinds(vertical)">
                                      <p:cBhvr>
                                        <p:cTn id="201" dur="5500"/>
                                        <p:tgtEl>
                                          <p:spTgt spid="32"/>
                                        </p:tgtEl>
                                      </p:cBhvr>
                                    </p:animEffect>
                                    <p:set>
                                      <p:cBhvr>
                                        <p:cTn id="202" dur="1" fill="hold">
                                          <p:stCondLst>
                                            <p:cond delay="5499"/>
                                          </p:stCondLst>
                                        </p:cTn>
                                        <p:tgtEl>
                                          <p:spTgt spid="32"/>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31"/>
                                        </p:tgtEl>
                                        <p:attrNameLst>
                                          <p:attrName>style.visibility</p:attrName>
                                        </p:attrNameLst>
                                      </p:cBhvr>
                                      <p:to>
                                        <p:strVal val="visible"/>
                                      </p:to>
                                    </p:set>
                                    <p:anim calcmode="lin" valueType="num">
                                      <p:cBhvr additive="base">
                                        <p:cTn id="205" dur="4000" fill="hold"/>
                                        <p:tgtEl>
                                          <p:spTgt spid="31"/>
                                        </p:tgtEl>
                                        <p:attrNameLst>
                                          <p:attrName>ppt_x</p:attrName>
                                        </p:attrNameLst>
                                      </p:cBhvr>
                                      <p:tavLst>
                                        <p:tav tm="0">
                                          <p:val>
                                            <p:strVal val="0-#ppt_w/2"/>
                                          </p:val>
                                        </p:tav>
                                        <p:tav tm="100000">
                                          <p:val>
                                            <p:strVal val="#ppt_x"/>
                                          </p:val>
                                        </p:tav>
                                      </p:tavLst>
                                    </p:anim>
                                    <p:anim calcmode="lin" valueType="num">
                                      <p:cBhvr additive="base">
                                        <p:cTn id="206" dur="4000" fill="hold"/>
                                        <p:tgtEl>
                                          <p:spTgt spid="31"/>
                                        </p:tgtEl>
                                        <p:attrNameLst>
                                          <p:attrName>ppt_y</p:attrName>
                                        </p:attrNameLst>
                                      </p:cBhvr>
                                      <p:tavLst>
                                        <p:tav tm="0">
                                          <p:val>
                                            <p:strVal val="#ppt_y"/>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31"/>
                                        </p:tgtEl>
                                        <p:attrNameLst>
                                          <p:attrName>style.visibility</p:attrName>
                                        </p:attrNameLst>
                                      </p:cBhvr>
                                      <p:to>
                                        <p:strVal val="visible"/>
                                      </p:to>
                                    </p:set>
                                    <p:anim calcmode="lin" valueType="num">
                                      <p:cBhvr>
                                        <p:cTn id="209" dur="4000" fill="hold"/>
                                        <p:tgtEl>
                                          <p:spTgt spid="31"/>
                                        </p:tgtEl>
                                        <p:attrNameLst>
                                          <p:attrName>ppt_w</p:attrName>
                                        </p:attrNameLst>
                                      </p:cBhvr>
                                      <p:tavLst>
                                        <p:tav tm="0" fmla="#ppt_w*sin(2.5*pi*$)">
                                          <p:val>
                                            <p:fltVal val="0"/>
                                          </p:val>
                                        </p:tav>
                                        <p:tav tm="100000">
                                          <p:val>
                                            <p:fltVal val="1"/>
                                          </p:val>
                                        </p:tav>
                                      </p:tavLst>
                                    </p:anim>
                                    <p:anim calcmode="lin" valueType="num">
                                      <p:cBhvr>
                                        <p:cTn id="210" dur="4000" fill="hold"/>
                                        <p:tgtEl>
                                          <p:spTgt spid="31"/>
                                        </p:tgtEl>
                                        <p:attrNameLst>
                                          <p:attrName>ppt_h</p:attrName>
                                        </p:attrNameLst>
                                      </p:cBhvr>
                                      <p:tavLst>
                                        <p:tav tm="0">
                                          <p:val>
                                            <p:strVal val="#ppt_h"/>
                                          </p:val>
                                        </p:tav>
                                        <p:tav tm="100000">
                                          <p:val>
                                            <p:strVal val="#ppt_h"/>
                                          </p:val>
                                        </p:tav>
                                      </p:tavLst>
                                    </p:anim>
                                  </p:childTnLst>
                                </p:cTn>
                              </p:par>
                              <p:par>
                                <p:cTn id="211" presetID="2" presetClass="exit" presetSubtype="2" fill="hold" grpId="2" nodeType="withEffect">
                                  <p:stCondLst>
                                    <p:cond delay="0"/>
                                  </p:stCondLst>
                                  <p:childTnLst>
                                    <p:anim calcmode="lin" valueType="num">
                                      <p:cBhvr additive="base">
                                        <p:cTn id="212" dur="4500"/>
                                        <p:tgtEl>
                                          <p:spTgt spid="31"/>
                                        </p:tgtEl>
                                        <p:attrNameLst>
                                          <p:attrName>ppt_x</p:attrName>
                                        </p:attrNameLst>
                                      </p:cBhvr>
                                      <p:tavLst>
                                        <p:tav tm="0">
                                          <p:val>
                                            <p:strVal val="ppt_x"/>
                                          </p:val>
                                        </p:tav>
                                        <p:tav tm="100000">
                                          <p:val>
                                            <p:strVal val="1+ppt_w/2"/>
                                          </p:val>
                                        </p:tav>
                                      </p:tavLst>
                                    </p:anim>
                                    <p:anim calcmode="lin" valueType="num">
                                      <p:cBhvr additive="base">
                                        <p:cTn id="213" dur="4500"/>
                                        <p:tgtEl>
                                          <p:spTgt spid="31"/>
                                        </p:tgtEl>
                                        <p:attrNameLst>
                                          <p:attrName>ppt_y</p:attrName>
                                        </p:attrNameLst>
                                      </p:cBhvr>
                                      <p:tavLst>
                                        <p:tav tm="0">
                                          <p:val>
                                            <p:strVal val="ppt_y"/>
                                          </p:val>
                                        </p:tav>
                                        <p:tav tm="100000">
                                          <p:val>
                                            <p:strVal val="ppt_y"/>
                                          </p:val>
                                        </p:tav>
                                      </p:tavLst>
                                    </p:anim>
                                    <p:set>
                                      <p:cBhvr>
                                        <p:cTn id="214" dur="1" fill="hold">
                                          <p:stCondLst>
                                            <p:cond delay="4499"/>
                                          </p:stCondLst>
                                        </p:cTn>
                                        <p:tgtEl>
                                          <p:spTgt spid="31"/>
                                        </p:tgtEl>
                                        <p:attrNameLst>
                                          <p:attrName>style.visibility</p:attrName>
                                        </p:attrNameLst>
                                      </p:cBhvr>
                                      <p:to>
                                        <p:strVal val="hidden"/>
                                      </p:to>
                                    </p:set>
                                  </p:childTnLst>
                                </p:cTn>
                              </p:par>
                              <p:par>
                                <p:cTn id="215" presetID="3" presetClass="exit" presetSubtype="5" fill="hold" grpId="3" nodeType="withEffect">
                                  <p:stCondLst>
                                    <p:cond delay="0"/>
                                  </p:stCondLst>
                                  <p:childTnLst>
                                    <p:animEffect transition="out" filter="blinds(vertical)">
                                      <p:cBhvr>
                                        <p:cTn id="216" dur="5500"/>
                                        <p:tgtEl>
                                          <p:spTgt spid="31"/>
                                        </p:tgtEl>
                                      </p:cBhvr>
                                    </p:animEffect>
                                    <p:set>
                                      <p:cBhvr>
                                        <p:cTn id="217" dur="1" fill="hold">
                                          <p:stCondLst>
                                            <p:cond delay="5499"/>
                                          </p:stCondLst>
                                        </p:cTn>
                                        <p:tgtEl>
                                          <p:spTgt spid="31"/>
                                        </p:tgtEl>
                                        <p:attrNameLst>
                                          <p:attrName>style.visibility</p:attrName>
                                        </p:attrNameLst>
                                      </p:cBhvr>
                                      <p:to>
                                        <p:strVal val="hidden"/>
                                      </p:to>
                                    </p:set>
                                  </p:childTnLst>
                                </p:cTn>
                              </p:par>
                              <p:par>
                                <p:cTn id="218" presetID="2" presetClass="entr" presetSubtype="8" fill="hold" grpId="0" nodeType="withEffect">
                                  <p:stCondLst>
                                    <p:cond delay="0"/>
                                  </p:stCondLst>
                                  <p:childTnLst>
                                    <p:set>
                                      <p:cBhvr>
                                        <p:cTn id="219" dur="1" fill="hold">
                                          <p:stCondLst>
                                            <p:cond delay="0"/>
                                          </p:stCondLst>
                                        </p:cTn>
                                        <p:tgtEl>
                                          <p:spTgt spid="29"/>
                                        </p:tgtEl>
                                        <p:attrNameLst>
                                          <p:attrName>style.visibility</p:attrName>
                                        </p:attrNameLst>
                                      </p:cBhvr>
                                      <p:to>
                                        <p:strVal val="visible"/>
                                      </p:to>
                                    </p:set>
                                    <p:anim calcmode="lin" valueType="num">
                                      <p:cBhvr additive="base">
                                        <p:cTn id="220" dur="4000" fill="hold"/>
                                        <p:tgtEl>
                                          <p:spTgt spid="29"/>
                                        </p:tgtEl>
                                        <p:attrNameLst>
                                          <p:attrName>ppt_x</p:attrName>
                                        </p:attrNameLst>
                                      </p:cBhvr>
                                      <p:tavLst>
                                        <p:tav tm="0">
                                          <p:val>
                                            <p:strVal val="0-#ppt_w/2"/>
                                          </p:val>
                                        </p:tav>
                                        <p:tav tm="100000">
                                          <p:val>
                                            <p:strVal val="#ppt_x"/>
                                          </p:val>
                                        </p:tav>
                                      </p:tavLst>
                                    </p:anim>
                                    <p:anim calcmode="lin" valueType="num">
                                      <p:cBhvr additive="base">
                                        <p:cTn id="221" dur="4000" fill="hold"/>
                                        <p:tgtEl>
                                          <p:spTgt spid="29"/>
                                        </p:tgtEl>
                                        <p:attrNameLst>
                                          <p:attrName>ppt_y</p:attrName>
                                        </p:attrNameLst>
                                      </p:cBhvr>
                                      <p:tavLst>
                                        <p:tav tm="0">
                                          <p:val>
                                            <p:strVal val="#ppt_y"/>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29"/>
                                        </p:tgtEl>
                                        <p:attrNameLst>
                                          <p:attrName>style.visibility</p:attrName>
                                        </p:attrNameLst>
                                      </p:cBhvr>
                                      <p:to>
                                        <p:strVal val="visible"/>
                                      </p:to>
                                    </p:set>
                                    <p:anim calcmode="lin" valueType="num">
                                      <p:cBhvr>
                                        <p:cTn id="224" dur="4000" fill="hold"/>
                                        <p:tgtEl>
                                          <p:spTgt spid="29"/>
                                        </p:tgtEl>
                                        <p:attrNameLst>
                                          <p:attrName>ppt_w</p:attrName>
                                        </p:attrNameLst>
                                      </p:cBhvr>
                                      <p:tavLst>
                                        <p:tav tm="0" fmla="#ppt_w*sin(2.5*pi*$)">
                                          <p:val>
                                            <p:fltVal val="0"/>
                                          </p:val>
                                        </p:tav>
                                        <p:tav tm="100000">
                                          <p:val>
                                            <p:fltVal val="1"/>
                                          </p:val>
                                        </p:tav>
                                      </p:tavLst>
                                    </p:anim>
                                    <p:anim calcmode="lin" valueType="num">
                                      <p:cBhvr>
                                        <p:cTn id="225" dur="4000" fill="hold"/>
                                        <p:tgtEl>
                                          <p:spTgt spid="29"/>
                                        </p:tgtEl>
                                        <p:attrNameLst>
                                          <p:attrName>ppt_h</p:attrName>
                                        </p:attrNameLst>
                                      </p:cBhvr>
                                      <p:tavLst>
                                        <p:tav tm="0">
                                          <p:val>
                                            <p:strVal val="#ppt_h"/>
                                          </p:val>
                                        </p:tav>
                                        <p:tav tm="100000">
                                          <p:val>
                                            <p:strVal val="#ppt_h"/>
                                          </p:val>
                                        </p:tav>
                                      </p:tavLst>
                                    </p:anim>
                                  </p:childTnLst>
                                </p:cTn>
                              </p:par>
                              <p:par>
                                <p:cTn id="226" presetID="2" presetClass="exit" presetSubtype="2" fill="hold" grpId="2" nodeType="withEffect">
                                  <p:stCondLst>
                                    <p:cond delay="0"/>
                                  </p:stCondLst>
                                  <p:childTnLst>
                                    <p:anim calcmode="lin" valueType="num">
                                      <p:cBhvr additive="base">
                                        <p:cTn id="227" dur="4500"/>
                                        <p:tgtEl>
                                          <p:spTgt spid="29"/>
                                        </p:tgtEl>
                                        <p:attrNameLst>
                                          <p:attrName>ppt_x</p:attrName>
                                        </p:attrNameLst>
                                      </p:cBhvr>
                                      <p:tavLst>
                                        <p:tav tm="0">
                                          <p:val>
                                            <p:strVal val="ppt_x"/>
                                          </p:val>
                                        </p:tav>
                                        <p:tav tm="100000">
                                          <p:val>
                                            <p:strVal val="1+ppt_w/2"/>
                                          </p:val>
                                        </p:tav>
                                      </p:tavLst>
                                    </p:anim>
                                    <p:anim calcmode="lin" valueType="num">
                                      <p:cBhvr additive="base">
                                        <p:cTn id="228" dur="4500"/>
                                        <p:tgtEl>
                                          <p:spTgt spid="29"/>
                                        </p:tgtEl>
                                        <p:attrNameLst>
                                          <p:attrName>ppt_y</p:attrName>
                                        </p:attrNameLst>
                                      </p:cBhvr>
                                      <p:tavLst>
                                        <p:tav tm="0">
                                          <p:val>
                                            <p:strVal val="ppt_y"/>
                                          </p:val>
                                        </p:tav>
                                        <p:tav tm="100000">
                                          <p:val>
                                            <p:strVal val="ppt_y"/>
                                          </p:val>
                                        </p:tav>
                                      </p:tavLst>
                                    </p:anim>
                                    <p:set>
                                      <p:cBhvr>
                                        <p:cTn id="229" dur="1" fill="hold">
                                          <p:stCondLst>
                                            <p:cond delay="4499"/>
                                          </p:stCondLst>
                                        </p:cTn>
                                        <p:tgtEl>
                                          <p:spTgt spid="29"/>
                                        </p:tgtEl>
                                        <p:attrNameLst>
                                          <p:attrName>style.visibility</p:attrName>
                                        </p:attrNameLst>
                                      </p:cBhvr>
                                      <p:to>
                                        <p:strVal val="hidden"/>
                                      </p:to>
                                    </p:set>
                                  </p:childTnLst>
                                </p:cTn>
                              </p:par>
                              <p:par>
                                <p:cTn id="230" presetID="3" presetClass="exit" presetSubtype="5" fill="hold" grpId="3" nodeType="withEffect">
                                  <p:stCondLst>
                                    <p:cond delay="0"/>
                                  </p:stCondLst>
                                  <p:childTnLst>
                                    <p:animEffect transition="out" filter="blinds(vertical)">
                                      <p:cBhvr>
                                        <p:cTn id="231" dur="5500"/>
                                        <p:tgtEl>
                                          <p:spTgt spid="29"/>
                                        </p:tgtEl>
                                      </p:cBhvr>
                                    </p:animEffect>
                                    <p:set>
                                      <p:cBhvr>
                                        <p:cTn id="232" dur="1" fill="hold">
                                          <p:stCondLst>
                                            <p:cond delay="5499"/>
                                          </p:stCondLst>
                                        </p:cTn>
                                        <p:tgtEl>
                                          <p:spTgt spid="29"/>
                                        </p:tgtEl>
                                        <p:attrNameLst>
                                          <p:attrName>style.visibility</p:attrName>
                                        </p:attrNameLst>
                                      </p:cBhvr>
                                      <p:to>
                                        <p:strVal val="hidden"/>
                                      </p:to>
                                    </p:set>
                                  </p:childTnLst>
                                </p:cTn>
                              </p:par>
                              <p:par>
                                <p:cTn id="233" presetID="2" presetClass="entr" presetSubtype="8" fill="hold" grpId="0" nodeType="withEffect">
                                  <p:stCondLst>
                                    <p:cond delay="0"/>
                                  </p:stCondLst>
                                  <p:childTnLst>
                                    <p:set>
                                      <p:cBhvr>
                                        <p:cTn id="234" dur="1" fill="hold">
                                          <p:stCondLst>
                                            <p:cond delay="0"/>
                                          </p:stCondLst>
                                        </p:cTn>
                                        <p:tgtEl>
                                          <p:spTgt spid="28"/>
                                        </p:tgtEl>
                                        <p:attrNameLst>
                                          <p:attrName>style.visibility</p:attrName>
                                        </p:attrNameLst>
                                      </p:cBhvr>
                                      <p:to>
                                        <p:strVal val="visible"/>
                                      </p:to>
                                    </p:set>
                                    <p:anim calcmode="lin" valueType="num">
                                      <p:cBhvr additive="base">
                                        <p:cTn id="235" dur="4000" fill="hold"/>
                                        <p:tgtEl>
                                          <p:spTgt spid="28"/>
                                        </p:tgtEl>
                                        <p:attrNameLst>
                                          <p:attrName>ppt_x</p:attrName>
                                        </p:attrNameLst>
                                      </p:cBhvr>
                                      <p:tavLst>
                                        <p:tav tm="0">
                                          <p:val>
                                            <p:strVal val="0-#ppt_w/2"/>
                                          </p:val>
                                        </p:tav>
                                        <p:tav tm="100000">
                                          <p:val>
                                            <p:strVal val="#ppt_x"/>
                                          </p:val>
                                        </p:tav>
                                      </p:tavLst>
                                    </p:anim>
                                    <p:anim calcmode="lin" valueType="num">
                                      <p:cBhvr additive="base">
                                        <p:cTn id="236" dur="4000" fill="hold"/>
                                        <p:tgtEl>
                                          <p:spTgt spid="28"/>
                                        </p:tgtEl>
                                        <p:attrNameLst>
                                          <p:attrName>ppt_y</p:attrName>
                                        </p:attrNameLst>
                                      </p:cBhvr>
                                      <p:tavLst>
                                        <p:tav tm="0">
                                          <p:val>
                                            <p:strVal val="#ppt_y"/>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28"/>
                                        </p:tgtEl>
                                        <p:attrNameLst>
                                          <p:attrName>style.visibility</p:attrName>
                                        </p:attrNameLst>
                                      </p:cBhvr>
                                      <p:to>
                                        <p:strVal val="visible"/>
                                      </p:to>
                                    </p:set>
                                    <p:anim calcmode="lin" valueType="num">
                                      <p:cBhvr>
                                        <p:cTn id="239" dur="4000" fill="hold"/>
                                        <p:tgtEl>
                                          <p:spTgt spid="28"/>
                                        </p:tgtEl>
                                        <p:attrNameLst>
                                          <p:attrName>ppt_w</p:attrName>
                                        </p:attrNameLst>
                                      </p:cBhvr>
                                      <p:tavLst>
                                        <p:tav tm="0" fmla="#ppt_w*sin(2.5*pi*$)">
                                          <p:val>
                                            <p:fltVal val="0"/>
                                          </p:val>
                                        </p:tav>
                                        <p:tav tm="100000">
                                          <p:val>
                                            <p:fltVal val="1"/>
                                          </p:val>
                                        </p:tav>
                                      </p:tavLst>
                                    </p:anim>
                                    <p:anim calcmode="lin" valueType="num">
                                      <p:cBhvr>
                                        <p:cTn id="240" dur="4000" fill="hold"/>
                                        <p:tgtEl>
                                          <p:spTgt spid="28"/>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4500"/>
                                        <p:tgtEl>
                                          <p:spTgt spid="28"/>
                                        </p:tgtEl>
                                        <p:attrNameLst>
                                          <p:attrName>ppt_x</p:attrName>
                                        </p:attrNameLst>
                                      </p:cBhvr>
                                      <p:tavLst>
                                        <p:tav tm="0">
                                          <p:val>
                                            <p:strVal val="ppt_x"/>
                                          </p:val>
                                        </p:tav>
                                        <p:tav tm="100000">
                                          <p:val>
                                            <p:strVal val="1+ppt_w/2"/>
                                          </p:val>
                                        </p:tav>
                                      </p:tavLst>
                                    </p:anim>
                                    <p:anim calcmode="lin" valueType="num">
                                      <p:cBhvr additive="base">
                                        <p:cTn id="243" dur="4500"/>
                                        <p:tgtEl>
                                          <p:spTgt spid="28"/>
                                        </p:tgtEl>
                                        <p:attrNameLst>
                                          <p:attrName>ppt_y</p:attrName>
                                        </p:attrNameLst>
                                      </p:cBhvr>
                                      <p:tavLst>
                                        <p:tav tm="0">
                                          <p:val>
                                            <p:strVal val="ppt_y"/>
                                          </p:val>
                                        </p:tav>
                                        <p:tav tm="100000">
                                          <p:val>
                                            <p:strVal val="ppt_y"/>
                                          </p:val>
                                        </p:tav>
                                      </p:tavLst>
                                    </p:anim>
                                    <p:set>
                                      <p:cBhvr>
                                        <p:cTn id="244" dur="1" fill="hold">
                                          <p:stCondLst>
                                            <p:cond delay="4499"/>
                                          </p:stCondLst>
                                        </p:cTn>
                                        <p:tgtEl>
                                          <p:spTgt spid="28"/>
                                        </p:tgtEl>
                                        <p:attrNameLst>
                                          <p:attrName>style.visibility</p:attrName>
                                        </p:attrNameLst>
                                      </p:cBhvr>
                                      <p:to>
                                        <p:strVal val="hidden"/>
                                      </p:to>
                                    </p:set>
                                  </p:childTnLst>
                                </p:cTn>
                              </p:par>
                              <p:par>
                                <p:cTn id="245" presetID="3" presetClass="exit" presetSubtype="5" fill="hold" grpId="3" nodeType="withEffect">
                                  <p:stCondLst>
                                    <p:cond delay="0"/>
                                  </p:stCondLst>
                                  <p:childTnLst>
                                    <p:animEffect transition="out" filter="blinds(vertical)">
                                      <p:cBhvr>
                                        <p:cTn id="246" dur="5500"/>
                                        <p:tgtEl>
                                          <p:spTgt spid="28"/>
                                        </p:tgtEl>
                                      </p:cBhvr>
                                    </p:animEffect>
                                    <p:set>
                                      <p:cBhvr>
                                        <p:cTn id="247" dur="1" fill="hold">
                                          <p:stCondLst>
                                            <p:cond delay="5499"/>
                                          </p:stCondLst>
                                        </p:cTn>
                                        <p:tgtEl>
                                          <p:spTgt spid="28"/>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27"/>
                                        </p:tgtEl>
                                        <p:attrNameLst>
                                          <p:attrName>style.visibility</p:attrName>
                                        </p:attrNameLst>
                                      </p:cBhvr>
                                      <p:to>
                                        <p:strVal val="visible"/>
                                      </p:to>
                                    </p:set>
                                    <p:anim calcmode="lin" valueType="num">
                                      <p:cBhvr additive="base">
                                        <p:cTn id="250" dur="4000" fill="hold"/>
                                        <p:tgtEl>
                                          <p:spTgt spid="27"/>
                                        </p:tgtEl>
                                        <p:attrNameLst>
                                          <p:attrName>ppt_x</p:attrName>
                                        </p:attrNameLst>
                                      </p:cBhvr>
                                      <p:tavLst>
                                        <p:tav tm="0">
                                          <p:val>
                                            <p:strVal val="0-#ppt_w/2"/>
                                          </p:val>
                                        </p:tav>
                                        <p:tav tm="100000">
                                          <p:val>
                                            <p:strVal val="#ppt_x"/>
                                          </p:val>
                                        </p:tav>
                                      </p:tavLst>
                                    </p:anim>
                                    <p:anim calcmode="lin" valueType="num">
                                      <p:cBhvr additive="base">
                                        <p:cTn id="251" dur="4000" fill="hold"/>
                                        <p:tgtEl>
                                          <p:spTgt spid="27"/>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p:cTn id="254" dur="4000" fill="hold"/>
                                        <p:tgtEl>
                                          <p:spTgt spid="27"/>
                                        </p:tgtEl>
                                        <p:attrNameLst>
                                          <p:attrName>ppt_w</p:attrName>
                                        </p:attrNameLst>
                                      </p:cBhvr>
                                      <p:tavLst>
                                        <p:tav tm="0" fmla="#ppt_w*sin(2.5*pi*$)">
                                          <p:val>
                                            <p:fltVal val="0"/>
                                          </p:val>
                                        </p:tav>
                                        <p:tav tm="100000">
                                          <p:val>
                                            <p:fltVal val="1"/>
                                          </p:val>
                                        </p:tav>
                                      </p:tavLst>
                                    </p:anim>
                                    <p:anim calcmode="lin" valueType="num">
                                      <p:cBhvr>
                                        <p:cTn id="255" dur="4000" fill="hold"/>
                                        <p:tgtEl>
                                          <p:spTgt spid="27"/>
                                        </p:tgtEl>
                                        <p:attrNameLst>
                                          <p:attrName>ppt_h</p:attrName>
                                        </p:attrNameLst>
                                      </p:cBhvr>
                                      <p:tavLst>
                                        <p:tav tm="0">
                                          <p:val>
                                            <p:strVal val="#ppt_h"/>
                                          </p:val>
                                        </p:tav>
                                        <p:tav tm="100000">
                                          <p:val>
                                            <p:strVal val="#ppt_h"/>
                                          </p:val>
                                        </p:tav>
                                      </p:tavLst>
                                    </p:anim>
                                  </p:childTnLst>
                                </p:cTn>
                              </p:par>
                              <p:par>
                                <p:cTn id="256" presetID="2" presetClass="exit" presetSubtype="2" fill="hold" grpId="2" nodeType="withEffect">
                                  <p:stCondLst>
                                    <p:cond delay="0"/>
                                  </p:stCondLst>
                                  <p:childTnLst>
                                    <p:anim calcmode="lin" valueType="num">
                                      <p:cBhvr additive="base">
                                        <p:cTn id="257" dur="4500"/>
                                        <p:tgtEl>
                                          <p:spTgt spid="27"/>
                                        </p:tgtEl>
                                        <p:attrNameLst>
                                          <p:attrName>ppt_x</p:attrName>
                                        </p:attrNameLst>
                                      </p:cBhvr>
                                      <p:tavLst>
                                        <p:tav tm="0">
                                          <p:val>
                                            <p:strVal val="ppt_x"/>
                                          </p:val>
                                        </p:tav>
                                        <p:tav tm="100000">
                                          <p:val>
                                            <p:strVal val="1+ppt_w/2"/>
                                          </p:val>
                                        </p:tav>
                                      </p:tavLst>
                                    </p:anim>
                                    <p:anim calcmode="lin" valueType="num">
                                      <p:cBhvr additive="base">
                                        <p:cTn id="258" dur="4500"/>
                                        <p:tgtEl>
                                          <p:spTgt spid="27"/>
                                        </p:tgtEl>
                                        <p:attrNameLst>
                                          <p:attrName>ppt_y</p:attrName>
                                        </p:attrNameLst>
                                      </p:cBhvr>
                                      <p:tavLst>
                                        <p:tav tm="0">
                                          <p:val>
                                            <p:strVal val="ppt_y"/>
                                          </p:val>
                                        </p:tav>
                                        <p:tav tm="100000">
                                          <p:val>
                                            <p:strVal val="ppt_y"/>
                                          </p:val>
                                        </p:tav>
                                      </p:tavLst>
                                    </p:anim>
                                    <p:set>
                                      <p:cBhvr>
                                        <p:cTn id="259" dur="1" fill="hold">
                                          <p:stCondLst>
                                            <p:cond delay="4499"/>
                                          </p:stCondLst>
                                        </p:cTn>
                                        <p:tgtEl>
                                          <p:spTgt spid="27"/>
                                        </p:tgtEl>
                                        <p:attrNameLst>
                                          <p:attrName>style.visibility</p:attrName>
                                        </p:attrNameLst>
                                      </p:cBhvr>
                                      <p:to>
                                        <p:strVal val="hidden"/>
                                      </p:to>
                                    </p:set>
                                  </p:childTnLst>
                                </p:cTn>
                              </p:par>
                              <p:par>
                                <p:cTn id="260" presetID="3" presetClass="exit" presetSubtype="5" fill="hold" grpId="3" nodeType="withEffect">
                                  <p:stCondLst>
                                    <p:cond delay="0"/>
                                  </p:stCondLst>
                                  <p:childTnLst>
                                    <p:animEffect transition="out" filter="blinds(vertical)">
                                      <p:cBhvr>
                                        <p:cTn id="261" dur="5500"/>
                                        <p:tgtEl>
                                          <p:spTgt spid="27"/>
                                        </p:tgtEl>
                                      </p:cBhvr>
                                    </p:animEffect>
                                    <p:set>
                                      <p:cBhvr>
                                        <p:cTn id="262" dur="1" fill="hold">
                                          <p:stCondLst>
                                            <p:cond delay="5499"/>
                                          </p:stCondLst>
                                        </p:cTn>
                                        <p:tgtEl>
                                          <p:spTgt spid="27"/>
                                        </p:tgtEl>
                                        <p:attrNameLst>
                                          <p:attrName>style.visibility</p:attrName>
                                        </p:attrNameLst>
                                      </p:cBhvr>
                                      <p:to>
                                        <p:strVal val="hidden"/>
                                      </p:to>
                                    </p:set>
                                  </p:childTnLst>
                                </p:cTn>
                              </p:par>
                              <p:par>
                                <p:cTn id="263" presetID="2" presetClass="entr" presetSubtype="8" fill="hold" grpId="0" nodeType="withEffect">
                                  <p:stCondLst>
                                    <p:cond delay="0"/>
                                  </p:stCondLst>
                                  <p:childTnLst>
                                    <p:set>
                                      <p:cBhvr>
                                        <p:cTn id="264" dur="1" fill="hold">
                                          <p:stCondLst>
                                            <p:cond delay="0"/>
                                          </p:stCondLst>
                                        </p:cTn>
                                        <p:tgtEl>
                                          <p:spTgt spid="26"/>
                                        </p:tgtEl>
                                        <p:attrNameLst>
                                          <p:attrName>style.visibility</p:attrName>
                                        </p:attrNameLst>
                                      </p:cBhvr>
                                      <p:to>
                                        <p:strVal val="visible"/>
                                      </p:to>
                                    </p:set>
                                    <p:anim calcmode="lin" valueType="num">
                                      <p:cBhvr additive="base">
                                        <p:cTn id="265" dur="4000" fill="hold"/>
                                        <p:tgtEl>
                                          <p:spTgt spid="26"/>
                                        </p:tgtEl>
                                        <p:attrNameLst>
                                          <p:attrName>ppt_x</p:attrName>
                                        </p:attrNameLst>
                                      </p:cBhvr>
                                      <p:tavLst>
                                        <p:tav tm="0">
                                          <p:val>
                                            <p:strVal val="0-#ppt_w/2"/>
                                          </p:val>
                                        </p:tav>
                                        <p:tav tm="100000">
                                          <p:val>
                                            <p:strVal val="#ppt_x"/>
                                          </p:val>
                                        </p:tav>
                                      </p:tavLst>
                                    </p:anim>
                                    <p:anim calcmode="lin" valueType="num">
                                      <p:cBhvr additive="base">
                                        <p:cTn id="266" dur="4000" fill="hold"/>
                                        <p:tgtEl>
                                          <p:spTgt spid="26"/>
                                        </p:tgtEl>
                                        <p:attrNameLst>
                                          <p:attrName>ppt_y</p:attrName>
                                        </p:attrNameLst>
                                      </p:cBhvr>
                                      <p:tavLst>
                                        <p:tav tm="0">
                                          <p:val>
                                            <p:strVal val="#ppt_y"/>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26"/>
                                        </p:tgtEl>
                                        <p:attrNameLst>
                                          <p:attrName>style.visibility</p:attrName>
                                        </p:attrNameLst>
                                      </p:cBhvr>
                                      <p:to>
                                        <p:strVal val="visible"/>
                                      </p:to>
                                    </p:set>
                                    <p:anim calcmode="lin" valueType="num">
                                      <p:cBhvr>
                                        <p:cTn id="269" dur="4000" fill="hold"/>
                                        <p:tgtEl>
                                          <p:spTgt spid="26"/>
                                        </p:tgtEl>
                                        <p:attrNameLst>
                                          <p:attrName>ppt_w</p:attrName>
                                        </p:attrNameLst>
                                      </p:cBhvr>
                                      <p:tavLst>
                                        <p:tav tm="0" fmla="#ppt_w*sin(2.5*pi*$)">
                                          <p:val>
                                            <p:fltVal val="0"/>
                                          </p:val>
                                        </p:tav>
                                        <p:tav tm="100000">
                                          <p:val>
                                            <p:fltVal val="1"/>
                                          </p:val>
                                        </p:tav>
                                      </p:tavLst>
                                    </p:anim>
                                    <p:anim calcmode="lin" valueType="num">
                                      <p:cBhvr>
                                        <p:cTn id="270" dur="4000" fill="hold"/>
                                        <p:tgtEl>
                                          <p:spTgt spid="26"/>
                                        </p:tgtEl>
                                        <p:attrNameLst>
                                          <p:attrName>ppt_h</p:attrName>
                                        </p:attrNameLst>
                                      </p:cBhvr>
                                      <p:tavLst>
                                        <p:tav tm="0">
                                          <p:val>
                                            <p:strVal val="#ppt_h"/>
                                          </p:val>
                                        </p:tav>
                                        <p:tav tm="100000">
                                          <p:val>
                                            <p:strVal val="#ppt_h"/>
                                          </p:val>
                                        </p:tav>
                                      </p:tavLst>
                                    </p:anim>
                                  </p:childTnLst>
                                </p:cTn>
                              </p:par>
                              <p:par>
                                <p:cTn id="271" presetID="2" presetClass="exit" presetSubtype="2" fill="hold" grpId="2" nodeType="withEffect">
                                  <p:stCondLst>
                                    <p:cond delay="0"/>
                                  </p:stCondLst>
                                  <p:childTnLst>
                                    <p:anim calcmode="lin" valueType="num">
                                      <p:cBhvr additive="base">
                                        <p:cTn id="272" dur="4500"/>
                                        <p:tgtEl>
                                          <p:spTgt spid="26"/>
                                        </p:tgtEl>
                                        <p:attrNameLst>
                                          <p:attrName>ppt_x</p:attrName>
                                        </p:attrNameLst>
                                      </p:cBhvr>
                                      <p:tavLst>
                                        <p:tav tm="0">
                                          <p:val>
                                            <p:strVal val="ppt_x"/>
                                          </p:val>
                                        </p:tav>
                                        <p:tav tm="100000">
                                          <p:val>
                                            <p:strVal val="1+ppt_w/2"/>
                                          </p:val>
                                        </p:tav>
                                      </p:tavLst>
                                    </p:anim>
                                    <p:anim calcmode="lin" valueType="num">
                                      <p:cBhvr additive="base">
                                        <p:cTn id="273" dur="4500"/>
                                        <p:tgtEl>
                                          <p:spTgt spid="26"/>
                                        </p:tgtEl>
                                        <p:attrNameLst>
                                          <p:attrName>ppt_y</p:attrName>
                                        </p:attrNameLst>
                                      </p:cBhvr>
                                      <p:tavLst>
                                        <p:tav tm="0">
                                          <p:val>
                                            <p:strVal val="ppt_y"/>
                                          </p:val>
                                        </p:tav>
                                        <p:tav tm="100000">
                                          <p:val>
                                            <p:strVal val="ppt_y"/>
                                          </p:val>
                                        </p:tav>
                                      </p:tavLst>
                                    </p:anim>
                                    <p:set>
                                      <p:cBhvr>
                                        <p:cTn id="274" dur="1" fill="hold">
                                          <p:stCondLst>
                                            <p:cond delay="4499"/>
                                          </p:stCondLst>
                                        </p:cTn>
                                        <p:tgtEl>
                                          <p:spTgt spid="26"/>
                                        </p:tgtEl>
                                        <p:attrNameLst>
                                          <p:attrName>style.visibility</p:attrName>
                                        </p:attrNameLst>
                                      </p:cBhvr>
                                      <p:to>
                                        <p:strVal val="hidden"/>
                                      </p:to>
                                    </p:set>
                                  </p:childTnLst>
                                </p:cTn>
                              </p:par>
                              <p:par>
                                <p:cTn id="275" presetID="3" presetClass="exit" presetSubtype="5" fill="hold" grpId="3" nodeType="withEffect">
                                  <p:stCondLst>
                                    <p:cond delay="0"/>
                                  </p:stCondLst>
                                  <p:childTnLst>
                                    <p:animEffect transition="out" filter="blinds(vertical)">
                                      <p:cBhvr>
                                        <p:cTn id="276" dur="5500"/>
                                        <p:tgtEl>
                                          <p:spTgt spid="26"/>
                                        </p:tgtEl>
                                      </p:cBhvr>
                                    </p:animEffect>
                                    <p:set>
                                      <p:cBhvr>
                                        <p:cTn id="277" dur="1" fill="hold">
                                          <p:stCondLst>
                                            <p:cond delay="5499"/>
                                          </p:stCondLst>
                                        </p:cTn>
                                        <p:tgtEl>
                                          <p:spTgt spid="26"/>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25"/>
                                        </p:tgtEl>
                                        <p:attrNameLst>
                                          <p:attrName>style.visibility</p:attrName>
                                        </p:attrNameLst>
                                      </p:cBhvr>
                                      <p:to>
                                        <p:strVal val="visible"/>
                                      </p:to>
                                    </p:set>
                                    <p:anim calcmode="lin" valueType="num">
                                      <p:cBhvr additive="base">
                                        <p:cTn id="280" dur="4000" fill="hold"/>
                                        <p:tgtEl>
                                          <p:spTgt spid="25"/>
                                        </p:tgtEl>
                                        <p:attrNameLst>
                                          <p:attrName>ppt_x</p:attrName>
                                        </p:attrNameLst>
                                      </p:cBhvr>
                                      <p:tavLst>
                                        <p:tav tm="0">
                                          <p:val>
                                            <p:strVal val="0-#ppt_w/2"/>
                                          </p:val>
                                        </p:tav>
                                        <p:tav tm="100000">
                                          <p:val>
                                            <p:strVal val="#ppt_x"/>
                                          </p:val>
                                        </p:tav>
                                      </p:tavLst>
                                    </p:anim>
                                    <p:anim calcmode="lin" valueType="num">
                                      <p:cBhvr additive="base">
                                        <p:cTn id="281" dur="4000" fill="hold"/>
                                        <p:tgtEl>
                                          <p:spTgt spid="25"/>
                                        </p:tgtEl>
                                        <p:attrNameLst>
                                          <p:attrName>ppt_y</p:attrName>
                                        </p:attrNameLst>
                                      </p:cBhvr>
                                      <p:tavLst>
                                        <p:tav tm="0">
                                          <p:val>
                                            <p:strVal val="#ppt_y"/>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25"/>
                                        </p:tgtEl>
                                        <p:attrNameLst>
                                          <p:attrName>style.visibility</p:attrName>
                                        </p:attrNameLst>
                                      </p:cBhvr>
                                      <p:to>
                                        <p:strVal val="visible"/>
                                      </p:to>
                                    </p:set>
                                    <p:anim calcmode="lin" valueType="num">
                                      <p:cBhvr>
                                        <p:cTn id="284" dur="4000" fill="hold"/>
                                        <p:tgtEl>
                                          <p:spTgt spid="25"/>
                                        </p:tgtEl>
                                        <p:attrNameLst>
                                          <p:attrName>ppt_w</p:attrName>
                                        </p:attrNameLst>
                                      </p:cBhvr>
                                      <p:tavLst>
                                        <p:tav tm="0" fmla="#ppt_w*sin(2.5*pi*$)">
                                          <p:val>
                                            <p:fltVal val="0"/>
                                          </p:val>
                                        </p:tav>
                                        <p:tav tm="100000">
                                          <p:val>
                                            <p:fltVal val="1"/>
                                          </p:val>
                                        </p:tav>
                                      </p:tavLst>
                                    </p:anim>
                                    <p:anim calcmode="lin" valueType="num">
                                      <p:cBhvr>
                                        <p:cTn id="285" dur="4000" fill="hold"/>
                                        <p:tgtEl>
                                          <p:spTgt spid="25"/>
                                        </p:tgtEl>
                                        <p:attrNameLst>
                                          <p:attrName>ppt_h</p:attrName>
                                        </p:attrNameLst>
                                      </p:cBhvr>
                                      <p:tavLst>
                                        <p:tav tm="0">
                                          <p:val>
                                            <p:strVal val="#ppt_h"/>
                                          </p:val>
                                        </p:tav>
                                        <p:tav tm="100000">
                                          <p:val>
                                            <p:strVal val="#ppt_h"/>
                                          </p:val>
                                        </p:tav>
                                      </p:tavLst>
                                    </p:anim>
                                  </p:childTnLst>
                                </p:cTn>
                              </p:par>
                              <p:par>
                                <p:cTn id="286" presetID="2" presetClass="exit" presetSubtype="2" fill="hold" grpId="2" nodeType="withEffect">
                                  <p:stCondLst>
                                    <p:cond delay="0"/>
                                  </p:stCondLst>
                                  <p:childTnLst>
                                    <p:anim calcmode="lin" valueType="num">
                                      <p:cBhvr additive="base">
                                        <p:cTn id="287" dur="4500"/>
                                        <p:tgtEl>
                                          <p:spTgt spid="25"/>
                                        </p:tgtEl>
                                        <p:attrNameLst>
                                          <p:attrName>ppt_x</p:attrName>
                                        </p:attrNameLst>
                                      </p:cBhvr>
                                      <p:tavLst>
                                        <p:tav tm="0">
                                          <p:val>
                                            <p:strVal val="ppt_x"/>
                                          </p:val>
                                        </p:tav>
                                        <p:tav tm="100000">
                                          <p:val>
                                            <p:strVal val="1+ppt_w/2"/>
                                          </p:val>
                                        </p:tav>
                                      </p:tavLst>
                                    </p:anim>
                                    <p:anim calcmode="lin" valueType="num">
                                      <p:cBhvr additive="base">
                                        <p:cTn id="288" dur="4500"/>
                                        <p:tgtEl>
                                          <p:spTgt spid="25"/>
                                        </p:tgtEl>
                                        <p:attrNameLst>
                                          <p:attrName>ppt_y</p:attrName>
                                        </p:attrNameLst>
                                      </p:cBhvr>
                                      <p:tavLst>
                                        <p:tav tm="0">
                                          <p:val>
                                            <p:strVal val="ppt_y"/>
                                          </p:val>
                                        </p:tav>
                                        <p:tav tm="100000">
                                          <p:val>
                                            <p:strVal val="ppt_y"/>
                                          </p:val>
                                        </p:tav>
                                      </p:tavLst>
                                    </p:anim>
                                    <p:set>
                                      <p:cBhvr>
                                        <p:cTn id="289" dur="1" fill="hold">
                                          <p:stCondLst>
                                            <p:cond delay="4499"/>
                                          </p:stCondLst>
                                        </p:cTn>
                                        <p:tgtEl>
                                          <p:spTgt spid="25"/>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5500"/>
                                        <p:tgtEl>
                                          <p:spTgt spid="25"/>
                                        </p:tgtEl>
                                      </p:cBhvr>
                                    </p:animEffect>
                                    <p:set>
                                      <p:cBhvr>
                                        <p:cTn id="292" dur="1" fill="hold">
                                          <p:stCondLst>
                                            <p:cond delay="5499"/>
                                          </p:stCondLst>
                                        </p:cTn>
                                        <p:tgtEl>
                                          <p:spTgt spid="25"/>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24"/>
                                        </p:tgtEl>
                                        <p:attrNameLst>
                                          <p:attrName>style.visibility</p:attrName>
                                        </p:attrNameLst>
                                      </p:cBhvr>
                                      <p:to>
                                        <p:strVal val="visible"/>
                                      </p:to>
                                    </p:set>
                                    <p:anim calcmode="lin" valueType="num">
                                      <p:cBhvr additive="base">
                                        <p:cTn id="295" dur="4000" fill="hold"/>
                                        <p:tgtEl>
                                          <p:spTgt spid="24"/>
                                        </p:tgtEl>
                                        <p:attrNameLst>
                                          <p:attrName>ppt_x</p:attrName>
                                        </p:attrNameLst>
                                      </p:cBhvr>
                                      <p:tavLst>
                                        <p:tav tm="0">
                                          <p:val>
                                            <p:strVal val="0-#ppt_w/2"/>
                                          </p:val>
                                        </p:tav>
                                        <p:tav tm="100000">
                                          <p:val>
                                            <p:strVal val="#ppt_x"/>
                                          </p:val>
                                        </p:tav>
                                      </p:tavLst>
                                    </p:anim>
                                    <p:anim calcmode="lin" valueType="num">
                                      <p:cBhvr additive="base">
                                        <p:cTn id="296" dur="4000" fill="hold"/>
                                        <p:tgtEl>
                                          <p:spTgt spid="24"/>
                                        </p:tgtEl>
                                        <p:attrNameLst>
                                          <p:attrName>ppt_y</p:attrName>
                                        </p:attrNameLst>
                                      </p:cBhvr>
                                      <p:tavLst>
                                        <p:tav tm="0">
                                          <p:val>
                                            <p:strVal val="#ppt_y"/>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4"/>
                                        </p:tgtEl>
                                        <p:attrNameLst>
                                          <p:attrName>style.visibility</p:attrName>
                                        </p:attrNameLst>
                                      </p:cBhvr>
                                      <p:to>
                                        <p:strVal val="visible"/>
                                      </p:to>
                                    </p:set>
                                    <p:anim calcmode="lin" valueType="num">
                                      <p:cBhvr>
                                        <p:cTn id="299" dur="4000" fill="hold"/>
                                        <p:tgtEl>
                                          <p:spTgt spid="24"/>
                                        </p:tgtEl>
                                        <p:attrNameLst>
                                          <p:attrName>ppt_w</p:attrName>
                                        </p:attrNameLst>
                                      </p:cBhvr>
                                      <p:tavLst>
                                        <p:tav tm="0" fmla="#ppt_w*sin(2.5*pi*$)">
                                          <p:val>
                                            <p:fltVal val="0"/>
                                          </p:val>
                                        </p:tav>
                                        <p:tav tm="100000">
                                          <p:val>
                                            <p:fltVal val="1"/>
                                          </p:val>
                                        </p:tav>
                                      </p:tavLst>
                                    </p:anim>
                                    <p:anim calcmode="lin" valueType="num">
                                      <p:cBhvr>
                                        <p:cTn id="300" dur="4000" fill="hold"/>
                                        <p:tgtEl>
                                          <p:spTgt spid="24"/>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4500"/>
                                        <p:tgtEl>
                                          <p:spTgt spid="24"/>
                                        </p:tgtEl>
                                        <p:attrNameLst>
                                          <p:attrName>ppt_x</p:attrName>
                                        </p:attrNameLst>
                                      </p:cBhvr>
                                      <p:tavLst>
                                        <p:tav tm="0">
                                          <p:val>
                                            <p:strVal val="ppt_x"/>
                                          </p:val>
                                        </p:tav>
                                        <p:tav tm="100000">
                                          <p:val>
                                            <p:strVal val="1+ppt_w/2"/>
                                          </p:val>
                                        </p:tav>
                                      </p:tavLst>
                                    </p:anim>
                                    <p:anim calcmode="lin" valueType="num">
                                      <p:cBhvr additive="base">
                                        <p:cTn id="303" dur="4500"/>
                                        <p:tgtEl>
                                          <p:spTgt spid="24"/>
                                        </p:tgtEl>
                                        <p:attrNameLst>
                                          <p:attrName>ppt_y</p:attrName>
                                        </p:attrNameLst>
                                      </p:cBhvr>
                                      <p:tavLst>
                                        <p:tav tm="0">
                                          <p:val>
                                            <p:strVal val="ppt_y"/>
                                          </p:val>
                                        </p:tav>
                                        <p:tav tm="100000">
                                          <p:val>
                                            <p:strVal val="ppt_y"/>
                                          </p:val>
                                        </p:tav>
                                      </p:tavLst>
                                    </p:anim>
                                    <p:set>
                                      <p:cBhvr>
                                        <p:cTn id="304" dur="1" fill="hold">
                                          <p:stCondLst>
                                            <p:cond delay="4499"/>
                                          </p:stCondLst>
                                        </p:cTn>
                                        <p:tgtEl>
                                          <p:spTgt spid="24"/>
                                        </p:tgtEl>
                                        <p:attrNameLst>
                                          <p:attrName>style.visibility</p:attrName>
                                        </p:attrNameLst>
                                      </p:cBhvr>
                                      <p:to>
                                        <p:strVal val="hidden"/>
                                      </p:to>
                                    </p:set>
                                  </p:childTnLst>
                                </p:cTn>
                              </p:par>
                              <p:par>
                                <p:cTn id="305" presetID="3" presetClass="exit" presetSubtype="5" fill="hold" grpId="3" nodeType="withEffect">
                                  <p:stCondLst>
                                    <p:cond delay="0"/>
                                  </p:stCondLst>
                                  <p:childTnLst>
                                    <p:animEffect transition="out" filter="blinds(vertical)">
                                      <p:cBhvr>
                                        <p:cTn id="306" dur="5500"/>
                                        <p:tgtEl>
                                          <p:spTgt spid="24"/>
                                        </p:tgtEl>
                                      </p:cBhvr>
                                    </p:animEffect>
                                    <p:set>
                                      <p:cBhvr>
                                        <p:cTn id="307" dur="1" fill="hold">
                                          <p:stCondLst>
                                            <p:cond delay="5499"/>
                                          </p:stCondLst>
                                        </p:cTn>
                                        <p:tgtEl>
                                          <p:spTgt spid="24"/>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23"/>
                                        </p:tgtEl>
                                        <p:attrNameLst>
                                          <p:attrName>style.visibility</p:attrName>
                                        </p:attrNameLst>
                                      </p:cBhvr>
                                      <p:to>
                                        <p:strVal val="visible"/>
                                      </p:to>
                                    </p:set>
                                    <p:anim calcmode="lin" valueType="num">
                                      <p:cBhvr additive="base">
                                        <p:cTn id="310" dur="4000" fill="hold"/>
                                        <p:tgtEl>
                                          <p:spTgt spid="23"/>
                                        </p:tgtEl>
                                        <p:attrNameLst>
                                          <p:attrName>ppt_x</p:attrName>
                                        </p:attrNameLst>
                                      </p:cBhvr>
                                      <p:tavLst>
                                        <p:tav tm="0">
                                          <p:val>
                                            <p:strVal val="0-#ppt_w/2"/>
                                          </p:val>
                                        </p:tav>
                                        <p:tav tm="100000">
                                          <p:val>
                                            <p:strVal val="#ppt_x"/>
                                          </p:val>
                                        </p:tav>
                                      </p:tavLst>
                                    </p:anim>
                                    <p:anim calcmode="lin" valueType="num">
                                      <p:cBhvr additive="base">
                                        <p:cTn id="311" dur="4000" fill="hold"/>
                                        <p:tgtEl>
                                          <p:spTgt spid="23"/>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23"/>
                                        </p:tgtEl>
                                        <p:attrNameLst>
                                          <p:attrName>style.visibility</p:attrName>
                                        </p:attrNameLst>
                                      </p:cBhvr>
                                      <p:to>
                                        <p:strVal val="visible"/>
                                      </p:to>
                                    </p:set>
                                    <p:anim calcmode="lin" valueType="num">
                                      <p:cBhvr>
                                        <p:cTn id="314" dur="4000" fill="hold"/>
                                        <p:tgtEl>
                                          <p:spTgt spid="23"/>
                                        </p:tgtEl>
                                        <p:attrNameLst>
                                          <p:attrName>ppt_w</p:attrName>
                                        </p:attrNameLst>
                                      </p:cBhvr>
                                      <p:tavLst>
                                        <p:tav tm="0" fmla="#ppt_w*sin(2.5*pi*$)">
                                          <p:val>
                                            <p:fltVal val="0"/>
                                          </p:val>
                                        </p:tav>
                                        <p:tav tm="100000">
                                          <p:val>
                                            <p:fltVal val="1"/>
                                          </p:val>
                                        </p:tav>
                                      </p:tavLst>
                                    </p:anim>
                                    <p:anim calcmode="lin" valueType="num">
                                      <p:cBhvr>
                                        <p:cTn id="315" dur="4000" fill="hold"/>
                                        <p:tgtEl>
                                          <p:spTgt spid="23"/>
                                        </p:tgtEl>
                                        <p:attrNameLst>
                                          <p:attrName>ppt_h</p:attrName>
                                        </p:attrNameLst>
                                      </p:cBhvr>
                                      <p:tavLst>
                                        <p:tav tm="0">
                                          <p:val>
                                            <p:strVal val="#ppt_h"/>
                                          </p:val>
                                        </p:tav>
                                        <p:tav tm="100000">
                                          <p:val>
                                            <p:strVal val="#ppt_h"/>
                                          </p:val>
                                        </p:tav>
                                      </p:tavLst>
                                    </p:anim>
                                  </p:childTnLst>
                                </p:cTn>
                              </p:par>
                              <p:par>
                                <p:cTn id="316" presetID="2" presetClass="exit" presetSubtype="2" fill="hold" grpId="2" nodeType="withEffect">
                                  <p:stCondLst>
                                    <p:cond delay="0"/>
                                  </p:stCondLst>
                                  <p:childTnLst>
                                    <p:anim calcmode="lin" valueType="num">
                                      <p:cBhvr additive="base">
                                        <p:cTn id="317" dur="4500"/>
                                        <p:tgtEl>
                                          <p:spTgt spid="23"/>
                                        </p:tgtEl>
                                        <p:attrNameLst>
                                          <p:attrName>ppt_x</p:attrName>
                                        </p:attrNameLst>
                                      </p:cBhvr>
                                      <p:tavLst>
                                        <p:tav tm="0">
                                          <p:val>
                                            <p:strVal val="ppt_x"/>
                                          </p:val>
                                        </p:tav>
                                        <p:tav tm="100000">
                                          <p:val>
                                            <p:strVal val="1+ppt_w/2"/>
                                          </p:val>
                                        </p:tav>
                                      </p:tavLst>
                                    </p:anim>
                                    <p:anim calcmode="lin" valueType="num">
                                      <p:cBhvr additive="base">
                                        <p:cTn id="318" dur="4500"/>
                                        <p:tgtEl>
                                          <p:spTgt spid="23"/>
                                        </p:tgtEl>
                                        <p:attrNameLst>
                                          <p:attrName>ppt_y</p:attrName>
                                        </p:attrNameLst>
                                      </p:cBhvr>
                                      <p:tavLst>
                                        <p:tav tm="0">
                                          <p:val>
                                            <p:strVal val="ppt_y"/>
                                          </p:val>
                                        </p:tav>
                                        <p:tav tm="100000">
                                          <p:val>
                                            <p:strVal val="ppt_y"/>
                                          </p:val>
                                        </p:tav>
                                      </p:tavLst>
                                    </p:anim>
                                    <p:set>
                                      <p:cBhvr>
                                        <p:cTn id="319" dur="1" fill="hold">
                                          <p:stCondLst>
                                            <p:cond delay="4499"/>
                                          </p:stCondLst>
                                        </p:cTn>
                                        <p:tgtEl>
                                          <p:spTgt spid="23"/>
                                        </p:tgtEl>
                                        <p:attrNameLst>
                                          <p:attrName>style.visibility</p:attrName>
                                        </p:attrNameLst>
                                      </p:cBhvr>
                                      <p:to>
                                        <p:strVal val="hidden"/>
                                      </p:to>
                                    </p:set>
                                  </p:childTnLst>
                                </p:cTn>
                              </p:par>
                              <p:par>
                                <p:cTn id="320" presetID="3" presetClass="exit" presetSubtype="5" fill="hold" grpId="3" nodeType="withEffect">
                                  <p:stCondLst>
                                    <p:cond delay="0"/>
                                  </p:stCondLst>
                                  <p:childTnLst>
                                    <p:animEffect transition="out" filter="blinds(vertical)">
                                      <p:cBhvr>
                                        <p:cTn id="321" dur="5500"/>
                                        <p:tgtEl>
                                          <p:spTgt spid="23"/>
                                        </p:tgtEl>
                                      </p:cBhvr>
                                    </p:animEffect>
                                    <p:set>
                                      <p:cBhvr>
                                        <p:cTn id="322" dur="1" fill="hold">
                                          <p:stCondLst>
                                            <p:cond delay="5499"/>
                                          </p:stCondLst>
                                        </p:cTn>
                                        <p:tgtEl>
                                          <p:spTgt spid="23"/>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22"/>
                                        </p:tgtEl>
                                        <p:attrNameLst>
                                          <p:attrName>style.visibility</p:attrName>
                                        </p:attrNameLst>
                                      </p:cBhvr>
                                      <p:to>
                                        <p:strVal val="visible"/>
                                      </p:to>
                                    </p:set>
                                    <p:anim calcmode="lin" valueType="num">
                                      <p:cBhvr additive="base">
                                        <p:cTn id="325" dur="4000" fill="hold"/>
                                        <p:tgtEl>
                                          <p:spTgt spid="22"/>
                                        </p:tgtEl>
                                        <p:attrNameLst>
                                          <p:attrName>ppt_x</p:attrName>
                                        </p:attrNameLst>
                                      </p:cBhvr>
                                      <p:tavLst>
                                        <p:tav tm="0">
                                          <p:val>
                                            <p:strVal val="0-#ppt_w/2"/>
                                          </p:val>
                                        </p:tav>
                                        <p:tav tm="100000">
                                          <p:val>
                                            <p:strVal val="#ppt_x"/>
                                          </p:val>
                                        </p:tav>
                                      </p:tavLst>
                                    </p:anim>
                                    <p:anim calcmode="lin" valueType="num">
                                      <p:cBhvr additive="base">
                                        <p:cTn id="326" dur="4000" fill="hold"/>
                                        <p:tgtEl>
                                          <p:spTgt spid="22"/>
                                        </p:tgtEl>
                                        <p:attrNameLst>
                                          <p:attrName>ppt_y</p:attrName>
                                        </p:attrNameLst>
                                      </p:cBhvr>
                                      <p:tavLst>
                                        <p:tav tm="0">
                                          <p:val>
                                            <p:strVal val="#ppt_y"/>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22"/>
                                        </p:tgtEl>
                                        <p:attrNameLst>
                                          <p:attrName>style.visibility</p:attrName>
                                        </p:attrNameLst>
                                      </p:cBhvr>
                                      <p:to>
                                        <p:strVal val="visible"/>
                                      </p:to>
                                    </p:set>
                                    <p:anim calcmode="lin" valueType="num">
                                      <p:cBhvr>
                                        <p:cTn id="329" dur="4000" fill="hold"/>
                                        <p:tgtEl>
                                          <p:spTgt spid="22"/>
                                        </p:tgtEl>
                                        <p:attrNameLst>
                                          <p:attrName>ppt_w</p:attrName>
                                        </p:attrNameLst>
                                      </p:cBhvr>
                                      <p:tavLst>
                                        <p:tav tm="0" fmla="#ppt_w*sin(2.5*pi*$)">
                                          <p:val>
                                            <p:fltVal val="0"/>
                                          </p:val>
                                        </p:tav>
                                        <p:tav tm="100000">
                                          <p:val>
                                            <p:fltVal val="1"/>
                                          </p:val>
                                        </p:tav>
                                      </p:tavLst>
                                    </p:anim>
                                    <p:anim calcmode="lin" valueType="num">
                                      <p:cBhvr>
                                        <p:cTn id="330" dur="4000" fill="hold"/>
                                        <p:tgtEl>
                                          <p:spTgt spid="22"/>
                                        </p:tgtEl>
                                        <p:attrNameLst>
                                          <p:attrName>ppt_h</p:attrName>
                                        </p:attrNameLst>
                                      </p:cBhvr>
                                      <p:tavLst>
                                        <p:tav tm="0">
                                          <p:val>
                                            <p:strVal val="#ppt_h"/>
                                          </p:val>
                                        </p:tav>
                                        <p:tav tm="100000">
                                          <p:val>
                                            <p:strVal val="#ppt_h"/>
                                          </p:val>
                                        </p:tav>
                                      </p:tavLst>
                                    </p:anim>
                                  </p:childTnLst>
                                </p:cTn>
                              </p:par>
                              <p:par>
                                <p:cTn id="331" presetID="2" presetClass="exit" presetSubtype="2" fill="hold" grpId="2" nodeType="withEffect">
                                  <p:stCondLst>
                                    <p:cond delay="0"/>
                                  </p:stCondLst>
                                  <p:childTnLst>
                                    <p:anim calcmode="lin" valueType="num">
                                      <p:cBhvr additive="base">
                                        <p:cTn id="332" dur="4500"/>
                                        <p:tgtEl>
                                          <p:spTgt spid="22"/>
                                        </p:tgtEl>
                                        <p:attrNameLst>
                                          <p:attrName>ppt_x</p:attrName>
                                        </p:attrNameLst>
                                      </p:cBhvr>
                                      <p:tavLst>
                                        <p:tav tm="0">
                                          <p:val>
                                            <p:strVal val="ppt_x"/>
                                          </p:val>
                                        </p:tav>
                                        <p:tav tm="100000">
                                          <p:val>
                                            <p:strVal val="1+ppt_w/2"/>
                                          </p:val>
                                        </p:tav>
                                      </p:tavLst>
                                    </p:anim>
                                    <p:anim calcmode="lin" valueType="num">
                                      <p:cBhvr additive="base">
                                        <p:cTn id="333" dur="4500"/>
                                        <p:tgtEl>
                                          <p:spTgt spid="22"/>
                                        </p:tgtEl>
                                        <p:attrNameLst>
                                          <p:attrName>ppt_y</p:attrName>
                                        </p:attrNameLst>
                                      </p:cBhvr>
                                      <p:tavLst>
                                        <p:tav tm="0">
                                          <p:val>
                                            <p:strVal val="ppt_y"/>
                                          </p:val>
                                        </p:tav>
                                        <p:tav tm="100000">
                                          <p:val>
                                            <p:strVal val="ppt_y"/>
                                          </p:val>
                                        </p:tav>
                                      </p:tavLst>
                                    </p:anim>
                                    <p:set>
                                      <p:cBhvr>
                                        <p:cTn id="334" dur="1" fill="hold">
                                          <p:stCondLst>
                                            <p:cond delay="4499"/>
                                          </p:stCondLst>
                                        </p:cTn>
                                        <p:tgtEl>
                                          <p:spTgt spid="22"/>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5500"/>
                                        <p:tgtEl>
                                          <p:spTgt spid="22"/>
                                        </p:tgtEl>
                                      </p:cBhvr>
                                    </p:animEffect>
                                    <p:set>
                                      <p:cBhvr>
                                        <p:cTn id="337" dur="1" fill="hold">
                                          <p:stCondLst>
                                            <p:cond delay="5499"/>
                                          </p:stCondLst>
                                        </p:cTn>
                                        <p:tgtEl>
                                          <p:spTgt spid="22"/>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21"/>
                                        </p:tgtEl>
                                        <p:attrNameLst>
                                          <p:attrName>style.visibility</p:attrName>
                                        </p:attrNameLst>
                                      </p:cBhvr>
                                      <p:to>
                                        <p:strVal val="visible"/>
                                      </p:to>
                                    </p:set>
                                    <p:anim calcmode="lin" valueType="num">
                                      <p:cBhvr additive="base">
                                        <p:cTn id="340" dur="4000" fill="hold"/>
                                        <p:tgtEl>
                                          <p:spTgt spid="21"/>
                                        </p:tgtEl>
                                        <p:attrNameLst>
                                          <p:attrName>ppt_x</p:attrName>
                                        </p:attrNameLst>
                                      </p:cBhvr>
                                      <p:tavLst>
                                        <p:tav tm="0">
                                          <p:val>
                                            <p:strVal val="0-#ppt_w/2"/>
                                          </p:val>
                                        </p:tav>
                                        <p:tav tm="100000">
                                          <p:val>
                                            <p:strVal val="#ppt_x"/>
                                          </p:val>
                                        </p:tav>
                                      </p:tavLst>
                                    </p:anim>
                                    <p:anim calcmode="lin" valueType="num">
                                      <p:cBhvr additive="base">
                                        <p:cTn id="341" dur="4000" fill="hold"/>
                                        <p:tgtEl>
                                          <p:spTgt spid="21"/>
                                        </p:tgtEl>
                                        <p:attrNameLst>
                                          <p:attrName>ppt_y</p:attrName>
                                        </p:attrNameLst>
                                      </p:cBhvr>
                                      <p:tavLst>
                                        <p:tav tm="0">
                                          <p:val>
                                            <p:strVal val="#ppt_y"/>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21"/>
                                        </p:tgtEl>
                                        <p:attrNameLst>
                                          <p:attrName>style.visibility</p:attrName>
                                        </p:attrNameLst>
                                      </p:cBhvr>
                                      <p:to>
                                        <p:strVal val="visible"/>
                                      </p:to>
                                    </p:set>
                                    <p:anim calcmode="lin" valueType="num">
                                      <p:cBhvr>
                                        <p:cTn id="344" dur="4000" fill="hold"/>
                                        <p:tgtEl>
                                          <p:spTgt spid="21"/>
                                        </p:tgtEl>
                                        <p:attrNameLst>
                                          <p:attrName>ppt_w</p:attrName>
                                        </p:attrNameLst>
                                      </p:cBhvr>
                                      <p:tavLst>
                                        <p:tav tm="0" fmla="#ppt_w*sin(2.5*pi*$)">
                                          <p:val>
                                            <p:fltVal val="0"/>
                                          </p:val>
                                        </p:tav>
                                        <p:tav tm="100000">
                                          <p:val>
                                            <p:fltVal val="1"/>
                                          </p:val>
                                        </p:tav>
                                      </p:tavLst>
                                    </p:anim>
                                    <p:anim calcmode="lin" valueType="num">
                                      <p:cBhvr>
                                        <p:cTn id="345" dur="4000" fill="hold"/>
                                        <p:tgtEl>
                                          <p:spTgt spid="21"/>
                                        </p:tgtEl>
                                        <p:attrNameLst>
                                          <p:attrName>ppt_h</p:attrName>
                                        </p:attrNameLst>
                                      </p:cBhvr>
                                      <p:tavLst>
                                        <p:tav tm="0">
                                          <p:val>
                                            <p:strVal val="#ppt_h"/>
                                          </p:val>
                                        </p:tav>
                                        <p:tav tm="100000">
                                          <p:val>
                                            <p:strVal val="#ppt_h"/>
                                          </p:val>
                                        </p:tav>
                                      </p:tavLst>
                                    </p:anim>
                                  </p:childTnLst>
                                </p:cTn>
                              </p:par>
                              <p:par>
                                <p:cTn id="346" presetID="2" presetClass="exit" presetSubtype="2" fill="hold" grpId="2" nodeType="withEffect">
                                  <p:stCondLst>
                                    <p:cond delay="0"/>
                                  </p:stCondLst>
                                  <p:childTnLst>
                                    <p:anim calcmode="lin" valueType="num">
                                      <p:cBhvr additive="base">
                                        <p:cTn id="347" dur="4500"/>
                                        <p:tgtEl>
                                          <p:spTgt spid="21"/>
                                        </p:tgtEl>
                                        <p:attrNameLst>
                                          <p:attrName>ppt_x</p:attrName>
                                        </p:attrNameLst>
                                      </p:cBhvr>
                                      <p:tavLst>
                                        <p:tav tm="0">
                                          <p:val>
                                            <p:strVal val="ppt_x"/>
                                          </p:val>
                                        </p:tav>
                                        <p:tav tm="100000">
                                          <p:val>
                                            <p:strVal val="1+ppt_w/2"/>
                                          </p:val>
                                        </p:tav>
                                      </p:tavLst>
                                    </p:anim>
                                    <p:anim calcmode="lin" valueType="num">
                                      <p:cBhvr additive="base">
                                        <p:cTn id="348" dur="4500"/>
                                        <p:tgtEl>
                                          <p:spTgt spid="21"/>
                                        </p:tgtEl>
                                        <p:attrNameLst>
                                          <p:attrName>ppt_y</p:attrName>
                                        </p:attrNameLst>
                                      </p:cBhvr>
                                      <p:tavLst>
                                        <p:tav tm="0">
                                          <p:val>
                                            <p:strVal val="ppt_y"/>
                                          </p:val>
                                        </p:tav>
                                        <p:tav tm="100000">
                                          <p:val>
                                            <p:strVal val="ppt_y"/>
                                          </p:val>
                                        </p:tav>
                                      </p:tavLst>
                                    </p:anim>
                                    <p:set>
                                      <p:cBhvr>
                                        <p:cTn id="349" dur="1" fill="hold">
                                          <p:stCondLst>
                                            <p:cond delay="4499"/>
                                          </p:stCondLst>
                                        </p:cTn>
                                        <p:tgtEl>
                                          <p:spTgt spid="21"/>
                                        </p:tgtEl>
                                        <p:attrNameLst>
                                          <p:attrName>style.visibility</p:attrName>
                                        </p:attrNameLst>
                                      </p:cBhvr>
                                      <p:to>
                                        <p:strVal val="hidden"/>
                                      </p:to>
                                    </p:set>
                                  </p:childTnLst>
                                </p:cTn>
                              </p:par>
                              <p:par>
                                <p:cTn id="350" presetID="3" presetClass="exit" presetSubtype="5" fill="hold" grpId="3" nodeType="withEffect">
                                  <p:stCondLst>
                                    <p:cond delay="0"/>
                                  </p:stCondLst>
                                  <p:childTnLst>
                                    <p:animEffect transition="out" filter="blinds(vertical)">
                                      <p:cBhvr>
                                        <p:cTn id="351" dur="5500"/>
                                        <p:tgtEl>
                                          <p:spTgt spid="21"/>
                                        </p:tgtEl>
                                      </p:cBhvr>
                                    </p:animEffect>
                                    <p:set>
                                      <p:cBhvr>
                                        <p:cTn id="352" dur="1" fill="hold">
                                          <p:stCondLst>
                                            <p:cond delay="5499"/>
                                          </p:stCondLst>
                                        </p:cTn>
                                        <p:tgtEl>
                                          <p:spTgt spid="21"/>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20"/>
                                        </p:tgtEl>
                                        <p:attrNameLst>
                                          <p:attrName>style.visibility</p:attrName>
                                        </p:attrNameLst>
                                      </p:cBhvr>
                                      <p:to>
                                        <p:strVal val="visible"/>
                                      </p:to>
                                    </p:set>
                                    <p:anim calcmode="lin" valueType="num">
                                      <p:cBhvr additive="base">
                                        <p:cTn id="355" dur="4000" fill="hold"/>
                                        <p:tgtEl>
                                          <p:spTgt spid="20"/>
                                        </p:tgtEl>
                                        <p:attrNameLst>
                                          <p:attrName>ppt_x</p:attrName>
                                        </p:attrNameLst>
                                      </p:cBhvr>
                                      <p:tavLst>
                                        <p:tav tm="0">
                                          <p:val>
                                            <p:strVal val="0-#ppt_w/2"/>
                                          </p:val>
                                        </p:tav>
                                        <p:tav tm="100000">
                                          <p:val>
                                            <p:strVal val="#ppt_x"/>
                                          </p:val>
                                        </p:tav>
                                      </p:tavLst>
                                    </p:anim>
                                    <p:anim calcmode="lin" valueType="num">
                                      <p:cBhvr additive="base">
                                        <p:cTn id="356" dur="4000" fill="hold"/>
                                        <p:tgtEl>
                                          <p:spTgt spid="20"/>
                                        </p:tgtEl>
                                        <p:attrNameLst>
                                          <p:attrName>ppt_y</p:attrName>
                                        </p:attrNameLst>
                                      </p:cBhvr>
                                      <p:tavLst>
                                        <p:tav tm="0">
                                          <p:val>
                                            <p:strVal val="#ppt_y"/>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20"/>
                                        </p:tgtEl>
                                        <p:attrNameLst>
                                          <p:attrName>style.visibility</p:attrName>
                                        </p:attrNameLst>
                                      </p:cBhvr>
                                      <p:to>
                                        <p:strVal val="visible"/>
                                      </p:to>
                                    </p:set>
                                    <p:anim calcmode="lin" valueType="num">
                                      <p:cBhvr>
                                        <p:cTn id="359" dur="4000" fill="hold"/>
                                        <p:tgtEl>
                                          <p:spTgt spid="20"/>
                                        </p:tgtEl>
                                        <p:attrNameLst>
                                          <p:attrName>ppt_w</p:attrName>
                                        </p:attrNameLst>
                                      </p:cBhvr>
                                      <p:tavLst>
                                        <p:tav tm="0" fmla="#ppt_w*sin(2.5*pi*$)">
                                          <p:val>
                                            <p:fltVal val="0"/>
                                          </p:val>
                                        </p:tav>
                                        <p:tav tm="100000">
                                          <p:val>
                                            <p:fltVal val="1"/>
                                          </p:val>
                                        </p:tav>
                                      </p:tavLst>
                                    </p:anim>
                                    <p:anim calcmode="lin" valueType="num">
                                      <p:cBhvr>
                                        <p:cTn id="360" dur="4000" fill="hold"/>
                                        <p:tgtEl>
                                          <p:spTgt spid="20"/>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4500"/>
                                        <p:tgtEl>
                                          <p:spTgt spid="20"/>
                                        </p:tgtEl>
                                        <p:attrNameLst>
                                          <p:attrName>ppt_x</p:attrName>
                                        </p:attrNameLst>
                                      </p:cBhvr>
                                      <p:tavLst>
                                        <p:tav tm="0">
                                          <p:val>
                                            <p:strVal val="ppt_x"/>
                                          </p:val>
                                        </p:tav>
                                        <p:tav tm="100000">
                                          <p:val>
                                            <p:strVal val="1+ppt_w/2"/>
                                          </p:val>
                                        </p:tav>
                                      </p:tavLst>
                                    </p:anim>
                                    <p:anim calcmode="lin" valueType="num">
                                      <p:cBhvr additive="base">
                                        <p:cTn id="363" dur="4500"/>
                                        <p:tgtEl>
                                          <p:spTgt spid="20"/>
                                        </p:tgtEl>
                                        <p:attrNameLst>
                                          <p:attrName>ppt_y</p:attrName>
                                        </p:attrNameLst>
                                      </p:cBhvr>
                                      <p:tavLst>
                                        <p:tav tm="0">
                                          <p:val>
                                            <p:strVal val="ppt_y"/>
                                          </p:val>
                                        </p:tav>
                                        <p:tav tm="100000">
                                          <p:val>
                                            <p:strVal val="ppt_y"/>
                                          </p:val>
                                        </p:tav>
                                      </p:tavLst>
                                    </p:anim>
                                    <p:set>
                                      <p:cBhvr>
                                        <p:cTn id="364" dur="1" fill="hold">
                                          <p:stCondLst>
                                            <p:cond delay="4499"/>
                                          </p:stCondLst>
                                        </p:cTn>
                                        <p:tgtEl>
                                          <p:spTgt spid="20"/>
                                        </p:tgtEl>
                                        <p:attrNameLst>
                                          <p:attrName>style.visibility</p:attrName>
                                        </p:attrNameLst>
                                      </p:cBhvr>
                                      <p:to>
                                        <p:strVal val="hidden"/>
                                      </p:to>
                                    </p:set>
                                  </p:childTnLst>
                                </p:cTn>
                              </p:par>
                              <p:par>
                                <p:cTn id="365" presetID="3" presetClass="exit" presetSubtype="5" fill="hold" grpId="3" nodeType="withEffect">
                                  <p:stCondLst>
                                    <p:cond delay="0"/>
                                  </p:stCondLst>
                                  <p:childTnLst>
                                    <p:animEffect transition="out" filter="blinds(vertical)">
                                      <p:cBhvr>
                                        <p:cTn id="366" dur="5500"/>
                                        <p:tgtEl>
                                          <p:spTgt spid="20"/>
                                        </p:tgtEl>
                                      </p:cBhvr>
                                    </p:animEffect>
                                    <p:set>
                                      <p:cBhvr>
                                        <p:cTn id="367" dur="1" fill="hold">
                                          <p:stCondLst>
                                            <p:cond delay="5499"/>
                                          </p:stCondLst>
                                        </p:cTn>
                                        <p:tgtEl>
                                          <p:spTgt spid="20"/>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9"/>
                                        </p:tgtEl>
                                        <p:attrNameLst>
                                          <p:attrName>style.visibility</p:attrName>
                                        </p:attrNameLst>
                                      </p:cBhvr>
                                      <p:to>
                                        <p:strVal val="visible"/>
                                      </p:to>
                                    </p:set>
                                    <p:anim calcmode="lin" valueType="num">
                                      <p:cBhvr additive="base">
                                        <p:cTn id="370" dur="4000" fill="hold"/>
                                        <p:tgtEl>
                                          <p:spTgt spid="19"/>
                                        </p:tgtEl>
                                        <p:attrNameLst>
                                          <p:attrName>ppt_x</p:attrName>
                                        </p:attrNameLst>
                                      </p:cBhvr>
                                      <p:tavLst>
                                        <p:tav tm="0">
                                          <p:val>
                                            <p:strVal val="0-#ppt_w/2"/>
                                          </p:val>
                                        </p:tav>
                                        <p:tav tm="100000">
                                          <p:val>
                                            <p:strVal val="#ppt_x"/>
                                          </p:val>
                                        </p:tav>
                                      </p:tavLst>
                                    </p:anim>
                                    <p:anim calcmode="lin" valueType="num">
                                      <p:cBhvr additive="base">
                                        <p:cTn id="371" dur="4000" fill="hold"/>
                                        <p:tgtEl>
                                          <p:spTgt spid="19"/>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19"/>
                                        </p:tgtEl>
                                        <p:attrNameLst>
                                          <p:attrName>style.visibility</p:attrName>
                                        </p:attrNameLst>
                                      </p:cBhvr>
                                      <p:to>
                                        <p:strVal val="visible"/>
                                      </p:to>
                                    </p:set>
                                    <p:anim calcmode="lin" valueType="num">
                                      <p:cBhvr>
                                        <p:cTn id="374" dur="4000" fill="hold"/>
                                        <p:tgtEl>
                                          <p:spTgt spid="19"/>
                                        </p:tgtEl>
                                        <p:attrNameLst>
                                          <p:attrName>ppt_w</p:attrName>
                                        </p:attrNameLst>
                                      </p:cBhvr>
                                      <p:tavLst>
                                        <p:tav tm="0" fmla="#ppt_w*sin(2.5*pi*$)">
                                          <p:val>
                                            <p:fltVal val="0"/>
                                          </p:val>
                                        </p:tav>
                                        <p:tav tm="100000">
                                          <p:val>
                                            <p:fltVal val="1"/>
                                          </p:val>
                                        </p:tav>
                                      </p:tavLst>
                                    </p:anim>
                                    <p:anim calcmode="lin" valueType="num">
                                      <p:cBhvr>
                                        <p:cTn id="375" dur="4000" fill="hold"/>
                                        <p:tgtEl>
                                          <p:spTgt spid="19"/>
                                        </p:tgtEl>
                                        <p:attrNameLst>
                                          <p:attrName>ppt_h</p:attrName>
                                        </p:attrNameLst>
                                      </p:cBhvr>
                                      <p:tavLst>
                                        <p:tav tm="0">
                                          <p:val>
                                            <p:strVal val="#ppt_h"/>
                                          </p:val>
                                        </p:tav>
                                        <p:tav tm="100000">
                                          <p:val>
                                            <p:strVal val="#ppt_h"/>
                                          </p:val>
                                        </p:tav>
                                      </p:tavLst>
                                    </p:anim>
                                  </p:childTnLst>
                                </p:cTn>
                              </p:par>
                              <p:par>
                                <p:cTn id="376" presetID="2" presetClass="exit" presetSubtype="2" fill="hold" grpId="2" nodeType="withEffect">
                                  <p:stCondLst>
                                    <p:cond delay="0"/>
                                  </p:stCondLst>
                                  <p:childTnLst>
                                    <p:anim calcmode="lin" valueType="num">
                                      <p:cBhvr additive="base">
                                        <p:cTn id="377" dur="4500"/>
                                        <p:tgtEl>
                                          <p:spTgt spid="19"/>
                                        </p:tgtEl>
                                        <p:attrNameLst>
                                          <p:attrName>ppt_x</p:attrName>
                                        </p:attrNameLst>
                                      </p:cBhvr>
                                      <p:tavLst>
                                        <p:tav tm="0">
                                          <p:val>
                                            <p:strVal val="ppt_x"/>
                                          </p:val>
                                        </p:tav>
                                        <p:tav tm="100000">
                                          <p:val>
                                            <p:strVal val="1+ppt_w/2"/>
                                          </p:val>
                                        </p:tav>
                                      </p:tavLst>
                                    </p:anim>
                                    <p:anim calcmode="lin" valueType="num">
                                      <p:cBhvr additive="base">
                                        <p:cTn id="378" dur="4500"/>
                                        <p:tgtEl>
                                          <p:spTgt spid="19"/>
                                        </p:tgtEl>
                                        <p:attrNameLst>
                                          <p:attrName>ppt_y</p:attrName>
                                        </p:attrNameLst>
                                      </p:cBhvr>
                                      <p:tavLst>
                                        <p:tav tm="0">
                                          <p:val>
                                            <p:strVal val="ppt_y"/>
                                          </p:val>
                                        </p:tav>
                                        <p:tav tm="100000">
                                          <p:val>
                                            <p:strVal val="ppt_y"/>
                                          </p:val>
                                        </p:tav>
                                      </p:tavLst>
                                    </p:anim>
                                    <p:set>
                                      <p:cBhvr>
                                        <p:cTn id="379" dur="1" fill="hold">
                                          <p:stCondLst>
                                            <p:cond delay="4499"/>
                                          </p:stCondLst>
                                        </p:cTn>
                                        <p:tgtEl>
                                          <p:spTgt spid="19"/>
                                        </p:tgtEl>
                                        <p:attrNameLst>
                                          <p:attrName>style.visibility</p:attrName>
                                        </p:attrNameLst>
                                      </p:cBhvr>
                                      <p:to>
                                        <p:strVal val="hidden"/>
                                      </p:to>
                                    </p:set>
                                  </p:childTnLst>
                                </p:cTn>
                              </p:par>
                              <p:par>
                                <p:cTn id="380" presetID="3" presetClass="exit" presetSubtype="5" fill="hold" grpId="3" nodeType="withEffect">
                                  <p:stCondLst>
                                    <p:cond delay="0"/>
                                  </p:stCondLst>
                                  <p:childTnLst>
                                    <p:animEffect transition="out" filter="blinds(vertical)">
                                      <p:cBhvr>
                                        <p:cTn id="381" dur="5500"/>
                                        <p:tgtEl>
                                          <p:spTgt spid="19"/>
                                        </p:tgtEl>
                                      </p:cBhvr>
                                    </p:animEffect>
                                    <p:set>
                                      <p:cBhvr>
                                        <p:cTn id="382" dur="1" fill="hold">
                                          <p:stCondLst>
                                            <p:cond delay="5499"/>
                                          </p:stCondLst>
                                        </p:cTn>
                                        <p:tgtEl>
                                          <p:spTgt spid="19"/>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16"/>
                                        </p:tgtEl>
                                        <p:attrNameLst>
                                          <p:attrName>style.visibility</p:attrName>
                                        </p:attrNameLst>
                                      </p:cBhvr>
                                      <p:to>
                                        <p:strVal val="visible"/>
                                      </p:to>
                                    </p:set>
                                    <p:anim calcmode="lin" valueType="num">
                                      <p:cBhvr additive="base">
                                        <p:cTn id="385" dur="4000" fill="hold"/>
                                        <p:tgtEl>
                                          <p:spTgt spid="16"/>
                                        </p:tgtEl>
                                        <p:attrNameLst>
                                          <p:attrName>ppt_x</p:attrName>
                                        </p:attrNameLst>
                                      </p:cBhvr>
                                      <p:tavLst>
                                        <p:tav tm="0">
                                          <p:val>
                                            <p:strVal val="0-#ppt_w/2"/>
                                          </p:val>
                                        </p:tav>
                                        <p:tav tm="100000">
                                          <p:val>
                                            <p:strVal val="#ppt_x"/>
                                          </p:val>
                                        </p:tav>
                                      </p:tavLst>
                                    </p:anim>
                                    <p:anim calcmode="lin" valueType="num">
                                      <p:cBhvr additive="base">
                                        <p:cTn id="386" dur="4000" fill="hold"/>
                                        <p:tgtEl>
                                          <p:spTgt spid="16"/>
                                        </p:tgtEl>
                                        <p:attrNameLst>
                                          <p:attrName>ppt_y</p:attrName>
                                        </p:attrNameLst>
                                      </p:cBhvr>
                                      <p:tavLst>
                                        <p:tav tm="0">
                                          <p:val>
                                            <p:strVal val="#ppt_y"/>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16"/>
                                        </p:tgtEl>
                                        <p:attrNameLst>
                                          <p:attrName>style.visibility</p:attrName>
                                        </p:attrNameLst>
                                      </p:cBhvr>
                                      <p:to>
                                        <p:strVal val="visible"/>
                                      </p:to>
                                    </p:set>
                                    <p:anim calcmode="lin" valueType="num">
                                      <p:cBhvr>
                                        <p:cTn id="389" dur="4000" fill="hold"/>
                                        <p:tgtEl>
                                          <p:spTgt spid="16"/>
                                        </p:tgtEl>
                                        <p:attrNameLst>
                                          <p:attrName>ppt_w</p:attrName>
                                        </p:attrNameLst>
                                      </p:cBhvr>
                                      <p:tavLst>
                                        <p:tav tm="0" fmla="#ppt_w*sin(2.5*pi*$)">
                                          <p:val>
                                            <p:fltVal val="0"/>
                                          </p:val>
                                        </p:tav>
                                        <p:tav tm="100000">
                                          <p:val>
                                            <p:fltVal val="1"/>
                                          </p:val>
                                        </p:tav>
                                      </p:tavLst>
                                    </p:anim>
                                    <p:anim calcmode="lin" valueType="num">
                                      <p:cBhvr>
                                        <p:cTn id="390" dur="4000" fill="hold"/>
                                        <p:tgtEl>
                                          <p:spTgt spid="16"/>
                                        </p:tgtEl>
                                        <p:attrNameLst>
                                          <p:attrName>ppt_h</p:attrName>
                                        </p:attrNameLst>
                                      </p:cBhvr>
                                      <p:tavLst>
                                        <p:tav tm="0">
                                          <p:val>
                                            <p:strVal val="#ppt_h"/>
                                          </p:val>
                                        </p:tav>
                                        <p:tav tm="100000">
                                          <p:val>
                                            <p:strVal val="#ppt_h"/>
                                          </p:val>
                                        </p:tav>
                                      </p:tavLst>
                                    </p:anim>
                                  </p:childTnLst>
                                </p:cTn>
                              </p:par>
                              <p:par>
                                <p:cTn id="391" presetID="2" presetClass="exit" presetSubtype="2" fill="hold" grpId="2" nodeType="withEffect">
                                  <p:stCondLst>
                                    <p:cond delay="0"/>
                                  </p:stCondLst>
                                  <p:childTnLst>
                                    <p:anim calcmode="lin" valueType="num">
                                      <p:cBhvr additive="base">
                                        <p:cTn id="392" dur="4500"/>
                                        <p:tgtEl>
                                          <p:spTgt spid="16"/>
                                        </p:tgtEl>
                                        <p:attrNameLst>
                                          <p:attrName>ppt_x</p:attrName>
                                        </p:attrNameLst>
                                      </p:cBhvr>
                                      <p:tavLst>
                                        <p:tav tm="0">
                                          <p:val>
                                            <p:strVal val="ppt_x"/>
                                          </p:val>
                                        </p:tav>
                                        <p:tav tm="100000">
                                          <p:val>
                                            <p:strVal val="1+ppt_w/2"/>
                                          </p:val>
                                        </p:tav>
                                      </p:tavLst>
                                    </p:anim>
                                    <p:anim calcmode="lin" valueType="num">
                                      <p:cBhvr additive="base">
                                        <p:cTn id="393" dur="4500"/>
                                        <p:tgtEl>
                                          <p:spTgt spid="16"/>
                                        </p:tgtEl>
                                        <p:attrNameLst>
                                          <p:attrName>ppt_y</p:attrName>
                                        </p:attrNameLst>
                                      </p:cBhvr>
                                      <p:tavLst>
                                        <p:tav tm="0">
                                          <p:val>
                                            <p:strVal val="ppt_y"/>
                                          </p:val>
                                        </p:tav>
                                        <p:tav tm="100000">
                                          <p:val>
                                            <p:strVal val="ppt_y"/>
                                          </p:val>
                                        </p:tav>
                                      </p:tavLst>
                                    </p:anim>
                                    <p:set>
                                      <p:cBhvr>
                                        <p:cTn id="394" dur="1" fill="hold">
                                          <p:stCondLst>
                                            <p:cond delay="4499"/>
                                          </p:stCondLst>
                                        </p:cTn>
                                        <p:tgtEl>
                                          <p:spTgt spid="16"/>
                                        </p:tgtEl>
                                        <p:attrNameLst>
                                          <p:attrName>style.visibility</p:attrName>
                                        </p:attrNameLst>
                                      </p:cBhvr>
                                      <p:to>
                                        <p:strVal val="hidden"/>
                                      </p:to>
                                    </p:set>
                                  </p:childTnLst>
                                </p:cTn>
                              </p:par>
                              <p:par>
                                <p:cTn id="395" presetID="3" presetClass="exit" presetSubtype="5" fill="hold" grpId="3" nodeType="withEffect">
                                  <p:stCondLst>
                                    <p:cond delay="0"/>
                                  </p:stCondLst>
                                  <p:childTnLst>
                                    <p:animEffect transition="out" filter="blinds(vertical)">
                                      <p:cBhvr>
                                        <p:cTn id="396" dur="5500"/>
                                        <p:tgtEl>
                                          <p:spTgt spid="16"/>
                                        </p:tgtEl>
                                      </p:cBhvr>
                                    </p:animEffect>
                                    <p:set>
                                      <p:cBhvr>
                                        <p:cTn id="397" dur="1" fill="hold">
                                          <p:stCondLst>
                                            <p:cond delay="5499"/>
                                          </p:stCondLst>
                                        </p:cTn>
                                        <p:tgtEl>
                                          <p:spTgt spid="16"/>
                                        </p:tgtEl>
                                        <p:attrNameLst>
                                          <p:attrName>style.visibility</p:attrName>
                                        </p:attrNameLst>
                                      </p:cBhvr>
                                      <p:to>
                                        <p:strVal val="hidden"/>
                                      </p:to>
                                    </p:set>
                                  </p:childTnLst>
                                </p:cTn>
                              </p:par>
                              <p:par>
                                <p:cTn id="398" presetID="2" presetClass="entr" presetSubtype="8" fill="hold" grpId="0" nodeType="withEffect">
                                  <p:stCondLst>
                                    <p:cond delay="0"/>
                                  </p:stCondLst>
                                  <p:childTnLst>
                                    <p:set>
                                      <p:cBhvr>
                                        <p:cTn id="399" dur="1" fill="hold">
                                          <p:stCondLst>
                                            <p:cond delay="0"/>
                                          </p:stCondLst>
                                        </p:cTn>
                                        <p:tgtEl>
                                          <p:spTgt spid="17"/>
                                        </p:tgtEl>
                                        <p:attrNameLst>
                                          <p:attrName>style.visibility</p:attrName>
                                        </p:attrNameLst>
                                      </p:cBhvr>
                                      <p:to>
                                        <p:strVal val="visible"/>
                                      </p:to>
                                    </p:set>
                                    <p:anim calcmode="lin" valueType="num">
                                      <p:cBhvr additive="base">
                                        <p:cTn id="400" dur="4000" fill="hold"/>
                                        <p:tgtEl>
                                          <p:spTgt spid="17"/>
                                        </p:tgtEl>
                                        <p:attrNameLst>
                                          <p:attrName>ppt_x</p:attrName>
                                        </p:attrNameLst>
                                      </p:cBhvr>
                                      <p:tavLst>
                                        <p:tav tm="0">
                                          <p:val>
                                            <p:strVal val="0-#ppt_w/2"/>
                                          </p:val>
                                        </p:tav>
                                        <p:tav tm="100000">
                                          <p:val>
                                            <p:strVal val="#ppt_x"/>
                                          </p:val>
                                        </p:tav>
                                      </p:tavLst>
                                    </p:anim>
                                    <p:anim calcmode="lin" valueType="num">
                                      <p:cBhvr additive="base">
                                        <p:cTn id="401" dur="4000" fill="hold"/>
                                        <p:tgtEl>
                                          <p:spTgt spid="17"/>
                                        </p:tgtEl>
                                        <p:attrNameLst>
                                          <p:attrName>ppt_y</p:attrName>
                                        </p:attrNameLst>
                                      </p:cBhvr>
                                      <p:tavLst>
                                        <p:tav tm="0">
                                          <p:val>
                                            <p:strVal val="#ppt_y"/>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17"/>
                                        </p:tgtEl>
                                        <p:attrNameLst>
                                          <p:attrName>style.visibility</p:attrName>
                                        </p:attrNameLst>
                                      </p:cBhvr>
                                      <p:to>
                                        <p:strVal val="visible"/>
                                      </p:to>
                                    </p:set>
                                    <p:anim calcmode="lin" valueType="num">
                                      <p:cBhvr>
                                        <p:cTn id="404" dur="4000" fill="hold"/>
                                        <p:tgtEl>
                                          <p:spTgt spid="17"/>
                                        </p:tgtEl>
                                        <p:attrNameLst>
                                          <p:attrName>ppt_w</p:attrName>
                                        </p:attrNameLst>
                                      </p:cBhvr>
                                      <p:tavLst>
                                        <p:tav tm="0" fmla="#ppt_w*sin(2.5*pi*$)">
                                          <p:val>
                                            <p:fltVal val="0"/>
                                          </p:val>
                                        </p:tav>
                                        <p:tav tm="100000">
                                          <p:val>
                                            <p:fltVal val="1"/>
                                          </p:val>
                                        </p:tav>
                                      </p:tavLst>
                                    </p:anim>
                                    <p:anim calcmode="lin" valueType="num">
                                      <p:cBhvr>
                                        <p:cTn id="405" dur="4000" fill="hold"/>
                                        <p:tgtEl>
                                          <p:spTgt spid="17"/>
                                        </p:tgtEl>
                                        <p:attrNameLst>
                                          <p:attrName>ppt_h</p:attrName>
                                        </p:attrNameLst>
                                      </p:cBhvr>
                                      <p:tavLst>
                                        <p:tav tm="0">
                                          <p:val>
                                            <p:strVal val="#ppt_h"/>
                                          </p:val>
                                        </p:tav>
                                        <p:tav tm="100000">
                                          <p:val>
                                            <p:strVal val="#ppt_h"/>
                                          </p:val>
                                        </p:tav>
                                      </p:tavLst>
                                    </p:anim>
                                  </p:childTnLst>
                                </p:cTn>
                              </p:par>
                              <p:par>
                                <p:cTn id="406" presetID="2" presetClass="exit" presetSubtype="2" fill="hold" grpId="2" nodeType="withEffect">
                                  <p:stCondLst>
                                    <p:cond delay="0"/>
                                  </p:stCondLst>
                                  <p:childTnLst>
                                    <p:anim calcmode="lin" valueType="num">
                                      <p:cBhvr additive="base">
                                        <p:cTn id="407" dur="4500"/>
                                        <p:tgtEl>
                                          <p:spTgt spid="17"/>
                                        </p:tgtEl>
                                        <p:attrNameLst>
                                          <p:attrName>ppt_x</p:attrName>
                                        </p:attrNameLst>
                                      </p:cBhvr>
                                      <p:tavLst>
                                        <p:tav tm="0">
                                          <p:val>
                                            <p:strVal val="ppt_x"/>
                                          </p:val>
                                        </p:tav>
                                        <p:tav tm="100000">
                                          <p:val>
                                            <p:strVal val="1+ppt_w/2"/>
                                          </p:val>
                                        </p:tav>
                                      </p:tavLst>
                                    </p:anim>
                                    <p:anim calcmode="lin" valueType="num">
                                      <p:cBhvr additive="base">
                                        <p:cTn id="408" dur="4500"/>
                                        <p:tgtEl>
                                          <p:spTgt spid="17"/>
                                        </p:tgtEl>
                                        <p:attrNameLst>
                                          <p:attrName>ppt_y</p:attrName>
                                        </p:attrNameLst>
                                      </p:cBhvr>
                                      <p:tavLst>
                                        <p:tav tm="0">
                                          <p:val>
                                            <p:strVal val="ppt_y"/>
                                          </p:val>
                                        </p:tav>
                                        <p:tav tm="100000">
                                          <p:val>
                                            <p:strVal val="ppt_y"/>
                                          </p:val>
                                        </p:tav>
                                      </p:tavLst>
                                    </p:anim>
                                    <p:set>
                                      <p:cBhvr>
                                        <p:cTn id="409" dur="1" fill="hold">
                                          <p:stCondLst>
                                            <p:cond delay="4499"/>
                                          </p:stCondLst>
                                        </p:cTn>
                                        <p:tgtEl>
                                          <p:spTgt spid="17"/>
                                        </p:tgtEl>
                                        <p:attrNameLst>
                                          <p:attrName>style.visibility</p:attrName>
                                        </p:attrNameLst>
                                      </p:cBhvr>
                                      <p:to>
                                        <p:strVal val="hidden"/>
                                      </p:to>
                                    </p:set>
                                  </p:childTnLst>
                                </p:cTn>
                              </p:par>
                              <p:par>
                                <p:cTn id="410" presetID="3" presetClass="exit" presetSubtype="5" fill="hold" grpId="3" nodeType="withEffect">
                                  <p:stCondLst>
                                    <p:cond delay="0"/>
                                  </p:stCondLst>
                                  <p:childTnLst>
                                    <p:animEffect transition="out" filter="blinds(vertical)">
                                      <p:cBhvr>
                                        <p:cTn id="411" dur="5500"/>
                                        <p:tgtEl>
                                          <p:spTgt spid="17"/>
                                        </p:tgtEl>
                                      </p:cBhvr>
                                    </p:animEffect>
                                    <p:set>
                                      <p:cBhvr>
                                        <p:cTn id="412" dur="1" fill="hold">
                                          <p:stCondLst>
                                            <p:cond delay="5499"/>
                                          </p:stCondLst>
                                        </p:cTn>
                                        <p:tgtEl>
                                          <p:spTgt spid="17"/>
                                        </p:tgtEl>
                                        <p:attrNameLst>
                                          <p:attrName>style.visibility</p:attrName>
                                        </p:attrNameLst>
                                      </p:cBhvr>
                                      <p:to>
                                        <p:strVal val="hidden"/>
                                      </p:to>
                                    </p:set>
                                  </p:childTnLst>
                                </p:cTn>
                              </p:par>
                              <p:par>
                                <p:cTn id="413" presetID="2" presetClass="entr" presetSubtype="8" fill="hold" grpId="0" nodeType="withEffect">
                                  <p:stCondLst>
                                    <p:cond delay="0"/>
                                  </p:stCondLst>
                                  <p:childTnLst>
                                    <p:set>
                                      <p:cBhvr>
                                        <p:cTn id="414" dur="1" fill="hold">
                                          <p:stCondLst>
                                            <p:cond delay="0"/>
                                          </p:stCondLst>
                                        </p:cTn>
                                        <p:tgtEl>
                                          <p:spTgt spid="18"/>
                                        </p:tgtEl>
                                        <p:attrNameLst>
                                          <p:attrName>style.visibility</p:attrName>
                                        </p:attrNameLst>
                                      </p:cBhvr>
                                      <p:to>
                                        <p:strVal val="visible"/>
                                      </p:to>
                                    </p:set>
                                    <p:anim calcmode="lin" valueType="num">
                                      <p:cBhvr additive="base">
                                        <p:cTn id="415" dur="4000" fill="hold"/>
                                        <p:tgtEl>
                                          <p:spTgt spid="18"/>
                                        </p:tgtEl>
                                        <p:attrNameLst>
                                          <p:attrName>ppt_x</p:attrName>
                                        </p:attrNameLst>
                                      </p:cBhvr>
                                      <p:tavLst>
                                        <p:tav tm="0">
                                          <p:val>
                                            <p:strVal val="0-#ppt_w/2"/>
                                          </p:val>
                                        </p:tav>
                                        <p:tav tm="100000">
                                          <p:val>
                                            <p:strVal val="#ppt_x"/>
                                          </p:val>
                                        </p:tav>
                                      </p:tavLst>
                                    </p:anim>
                                    <p:anim calcmode="lin" valueType="num">
                                      <p:cBhvr additive="base">
                                        <p:cTn id="416" dur="4000" fill="hold"/>
                                        <p:tgtEl>
                                          <p:spTgt spid="18"/>
                                        </p:tgtEl>
                                        <p:attrNameLst>
                                          <p:attrName>ppt_y</p:attrName>
                                        </p:attrNameLst>
                                      </p:cBhvr>
                                      <p:tavLst>
                                        <p:tav tm="0">
                                          <p:val>
                                            <p:strVal val="#ppt_y"/>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18"/>
                                        </p:tgtEl>
                                        <p:attrNameLst>
                                          <p:attrName>style.visibility</p:attrName>
                                        </p:attrNameLst>
                                      </p:cBhvr>
                                      <p:to>
                                        <p:strVal val="visible"/>
                                      </p:to>
                                    </p:set>
                                    <p:anim calcmode="lin" valueType="num">
                                      <p:cBhvr>
                                        <p:cTn id="419" dur="4000" fill="hold"/>
                                        <p:tgtEl>
                                          <p:spTgt spid="18"/>
                                        </p:tgtEl>
                                        <p:attrNameLst>
                                          <p:attrName>ppt_w</p:attrName>
                                        </p:attrNameLst>
                                      </p:cBhvr>
                                      <p:tavLst>
                                        <p:tav tm="0" fmla="#ppt_w*sin(2.5*pi*$)">
                                          <p:val>
                                            <p:fltVal val="0"/>
                                          </p:val>
                                        </p:tav>
                                        <p:tav tm="100000">
                                          <p:val>
                                            <p:fltVal val="1"/>
                                          </p:val>
                                        </p:tav>
                                      </p:tavLst>
                                    </p:anim>
                                    <p:anim calcmode="lin" valueType="num">
                                      <p:cBhvr>
                                        <p:cTn id="420" dur="4000" fill="hold"/>
                                        <p:tgtEl>
                                          <p:spTgt spid="18"/>
                                        </p:tgtEl>
                                        <p:attrNameLst>
                                          <p:attrName>ppt_h</p:attrName>
                                        </p:attrNameLst>
                                      </p:cBhvr>
                                      <p:tavLst>
                                        <p:tav tm="0">
                                          <p:val>
                                            <p:strVal val="#ppt_h"/>
                                          </p:val>
                                        </p:tav>
                                        <p:tav tm="100000">
                                          <p:val>
                                            <p:strVal val="#ppt_h"/>
                                          </p:val>
                                        </p:tav>
                                      </p:tavLst>
                                    </p:anim>
                                  </p:childTnLst>
                                </p:cTn>
                              </p:par>
                              <p:par>
                                <p:cTn id="421" presetID="2" presetClass="exit" presetSubtype="2" fill="hold" grpId="2" nodeType="withEffect">
                                  <p:stCondLst>
                                    <p:cond delay="0"/>
                                  </p:stCondLst>
                                  <p:childTnLst>
                                    <p:anim calcmode="lin" valueType="num">
                                      <p:cBhvr additive="base">
                                        <p:cTn id="422" dur="4500"/>
                                        <p:tgtEl>
                                          <p:spTgt spid="18"/>
                                        </p:tgtEl>
                                        <p:attrNameLst>
                                          <p:attrName>ppt_x</p:attrName>
                                        </p:attrNameLst>
                                      </p:cBhvr>
                                      <p:tavLst>
                                        <p:tav tm="0">
                                          <p:val>
                                            <p:strVal val="ppt_x"/>
                                          </p:val>
                                        </p:tav>
                                        <p:tav tm="100000">
                                          <p:val>
                                            <p:strVal val="1+ppt_w/2"/>
                                          </p:val>
                                        </p:tav>
                                      </p:tavLst>
                                    </p:anim>
                                    <p:anim calcmode="lin" valueType="num">
                                      <p:cBhvr additive="base">
                                        <p:cTn id="423" dur="4500"/>
                                        <p:tgtEl>
                                          <p:spTgt spid="18"/>
                                        </p:tgtEl>
                                        <p:attrNameLst>
                                          <p:attrName>ppt_y</p:attrName>
                                        </p:attrNameLst>
                                      </p:cBhvr>
                                      <p:tavLst>
                                        <p:tav tm="0">
                                          <p:val>
                                            <p:strVal val="ppt_y"/>
                                          </p:val>
                                        </p:tav>
                                        <p:tav tm="100000">
                                          <p:val>
                                            <p:strVal val="ppt_y"/>
                                          </p:val>
                                        </p:tav>
                                      </p:tavLst>
                                    </p:anim>
                                    <p:set>
                                      <p:cBhvr>
                                        <p:cTn id="424" dur="1" fill="hold">
                                          <p:stCondLst>
                                            <p:cond delay="4499"/>
                                          </p:stCondLst>
                                        </p:cTn>
                                        <p:tgtEl>
                                          <p:spTgt spid="18"/>
                                        </p:tgtEl>
                                        <p:attrNameLst>
                                          <p:attrName>style.visibility</p:attrName>
                                        </p:attrNameLst>
                                      </p:cBhvr>
                                      <p:to>
                                        <p:strVal val="hidden"/>
                                      </p:to>
                                    </p:set>
                                  </p:childTnLst>
                                </p:cTn>
                              </p:par>
                              <p:par>
                                <p:cTn id="425" presetID="3" presetClass="exit" presetSubtype="5" fill="hold" grpId="3" nodeType="withEffect">
                                  <p:stCondLst>
                                    <p:cond delay="0"/>
                                  </p:stCondLst>
                                  <p:childTnLst>
                                    <p:animEffect transition="out" filter="blinds(vertical)">
                                      <p:cBhvr>
                                        <p:cTn id="426" dur="5500"/>
                                        <p:tgtEl>
                                          <p:spTgt spid="18"/>
                                        </p:tgtEl>
                                      </p:cBhvr>
                                    </p:animEffect>
                                    <p:set>
                                      <p:cBhvr>
                                        <p:cTn id="427" dur="1" fill="hold">
                                          <p:stCondLst>
                                            <p:cond delay="5499"/>
                                          </p:stCondLst>
                                        </p:cTn>
                                        <p:tgtEl>
                                          <p:spTgt spid="18"/>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15"/>
                                        </p:tgtEl>
                                        <p:attrNameLst>
                                          <p:attrName>style.visibility</p:attrName>
                                        </p:attrNameLst>
                                      </p:cBhvr>
                                      <p:to>
                                        <p:strVal val="visible"/>
                                      </p:to>
                                    </p:set>
                                    <p:anim calcmode="lin" valueType="num">
                                      <p:cBhvr additive="base">
                                        <p:cTn id="430" dur="4000" fill="hold"/>
                                        <p:tgtEl>
                                          <p:spTgt spid="15"/>
                                        </p:tgtEl>
                                        <p:attrNameLst>
                                          <p:attrName>ppt_x</p:attrName>
                                        </p:attrNameLst>
                                      </p:cBhvr>
                                      <p:tavLst>
                                        <p:tav tm="0">
                                          <p:val>
                                            <p:strVal val="0-#ppt_w/2"/>
                                          </p:val>
                                        </p:tav>
                                        <p:tav tm="100000">
                                          <p:val>
                                            <p:strVal val="#ppt_x"/>
                                          </p:val>
                                        </p:tav>
                                      </p:tavLst>
                                    </p:anim>
                                    <p:anim calcmode="lin" valueType="num">
                                      <p:cBhvr additive="base">
                                        <p:cTn id="431" dur="4000" fill="hold"/>
                                        <p:tgtEl>
                                          <p:spTgt spid="15"/>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15"/>
                                        </p:tgtEl>
                                        <p:attrNameLst>
                                          <p:attrName>style.visibility</p:attrName>
                                        </p:attrNameLst>
                                      </p:cBhvr>
                                      <p:to>
                                        <p:strVal val="visible"/>
                                      </p:to>
                                    </p:set>
                                    <p:anim calcmode="lin" valueType="num">
                                      <p:cBhvr>
                                        <p:cTn id="434" dur="4000" fill="hold"/>
                                        <p:tgtEl>
                                          <p:spTgt spid="15"/>
                                        </p:tgtEl>
                                        <p:attrNameLst>
                                          <p:attrName>ppt_w</p:attrName>
                                        </p:attrNameLst>
                                      </p:cBhvr>
                                      <p:tavLst>
                                        <p:tav tm="0" fmla="#ppt_w*sin(2.5*pi*$)">
                                          <p:val>
                                            <p:fltVal val="0"/>
                                          </p:val>
                                        </p:tav>
                                        <p:tav tm="100000">
                                          <p:val>
                                            <p:fltVal val="1"/>
                                          </p:val>
                                        </p:tav>
                                      </p:tavLst>
                                    </p:anim>
                                    <p:anim calcmode="lin" valueType="num">
                                      <p:cBhvr>
                                        <p:cTn id="435" dur="4000" fill="hold"/>
                                        <p:tgtEl>
                                          <p:spTgt spid="15"/>
                                        </p:tgtEl>
                                        <p:attrNameLst>
                                          <p:attrName>ppt_h</p:attrName>
                                        </p:attrNameLst>
                                      </p:cBhvr>
                                      <p:tavLst>
                                        <p:tav tm="0">
                                          <p:val>
                                            <p:strVal val="#ppt_h"/>
                                          </p:val>
                                        </p:tav>
                                        <p:tav tm="100000">
                                          <p:val>
                                            <p:strVal val="#ppt_h"/>
                                          </p:val>
                                        </p:tav>
                                      </p:tavLst>
                                    </p:anim>
                                  </p:childTnLst>
                                </p:cTn>
                              </p:par>
                              <p:par>
                                <p:cTn id="436" presetID="2" presetClass="exit" presetSubtype="2" fill="hold" grpId="2" nodeType="withEffect">
                                  <p:stCondLst>
                                    <p:cond delay="0"/>
                                  </p:stCondLst>
                                  <p:childTnLst>
                                    <p:anim calcmode="lin" valueType="num">
                                      <p:cBhvr additive="base">
                                        <p:cTn id="437" dur="4500"/>
                                        <p:tgtEl>
                                          <p:spTgt spid="15"/>
                                        </p:tgtEl>
                                        <p:attrNameLst>
                                          <p:attrName>ppt_x</p:attrName>
                                        </p:attrNameLst>
                                      </p:cBhvr>
                                      <p:tavLst>
                                        <p:tav tm="0">
                                          <p:val>
                                            <p:strVal val="ppt_x"/>
                                          </p:val>
                                        </p:tav>
                                        <p:tav tm="100000">
                                          <p:val>
                                            <p:strVal val="1+ppt_w/2"/>
                                          </p:val>
                                        </p:tav>
                                      </p:tavLst>
                                    </p:anim>
                                    <p:anim calcmode="lin" valueType="num">
                                      <p:cBhvr additive="base">
                                        <p:cTn id="438" dur="4500"/>
                                        <p:tgtEl>
                                          <p:spTgt spid="15"/>
                                        </p:tgtEl>
                                        <p:attrNameLst>
                                          <p:attrName>ppt_y</p:attrName>
                                        </p:attrNameLst>
                                      </p:cBhvr>
                                      <p:tavLst>
                                        <p:tav tm="0">
                                          <p:val>
                                            <p:strVal val="ppt_y"/>
                                          </p:val>
                                        </p:tav>
                                        <p:tav tm="100000">
                                          <p:val>
                                            <p:strVal val="ppt_y"/>
                                          </p:val>
                                        </p:tav>
                                      </p:tavLst>
                                    </p:anim>
                                    <p:set>
                                      <p:cBhvr>
                                        <p:cTn id="439" dur="1" fill="hold">
                                          <p:stCondLst>
                                            <p:cond delay="4499"/>
                                          </p:stCondLst>
                                        </p:cTn>
                                        <p:tgtEl>
                                          <p:spTgt spid="15"/>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5500"/>
                                        <p:tgtEl>
                                          <p:spTgt spid="15"/>
                                        </p:tgtEl>
                                      </p:cBhvr>
                                    </p:animEffect>
                                    <p:set>
                                      <p:cBhvr>
                                        <p:cTn id="442" dur="1" fill="hold">
                                          <p:stCondLst>
                                            <p:cond delay="5499"/>
                                          </p:stCondLst>
                                        </p:cTn>
                                        <p:tgtEl>
                                          <p:spTgt spid="15"/>
                                        </p:tgtEl>
                                        <p:attrNameLst>
                                          <p:attrName>style.visibility</p:attrName>
                                        </p:attrNameLst>
                                      </p:cBhvr>
                                      <p:to>
                                        <p:strVal val="hidden"/>
                                      </p:to>
                                    </p:set>
                                  </p:childTnLst>
                                </p:cTn>
                              </p:par>
                              <p:par>
                                <p:cTn id="443" presetID="2" presetClass="entr" presetSubtype="8" fill="hold" grpId="0" nodeType="withEffect">
                                  <p:stCondLst>
                                    <p:cond delay="0"/>
                                  </p:stCondLst>
                                  <p:childTnLst>
                                    <p:set>
                                      <p:cBhvr>
                                        <p:cTn id="444" dur="1" fill="hold">
                                          <p:stCondLst>
                                            <p:cond delay="0"/>
                                          </p:stCondLst>
                                        </p:cTn>
                                        <p:tgtEl>
                                          <p:spTgt spid="14"/>
                                        </p:tgtEl>
                                        <p:attrNameLst>
                                          <p:attrName>style.visibility</p:attrName>
                                        </p:attrNameLst>
                                      </p:cBhvr>
                                      <p:to>
                                        <p:strVal val="visible"/>
                                      </p:to>
                                    </p:set>
                                    <p:anim calcmode="lin" valueType="num">
                                      <p:cBhvr additive="base">
                                        <p:cTn id="445" dur="4000" fill="hold"/>
                                        <p:tgtEl>
                                          <p:spTgt spid="14"/>
                                        </p:tgtEl>
                                        <p:attrNameLst>
                                          <p:attrName>ppt_x</p:attrName>
                                        </p:attrNameLst>
                                      </p:cBhvr>
                                      <p:tavLst>
                                        <p:tav tm="0">
                                          <p:val>
                                            <p:strVal val="0-#ppt_w/2"/>
                                          </p:val>
                                        </p:tav>
                                        <p:tav tm="100000">
                                          <p:val>
                                            <p:strVal val="#ppt_x"/>
                                          </p:val>
                                        </p:tav>
                                      </p:tavLst>
                                    </p:anim>
                                    <p:anim calcmode="lin" valueType="num">
                                      <p:cBhvr additive="base">
                                        <p:cTn id="446" dur="4000" fill="hold"/>
                                        <p:tgtEl>
                                          <p:spTgt spid="14"/>
                                        </p:tgtEl>
                                        <p:attrNameLst>
                                          <p:attrName>ppt_y</p:attrName>
                                        </p:attrNameLst>
                                      </p:cBhvr>
                                      <p:tavLst>
                                        <p:tav tm="0">
                                          <p:val>
                                            <p:strVal val="#ppt_y"/>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14"/>
                                        </p:tgtEl>
                                        <p:attrNameLst>
                                          <p:attrName>style.visibility</p:attrName>
                                        </p:attrNameLst>
                                      </p:cBhvr>
                                      <p:to>
                                        <p:strVal val="visible"/>
                                      </p:to>
                                    </p:set>
                                    <p:anim calcmode="lin" valueType="num">
                                      <p:cBhvr>
                                        <p:cTn id="449" dur="4000" fill="hold"/>
                                        <p:tgtEl>
                                          <p:spTgt spid="14"/>
                                        </p:tgtEl>
                                        <p:attrNameLst>
                                          <p:attrName>ppt_w</p:attrName>
                                        </p:attrNameLst>
                                      </p:cBhvr>
                                      <p:tavLst>
                                        <p:tav tm="0" fmla="#ppt_w*sin(2.5*pi*$)">
                                          <p:val>
                                            <p:fltVal val="0"/>
                                          </p:val>
                                        </p:tav>
                                        <p:tav tm="100000">
                                          <p:val>
                                            <p:fltVal val="1"/>
                                          </p:val>
                                        </p:tav>
                                      </p:tavLst>
                                    </p:anim>
                                    <p:anim calcmode="lin" valueType="num">
                                      <p:cBhvr>
                                        <p:cTn id="450" dur="4000" fill="hold"/>
                                        <p:tgtEl>
                                          <p:spTgt spid="14"/>
                                        </p:tgtEl>
                                        <p:attrNameLst>
                                          <p:attrName>ppt_h</p:attrName>
                                        </p:attrNameLst>
                                      </p:cBhvr>
                                      <p:tavLst>
                                        <p:tav tm="0">
                                          <p:val>
                                            <p:strVal val="#ppt_h"/>
                                          </p:val>
                                        </p:tav>
                                        <p:tav tm="100000">
                                          <p:val>
                                            <p:strVal val="#ppt_h"/>
                                          </p:val>
                                        </p:tav>
                                      </p:tavLst>
                                    </p:anim>
                                  </p:childTnLst>
                                </p:cTn>
                              </p:par>
                              <p:par>
                                <p:cTn id="451" presetID="2" presetClass="exit" presetSubtype="2" fill="hold" grpId="2" nodeType="withEffect">
                                  <p:stCondLst>
                                    <p:cond delay="0"/>
                                  </p:stCondLst>
                                  <p:childTnLst>
                                    <p:anim calcmode="lin" valueType="num">
                                      <p:cBhvr additive="base">
                                        <p:cTn id="452" dur="4500"/>
                                        <p:tgtEl>
                                          <p:spTgt spid="14"/>
                                        </p:tgtEl>
                                        <p:attrNameLst>
                                          <p:attrName>ppt_x</p:attrName>
                                        </p:attrNameLst>
                                      </p:cBhvr>
                                      <p:tavLst>
                                        <p:tav tm="0">
                                          <p:val>
                                            <p:strVal val="ppt_x"/>
                                          </p:val>
                                        </p:tav>
                                        <p:tav tm="100000">
                                          <p:val>
                                            <p:strVal val="1+ppt_w/2"/>
                                          </p:val>
                                        </p:tav>
                                      </p:tavLst>
                                    </p:anim>
                                    <p:anim calcmode="lin" valueType="num">
                                      <p:cBhvr additive="base">
                                        <p:cTn id="453" dur="4500"/>
                                        <p:tgtEl>
                                          <p:spTgt spid="14"/>
                                        </p:tgtEl>
                                        <p:attrNameLst>
                                          <p:attrName>ppt_y</p:attrName>
                                        </p:attrNameLst>
                                      </p:cBhvr>
                                      <p:tavLst>
                                        <p:tav tm="0">
                                          <p:val>
                                            <p:strVal val="ppt_y"/>
                                          </p:val>
                                        </p:tav>
                                        <p:tav tm="100000">
                                          <p:val>
                                            <p:strVal val="ppt_y"/>
                                          </p:val>
                                        </p:tav>
                                      </p:tavLst>
                                    </p:anim>
                                    <p:set>
                                      <p:cBhvr>
                                        <p:cTn id="454" dur="1" fill="hold">
                                          <p:stCondLst>
                                            <p:cond delay="4499"/>
                                          </p:stCondLst>
                                        </p:cTn>
                                        <p:tgtEl>
                                          <p:spTgt spid="14"/>
                                        </p:tgtEl>
                                        <p:attrNameLst>
                                          <p:attrName>style.visibility</p:attrName>
                                        </p:attrNameLst>
                                      </p:cBhvr>
                                      <p:to>
                                        <p:strVal val="hidden"/>
                                      </p:to>
                                    </p:set>
                                  </p:childTnLst>
                                </p:cTn>
                              </p:par>
                              <p:par>
                                <p:cTn id="455" presetID="3" presetClass="exit" presetSubtype="5" fill="hold" grpId="3" nodeType="withEffect">
                                  <p:stCondLst>
                                    <p:cond delay="0"/>
                                  </p:stCondLst>
                                  <p:childTnLst>
                                    <p:animEffect transition="out" filter="blinds(vertical)">
                                      <p:cBhvr>
                                        <p:cTn id="456" dur="5500"/>
                                        <p:tgtEl>
                                          <p:spTgt spid="14"/>
                                        </p:tgtEl>
                                      </p:cBhvr>
                                    </p:animEffect>
                                    <p:set>
                                      <p:cBhvr>
                                        <p:cTn id="457" dur="1" fill="hold">
                                          <p:stCondLst>
                                            <p:cond delay="5499"/>
                                          </p:stCondLst>
                                        </p:cTn>
                                        <p:tgtEl>
                                          <p:spTgt spid="14"/>
                                        </p:tgtEl>
                                        <p:attrNameLst>
                                          <p:attrName>style.visibility</p:attrName>
                                        </p:attrNameLst>
                                      </p:cBhvr>
                                      <p:to>
                                        <p:strVal val="hidden"/>
                                      </p:to>
                                    </p:set>
                                  </p:childTnLst>
                                </p:cTn>
                              </p:par>
                              <p:par>
                                <p:cTn id="458" presetID="2" presetClass="entr" presetSubtype="8" fill="hold" grpId="0" nodeType="withEffect">
                                  <p:stCondLst>
                                    <p:cond delay="0"/>
                                  </p:stCondLst>
                                  <p:childTnLst>
                                    <p:set>
                                      <p:cBhvr>
                                        <p:cTn id="459" dur="1" fill="hold">
                                          <p:stCondLst>
                                            <p:cond delay="0"/>
                                          </p:stCondLst>
                                        </p:cTn>
                                        <p:tgtEl>
                                          <p:spTgt spid="13"/>
                                        </p:tgtEl>
                                        <p:attrNameLst>
                                          <p:attrName>style.visibility</p:attrName>
                                        </p:attrNameLst>
                                      </p:cBhvr>
                                      <p:to>
                                        <p:strVal val="visible"/>
                                      </p:to>
                                    </p:set>
                                    <p:anim calcmode="lin" valueType="num">
                                      <p:cBhvr additive="base">
                                        <p:cTn id="460" dur="4000" fill="hold"/>
                                        <p:tgtEl>
                                          <p:spTgt spid="13"/>
                                        </p:tgtEl>
                                        <p:attrNameLst>
                                          <p:attrName>ppt_x</p:attrName>
                                        </p:attrNameLst>
                                      </p:cBhvr>
                                      <p:tavLst>
                                        <p:tav tm="0">
                                          <p:val>
                                            <p:strVal val="0-#ppt_w/2"/>
                                          </p:val>
                                        </p:tav>
                                        <p:tav tm="100000">
                                          <p:val>
                                            <p:strVal val="#ppt_x"/>
                                          </p:val>
                                        </p:tav>
                                      </p:tavLst>
                                    </p:anim>
                                    <p:anim calcmode="lin" valueType="num">
                                      <p:cBhvr additive="base">
                                        <p:cTn id="461" dur="4000" fill="hold"/>
                                        <p:tgtEl>
                                          <p:spTgt spid="13"/>
                                        </p:tgtEl>
                                        <p:attrNameLst>
                                          <p:attrName>ppt_y</p:attrName>
                                        </p:attrNameLst>
                                      </p:cBhvr>
                                      <p:tavLst>
                                        <p:tav tm="0">
                                          <p:val>
                                            <p:strVal val="#ppt_y"/>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13"/>
                                        </p:tgtEl>
                                        <p:attrNameLst>
                                          <p:attrName>style.visibility</p:attrName>
                                        </p:attrNameLst>
                                      </p:cBhvr>
                                      <p:to>
                                        <p:strVal val="visible"/>
                                      </p:to>
                                    </p:set>
                                    <p:anim calcmode="lin" valueType="num">
                                      <p:cBhvr>
                                        <p:cTn id="464" dur="4000" fill="hold"/>
                                        <p:tgtEl>
                                          <p:spTgt spid="13"/>
                                        </p:tgtEl>
                                        <p:attrNameLst>
                                          <p:attrName>ppt_w</p:attrName>
                                        </p:attrNameLst>
                                      </p:cBhvr>
                                      <p:tavLst>
                                        <p:tav tm="0" fmla="#ppt_w*sin(2.5*pi*$)">
                                          <p:val>
                                            <p:fltVal val="0"/>
                                          </p:val>
                                        </p:tav>
                                        <p:tav tm="100000">
                                          <p:val>
                                            <p:fltVal val="1"/>
                                          </p:val>
                                        </p:tav>
                                      </p:tavLst>
                                    </p:anim>
                                    <p:anim calcmode="lin" valueType="num">
                                      <p:cBhvr>
                                        <p:cTn id="465" dur="4000" fill="hold"/>
                                        <p:tgtEl>
                                          <p:spTgt spid="13"/>
                                        </p:tgtEl>
                                        <p:attrNameLst>
                                          <p:attrName>ppt_h</p:attrName>
                                        </p:attrNameLst>
                                      </p:cBhvr>
                                      <p:tavLst>
                                        <p:tav tm="0">
                                          <p:val>
                                            <p:strVal val="#ppt_h"/>
                                          </p:val>
                                        </p:tav>
                                        <p:tav tm="100000">
                                          <p:val>
                                            <p:strVal val="#ppt_h"/>
                                          </p:val>
                                        </p:tav>
                                      </p:tavLst>
                                    </p:anim>
                                  </p:childTnLst>
                                </p:cTn>
                              </p:par>
                              <p:par>
                                <p:cTn id="466" presetID="2" presetClass="exit" presetSubtype="2" fill="hold" grpId="2" nodeType="withEffect">
                                  <p:stCondLst>
                                    <p:cond delay="0"/>
                                  </p:stCondLst>
                                  <p:childTnLst>
                                    <p:anim calcmode="lin" valueType="num">
                                      <p:cBhvr additive="base">
                                        <p:cTn id="467" dur="4500"/>
                                        <p:tgtEl>
                                          <p:spTgt spid="13"/>
                                        </p:tgtEl>
                                        <p:attrNameLst>
                                          <p:attrName>ppt_x</p:attrName>
                                        </p:attrNameLst>
                                      </p:cBhvr>
                                      <p:tavLst>
                                        <p:tav tm="0">
                                          <p:val>
                                            <p:strVal val="ppt_x"/>
                                          </p:val>
                                        </p:tav>
                                        <p:tav tm="100000">
                                          <p:val>
                                            <p:strVal val="1+ppt_w/2"/>
                                          </p:val>
                                        </p:tav>
                                      </p:tavLst>
                                    </p:anim>
                                    <p:anim calcmode="lin" valueType="num">
                                      <p:cBhvr additive="base">
                                        <p:cTn id="468" dur="4500"/>
                                        <p:tgtEl>
                                          <p:spTgt spid="13"/>
                                        </p:tgtEl>
                                        <p:attrNameLst>
                                          <p:attrName>ppt_y</p:attrName>
                                        </p:attrNameLst>
                                      </p:cBhvr>
                                      <p:tavLst>
                                        <p:tav tm="0">
                                          <p:val>
                                            <p:strVal val="ppt_y"/>
                                          </p:val>
                                        </p:tav>
                                        <p:tav tm="100000">
                                          <p:val>
                                            <p:strVal val="ppt_y"/>
                                          </p:val>
                                        </p:tav>
                                      </p:tavLst>
                                    </p:anim>
                                    <p:set>
                                      <p:cBhvr>
                                        <p:cTn id="469" dur="1" fill="hold">
                                          <p:stCondLst>
                                            <p:cond delay="4499"/>
                                          </p:stCondLst>
                                        </p:cTn>
                                        <p:tgtEl>
                                          <p:spTgt spid="13"/>
                                        </p:tgtEl>
                                        <p:attrNameLst>
                                          <p:attrName>style.visibility</p:attrName>
                                        </p:attrNameLst>
                                      </p:cBhvr>
                                      <p:to>
                                        <p:strVal val="hidden"/>
                                      </p:to>
                                    </p:set>
                                  </p:childTnLst>
                                </p:cTn>
                              </p:par>
                              <p:par>
                                <p:cTn id="470" presetID="3" presetClass="exit" presetSubtype="5" fill="hold" grpId="3" nodeType="withEffect">
                                  <p:stCondLst>
                                    <p:cond delay="0"/>
                                  </p:stCondLst>
                                  <p:childTnLst>
                                    <p:animEffect transition="out" filter="blinds(vertical)">
                                      <p:cBhvr>
                                        <p:cTn id="471" dur="5500"/>
                                        <p:tgtEl>
                                          <p:spTgt spid="13"/>
                                        </p:tgtEl>
                                      </p:cBhvr>
                                    </p:animEffect>
                                    <p:set>
                                      <p:cBhvr>
                                        <p:cTn id="472" dur="1" fill="hold">
                                          <p:stCondLst>
                                            <p:cond delay="5499"/>
                                          </p:stCondLst>
                                        </p:cTn>
                                        <p:tgtEl>
                                          <p:spTgt spid="13"/>
                                        </p:tgtEl>
                                        <p:attrNameLst>
                                          <p:attrName>style.visibility</p:attrName>
                                        </p:attrNameLst>
                                      </p:cBhvr>
                                      <p:to>
                                        <p:strVal val="hidden"/>
                                      </p:to>
                                    </p:set>
                                  </p:childTnLst>
                                </p:cTn>
                              </p:par>
                              <p:par>
                                <p:cTn id="473" presetID="2" presetClass="entr" presetSubtype="8" fill="hold" grpId="0" nodeType="withEffect">
                                  <p:stCondLst>
                                    <p:cond delay="0"/>
                                  </p:stCondLst>
                                  <p:childTnLst>
                                    <p:set>
                                      <p:cBhvr>
                                        <p:cTn id="474" dur="1" fill="hold">
                                          <p:stCondLst>
                                            <p:cond delay="0"/>
                                          </p:stCondLst>
                                        </p:cTn>
                                        <p:tgtEl>
                                          <p:spTgt spid="12"/>
                                        </p:tgtEl>
                                        <p:attrNameLst>
                                          <p:attrName>style.visibility</p:attrName>
                                        </p:attrNameLst>
                                      </p:cBhvr>
                                      <p:to>
                                        <p:strVal val="visible"/>
                                      </p:to>
                                    </p:set>
                                    <p:anim calcmode="lin" valueType="num">
                                      <p:cBhvr additive="base">
                                        <p:cTn id="475" dur="4000" fill="hold"/>
                                        <p:tgtEl>
                                          <p:spTgt spid="12"/>
                                        </p:tgtEl>
                                        <p:attrNameLst>
                                          <p:attrName>ppt_x</p:attrName>
                                        </p:attrNameLst>
                                      </p:cBhvr>
                                      <p:tavLst>
                                        <p:tav tm="0">
                                          <p:val>
                                            <p:strVal val="0-#ppt_w/2"/>
                                          </p:val>
                                        </p:tav>
                                        <p:tav tm="100000">
                                          <p:val>
                                            <p:strVal val="#ppt_x"/>
                                          </p:val>
                                        </p:tav>
                                      </p:tavLst>
                                    </p:anim>
                                    <p:anim calcmode="lin" valueType="num">
                                      <p:cBhvr additive="base">
                                        <p:cTn id="476" dur="4000" fill="hold"/>
                                        <p:tgtEl>
                                          <p:spTgt spid="12"/>
                                        </p:tgtEl>
                                        <p:attrNameLst>
                                          <p:attrName>ppt_y</p:attrName>
                                        </p:attrNameLst>
                                      </p:cBhvr>
                                      <p:tavLst>
                                        <p:tav tm="0">
                                          <p:val>
                                            <p:strVal val="#ppt_y"/>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12"/>
                                        </p:tgtEl>
                                        <p:attrNameLst>
                                          <p:attrName>style.visibility</p:attrName>
                                        </p:attrNameLst>
                                      </p:cBhvr>
                                      <p:to>
                                        <p:strVal val="visible"/>
                                      </p:to>
                                    </p:set>
                                    <p:anim calcmode="lin" valueType="num">
                                      <p:cBhvr>
                                        <p:cTn id="479" dur="4000" fill="hold"/>
                                        <p:tgtEl>
                                          <p:spTgt spid="12"/>
                                        </p:tgtEl>
                                        <p:attrNameLst>
                                          <p:attrName>ppt_w</p:attrName>
                                        </p:attrNameLst>
                                      </p:cBhvr>
                                      <p:tavLst>
                                        <p:tav tm="0" fmla="#ppt_w*sin(2.5*pi*$)">
                                          <p:val>
                                            <p:fltVal val="0"/>
                                          </p:val>
                                        </p:tav>
                                        <p:tav tm="100000">
                                          <p:val>
                                            <p:fltVal val="1"/>
                                          </p:val>
                                        </p:tav>
                                      </p:tavLst>
                                    </p:anim>
                                    <p:anim calcmode="lin" valueType="num">
                                      <p:cBhvr>
                                        <p:cTn id="480" dur="4000" fill="hold"/>
                                        <p:tgtEl>
                                          <p:spTgt spid="12"/>
                                        </p:tgtEl>
                                        <p:attrNameLst>
                                          <p:attrName>ppt_h</p:attrName>
                                        </p:attrNameLst>
                                      </p:cBhvr>
                                      <p:tavLst>
                                        <p:tav tm="0">
                                          <p:val>
                                            <p:strVal val="#ppt_h"/>
                                          </p:val>
                                        </p:tav>
                                        <p:tav tm="100000">
                                          <p:val>
                                            <p:strVal val="#ppt_h"/>
                                          </p:val>
                                        </p:tav>
                                      </p:tavLst>
                                    </p:anim>
                                  </p:childTnLst>
                                </p:cTn>
                              </p:par>
                              <p:par>
                                <p:cTn id="481" presetID="2" presetClass="exit" presetSubtype="2" fill="hold" grpId="2" nodeType="withEffect">
                                  <p:stCondLst>
                                    <p:cond delay="0"/>
                                  </p:stCondLst>
                                  <p:childTnLst>
                                    <p:anim calcmode="lin" valueType="num">
                                      <p:cBhvr additive="base">
                                        <p:cTn id="482" dur="4500"/>
                                        <p:tgtEl>
                                          <p:spTgt spid="12"/>
                                        </p:tgtEl>
                                        <p:attrNameLst>
                                          <p:attrName>ppt_x</p:attrName>
                                        </p:attrNameLst>
                                      </p:cBhvr>
                                      <p:tavLst>
                                        <p:tav tm="0">
                                          <p:val>
                                            <p:strVal val="ppt_x"/>
                                          </p:val>
                                        </p:tav>
                                        <p:tav tm="100000">
                                          <p:val>
                                            <p:strVal val="1+ppt_w/2"/>
                                          </p:val>
                                        </p:tav>
                                      </p:tavLst>
                                    </p:anim>
                                    <p:anim calcmode="lin" valueType="num">
                                      <p:cBhvr additive="base">
                                        <p:cTn id="483" dur="4500"/>
                                        <p:tgtEl>
                                          <p:spTgt spid="12"/>
                                        </p:tgtEl>
                                        <p:attrNameLst>
                                          <p:attrName>ppt_y</p:attrName>
                                        </p:attrNameLst>
                                      </p:cBhvr>
                                      <p:tavLst>
                                        <p:tav tm="0">
                                          <p:val>
                                            <p:strVal val="ppt_y"/>
                                          </p:val>
                                        </p:tav>
                                        <p:tav tm="100000">
                                          <p:val>
                                            <p:strVal val="ppt_y"/>
                                          </p:val>
                                        </p:tav>
                                      </p:tavLst>
                                    </p:anim>
                                    <p:set>
                                      <p:cBhvr>
                                        <p:cTn id="484" dur="1" fill="hold">
                                          <p:stCondLst>
                                            <p:cond delay="4499"/>
                                          </p:stCondLst>
                                        </p:cTn>
                                        <p:tgtEl>
                                          <p:spTgt spid="12"/>
                                        </p:tgtEl>
                                        <p:attrNameLst>
                                          <p:attrName>style.visibility</p:attrName>
                                        </p:attrNameLst>
                                      </p:cBhvr>
                                      <p:to>
                                        <p:strVal val="hidden"/>
                                      </p:to>
                                    </p:set>
                                  </p:childTnLst>
                                </p:cTn>
                              </p:par>
                              <p:par>
                                <p:cTn id="485" presetID="3" presetClass="exit" presetSubtype="5" fill="hold" grpId="3" nodeType="withEffect">
                                  <p:stCondLst>
                                    <p:cond delay="0"/>
                                  </p:stCondLst>
                                  <p:childTnLst>
                                    <p:animEffect transition="out" filter="blinds(vertical)">
                                      <p:cBhvr>
                                        <p:cTn id="486" dur="5500"/>
                                        <p:tgtEl>
                                          <p:spTgt spid="12"/>
                                        </p:tgtEl>
                                      </p:cBhvr>
                                    </p:animEffect>
                                    <p:set>
                                      <p:cBhvr>
                                        <p:cTn id="487" dur="1" fill="hold">
                                          <p:stCondLst>
                                            <p:cond delay="5499"/>
                                          </p:stCondLst>
                                        </p:cTn>
                                        <p:tgtEl>
                                          <p:spTgt spid="12"/>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11"/>
                                        </p:tgtEl>
                                        <p:attrNameLst>
                                          <p:attrName>style.visibility</p:attrName>
                                        </p:attrNameLst>
                                      </p:cBhvr>
                                      <p:to>
                                        <p:strVal val="visible"/>
                                      </p:to>
                                    </p:set>
                                    <p:anim calcmode="lin" valueType="num">
                                      <p:cBhvr additive="base">
                                        <p:cTn id="490" dur="4000" fill="hold"/>
                                        <p:tgtEl>
                                          <p:spTgt spid="11"/>
                                        </p:tgtEl>
                                        <p:attrNameLst>
                                          <p:attrName>ppt_x</p:attrName>
                                        </p:attrNameLst>
                                      </p:cBhvr>
                                      <p:tavLst>
                                        <p:tav tm="0">
                                          <p:val>
                                            <p:strVal val="0-#ppt_w/2"/>
                                          </p:val>
                                        </p:tav>
                                        <p:tav tm="100000">
                                          <p:val>
                                            <p:strVal val="#ppt_x"/>
                                          </p:val>
                                        </p:tav>
                                      </p:tavLst>
                                    </p:anim>
                                    <p:anim calcmode="lin" valueType="num">
                                      <p:cBhvr additive="base">
                                        <p:cTn id="491" dur="4000" fill="hold"/>
                                        <p:tgtEl>
                                          <p:spTgt spid="11"/>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11"/>
                                        </p:tgtEl>
                                        <p:attrNameLst>
                                          <p:attrName>style.visibility</p:attrName>
                                        </p:attrNameLst>
                                      </p:cBhvr>
                                      <p:to>
                                        <p:strVal val="visible"/>
                                      </p:to>
                                    </p:set>
                                    <p:anim calcmode="lin" valueType="num">
                                      <p:cBhvr>
                                        <p:cTn id="494" dur="4000" fill="hold"/>
                                        <p:tgtEl>
                                          <p:spTgt spid="11"/>
                                        </p:tgtEl>
                                        <p:attrNameLst>
                                          <p:attrName>ppt_w</p:attrName>
                                        </p:attrNameLst>
                                      </p:cBhvr>
                                      <p:tavLst>
                                        <p:tav tm="0" fmla="#ppt_w*sin(2.5*pi*$)">
                                          <p:val>
                                            <p:fltVal val="0"/>
                                          </p:val>
                                        </p:tav>
                                        <p:tav tm="100000">
                                          <p:val>
                                            <p:fltVal val="1"/>
                                          </p:val>
                                        </p:tav>
                                      </p:tavLst>
                                    </p:anim>
                                    <p:anim calcmode="lin" valueType="num">
                                      <p:cBhvr>
                                        <p:cTn id="495" dur="4000" fill="hold"/>
                                        <p:tgtEl>
                                          <p:spTgt spid="11"/>
                                        </p:tgtEl>
                                        <p:attrNameLst>
                                          <p:attrName>ppt_h</p:attrName>
                                        </p:attrNameLst>
                                      </p:cBhvr>
                                      <p:tavLst>
                                        <p:tav tm="0">
                                          <p:val>
                                            <p:strVal val="#ppt_h"/>
                                          </p:val>
                                        </p:tav>
                                        <p:tav tm="100000">
                                          <p:val>
                                            <p:strVal val="#ppt_h"/>
                                          </p:val>
                                        </p:tav>
                                      </p:tavLst>
                                    </p:anim>
                                  </p:childTnLst>
                                </p:cTn>
                              </p:par>
                              <p:par>
                                <p:cTn id="496" presetID="2" presetClass="exit" presetSubtype="2" fill="hold" grpId="2" nodeType="withEffect">
                                  <p:stCondLst>
                                    <p:cond delay="0"/>
                                  </p:stCondLst>
                                  <p:childTnLst>
                                    <p:anim calcmode="lin" valueType="num">
                                      <p:cBhvr additive="base">
                                        <p:cTn id="497" dur="4500"/>
                                        <p:tgtEl>
                                          <p:spTgt spid="11"/>
                                        </p:tgtEl>
                                        <p:attrNameLst>
                                          <p:attrName>ppt_x</p:attrName>
                                        </p:attrNameLst>
                                      </p:cBhvr>
                                      <p:tavLst>
                                        <p:tav tm="0">
                                          <p:val>
                                            <p:strVal val="ppt_x"/>
                                          </p:val>
                                        </p:tav>
                                        <p:tav tm="100000">
                                          <p:val>
                                            <p:strVal val="1+ppt_w/2"/>
                                          </p:val>
                                        </p:tav>
                                      </p:tavLst>
                                    </p:anim>
                                    <p:anim calcmode="lin" valueType="num">
                                      <p:cBhvr additive="base">
                                        <p:cTn id="498" dur="4500"/>
                                        <p:tgtEl>
                                          <p:spTgt spid="11"/>
                                        </p:tgtEl>
                                        <p:attrNameLst>
                                          <p:attrName>ppt_y</p:attrName>
                                        </p:attrNameLst>
                                      </p:cBhvr>
                                      <p:tavLst>
                                        <p:tav tm="0">
                                          <p:val>
                                            <p:strVal val="ppt_y"/>
                                          </p:val>
                                        </p:tav>
                                        <p:tav tm="100000">
                                          <p:val>
                                            <p:strVal val="ppt_y"/>
                                          </p:val>
                                        </p:tav>
                                      </p:tavLst>
                                    </p:anim>
                                    <p:set>
                                      <p:cBhvr>
                                        <p:cTn id="499" dur="1" fill="hold">
                                          <p:stCondLst>
                                            <p:cond delay="4499"/>
                                          </p:stCondLst>
                                        </p:cTn>
                                        <p:tgtEl>
                                          <p:spTgt spid="11"/>
                                        </p:tgtEl>
                                        <p:attrNameLst>
                                          <p:attrName>style.visibility</p:attrName>
                                        </p:attrNameLst>
                                      </p:cBhvr>
                                      <p:to>
                                        <p:strVal val="hidden"/>
                                      </p:to>
                                    </p:set>
                                  </p:childTnLst>
                                </p:cTn>
                              </p:par>
                              <p:par>
                                <p:cTn id="500" presetID="3" presetClass="exit" presetSubtype="5" fill="hold" grpId="3" nodeType="withEffect">
                                  <p:stCondLst>
                                    <p:cond delay="0"/>
                                  </p:stCondLst>
                                  <p:childTnLst>
                                    <p:animEffect transition="out" filter="blinds(vertical)">
                                      <p:cBhvr>
                                        <p:cTn id="501" dur="5500"/>
                                        <p:tgtEl>
                                          <p:spTgt spid="11"/>
                                        </p:tgtEl>
                                      </p:cBhvr>
                                    </p:animEffect>
                                    <p:set>
                                      <p:cBhvr>
                                        <p:cTn id="502" dur="1" fill="hold">
                                          <p:stCondLst>
                                            <p:cond delay="5499"/>
                                          </p:stCondLst>
                                        </p:cTn>
                                        <p:tgtEl>
                                          <p:spTgt spid="11"/>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10"/>
                                        </p:tgtEl>
                                        <p:attrNameLst>
                                          <p:attrName>style.visibility</p:attrName>
                                        </p:attrNameLst>
                                      </p:cBhvr>
                                      <p:to>
                                        <p:strVal val="visible"/>
                                      </p:to>
                                    </p:set>
                                    <p:anim calcmode="lin" valueType="num">
                                      <p:cBhvr additive="base">
                                        <p:cTn id="505" dur="4000" fill="hold"/>
                                        <p:tgtEl>
                                          <p:spTgt spid="10"/>
                                        </p:tgtEl>
                                        <p:attrNameLst>
                                          <p:attrName>ppt_x</p:attrName>
                                        </p:attrNameLst>
                                      </p:cBhvr>
                                      <p:tavLst>
                                        <p:tav tm="0">
                                          <p:val>
                                            <p:strVal val="0-#ppt_w/2"/>
                                          </p:val>
                                        </p:tav>
                                        <p:tav tm="100000">
                                          <p:val>
                                            <p:strVal val="#ppt_x"/>
                                          </p:val>
                                        </p:tav>
                                      </p:tavLst>
                                    </p:anim>
                                    <p:anim calcmode="lin" valueType="num">
                                      <p:cBhvr additive="base">
                                        <p:cTn id="506" dur="4000" fill="hold"/>
                                        <p:tgtEl>
                                          <p:spTgt spid="10"/>
                                        </p:tgtEl>
                                        <p:attrNameLst>
                                          <p:attrName>ppt_y</p:attrName>
                                        </p:attrNameLst>
                                      </p:cBhvr>
                                      <p:tavLst>
                                        <p:tav tm="0">
                                          <p:val>
                                            <p:strVal val="#ppt_y"/>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10"/>
                                        </p:tgtEl>
                                        <p:attrNameLst>
                                          <p:attrName>style.visibility</p:attrName>
                                        </p:attrNameLst>
                                      </p:cBhvr>
                                      <p:to>
                                        <p:strVal val="visible"/>
                                      </p:to>
                                    </p:set>
                                    <p:anim calcmode="lin" valueType="num">
                                      <p:cBhvr>
                                        <p:cTn id="509" dur="4000" fill="hold"/>
                                        <p:tgtEl>
                                          <p:spTgt spid="10"/>
                                        </p:tgtEl>
                                        <p:attrNameLst>
                                          <p:attrName>ppt_w</p:attrName>
                                        </p:attrNameLst>
                                      </p:cBhvr>
                                      <p:tavLst>
                                        <p:tav tm="0" fmla="#ppt_w*sin(2.5*pi*$)">
                                          <p:val>
                                            <p:fltVal val="0"/>
                                          </p:val>
                                        </p:tav>
                                        <p:tav tm="100000">
                                          <p:val>
                                            <p:fltVal val="1"/>
                                          </p:val>
                                        </p:tav>
                                      </p:tavLst>
                                    </p:anim>
                                    <p:anim calcmode="lin" valueType="num">
                                      <p:cBhvr>
                                        <p:cTn id="510" dur="4000" fill="hold"/>
                                        <p:tgtEl>
                                          <p:spTgt spid="10"/>
                                        </p:tgtEl>
                                        <p:attrNameLst>
                                          <p:attrName>ppt_h</p:attrName>
                                        </p:attrNameLst>
                                      </p:cBhvr>
                                      <p:tavLst>
                                        <p:tav tm="0">
                                          <p:val>
                                            <p:strVal val="#ppt_h"/>
                                          </p:val>
                                        </p:tav>
                                        <p:tav tm="100000">
                                          <p:val>
                                            <p:strVal val="#ppt_h"/>
                                          </p:val>
                                        </p:tav>
                                      </p:tavLst>
                                    </p:anim>
                                  </p:childTnLst>
                                </p:cTn>
                              </p:par>
                              <p:par>
                                <p:cTn id="511" presetID="2" presetClass="exit" presetSubtype="2" fill="hold" grpId="2" nodeType="withEffect">
                                  <p:stCondLst>
                                    <p:cond delay="0"/>
                                  </p:stCondLst>
                                  <p:childTnLst>
                                    <p:anim calcmode="lin" valueType="num">
                                      <p:cBhvr additive="base">
                                        <p:cTn id="512" dur="4500"/>
                                        <p:tgtEl>
                                          <p:spTgt spid="10"/>
                                        </p:tgtEl>
                                        <p:attrNameLst>
                                          <p:attrName>ppt_x</p:attrName>
                                        </p:attrNameLst>
                                      </p:cBhvr>
                                      <p:tavLst>
                                        <p:tav tm="0">
                                          <p:val>
                                            <p:strVal val="ppt_x"/>
                                          </p:val>
                                        </p:tav>
                                        <p:tav tm="100000">
                                          <p:val>
                                            <p:strVal val="1+ppt_w/2"/>
                                          </p:val>
                                        </p:tav>
                                      </p:tavLst>
                                    </p:anim>
                                    <p:anim calcmode="lin" valueType="num">
                                      <p:cBhvr additive="base">
                                        <p:cTn id="513" dur="4500"/>
                                        <p:tgtEl>
                                          <p:spTgt spid="10"/>
                                        </p:tgtEl>
                                        <p:attrNameLst>
                                          <p:attrName>ppt_y</p:attrName>
                                        </p:attrNameLst>
                                      </p:cBhvr>
                                      <p:tavLst>
                                        <p:tav tm="0">
                                          <p:val>
                                            <p:strVal val="ppt_y"/>
                                          </p:val>
                                        </p:tav>
                                        <p:tav tm="100000">
                                          <p:val>
                                            <p:strVal val="ppt_y"/>
                                          </p:val>
                                        </p:tav>
                                      </p:tavLst>
                                    </p:anim>
                                    <p:set>
                                      <p:cBhvr>
                                        <p:cTn id="514" dur="1" fill="hold">
                                          <p:stCondLst>
                                            <p:cond delay="4499"/>
                                          </p:stCondLst>
                                        </p:cTn>
                                        <p:tgtEl>
                                          <p:spTgt spid="10"/>
                                        </p:tgtEl>
                                        <p:attrNameLst>
                                          <p:attrName>style.visibility</p:attrName>
                                        </p:attrNameLst>
                                      </p:cBhvr>
                                      <p:to>
                                        <p:strVal val="hidden"/>
                                      </p:to>
                                    </p:set>
                                  </p:childTnLst>
                                </p:cTn>
                              </p:par>
                              <p:par>
                                <p:cTn id="515" presetID="3" presetClass="exit" presetSubtype="5" fill="hold" grpId="3" nodeType="withEffect">
                                  <p:stCondLst>
                                    <p:cond delay="0"/>
                                  </p:stCondLst>
                                  <p:childTnLst>
                                    <p:animEffect transition="out" filter="blinds(vertical)">
                                      <p:cBhvr>
                                        <p:cTn id="516" dur="5500"/>
                                        <p:tgtEl>
                                          <p:spTgt spid="10"/>
                                        </p:tgtEl>
                                      </p:cBhvr>
                                    </p:animEffect>
                                    <p:set>
                                      <p:cBhvr>
                                        <p:cTn id="517" dur="1" fill="hold">
                                          <p:stCondLst>
                                            <p:cond delay="5499"/>
                                          </p:stCondLst>
                                        </p:cTn>
                                        <p:tgtEl>
                                          <p:spTgt spid="10"/>
                                        </p:tgtEl>
                                        <p:attrNameLst>
                                          <p:attrName>style.visibility</p:attrName>
                                        </p:attrNameLst>
                                      </p:cBhvr>
                                      <p:to>
                                        <p:strVal val="hidden"/>
                                      </p:to>
                                    </p:set>
                                  </p:childTnLst>
                                </p:cTn>
                              </p:par>
                              <p:par>
                                <p:cTn id="518" presetID="2" presetClass="entr" presetSubtype="8" fill="hold" grpId="0" nodeType="withEffect">
                                  <p:stCondLst>
                                    <p:cond delay="0"/>
                                  </p:stCondLst>
                                  <p:childTnLst>
                                    <p:set>
                                      <p:cBhvr>
                                        <p:cTn id="519" dur="1" fill="hold">
                                          <p:stCondLst>
                                            <p:cond delay="0"/>
                                          </p:stCondLst>
                                        </p:cTn>
                                        <p:tgtEl>
                                          <p:spTgt spid="9"/>
                                        </p:tgtEl>
                                        <p:attrNameLst>
                                          <p:attrName>style.visibility</p:attrName>
                                        </p:attrNameLst>
                                      </p:cBhvr>
                                      <p:to>
                                        <p:strVal val="visible"/>
                                      </p:to>
                                    </p:set>
                                    <p:anim calcmode="lin" valueType="num">
                                      <p:cBhvr additive="base">
                                        <p:cTn id="520" dur="4000" fill="hold"/>
                                        <p:tgtEl>
                                          <p:spTgt spid="9"/>
                                        </p:tgtEl>
                                        <p:attrNameLst>
                                          <p:attrName>ppt_x</p:attrName>
                                        </p:attrNameLst>
                                      </p:cBhvr>
                                      <p:tavLst>
                                        <p:tav tm="0">
                                          <p:val>
                                            <p:strVal val="0-#ppt_w/2"/>
                                          </p:val>
                                        </p:tav>
                                        <p:tav tm="100000">
                                          <p:val>
                                            <p:strVal val="#ppt_x"/>
                                          </p:val>
                                        </p:tav>
                                      </p:tavLst>
                                    </p:anim>
                                    <p:anim calcmode="lin" valueType="num">
                                      <p:cBhvr additive="base">
                                        <p:cTn id="521" dur="4000" fill="hold"/>
                                        <p:tgtEl>
                                          <p:spTgt spid="9"/>
                                        </p:tgtEl>
                                        <p:attrNameLst>
                                          <p:attrName>ppt_y</p:attrName>
                                        </p:attrNameLst>
                                      </p:cBhvr>
                                      <p:tavLst>
                                        <p:tav tm="0">
                                          <p:val>
                                            <p:strVal val="#ppt_y"/>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9"/>
                                        </p:tgtEl>
                                        <p:attrNameLst>
                                          <p:attrName>style.visibility</p:attrName>
                                        </p:attrNameLst>
                                      </p:cBhvr>
                                      <p:to>
                                        <p:strVal val="visible"/>
                                      </p:to>
                                    </p:set>
                                    <p:anim calcmode="lin" valueType="num">
                                      <p:cBhvr>
                                        <p:cTn id="524" dur="4000" fill="hold"/>
                                        <p:tgtEl>
                                          <p:spTgt spid="9"/>
                                        </p:tgtEl>
                                        <p:attrNameLst>
                                          <p:attrName>ppt_w</p:attrName>
                                        </p:attrNameLst>
                                      </p:cBhvr>
                                      <p:tavLst>
                                        <p:tav tm="0" fmla="#ppt_w*sin(2.5*pi*$)">
                                          <p:val>
                                            <p:fltVal val="0"/>
                                          </p:val>
                                        </p:tav>
                                        <p:tav tm="100000">
                                          <p:val>
                                            <p:fltVal val="1"/>
                                          </p:val>
                                        </p:tav>
                                      </p:tavLst>
                                    </p:anim>
                                    <p:anim calcmode="lin" valueType="num">
                                      <p:cBhvr>
                                        <p:cTn id="525" dur="4000" fill="hold"/>
                                        <p:tgtEl>
                                          <p:spTgt spid="9"/>
                                        </p:tgtEl>
                                        <p:attrNameLst>
                                          <p:attrName>ppt_h</p:attrName>
                                        </p:attrNameLst>
                                      </p:cBhvr>
                                      <p:tavLst>
                                        <p:tav tm="0">
                                          <p:val>
                                            <p:strVal val="#ppt_h"/>
                                          </p:val>
                                        </p:tav>
                                        <p:tav tm="100000">
                                          <p:val>
                                            <p:strVal val="#ppt_h"/>
                                          </p:val>
                                        </p:tav>
                                      </p:tavLst>
                                    </p:anim>
                                  </p:childTnLst>
                                </p:cTn>
                              </p:par>
                              <p:par>
                                <p:cTn id="526" presetID="2" presetClass="exit" presetSubtype="2" fill="hold" grpId="2" nodeType="withEffect">
                                  <p:stCondLst>
                                    <p:cond delay="0"/>
                                  </p:stCondLst>
                                  <p:childTnLst>
                                    <p:anim calcmode="lin" valueType="num">
                                      <p:cBhvr additive="base">
                                        <p:cTn id="527" dur="4500"/>
                                        <p:tgtEl>
                                          <p:spTgt spid="9"/>
                                        </p:tgtEl>
                                        <p:attrNameLst>
                                          <p:attrName>ppt_x</p:attrName>
                                        </p:attrNameLst>
                                      </p:cBhvr>
                                      <p:tavLst>
                                        <p:tav tm="0">
                                          <p:val>
                                            <p:strVal val="ppt_x"/>
                                          </p:val>
                                        </p:tav>
                                        <p:tav tm="100000">
                                          <p:val>
                                            <p:strVal val="1+ppt_w/2"/>
                                          </p:val>
                                        </p:tav>
                                      </p:tavLst>
                                    </p:anim>
                                    <p:anim calcmode="lin" valueType="num">
                                      <p:cBhvr additive="base">
                                        <p:cTn id="528" dur="4500"/>
                                        <p:tgtEl>
                                          <p:spTgt spid="9"/>
                                        </p:tgtEl>
                                        <p:attrNameLst>
                                          <p:attrName>ppt_y</p:attrName>
                                        </p:attrNameLst>
                                      </p:cBhvr>
                                      <p:tavLst>
                                        <p:tav tm="0">
                                          <p:val>
                                            <p:strVal val="ppt_y"/>
                                          </p:val>
                                        </p:tav>
                                        <p:tav tm="100000">
                                          <p:val>
                                            <p:strVal val="ppt_y"/>
                                          </p:val>
                                        </p:tav>
                                      </p:tavLst>
                                    </p:anim>
                                    <p:set>
                                      <p:cBhvr>
                                        <p:cTn id="529" dur="1" fill="hold">
                                          <p:stCondLst>
                                            <p:cond delay="4499"/>
                                          </p:stCondLst>
                                        </p:cTn>
                                        <p:tgtEl>
                                          <p:spTgt spid="9"/>
                                        </p:tgtEl>
                                        <p:attrNameLst>
                                          <p:attrName>style.visibility</p:attrName>
                                        </p:attrNameLst>
                                      </p:cBhvr>
                                      <p:to>
                                        <p:strVal val="hidden"/>
                                      </p:to>
                                    </p:set>
                                  </p:childTnLst>
                                </p:cTn>
                              </p:par>
                              <p:par>
                                <p:cTn id="530" presetID="3" presetClass="exit" presetSubtype="5" fill="hold" grpId="3" nodeType="withEffect">
                                  <p:stCondLst>
                                    <p:cond delay="0"/>
                                  </p:stCondLst>
                                  <p:childTnLst>
                                    <p:animEffect transition="out" filter="blinds(vertical)">
                                      <p:cBhvr>
                                        <p:cTn id="531" dur="5500"/>
                                        <p:tgtEl>
                                          <p:spTgt spid="9"/>
                                        </p:tgtEl>
                                      </p:cBhvr>
                                    </p:animEffect>
                                    <p:set>
                                      <p:cBhvr>
                                        <p:cTn id="532" dur="1" fill="hold">
                                          <p:stCondLst>
                                            <p:cond delay="5499"/>
                                          </p:stCondLst>
                                        </p:cTn>
                                        <p:tgtEl>
                                          <p:spTgt spid="9"/>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
                                        </p:tgtEl>
                                        <p:attrNameLst>
                                          <p:attrName>style.visibility</p:attrName>
                                        </p:attrNameLst>
                                      </p:cBhvr>
                                      <p:to>
                                        <p:strVal val="visible"/>
                                      </p:to>
                                    </p:set>
                                    <p:anim calcmode="lin" valueType="num">
                                      <p:cBhvr additive="base">
                                        <p:cTn id="535" dur="4000" fill="hold"/>
                                        <p:tgtEl>
                                          <p:spTgt spid="8"/>
                                        </p:tgtEl>
                                        <p:attrNameLst>
                                          <p:attrName>ppt_x</p:attrName>
                                        </p:attrNameLst>
                                      </p:cBhvr>
                                      <p:tavLst>
                                        <p:tav tm="0">
                                          <p:val>
                                            <p:strVal val="0-#ppt_w/2"/>
                                          </p:val>
                                        </p:tav>
                                        <p:tav tm="100000">
                                          <p:val>
                                            <p:strVal val="#ppt_x"/>
                                          </p:val>
                                        </p:tav>
                                      </p:tavLst>
                                    </p:anim>
                                    <p:anim calcmode="lin" valueType="num">
                                      <p:cBhvr additive="base">
                                        <p:cTn id="536" dur="4000" fill="hold"/>
                                        <p:tgtEl>
                                          <p:spTgt spid="8"/>
                                        </p:tgtEl>
                                        <p:attrNameLst>
                                          <p:attrName>ppt_y</p:attrName>
                                        </p:attrNameLst>
                                      </p:cBhvr>
                                      <p:tavLst>
                                        <p:tav tm="0">
                                          <p:val>
                                            <p:strVal val="#ppt_y"/>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8"/>
                                        </p:tgtEl>
                                        <p:attrNameLst>
                                          <p:attrName>style.visibility</p:attrName>
                                        </p:attrNameLst>
                                      </p:cBhvr>
                                      <p:to>
                                        <p:strVal val="visible"/>
                                      </p:to>
                                    </p:set>
                                    <p:anim calcmode="lin" valueType="num">
                                      <p:cBhvr>
                                        <p:cTn id="539" dur="4000" fill="hold"/>
                                        <p:tgtEl>
                                          <p:spTgt spid="8"/>
                                        </p:tgtEl>
                                        <p:attrNameLst>
                                          <p:attrName>ppt_w</p:attrName>
                                        </p:attrNameLst>
                                      </p:cBhvr>
                                      <p:tavLst>
                                        <p:tav tm="0" fmla="#ppt_w*sin(2.5*pi*$)">
                                          <p:val>
                                            <p:fltVal val="0"/>
                                          </p:val>
                                        </p:tav>
                                        <p:tav tm="100000">
                                          <p:val>
                                            <p:fltVal val="1"/>
                                          </p:val>
                                        </p:tav>
                                      </p:tavLst>
                                    </p:anim>
                                    <p:anim calcmode="lin" valueType="num">
                                      <p:cBhvr>
                                        <p:cTn id="540" dur="4000" fill="hold"/>
                                        <p:tgtEl>
                                          <p:spTgt spid="8"/>
                                        </p:tgtEl>
                                        <p:attrNameLst>
                                          <p:attrName>ppt_h</p:attrName>
                                        </p:attrNameLst>
                                      </p:cBhvr>
                                      <p:tavLst>
                                        <p:tav tm="0">
                                          <p:val>
                                            <p:strVal val="#ppt_h"/>
                                          </p:val>
                                        </p:tav>
                                        <p:tav tm="100000">
                                          <p:val>
                                            <p:strVal val="#ppt_h"/>
                                          </p:val>
                                        </p:tav>
                                      </p:tavLst>
                                    </p:anim>
                                  </p:childTnLst>
                                </p:cTn>
                              </p:par>
                              <p:par>
                                <p:cTn id="541" presetID="2" presetClass="exit" presetSubtype="2" fill="hold" grpId="2" nodeType="withEffect">
                                  <p:stCondLst>
                                    <p:cond delay="0"/>
                                  </p:stCondLst>
                                  <p:childTnLst>
                                    <p:anim calcmode="lin" valueType="num">
                                      <p:cBhvr additive="base">
                                        <p:cTn id="542" dur="4500"/>
                                        <p:tgtEl>
                                          <p:spTgt spid="8"/>
                                        </p:tgtEl>
                                        <p:attrNameLst>
                                          <p:attrName>ppt_x</p:attrName>
                                        </p:attrNameLst>
                                      </p:cBhvr>
                                      <p:tavLst>
                                        <p:tav tm="0">
                                          <p:val>
                                            <p:strVal val="ppt_x"/>
                                          </p:val>
                                        </p:tav>
                                        <p:tav tm="100000">
                                          <p:val>
                                            <p:strVal val="1+ppt_w/2"/>
                                          </p:val>
                                        </p:tav>
                                      </p:tavLst>
                                    </p:anim>
                                    <p:anim calcmode="lin" valueType="num">
                                      <p:cBhvr additive="base">
                                        <p:cTn id="543" dur="4500"/>
                                        <p:tgtEl>
                                          <p:spTgt spid="8"/>
                                        </p:tgtEl>
                                        <p:attrNameLst>
                                          <p:attrName>ppt_y</p:attrName>
                                        </p:attrNameLst>
                                      </p:cBhvr>
                                      <p:tavLst>
                                        <p:tav tm="0">
                                          <p:val>
                                            <p:strVal val="ppt_y"/>
                                          </p:val>
                                        </p:tav>
                                        <p:tav tm="100000">
                                          <p:val>
                                            <p:strVal val="ppt_y"/>
                                          </p:val>
                                        </p:tav>
                                      </p:tavLst>
                                    </p:anim>
                                    <p:set>
                                      <p:cBhvr>
                                        <p:cTn id="544" dur="1" fill="hold">
                                          <p:stCondLst>
                                            <p:cond delay="4499"/>
                                          </p:stCondLst>
                                        </p:cTn>
                                        <p:tgtEl>
                                          <p:spTgt spid="8"/>
                                        </p:tgtEl>
                                        <p:attrNameLst>
                                          <p:attrName>style.visibility</p:attrName>
                                        </p:attrNameLst>
                                      </p:cBhvr>
                                      <p:to>
                                        <p:strVal val="hidden"/>
                                      </p:to>
                                    </p:set>
                                  </p:childTnLst>
                                </p:cTn>
                              </p:par>
                              <p:par>
                                <p:cTn id="545" presetID="3" presetClass="exit" presetSubtype="5" fill="hold" grpId="3" nodeType="withEffect">
                                  <p:stCondLst>
                                    <p:cond delay="0"/>
                                  </p:stCondLst>
                                  <p:childTnLst>
                                    <p:animEffect transition="out" filter="blinds(vertical)">
                                      <p:cBhvr>
                                        <p:cTn id="546" dur="5500"/>
                                        <p:tgtEl>
                                          <p:spTgt spid="8"/>
                                        </p:tgtEl>
                                      </p:cBhvr>
                                    </p:animEffect>
                                    <p:set>
                                      <p:cBhvr>
                                        <p:cTn id="547" dur="1" fill="hold">
                                          <p:stCondLst>
                                            <p:cond delay="5499"/>
                                          </p:stCondLst>
                                        </p:cTn>
                                        <p:tgtEl>
                                          <p:spTgt spid="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7"/>
                                        </p:tgtEl>
                                        <p:attrNameLst>
                                          <p:attrName>style.visibility</p:attrName>
                                        </p:attrNameLst>
                                      </p:cBhvr>
                                      <p:to>
                                        <p:strVal val="visible"/>
                                      </p:to>
                                    </p:set>
                                    <p:anim calcmode="lin" valueType="num">
                                      <p:cBhvr additive="base">
                                        <p:cTn id="550" dur="4000" fill="hold"/>
                                        <p:tgtEl>
                                          <p:spTgt spid="7"/>
                                        </p:tgtEl>
                                        <p:attrNameLst>
                                          <p:attrName>ppt_x</p:attrName>
                                        </p:attrNameLst>
                                      </p:cBhvr>
                                      <p:tavLst>
                                        <p:tav tm="0">
                                          <p:val>
                                            <p:strVal val="0-#ppt_w/2"/>
                                          </p:val>
                                        </p:tav>
                                        <p:tav tm="100000">
                                          <p:val>
                                            <p:strVal val="#ppt_x"/>
                                          </p:val>
                                        </p:tav>
                                      </p:tavLst>
                                    </p:anim>
                                    <p:anim calcmode="lin" valueType="num">
                                      <p:cBhvr additive="base">
                                        <p:cTn id="551" dur="4000" fill="hold"/>
                                        <p:tgtEl>
                                          <p:spTgt spid="7"/>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7"/>
                                        </p:tgtEl>
                                        <p:attrNameLst>
                                          <p:attrName>style.visibility</p:attrName>
                                        </p:attrNameLst>
                                      </p:cBhvr>
                                      <p:to>
                                        <p:strVal val="visible"/>
                                      </p:to>
                                    </p:set>
                                    <p:anim calcmode="lin" valueType="num">
                                      <p:cBhvr>
                                        <p:cTn id="554" dur="4000" fill="hold"/>
                                        <p:tgtEl>
                                          <p:spTgt spid="7"/>
                                        </p:tgtEl>
                                        <p:attrNameLst>
                                          <p:attrName>ppt_w</p:attrName>
                                        </p:attrNameLst>
                                      </p:cBhvr>
                                      <p:tavLst>
                                        <p:tav tm="0" fmla="#ppt_w*sin(2.5*pi*$)">
                                          <p:val>
                                            <p:fltVal val="0"/>
                                          </p:val>
                                        </p:tav>
                                        <p:tav tm="100000">
                                          <p:val>
                                            <p:fltVal val="1"/>
                                          </p:val>
                                        </p:tav>
                                      </p:tavLst>
                                    </p:anim>
                                    <p:anim calcmode="lin" valueType="num">
                                      <p:cBhvr>
                                        <p:cTn id="555" dur="4000" fill="hold"/>
                                        <p:tgtEl>
                                          <p:spTgt spid="7"/>
                                        </p:tgtEl>
                                        <p:attrNameLst>
                                          <p:attrName>ppt_h</p:attrName>
                                        </p:attrNameLst>
                                      </p:cBhvr>
                                      <p:tavLst>
                                        <p:tav tm="0">
                                          <p:val>
                                            <p:strVal val="#ppt_h"/>
                                          </p:val>
                                        </p:tav>
                                        <p:tav tm="100000">
                                          <p:val>
                                            <p:strVal val="#ppt_h"/>
                                          </p:val>
                                        </p:tav>
                                      </p:tavLst>
                                    </p:anim>
                                  </p:childTnLst>
                                </p:cTn>
                              </p:par>
                              <p:par>
                                <p:cTn id="556" presetID="2" presetClass="exit" presetSubtype="2" fill="hold" grpId="2" nodeType="withEffect">
                                  <p:stCondLst>
                                    <p:cond delay="0"/>
                                  </p:stCondLst>
                                  <p:childTnLst>
                                    <p:anim calcmode="lin" valueType="num">
                                      <p:cBhvr additive="base">
                                        <p:cTn id="557" dur="4500"/>
                                        <p:tgtEl>
                                          <p:spTgt spid="7"/>
                                        </p:tgtEl>
                                        <p:attrNameLst>
                                          <p:attrName>ppt_x</p:attrName>
                                        </p:attrNameLst>
                                      </p:cBhvr>
                                      <p:tavLst>
                                        <p:tav tm="0">
                                          <p:val>
                                            <p:strVal val="ppt_x"/>
                                          </p:val>
                                        </p:tav>
                                        <p:tav tm="100000">
                                          <p:val>
                                            <p:strVal val="1+ppt_w/2"/>
                                          </p:val>
                                        </p:tav>
                                      </p:tavLst>
                                    </p:anim>
                                    <p:anim calcmode="lin" valueType="num">
                                      <p:cBhvr additive="base">
                                        <p:cTn id="558" dur="4500"/>
                                        <p:tgtEl>
                                          <p:spTgt spid="7"/>
                                        </p:tgtEl>
                                        <p:attrNameLst>
                                          <p:attrName>ppt_y</p:attrName>
                                        </p:attrNameLst>
                                      </p:cBhvr>
                                      <p:tavLst>
                                        <p:tav tm="0">
                                          <p:val>
                                            <p:strVal val="ppt_y"/>
                                          </p:val>
                                        </p:tav>
                                        <p:tav tm="100000">
                                          <p:val>
                                            <p:strVal val="ppt_y"/>
                                          </p:val>
                                        </p:tav>
                                      </p:tavLst>
                                    </p:anim>
                                    <p:set>
                                      <p:cBhvr>
                                        <p:cTn id="559" dur="1" fill="hold">
                                          <p:stCondLst>
                                            <p:cond delay="4499"/>
                                          </p:stCondLst>
                                        </p:cTn>
                                        <p:tgtEl>
                                          <p:spTgt spid="7"/>
                                        </p:tgtEl>
                                        <p:attrNameLst>
                                          <p:attrName>style.visibility</p:attrName>
                                        </p:attrNameLst>
                                      </p:cBhvr>
                                      <p:to>
                                        <p:strVal val="hidden"/>
                                      </p:to>
                                    </p:set>
                                  </p:childTnLst>
                                </p:cTn>
                              </p:par>
                              <p:par>
                                <p:cTn id="560" presetID="3" presetClass="exit" presetSubtype="5" fill="hold" grpId="3" nodeType="withEffect">
                                  <p:stCondLst>
                                    <p:cond delay="0"/>
                                  </p:stCondLst>
                                  <p:childTnLst>
                                    <p:animEffect transition="out" filter="blinds(vertical)">
                                      <p:cBhvr>
                                        <p:cTn id="561" dur="5500"/>
                                        <p:tgtEl>
                                          <p:spTgt spid="7"/>
                                        </p:tgtEl>
                                      </p:cBhvr>
                                    </p:animEffect>
                                    <p:set>
                                      <p:cBhvr>
                                        <p:cTn id="562" dur="1" fill="hold">
                                          <p:stCondLst>
                                            <p:cond delay="5499"/>
                                          </p:stCondLst>
                                        </p:cTn>
                                        <p:tgtEl>
                                          <p:spTgt spid="7"/>
                                        </p:tgtEl>
                                        <p:attrNameLst>
                                          <p:attrName>style.visibility</p:attrName>
                                        </p:attrNameLst>
                                      </p:cBhvr>
                                      <p:to>
                                        <p:strVal val="hidden"/>
                                      </p:to>
                                    </p:set>
                                  </p:childTnLst>
                                </p:cTn>
                              </p:par>
                              <p:par>
                                <p:cTn id="563" presetID="2" presetClass="entr" presetSubtype="8" fill="hold" grpId="0" nodeType="withEffect">
                                  <p:stCondLst>
                                    <p:cond delay="0"/>
                                  </p:stCondLst>
                                  <p:childTnLst>
                                    <p:set>
                                      <p:cBhvr>
                                        <p:cTn id="564" dur="1" fill="hold">
                                          <p:stCondLst>
                                            <p:cond delay="0"/>
                                          </p:stCondLst>
                                        </p:cTn>
                                        <p:tgtEl>
                                          <p:spTgt spid="6"/>
                                        </p:tgtEl>
                                        <p:attrNameLst>
                                          <p:attrName>style.visibility</p:attrName>
                                        </p:attrNameLst>
                                      </p:cBhvr>
                                      <p:to>
                                        <p:strVal val="visible"/>
                                      </p:to>
                                    </p:set>
                                    <p:anim calcmode="lin" valueType="num">
                                      <p:cBhvr additive="base">
                                        <p:cTn id="565" dur="4000" fill="hold"/>
                                        <p:tgtEl>
                                          <p:spTgt spid="6"/>
                                        </p:tgtEl>
                                        <p:attrNameLst>
                                          <p:attrName>ppt_x</p:attrName>
                                        </p:attrNameLst>
                                      </p:cBhvr>
                                      <p:tavLst>
                                        <p:tav tm="0">
                                          <p:val>
                                            <p:strVal val="0-#ppt_w/2"/>
                                          </p:val>
                                        </p:tav>
                                        <p:tav tm="100000">
                                          <p:val>
                                            <p:strVal val="#ppt_x"/>
                                          </p:val>
                                        </p:tav>
                                      </p:tavLst>
                                    </p:anim>
                                    <p:anim calcmode="lin" valueType="num">
                                      <p:cBhvr additive="base">
                                        <p:cTn id="566" dur="4000" fill="hold"/>
                                        <p:tgtEl>
                                          <p:spTgt spid="6"/>
                                        </p:tgtEl>
                                        <p:attrNameLst>
                                          <p:attrName>ppt_y</p:attrName>
                                        </p:attrNameLst>
                                      </p:cBhvr>
                                      <p:tavLst>
                                        <p:tav tm="0">
                                          <p:val>
                                            <p:strVal val="#ppt_y"/>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6"/>
                                        </p:tgtEl>
                                        <p:attrNameLst>
                                          <p:attrName>style.visibility</p:attrName>
                                        </p:attrNameLst>
                                      </p:cBhvr>
                                      <p:to>
                                        <p:strVal val="visible"/>
                                      </p:to>
                                    </p:set>
                                    <p:anim calcmode="lin" valueType="num">
                                      <p:cBhvr>
                                        <p:cTn id="569" dur="4000" fill="hold"/>
                                        <p:tgtEl>
                                          <p:spTgt spid="6"/>
                                        </p:tgtEl>
                                        <p:attrNameLst>
                                          <p:attrName>ppt_w</p:attrName>
                                        </p:attrNameLst>
                                      </p:cBhvr>
                                      <p:tavLst>
                                        <p:tav tm="0" fmla="#ppt_w*sin(2.5*pi*$)">
                                          <p:val>
                                            <p:fltVal val="0"/>
                                          </p:val>
                                        </p:tav>
                                        <p:tav tm="100000">
                                          <p:val>
                                            <p:fltVal val="1"/>
                                          </p:val>
                                        </p:tav>
                                      </p:tavLst>
                                    </p:anim>
                                    <p:anim calcmode="lin" valueType="num">
                                      <p:cBhvr>
                                        <p:cTn id="570" dur="4000" fill="hold"/>
                                        <p:tgtEl>
                                          <p:spTgt spid="6"/>
                                        </p:tgtEl>
                                        <p:attrNameLst>
                                          <p:attrName>ppt_h</p:attrName>
                                        </p:attrNameLst>
                                      </p:cBhvr>
                                      <p:tavLst>
                                        <p:tav tm="0">
                                          <p:val>
                                            <p:strVal val="#ppt_h"/>
                                          </p:val>
                                        </p:tav>
                                        <p:tav tm="100000">
                                          <p:val>
                                            <p:strVal val="#ppt_h"/>
                                          </p:val>
                                        </p:tav>
                                      </p:tavLst>
                                    </p:anim>
                                  </p:childTnLst>
                                </p:cTn>
                              </p:par>
                              <p:par>
                                <p:cTn id="571" presetID="2" presetClass="exit" presetSubtype="2" fill="hold" grpId="2" nodeType="withEffect">
                                  <p:stCondLst>
                                    <p:cond delay="0"/>
                                  </p:stCondLst>
                                  <p:childTnLst>
                                    <p:anim calcmode="lin" valueType="num">
                                      <p:cBhvr additive="base">
                                        <p:cTn id="572" dur="4500"/>
                                        <p:tgtEl>
                                          <p:spTgt spid="6"/>
                                        </p:tgtEl>
                                        <p:attrNameLst>
                                          <p:attrName>ppt_x</p:attrName>
                                        </p:attrNameLst>
                                      </p:cBhvr>
                                      <p:tavLst>
                                        <p:tav tm="0">
                                          <p:val>
                                            <p:strVal val="ppt_x"/>
                                          </p:val>
                                        </p:tav>
                                        <p:tav tm="100000">
                                          <p:val>
                                            <p:strVal val="1+ppt_w/2"/>
                                          </p:val>
                                        </p:tav>
                                      </p:tavLst>
                                    </p:anim>
                                    <p:anim calcmode="lin" valueType="num">
                                      <p:cBhvr additive="base">
                                        <p:cTn id="573" dur="4500"/>
                                        <p:tgtEl>
                                          <p:spTgt spid="6"/>
                                        </p:tgtEl>
                                        <p:attrNameLst>
                                          <p:attrName>ppt_y</p:attrName>
                                        </p:attrNameLst>
                                      </p:cBhvr>
                                      <p:tavLst>
                                        <p:tav tm="0">
                                          <p:val>
                                            <p:strVal val="ppt_y"/>
                                          </p:val>
                                        </p:tav>
                                        <p:tav tm="100000">
                                          <p:val>
                                            <p:strVal val="ppt_y"/>
                                          </p:val>
                                        </p:tav>
                                      </p:tavLst>
                                    </p:anim>
                                    <p:set>
                                      <p:cBhvr>
                                        <p:cTn id="574" dur="1" fill="hold">
                                          <p:stCondLst>
                                            <p:cond delay="4499"/>
                                          </p:stCondLst>
                                        </p:cTn>
                                        <p:tgtEl>
                                          <p:spTgt spid="6"/>
                                        </p:tgtEl>
                                        <p:attrNameLst>
                                          <p:attrName>style.visibility</p:attrName>
                                        </p:attrNameLst>
                                      </p:cBhvr>
                                      <p:to>
                                        <p:strVal val="hidden"/>
                                      </p:to>
                                    </p:set>
                                  </p:childTnLst>
                                </p:cTn>
                              </p:par>
                              <p:par>
                                <p:cTn id="575" presetID="3" presetClass="exit" presetSubtype="5" fill="hold" grpId="3" nodeType="withEffect">
                                  <p:stCondLst>
                                    <p:cond delay="0"/>
                                  </p:stCondLst>
                                  <p:childTnLst>
                                    <p:animEffect transition="out" filter="blinds(vertical)">
                                      <p:cBhvr>
                                        <p:cTn id="576" dur="5500"/>
                                        <p:tgtEl>
                                          <p:spTgt spid="6"/>
                                        </p:tgtEl>
                                      </p:cBhvr>
                                    </p:animEffect>
                                    <p:set>
                                      <p:cBhvr>
                                        <p:cTn id="577" dur="1" fill="hold">
                                          <p:stCondLst>
                                            <p:cond delay="5499"/>
                                          </p:stCondLst>
                                        </p:cTn>
                                        <p:tgtEl>
                                          <p:spTgt spid="6"/>
                                        </p:tgtEl>
                                        <p:attrNameLst>
                                          <p:attrName>style.visibility</p:attrName>
                                        </p:attrNameLst>
                                      </p:cBhvr>
                                      <p:to>
                                        <p:strVal val="hidden"/>
                                      </p:to>
                                    </p:set>
                                  </p:childTnLst>
                                </p:cTn>
                              </p:par>
                              <p:par>
                                <p:cTn id="578" presetID="2" presetClass="entr" presetSubtype="8" fill="hold" grpId="0" nodeType="withEffect">
                                  <p:stCondLst>
                                    <p:cond delay="0"/>
                                  </p:stCondLst>
                                  <p:childTnLst>
                                    <p:set>
                                      <p:cBhvr>
                                        <p:cTn id="579" dur="1" fill="hold">
                                          <p:stCondLst>
                                            <p:cond delay="0"/>
                                          </p:stCondLst>
                                        </p:cTn>
                                        <p:tgtEl>
                                          <p:spTgt spid="5"/>
                                        </p:tgtEl>
                                        <p:attrNameLst>
                                          <p:attrName>style.visibility</p:attrName>
                                        </p:attrNameLst>
                                      </p:cBhvr>
                                      <p:to>
                                        <p:strVal val="visible"/>
                                      </p:to>
                                    </p:set>
                                    <p:anim calcmode="lin" valueType="num">
                                      <p:cBhvr additive="base">
                                        <p:cTn id="580" dur="4000" fill="hold"/>
                                        <p:tgtEl>
                                          <p:spTgt spid="5"/>
                                        </p:tgtEl>
                                        <p:attrNameLst>
                                          <p:attrName>ppt_x</p:attrName>
                                        </p:attrNameLst>
                                      </p:cBhvr>
                                      <p:tavLst>
                                        <p:tav tm="0">
                                          <p:val>
                                            <p:strVal val="0-#ppt_w/2"/>
                                          </p:val>
                                        </p:tav>
                                        <p:tav tm="100000">
                                          <p:val>
                                            <p:strVal val="#ppt_x"/>
                                          </p:val>
                                        </p:tav>
                                      </p:tavLst>
                                    </p:anim>
                                    <p:anim calcmode="lin" valueType="num">
                                      <p:cBhvr additive="base">
                                        <p:cTn id="581" dur="4000" fill="hold"/>
                                        <p:tgtEl>
                                          <p:spTgt spid="5"/>
                                        </p:tgtEl>
                                        <p:attrNameLst>
                                          <p:attrName>ppt_y</p:attrName>
                                        </p:attrNameLst>
                                      </p:cBhvr>
                                      <p:tavLst>
                                        <p:tav tm="0">
                                          <p:val>
                                            <p:strVal val="#ppt_y"/>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5"/>
                                        </p:tgtEl>
                                        <p:attrNameLst>
                                          <p:attrName>style.visibility</p:attrName>
                                        </p:attrNameLst>
                                      </p:cBhvr>
                                      <p:to>
                                        <p:strVal val="visible"/>
                                      </p:to>
                                    </p:set>
                                    <p:anim calcmode="lin" valueType="num">
                                      <p:cBhvr>
                                        <p:cTn id="584" dur="4000" fill="hold"/>
                                        <p:tgtEl>
                                          <p:spTgt spid="5"/>
                                        </p:tgtEl>
                                        <p:attrNameLst>
                                          <p:attrName>ppt_w</p:attrName>
                                        </p:attrNameLst>
                                      </p:cBhvr>
                                      <p:tavLst>
                                        <p:tav tm="0" fmla="#ppt_w*sin(2.5*pi*$)">
                                          <p:val>
                                            <p:fltVal val="0"/>
                                          </p:val>
                                        </p:tav>
                                        <p:tav tm="100000">
                                          <p:val>
                                            <p:fltVal val="1"/>
                                          </p:val>
                                        </p:tav>
                                      </p:tavLst>
                                    </p:anim>
                                    <p:anim calcmode="lin" valueType="num">
                                      <p:cBhvr>
                                        <p:cTn id="585" dur="4000" fill="hold"/>
                                        <p:tgtEl>
                                          <p:spTgt spid="5"/>
                                        </p:tgtEl>
                                        <p:attrNameLst>
                                          <p:attrName>ppt_h</p:attrName>
                                        </p:attrNameLst>
                                      </p:cBhvr>
                                      <p:tavLst>
                                        <p:tav tm="0">
                                          <p:val>
                                            <p:strVal val="#ppt_h"/>
                                          </p:val>
                                        </p:tav>
                                        <p:tav tm="100000">
                                          <p:val>
                                            <p:strVal val="#ppt_h"/>
                                          </p:val>
                                        </p:tav>
                                      </p:tavLst>
                                    </p:anim>
                                  </p:childTnLst>
                                </p:cTn>
                              </p:par>
                              <p:par>
                                <p:cTn id="586" presetID="2" presetClass="exit" presetSubtype="2" fill="hold" grpId="2" nodeType="withEffect">
                                  <p:stCondLst>
                                    <p:cond delay="0"/>
                                  </p:stCondLst>
                                  <p:childTnLst>
                                    <p:anim calcmode="lin" valueType="num">
                                      <p:cBhvr additive="base">
                                        <p:cTn id="587" dur="4500"/>
                                        <p:tgtEl>
                                          <p:spTgt spid="5"/>
                                        </p:tgtEl>
                                        <p:attrNameLst>
                                          <p:attrName>ppt_x</p:attrName>
                                        </p:attrNameLst>
                                      </p:cBhvr>
                                      <p:tavLst>
                                        <p:tav tm="0">
                                          <p:val>
                                            <p:strVal val="ppt_x"/>
                                          </p:val>
                                        </p:tav>
                                        <p:tav tm="100000">
                                          <p:val>
                                            <p:strVal val="1+ppt_w/2"/>
                                          </p:val>
                                        </p:tav>
                                      </p:tavLst>
                                    </p:anim>
                                    <p:anim calcmode="lin" valueType="num">
                                      <p:cBhvr additive="base">
                                        <p:cTn id="588" dur="4500"/>
                                        <p:tgtEl>
                                          <p:spTgt spid="5"/>
                                        </p:tgtEl>
                                        <p:attrNameLst>
                                          <p:attrName>ppt_y</p:attrName>
                                        </p:attrNameLst>
                                      </p:cBhvr>
                                      <p:tavLst>
                                        <p:tav tm="0">
                                          <p:val>
                                            <p:strVal val="ppt_y"/>
                                          </p:val>
                                        </p:tav>
                                        <p:tav tm="100000">
                                          <p:val>
                                            <p:strVal val="ppt_y"/>
                                          </p:val>
                                        </p:tav>
                                      </p:tavLst>
                                    </p:anim>
                                    <p:set>
                                      <p:cBhvr>
                                        <p:cTn id="589" dur="1" fill="hold">
                                          <p:stCondLst>
                                            <p:cond delay="4499"/>
                                          </p:stCondLst>
                                        </p:cTn>
                                        <p:tgtEl>
                                          <p:spTgt spid="5"/>
                                        </p:tgtEl>
                                        <p:attrNameLst>
                                          <p:attrName>style.visibility</p:attrName>
                                        </p:attrNameLst>
                                      </p:cBhvr>
                                      <p:to>
                                        <p:strVal val="hidden"/>
                                      </p:to>
                                    </p:set>
                                  </p:childTnLst>
                                </p:cTn>
                              </p:par>
                              <p:par>
                                <p:cTn id="590" presetID="3" presetClass="exit" presetSubtype="5" fill="hold" grpId="3" nodeType="withEffect">
                                  <p:stCondLst>
                                    <p:cond delay="0"/>
                                  </p:stCondLst>
                                  <p:childTnLst>
                                    <p:animEffect transition="out" filter="blinds(vertical)">
                                      <p:cBhvr>
                                        <p:cTn id="591" dur="5500"/>
                                        <p:tgtEl>
                                          <p:spTgt spid="5"/>
                                        </p:tgtEl>
                                      </p:cBhvr>
                                    </p:animEffect>
                                    <p:set>
                                      <p:cBhvr>
                                        <p:cTn id="592" dur="1" fill="hold">
                                          <p:stCondLst>
                                            <p:cond delay="5499"/>
                                          </p:stCondLst>
                                        </p:cTn>
                                        <p:tgtEl>
                                          <p:spTgt spid="5"/>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4"/>
                                        </p:tgtEl>
                                        <p:attrNameLst>
                                          <p:attrName>style.visibility</p:attrName>
                                        </p:attrNameLst>
                                      </p:cBhvr>
                                      <p:to>
                                        <p:strVal val="visible"/>
                                      </p:to>
                                    </p:set>
                                    <p:anim calcmode="lin" valueType="num">
                                      <p:cBhvr additive="base">
                                        <p:cTn id="595" dur="4000" fill="hold"/>
                                        <p:tgtEl>
                                          <p:spTgt spid="4"/>
                                        </p:tgtEl>
                                        <p:attrNameLst>
                                          <p:attrName>ppt_x</p:attrName>
                                        </p:attrNameLst>
                                      </p:cBhvr>
                                      <p:tavLst>
                                        <p:tav tm="0">
                                          <p:val>
                                            <p:strVal val="0-#ppt_w/2"/>
                                          </p:val>
                                        </p:tav>
                                        <p:tav tm="100000">
                                          <p:val>
                                            <p:strVal val="#ppt_x"/>
                                          </p:val>
                                        </p:tav>
                                      </p:tavLst>
                                    </p:anim>
                                    <p:anim calcmode="lin" valueType="num">
                                      <p:cBhvr additive="base">
                                        <p:cTn id="596" dur="4000" fill="hold"/>
                                        <p:tgtEl>
                                          <p:spTgt spid="4"/>
                                        </p:tgtEl>
                                        <p:attrNameLst>
                                          <p:attrName>ppt_y</p:attrName>
                                        </p:attrNameLst>
                                      </p:cBhvr>
                                      <p:tavLst>
                                        <p:tav tm="0">
                                          <p:val>
                                            <p:strVal val="#ppt_y"/>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
                                        </p:tgtEl>
                                        <p:attrNameLst>
                                          <p:attrName>style.visibility</p:attrName>
                                        </p:attrNameLst>
                                      </p:cBhvr>
                                      <p:to>
                                        <p:strVal val="visible"/>
                                      </p:to>
                                    </p:set>
                                    <p:anim calcmode="lin" valueType="num">
                                      <p:cBhvr>
                                        <p:cTn id="599" dur="4000" fill="hold"/>
                                        <p:tgtEl>
                                          <p:spTgt spid="4"/>
                                        </p:tgtEl>
                                        <p:attrNameLst>
                                          <p:attrName>ppt_w</p:attrName>
                                        </p:attrNameLst>
                                      </p:cBhvr>
                                      <p:tavLst>
                                        <p:tav tm="0" fmla="#ppt_w*sin(2.5*pi*$)">
                                          <p:val>
                                            <p:fltVal val="0"/>
                                          </p:val>
                                        </p:tav>
                                        <p:tav tm="100000">
                                          <p:val>
                                            <p:fltVal val="1"/>
                                          </p:val>
                                        </p:tav>
                                      </p:tavLst>
                                    </p:anim>
                                    <p:anim calcmode="lin" valueType="num">
                                      <p:cBhvr>
                                        <p:cTn id="600" dur="4000" fill="hold"/>
                                        <p:tgtEl>
                                          <p:spTgt spid="4"/>
                                        </p:tgtEl>
                                        <p:attrNameLst>
                                          <p:attrName>ppt_h</p:attrName>
                                        </p:attrNameLst>
                                      </p:cBhvr>
                                      <p:tavLst>
                                        <p:tav tm="0">
                                          <p:val>
                                            <p:strVal val="#ppt_h"/>
                                          </p:val>
                                        </p:tav>
                                        <p:tav tm="100000">
                                          <p:val>
                                            <p:strVal val="#ppt_h"/>
                                          </p:val>
                                        </p:tav>
                                      </p:tavLst>
                                    </p:anim>
                                  </p:childTnLst>
                                </p:cTn>
                              </p:par>
                              <p:par>
                                <p:cTn id="601" presetID="2" presetClass="exit" presetSubtype="2" fill="hold" grpId="2" nodeType="withEffect">
                                  <p:stCondLst>
                                    <p:cond delay="0"/>
                                  </p:stCondLst>
                                  <p:childTnLst>
                                    <p:anim calcmode="lin" valueType="num">
                                      <p:cBhvr additive="base">
                                        <p:cTn id="602" dur="4500"/>
                                        <p:tgtEl>
                                          <p:spTgt spid="4"/>
                                        </p:tgtEl>
                                        <p:attrNameLst>
                                          <p:attrName>ppt_x</p:attrName>
                                        </p:attrNameLst>
                                      </p:cBhvr>
                                      <p:tavLst>
                                        <p:tav tm="0">
                                          <p:val>
                                            <p:strVal val="ppt_x"/>
                                          </p:val>
                                        </p:tav>
                                        <p:tav tm="100000">
                                          <p:val>
                                            <p:strVal val="1+ppt_w/2"/>
                                          </p:val>
                                        </p:tav>
                                      </p:tavLst>
                                    </p:anim>
                                    <p:anim calcmode="lin" valueType="num">
                                      <p:cBhvr additive="base">
                                        <p:cTn id="603" dur="4500"/>
                                        <p:tgtEl>
                                          <p:spTgt spid="4"/>
                                        </p:tgtEl>
                                        <p:attrNameLst>
                                          <p:attrName>ppt_y</p:attrName>
                                        </p:attrNameLst>
                                      </p:cBhvr>
                                      <p:tavLst>
                                        <p:tav tm="0">
                                          <p:val>
                                            <p:strVal val="ppt_y"/>
                                          </p:val>
                                        </p:tav>
                                        <p:tav tm="100000">
                                          <p:val>
                                            <p:strVal val="ppt_y"/>
                                          </p:val>
                                        </p:tav>
                                      </p:tavLst>
                                    </p:anim>
                                    <p:set>
                                      <p:cBhvr>
                                        <p:cTn id="604" dur="1" fill="hold">
                                          <p:stCondLst>
                                            <p:cond delay="4499"/>
                                          </p:stCondLst>
                                        </p:cTn>
                                        <p:tgtEl>
                                          <p:spTgt spid="4"/>
                                        </p:tgtEl>
                                        <p:attrNameLst>
                                          <p:attrName>style.visibility</p:attrName>
                                        </p:attrNameLst>
                                      </p:cBhvr>
                                      <p:to>
                                        <p:strVal val="hidden"/>
                                      </p:to>
                                    </p:set>
                                  </p:childTnLst>
                                </p:cTn>
                              </p:par>
                              <p:par>
                                <p:cTn id="605" presetID="3" presetClass="exit" presetSubtype="5" fill="hold" grpId="3" nodeType="withEffect">
                                  <p:stCondLst>
                                    <p:cond delay="0"/>
                                  </p:stCondLst>
                                  <p:childTnLst>
                                    <p:animEffect transition="out" filter="blinds(vertical)">
                                      <p:cBhvr>
                                        <p:cTn id="606" dur="5500"/>
                                        <p:tgtEl>
                                          <p:spTgt spid="4"/>
                                        </p:tgtEl>
                                      </p:cBhvr>
                                    </p:animEffect>
                                    <p:set>
                                      <p:cBhvr>
                                        <p:cTn id="607" dur="1" fill="hold">
                                          <p:stCondLst>
                                            <p:cond delay="5499"/>
                                          </p:stCondLst>
                                        </p:cTn>
                                        <p:tgtEl>
                                          <p:spTgt spid="4"/>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3"/>
                                        </p:tgtEl>
                                        <p:attrNameLst>
                                          <p:attrName>style.visibility</p:attrName>
                                        </p:attrNameLst>
                                      </p:cBhvr>
                                      <p:to>
                                        <p:strVal val="visible"/>
                                      </p:to>
                                    </p:set>
                                    <p:anim calcmode="lin" valueType="num">
                                      <p:cBhvr additive="base">
                                        <p:cTn id="610" dur="4000" fill="hold"/>
                                        <p:tgtEl>
                                          <p:spTgt spid="3"/>
                                        </p:tgtEl>
                                        <p:attrNameLst>
                                          <p:attrName>ppt_x</p:attrName>
                                        </p:attrNameLst>
                                      </p:cBhvr>
                                      <p:tavLst>
                                        <p:tav tm="0">
                                          <p:val>
                                            <p:strVal val="0-#ppt_w/2"/>
                                          </p:val>
                                        </p:tav>
                                        <p:tav tm="100000">
                                          <p:val>
                                            <p:strVal val="#ppt_x"/>
                                          </p:val>
                                        </p:tav>
                                      </p:tavLst>
                                    </p:anim>
                                    <p:anim calcmode="lin" valueType="num">
                                      <p:cBhvr additive="base">
                                        <p:cTn id="611" dur="4000" fill="hold"/>
                                        <p:tgtEl>
                                          <p:spTgt spid="3"/>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3"/>
                                        </p:tgtEl>
                                        <p:attrNameLst>
                                          <p:attrName>style.visibility</p:attrName>
                                        </p:attrNameLst>
                                      </p:cBhvr>
                                      <p:to>
                                        <p:strVal val="visible"/>
                                      </p:to>
                                    </p:set>
                                    <p:anim calcmode="lin" valueType="num">
                                      <p:cBhvr>
                                        <p:cTn id="614" dur="4000" fill="hold"/>
                                        <p:tgtEl>
                                          <p:spTgt spid="3"/>
                                        </p:tgtEl>
                                        <p:attrNameLst>
                                          <p:attrName>ppt_w</p:attrName>
                                        </p:attrNameLst>
                                      </p:cBhvr>
                                      <p:tavLst>
                                        <p:tav tm="0" fmla="#ppt_w*sin(2.5*pi*$)">
                                          <p:val>
                                            <p:fltVal val="0"/>
                                          </p:val>
                                        </p:tav>
                                        <p:tav tm="100000">
                                          <p:val>
                                            <p:fltVal val="1"/>
                                          </p:val>
                                        </p:tav>
                                      </p:tavLst>
                                    </p:anim>
                                    <p:anim calcmode="lin" valueType="num">
                                      <p:cBhvr>
                                        <p:cTn id="615" dur="4000" fill="hold"/>
                                        <p:tgtEl>
                                          <p:spTgt spid="3"/>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3"/>
                                        </p:tgtEl>
                                        <p:attrNameLst>
                                          <p:attrName>ppt_x</p:attrName>
                                        </p:attrNameLst>
                                      </p:cBhvr>
                                      <p:tavLst>
                                        <p:tav tm="0">
                                          <p:val>
                                            <p:strVal val="ppt_x"/>
                                          </p:val>
                                        </p:tav>
                                        <p:tav tm="100000">
                                          <p:val>
                                            <p:strVal val="1+ppt_w/2"/>
                                          </p:val>
                                        </p:tav>
                                      </p:tavLst>
                                    </p:anim>
                                    <p:anim calcmode="lin" valueType="num">
                                      <p:cBhvr additive="base">
                                        <p:cTn id="618" dur="4500"/>
                                        <p:tgtEl>
                                          <p:spTgt spid="3"/>
                                        </p:tgtEl>
                                        <p:attrNameLst>
                                          <p:attrName>ppt_y</p:attrName>
                                        </p:attrNameLst>
                                      </p:cBhvr>
                                      <p:tavLst>
                                        <p:tav tm="0">
                                          <p:val>
                                            <p:strVal val="ppt_y"/>
                                          </p:val>
                                        </p:tav>
                                        <p:tav tm="100000">
                                          <p:val>
                                            <p:strVal val="ppt_y"/>
                                          </p:val>
                                        </p:tav>
                                      </p:tavLst>
                                    </p:anim>
                                    <p:set>
                                      <p:cBhvr>
                                        <p:cTn id="619" dur="1" fill="hold">
                                          <p:stCondLst>
                                            <p:cond delay="4499"/>
                                          </p:stCondLst>
                                        </p:cTn>
                                        <p:tgtEl>
                                          <p:spTgt spid="3"/>
                                        </p:tgtEl>
                                        <p:attrNameLst>
                                          <p:attrName>style.visibility</p:attrName>
                                        </p:attrNameLst>
                                      </p:cBhvr>
                                      <p:to>
                                        <p:strVal val="hidden"/>
                                      </p:to>
                                    </p:set>
                                  </p:childTnLst>
                                </p:cTn>
                              </p:par>
                              <p:par>
                                <p:cTn id="620" presetID="3" presetClass="exit" presetSubtype="5" fill="hold" grpId="3" nodeType="withEffect">
                                  <p:stCondLst>
                                    <p:cond delay="0"/>
                                  </p:stCondLst>
                                  <p:childTnLst>
                                    <p:animEffect transition="out" filter="blinds(vertical)">
                                      <p:cBhvr>
                                        <p:cTn id="621" dur="5500"/>
                                        <p:tgtEl>
                                          <p:spTgt spid="3"/>
                                        </p:tgtEl>
                                      </p:cBhvr>
                                    </p:animEffect>
                                    <p:set>
                                      <p:cBhvr>
                                        <p:cTn id="622" dur="1" fill="hold">
                                          <p:stCondLst>
                                            <p:cond delay="5499"/>
                                          </p:stCondLst>
                                        </p:cTn>
                                        <p:tgtEl>
                                          <p:spTgt spid="3"/>
                                        </p:tgtEl>
                                        <p:attrNameLst>
                                          <p:attrName>style.visibility</p:attrName>
                                        </p:attrNameLst>
                                      </p:cBhvr>
                                      <p:to>
                                        <p:strVal val="hidden"/>
                                      </p:to>
                                    </p:set>
                                  </p:childTnLst>
                                </p:cTn>
                              </p:par>
                              <p:par>
                                <p:cTn id="623" presetID="2" presetClass="entr" presetSubtype="8" fill="hold" grpId="0" nodeType="withEffect">
                                  <p:stCondLst>
                                    <p:cond delay="0"/>
                                  </p:stCondLst>
                                  <p:childTnLst>
                                    <p:set>
                                      <p:cBhvr>
                                        <p:cTn id="624" dur="1" fill="hold">
                                          <p:stCondLst>
                                            <p:cond delay="0"/>
                                          </p:stCondLst>
                                        </p:cTn>
                                        <p:tgtEl>
                                          <p:spTgt spid="2"/>
                                        </p:tgtEl>
                                        <p:attrNameLst>
                                          <p:attrName>style.visibility</p:attrName>
                                        </p:attrNameLst>
                                      </p:cBhvr>
                                      <p:to>
                                        <p:strVal val="visible"/>
                                      </p:to>
                                    </p:set>
                                    <p:anim calcmode="lin" valueType="num">
                                      <p:cBhvr additive="base">
                                        <p:cTn id="625" dur="4000" fill="hold"/>
                                        <p:tgtEl>
                                          <p:spTgt spid="2"/>
                                        </p:tgtEl>
                                        <p:attrNameLst>
                                          <p:attrName>ppt_x</p:attrName>
                                        </p:attrNameLst>
                                      </p:cBhvr>
                                      <p:tavLst>
                                        <p:tav tm="0">
                                          <p:val>
                                            <p:strVal val="0-#ppt_w/2"/>
                                          </p:val>
                                        </p:tav>
                                        <p:tav tm="100000">
                                          <p:val>
                                            <p:strVal val="#ppt_x"/>
                                          </p:val>
                                        </p:tav>
                                      </p:tavLst>
                                    </p:anim>
                                    <p:anim calcmode="lin" valueType="num">
                                      <p:cBhvr additive="base">
                                        <p:cTn id="626" dur="4000" fill="hold"/>
                                        <p:tgtEl>
                                          <p:spTgt spid="2"/>
                                        </p:tgtEl>
                                        <p:attrNameLst>
                                          <p:attrName>ppt_y</p:attrName>
                                        </p:attrNameLst>
                                      </p:cBhvr>
                                      <p:tavLst>
                                        <p:tav tm="0">
                                          <p:val>
                                            <p:strVal val="#ppt_y"/>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2"/>
                                        </p:tgtEl>
                                        <p:attrNameLst>
                                          <p:attrName>style.visibility</p:attrName>
                                        </p:attrNameLst>
                                      </p:cBhvr>
                                      <p:to>
                                        <p:strVal val="visible"/>
                                      </p:to>
                                    </p:set>
                                    <p:anim calcmode="lin" valueType="num">
                                      <p:cBhvr>
                                        <p:cTn id="629" dur="4000" fill="hold"/>
                                        <p:tgtEl>
                                          <p:spTgt spid="2"/>
                                        </p:tgtEl>
                                        <p:attrNameLst>
                                          <p:attrName>ppt_w</p:attrName>
                                        </p:attrNameLst>
                                      </p:cBhvr>
                                      <p:tavLst>
                                        <p:tav tm="0" fmla="#ppt_w*sin(2.5*pi*$)">
                                          <p:val>
                                            <p:fltVal val="0"/>
                                          </p:val>
                                        </p:tav>
                                        <p:tav tm="100000">
                                          <p:val>
                                            <p:fltVal val="1"/>
                                          </p:val>
                                        </p:tav>
                                      </p:tavLst>
                                    </p:anim>
                                    <p:anim calcmode="lin" valueType="num">
                                      <p:cBhvr>
                                        <p:cTn id="630" dur="4000" fill="hold"/>
                                        <p:tgtEl>
                                          <p:spTgt spid="2"/>
                                        </p:tgtEl>
                                        <p:attrNameLst>
                                          <p:attrName>ppt_h</p:attrName>
                                        </p:attrNameLst>
                                      </p:cBhvr>
                                      <p:tavLst>
                                        <p:tav tm="0">
                                          <p:val>
                                            <p:strVal val="#ppt_h"/>
                                          </p:val>
                                        </p:tav>
                                        <p:tav tm="100000">
                                          <p:val>
                                            <p:strVal val="#ppt_h"/>
                                          </p:val>
                                        </p:tav>
                                      </p:tavLst>
                                    </p:anim>
                                  </p:childTnLst>
                                </p:cTn>
                              </p:par>
                              <p:par>
                                <p:cTn id="631" presetID="2" presetClass="exit" presetSubtype="2" fill="hold" grpId="2" nodeType="withEffect">
                                  <p:stCondLst>
                                    <p:cond delay="0"/>
                                  </p:stCondLst>
                                  <p:childTnLst>
                                    <p:anim calcmode="lin" valueType="num">
                                      <p:cBhvr additive="base">
                                        <p:cTn id="632" dur="4500"/>
                                        <p:tgtEl>
                                          <p:spTgt spid="2"/>
                                        </p:tgtEl>
                                        <p:attrNameLst>
                                          <p:attrName>ppt_x</p:attrName>
                                        </p:attrNameLst>
                                      </p:cBhvr>
                                      <p:tavLst>
                                        <p:tav tm="0">
                                          <p:val>
                                            <p:strVal val="ppt_x"/>
                                          </p:val>
                                        </p:tav>
                                        <p:tav tm="100000">
                                          <p:val>
                                            <p:strVal val="1+ppt_w/2"/>
                                          </p:val>
                                        </p:tav>
                                      </p:tavLst>
                                    </p:anim>
                                    <p:anim calcmode="lin" valueType="num">
                                      <p:cBhvr additive="base">
                                        <p:cTn id="633" dur="4500"/>
                                        <p:tgtEl>
                                          <p:spTgt spid="2"/>
                                        </p:tgtEl>
                                        <p:attrNameLst>
                                          <p:attrName>ppt_y</p:attrName>
                                        </p:attrNameLst>
                                      </p:cBhvr>
                                      <p:tavLst>
                                        <p:tav tm="0">
                                          <p:val>
                                            <p:strVal val="ppt_y"/>
                                          </p:val>
                                        </p:tav>
                                        <p:tav tm="100000">
                                          <p:val>
                                            <p:strVal val="ppt_y"/>
                                          </p:val>
                                        </p:tav>
                                      </p:tavLst>
                                    </p:anim>
                                    <p:set>
                                      <p:cBhvr>
                                        <p:cTn id="634" dur="1" fill="hold">
                                          <p:stCondLst>
                                            <p:cond delay="4499"/>
                                          </p:stCondLst>
                                        </p:cTn>
                                        <p:tgtEl>
                                          <p:spTgt spid="2"/>
                                        </p:tgtEl>
                                        <p:attrNameLst>
                                          <p:attrName>style.visibility</p:attrName>
                                        </p:attrNameLst>
                                      </p:cBhvr>
                                      <p:to>
                                        <p:strVal val="hidden"/>
                                      </p:to>
                                    </p:set>
                                  </p:childTnLst>
                                </p:cTn>
                              </p:par>
                              <p:par>
                                <p:cTn id="635" presetID="3" presetClass="exit" presetSubtype="5" fill="hold" grpId="3" nodeType="withEffect">
                                  <p:stCondLst>
                                    <p:cond delay="0"/>
                                  </p:stCondLst>
                                  <p:childTnLst>
                                    <p:animEffect transition="out" filter="blinds(vertical)">
                                      <p:cBhvr>
                                        <p:cTn id="636" dur="5500"/>
                                        <p:tgtEl>
                                          <p:spTgt spid="2"/>
                                        </p:tgtEl>
                                      </p:cBhvr>
                                    </p:animEffect>
                                    <p:set>
                                      <p:cBhvr>
                                        <p:cTn id="637" dur="1" fill="hold">
                                          <p:stCondLst>
                                            <p:cond delay="5499"/>
                                          </p:stCondLst>
                                        </p:cTn>
                                        <p:tgtEl>
                                          <p:spTgt spid="2"/>
                                        </p:tgtEl>
                                        <p:attrNameLst>
                                          <p:attrName>style.visibility</p:attrName>
                                        </p:attrNameLst>
                                      </p:cBhvr>
                                      <p:to>
                                        <p:strVal val="hidden"/>
                                      </p:to>
                                    </p:set>
                                  </p:childTnLst>
                                </p:cTn>
                              </p:par>
                              <p:par>
                                <p:cTn id="638" presetID="2" presetClass="entr" presetSubtype="8" fill="hold" grpId="0" nodeType="withEffect">
                                  <p:stCondLst>
                                    <p:cond delay="0"/>
                                  </p:stCondLst>
                                  <p:childTnLst>
                                    <p:set>
                                      <p:cBhvr>
                                        <p:cTn id="639" dur="1" fill="hold">
                                          <p:stCondLst>
                                            <p:cond delay="0"/>
                                          </p:stCondLst>
                                        </p:cTn>
                                        <p:tgtEl>
                                          <p:spTgt spid="87"/>
                                        </p:tgtEl>
                                        <p:attrNameLst>
                                          <p:attrName>style.visibility</p:attrName>
                                        </p:attrNameLst>
                                      </p:cBhvr>
                                      <p:to>
                                        <p:strVal val="visible"/>
                                      </p:to>
                                    </p:set>
                                    <p:anim calcmode="lin" valueType="num">
                                      <p:cBhvr additive="base">
                                        <p:cTn id="640" dur="4000" fill="hold"/>
                                        <p:tgtEl>
                                          <p:spTgt spid="87"/>
                                        </p:tgtEl>
                                        <p:attrNameLst>
                                          <p:attrName>ppt_x</p:attrName>
                                        </p:attrNameLst>
                                      </p:cBhvr>
                                      <p:tavLst>
                                        <p:tav tm="0">
                                          <p:val>
                                            <p:strVal val="0-#ppt_w/2"/>
                                          </p:val>
                                        </p:tav>
                                        <p:tav tm="100000">
                                          <p:val>
                                            <p:strVal val="#ppt_x"/>
                                          </p:val>
                                        </p:tav>
                                      </p:tavLst>
                                    </p:anim>
                                    <p:anim calcmode="lin" valueType="num">
                                      <p:cBhvr additive="base">
                                        <p:cTn id="641" dur="4000" fill="hold"/>
                                        <p:tgtEl>
                                          <p:spTgt spid="87"/>
                                        </p:tgtEl>
                                        <p:attrNameLst>
                                          <p:attrName>ppt_y</p:attrName>
                                        </p:attrNameLst>
                                      </p:cBhvr>
                                      <p:tavLst>
                                        <p:tav tm="0">
                                          <p:val>
                                            <p:strVal val="#ppt_y"/>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87"/>
                                        </p:tgtEl>
                                        <p:attrNameLst>
                                          <p:attrName>style.visibility</p:attrName>
                                        </p:attrNameLst>
                                      </p:cBhvr>
                                      <p:to>
                                        <p:strVal val="visible"/>
                                      </p:to>
                                    </p:set>
                                    <p:anim calcmode="lin" valueType="num">
                                      <p:cBhvr>
                                        <p:cTn id="644" dur="4000" fill="hold"/>
                                        <p:tgtEl>
                                          <p:spTgt spid="87"/>
                                        </p:tgtEl>
                                        <p:attrNameLst>
                                          <p:attrName>ppt_w</p:attrName>
                                        </p:attrNameLst>
                                      </p:cBhvr>
                                      <p:tavLst>
                                        <p:tav tm="0" fmla="#ppt_w*sin(2.5*pi*$)">
                                          <p:val>
                                            <p:fltVal val="0"/>
                                          </p:val>
                                        </p:tav>
                                        <p:tav tm="100000">
                                          <p:val>
                                            <p:fltVal val="1"/>
                                          </p:val>
                                        </p:tav>
                                      </p:tavLst>
                                    </p:anim>
                                    <p:anim calcmode="lin" valueType="num">
                                      <p:cBhvr>
                                        <p:cTn id="645" dur="4000" fill="hold"/>
                                        <p:tgtEl>
                                          <p:spTgt spid="87"/>
                                        </p:tgtEl>
                                        <p:attrNameLst>
                                          <p:attrName>ppt_h</p:attrName>
                                        </p:attrNameLst>
                                      </p:cBhvr>
                                      <p:tavLst>
                                        <p:tav tm="0">
                                          <p:val>
                                            <p:strVal val="#ppt_h"/>
                                          </p:val>
                                        </p:tav>
                                        <p:tav tm="100000">
                                          <p:val>
                                            <p:strVal val="#ppt_h"/>
                                          </p:val>
                                        </p:tav>
                                      </p:tavLst>
                                    </p:anim>
                                  </p:childTnLst>
                                </p:cTn>
                              </p:par>
                              <p:par>
                                <p:cTn id="646" presetID="2" presetClass="exit" presetSubtype="8" fill="hold" grpId="2" nodeType="withEffect">
                                  <p:stCondLst>
                                    <p:cond delay="0"/>
                                  </p:stCondLst>
                                  <p:childTnLst>
                                    <p:anim calcmode="lin" valueType="num">
                                      <p:cBhvr additive="base">
                                        <p:cTn id="647" dur="4500"/>
                                        <p:tgtEl>
                                          <p:spTgt spid="87"/>
                                        </p:tgtEl>
                                        <p:attrNameLst>
                                          <p:attrName>ppt_x</p:attrName>
                                        </p:attrNameLst>
                                      </p:cBhvr>
                                      <p:tavLst>
                                        <p:tav tm="0">
                                          <p:val>
                                            <p:strVal val="ppt_x"/>
                                          </p:val>
                                        </p:tav>
                                        <p:tav tm="100000">
                                          <p:val>
                                            <p:strVal val="0-ppt_w/2"/>
                                          </p:val>
                                        </p:tav>
                                      </p:tavLst>
                                    </p:anim>
                                    <p:anim calcmode="lin" valueType="num">
                                      <p:cBhvr additive="base">
                                        <p:cTn id="648" dur="4500"/>
                                        <p:tgtEl>
                                          <p:spTgt spid="87"/>
                                        </p:tgtEl>
                                        <p:attrNameLst>
                                          <p:attrName>ppt_y</p:attrName>
                                        </p:attrNameLst>
                                      </p:cBhvr>
                                      <p:tavLst>
                                        <p:tav tm="0">
                                          <p:val>
                                            <p:strVal val="ppt_y"/>
                                          </p:val>
                                        </p:tav>
                                        <p:tav tm="100000">
                                          <p:val>
                                            <p:strVal val="ppt_y"/>
                                          </p:val>
                                        </p:tav>
                                      </p:tavLst>
                                    </p:anim>
                                    <p:set>
                                      <p:cBhvr>
                                        <p:cTn id="649" dur="1" fill="hold">
                                          <p:stCondLst>
                                            <p:cond delay="4499"/>
                                          </p:stCondLst>
                                        </p:cTn>
                                        <p:tgtEl>
                                          <p:spTgt spid="87"/>
                                        </p:tgtEl>
                                        <p:attrNameLst>
                                          <p:attrName>style.visibility</p:attrName>
                                        </p:attrNameLst>
                                      </p:cBhvr>
                                      <p:to>
                                        <p:strVal val="hidden"/>
                                      </p:to>
                                    </p:set>
                                  </p:childTnLst>
                                </p:cTn>
                              </p:par>
                              <p:par>
                                <p:cTn id="650" presetID="3" presetClass="exit" presetSubtype="5" fill="hold" grpId="3" nodeType="withEffect">
                                  <p:stCondLst>
                                    <p:cond delay="0"/>
                                  </p:stCondLst>
                                  <p:childTnLst>
                                    <p:animEffect transition="out" filter="blinds(vertical)">
                                      <p:cBhvr>
                                        <p:cTn id="651" dur="5500"/>
                                        <p:tgtEl>
                                          <p:spTgt spid="87"/>
                                        </p:tgtEl>
                                      </p:cBhvr>
                                    </p:animEffect>
                                    <p:set>
                                      <p:cBhvr>
                                        <p:cTn id="652" dur="1" fill="hold">
                                          <p:stCondLst>
                                            <p:cond delay="5499"/>
                                          </p:stCondLst>
                                        </p:cTn>
                                        <p:tgtEl>
                                          <p:spTgt spid="87"/>
                                        </p:tgtEl>
                                        <p:attrNameLst>
                                          <p:attrName>style.visibility</p:attrName>
                                        </p:attrNameLst>
                                      </p:cBhvr>
                                      <p:to>
                                        <p:strVal val="hidden"/>
                                      </p:to>
                                    </p:set>
                                  </p:childTnLst>
                                </p:cTn>
                              </p:par>
                              <p:par>
                                <p:cTn id="653" presetID="2" presetClass="entr" presetSubtype="8" fill="hold" grpId="0" nodeType="withEffect">
                                  <p:stCondLst>
                                    <p:cond delay="0"/>
                                  </p:stCondLst>
                                  <p:childTnLst>
                                    <p:set>
                                      <p:cBhvr>
                                        <p:cTn id="654" dur="1" fill="hold">
                                          <p:stCondLst>
                                            <p:cond delay="0"/>
                                          </p:stCondLst>
                                        </p:cTn>
                                        <p:tgtEl>
                                          <p:spTgt spid="86"/>
                                        </p:tgtEl>
                                        <p:attrNameLst>
                                          <p:attrName>style.visibility</p:attrName>
                                        </p:attrNameLst>
                                      </p:cBhvr>
                                      <p:to>
                                        <p:strVal val="visible"/>
                                      </p:to>
                                    </p:set>
                                    <p:anim calcmode="lin" valueType="num">
                                      <p:cBhvr additive="base">
                                        <p:cTn id="655" dur="4000" fill="hold"/>
                                        <p:tgtEl>
                                          <p:spTgt spid="86"/>
                                        </p:tgtEl>
                                        <p:attrNameLst>
                                          <p:attrName>ppt_x</p:attrName>
                                        </p:attrNameLst>
                                      </p:cBhvr>
                                      <p:tavLst>
                                        <p:tav tm="0">
                                          <p:val>
                                            <p:strVal val="0-#ppt_w/2"/>
                                          </p:val>
                                        </p:tav>
                                        <p:tav tm="100000">
                                          <p:val>
                                            <p:strVal val="#ppt_x"/>
                                          </p:val>
                                        </p:tav>
                                      </p:tavLst>
                                    </p:anim>
                                    <p:anim calcmode="lin" valueType="num">
                                      <p:cBhvr additive="base">
                                        <p:cTn id="656" dur="4000" fill="hold"/>
                                        <p:tgtEl>
                                          <p:spTgt spid="86"/>
                                        </p:tgtEl>
                                        <p:attrNameLst>
                                          <p:attrName>ppt_y</p:attrName>
                                        </p:attrNameLst>
                                      </p:cBhvr>
                                      <p:tavLst>
                                        <p:tav tm="0">
                                          <p:val>
                                            <p:strVal val="#ppt_y"/>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86"/>
                                        </p:tgtEl>
                                        <p:attrNameLst>
                                          <p:attrName>style.visibility</p:attrName>
                                        </p:attrNameLst>
                                      </p:cBhvr>
                                      <p:to>
                                        <p:strVal val="visible"/>
                                      </p:to>
                                    </p:set>
                                    <p:anim calcmode="lin" valueType="num">
                                      <p:cBhvr>
                                        <p:cTn id="659" dur="4000" fill="hold"/>
                                        <p:tgtEl>
                                          <p:spTgt spid="86"/>
                                        </p:tgtEl>
                                        <p:attrNameLst>
                                          <p:attrName>ppt_w</p:attrName>
                                        </p:attrNameLst>
                                      </p:cBhvr>
                                      <p:tavLst>
                                        <p:tav tm="0" fmla="#ppt_w*sin(2.5*pi*$)">
                                          <p:val>
                                            <p:fltVal val="0"/>
                                          </p:val>
                                        </p:tav>
                                        <p:tav tm="100000">
                                          <p:val>
                                            <p:fltVal val="1"/>
                                          </p:val>
                                        </p:tav>
                                      </p:tavLst>
                                    </p:anim>
                                    <p:anim calcmode="lin" valueType="num">
                                      <p:cBhvr>
                                        <p:cTn id="660" dur="4000" fill="hold"/>
                                        <p:tgtEl>
                                          <p:spTgt spid="86"/>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4500"/>
                                        <p:tgtEl>
                                          <p:spTgt spid="86"/>
                                        </p:tgtEl>
                                        <p:attrNameLst>
                                          <p:attrName>ppt_x</p:attrName>
                                        </p:attrNameLst>
                                      </p:cBhvr>
                                      <p:tavLst>
                                        <p:tav tm="0">
                                          <p:val>
                                            <p:strVal val="ppt_x"/>
                                          </p:val>
                                        </p:tav>
                                        <p:tav tm="100000">
                                          <p:val>
                                            <p:strVal val="0-ppt_w/2"/>
                                          </p:val>
                                        </p:tav>
                                      </p:tavLst>
                                    </p:anim>
                                    <p:anim calcmode="lin" valueType="num">
                                      <p:cBhvr additive="base">
                                        <p:cTn id="663" dur="4500"/>
                                        <p:tgtEl>
                                          <p:spTgt spid="86"/>
                                        </p:tgtEl>
                                        <p:attrNameLst>
                                          <p:attrName>ppt_y</p:attrName>
                                        </p:attrNameLst>
                                      </p:cBhvr>
                                      <p:tavLst>
                                        <p:tav tm="0">
                                          <p:val>
                                            <p:strVal val="ppt_y"/>
                                          </p:val>
                                        </p:tav>
                                        <p:tav tm="100000">
                                          <p:val>
                                            <p:strVal val="ppt_y"/>
                                          </p:val>
                                        </p:tav>
                                      </p:tavLst>
                                    </p:anim>
                                    <p:set>
                                      <p:cBhvr>
                                        <p:cTn id="664" dur="1" fill="hold">
                                          <p:stCondLst>
                                            <p:cond delay="4499"/>
                                          </p:stCondLst>
                                        </p:cTn>
                                        <p:tgtEl>
                                          <p:spTgt spid="86"/>
                                        </p:tgtEl>
                                        <p:attrNameLst>
                                          <p:attrName>style.visibility</p:attrName>
                                        </p:attrNameLst>
                                      </p:cBhvr>
                                      <p:to>
                                        <p:strVal val="hidden"/>
                                      </p:to>
                                    </p:set>
                                  </p:childTnLst>
                                </p:cTn>
                              </p:par>
                              <p:par>
                                <p:cTn id="665" presetID="3" presetClass="exit" presetSubtype="5" fill="hold" grpId="3" nodeType="withEffect">
                                  <p:stCondLst>
                                    <p:cond delay="0"/>
                                  </p:stCondLst>
                                  <p:childTnLst>
                                    <p:animEffect transition="out" filter="blinds(vertical)">
                                      <p:cBhvr>
                                        <p:cTn id="666" dur="5500"/>
                                        <p:tgtEl>
                                          <p:spTgt spid="86"/>
                                        </p:tgtEl>
                                      </p:cBhvr>
                                    </p:animEffect>
                                    <p:set>
                                      <p:cBhvr>
                                        <p:cTn id="667" dur="1" fill="hold">
                                          <p:stCondLst>
                                            <p:cond delay="5499"/>
                                          </p:stCondLst>
                                        </p:cTn>
                                        <p:tgtEl>
                                          <p:spTgt spid="86"/>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85"/>
                                        </p:tgtEl>
                                        <p:attrNameLst>
                                          <p:attrName>style.visibility</p:attrName>
                                        </p:attrNameLst>
                                      </p:cBhvr>
                                      <p:to>
                                        <p:strVal val="visible"/>
                                      </p:to>
                                    </p:set>
                                    <p:anim calcmode="lin" valueType="num">
                                      <p:cBhvr additive="base">
                                        <p:cTn id="670" dur="4000" fill="hold"/>
                                        <p:tgtEl>
                                          <p:spTgt spid="85"/>
                                        </p:tgtEl>
                                        <p:attrNameLst>
                                          <p:attrName>ppt_x</p:attrName>
                                        </p:attrNameLst>
                                      </p:cBhvr>
                                      <p:tavLst>
                                        <p:tav tm="0">
                                          <p:val>
                                            <p:strVal val="0-#ppt_w/2"/>
                                          </p:val>
                                        </p:tav>
                                        <p:tav tm="100000">
                                          <p:val>
                                            <p:strVal val="#ppt_x"/>
                                          </p:val>
                                        </p:tav>
                                      </p:tavLst>
                                    </p:anim>
                                    <p:anim calcmode="lin" valueType="num">
                                      <p:cBhvr additive="base">
                                        <p:cTn id="671" dur="4000" fill="hold"/>
                                        <p:tgtEl>
                                          <p:spTgt spid="85"/>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85"/>
                                        </p:tgtEl>
                                        <p:attrNameLst>
                                          <p:attrName>style.visibility</p:attrName>
                                        </p:attrNameLst>
                                      </p:cBhvr>
                                      <p:to>
                                        <p:strVal val="visible"/>
                                      </p:to>
                                    </p:set>
                                    <p:anim calcmode="lin" valueType="num">
                                      <p:cBhvr>
                                        <p:cTn id="674" dur="4000" fill="hold"/>
                                        <p:tgtEl>
                                          <p:spTgt spid="85"/>
                                        </p:tgtEl>
                                        <p:attrNameLst>
                                          <p:attrName>ppt_w</p:attrName>
                                        </p:attrNameLst>
                                      </p:cBhvr>
                                      <p:tavLst>
                                        <p:tav tm="0" fmla="#ppt_w*sin(2.5*pi*$)">
                                          <p:val>
                                            <p:fltVal val="0"/>
                                          </p:val>
                                        </p:tav>
                                        <p:tav tm="100000">
                                          <p:val>
                                            <p:fltVal val="1"/>
                                          </p:val>
                                        </p:tav>
                                      </p:tavLst>
                                    </p:anim>
                                    <p:anim calcmode="lin" valueType="num">
                                      <p:cBhvr>
                                        <p:cTn id="675" dur="4000" fill="hold"/>
                                        <p:tgtEl>
                                          <p:spTgt spid="85"/>
                                        </p:tgtEl>
                                        <p:attrNameLst>
                                          <p:attrName>ppt_h</p:attrName>
                                        </p:attrNameLst>
                                      </p:cBhvr>
                                      <p:tavLst>
                                        <p:tav tm="0">
                                          <p:val>
                                            <p:strVal val="#ppt_h"/>
                                          </p:val>
                                        </p:tav>
                                        <p:tav tm="100000">
                                          <p:val>
                                            <p:strVal val="#ppt_h"/>
                                          </p:val>
                                        </p:tav>
                                      </p:tavLst>
                                    </p:anim>
                                  </p:childTnLst>
                                </p:cTn>
                              </p:par>
                              <p:par>
                                <p:cTn id="676" presetID="2" presetClass="exit" presetSubtype="8" fill="hold" grpId="2" nodeType="withEffect">
                                  <p:stCondLst>
                                    <p:cond delay="0"/>
                                  </p:stCondLst>
                                  <p:childTnLst>
                                    <p:anim calcmode="lin" valueType="num">
                                      <p:cBhvr additive="base">
                                        <p:cTn id="677" dur="4500"/>
                                        <p:tgtEl>
                                          <p:spTgt spid="85"/>
                                        </p:tgtEl>
                                        <p:attrNameLst>
                                          <p:attrName>ppt_x</p:attrName>
                                        </p:attrNameLst>
                                      </p:cBhvr>
                                      <p:tavLst>
                                        <p:tav tm="0">
                                          <p:val>
                                            <p:strVal val="ppt_x"/>
                                          </p:val>
                                        </p:tav>
                                        <p:tav tm="100000">
                                          <p:val>
                                            <p:strVal val="0-ppt_w/2"/>
                                          </p:val>
                                        </p:tav>
                                      </p:tavLst>
                                    </p:anim>
                                    <p:anim calcmode="lin" valueType="num">
                                      <p:cBhvr additive="base">
                                        <p:cTn id="678" dur="4500"/>
                                        <p:tgtEl>
                                          <p:spTgt spid="85"/>
                                        </p:tgtEl>
                                        <p:attrNameLst>
                                          <p:attrName>ppt_y</p:attrName>
                                        </p:attrNameLst>
                                      </p:cBhvr>
                                      <p:tavLst>
                                        <p:tav tm="0">
                                          <p:val>
                                            <p:strVal val="ppt_y"/>
                                          </p:val>
                                        </p:tav>
                                        <p:tav tm="100000">
                                          <p:val>
                                            <p:strVal val="ppt_y"/>
                                          </p:val>
                                        </p:tav>
                                      </p:tavLst>
                                    </p:anim>
                                    <p:set>
                                      <p:cBhvr>
                                        <p:cTn id="679" dur="1" fill="hold">
                                          <p:stCondLst>
                                            <p:cond delay="4499"/>
                                          </p:stCondLst>
                                        </p:cTn>
                                        <p:tgtEl>
                                          <p:spTgt spid="85"/>
                                        </p:tgtEl>
                                        <p:attrNameLst>
                                          <p:attrName>style.visibility</p:attrName>
                                        </p:attrNameLst>
                                      </p:cBhvr>
                                      <p:to>
                                        <p:strVal val="hidden"/>
                                      </p:to>
                                    </p:set>
                                  </p:childTnLst>
                                </p:cTn>
                              </p:par>
                              <p:par>
                                <p:cTn id="680" presetID="3" presetClass="exit" presetSubtype="5" fill="hold" grpId="3" nodeType="withEffect">
                                  <p:stCondLst>
                                    <p:cond delay="0"/>
                                  </p:stCondLst>
                                  <p:childTnLst>
                                    <p:animEffect transition="out" filter="blinds(vertical)">
                                      <p:cBhvr>
                                        <p:cTn id="681" dur="5500"/>
                                        <p:tgtEl>
                                          <p:spTgt spid="85"/>
                                        </p:tgtEl>
                                      </p:cBhvr>
                                    </p:animEffect>
                                    <p:set>
                                      <p:cBhvr>
                                        <p:cTn id="682" dur="1" fill="hold">
                                          <p:stCondLst>
                                            <p:cond delay="5499"/>
                                          </p:stCondLst>
                                        </p:cTn>
                                        <p:tgtEl>
                                          <p:spTgt spid="85"/>
                                        </p:tgtEl>
                                        <p:attrNameLst>
                                          <p:attrName>style.visibility</p:attrName>
                                        </p:attrNameLst>
                                      </p:cBhvr>
                                      <p:to>
                                        <p:strVal val="hidden"/>
                                      </p:to>
                                    </p:set>
                                  </p:childTnLst>
                                </p:cTn>
                              </p:par>
                              <p:par>
                                <p:cTn id="683" presetID="2" presetClass="entr" presetSubtype="8" fill="hold" grpId="0" nodeType="withEffect">
                                  <p:stCondLst>
                                    <p:cond delay="0"/>
                                  </p:stCondLst>
                                  <p:childTnLst>
                                    <p:set>
                                      <p:cBhvr>
                                        <p:cTn id="684" dur="1" fill="hold">
                                          <p:stCondLst>
                                            <p:cond delay="0"/>
                                          </p:stCondLst>
                                        </p:cTn>
                                        <p:tgtEl>
                                          <p:spTgt spid="84"/>
                                        </p:tgtEl>
                                        <p:attrNameLst>
                                          <p:attrName>style.visibility</p:attrName>
                                        </p:attrNameLst>
                                      </p:cBhvr>
                                      <p:to>
                                        <p:strVal val="visible"/>
                                      </p:to>
                                    </p:set>
                                    <p:anim calcmode="lin" valueType="num">
                                      <p:cBhvr additive="base">
                                        <p:cTn id="685" dur="4000" fill="hold"/>
                                        <p:tgtEl>
                                          <p:spTgt spid="84"/>
                                        </p:tgtEl>
                                        <p:attrNameLst>
                                          <p:attrName>ppt_x</p:attrName>
                                        </p:attrNameLst>
                                      </p:cBhvr>
                                      <p:tavLst>
                                        <p:tav tm="0">
                                          <p:val>
                                            <p:strVal val="0-#ppt_w/2"/>
                                          </p:val>
                                        </p:tav>
                                        <p:tav tm="100000">
                                          <p:val>
                                            <p:strVal val="#ppt_x"/>
                                          </p:val>
                                        </p:tav>
                                      </p:tavLst>
                                    </p:anim>
                                    <p:anim calcmode="lin" valueType="num">
                                      <p:cBhvr additive="base">
                                        <p:cTn id="686" dur="4000" fill="hold"/>
                                        <p:tgtEl>
                                          <p:spTgt spid="84"/>
                                        </p:tgtEl>
                                        <p:attrNameLst>
                                          <p:attrName>ppt_y</p:attrName>
                                        </p:attrNameLst>
                                      </p:cBhvr>
                                      <p:tavLst>
                                        <p:tav tm="0">
                                          <p:val>
                                            <p:strVal val="#ppt_y"/>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84"/>
                                        </p:tgtEl>
                                        <p:attrNameLst>
                                          <p:attrName>style.visibility</p:attrName>
                                        </p:attrNameLst>
                                      </p:cBhvr>
                                      <p:to>
                                        <p:strVal val="visible"/>
                                      </p:to>
                                    </p:set>
                                    <p:anim calcmode="lin" valueType="num">
                                      <p:cBhvr>
                                        <p:cTn id="689" dur="4000" fill="hold"/>
                                        <p:tgtEl>
                                          <p:spTgt spid="84"/>
                                        </p:tgtEl>
                                        <p:attrNameLst>
                                          <p:attrName>ppt_w</p:attrName>
                                        </p:attrNameLst>
                                      </p:cBhvr>
                                      <p:tavLst>
                                        <p:tav tm="0" fmla="#ppt_w*sin(2.5*pi*$)">
                                          <p:val>
                                            <p:fltVal val="0"/>
                                          </p:val>
                                        </p:tav>
                                        <p:tav tm="100000">
                                          <p:val>
                                            <p:fltVal val="1"/>
                                          </p:val>
                                        </p:tav>
                                      </p:tavLst>
                                    </p:anim>
                                    <p:anim calcmode="lin" valueType="num">
                                      <p:cBhvr>
                                        <p:cTn id="690" dur="4000" fill="hold"/>
                                        <p:tgtEl>
                                          <p:spTgt spid="84"/>
                                        </p:tgtEl>
                                        <p:attrNameLst>
                                          <p:attrName>ppt_h</p:attrName>
                                        </p:attrNameLst>
                                      </p:cBhvr>
                                      <p:tavLst>
                                        <p:tav tm="0">
                                          <p:val>
                                            <p:strVal val="#ppt_h"/>
                                          </p:val>
                                        </p:tav>
                                        <p:tav tm="100000">
                                          <p:val>
                                            <p:strVal val="#ppt_h"/>
                                          </p:val>
                                        </p:tav>
                                      </p:tavLst>
                                    </p:anim>
                                  </p:childTnLst>
                                </p:cTn>
                              </p:par>
                              <p:par>
                                <p:cTn id="691" presetID="2" presetClass="exit" presetSubtype="8" fill="hold" grpId="2" nodeType="withEffect">
                                  <p:stCondLst>
                                    <p:cond delay="0"/>
                                  </p:stCondLst>
                                  <p:childTnLst>
                                    <p:anim calcmode="lin" valueType="num">
                                      <p:cBhvr additive="base">
                                        <p:cTn id="692" dur="4500"/>
                                        <p:tgtEl>
                                          <p:spTgt spid="84"/>
                                        </p:tgtEl>
                                        <p:attrNameLst>
                                          <p:attrName>ppt_x</p:attrName>
                                        </p:attrNameLst>
                                      </p:cBhvr>
                                      <p:tavLst>
                                        <p:tav tm="0">
                                          <p:val>
                                            <p:strVal val="ppt_x"/>
                                          </p:val>
                                        </p:tav>
                                        <p:tav tm="100000">
                                          <p:val>
                                            <p:strVal val="0-ppt_w/2"/>
                                          </p:val>
                                        </p:tav>
                                      </p:tavLst>
                                    </p:anim>
                                    <p:anim calcmode="lin" valueType="num">
                                      <p:cBhvr additive="base">
                                        <p:cTn id="693" dur="4500"/>
                                        <p:tgtEl>
                                          <p:spTgt spid="84"/>
                                        </p:tgtEl>
                                        <p:attrNameLst>
                                          <p:attrName>ppt_y</p:attrName>
                                        </p:attrNameLst>
                                      </p:cBhvr>
                                      <p:tavLst>
                                        <p:tav tm="0">
                                          <p:val>
                                            <p:strVal val="ppt_y"/>
                                          </p:val>
                                        </p:tav>
                                        <p:tav tm="100000">
                                          <p:val>
                                            <p:strVal val="ppt_y"/>
                                          </p:val>
                                        </p:tav>
                                      </p:tavLst>
                                    </p:anim>
                                    <p:set>
                                      <p:cBhvr>
                                        <p:cTn id="694" dur="1" fill="hold">
                                          <p:stCondLst>
                                            <p:cond delay="4499"/>
                                          </p:stCondLst>
                                        </p:cTn>
                                        <p:tgtEl>
                                          <p:spTgt spid="84"/>
                                        </p:tgtEl>
                                        <p:attrNameLst>
                                          <p:attrName>style.visibility</p:attrName>
                                        </p:attrNameLst>
                                      </p:cBhvr>
                                      <p:to>
                                        <p:strVal val="hidden"/>
                                      </p:to>
                                    </p:set>
                                  </p:childTnLst>
                                </p:cTn>
                              </p:par>
                              <p:par>
                                <p:cTn id="695" presetID="3" presetClass="exit" presetSubtype="5" fill="hold" grpId="3" nodeType="withEffect">
                                  <p:stCondLst>
                                    <p:cond delay="0"/>
                                  </p:stCondLst>
                                  <p:childTnLst>
                                    <p:animEffect transition="out" filter="blinds(vertical)">
                                      <p:cBhvr>
                                        <p:cTn id="696" dur="5500"/>
                                        <p:tgtEl>
                                          <p:spTgt spid="84"/>
                                        </p:tgtEl>
                                      </p:cBhvr>
                                    </p:animEffect>
                                    <p:set>
                                      <p:cBhvr>
                                        <p:cTn id="697" dur="1" fill="hold">
                                          <p:stCondLst>
                                            <p:cond delay="5499"/>
                                          </p:stCondLst>
                                        </p:cTn>
                                        <p:tgtEl>
                                          <p:spTgt spid="84"/>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83"/>
                                        </p:tgtEl>
                                        <p:attrNameLst>
                                          <p:attrName>style.visibility</p:attrName>
                                        </p:attrNameLst>
                                      </p:cBhvr>
                                      <p:to>
                                        <p:strVal val="visible"/>
                                      </p:to>
                                    </p:set>
                                    <p:anim calcmode="lin" valueType="num">
                                      <p:cBhvr additive="base">
                                        <p:cTn id="700" dur="4000" fill="hold"/>
                                        <p:tgtEl>
                                          <p:spTgt spid="83"/>
                                        </p:tgtEl>
                                        <p:attrNameLst>
                                          <p:attrName>ppt_x</p:attrName>
                                        </p:attrNameLst>
                                      </p:cBhvr>
                                      <p:tavLst>
                                        <p:tav tm="0">
                                          <p:val>
                                            <p:strVal val="0-#ppt_w/2"/>
                                          </p:val>
                                        </p:tav>
                                        <p:tav tm="100000">
                                          <p:val>
                                            <p:strVal val="#ppt_x"/>
                                          </p:val>
                                        </p:tav>
                                      </p:tavLst>
                                    </p:anim>
                                    <p:anim calcmode="lin" valueType="num">
                                      <p:cBhvr additive="base">
                                        <p:cTn id="701" dur="4000" fill="hold"/>
                                        <p:tgtEl>
                                          <p:spTgt spid="83"/>
                                        </p:tgtEl>
                                        <p:attrNameLst>
                                          <p:attrName>ppt_y</p:attrName>
                                        </p:attrNameLst>
                                      </p:cBhvr>
                                      <p:tavLst>
                                        <p:tav tm="0">
                                          <p:val>
                                            <p:strVal val="#ppt_y"/>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83"/>
                                        </p:tgtEl>
                                        <p:attrNameLst>
                                          <p:attrName>style.visibility</p:attrName>
                                        </p:attrNameLst>
                                      </p:cBhvr>
                                      <p:to>
                                        <p:strVal val="visible"/>
                                      </p:to>
                                    </p:set>
                                    <p:anim calcmode="lin" valueType="num">
                                      <p:cBhvr>
                                        <p:cTn id="704" dur="4000" fill="hold"/>
                                        <p:tgtEl>
                                          <p:spTgt spid="83"/>
                                        </p:tgtEl>
                                        <p:attrNameLst>
                                          <p:attrName>ppt_w</p:attrName>
                                        </p:attrNameLst>
                                      </p:cBhvr>
                                      <p:tavLst>
                                        <p:tav tm="0" fmla="#ppt_w*sin(2.5*pi*$)">
                                          <p:val>
                                            <p:fltVal val="0"/>
                                          </p:val>
                                        </p:tav>
                                        <p:tav tm="100000">
                                          <p:val>
                                            <p:fltVal val="1"/>
                                          </p:val>
                                        </p:tav>
                                      </p:tavLst>
                                    </p:anim>
                                    <p:anim calcmode="lin" valueType="num">
                                      <p:cBhvr>
                                        <p:cTn id="705" dur="4000" fill="hold"/>
                                        <p:tgtEl>
                                          <p:spTgt spid="83"/>
                                        </p:tgtEl>
                                        <p:attrNameLst>
                                          <p:attrName>ppt_h</p:attrName>
                                        </p:attrNameLst>
                                      </p:cBhvr>
                                      <p:tavLst>
                                        <p:tav tm="0">
                                          <p:val>
                                            <p:strVal val="#ppt_h"/>
                                          </p:val>
                                        </p:tav>
                                        <p:tav tm="100000">
                                          <p:val>
                                            <p:strVal val="#ppt_h"/>
                                          </p:val>
                                        </p:tav>
                                      </p:tavLst>
                                    </p:anim>
                                  </p:childTnLst>
                                </p:cTn>
                              </p:par>
                              <p:par>
                                <p:cTn id="706" presetID="2" presetClass="exit" presetSubtype="8" fill="hold" grpId="2" nodeType="withEffect">
                                  <p:stCondLst>
                                    <p:cond delay="0"/>
                                  </p:stCondLst>
                                  <p:childTnLst>
                                    <p:anim calcmode="lin" valueType="num">
                                      <p:cBhvr additive="base">
                                        <p:cTn id="707" dur="4500"/>
                                        <p:tgtEl>
                                          <p:spTgt spid="83"/>
                                        </p:tgtEl>
                                        <p:attrNameLst>
                                          <p:attrName>ppt_x</p:attrName>
                                        </p:attrNameLst>
                                      </p:cBhvr>
                                      <p:tavLst>
                                        <p:tav tm="0">
                                          <p:val>
                                            <p:strVal val="ppt_x"/>
                                          </p:val>
                                        </p:tav>
                                        <p:tav tm="100000">
                                          <p:val>
                                            <p:strVal val="0-ppt_w/2"/>
                                          </p:val>
                                        </p:tav>
                                      </p:tavLst>
                                    </p:anim>
                                    <p:anim calcmode="lin" valueType="num">
                                      <p:cBhvr additive="base">
                                        <p:cTn id="708" dur="4500"/>
                                        <p:tgtEl>
                                          <p:spTgt spid="83"/>
                                        </p:tgtEl>
                                        <p:attrNameLst>
                                          <p:attrName>ppt_y</p:attrName>
                                        </p:attrNameLst>
                                      </p:cBhvr>
                                      <p:tavLst>
                                        <p:tav tm="0">
                                          <p:val>
                                            <p:strVal val="ppt_y"/>
                                          </p:val>
                                        </p:tav>
                                        <p:tav tm="100000">
                                          <p:val>
                                            <p:strVal val="ppt_y"/>
                                          </p:val>
                                        </p:tav>
                                      </p:tavLst>
                                    </p:anim>
                                    <p:set>
                                      <p:cBhvr>
                                        <p:cTn id="709" dur="1" fill="hold">
                                          <p:stCondLst>
                                            <p:cond delay="4499"/>
                                          </p:stCondLst>
                                        </p:cTn>
                                        <p:tgtEl>
                                          <p:spTgt spid="83"/>
                                        </p:tgtEl>
                                        <p:attrNameLst>
                                          <p:attrName>style.visibility</p:attrName>
                                        </p:attrNameLst>
                                      </p:cBhvr>
                                      <p:to>
                                        <p:strVal val="hidden"/>
                                      </p:to>
                                    </p:set>
                                  </p:childTnLst>
                                </p:cTn>
                              </p:par>
                              <p:par>
                                <p:cTn id="710" presetID="3" presetClass="exit" presetSubtype="5" fill="hold" grpId="3" nodeType="withEffect">
                                  <p:stCondLst>
                                    <p:cond delay="0"/>
                                  </p:stCondLst>
                                  <p:childTnLst>
                                    <p:animEffect transition="out" filter="blinds(vertical)">
                                      <p:cBhvr>
                                        <p:cTn id="711" dur="5500"/>
                                        <p:tgtEl>
                                          <p:spTgt spid="83"/>
                                        </p:tgtEl>
                                      </p:cBhvr>
                                    </p:animEffect>
                                    <p:set>
                                      <p:cBhvr>
                                        <p:cTn id="712" dur="1" fill="hold">
                                          <p:stCondLst>
                                            <p:cond delay="5499"/>
                                          </p:stCondLst>
                                        </p:cTn>
                                        <p:tgtEl>
                                          <p:spTgt spid="83"/>
                                        </p:tgtEl>
                                        <p:attrNameLst>
                                          <p:attrName>style.visibility</p:attrName>
                                        </p:attrNameLst>
                                      </p:cBhvr>
                                      <p:to>
                                        <p:strVal val="hidden"/>
                                      </p:to>
                                    </p:set>
                                  </p:childTnLst>
                                </p:cTn>
                              </p:par>
                              <p:par>
                                <p:cTn id="713" presetID="2" presetClass="entr" presetSubtype="8" fill="hold" grpId="0" nodeType="withEffect">
                                  <p:stCondLst>
                                    <p:cond delay="0"/>
                                  </p:stCondLst>
                                  <p:childTnLst>
                                    <p:set>
                                      <p:cBhvr>
                                        <p:cTn id="714" dur="1" fill="hold">
                                          <p:stCondLst>
                                            <p:cond delay="0"/>
                                          </p:stCondLst>
                                        </p:cTn>
                                        <p:tgtEl>
                                          <p:spTgt spid="82"/>
                                        </p:tgtEl>
                                        <p:attrNameLst>
                                          <p:attrName>style.visibility</p:attrName>
                                        </p:attrNameLst>
                                      </p:cBhvr>
                                      <p:to>
                                        <p:strVal val="visible"/>
                                      </p:to>
                                    </p:set>
                                    <p:anim calcmode="lin" valueType="num">
                                      <p:cBhvr additive="base">
                                        <p:cTn id="715" dur="4000" fill="hold"/>
                                        <p:tgtEl>
                                          <p:spTgt spid="82"/>
                                        </p:tgtEl>
                                        <p:attrNameLst>
                                          <p:attrName>ppt_x</p:attrName>
                                        </p:attrNameLst>
                                      </p:cBhvr>
                                      <p:tavLst>
                                        <p:tav tm="0">
                                          <p:val>
                                            <p:strVal val="0-#ppt_w/2"/>
                                          </p:val>
                                        </p:tav>
                                        <p:tav tm="100000">
                                          <p:val>
                                            <p:strVal val="#ppt_x"/>
                                          </p:val>
                                        </p:tav>
                                      </p:tavLst>
                                    </p:anim>
                                    <p:anim calcmode="lin" valueType="num">
                                      <p:cBhvr additive="base">
                                        <p:cTn id="716" dur="4000" fill="hold"/>
                                        <p:tgtEl>
                                          <p:spTgt spid="82"/>
                                        </p:tgtEl>
                                        <p:attrNameLst>
                                          <p:attrName>ppt_y</p:attrName>
                                        </p:attrNameLst>
                                      </p:cBhvr>
                                      <p:tavLst>
                                        <p:tav tm="0">
                                          <p:val>
                                            <p:strVal val="#ppt_y"/>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82"/>
                                        </p:tgtEl>
                                        <p:attrNameLst>
                                          <p:attrName>style.visibility</p:attrName>
                                        </p:attrNameLst>
                                      </p:cBhvr>
                                      <p:to>
                                        <p:strVal val="visible"/>
                                      </p:to>
                                    </p:set>
                                    <p:anim calcmode="lin" valueType="num">
                                      <p:cBhvr>
                                        <p:cTn id="719" dur="4000" fill="hold"/>
                                        <p:tgtEl>
                                          <p:spTgt spid="82"/>
                                        </p:tgtEl>
                                        <p:attrNameLst>
                                          <p:attrName>ppt_w</p:attrName>
                                        </p:attrNameLst>
                                      </p:cBhvr>
                                      <p:tavLst>
                                        <p:tav tm="0" fmla="#ppt_w*sin(2.5*pi*$)">
                                          <p:val>
                                            <p:fltVal val="0"/>
                                          </p:val>
                                        </p:tav>
                                        <p:tav tm="100000">
                                          <p:val>
                                            <p:fltVal val="1"/>
                                          </p:val>
                                        </p:tav>
                                      </p:tavLst>
                                    </p:anim>
                                    <p:anim calcmode="lin" valueType="num">
                                      <p:cBhvr>
                                        <p:cTn id="720" dur="4000" fill="hold"/>
                                        <p:tgtEl>
                                          <p:spTgt spid="82"/>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4500"/>
                                        <p:tgtEl>
                                          <p:spTgt spid="82"/>
                                        </p:tgtEl>
                                        <p:attrNameLst>
                                          <p:attrName>ppt_x</p:attrName>
                                        </p:attrNameLst>
                                      </p:cBhvr>
                                      <p:tavLst>
                                        <p:tav tm="0">
                                          <p:val>
                                            <p:strVal val="ppt_x"/>
                                          </p:val>
                                        </p:tav>
                                        <p:tav tm="100000">
                                          <p:val>
                                            <p:strVal val="0-ppt_w/2"/>
                                          </p:val>
                                        </p:tav>
                                      </p:tavLst>
                                    </p:anim>
                                    <p:anim calcmode="lin" valueType="num">
                                      <p:cBhvr additive="base">
                                        <p:cTn id="723" dur="4500"/>
                                        <p:tgtEl>
                                          <p:spTgt spid="82"/>
                                        </p:tgtEl>
                                        <p:attrNameLst>
                                          <p:attrName>ppt_y</p:attrName>
                                        </p:attrNameLst>
                                      </p:cBhvr>
                                      <p:tavLst>
                                        <p:tav tm="0">
                                          <p:val>
                                            <p:strVal val="ppt_y"/>
                                          </p:val>
                                        </p:tav>
                                        <p:tav tm="100000">
                                          <p:val>
                                            <p:strVal val="ppt_y"/>
                                          </p:val>
                                        </p:tav>
                                      </p:tavLst>
                                    </p:anim>
                                    <p:set>
                                      <p:cBhvr>
                                        <p:cTn id="724" dur="1" fill="hold">
                                          <p:stCondLst>
                                            <p:cond delay="4499"/>
                                          </p:stCondLst>
                                        </p:cTn>
                                        <p:tgtEl>
                                          <p:spTgt spid="82"/>
                                        </p:tgtEl>
                                        <p:attrNameLst>
                                          <p:attrName>style.visibility</p:attrName>
                                        </p:attrNameLst>
                                      </p:cBhvr>
                                      <p:to>
                                        <p:strVal val="hidden"/>
                                      </p:to>
                                    </p:set>
                                  </p:childTnLst>
                                </p:cTn>
                              </p:par>
                              <p:par>
                                <p:cTn id="725" presetID="3" presetClass="exit" presetSubtype="5" fill="hold" grpId="3" nodeType="withEffect">
                                  <p:stCondLst>
                                    <p:cond delay="0"/>
                                  </p:stCondLst>
                                  <p:childTnLst>
                                    <p:animEffect transition="out" filter="blinds(vertical)">
                                      <p:cBhvr>
                                        <p:cTn id="726" dur="5500"/>
                                        <p:tgtEl>
                                          <p:spTgt spid="82"/>
                                        </p:tgtEl>
                                      </p:cBhvr>
                                    </p:animEffect>
                                    <p:set>
                                      <p:cBhvr>
                                        <p:cTn id="727" dur="1" fill="hold">
                                          <p:stCondLst>
                                            <p:cond delay="5499"/>
                                          </p:stCondLst>
                                        </p:cTn>
                                        <p:tgtEl>
                                          <p:spTgt spid="82"/>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81"/>
                                        </p:tgtEl>
                                        <p:attrNameLst>
                                          <p:attrName>style.visibility</p:attrName>
                                        </p:attrNameLst>
                                      </p:cBhvr>
                                      <p:to>
                                        <p:strVal val="visible"/>
                                      </p:to>
                                    </p:set>
                                    <p:anim calcmode="lin" valueType="num">
                                      <p:cBhvr additive="base">
                                        <p:cTn id="730" dur="4000" fill="hold"/>
                                        <p:tgtEl>
                                          <p:spTgt spid="81"/>
                                        </p:tgtEl>
                                        <p:attrNameLst>
                                          <p:attrName>ppt_x</p:attrName>
                                        </p:attrNameLst>
                                      </p:cBhvr>
                                      <p:tavLst>
                                        <p:tav tm="0">
                                          <p:val>
                                            <p:strVal val="0-#ppt_w/2"/>
                                          </p:val>
                                        </p:tav>
                                        <p:tav tm="100000">
                                          <p:val>
                                            <p:strVal val="#ppt_x"/>
                                          </p:val>
                                        </p:tav>
                                      </p:tavLst>
                                    </p:anim>
                                    <p:anim calcmode="lin" valueType="num">
                                      <p:cBhvr additive="base">
                                        <p:cTn id="731" dur="4000" fill="hold"/>
                                        <p:tgtEl>
                                          <p:spTgt spid="81"/>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81"/>
                                        </p:tgtEl>
                                        <p:attrNameLst>
                                          <p:attrName>style.visibility</p:attrName>
                                        </p:attrNameLst>
                                      </p:cBhvr>
                                      <p:to>
                                        <p:strVal val="visible"/>
                                      </p:to>
                                    </p:set>
                                    <p:anim calcmode="lin" valueType="num">
                                      <p:cBhvr>
                                        <p:cTn id="734" dur="4000" fill="hold"/>
                                        <p:tgtEl>
                                          <p:spTgt spid="81"/>
                                        </p:tgtEl>
                                        <p:attrNameLst>
                                          <p:attrName>ppt_w</p:attrName>
                                        </p:attrNameLst>
                                      </p:cBhvr>
                                      <p:tavLst>
                                        <p:tav tm="0" fmla="#ppt_w*sin(2.5*pi*$)">
                                          <p:val>
                                            <p:fltVal val="0"/>
                                          </p:val>
                                        </p:tav>
                                        <p:tav tm="100000">
                                          <p:val>
                                            <p:fltVal val="1"/>
                                          </p:val>
                                        </p:tav>
                                      </p:tavLst>
                                    </p:anim>
                                    <p:anim calcmode="lin" valueType="num">
                                      <p:cBhvr>
                                        <p:cTn id="735" dur="4000" fill="hold"/>
                                        <p:tgtEl>
                                          <p:spTgt spid="81"/>
                                        </p:tgtEl>
                                        <p:attrNameLst>
                                          <p:attrName>ppt_h</p:attrName>
                                        </p:attrNameLst>
                                      </p:cBhvr>
                                      <p:tavLst>
                                        <p:tav tm="0">
                                          <p:val>
                                            <p:strVal val="#ppt_h"/>
                                          </p:val>
                                        </p:tav>
                                        <p:tav tm="100000">
                                          <p:val>
                                            <p:strVal val="#ppt_h"/>
                                          </p:val>
                                        </p:tav>
                                      </p:tavLst>
                                    </p:anim>
                                  </p:childTnLst>
                                </p:cTn>
                              </p:par>
                              <p:par>
                                <p:cTn id="736" presetID="2" presetClass="exit" presetSubtype="8" fill="hold" grpId="2" nodeType="withEffect">
                                  <p:stCondLst>
                                    <p:cond delay="0"/>
                                  </p:stCondLst>
                                  <p:childTnLst>
                                    <p:anim calcmode="lin" valueType="num">
                                      <p:cBhvr additive="base">
                                        <p:cTn id="737" dur="4500"/>
                                        <p:tgtEl>
                                          <p:spTgt spid="81"/>
                                        </p:tgtEl>
                                        <p:attrNameLst>
                                          <p:attrName>ppt_x</p:attrName>
                                        </p:attrNameLst>
                                      </p:cBhvr>
                                      <p:tavLst>
                                        <p:tav tm="0">
                                          <p:val>
                                            <p:strVal val="ppt_x"/>
                                          </p:val>
                                        </p:tav>
                                        <p:tav tm="100000">
                                          <p:val>
                                            <p:strVal val="0-ppt_w/2"/>
                                          </p:val>
                                        </p:tav>
                                      </p:tavLst>
                                    </p:anim>
                                    <p:anim calcmode="lin" valueType="num">
                                      <p:cBhvr additive="base">
                                        <p:cTn id="738" dur="4500"/>
                                        <p:tgtEl>
                                          <p:spTgt spid="81"/>
                                        </p:tgtEl>
                                        <p:attrNameLst>
                                          <p:attrName>ppt_y</p:attrName>
                                        </p:attrNameLst>
                                      </p:cBhvr>
                                      <p:tavLst>
                                        <p:tav tm="0">
                                          <p:val>
                                            <p:strVal val="ppt_y"/>
                                          </p:val>
                                        </p:tav>
                                        <p:tav tm="100000">
                                          <p:val>
                                            <p:strVal val="ppt_y"/>
                                          </p:val>
                                        </p:tav>
                                      </p:tavLst>
                                    </p:anim>
                                    <p:set>
                                      <p:cBhvr>
                                        <p:cTn id="739" dur="1" fill="hold">
                                          <p:stCondLst>
                                            <p:cond delay="4499"/>
                                          </p:stCondLst>
                                        </p:cTn>
                                        <p:tgtEl>
                                          <p:spTgt spid="81"/>
                                        </p:tgtEl>
                                        <p:attrNameLst>
                                          <p:attrName>style.visibility</p:attrName>
                                        </p:attrNameLst>
                                      </p:cBhvr>
                                      <p:to>
                                        <p:strVal val="hidden"/>
                                      </p:to>
                                    </p:set>
                                  </p:childTnLst>
                                </p:cTn>
                              </p:par>
                              <p:par>
                                <p:cTn id="740" presetID="3" presetClass="exit" presetSubtype="5" fill="hold" grpId="3" nodeType="withEffect">
                                  <p:stCondLst>
                                    <p:cond delay="0"/>
                                  </p:stCondLst>
                                  <p:childTnLst>
                                    <p:animEffect transition="out" filter="blinds(vertical)">
                                      <p:cBhvr>
                                        <p:cTn id="741" dur="5500"/>
                                        <p:tgtEl>
                                          <p:spTgt spid="81"/>
                                        </p:tgtEl>
                                      </p:cBhvr>
                                    </p:animEffect>
                                    <p:set>
                                      <p:cBhvr>
                                        <p:cTn id="742" dur="1" fill="hold">
                                          <p:stCondLst>
                                            <p:cond delay="5499"/>
                                          </p:stCondLst>
                                        </p:cTn>
                                        <p:tgtEl>
                                          <p:spTgt spid="81"/>
                                        </p:tgtEl>
                                        <p:attrNameLst>
                                          <p:attrName>style.visibility</p:attrName>
                                        </p:attrNameLst>
                                      </p:cBhvr>
                                      <p:to>
                                        <p:strVal val="hidden"/>
                                      </p:to>
                                    </p:set>
                                  </p:childTnLst>
                                </p:cTn>
                              </p:par>
                              <p:par>
                                <p:cTn id="743" presetID="2" presetClass="entr" presetSubtype="8" fill="hold" grpId="0" nodeType="withEffect">
                                  <p:stCondLst>
                                    <p:cond delay="0"/>
                                  </p:stCondLst>
                                  <p:childTnLst>
                                    <p:set>
                                      <p:cBhvr>
                                        <p:cTn id="744" dur="1" fill="hold">
                                          <p:stCondLst>
                                            <p:cond delay="0"/>
                                          </p:stCondLst>
                                        </p:cTn>
                                        <p:tgtEl>
                                          <p:spTgt spid="80"/>
                                        </p:tgtEl>
                                        <p:attrNameLst>
                                          <p:attrName>style.visibility</p:attrName>
                                        </p:attrNameLst>
                                      </p:cBhvr>
                                      <p:to>
                                        <p:strVal val="visible"/>
                                      </p:to>
                                    </p:set>
                                    <p:anim calcmode="lin" valueType="num">
                                      <p:cBhvr additive="base">
                                        <p:cTn id="745" dur="4000" fill="hold"/>
                                        <p:tgtEl>
                                          <p:spTgt spid="80"/>
                                        </p:tgtEl>
                                        <p:attrNameLst>
                                          <p:attrName>ppt_x</p:attrName>
                                        </p:attrNameLst>
                                      </p:cBhvr>
                                      <p:tavLst>
                                        <p:tav tm="0">
                                          <p:val>
                                            <p:strVal val="0-#ppt_w/2"/>
                                          </p:val>
                                        </p:tav>
                                        <p:tav tm="100000">
                                          <p:val>
                                            <p:strVal val="#ppt_x"/>
                                          </p:val>
                                        </p:tav>
                                      </p:tavLst>
                                    </p:anim>
                                    <p:anim calcmode="lin" valueType="num">
                                      <p:cBhvr additive="base">
                                        <p:cTn id="746" dur="4000" fill="hold"/>
                                        <p:tgtEl>
                                          <p:spTgt spid="80"/>
                                        </p:tgtEl>
                                        <p:attrNameLst>
                                          <p:attrName>ppt_y</p:attrName>
                                        </p:attrNameLst>
                                      </p:cBhvr>
                                      <p:tavLst>
                                        <p:tav tm="0">
                                          <p:val>
                                            <p:strVal val="#ppt_y"/>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80"/>
                                        </p:tgtEl>
                                        <p:attrNameLst>
                                          <p:attrName>style.visibility</p:attrName>
                                        </p:attrNameLst>
                                      </p:cBhvr>
                                      <p:to>
                                        <p:strVal val="visible"/>
                                      </p:to>
                                    </p:set>
                                    <p:anim calcmode="lin" valueType="num">
                                      <p:cBhvr>
                                        <p:cTn id="749" dur="4000" fill="hold"/>
                                        <p:tgtEl>
                                          <p:spTgt spid="80"/>
                                        </p:tgtEl>
                                        <p:attrNameLst>
                                          <p:attrName>ppt_w</p:attrName>
                                        </p:attrNameLst>
                                      </p:cBhvr>
                                      <p:tavLst>
                                        <p:tav tm="0" fmla="#ppt_w*sin(2.5*pi*$)">
                                          <p:val>
                                            <p:fltVal val="0"/>
                                          </p:val>
                                        </p:tav>
                                        <p:tav tm="100000">
                                          <p:val>
                                            <p:fltVal val="1"/>
                                          </p:val>
                                        </p:tav>
                                      </p:tavLst>
                                    </p:anim>
                                    <p:anim calcmode="lin" valueType="num">
                                      <p:cBhvr>
                                        <p:cTn id="750" dur="4000" fill="hold"/>
                                        <p:tgtEl>
                                          <p:spTgt spid="80"/>
                                        </p:tgtEl>
                                        <p:attrNameLst>
                                          <p:attrName>ppt_h</p:attrName>
                                        </p:attrNameLst>
                                      </p:cBhvr>
                                      <p:tavLst>
                                        <p:tav tm="0">
                                          <p:val>
                                            <p:strVal val="#ppt_h"/>
                                          </p:val>
                                        </p:tav>
                                        <p:tav tm="100000">
                                          <p:val>
                                            <p:strVal val="#ppt_h"/>
                                          </p:val>
                                        </p:tav>
                                      </p:tavLst>
                                    </p:anim>
                                  </p:childTnLst>
                                </p:cTn>
                              </p:par>
                              <p:par>
                                <p:cTn id="751" presetID="2" presetClass="exit" presetSubtype="8" fill="hold" grpId="2" nodeType="withEffect">
                                  <p:stCondLst>
                                    <p:cond delay="0"/>
                                  </p:stCondLst>
                                  <p:childTnLst>
                                    <p:anim calcmode="lin" valueType="num">
                                      <p:cBhvr additive="base">
                                        <p:cTn id="752" dur="4500"/>
                                        <p:tgtEl>
                                          <p:spTgt spid="80"/>
                                        </p:tgtEl>
                                        <p:attrNameLst>
                                          <p:attrName>ppt_x</p:attrName>
                                        </p:attrNameLst>
                                      </p:cBhvr>
                                      <p:tavLst>
                                        <p:tav tm="0">
                                          <p:val>
                                            <p:strVal val="ppt_x"/>
                                          </p:val>
                                        </p:tav>
                                        <p:tav tm="100000">
                                          <p:val>
                                            <p:strVal val="0-ppt_w/2"/>
                                          </p:val>
                                        </p:tav>
                                      </p:tavLst>
                                    </p:anim>
                                    <p:anim calcmode="lin" valueType="num">
                                      <p:cBhvr additive="base">
                                        <p:cTn id="753" dur="4500"/>
                                        <p:tgtEl>
                                          <p:spTgt spid="80"/>
                                        </p:tgtEl>
                                        <p:attrNameLst>
                                          <p:attrName>ppt_y</p:attrName>
                                        </p:attrNameLst>
                                      </p:cBhvr>
                                      <p:tavLst>
                                        <p:tav tm="0">
                                          <p:val>
                                            <p:strVal val="ppt_y"/>
                                          </p:val>
                                        </p:tav>
                                        <p:tav tm="100000">
                                          <p:val>
                                            <p:strVal val="ppt_y"/>
                                          </p:val>
                                        </p:tav>
                                      </p:tavLst>
                                    </p:anim>
                                    <p:set>
                                      <p:cBhvr>
                                        <p:cTn id="754" dur="1" fill="hold">
                                          <p:stCondLst>
                                            <p:cond delay="4499"/>
                                          </p:stCondLst>
                                        </p:cTn>
                                        <p:tgtEl>
                                          <p:spTgt spid="80"/>
                                        </p:tgtEl>
                                        <p:attrNameLst>
                                          <p:attrName>style.visibility</p:attrName>
                                        </p:attrNameLst>
                                      </p:cBhvr>
                                      <p:to>
                                        <p:strVal val="hidden"/>
                                      </p:to>
                                    </p:set>
                                  </p:childTnLst>
                                </p:cTn>
                              </p:par>
                              <p:par>
                                <p:cTn id="755" presetID="3" presetClass="exit" presetSubtype="5" fill="hold" grpId="3" nodeType="withEffect">
                                  <p:stCondLst>
                                    <p:cond delay="0"/>
                                  </p:stCondLst>
                                  <p:childTnLst>
                                    <p:animEffect transition="out" filter="blinds(vertical)">
                                      <p:cBhvr>
                                        <p:cTn id="756" dur="5500"/>
                                        <p:tgtEl>
                                          <p:spTgt spid="80"/>
                                        </p:tgtEl>
                                      </p:cBhvr>
                                    </p:animEffect>
                                    <p:set>
                                      <p:cBhvr>
                                        <p:cTn id="757" dur="1" fill="hold">
                                          <p:stCondLst>
                                            <p:cond delay="5499"/>
                                          </p:stCondLst>
                                        </p:cTn>
                                        <p:tgtEl>
                                          <p:spTgt spid="80"/>
                                        </p:tgtEl>
                                        <p:attrNameLst>
                                          <p:attrName>style.visibility</p:attrName>
                                        </p:attrNameLst>
                                      </p:cBhvr>
                                      <p:to>
                                        <p:strVal val="hidden"/>
                                      </p:to>
                                    </p:set>
                                  </p:childTnLst>
                                </p:cTn>
                              </p:par>
                              <p:par>
                                <p:cTn id="758" presetID="2" presetClass="entr" presetSubtype="8" fill="hold" grpId="0" nodeType="withEffect">
                                  <p:stCondLst>
                                    <p:cond delay="0"/>
                                  </p:stCondLst>
                                  <p:childTnLst>
                                    <p:set>
                                      <p:cBhvr>
                                        <p:cTn id="759" dur="1" fill="hold">
                                          <p:stCondLst>
                                            <p:cond delay="0"/>
                                          </p:stCondLst>
                                        </p:cTn>
                                        <p:tgtEl>
                                          <p:spTgt spid="79"/>
                                        </p:tgtEl>
                                        <p:attrNameLst>
                                          <p:attrName>style.visibility</p:attrName>
                                        </p:attrNameLst>
                                      </p:cBhvr>
                                      <p:to>
                                        <p:strVal val="visible"/>
                                      </p:to>
                                    </p:set>
                                    <p:anim calcmode="lin" valueType="num">
                                      <p:cBhvr additive="base">
                                        <p:cTn id="760" dur="4000" fill="hold"/>
                                        <p:tgtEl>
                                          <p:spTgt spid="79"/>
                                        </p:tgtEl>
                                        <p:attrNameLst>
                                          <p:attrName>ppt_x</p:attrName>
                                        </p:attrNameLst>
                                      </p:cBhvr>
                                      <p:tavLst>
                                        <p:tav tm="0">
                                          <p:val>
                                            <p:strVal val="0-#ppt_w/2"/>
                                          </p:val>
                                        </p:tav>
                                        <p:tav tm="100000">
                                          <p:val>
                                            <p:strVal val="#ppt_x"/>
                                          </p:val>
                                        </p:tav>
                                      </p:tavLst>
                                    </p:anim>
                                    <p:anim calcmode="lin" valueType="num">
                                      <p:cBhvr additive="base">
                                        <p:cTn id="761" dur="4000" fill="hold"/>
                                        <p:tgtEl>
                                          <p:spTgt spid="79"/>
                                        </p:tgtEl>
                                        <p:attrNameLst>
                                          <p:attrName>ppt_y</p:attrName>
                                        </p:attrNameLst>
                                      </p:cBhvr>
                                      <p:tavLst>
                                        <p:tav tm="0">
                                          <p:val>
                                            <p:strVal val="#ppt_y"/>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79"/>
                                        </p:tgtEl>
                                        <p:attrNameLst>
                                          <p:attrName>style.visibility</p:attrName>
                                        </p:attrNameLst>
                                      </p:cBhvr>
                                      <p:to>
                                        <p:strVal val="visible"/>
                                      </p:to>
                                    </p:set>
                                    <p:anim calcmode="lin" valueType="num">
                                      <p:cBhvr>
                                        <p:cTn id="764" dur="4000" fill="hold"/>
                                        <p:tgtEl>
                                          <p:spTgt spid="79"/>
                                        </p:tgtEl>
                                        <p:attrNameLst>
                                          <p:attrName>ppt_w</p:attrName>
                                        </p:attrNameLst>
                                      </p:cBhvr>
                                      <p:tavLst>
                                        <p:tav tm="0" fmla="#ppt_w*sin(2.5*pi*$)">
                                          <p:val>
                                            <p:fltVal val="0"/>
                                          </p:val>
                                        </p:tav>
                                        <p:tav tm="100000">
                                          <p:val>
                                            <p:fltVal val="1"/>
                                          </p:val>
                                        </p:tav>
                                      </p:tavLst>
                                    </p:anim>
                                    <p:anim calcmode="lin" valueType="num">
                                      <p:cBhvr>
                                        <p:cTn id="765" dur="4000" fill="hold"/>
                                        <p:tgtEl>
                                          <p:spTgt spid="79"/>
                                        </p:tgtEl>
                                        <p:attrNameLst>
                                          <p:attrName>ppt_h</p:attrName>
                                        </p:attrNameLst>
                                      </p:cBhvr>
                                      <p:tavLst>
                                        <p:tav tm="0">
                                          <p:val>
                                            <p:strVal val="#ppt_h"/>
                                          </p:val>
                                        </p:tav>
                                        <p:tav tm="100000">
                                          <p:val>
                                            <p:strVal val="#ppt_h"/>
                                          </p:val>
                                        </p:tav>
                                      </p:tavLst>
                                    </p:anim>
                                  </p:childTnLst>
                                </p:cTn>
                              </p:par>
                              <p:par>
                                <p:cTn id="766" presetID="2" presetClass="exit" presetSubtype="8" fill="hold" grpId="2" nodeType="withEffect">
                                  <p:stCondLst>
                                    <p:cond delay="0"/>
                                  </p:stCondLst>
                                  <p:childTnLst>
                                    <p:anim calcmode="lin" valueType="num">
                                      <p:cBhvr additive="base">
                                        <p:cTn id="767" dur="4500"/>
                                        <p:tgtEl>
                                          <p:spTgt spid="79"/>
                                        </p:tgtEl>
                                        <p:attrNameLst>
                                          <p:attrName>ppt_x</p:attrName>
                                        </p:attrNameLst>
                                      </p:cBhvr>
                                      <p:tavLst>
                                        <p:tav tm="0">
                                          <p:val>
                                            <p:strVal val="ppt_x"/>
                                          </p:val>
                                        </p:tav>
                                        <p:tav tm="100000">
                                          <p:val>
                                            <p:strVal val="0-ppt_w/2"/>
                                          </p:val>
                                        </p:tav>
                                      </p:tavLst>
                                    </p:anim>
                                    <p:anim calcmode="lin" valueType="num">
                                      <p:cBhvr additive="base">
                                        <p:cTn id="768" dur="4500"/>
                                        <p:tgtEl>
                                          <p:spTgt spid="79"/>
                                        </p:tgtEl>
                                        <p:attrNameLst>
                                          <p:attrName>ppt_y</p:attrName>
                                        </p:attrNameLst>
                                      </p:cBhvr>
                                      <p:tavLst>
                                        <p:tav tm="0">
                                          <p:val>
                                            <p:strVal val="ppt_y"/>
                                          </p:val>
                                        </p:tav>
                                        <p:tav tm="100000">
                                          <p:val>
                                            <p:strVal val="ppt_y"/>
                                          </p:val>
                                        </p:tav>
                                      </p:tavLst>
                                    </p:anim>
                                    <p:set>
                                      <p:cBhvr>
                                        <p:cTn id="769" dur="1" fill="hold">
                                          <p:stCondLst>
                                            <p:cond delay="4499"/>
                                          </p:stCondLst>
                                        </p:cTn>
                                        <p:tgtEl>
                                          <p:spTgt spid="79"/>
                                        </p:tgtEl>
                                        <p:attrNameLst>
                                          <p:attrName>style.visibility</p:attrName>
                                        </p:attrNameLst>
                                      </p:cBhvr>
                                      <p:to>
                                        <p:strVal val="hidden"/>
                                      </p:to>
                                    </p:set>
                                  </p:childTnLst>
                                </p:cTn>
                              </p:par>
                              <p:par>
                                <p:cTn id="770" presetID="3" presetClass="exit" presetSubtype="5" fill="hold" grpId="3" nodeType="withEffect">
                                  <p:stCondLst>
                                    <p:cond delay="0"/>
                                  </p:stCondLst>
                                  <p:childTnLst>
                                    <p:animEffect transition="out" filter="blinds(vertical)">
                                      <p:cBhvr>
                                        <p:cTn id="771" dur="5500"/>
                                        <p:tgtEl>
                                          <p:spTgt spid="79"/>
                                        </p:tgtEl>
                                      </p:cBhvr>
                                    </p:animEffect>
                                    <p:set>
                                      <p:cBhvr>
                                        <p:cTn id="772" dur="1" fill="hold">
                                          <p:stCondLst>
                                            <p:cond delay="5499"/>
                                          </p:stCondLst>
                                        </p:cTn>
                                        <p:tgtEl>
                                          <p:spTgt spid="79"/>
                                        </p:tgtEl>
                                        <p:attrNameLst>
                                          <p:attrName>style.visibility</p:attrName>
                                        </p:attrNameLst>
                                      </p:cBhvr>
                                      <p:to>
                                        <p:strVal val="hidden"/>
                                      </p:to>
                                    </p:set>
                                  </p:childTnLst>
                                </p:cTn>
                              </p:par>
                              <p:par>
                                <p:cTn id="773" presetID="2" presetClass="entr" presetSubtype="8" fill="hold" grpId="0" nodeType="withEffect">
                                  <p:stCondLst>
                                    <p:cond delay="0"/>
                                  </p:stCondLst>
                                  <p:childTnLst>
                                    <p:set>
                                      <p:cBhvr>
                                        <p:cTn id="774" dur="1" fill="hold">
                                          <p:stCondLst>
                                            <p:cond delay="0"/>
                                          </p:stCondLst>
                                        </p:cTn>
                                        <p:tgtEl>
                                          <p:spTgt spid="78"/>
                                        </p:tgtEl>
                                        <p:attrNameLst>
                                          <p:attrName>style.visibility</p:attrName>
                                        </p:attrNameLst>
                                      </p:cBhvr>
                                      <p:to>
                                        <p:strVal val="visible"/>
                                      </p:to>
                                    </p:set>
                                    <p:anim calcmode="lin" valueType="num">
                                      <p:cBhvr additive="base">
                                        <p:cTn id="775" dur="4000" fill="hold"/>
                                        <p:tgtEl>
                                          <p:spTgt spid="78"/>
                                        </p:tgtEl>
                                        <p:attrNameLst>
                                          <p:attrName>ppt_x</p:attrName>
                                        </p:attrNameLst>
                                      </p:cBhvr>
                                      <p:tavLst>
                                        <p:tav tm="0">
                                          <p:val>
                                            <p:strVal val="0-#ppt_w/2"/>
                                          </p:val>
                                        </p:tav>
                                        <p:tav tm="100000">
                                          <p:val>
                                            <p:strVal val="#ppt_x"/>
                                          </p:val>
                                        </p:tav>
                                      </p:tavLst>
                                    </p:anim>
                                    <p:anim calcmode="lin" valueType="num">
                                      <p:cBhvr additive="base">
                                        <p:cTn id="776" dur="4000" fill="hold"/>
                                        <p:tgtEl>
                                          <p:spTgt spid="78"/>
                                        </p:tgtEl>
                                        <p:attrNameLst>
                                          <p:attrName>ppt_y</p:attrName>
                                        </p:attrNameLst>
                                      </p:cBhvr>
                                      <p:tavLst>
                                        <p:tav tm="0">
                                          <p:val>
                                            <p:strVal val="#ppt_y"/>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78"/>
                                        </p:tgtEl>
                                        <p:attrNameLst>
                                          <p:attrName>style.visibility</p:attrName>
                                        </p:attrNameLst>
                                      </p:cBhvr>
                                      <p:to>
                                        <p:strVal val="visible"/>
                                      </p:to>
                                    </p:set>
                                    <p:anim calcmode="lin" valueType="num">
                                      <p:cBhvr>
                                        <p:cTn id="779" dur="4000" fill="hold"/>
                                        <p:tgtEl>
                                          <p:spTgt spid="78"/>
                                        </p:tgtEl>
                                        <p:attrNameLst>
                                          <p:attrName>ppt_w</p:attrName>
                                        </p:attrNameLst>
                                      </p:cBhvr>
                                      <p:tavLst>
                                        <p:tav tm="0" fmla="#ppt_w*sin(2.5*pi*$)">
                                          <p:val>
                                            <p:fltVal val="0"/>
                                          </p:val>
                                        </p:tav>
                                        <p:tav tm="100000">
                                          <p:val>
                                            <p:fltVal val="1"/>
                                          </p:val>
                                        </p:tav>
                                      </p:tavLst>
                                    </p:anim>
                                    <p:anim calcmode="lin" valueType="num">
                                      <p:cBhvr>
                                        <p:cTn id="780" dur="4000" fill="hold"/>
                                        <p:tgtEl>
                                          <p:spTgt spid="78"/>
                                        </p:tgtEl>
                                        <p:attrNameLst>
                                          <p:attrName>ppt_h</p:attrName>
                                        </p:attrNameLst>
                                      </p:cBhvr>
                                      <p:tavLst>
                                        <p:tav tm="0">
                                          <p:val>
                                            <p:strVal val="#ppt_h"/>
                                          </p:val>
                                        </p:tav>
                                        <p:tav tm="100000">
                                          <p:val>
                                            <p:strVal val="#ppt_h"/>
                                          </p:val>
                                        </p:tav>
                                      </p:tavLst>
                                    </p:anim>
                                  </p:childTnLst>
                                </p:cTn>
                              </p:par>
                              <p:par>
                                <p:cTn id="781" presetID="2" presetClass="exit" presetSubtype="8" fill="hold" grpId="2" nodeType="withEffect">
                                  <p:stCondLst>
                                    <p:cond delay="0"/>
                                  </p:stCondLst>
                                  <p:childTnLst>
                                    <p:anim calcmode="lin" valueType="num">
                                      <p:cBhvr additive="base">
                                        <p:cTn id="782" dur="4500"/>
                                        <p:tgtEl>
                                          <p:spTgt spid="78"/>
                                        </p:tgtEl>
                                        <p:attrNameLst>
                                          <p:attrName>ppt_x</p:attrName>
                                        </p:attrNameLst>
                                      </p:cBhvr>
                                      <p:tavLst>
                                        <p:tav tm="0">
                                          <p:val>
                                            <p:strVal val="ppt_x"/>
                                          </p:val>
                                        </p:tav>
                                        <p:tav tm="100000">
                                          <p:val>
                                            <p:strVal val="0-ppt_w/2"/>
                                          </p:val>
                                        </p:tav>
                                      </p:tavLst>
                                    </p:anim>
                                    <p:anim calcmode="lin" valueType="num">
                                      <p:cBhvr additive="base">
                                        <p:cTn id="783" dur="4500"/>
                                        <p:tgtEl>
                                          <p:spTgt spid="78"/>
                                        </p:tgtEl>
                                        <p:attrNameLst>
                                          <p:attrName>ppt_y</p:attrName>
                                        </p:attrNameLst>
                                      </p:cBhvr>
                                      <p:tavLst>
                                        <p:tav tm="0">
                                          <p:val>
                                            <p:strVal val="ppt_y"/>
                                          </p:val>
                                        </p:tav>
                                        <p:tav tm="100000">
                                          <p:val>
                                            <p:strVal val="ppt_y"/>
                                          </p:val>
                                        </p:tav>
                                      </p:tavLst>
                                    </p:anim>
                                    <p:set>
                                      <p:cBhvr>
                                        <p:cTn id="784" dur="1" fill="hold">
                                          <p:stCondLst>
                                            <p:cond delay="4499"/>
                                          </p:stCondLst>
                                        </p:cTn>
                                        <p:tgtEl>
                                          <p:spTgt spid="78"/>
                                        </p:tgtEl>
                                        <p:attrNameLst>
                                          <p:attrName>style.visibility</p:attrName>
                                        </p:attrNameLst>
                                      </p:cBhvr>
                                      <p:to>
                                        <p:strVal val="hidden"/>
                                      </p:to>
                                    </p:set>
                                  </p:childTnLst>
                                </p:cTn>
                              </p:par>
                              <p:par>
                                <p:cTn id="785" presetID="3" presetClass="exit" presetSubtype="5" fill="hold" grpId="3" nodeType="withEffect">
                                  <p:stCondLst>
                                    <p:cond delay="0"/>
                                  </p:stCondLst>
                                  <p:childTnLst>
                                    <p:animEffect transition="out" filter="blinds(vertical)">
                                      <p:cBhvr>
                                        <p:cTn id="786" dur="5500"/>
                                        <p:tgtEl>
                                          <p:spTgt spid="78"/>
                                        </p:tgtEl>
                                      </p:cBhvr>
                                    </p:animEffect>
                                    <p:set>
                                      <p:cBhvr>
                                        <p:cTn id="787" dur="1" fill="hold">
                                          <p:stCondLst>
                                            <p:cond delay="5499"/>
                                          </p:stCondLst>
                                        </p:cTn>
                                        <p:tgtEl>
                                          <p:spTgt spid="78"/>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 calcmode="lin" valueType="num">
                                      <p:cBhvr additive="base">
                                        <p:cTn id="790" dur="4000" fill="hold"/>
                                        <p:tgtEl>
                                          <p:spTgt spid="77"/>
                                        </p:tgtEl>
                                        <p:attrNameLst>
                                          <p:attrName>ppt_x</p:attrName>
                                        </p:attrNameLst>
                                      </p:cBhvr>
                                      <p:tavLst>
                                        <p:tav tm="0">
                                          <p:val>
                                            <p:strVal val="0-#ppt_w/2"/>
                                          </p:val>
                                        </p:tav>
                                        <p:tav tm="100000">
                                          <p:val>
                                            <p:strVal val="#ppt_x"/>
                                          </p:val>
                                        </p:tav>
                                      </p:tavLst>
                                    </p:anim>
                                    <p:anim calcmode="lin" valueType="num">
                                      <p:cBhvr additive="base">
                                        <p:cTn id="791" dur="4000" fill="hold"/>
                                        <p:tgtEl>
                                          <p:spTgt spid="77"/>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77"/>
                                        </p:tgtEl>
                                        <p:attrNameLst>
                                          <p:attrName>style.visibility</p:attrName>
                                        </p:attrNameLst>
                                      </p:cBhvr>
                                      <p:to>
                                        <p:strVal val="visible"/>
                                      </p:to>
                                    </p:set>
                                    <p:anim calcmode="lin" valueType="num">
                                      <p:cBhvr>
                                        <p:cTn id="794" dur="4000" fill="hold"/>
                                        <p:tgtEl>
                                          <p:spTgt spid="77"/>
                                        </p:tgtEl>
                                        <p:attrNameLst>
                                          <p:attrName>ppt_w</p:attrName>
                                        </p:attrNameLst>
                                      </p:cBhvr>
                                      <p:tavLst>
                                        <p:tav tm="0" fmla="#ppt_w*sin(2.5*pi*$)">
                                          <p:val>
                                            <p:fltVal val="0"/>
                                          </p:val>
                                        </p:tav>
                                        <p:tav tm="100000">
                                          <p:val>
                                            <p:fltVal val="1"/>
                                          </p:val>
                                        </p:tav>
                                      </p:tavLst>
                                    </p:anim>
                                    <p:anim calcmode="lin" valueType="num">
                                      <p:cBhvr>
                                        <p:cTn id="795" dur="4000" fill="hold"/>
                                        <p:tgtEl>
                                          <p:spTgt spid="77"/>
                                        </p:tgtEl>
                                        <p:attrNameLst>
                                          <p:attrName>ppt_h</p:attrName>
                                        </p:attrNameLst>
                                      </p:cBhvr>
                                      <p:tavLst>
                                        <p:tav tm="0">
                                          <p:val>
                                            <p:strVal val="#ppt_h"/>
                                          </p:val>
                                        </p:tav>
                                        <p:tav tm="100000">
                                          <p:val>
                                            <p:strVal val="#ppt_h"/>
                                          </p:val>
                                        </p:tav>
                                      </p:tavLst>
                                    </p:anim>
                                  </p:childTnLst>
                                </p:cTn>
                              </p:par>
                              <p:par>
                                <p:cTn id="796" presetID="2" presetClass="exit" presetSubtype="8" fill="hold" grpId="2" nodeType="withEffect">
                                  <p:stCondLst>
                                    <p:cond delay="0"/>
                                  </p:stCondLst>
                                  <p:childTnLst>
                                    <p:anim calcmode="lin" valueType="num">
                                      <p:cBhvr additive="base">
                                        <p:cTn id="797" dur="4500"/>
                                        <p:tgtEl>
                                          <p:spTgt spid="77"/>
                                        </p:tgtEl>
                                        <p:attrNameLst>
                                          <p:attrName>ppt_x</p:attrName>
                                        </p:attrNameLst>
                                      </p:cBhvr>
                                      <p:tavLst>
                                        <p:tav tm="0">
                                          <p:val>
                                            <p:strVal val="ppt_x"/>
                                          </p:val>
                                        </p:tav>
                                        <p:tav tm="100000">
                                          <p:val>
                                            <p:strVal val="0-ppt_w/2"/>
                                          </p:val>
                                        </p:tav>
                                      </p:tavLst>
                                    </p:anim>
                                    <p:anim calcmode="lin" valueType="num">
                                      <p:cBhvr additive="base">
                                        <p:cTn id="798" dur="4500"/>
                                        <p:tgtEl>
                                          <p:spTgt spid="77"/>
                                        </p:tgtEl>
                                        <p:attrNameLst>
                                          <p:attrName>ppt_y</p:attrName>
                                        </p:attrNameLst>
                                      </p:cBhvr>
                                      <p:tavLst>
                                        <p:tav tm="0">
                                          <p:val>
                                            <p:strVal val="ppt_y"/>
                                          </p:val>
                                        </p:tav>
                                        <p:tav tm="100000">
                                          <p:val>
                                            <p:strVal val="ppt_y"/>
                                          </p:val>
                                        </p:tav>
                                      </p:tavLst>
                                    </p:anim>
                                    <p:set>
                                      <p:cBhvr>
                                        <p:cTn id="799" dur="1" fill="hold">
                                          <p:stCondLst>
                                            <p:cond delay="4499"/>
                                          </p:stCondLst>
                                        </p:cTn>
                                        <p:tgtEl>
                                          <p:spTgt spid="77"/>
                                        </p:tgtEl>
                                        <p:attrNameLst>
                                          <p:attrName>style.visibility</p:attrName>
                                        </p:attrNameLst>
                                      </p:cBhvr>
                                      <p:to>
                                        <p:strVal val="hidden"/>
                                      </p:to>
                                    </p:set>
                                  </p:childTnLst>
                                </p:cTn>
                              </p:par>
                              <p:par>
                                <p:cTn id="800" presetID="3" presetClass="exit" presetSubtype="5" fill="hold" grpId="3" nodeType="withEffect">
                                  <p:stCondLst>
                                    <p:cond delay="0"/>
                                  </p:stCondLst>
                                  <p:childTnLst>
                                    <p:animEffect transition="out" filter="blinds(vertical)">
                                      <p:cBhvr>
                                        <p:cTn id="801" dur="5500"/>
                                        <p:tgtEl>
                                          <p:spTgt spid="77"/>
                                        </p:tgtEl>
                                      </p:cBhvr>
                                    </p:animEffect>
                                    <p:set>
                                      <p:cBhvr>
                                        <p:cTn id="802" dur="1" fill="hold">
                                          <p:stCondLst>
                                            <p:cond delay="5499"/>
                                          </p:stCondLst>
                                        </p:cTn>
                                        <p:tgtEl>
                                          <p:spTgt spid="77"/>
                                        </p:tgtEl>
                                        <p:attrNameLst>
                                          <p:attrName>style.visibility</p:attrName>
                                        </p:attrNameLst>
                                      </p:cBhvr>
                                      <p:to>
                                        <p:strVal val="hidden"/>
                                      </p:to>
                                    </p:set>
                                  </p:childTnLst>
                                </p:cTn>
                              </p:par>
                              <p:par>
                                <p:cTn id="803" presetID="2" presetClass="entr" presetSubtype="8" fill="hold" grpId="0" nodeType="withEffect">
                                  <p:stCondLst>
                                    <p:cond delay="0"/>
                                  </p:stCondLst>
                                  <p:childTnLst>
                                    <p:set>
                                      <p:cBhvr>
                                        <p:cTn id="804" dur="1" fill="hold">
                                          <p:stCondLst>
                                            <p:cond delay="0"/>
                                          </p:stCondLst>
                                        </p:cTn>
                                        <p:tgtEl>
                                          <p:spTgt spid="76"/>
                                        </p:tgtEl>
                                        <p:attrNameLst>
                                          <p:attrName>style.visibility</p:attrName>
                                        </p:attrNameLst>
                                      </p:cBhvr>
                                      <p:to>
                                        <p:strVal val="visible"/>
                                      </p:to>
                                    </p:set>
                                    <p:anim calcmode="lin" valueType="num">
                                      <p:cBhvr additive="base">
                                        <p:cTn id="805" dur="4000" fill="hold"/>
                                        <p:tgtEl>
                                          <p:spTgt spid="76"/>
                                        </p:tgtEl>
                                        <p:attrNameLst>
                                          <p:attrName>ppt_x</p:attrName>
                                        </p:attrNameLst>
                                      </p:cBhvr>
                                      <p:tavLst>
                                        <p:tav tm="0">
                                          <p:val>
                                            <p:strVal val="0-#ppt_w/2"/>
                                          </p:val>
                                        </p:tav>
                                        <p:tav tm="100000">
                                          <p:val>
                                            <p:strVal val="#ppt_x"/>
                                          </p:val>
                                        </p:tav>
                                      </p:tavLst>
                                    </p:anim>
                                    <p:anim calcmode="lin" valueType="num">
                                      <p:cBhvr additive="base">
                                        <p:cTn id="806" dur="4000" fill="hold"/>
                                        <p:tgtEl>
                                          <p:spTgt spid="76"/>
                                        </p:tgtEl>
                                        <p:attrNameLst>
                                          <p:attrName>ppt_y</p:attrName>
                                        </p:attrNameLst>
                                      </p:cBhvr>
                                      <p:tavLst>
                                        <p:tav tm="0">
                                          <p:val>
                                            <p:strVal val="#ppt_y"/>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76"/>
                                        </p:tgtEl>
                                        <p:attrNameLst>
                                          <p:attrName>style.visibility</p:attrName>
                                        </p:attrNameLst>
                                      </p:cBhvr>
                                      <p:to>
                                        <p:strVal val="visible"/>
                                      </p:to>
                                    </p:set>
                                    <p:anim calcmode="lin" valueType="num">
                                      <p:cBhvr>
                                        <p:cTn id="809" dur="4000" fill="hold"/>
                                        <p:tgtEl>
                                          <p:spTgt spid="76"/>
                                        </p:tgtEl>
                                        <p:attrNameLst>
                                          <p:attrName>ppt_w</p:attrName>
                                        </p:attrNameLst>
                                      </p:cBhvr>
                                      <p:tavLst>
                                        <p:tav tm="0" fmla="#ppt_w*sin(2.5*pi*$)">
                                          <p:val>
                                            <p:fltVal val="0"/>
                                          </p:val>
                                        </p:tav>
                                        <p:tav tm="100000">
                                          <p:val>
                                            <p:fltVal val="1"/>
                                          </p:val>
                                        </p:tav>
                                      </p:tavLst>
                                    </p:anim>
                                    <p:anim calcmode="lin" valueType="num">
                                      <p:cBhvr>
                                        <p:cTn id="810" dur="4000" fill="hold"/>
                                        <p:tgtEl>
                                          <p:spTgt spid="76"/>
                                        </p:tgtEl>
                                        <p:attrNameLst>
                                          <p:attrName>ppt_h</p:attrName>
                                        </p:attrNameLst>
                                      </p:cBhvr>
                                      <p:tavLst>
                                        <p:tav tm="0">
                                          <p:val>
                                            <p:strVal val="#ppt_h"/>
                                          </p:val>
                                        </p:tav>
                                        <p:tav tm="100000">
                                          <p:val>
                                            <p:strVal val="#ppt_h"/>
                                          </p:val>
                                        </p:tav>
                                      </p:tavLst>
                                    </p:anim>
                                  </p:childTnLst>
                                </p:cTn>
                              </p:par>
                              <p:par>
                                <p:cTn id="811" presetID="2" presetClass="exit" presetSubtype="8" fill="hold" grpId="2" nodeType="withEffect">
                                  <p:stCondLst>
                                    <p:cond delay="0"/>
                                  </p:stCondLst>
                                  <p:childTnLst>
                                    <p:anim calcmode="lin" valueType="num">
                                      <p:cBhvr additive="base">
                                        <p:cTn id="812" dur="4500"/>
                                        <p:tgtEl>
                                          <p:spTgt spid="76"/>
                                        </p:tgtEl>
                                        <p:attrNameLst>
                                          <p:attrName>ppt_x</p:attrName>
                                        </p:attrNameLst>
                                      </p:cBhvr>
                                      <p:tavLst>
                                        <p:tav tm="0">
                                          <p:val>
                                            <p:strVal val="ppt_x"/>
                                          </p:val>
                                        </p:tav>
                                        <p:tav tm="100000">
                                          <p:val>
                                            <p:strVal val="0-ppt_w/2"/>
                                          </p:val>
                                        </p:tav>
                                      </p:tavLst>
                                    </p:anim>
                                    <p:anim calcmode="lin" valueType="num">
                                      <p:cBhvr additive="base">
                                        <p:cTn id="813" dur="4500"/>
                                        <p:tgtEl>
                                          <p:spTgt spid="76"/>
                                        </p:tgtEl>
                                        <p:attrNameLst>
                                          <p:attrName>ppt_y</p:attrName>
                                        </p:attrNameLst>
                                      </p:cBhvr>
                                      <p:tavLst>
                                        <p:tav tm="0">
                                          <p:val>
                                            <p:strVal val="ppt_y"/>
                                          </p:val>
                                        </p:tav>
                                        <p:tav tm="100000">
                                          <p:val>
                                            <p:strVal val="ppt_y"/>
                                          </p:val>
                                        </p:tav>
                                      </p:tavLst>
                                    </p:anim>
                                    <p:set>
                                      <p:cBhvr>
                                        <p:cTn id="814" dur="1" fill="hold">
                                          <p:stCondLst>
                                            <p:cond delay="4499"/>
                                          </p:stCondLst>
                                        </p:cTn>
                                        <p:tgtEl>
                                          <p:spTgt spid="76"/>
                                        </p:tgtEl>
                                        <p:attrNameLst>
                                          <p:attrName>style.visibility</p:attrName>
                                        </p:attrNameLst>
                                      </p:cBhvr>
                                      <p:to>
                                        <p:strVal val="hidden"/>
                                      </p:to>
                                    </p:set>
                                  </p:childTnLst>
                                </p:cTn>
                              </p:par>
                              <p:par>
                                <p:cTn id="815" presetID="3" presetClass="exit" presetSubtype="5" fill="hold" grpId="3" nodeType="withEffect">
                                  <p:stCondLst>
                                    <p:cond delay="0"/>
                                  </p:stCondLst>
                                  <p:childTnLst>
                                    <p:animEffect transition="out" filter="blinds(vertical)">
                                      <p:cBhvr>
                                        <p:cTn id="816" dur="5500"/>
                                        <p:tgtEl>
                                          <p:spTgt spid="76"/>
                                        </p:tgtEl>
                                      </p:cBhvr>
                                    </p:animEffect>
                                    <p:set>
                                      <p:cBhvr>
                                        <p:cTn id="817" dur="1" fill="hold">
                                          <p:stCondLst>
                                            <p:cond delay="5499"/>
                                          </p:stCondLst>
                                        </p:cTn>
                                        <p:tgtEl>
                                          <p:spTgt spid="76"/>
                                        </p:tgtEl>
                                        <p:attrNameLst>
                                          <p:attrName>style.visibility</p:attrName>
                                        </p:attrNameLst>
                                      </p:cBhvr>
                                      <p:to>
                                        <p:strVal val="hidden"/>
                                      </p:to>
                                    </p:set>
                                  </p:childTnLst>
                                </p:cTn>
                              </p:par>
                              <p:par>
                                <p:cTn id="818" presetID="2" presetClass="entr" presetSubtype="8" fill="hold" grpId="0" nodeType="withEffect">
                                  <p:stCondLst>
                                    <p:cond delay="0"/>
                                  </p:stCondLst>
                                  <p:childTnLst>
                                    <p:set>
                                      <p:cBhvr>
                                        <p:cTn id="819" dur="1" fill="hold">
                                          <p:stCondLst>
                                            <p:cond delay="0"/>
                                          </p:stCondLst>
                                        </p:cTn>
                                        <p:tgtEl>
                                          <p:spTgt spid="75"/>
                                        </p:tgtEl>
                                        <p:attrNameLst>
                                          <p:attrName>style.visibility</p:attrName>
                                        </p:attrNameLst>
                                      </p:cBhvr>
                                      <p:to>
                                        <p:strVal val="visible"/>
                                      </p:to>
                                    </p:set>
                                    <p:anim calcmode="lin" valueType="num">
                                      <p:cBhvr additive="base">
                                        <p:cTn id="820" dur="4000" fill="hold"/>
                                        <p:tgtEl>
                                          <p:spTgt spid="75"/>
                                        </p:tgtEl>
                                        <p:attrNameLst>
                                          <p:attrName>ppt_x</p:attrName>
                                        </p:attrNameLst>
                                      </p:cBhvr>
                                      <p:tavLst>
                                        <p:tav tm="0">
                                          <p:val>
                                            <p:strVal val="0-#ppt_w/2"/>
                                          </p:val>
                                        </p:tav>
                                        <p:tav tm="100000">
                                          <p:val>
                                            <p:strVal val="#ppt_x"/>
                                          </p:val>
                                        </p:tav>
                                      </p:tavLst>
                                    </p:anim>
                                    <p:anim calcmode="lin" valueType="num">
                                      <p:cBhvr additive="base">
                                        <p:cTn id="821" dur="4000" fill="hold"/>
                                        <p:tgtEl>
                                          <p:spTgt spid="75"/>
                                        </p:tgtEl>
                                        <p:attrNameLst>
                                          <p:attrName>ppt_y</p:attrName>
                                        </p:attrNameLst>
                                      </p:cBhvr>
                                      <p:tavLst>
                                        <p:tav tm="0">
                                          <p:val>
                                            <p:strVal val="#ppt_y"/>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75"/>
                                        </p:tgtEl>
                                        <p:attrNameLst>
                                          <p:attrName>style.visibility</p:attrName>
                                        </p:attrNameLst>
                                      </p:cBhvr>
                                      <p:to>
                                        <p:strVal val="visible"/>
                                      </p:to>
                                    </p:set>
                                    <p:anim calcmode="lin" valueType="num">
                                      <p:cBhvr>
                                        <p:cTn id="824" dur="4000" fill="hold"/>
                                        <p:tgtEl>
                                          <p:spTgt spid="75"/>
                                        </p:tgtEl>
                                        <p:attrNameLst>
                                          <p:attrName>ppt_w</p:attrName>
                                        </p:attrNameLst>
                                      </p:cBhvr>
                                      <p:tavLst>
                                        <p:tav tm="0" fmla="#ppt_w*sin(2.5*pi*$)">
                                          <p:val>
                                            <p:fltVal val="0"/>
                                          </p:val>
                                        </p:tav>
                                        <p:tav tm="100000">
                                          <p:val>
                                            <p:fltVal val="1"/>
                                          </p:val>
                                        </p:tav>
                                      </p:tavLst>
                                    </p:anim>
                                    <p:anim calcmode="lin" valueType="num">
                                      <p:cBhvr>
                                        <p:cTn id="825" dur="4000" fill="hold"/>
                                        <p:tgtEl>
                                          <p:spTgt spid="75"/>
                                        </p:tgtEl>
                                        <p:attrNameLst>
                                          <p:attrName>ppt_h</p:attrName>
                                        </p:attrNameLst>
                                      </p:cBhvr>
                                      <p:tavLst>
                                        <p:tav tm="0">
                                          <p:val>
                                            <p:strVal val="#ppt_h"/>
                                          </p:val>
                                        </p:tav>
                                        <p:tav tm="100000">
                                          <p:val>
                                            <p:strVal val="#ppt_h"/>
                                          </p:val>
                                        </p:tav>
                                      </p:tavLst>
                                    </p:anim>
                                  </p:childTnLst>
                                </p:cTn>
                              </p:par>
                              <p:par>
                                <p:cTn id="826" presetID="2" presetClass="exit" presetSubtype="8" fill="hold" grpId="2" nodeType="withEffect">
                                  <p:stCondLst>
                                    <p:cond delay="0"/>
                                  </p:stCondLst>
                                  <p:childTnLst>
                                    <p:anim calcmode="lin" valueType="num">
                                      <p:cBhvr additive="base">
                                        <p:cTn id="827" dur="4500"/>
                                        <p:tgtEl>
                                          <p:spTgt spid="75"/>
                                        </p:tgtEl>
                                        <p:attrNameLst>
                                          <p:attrName>ppt_x</p:attrName>
                                        </p:attrNameLst>
                                      </p:cBhvr>
                                      <p:tavLst>
                                        <p:tav tm="0">
                                          <p:val>
                                            <p:strVal val="ppt_x"/>
                                          </p:val>
                                        </p:tav>
                                        <p:tav tm="100000">
                                          <p:val>
                                            <p:strVal val="0-ppt_w/2"/>
                                          </p:val>
                                        </p:tav>
                                      </p:tavLst>
                                    </p:anim>
                                    <p:anim calcmode="lin" valueType="num">
                                      <p:cBhvr additive="base">
                                        <p:cTn id="828" dur="4500"/>
                                        <p:tgtEl>
                                          <p:spTgt spid="75"/>
                                        </p:tgtEl>
                                        <p:attrNameLst>
                                          <p:attrName>ppt_y</p:attrName>
                                        </p:attrNameLst>
                                      </p:cBhvr>
                                      <p:tavLst>
                                        <p:tav tm="0">
                                          <p:val>
                                            <p:strVal val="ppt_y"/>
                                          </p:val>
                                        </p:tav>
                                        <p:tav tm="100000">
                                          <p:val>
                                            <p:strVal val="ppt_y"/>
                                          </p:val>
                                        </p:tav>
                                      </p:tavLst>
                                    </p:anim>
                                    <p:set>
                                      <p:cBhvr>
                                        <p:cTn id="829" dur="1" fill="hold">
                                          <p:stCondLst>
                                            <p:cond delay="4499"/>
                                          </p:stCondLst>
                                        </p:cTn>
                                        <p:tgtEl>
                                          <p:spTgt spid="75"/>
                                        </p:tgtEl>
                                        <p:attrNameLst>
                                          <p:attrName>style.visibility</p:attrName>
                                        </p:attrNameLst>
                                      </p:cBhvr>
                                      <p:to>
                                        <p:strVal val="hidden"/>
                                      </p:to>
                                    </p:set>
                                  </p:childTnLst>
                                </p:cTn>
                              </p:par>
                              <p:par>
                                <p:cTn id="830" presetID="3" presetClass="exit" presetSubtype="5" fill="hold" grpId="3" nodeType="withEffect">
                                  <p:stCondLst>
                                    <p:cond delay="0"/>
                                  </p:stCondLst>
                                  <p:childTnLst>
                                    <p:animEffect transition="out" filter="blinds(vertical)">
                                      <p:cBhvr>
                                        <p:cTn id="831" dur="5500"/>
                                        <p:tgtEl>
                                          <p:spTgt spid="75"/>
                                        </p:tgtEl>
                                      </p:cBhvr>
                                    </p:animEffect>
                                    <p:set>
                                      <p:cBhvr>
                                        <p:cTn id="832" dur="1" fill="hold">
                                          <p:stCondLst>
                                            <p:cond delay="5499"/>
                                          </p:stCondLst>
                                        </p:cTn>
                                        <p:tgtEl>
                                          <p:spTgt spid="7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74"/>
                                        </p:tgtEl>
                                        <p:attrNameLst>
                                          <p:attrName>style.visibility</p:attrName>
                                        </p:attrNameLst>
                                      </p:cBhvr>
                                      <p:to>
                                        <p:strVal val="visible"/>
                                      </p:to>
                                    </p:set>
                                    <p:anim calcmode="lin" valueType="num">
                                      <p:cBhvr additive="base">
                                        <p:cTn id="835" dur="4000" fill="hold"/>
                                        <p:tgtEl>
                                          <p:spTgt spid="74"/>
                                        </p:tgtEl>
                                        <p:attrNameLst>
                                          <p:attrName>ppt_x</p:attrName>
                                        </p:attrNameLst>
                                      </p:cBhvr>
                                      <p:tavLst>
                                        <p:tav tm="0">
                                          <p:val>
                                            <p:strVal val="0-#ppt_w/2"/>
                                          </p:val>
                                        </p:tav>
                                        <p:tav tm="100000">
                                          <p:val>
                                            <p:strVal val="#ppt_x"/>
                                          </p:val>
                                        </p:tav>
                                      </p:tavLst>
                                    </p:anim>
                                    <p:anim calcmode="lin" valueType="num">
                                      <p:cBhvr additive="base">
                                        <p:cTn id="836" dur="4000" fill="hold"/>
                                        <p:tgtEl>
                                          <p:spTgt spid="74"/>
                                        </p:tgtEl>
                                        <p:attrNameLst>
                                          <p:attrName>ppt_y</p:attrName>
                                        </p:attrNameLst>
                                      </p:cBhvr>
                                      <p:tavLst>
                                        <p:tav tm="0">
                                          <p:val>
                                            <p:strVal val="#ppt_y"/>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74"/>
                                        </p:tgtEl>
                                        <p:attrNameLst>
                                          <p:attrName>style.visibility</p:attrName>
                                        </p:attrNameLst>
                                      </p:cBhvr>
                                      <p:to>
                                        <p:strVal val="visible"/>
                                      </p:to>
                                    </p:set>
                                    <p:anim calcmode="lin" valueType="num">
                                      <p:cBhvr>
                                        <p:cTn id="839" dur="4000" fill="hold"/>
                                        <p:tgtEl>
                                          <p:spTgt spid="74"/>
                                        </p:tgtEl>
                                        <p:attrNameLst>
                                          <p:attrName>ppt_w</p:attrName>
                                        </p:attrNameLst>
                                      </p:cBhvr>
                                      <p:tavLst>
                                        <p:tav tm="0" fmla="#ppt_w*sin(2.5*pi*$)">
                                          <p:val>
                                            <p:fltVal val="0"/>
                                          </p:val>
                                        </p:tav>
                                        <p:tav tm="100000">
                                          <p:val>
                                            <p:fltVal val="1"/>
                                          </p:val>
                                        </p:tav>
                                      </p:tavLst>
                                    </p:anim>
                                    <p:anim calcmode="lin" valueType="num">
                                      <p:cBhvr>
                                        <p:cTn id="840" dur="4000" fill="hold"/>
                                        <p:tgtEl>
                                          <p:spTgt spid="74"/>
                                        </p:tgtEl>
                                        <p:attrNameLst>
                                          <p:attrName>ppt_h</p:attrName>
                                        </p:attrNameLst>
                                      </p:cBhvr>
                                      <p:tavLst>
                                        <p:tav tm="0">
                                          <p:val>
                                            <p:strVal val="#ppt_h"/>
                                          </p:val>
                                        </p:tav>
                                        <p:tav tm="100000">
                                          <p:val>
                                            <p:strVal val="#ppt_h"/>
                                          </p:val>
                                        </p:tav>
                                      </p:tavLst>
                                    </p:anim>
                                  </p:childTnLst>
                                </p:cTn>
                              </p:par>
                              <p:par>
                                <p:cTn id="841" presetID="2" presetClass="exit" presetSubtype="8" fill="hold" grpId="2" nodeType="withEffect">
                                  <p:stCondLst>
                                    <p:cond delay="0"/>
                                  </p:stCondLst>
                                  <p:childTnLst>
                                    <p:anim calcmode="lin" valueType="num">
                                      <p:cBhvr additive="base">
                                        <p:cTn id="842" dur="4500"/>
                                        <p:tgtEl>
                                          <p:spTgt spid="74"/>
                                        </p:tgtEl>
                                        <p:attrNameLst>
                                          <p:attrName>ppt_x</p:attrName>
                                        </p:attrNameLst>
                                      </p:cBhvr>
                                      <p:tavLst>
                                        <p:tav tm="0">
                                          <p:val>
                                            <p:strVal val="ppt_x"/>
                                          </p:val>
                                        </p:tav>
                                        <p:tav tm="100000">
                                          <p:val>
                                            <p:strVal val="0-ppt_w/2"/>
                                          </p:val>
                                        </p:tav>
                                      </p:tavLst>
                                    </p:anim>
                                    <p:anim calcmode="lin" valueType="num">
                                      <p:cBhvr additive="base">
                                        <p:cTn id="843" dur="4500"/>
                                        <p:tgtEl>
                                          <p:spTgt spid="74"/>
                                        </p:tgtEl>
                                        <p:attrNameLst>
                                          <p:attrName>ppt_y</p:attrName>
                                        </p:attrNameLst>
                                      </p:cBhvr>
                                      <p:tavLst>
                                        <p:tav tm="0">
                                          <p:val>
                                            <p:strVal val="ppt_y"/>
                                          </p:val>
                                        </p:tav>
                                        <p:tav tm="100000">
                                          <p:val>
                                            <p:strVal val="ppt_y"/>
                                          </p:val>
                                        </p:tav>
                                      </p:tavLst>
                                    </p:anim>
                                    <p:set>
                                      <p:cBhvr>
                                        <p:cTn id="844" dur="1" fill="hold">
                                          <p:stCondLst>
                                            <p:cond delay="4499"/>
                                          </p:stCondLst>
                                        </p:cTn>
                                        <p:tgtEl>
                                          <p:spTgt spid="74"/>
                                        </p:tgtEl>
                                        <p:attrNameLst>
                                          <p:attrName>style.visibility</p:attrName>
                                        </p:attrNameLst>
                                      </p:cBhvr>
                                      <p:to>
                                        <p:strVal val="hidden"/>
                                      </p:to>
                                    </p:set>
                                  </p:childTnLst>
                                </p:cTn>
                              </p:par>
                              <p:par>
                                <p:cTn id="845" presetID="3" presetClass="exit" presetSubtype="5" fill="hold" grpId="3" nodeType="withEffect">
                                  <p:stCondLst>
                                    <p:cond delay="0"/>
                                  </p:stCondLst>
                                  <p:childTnLst>
                                    <p:animEffect transition="out" filter="blinds(vertical)">
                                      <p:cBhvr>
                                        <p:cTn id="846" dur="5500"/>
                                        <p:tgtEl>
                                          <p:spTgt spid="74"/>
                                        </p:tgtEl>
                                      </p:cBhvr>
                                    </p:animEffect>
                                    <p:set>
                                      <p:cBhvr>
                                        <p:cTn id="847" dur="1" fill="hold">
                                          <p:stCondLst>
                                            <p:cond delay="5499"/>
                                          </p:stCondLst>
                                        </p:cTn>
                                        <p:tgtEl>
                                          <p:spTgt spid="74"/>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73"/>
                                        </p:tgtEl>
                                        <p:attrNameLst>
                                          <p:attrName>style.visibility</p:attrName>
                                        </p:attrNameLst>
                                      </p:cBhvr>
                                      <p:to>
                                        <p:strVal val="visible"/>
                                      </p:to>
                                    </p:set>
                                    <p:anim calcmode="lin" valueType="num">
                                      <p:cBhvr additive="base">
                                        <p:cTn id="850" dur="4000" fill="hold"/>
                                        <p:tgtEl>
                                          <p:spTgt spid="73"/>
                                        </p:tgtEl>
                                        <p:attrNameLst>
                                          <p:attrName>ppt_x</p:attrName>
                                        </p:attrNameLst>
                                      </p:cBhvr>
                                      <p:tavLst>
                                        <p:tav tm="0">
                                          <p:val>
                                            <p:strVal val="0-#ppt_w/2"/>
                                          </p:val>
                                        </p:tav>
                                        <p:tav tm="100000">
                                          <p:val>
                                            <p:strVal val="#ppt_x"/>
                                          </p:val>
                                        </p:tav>
                                      </p:tavLst>
                                    </p:anim>
                                    <p:anim calcmode="lin" valueType="num">
                                      <p:cBhvr additive="base">
                                        <p:cTn id="851" dur="4000" fill="hold"/>
                                        <p:tgtEl>
                                          <p:spTgt spid="73"/>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73"/>
                                        </p:tgtEl>
                                        <p:attrNameLst>
                                          <p:attrName>style.visibility</p:attrName>
                                        </p:attrNameLst>
                                      </p:cBhvr>
                                      <p:to>
                                        <p:strVal val="visible"/>
                                      </p:to>
                                    </p:set>
                                    <p:anim calcmode="lin" valueType="num">
                                      <p:cBhvr>
                                        <p:cTn id="854" dur="4000" fill="hold"/>
                                        <p:tgtEl>
                                          <p:spTgt spid="73"/>
                                        </p:tgtEl>
                                        <p:attrNameLst>
                                          <p:attrName>ppt_w</p:attrName>
                                        </p:attrNameLst>
                                      </p:cBhvr>
                                      <p:tavLst>
                                        <p:tav tm="0" fmla="#ppt_w*sin(2.5*pi*$)">
                                          <p:val>
                                            <p:fltVal val="0"/>
                                          </p:val>
                                        </p:tav>
                                        <p:tav tm="100000">
                                          <p:val>
                                            <p:fltVal val="1"/>
                                          </p:val>
                                        </p:tav>
                                      </p:tavLst>
                                    </p:anim>
                                    <p:anim calcmode="lin" valueType="num">
                                      <p:cBhvr>
                                        <p:cTn id="855" dur="4000" fill="hold"/>
                                        <p:tgtEl>
                                          <p:spTgt spid="73"/>
                                        </p:tgtEl>
                                        <p:attrNameLst>
                                          <p:attrName>ppt_h</p:attrName>
                                        </p:attrNameLst>
                                      </p:cBhvr>
                                      <p:tavLst>
                                        <p:tav tm="0">
                                          <p:val>
                                            <p:strVal val="#ppt_h"/>
                                          </p:val>
                                        </p:tav>
                                        <p:tav tm="100000">
                                          <p:val>
                                            <p:strVal val="#ppt_h"/>
                                          </p:val>
                                        </p:tav>
                                      </p:tavLst>
                                    </p:anim>
                                  </p:childTnLst>
                                </p:cTn>
                              </p:par>
                              <p:par>
                                <p:cTn id="856" presetID="2" presetClass="exit" presetSubtype="8" fill="hold" grpId="2" nodeType="withEffect">
                                  <p:stCondLst>
                                    <p:cond delay="0"/>
                                  </p:stCondLst>
                                  <p:childTnLst>
                                    <p:anim calcmode="lin" valueType="num">
                                      <p:cBhvr additive="base">
                                        <p:cTn id="857" dur="4500"/>
                                        <p:tgtEl>
                                          <p:spTgt spid="73"/>
                                        </p:tgtEl>
                                        <p:attrNameLst>
                                          <p:attrName>ppt_x</p:attrName>
                                        </p:attrNameLst>
                                      </p:cBhvr>
                                      <p:tavLst>
                                        <p:tav tm="0">
                                          <p:val>
                                            <p:strVal val="ppt_x"/>
                                          </p:val>
                                        </p:tav>
                                        <p:tav tm="100000">
                                          <p:val>
                                            <p:strVal val="0-ppt_w/2"/>
                                          </p:val>
                                        </p:tav>
                                      </p:tavLst>
                                    </p:anim>
                                    <p:anim calcmode="lin" valueType="num">
                                      <p:cBhvr additive="base">
                                        <p:cTn id="858" dur="4500"/>
                                        <p:tgtEl>
                                          <p:spTgt spid="73"/>
                                        </p:tgtEl>
                                        <p:attrNameLst>
                                          <p:attrName>ppt_y</p:attrName>
                                        </p:attrNameLst>
                                      </p:cBhvr>
                                      <p:tavLst>
                                        <p:tav tm="0">
                                          <p:val>
                                            <p:strVal val="ppt_y"/>
                                          </p:val>
                                        </p:tav>
                                        <p:tav tm="100000">
                                          <p:val>
                                            <p:strVal val="ppt_y"/>
                                          </p:val>
                                        </p:tav>
                                      </p:tavLst>
                                    </p:anim>
                                    <p:set>
                                      <p:cBhvr>
                                        <p:cTn id="859" dur="1" fill="hold">
                                          <p:stCondLst>
                                            <p:cond delay="4499"/>
                                          </p:stCondLst>
                                        </p:cTn>
                                        <p:tgtEl>
                                          <p:spTgt spid="73"/>
                                        </p:tgtEl>
                                        <p:attrNameLst>
                                          <p:attrName>style.visibility</p:attrName>
                                        </p:attrNameLst>
                                      </p:cBhvr>
                                      <p:to>
                                        <p:strVal val="hidden"/>
                                      </p:to>
                                    </p:set>
                                  </p:childTnLst>
                                </p:cTn>
                              </p:par>
                              <p:par>
                                <p:cTn id="860" presetID="3" presetClass="exit" presetSubtype="5" fill="hold" grpId="3" nodeType="withEffect">
                                  <p:stCondLst>
                                    <p:cond delay="0"/>
                                  </p:stCondLst>
                                  <p:childTnLst>
                                    <p:animEffect transition="out" filter="blinds(vertical)">
                                      <p:cBhvr>
                                        <p:cTn id="861" dur="5500"/>
                                        <p:tgtEl>
                                          <p:spTgt spid="73"/>
                                        </p:tgtEl>
                                      </p:cBhvr>
                                    </p:animEffect>
                                    <p:set>
                                      <p:cBhvr>
                                        <p:cTn id="862" dur="1" fill="hold">
                                          <p:stCondLst>
                                            <p:cond delay="5499"/>
                                          </p:stCondLst>
                                        </p:cTn>
                                        <p:tgtEl>
                                          <p:spTgt spid="73"/>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72"/>
                                        </p:tgtEl>
                                        <p:attrNameLst>
                                          <p:attrName>style.visibility</p:attrName>
                                        </p:attrNameLst>
                                      </p:cBhvr>
                                      <p:to>
                                        <p:strVal val="visible"/>
                                      </p:to>
                                    </p:set>
                                    <p:anim calcmode="lin" valueType="num">
                                      <p:cBhvr additive="base">
                                        <p:cTn id="865" dur="4000" fill="hold"/>
                                        <p:tgtEl>
                                          <p:spTgt spid="72"/>
                                        </p:tgtEl>
                                        <p:attrNameLst>
                                          <p:attrName>ppt_x</p:attrName>
                                        </p:attrNameLst>
                                      </p:cBhvr>
                                      <p:tavLst>
                                        <p:tav tm="0">
                                          <p:val>
                                            <p:strVal val="0-#ppt_w/2"/>
                                          </p:val>
                                        </p:tav>
                                        <p:tav tm="100000">
                                          <p:val>
                                            <p:strVal val="#ppt_x"/>
                                          </p:val>
                                        </p:tav>
                                      </p:tavLst>
                                    </p:anim>
                                    <p:anim calcmode="lin" valueType="num">
                                      <p:cBhvr additive="base">
                                        <p:cTn id="866" dur="4000" fill="hold"/>
                                        <p:tgtEl>
                                          <p:spTgt spid="72"/>
                                        </p:tgtEl>
                                        <p:attrNameLst>
                                          <p:attrName>ppt_y</p:attrName>
                                        </p:attrNameLst>
                                      </p:cBhvr>
                                      <p:tavLst>
                                        <p:tav tm="0">
                                          <p:val>
                                            <p:strVal val="#ppt_y"/>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72"/>
                                        </p:tgtEl>
                                        <p:attrNameLst>
                                          <p:attrName>style.visibility</p:attrName>
                                        </p:attrNameLst>
                                      </p:cBhvr>
                                      <p:to>
                                        <p:strVal val="visible"/>
                                      </p:to>
                                    </p:set>
                                    <p:anim calcmode="lin" valueType="num">
                                      <p:cBhvr>
                                        <p:cTn id="869" dur="4000" fill="hold"/>
                                        <p:tgtEl>
                                          <p:spTgt spid="72"/>
                                        </p:tgtEl>
                                        <p:attrNameLst>
                                          <p:attrName>ppt_w</p:attrName>
                                        </p:attrNameLst>
                                      </p:cBhvr>
                                      <p:tavLst>
                                        <p:tav tm="0" fmla="#ppt_w*sin(2.5*pi*$)">
                                          <p:val>
                                            <p:fltVal val="0"/>
                                          </p:val>
                                        </p:tav>
                                        <p:tav tm="100000">
                                          <p:val>
                                            <p:fltVal val="1"/>
                                          </p:val>
                                        </p:tav>
                                      </p:tavLst>
                                    </p:anim>
                                    <p:anim calcmode="lin" valueType="num">
                                      <p:cBhvr>
                                        <p:cTn id="870" dur="4000" fill="hold"/>
                                        <p:tgtEl>
                                          <p:spTgt spid="72"/>
                                        </p:tgtEl>
                                        <p:attrNameLst>
                                          <p:attrName>ppt_h</p:attrName>
                                        </p:attrNameLst>
                                      </p:cBhvr>
                                      <p:tavLst>
                                        <p:tav tm="0">
                                          <p:val>
                                            <p:strVal val="#ppt_h"/>
                                          </p:val>
                                        </p:tav>
                                        <p:tav tm="100000">
                                          <p:val>
                                            <p:strVal val="#ppt_h"/>
                                          </p:val>
                                        </p:tav>
                                      </p:tavLst>
                                    </p:anim>
                                  </p:childTnLst>
                                </p:cTn>
                              </p:par>
                              <p:par>
                                <p:cTn id="871" presetID="2" presetClass="exit" presetSubtype="8" fill="hold" grpId="2" nodeType="withEffect">
                                  <p:stCondLst>
                                    <p:cond delay="0"/>
                                  </p:stCondLst>
                                  <p:childTnLst>
                                    <p:anim calcmode="lin" valueType="num">
                                      <p:cBhvr additive="base">
                                        <p:cTn id="872" dur="4500"/>
                                        <p:tgtEl>
                                          <p:spTgt spid="72"/>
                                        </p:tgtEl>
                                        <p:attrNameLst>
                                          <p:attrName>ppt_x</p:attrName>
                                        </p:attrNameLst>
                                      </p:cBhvr>
                                      <p:tavLst>
                                        <p:tav tm="0">
                                          <p:val>
                                            <p:strVal val="ppt_x"/>
                                          </p:val>
                                        </p:tav>
                                        <p:tav tm="100000">
                                          <p:val>
                                            <p:strVal val="0-ppt_w/2"/>
                                          </p:val>
                                        </p:tav>
                                      </p:tavLst>
                                    </p:anim>
                                    <p:anim calcmode="lin" valueType="num">
                                      <p:cBhvr additive="base">
                                        <p:cTn id="873" dur="4500"/>
                                        <p:tgtEl>
                                          <p:spTgt spid="72"/>
                                        </p:tgtEl>
                                        <p:attrNameLst>
                                          <p:attrName>ppt_y</p:attrName>
                                        </p:attrNameLst>
                                      </p:cBhvr>
                                      <p:tavLst>
                                        <p:tav tm="0">
                                          <p:val>
                                            <p:strVal val="ppt_y"/>
                                          </p:val>
                                        </p:tav>
                                        <p:tav tm="100000">
                                          <p:val>
                                            <p:strVal val="ppt_y"/>
                                          </p:val>
                                        </p:tav>
                                      </p:tavLst>
                                    </p:anim>
                                    <p:set>
                                      <p:cBhvr>
                                        <p:cTn id="874" dur="1" fill="hold">
                                          <p:stCondLst>
                                            <p:cond delay="4499"/>
                                          </p:stCondLst>
                                        </p:cTn>
                                        <p:tgtEl>
                                          <p:spTgt spid="72"/>
                                        </p:tgtEl>
                                        <p:attrNameLst>
                                          <p:attrName>style.visibility</p:attrName>
                                        </p:attrNameLst>
                                      </p:cBhvr>
                                      <p:to>
                                        <p:strVal val="hidden"/>
                                      </p:to>
                                    </p:set>
                                  </p:childTnLst>
                                </p:cTn>
                              </p:par>
                              <p:par>
                                <p:cTn id="875" presetID="3" presetClass="exit" presetSubtype="5" fill="hold" grpId="3" nodeType="withEffect">
                                  <p:stCondLst>
                                    <p:cond delay="0"/>
                                  </p:stCondLst>
                                  <p:childTnLst>
                                    <p:animEffect transition="out" filter="blinds(vertical)">
                                      <p:cBhvr>
                                        <p:cTn id="876" dur="5500"/>
                                        <p:tgtEl>
                                          <p:spTgt spid="72"/>
                                        </p:tgtEl>
                                      </p:cBhvr>
                                    </p:animEffect>
                                    <p:set>
                                      <p:cBhvr>
                                        <p:cTn id="877" dur="1" fill="hold">
                                          <p:stCondLst>
                                            <p:cond delay="5499"/>
                                          </p:stCondLst>
                                        </p:cTn>
                                        <p:tgtEl>
                                          <p:spTgt spid="72"/>
                                        </p:tgtEl>
                                        <p:attrNameLst>
                                          <p:attrName>style.visibility</p:attrName>
                                        </p:attrNameLst>
                                      </p:cBhvr>
                                      <p:to>
                                        <p:strVal val="hidden"/>
                                      </p:to>
                                    </p:set>
                                  </p:childTnLst>
                                </p:cTn>
                              </p:par>
                              <p:par>
                                <p:cTn id="878" presetID="2" presetClass="entr" presetSubtype="8" fill="hold" grpId="0" nodeType="withEffect">
                                  <p:stCondLst>
                                    <p:cond delay="0"/>
                                  </p:stCondLst>
                                  <p:childTnLst>
                                    <p:set>
                                      <p:cBhvr>
                                        <p:cTn id="879" dur="1" fill="hold">
                                          <p:stCondLst>
                                            <p:cond delay="0"/>
                                          </p:stCondLst>
                                        </p:cTn>
                                        <p:tgtEl>
                                          <p:spTgt spid="71"/>
                                        </p:tgtEl>
                                        <p:attrNameLst>
                                          <p:attrName>style.visibility</p:attrName>
                                        </p:attrNameLst>
                                      </p:cBhvr>
                                      <p:to>
                                        <p:strVal val="visible"/>
                                      </p:to>
                                    </p:set>
                                    <p:anim calcmode="lin" valueType="num">
                                      <p:cBhvr additive="base">
                                        <p:cTn id="880" dur="4000" fill="hold"/>
                                        <p:tgtEl>
                                          <p:spTgt spid="71"/>
                                        </p:tgtEl>
                                        <p:attrNameLst>
                                          <p:attrName>ppt_x</p:attrName>
                                        </p:attrNameLst>
                                      </p:cBhvr>
                                      <p:tavLst>
                                        <p:tav tm="0">
                                          <p:val>
                                            <p:strVal val="0-#ppt_w/2"/>
                                          </p:val>
                                        </p:tav>
                                        <p:tav tm="100000">
                                          <p:val>
                                            <p:strVal val="#ppt_x"/>
                                          </p:val>
                                        </p:tav>
                                      </p:tavLst>
                                    </p:anim>
                                    <p:anim calcmode="lin" valueType="num">
                                      <p:cBhvr additive="base">
                                        <p:cTn id="881" dur="4000" fill="hold"/>
                                        <p:tgtEl>
                                          <p:spTgt spid="71"/>
                                        </p:tgtEl>
                                        <p:attrNameLst>
                                          <p:attrName>ppt_y</p:attrName>
                                        </p:attrNameLst>
                                      </p:cBhvr>
                                      <p:tavLst>
                                        <p:tav tm="0">
                                          <p:val>
                                            <p:strVal val="#ppt_y"/>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71"/>
                                        </p:tgtEl>
                                        <p:attrNameLst>
                                          <p:attrName>style.visibility</p:attrName>
                                        </p:attrNameLst>
                                      </p:cBhvr>
                                      <p:to>
                                        <p:strVal val="visible"/>
                                      </p:to>
                                    </p:set>
                                    <p:anim calcmode="lin" valueType="num">
                                      <p:cBhvr>
                                        <p:cTn id="884" dur="4000" fill="hold"/>
                                        <p:tgtEl>
                                          <p:spTgt spid="71"/>
                                        </p:tgtEl>
                                        <p:attrNameLst>
                                          <p:attrName>ppt_w</p:attrName>
                                        </p:attrNameLst>
                                      </p:cBhvr>
                                      <p:tavLst>
                                        <p:tav tm="0" fmla="#ppt_w*sin(2.5*pi*$)">
                                          <p:val>
                                            <p:fltVal val="0"/>
                                          </p:val>
                                        </p:tav>
                                        <p:tav tm="100000">
                                          <p:val>
                                            <p:fltVal val="1"/>
                                          </p:val>
                                        </p:tav>
                                      </p:tavLst>
                                    </p:anim>
                                    <p:anim calcmode="lin" valueType="num">
                                      <p:cBhvr>
                                        <p:cTn id="885" dur="4000" fill="hold"/>
                                        <p:tgtEl>
                                          <p:spTgt spid="71"/>
                                        </p:tgtEl>
                                        <p:attrNameLst>
                                          <p:attrName>ppt_h</p:attrName>
                                        </p:attrNameLst>
                                      </p:cBhvr>
                                      <p:tavLst>
                                        <p:tav tm="0">
                                          <p:val>
                                            <p:strVal val="#ppt_h"/>
                                          </p:val>
                                        </p:tav>
                                        <p:tav tm="100000">
                                          <p:val>
                                            <p:strVal val="#ppt_h"/>
                                          </p:val>
                                        </p:tav>
                                      </p:tavLst>
                                    </p:anim>
                                  </p:childTnLst>
                                </p:cTn>
                              </p:par>
                              <p:par>
                                <p:cTn id="886" presetID="2" presetClass="exit" presetSubtype="8" fill="hold" grpId="2" nodeType="withEffect">
                                  <p:stCondLst>
                                    <p:cond delay="0"/>
                                  </p:stCondLst>
                                  <p:childTnLst>
                                    <p:anim calcmode="lin" valueType="num">
                                      <p:cBhvr additive="base">
                                        <p:cTn id="887" dur="4500"/>
                                        <p:tgtEl>
                                          <p:spTgt spid="71"/>
                                        </p:tgtEl>
                                        <p:attrNameLst>
                                          <p:attrName>ppt_x</p:attrName>
                                        </p:attrNameLst>
                                      </p:cBhvr>
                                      <p:tavLst>
                                        <p:tav tm="0">
                                          <p:val>
                                            <p:strVal val="ppt_x"/>
                                          </p:val>
                                        </p:tav>
                                        <p:tav tm="100000">
                                          <p:val>
                                            <p:strVal val="0-ppt_w/2"/>
                                          </p:val>
                                        </p:tav>
                                      </p:tavLst>
                                    </p:anim>
                                    <p:anim calcmode="lin" valueType="num">
                                      <p:cBhvr additive="base">
                                        <p:cTn id="888" dur="4500"/>
                                        <p:tgtEl>
                                          <p:spTgt spid="71"/>
                                        </p:tgtEl>
                                        <p:attrNameLst>
                                          <p:attrName>ppt_y</p:attrName>
                                        </p:attrNameLst>
                                      </p:cBhvr>
                                      <p:tavLst>
                                        <p:tav tm="0">
                                          <p:val>
                                            <p:strVal val="ppt_y"/>
                                          </p:val>
                                        </p:tav>
                                        <p:tav tm="100000">
                                          <p:val>
                                            <p:strVal val="ppt_y"/>
                                          </p:val>
                                        </p:tav>
                                      </p:tavLst>
                                    </p:anim>
                                    <p:set>
                                      <p:cBhvr>
                                        <p:cTn id="889" dur="1" fill="hold">
                                          <p:stCondLst>
                                            <p:cond delay="4499"/>
                                          </p:stCondLst>
                                        </p:cTn>
                                        <p:tgtEl>
                                          <p:spTgt spid="71"/>
                                        </p:tgtEl>
                                        <p:attrNameLst>
                                          <p:attrName>style.visibility</p:attrName>
                                        </p:attrNameLst>
                                      </p:cBhvr>
                                      <p:to>
                                        <p:strVal val="hidden"/>
                                      </p:to>
                                    </p:set>
                                  </p:childTnLst>
                                </p:cTn>
                              </p:par>
                              <p:par>
                                <p:cTn id="890" presetID="3" presetClass="exit" presetSubtype="5" fill="hold" grpId="3" nodeType="withEffect">
                                  <p:stCondLst>
                                    <p:cond delay="0"/>
                                  </p:stCondLst>
                                  <p:childTnLst>
                                    <p:animEffect transition="out" filter="blinds(vertical)">
                                      <p:cBhvr>
                                        <p:cTn id="891" dur="5500"/>
                                        <p:tgtEl>
                                          <p:spTgt spid="71"/>
                                        </p:tgtEl>
                                      </p:cBhvr>
                                    </p:animEffect>
                                    <p:set>
                                      <p:cBhvr>
                                        <p:cTn id="892" dur="1" fill="hold">
                                          <p:stCondLst>
                                            <p:cond delay="5499"/>
                                          </p:stCondLst>
                                        </p:cTn>
                                        <p:tgtEl>
                                          <p:spTgt spid="71"/>
                                        </p:tgtEl>
                                        <p:attrNameLst>
                                          <p:attrName>style.visibility</p:attrName>
                                        </p:attrNameLst>
                                      </p:cBhvr>
                                      <p:to>
                                        <p:strVal val="hidden"/>
                                      </p:to>
                                    </p:set>
                                  </p:childTnLst>
                                </p:cTn>
                              </p:par>
                              <p:par>
                                <p:cTn id="893" presetID="2" presetClass="entr" presetSubtype="8" fill="hold" grpId="0" nodeType="withEffect">
                                  <p:stCondLst>
                                    <p:cond delay="0"/>
                                  </p:stCondLst>
                                  <p:childTnLst>
                                    <p:set>
                                      <p:cBhvr>
                                        <p:cTn id="894" dur="1" fill="hold">
                                          <p:stCondLst>
                                            <p:cond delay="0"/>
                                          </p:stCondLst>
                                        </p:cTn>
                                        <p:tgtEl>
                                          <p:spTgt spid="70"/>
                                        </p:tgtEl>
                                        <p:attrNameLst>
                                          <p:attrName>style.visibility</p:attrName>
                                        </p:attrNameLst>
                                      </p:cBhvr>
                                      <p:to>
                                        <p:strVal val="visible"/>
                                      </p:to>
                                    </p:set>
                                    <p:anim calcmode="lin" valueType="num">
                                      <p:cBhvr additive="base">
                                        <p:cTn id="895" dur="4000" fill="hold"/>
                                        <p:tgtEl>
                                          <p:spTgt spid="70"/>
                                        </p:tgtEl>
                                        <p:attrNameLst>
                                          <p:attrName>ppt_x</p:attrName>
                                        </p:attrNameLst>
                                      </p:cBhvr>
                                      <p:tavLst>
                                        <p:tav tm="0">
                                          <p:val>
                                            <p:strVal val="0-#ppt_w/2"/>
                                          </p:val>
                                        </p:tav>
                                        <p:tav tm="100000">
                                          <p:val>
                                            <p:strVal val="#ppt_x"/>
                                          </p:val>
                                        </p:tav>
                                      </p:tavLst>
                                    </p:anim>
                                    <p:anim calcmode="lin" valueType="num">
                                      <p:cBhvr additive="base">
                                        <p:cTn id="896" dur="4000" fill="hold"/>
                                        <p:tgtEl>
                                          <p:spTgt spid="70"/>
                                        </p:tgtEl>
                                        <p:attrNameLst>
                                          <p:attrName>ppt_y</p:attrName>
                                        </p:attrNameLst>
                                      </p:cBhvr>
                                      <p:tavLst>
                                        <p:tav tm="0">
                                          <p:val>
                                            <p:strVal val="#ppt_y"/>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0"/>
                                        </p:tgtEl>
                                        <p:attrNameLst>
                                          <p:attrName>style.visibility</p:attrName>
                                        </p:attrNameLst>
                                      </p:cBhvr>
                                      <p:to>
                                        <p:strVal val="visible"/>
                                      </p:to>
                                    </p:set>
                                    <p:anim calcmode="lin" valueType="num">
                                      <p:cBhvr>
                                        <p:cTn id="899" dur="4000" fill="hold"/>
                                        <p:tgtEl>
                                          <p:spTgt spid="70"/>
                                        </p:tgtEl>
                                        <p:attrNameLst>
                                          <p:attrName>ppt_w</p:attrName>
                                        </p:attrNameLst>
                                      </p:cBhvr>
                                      <p:tavLst>
                                        <p:tav tm="0" fmla="#ppt_w*sin(2.5*pi*$)">
                                          <p:val>
                                            <p:fltVal val="0"/>
                                          </p:val>
                                        </p:tav>
                                        <p:tav tm="100000">
                                          <p:val>
                                            <p:fltVal val="1"/>
                                          </p:val>
                                        </p:tav>
                                      </p:tavLst>
                                    </p:anim>
                                    <p:anim calcmode="lin" valueType="num">
                                      <p:cBhvr>
                                        <p:cTn id="900" dur="4000" fill="hold"/>
                                        <p:tgtEl>
                                          <p:spTgt spid="70"/>
                                        </p:tgtEl>
                                        <p:attrNameLst>
                                          <p:attrName>ppt_h</p:attrName>
                                        </p:attrNameLst>
                                      </p:cBhvr>
                                      <p:tavLst>
                                        <p:tav tm="0">
                                          <p:val>
                                            <p:strVal val="#ppt_h"/>
                                          </p:val>
                                        </p:tav>
                                        <p:tav tm="100000">
                                          <p:val>
                                            <p:strVal val="#ppt_h"/>
                                          </p:val>
                                        </p:tav>
                                      </p:tavLst>
                                    </p:anim>
                                  </p:childTnLst>
                                </p:cTn>
                              </p:par>
                              <p:par>
                                <p:cTn id="901" presetID="2" presetClass="exit" presetSubtype="8" fill="hold" grpId="2" nodeType="withEffect">
                                  <p:stCondLst>
                                    <p:cond delay="0"/>
                                  </p:stCondLst>
                                  <p:childTnLst>
                                    <p:anim calcmode="lin" valueType="num">
                                      <p:cBhvr additive="base">
                                        <p:cTn id="902" dur="4500"/>
                                        <p:tgtEl>
                                          <p:spTgt spid="70"/>
                                        </p:tgtEl>
                                        <p:attrNameLst>
                                          <p:attrName>ppt_x</p:attrName>
                                        </p:attrNameLst>
                                      </p:cBhvr>
                                      <p:tavLst>
                                        <p:tav tm="0">
                                          <p:val>
                                            <p:strVal val="ppt_x"/>
                                          </p:val>
                                        </p:tav>
                                        <p:tav tm="100000">
                                          <p:val>
                                            <p:strVal val="0-ppt_w/2"/>
                                          </p:val>
                                        </p:tav>
                                      </p:tavLst>
                                    </p:anim>
                                    <p:anim calcmode="lin" valueType="num">
                                      <p:cBhvr additive="base">
                                        <p:cTn id="903" dur="4500"/>
                                        <p:tgtEl>
                                          <p:spTgt spid="70"/>
                                        </p:tgtEl>
                                        <p:attrNameLst>
                                          <p:attrName>ppt_y</p:attrName>
                                        </p:attrNameLst>
                                      </p:cBhvr>
                                      <p:tavLst>
                                        <p:tav tm="0">
                                          <p:val>
                                            <p:strVal val="ppt_y"/>
                                          </p:val>
                                        </p:tav>
                                        <p:tav tm="100000">
                                          <p:val>
                                            <p:strVal val="ppt_y"/>
                                          </p:val>
                                        </p:tav>
                                      </p:tavLst>
                                    </p:anim>
                                    <p:set>
                                      <p:cBhvr>
                                        <p:cTn id="904" dur="1" fill="hold">
                                          <p:stCondLst>
                                            <p:cond delay="4499"/>
                                          </p:stCondLst>
                                        </p:cTn>
                                        <p:tgtEl>
                                          <p:spTgt spid="70"/>
                                        </p:tgtEl>
                                        <p:attrNameLst>
                                          <p:attrName>style.visibility</p:attrName>
                                        </p:attrNameLst>
                                      </p:cBhvr>
                                      <p:to>
                                        <p:strVal val="hidden"/>
                                      </p:to>
                                    </p:set>
                                  </p:childTnLst>
                                </p:cTn>
                              </p:par>
                              <p:par>
                                <p:cTn id="905" presetID="3" presetClass="exit" presetSubtype="5" fill="hold" grpId="3" nodeType="withEffect">
                                  <p:stCondLst>
                                    <p:cond delay="0"/>
                                  </p:stCondLst>
                                  <p:childTnLst>
                                    <p:animEffect transition="out" filter="blinds(vertical)">
                                      <p:cBhvr>
                                        <p:cTn id="906" dur="5500"/>
                                        <p:tgtEl>
                                          <p:spTgt spid="70"/>
                                        </p:tgtEl>
                                      </p:cBhvr>
                                    </p:animEffect>
                                    <p:set>
                                      <p:cBhvr>
                                        <p:cTn id="907" dur="1" fill="hold">
                                          <p:stCondLst>
                                            <p:cond delay="5499"/>
                                          </p:stCondLst>
                                        </p:cTn>
                                        <p:tgtEl>
                                          <p:spTgt spid="70"/>
                                        </p:tgtEl>
                                        <p:attrNameLst>
                                          <p:attrName>style.visibility</p:attrName>
                                        </p:attrNameLst>
                                      </p:cBhvr>
                                      <p:to>
                                        <p:strVal val="hidden"/>
                                      </p:to>
                                    </p:set>
                                  </p:childTnLst>
                                </p:cTn>
                              </p:par>
                              <p:par>
                                <p:cTn id="908" presetID="2" presetClass="entr" presetSubtype="8" fill="hold" grpId="0" nodeType="withEffect">
                                  <p:stCondLst>
                                    <p:cond delay="0"/>
                                  </p:stCondLst>
                                  <p:childTnLst>
                                    <p:set>
                                      <p:cBhvr>
                                        <p:cTn id="909" dur="1" fill="hold">
                                          <p:stCondLst>
                                            <p:cond delay="0"/>
                                          </p:stCondLst>
                                        </p:cTn>
                                        <p:tgtEl>
                                          <p:spTgt spid="69"/>
                                        </p:tgtEl>
                                        <p:attrNameLst>
                                          <p:attrName>style.visibility</p:attrName>
                                        </p:attrNameLst>
                                      </p:cBhvr>
                                      <p:to>
                                        <p:strVal val="visible"/>
                                      </p:to>
                                    </p:set>
                                    <p:anim calcmode="lin" valueType="num">
                                      <p:cBhvr additive="base">
                                        <p:cTn id="910" dur="4000" fill="hold"/>
                                        <p:tgtEl>
                                          <p:spTgt spid="69"/>
                                        </p:tgtEl>
                                        <p:attrNameLst>
                                          <p:attrName>ppt_x</p:attrName>
                                        </p:attrNameLst>
                                      </p:cBhvr>
                                      <p:tavLst>
                                        <p:tav tm="0">
                                          <p:val>
                                            <p:strVal val="0-#ppt_w/2"/>
                                          </p:val>
                                        </p:tav>
                                        <p:tav tm="100000">
                                          <p:val>
                                            <p:strVal val="#ppt_x"/>
                                          </p:val>
                                        </p:tav>
                                      </p:tavLst>
                                    </p:anim>
                                    <p:anim calcmode="lin" valueType="num">
                                      <p:cBhvr additive="base">
                                        <p:cTn id="911" dur="4000" fill="hold"/>
                                        <p:tgtEl>
                                          <p:spTgt spid="69"/>
                                        </p:tgtEl>
                                        <p:attrNameLst>
                                          <p:attrName>ppt_y</p:attrName>
                                        </p:attrNameLst>
                                      </p:cBhvr>
                                      <p:tavLst>
                                        <p:tav tm="0">
                                          <p:val>
                                            <p:strVal val="#ppt_y"/>
                                          </p:val>
                                        </p:tav>
                                        <p:tav tm="100000">
                                          <p:val>
                                            <p:strVal val="#ppt_y"/>
                                          </p:val>
                                        </p:tav>
                                      </p:tavLst>
                                    </p:anim>
                                  </p:childTnLst>
                                </p:cTn>
                              </p:par>
                              <p:par>
                                <p:cTn id="912" presetID="19" presetClass="entr" presetSubtype="10" fill="hold" grpId="1" nodeType="withEffect">
                                  <p:stCondLst>
                                    <p:cond delay="0"/>
                                  </p:stCondLst>
                                  <p:childTnLst>
                                    <p:set>
                                      <p:cBhvr>
                                        <p:cTn id="913" dur="1" fill="hold">
                                          <p:stCondLst>
                                            <p:cond delay="0"/>
                                          </p:stCondLst>
                                        </p:cTn>
                                        <p:tgtEl>
                                          <p:spTgt spid="69"/>
                                        </p:tgtEl>
                                        <p:attrNameLst>
                                          <p:attrName>style.visibility</p:attrName>
                                        </p:attrNameLst>
                                      </p:cBhvr>
                                      <p:to>
                                        <p:strVal val="visible"/>
                                      </p:to>
                                    </p:set>
                                    <p:anim calcmode="lin" valueType="num">
                                      <p:cBhvr>
                                        <p:cTn id="914" dur="4000" fill="hold"/>
                                        <p:tgtEl>
                                          <p:spTgt spid="69"/>
                                        </p:tgtEl>
                                        <p:attrNameLst>
                                          <p:attrName>ppt_w</p:attrName>
                                        </p:attrNameLst>
                                      </p:cBhvr>
                                      <p:tavLst>
                                        <p:tav tm="0" fmla="#ppt_w*sin(2.5*pi*$)">
                                          <p:val>
                                            <p:fltVal val="0"/>
                                          </p:val>
                                        </p:tav>
                                        <p:tav tm="100000">
                                          <p:val>
                                            <p:fltVal val="1"/>
                                          </p:val>
                                        </p:tav>
                                      </p:tavLst>
                                    </p:anim>
                                    <p:anim calcmode="lin" valueType="num">
                                      <p:cBhvr>
                                        <p:cTn id="915" dur="4000" fill="hold"/>
                                        <p:tgtEl>
                                          <p:spTgt spid="69"/>
                                        </p:tgtEl>
                                        <p:attrNameLst>
                                          <p:attrName>ppt_h</p:attrName>
                                        </p:attrNameLst>
                                      </p:cBhvr>
                                      <p:tavLst>
                                        <p:tav tm="0">
                                          <p:val>
                                            <p:strVal val="#ppt_h"/>
                                          </p:val>
                                        </p:tav>
                                        <p:tav tm="100000">
                                          <p:val>
                                            <p:strVal val="#ppt_h"/>
                                          </p:val>
                                        </p:tav>
                                      </p:tavLst>
                                    </p:anim>
                                  </p:childTnLst>
                                </p:cTn>
                              </p:par>
                              <p:par>
                                <p:cTn id="916" presetID="2" presetClass="exit" presetSubtype="8" fill="hold" grpId="2" nodeType="withEffect">
                                  <p:stCondLst>
                                    <p:cond delay="0"/>
                                  </p:stCondLst>
                                  <p:childTnLst>
                                    <p:anim calcmode="lin" valueType="num">
                                      <p:cBhvr additive="base">
                                        <p:cTn id="917" dur="4500"/>
                                        <p:tgtEl>
                                          <p:spTgt spid="69"/>
                                        </p:tgtEl>
                                        <p:attrNameLst>
                                          <p:attrName>ppt_x</p:attrName>
                                        </p:attrNameLst>
                                      </p:cBhvr>
                                      <p:tavLst>
                                        <p:tav tm="0">
                                          <p:val>
                                            <p:strVal val="ppt_x"/>
                                          </p:val>
                                        </p:tav>
                                        <p:tav tm="100000">
                                          <p:val>
                                            <p:strVal val="0-ppt_w/2"/>
                                          </p:val>
                                        </p:tav>
                                      </p:tavLst>
                                    </p:anim>
                                    <p:anim calcmode="lin" valueType="num">
                                      <p:cBhvr additive="base">
                                        <p:cTn id="918" dur="4500"/>
                                        <p:tgtEl>
                                          <p:spTgt spid="69"/>
                                        </p:tgtEl>
                                        <p:attrNameLst>
                                          <p:attrName>ppt_y</p:attrName>
                                        </p:attrNameLst>
                                      </p:cBhvr>
                                      <p:tavLst>
                                        <p:tav tm="0">
                                          <p:val>
                                            <p:strVal val="ppt_y"/>
                                          </p:val>
                                        </p:tav>
                                        <p:tav tm="100000">
                                          <p:val>
                                            <p:strVal val="ppt_y"/>
                                          </p:val>
                                        </p:tav>
                                      </p:tavLst>
                                    </p:anim>
                                    <p:set>
                                      <p:cBhvr>
                                        <p:cTn id="919" dur="1" fill="hold">
                                          <p:stCondLst>
                                            <p:cond delay="4499"/>
                                          </p:stCondLst>
                                        </p:cTn>
                                        <p:tgtEl>
                                          <p:spTgt spid="69"/>
                                        </p:tgtEl>
                                        <p:attrNameLst>
                                          <p:attrName>style.visibility</p:attrName>
                                        </p:attrNameLst>
                                      </p:cBhvr>
                                      <p:to>
                                        <p:strVal val="hidden"/>
                                      </p:to>
                                    </p:set>
                                  </p:childTnLst>
                                </p:cTn>
                              </p:par>
                              <p:par>
                                <p:cTn id="920" presetID="3" presetClass="exit" presetSubtype="5" fill="hold" grpId="3" nodeType="withEffect">
                                  <p:stCondLst>
                                    <p:cond delay="0"/>
                                  </p:stCondLst>
                                  <p:childTnLst>
                                    <p:animEffect transition="out" filter="blinds(vertical)">
                                      <p:cBhvr>
                                        <p:cTn id="921" dur="5500"/>
                                        <p:tgtEl>
                                          <p:spTgt spid="69"/>
                                        </p:tgtEl>
                                      </p:cBhvr>
                                    </p:animEffect>
                                    <p:set>
                                      <p:cBhvr>
                                        <p:cTn id="922" dur="1" fill="hold">
                                          <p:stCondLst>
                                            <p:cond delay="5499"/>
                                          </p:stCondLst>
                                        </p:cTn>
                                        <p:tgtEl>
                                          <p:spTgt spid="69"/>
                                        </p:tgtEl>
                                        <p:attrNameLst>
                                          <p:attrName>style.visibility</p:attrName>
                                        </p:attrNameLst>
                                      </p:cBhvr>
                                      <p:to>
                                        <p:strVal val="hidden"/>
                                      </p:to>
                                    </p:set>
                                  </p:childTnLst>
                                </p:cTn>
                              </p:par>
                              <p:par>
                                <p:cTn id="923" presetID="2" presetClass="entr" presetSubtype="8" fill="hold" grpId="0" nodeType="withEffect">
                                  <p:stCondLst>
                                    <p:cond delay="0"/>
                                  </p:stCondLst>
                                  <p:childTnLst>
                                    <p:set>
                                      <p:cBhvr>
                                        <p:cTn id="924" dur="1" fill="hold">
                                          <p:stCondLst>
                                            <p:cond delay="0"/>
                                          </p:stCondLst>
                                        </p:cTn>
                                        <p:tgtEl>
                                          <p:spTgt spid="68"/>
                                        </p:tgtEl>
                                        <p:attrNameLst>
                                          <p:attrName>style.visibility</p:attrName>
                                        </p:attrNameLst>
                                      </p:cBhvr>
                                      <p:to>
                                        <p:strVal val="visible"/>
                                      </p:to>
                                    </p:set>
                                    <p:anim calcmode="lin" valueType="num">
                                      <p:cBhvr additive="base">
                                        <p:cTn id="925" dur="4000" fill="hold"/>
                                        <p:tgtEl>
                                          <p:spTgt spid="68"/>
                                        </p:tgtEl>
                                        <p:attrNameLst>
                                          <p:attrName>ppt_x</p:attrName>
                                        </p:attrNameLst>
                                      </p:cBhvr>
                                      <p:tavLst>
                                        <p:tav tm="0">
                                          <p:val>
                                            <p:strVal val="0-#ppt_w/2"/>
                                          </p:val>
                                        </p:tav>
                                        <p:tav tm="100000">
                                          <p:val>
                                            <p:strVal val="#ppt_x"/>
                                          </p:val>
                                        </p:tav>
                                      </p:tavLst>
                                    </p:anim>
                                    <p:anim calcmode="lin" valueType="num">
                                      <p:cBhvr additive="base">
                                        <p:cTn id="926" dur="4000" fill="hold"/>
                                        <p:tgtEl>
                                          <p:spTgt spid="68"/>
                                        </p:tgtEl>
                                        <p:attrNameLst>
                                          <p:attrName>ppt_y</p:attrName>
                                        </p:attrNameLst>
                                      </p:cBhvr>
                                      <p:tavLst>
                                        <p:tav tm="0">
                                          <p:val>
                                            <p:strVal val="#ppt_y"/>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68"/>
                                        </p:tgtEl>
                                        <p:attrNameLst>
                                          <p:attrName>style.visibility</p:attrName>
                                        </p:attrNameLst>
                                      </p:cBhvr>
                                      <p:to>
                                        <p:strVal val="visible"/>
                                      </p:to>
                                    </p:set>
                                    <p:anim calcmode="lin" valueType="num">
                                      <p:cBhvr>
                                        <p:cTn id="929" dur="4000" fill="hold"/>
                                        <p:tgtEl>
                                          <p:spTgt spid="68"/>
                                        </p:tgtEl>
                                        <p:attrNameLst>
                                          <p:attrName>ppt_w</p:attrName>
                                        </p:attrNameLst>
                                      </p:cBhvr>
                                      <p:tavLst>
                                        <p:tav tm="0" fmla="#ppt_w*sin(2.5*pi*$)">
                                          <p:val>
                                            <p:fltVal val="0"/>
                                          </p:val>
                                        </p:tav>
                                        <p:tav tm="100000">
                                          <p:val>
                                            <p:fltVal val="1"/>
                                          </p:val>
                                        </p:tav>
                                      </p:tavLst>
                                    </p:anim>
                                    <p:anim calcmode="lin" valueType="num">
                                      <p:cBhvr>
                                        <p:cTn id="930" dur="4000" fill="hold"/>
                                        <p:tgtEl>
                                          <p:spTgt spid="68"/>
                                        </p:tgtEl>
                                        <p:attrNameLst>
                                          <p:attrName>ppt_h</p:attrName>
                                        </p:attrNameLst>
                                      </p:cBhvr>
                                      <p:tavLst>
                                        <p:tav tm="0">
                                          <p:val>
                                            <p:strVal val="#ppt_h"/>
                                          </p:val>
                                        </p:tav>
                                        <p:tav tm="100000">
                                          <p:val>
                                            <p:strVal val="#ppt_h"/>
                                          </p:val>
                                        </p:tav>
                                      </p:tavLst>
                                    </p:anim>
                                  </p:childTnLst>
                                </p:cTn>
                              </p:par>
                              <p:par>
                                <p:cTn id="931" presetID="2" presetClass="exit" presetSubtype="8" fill="hold" grpId="2" nodeType="withEffect">
                                  <p:stCondLst>
                                    <p:cond delay="0"/>
                                  </p:stCondLst>
                                  <p:childTnLst>
                                    <p:anim calcmode="lin" valueType="num">
                                      <p:cBhvr additive="base">
                                        <p:cTn id="932" dur="4500"/>
                                        <p:tgtEl>
                                          <p:spTgt spid="68"/>
                                        </p:tgtEl>
                                        <p:attrNameLst>
                                          <p:attrName>ppt_x</p:attrName>
                                        </p:attrNameLst>
                                      </p:cBhvr>
                                      <p:tavLst>
                                        <p:tav tm="0">
                                          <p:val>
                                            <p:strVal val="ppt_x"/>
                                          </p:val>
                                        </p:tav>
                                        <p:tav tm="100000">
                                          <p:val>
                                            <p:strVal val="0-ppt_w/2"/>
                                          </p:val>
                                        </p:tav>
                                      </p:tavLst>
                                    </p:anim>
                                    <p:anim calcmode="lin" valueType="num">
                                      <p:cBhvr additive="base">
                                        <p:cTn id="933" dur="4500"/>
                                        <p:tgtEl>
                                          <p:spTgt spid="68"/>
                                        </p:tgtEl>
                                        <p:attrNameLst>
                                          <p:attrName>ppt_y</p:attrName>
                                        </p:attrNameLst>
                                      </p:cBhvr>
                                      <p:tavLst>
                                        <p:tav tm="0">
                                          <p:val>
                                            <p:strVal val="ppt_y"/>
                                          </p:val>
                                        </p:tav>
                                        <p:tav tm="100000">
                                          <p:val>
                                            <p:strVal val="ppt_y"/>
                                          </p:val>
                                        </p:tav>
                                      </p:tavLst>
                                    </p:anim>
                                    <p:set>
                                      <p:cBhvr>
                                        <p:cTn id="934" dur="1" fill="hold">
                                          <p:stCondLst>
                                            <p:cond delay="4499"/>
                                          </p:stCondLst>
                                        </p:cTn>
                                        <p:tgtEl>
                                          <p:spTgt spid="68"/>
                                        </p:tgtEl>
                                        <p:attrNameLst>
                                          <p:attrName>style.visibility</p:attrName>
                                        </p:attrNameLst>
                                      </p:cBhvr>
                                      <p:to>
                                        <p:strVal val="hidden"/>
                                      </p:to>
                                    </p:set>
                                  </p:childTnLst>
                                </p:cTn>
                              </p:par>
                              <p:par>
                                <p:cTn id="935" presetID="3" presetClass="exit" presetSubtype="5" fill="hold" grpId="3" nodeType="withEffect">
                                  <p:stCondLst>
                                    <p:cond delay="0"/>
                                  </p:stCondLst>
                                  <p:childTnLst>
                                    <p:animEffect transition="out" filter="blinds(vertical)">
                                      <p:cBhvr>
                                        <p:cTn id="936" dur="5500"/>
                                        <p:tgtEl>
                                          <p:spTgt spid="68"/>
                                        </p:tgtEl>
                                      </p:cBhvr>
                                    </p:animEffect>
                                    <p:set>
                                      <p:cBhvr>
                                        <p:cTn id="937" dur="1" fill="hold">
                                          <p:stCondLst>
                                            <p:cond delay="5499"/>
                                          </p:stCondLst>
                                        </p:cTn>
                                        <p:tgtEl>
                                          <p:spTgt spid="68"/>
                                        </p:tgtEl>
                                        <p:attrNameLst>
                                          <p:attrName>style.visibility</p:attrName>
                                        </p:attrNameLst>
                                      </p:cBhvr>
                                      <p:to>
                                        <p:strVal val="hidden"/>
                                      </p:to>
                                    </p:set>
                                  </p:childTnLst>
                                </p:cTn>
                              </p:par>
                              <p:par>
                                <p:cTn id="938" presetID="2" presetClass="entr" presetSubtype="8" fill="hold" grpId="0" nodeType="withEffect">
                                  <p:stCondLst>
                                    <p:cond delay="0"/>
                                  </p:stCondLst>
                                  <p:childTnLst>
                                    <p:set>
                                      <p:cBhvr>
                                        <p:cTn id="939" dur="1" fill="hold">
                                          <p:stCondLst>
                                            <p:cond delay="0"/>
                                          </p:stCondLst>
                                        </p:cTn>
                                        <p:tgtEl>
                                          <p:spTgt spid="67"/>
                                        </p:tgtEl>
                                        <p:attrNameLst>
                                          <p:attrName>style.visibility</p:attrName>
                                        </p:attrNameLst>
                                      </p:cBhvr>
                                      <p:to>
                                        <p:strVal val="visible"/>
                                      </p:to>
                                    </p:set>
                                    <p:anim calcmode="lin" valueType="num">
                                      <p:cBhvr additive="base">
                                        <p:cTn id="940" dur="4000" fill="hold"/>
                                        <p:tgtEl>
                                          <p:spTgt spid="67"/>
                                        </p:tgtEl>
                                        <p:attrNameLst>
                                          <p:attrName>ppt_x</p:attrName>
                                        </p:attrNameLst>
                                      </p:cBhvr>
                                      <p:tavLst>
                                        <p:tav tm="0">
                                          <p:val>
                                            <p:strVal val="0-#ppt_w/2"/>
                                          </p:val>
                                        </p:tav>
                                        <p:tav tm="100000">
                                          <p:val>
                                            <p:strVal val="#ppt_x"/>
                                          </p:val>
                                        </p:tav>
                                      </p:tavLst>
                                    </p:anim>
                                    <p:anim calcmode="lin" valueType="num">
                                      <p:cBhvr additive="base">
                                        <p:cTn id="941" dur="4000" fill="hold"/>
                                        <p:tgtEl>
                                          <p:spTgt spid="67"/>
                                        </p:tgtEl>
                                        <p:attrNameLst>
                                          <p:attrName>ppt_y</p:attrName>
                                        </p:attrNameLst>
                                      </p:cBhvr>
                                      <p:tavLst>
                                        <p:tav tm="0">
                                          <p:val>
                                            <p:strVal val="#ppt_y"/>
                                          </p:val>
                                        </p:tav>
                                        <p:tav tm="100000">
                                          <p:val>
                                            <p:strVal val="#ppt_y"/>
                                          </p:val>
                                        </p:tav>
                                      </p:tavLst>
                                    </p:anim>
                                  </p:childTnLst>
                                </p:cTn>
                              </p:par>
                              <p:par>
                                <p:cTn id="942" presetID="19" presetClass="entr" presetSubtype="10" fill="hold" grpId="1" nodeType="withEffect">
                                  <p:stCondLst>
                                    <p:cond delay="0"/>
                                  </p:stCondLst>
                                  <p:childTnLst>
                                    <p:set>
                                      <p:cBhvr>
                                        <p:cTn id="943" dur="1" fill="hold">
                                          <p:stCondLst>
                                            <p:cond delay="0"/>
                                          </p:stCondLst>
                                        </p:cTn>
                                        <p:tgtEl>
                                          <p:spTgt spid="67"/>
                                        </p:tgtEl>
                                        <p:attrNameLst>
                                          <p:attrName>style.visibility</p:attrName>
                                        </p:attrNameLst>
                                      </p:cBhvr>
                                      <p:to>
                                        <p:strVal val="visible"/>
                                      </p:to>
                                    </p:set>
                                    <p:anim calcmode="lin" valueType="num">
                                      <p:cBhvr>
                                        <p:cTn id="944" dur="4000" fill="hold"/>
                                        <p:tgtEl>
                                          <p:spTgt spid="67"/>
                                        </p:tgtEl>
                                        <p:attrNameLst>
                                          <p:attrName>ppt_w</p:attrName>
                                        </p:attrNameLst>
                                      </p:cBhvr>
                                      <p:tavLst>
                                        <p:tav tm="0" fmla="#ppt_w*sin(2.5*pi*$)">
                                          <p:val>
                                            <p:fltVal val="0"/>
                                          </p:val>
                                        </p:tav>
                                        <p:tav tm="100000">
                                          <p:val>
                                            <p:fltVal val="1"/>
                                          </p:val>
                                        </p:tav>
                                      </p:tavLst>
                                    </p:anim>
                                    <p:anim calcmode="lin" valueType="num">
                                      <p:cBhvr>
                                        <p:cTn id="945" dur="4000" fill="hold"/>
                                        <p:tgtEl>
                                          <p:spTgt spid="67"/>
                                        </p:tgtEl>
                                        <p:attrNameLst>
                                          <p:attrName>ppt_h</p:attrName>
                                        </p:attrNameLst>
                                      </p:cBhvr>
                                      <p:tavLst>
                                        <p:tav tm="0">
                                          <p:val>
                                            <p:strVal val="#ppt_h"/>
                                          </p:val>
                                        </p:tav>
                                        <p:tav tm="100000">
                                          <p:val>
                                            <p:strVal val="#ppt_h"/>
                                          </p:val>
                                        </p:tav>
                                      </p:tavLst>
                                    </p:anim>
                                  </p:childTnLst>
                                </p:cTn>
                              </p:par>
                              <p:par>
                                <p:cTn id="946" presetID="2" presetClass="exit" presetSubtype="8" fill="hold" grpId="2" nodeType="withEffect">
                                  <p:stCondLst>
                                    <p:cond delay="0"/>
                                  </p:stCondLst>
                                  <p:childTnLst>
                                    <p:anim calcmode="lin" valueType="num">
                                      <p:cBhvr additive="base">
                                        <p:cTn id="947" dur="4500"/>
                                        <p:tgtEl>
                                          <p:spTgt spid="67"/>
                                        </p:tgtEl>
                                        <p:attrNameLst>
                                          <p:attrName>ppt_x</p:attrName>
                                        </p:attrNameLst>
                                      </p:cBhvr>
                                      <p:tavLst>
                                        <p:tav tm="0">
                                          <p:val>
                                            <p:strVal val="ppt_x"/>
                                          </p:val>
                                        </p:tav>
                                        <p:tav tm="100000">
                                          <p:val>
                                            <p:strVal val="0-ppt_w/2"/>
                                          </p:val>
                                        </p:tav>
                                      </p:tavLst>
                                    </p:anim>
                                    <p:anim calcmode="lin" valueType="num">
                                      <p:cBhvr additive="base">
                                        <p:cTn id="948" dur="4500"/>
                                        <p:tgtEl>
                                          <p:spTgt spid="67"/>
                                        </p:tgtEl>
                                        <p:attrNameLst>
                                          <p:attrName>ppt_y</p:attrName>
                                        </p:attrNameLst>
                                      </p:cBhvr>
                                      <p:tavLst>
                                        <p:tav tm="0">
                                          <p:val>
                                            <p:strVal val="ppt_y"/>
                                          </p:val>
                                        </p:tav>
                                        <p:tav tm="100000">
                                          <p:val>
                                            <p:strVal val="ppt_y"/>
                                          </p:val>
                                        </p:tav>
                                      </p:tavLst>
                                    </p:anim>
                                    <p:set>
                                      <p:cBhvr>
                                        <p:cTn id="949" dur="1" fill="hold">
                                          <p:stCondLst>
                                            <p:cond delay="4499"/>
                                          </p:stCondLst>
                                        </p:cTn>
                                        <p:tgtEl>
                                          <p:spTgt spid="67"/>
                                        </p:tgtEl>
                                        <p:attrNameLst>
                                          <p:attrName>style.visibility</p:attrName>
                                        </p:attrNameLst>
                                      </p:cBhvr>
                                      <p:to>
                                        <p:strVal val="hidden"/>
                                      </p:to>
                                    </p:set>
                                  </p:childTnLst>
                                </p:cTn>
                              </p:par>
                              <p:par>
                                <p:cTn id="950" presetID="3" presetClass="exit" presetSubtype="5" fill="hold" grpId="3" nodeType="withEffect">
                                  <p:stCondLst>
                                    <p:cond delay="0"/>
                                  </p:stCondLst>
                                  <p:childTnLst>
                                    <p:animEffect transition="out" filter="blinds(vertical)">
                                      <p:cBhvr>
                                        <p:cTn id="951" dur="5500"/>
                                        <p:tgtEl>
                                          <p:spTgt spid="67"/>
                                        </p:tgtEl>
                                      </p:cBhvr>
                                    </p:animEffect>
                                    <p:set>
                                      <p:cBhvr>
                                        <p:cTn id="952" dur="1" fill="hold">
                                          <p:stCondLst>
                                            <p:cond delay="5499"/>
                                          </p:stCondLst>
                                        </p:cTn>
                                        <p:tgtEl>
                                          <p:spTgt spid="67"/>
                                        </p:tgtEl>
                                        <p:attrNameLst>
                                          <p:attrName>style.visibility</p:attrName>
                                        </p:attrNameLst>
                                      </p:cBhvr>
                                      <p:to>
                                        <p:strVal val="hidden"/>
                                      </p:to>
                                    </p:set>
                                  </p:childTnLst>
                                </p:cTn>
                              </p:par>
                              <p:par>
                                <p:cTn id="953" presetID="2" presetClass="entr" presetSubtype="8" fill="hold" grpId="0" nodeType="withEffect">
                                  <p:stCondLst>
                                    <p:cond delay="0"/>
                                  </p:stCondLst>
                                  <p:childTnLst>
                                    <p:set>
                                      <p:cBhvr>
                                        <p:cTn id="954" dur="1" fill="hold">
                                          <p:stCondLst>
                                            <p:cond delay="0"/>
                                          </p:stCondLst>
                                        </p:cTn>
                                        <p:tgtEl>
                                          <p:spTgt spid="66"/>
                                        </p:tgtEl>
                                        <p:attrNameLst>
                                          <p:attrName>style.visibility</p:attrName>
                                        </p:attrNameLst>
                                      </p:cBhvr>
                                      <p:to>
                                        <p:strVal val="visible"/>
                                      </p:to>
                                    </p:set>
                                    <p:anim calcmode="lin" valueType="num">
                                      <p:cBhvr additive="base">
                                        <p:cTn id="955" dur="4000" fill="hold"/>
                                        <p:tgtEl>
                                          <p:spTgt spid="66"/>
                                        </p:tgtEl>
                                        <p:attrNameLst>
                                          <p:attrName>ppt_x</p:attrName>
                                        </p:attrNameLst>
                                      </p:cBhvr>
                                      <p:tavLst>
                                        <p:tav tm="0">
                                          <p:val>
                                            <p:strVal val="0-#ppt_w/2"/>
                                          </p:val>
                                        </p:tav>
                                        <p:tav tm="100000">
                                          <p:val>
                                            <p:strVal val="#ppt_x"/>
                                          </p:val>
                                        </p:tav>
                                      </p:tavLst>
                                    </p:anim>
                                    <p:anim calcmode="lin" valueType="num">
                                      <p:cBhvr additive="base">
                                        <p:cTn id="956" dur="4000" fill="hold"/>
                                        <p:tgtEl>
                                          <p:spTgt spid="66"/>
                                        </p:tgtEl>
                                        <p:attrNameLst>
                                          <p:attrName>ppt_y</p:attrName>
                                        </p:attrNameLst>
                                      </p:cBhvr>
                                      <p:tavLst>
                                        <p:tav tm="0">
                                          <p:val>
                                            <p:strVal val="#ppt_y"/>
                                          </p:val>
                                        </p:tav>
                                        <p:tav tm="100000">
                                          <p:val>
                                            <p:strVal val="#ppt_y"/>
                                          </p:val>
                                        </p:tav>
                                      </p:tavLst>
                                    </p:anim>
                                  </p:childTnLst>
                                </p:cTn>
                              </p:par>
                              <p:par>
                                <p:cTn id="957" presetID="19" presetClass="entr" presetSubtype="10" fill="hold" grpId="1" nodeType="withEffect">
                                  <p:stCondLst>
                                    <p:cond delay="0"/>
                                  </p:stCondLst>
                                  <p:childTnLst>
                                    <p:set>
                                      <p:cBhvr>
                                        <p:cTn id="958" dur="1" fill="hold">
                                          <p:stCondLst>
                                            <p:cond delay="0"/>
                                          </p:stCondLst>
                                        </p:cTn>
                                        <p:tgtEl>
                                          <p:spTgt spid="66"/>
                                        </p:tgtEl>
                                        <p:attrNameLst>
                                          <p:attrName>style.visibility</p:attrName>
                                        </p:attrNameLst>
                                      </p:cBhvr>
                                      <p:to>
                                        <p:strVal val="visible"/>
                                      </p:to>
                                    </p:set>
                                    <p:anim calcmode="lin" valueType="num">
                                      <p:cBhvr>
                                        <p:cTn id="959" dur="4000" fill="hold"/>
                                        <p:tgtEl>
                                          <p:spTgt spid="66"/>
                                        </p:tgtEl>
                                        <p:attrNameLst>
                                          <p:attrName>ppt_w</p:attrName>
                                        </p:attrNameLst>
                                      </p:cBhvr>
                                      <p:tavLst>
                                        <p:tav tm="0" fmla="#ppt_w*sin(2.5*pi*$)">
                                          <p:val>
                                            <p:fltVal val="0"/>
                                          </p:val>
                                        </p:tav>
                                        <p:tav tm="100000">
                                          <p:val>
                                            <p:fltVal val="1"/>
                                          </p:val>
                                        </p:tav>
                                      </p:tavLst>
                                    </p:anim>
                                    <p:anim calcmode="lin" valueType="num">
                                      <p:cBhvr>
                                        <p:cTn id="960" dur="4000" fill="hold"/>
                                        <p:tgtEl>
                                          <p:spTgt spid="66"/>
                                        </p:tgtEl>
                                        <p:attrNameLst>
                                          <p:attrName>ppt_h</p:attrName>
                                        </p:attrNameLst>
                                      </p:cBhvr>
                                      <p:tavLst>
                                        <p:tav tm="0">
                                          <p:val>
                                            <p:strVal val="#ppt_h"/>
                                          </p:val>
                                        </p:tav>
                                        <p:tav tm="100000">
                                          <p:val>
                                            <p:strVal val="#ppt_h"/>
                                          </p:val>
                                        </p:tav>
                                      </p:tavLst>
                                    </p:anim>
                                  </p:childTnLst>
                                </p:cTn>
                              </p:par>
                              <p:par>
                                <p:cTn id="961" presetID="2" presetClass="exit" presetSubtype="8" fill="hold" grpId="2" nodeType="withEffect">
                                  <p:stCondLst>
                                    <p:cond delay="0"/>
                                  </p:stCondLst>
                                  <p:childTnLst>
                                    <p:anim calcmode="lin" valueType="num">
                                      <p:cBhvr additive="base">
                                        <p:cTn id="962" dur="4500"/>
                                        <p:tgtEl>
                                          <p:spTgt spid="66"/>
                                        </p:tgtEl>
                                        <p:attrNameLst>
                                          <p:attrName>ppt_x</p:attrName>
                                        </p:attrNameLst>
                                      </p:cBhvr>
                                      <p:tavLst>
                                        <p:tav tm="0">
                                          <p:val>
                                            <p:strVal val="ppt_x"/>
                                          </p:val>
                                        </p:tav>
                                        <p:tav tm="100000">
                                          <p:val>
                                            <p:strVal val="0-ppt_w/2"/>
                                          </p:val>
                                        </p:tav>
                                      </p:tavLst>
                                    </p:anim>
                                    <p:anim calcmode="lin" valueType="num">
                                      <p:cBhvr additive="base">
                                        <p:cTn id="963" dur="4500"/>
                                        <p:tgtEl>
                                          <p:spTgt spid="66"/>
                                        </p:tgtEl>
                                        <p:attrNameLst>
                                          <p:attrName>ppt_y</p:attrName>
                                        </p:attrNameLst>
                                      </p:cBhvr>
                                      <p:tavLst>
                                        <p:tav tm="0">
                                          <p:val>
                                            <p:strVal val="ppt_y"/>
                                          </p:val>
                                        </p:tav>
                                        <p:tav tm="100000">
                                          <p:val>
                                            <p:strVal val="ppt_y"/>
                                          </p:val>
                                        </p:tav>
                                      </p:tavLst>
                                    </p:anim>
                                    <p:set>
                                      <p:cBhvr>
                                        <p:cTn id="964" dur="1" fill="hold">
                                          <p:stCondLst>
                                            <p:cond delay="4499"/>
                                          </p:stCondLst>
                                        </p:cTn>
                                        <p:tgtEl>
                                          <p:spTgt spid="66"/>
                                        </p:tgtEl>
                                        <p:attrNameLst>
                                          <p:attrName>style.visibility</p:attrName>
                                        </p:attrNameLst>
                                      </p:cBhvr>
                                      <p:to>
                                        <p:strVal val="hidden"/>
                                      </p:to>
                                    </p:set>
                                  </p:childTnLst>
                                </p:cTn>
                              </p:par>
                              <p:par>
                                <p:cTn id="965" presetID="3" presetClass="exit" presetSubtype="5" fill="hold" grpId="3" nodeType="withEffect">
                                  <p:stCondLst>
                                    <p:cond delay="0"/>
                                  </p:stCondLst>
                                  <p:childTnLst>
                                    <p:animEffect transition="out" filter="blinds(vertical)">
                                      <p:cBhvr>
                                        <p:cTn id="966" dur="5500"/>
                                        <p:tgtEl>
                                          <p:spTgt spid="66"/>
                                        </p:tgtEl>
                                      </p:cBhvr>
                                    </p:animEffect>
                                    <p:set>
                                      <p:cBhvr>
                                        <p:cTn id="967" dur="1" fill="hold">
                                          <p:stCondLst>
                                            <p:cond delay="5499"/>
                                          </p:stCondLst>
                                        </p:cTn>
                                        <p:tgtEl>
                                          <p:spTgt spid="66"/>
                                        </p:tgtEl>
                                        <p:attrNameLst>
                                          <p:attrName>style.visibility</p:attrName>
                                        </p:attrNameLst>
                                      </p:cBhvr>
                                      <p:to>
                                        <p:strVal val="hidden"/>
                                      </p:to>
                                    </p:set>
                                  </p:childTnLst>
                                </p:cTn>
                              </p:par>
                              <p:par>
                                <p:cTn id="968" presetID="2" presetClass="entr" presetSubtype="8" fill="hold" grpId="0" nodeType="withEffect">
                                  <p:stCondLst>
                                    <p:cond delay="0"/>
                                  </p:stCondLst>
                                  <p:childTnLst>
                                    <p:set>
                                      <p:cBhvr>
                                        <p:cTn id="969" dur="1" fill="hold">
                                          <p:stCondLst>
                                            <p:cond delay="0"/>
                                          </p:stCondLst>
                                        </p:cTn>
                                        <p:tgtEl>
                                          <p:spTgt spid="65"/>
                                        </p:tgtEl>
                                        <p:attrNameLst>
                                          <p:attrName>style.visibility</p:attrName>
                                        </p:attrNameLst>
                                      </p:cBhvr>
                                      <p:to>
                                        <p:strVal val="visible"/>
                                      </p:to>
                                    </p:set>
                                    <p:anim calcmode="lin" valueType="num">
                                      <p:cBhvr additive="base">
                                        <p:cTn id="970" dur="4000" fill="hold"/>
                                        <p:tgtEl>
                                          <p:spTgt spid="65"/>
                                        </p:tgtEl>
                                        <p:attrNameLst>
                                          <p:attrName>ppt_x</p:attrName>
                                        </p:attrNameLst>
                                      </p:cBhvr>
                                      <p:tavLst>
                                        <p:tav tm="0">
                                          <p:val>
                                            <p:strVal val="0-#ppt_w/2"/>
                                          </p:val>
                                        </p:tav>
                                        <p:tav tm="100000">
                                          <p:val>
                                            <p:strVal val="#ppt_x"/>
                                          </p:val>
                                        </p:tav>
                                      </p:tavLst>
                                    </p:anim>
                                    <p:anim calcmode="lin" valueType="num">
                                      <p:cBhvr additive="base">
                                        <p:cTn id="971" dur="4000" fill="hold"/>
                                        <p:tgtEl>
                                          <p:spTgt spid="65"/>
                                        </p:tgtEl>
                                        <p:attrNameLst>
                                          <p:attrName>ppt_y</p:attrName>
                                        </p:attrNameLst>
                                      </p:cBhvr>
                                      <p:tavLst>
                                        <p:tav tm="0">
                                          <p:val>
                                            <p:strVal val="#ppt_y"/>
                                          </p:val>
                                        </p:tav>
                                        <p:tav tm="100000">
                                          <p:val>
                                            <p:strVal val="#ppt_y"/>
                                          </p:val>
                                        </p:tav>
                                      </p:tavLst>
                                    </p:anim>
                                  </p:childTnLst>
                                </p:cTn>
                              </p:par>
                              <p:par>
                                <p:cTn id="972" presetID="19" presetClass="entr" presetSubtype="10" fill="hold" grpId="1" nodeType="withEffect">
                                  <p:stCondLst>
                                    <p:cond delay="0"/>
                                  </p:stCondLst>
                                  <p:childTnLst>
                                    <p:set>
                                      <p:cBhvr>
                                        <p:cTn id="973" dur="1" fill="hold">
                                          <p:stCondLst>
                                            <p:cond delay="0"/>
                                          </p:stCondLst>
                                        </p:cTn>
                                        <p:tgtEl>
                                          <p:spTgt spid="65"/>
                                        </p:tgtEl>
                                        <p:attrNameLst>
                                          <p:attrName>style.visibility</p:attrName>
                                        </p:attrNameLst>
                                      </p:cBhvr>
                                      <p:to>
                                        <p:strVal val="visible"/>
                                      </p:to>
                                    </p:set>
                                    <p:anim calcmode="lin" valueType="num">
                                      <p:cBhvr>
                                        <p:cTn id="974" dur="4000" fill="hold"/>
                                        <p:tgtEl>
                                          <p:spTgt spid="65"/>
                                        </p:tgtEl>
                                        <p:attrNameLst>
                                          <p:attrName>ppt_w</p:attrName>
                                        </p:attrNameLst>
                                      </p:cBhvr>
                                      <p:tavLst>
                                        <p:tav tm="0" fmla="#ppt_w*sin(2.5*pi*$)">
                                          <p:val>
                                            <p:fltVal val="0"/>
                                          </p:val>
                                        </p:tav>
                                        <p:tav tm="100000">
                                          <p:val>
                                            <p:fltVal val="1"/>
                                          </p:val>
                                        </p:tav>
                                      </p:tavLst>
                                    </p:anim>
                                    <p:anim calcmode="lin" valueType="num">
                                      <p:cBhvr>
                                        <p:cTn id="975" dur="4000" fill="hold"/>
                                        <p:tgtEl>
                                          <p:spTgt spid="65"/>
                                        </p:tgtEl>
                                        <p:attrNameLst>
                                          <p:attrName>ppt_h</p:attrName>
                                        </p:attrNameLst>
                                      </p:cBhvr>
                                      <p:tavLst>
                                        <p:tav tm="0">
                                          <p:val>
                                            <p:strVal val="#ppt_h"/>
                                          </p:val>
                                        </p:tav>
                                        <p:tav tm="100000">
                                          <p:val>
                                            <p:strVal val="#ppt_h"/>
                                          </p:val>
                                        </p:tav>
                                      </p:tavLst>
                                    </p:anim>
                                  </p:childTnLst>
                                </p:cTn>
                              </p:par>
                              <p:par>
                                <p:cTn id="976" presetID="2" presetClass="exit" presetSubtype="8" fill="hold" grpId="2" nodeType="withEffect">
                                  <p:stCondLst>
                                    <p:cond delay="0"/>
                                  </p:stCondLst>
                                  <p:childTnLst>
                                    <p:anim calcmode="lin" valueType="num">
                                      <p:cBhvr additive="base">
                                        <p:cTn id="977" dur="4500"/>
                                        <p:tgtEl>
                                          <p:spTgt spid="65"/>
                                        </p:tgtEl>
                                        <p:attrNameLst>
                                          <p:attrName>ppt_x</p:attrName>
                                        </p:attrNameLst>
                                      </p:cBhvr>
                                      <p:tavLst>
                                        <p:tav tm="0">
                                          <p:val>
                                            <p:strVal val="ppt_x"/>
                                          </p:val>
                                        </p:tav>
                                        <p:tav tm="100000">
                                          <p:val>
                                            <p:strVal val="0-ppt_w/2"/>
                                          </p:val>
                                        </p:tav>
                                      </p:tavLst>
                                    </p:anim>
                                    <p:anim calcmode="lin" valueType="num">
                                      <p:cBhvr additive="base">
                                        <p:cTn id="978" dur="4500"/>
                                        <p:tgtEl>
                                          <p:spTgt spid="65"/>
                                        </p:tgtEl>
                                        <p:attrNameLst>
                                          <p:attrName>ppt_y</p:attrName>
                                        </p:attrNameLst>
                                      </p:cBhvr>
                                      <p:tavLst>
                                        <p:tav tm="0">
                                          <p:val>
                                            <p:strVal val="ppt_y"/>
                                          </p:val>
                                        </p:tav>
                                        <p:tav tm="100000">
                                          <p:val>
                                            <p:strVal val="ppt_y"/>
                                          </p:val>
                                        </p:tav>
                                      </p:tavLst>
                                    </p:anim>
                                    <p:set>
                                      <p:cBhvr>
                                        <p:cTn id="979" dur="1" fill="hold">
                                          <p:stCondLst>
                                            <p:cond delay="4499"/>
                                          </p:stCondLst>
                                        </p:cTn>
                                        <p:tgtEl>
                                          <p:spTgt spid="65"/>
                                        </p:tgtEl>
                                        <p:attrNameLst>
                                          <p:attrName>style.visibility</p:attrName>
                                        </p:attrNameLst>
                                      </p:cBhvr>
                                      <p:to>
                                        <p:strVal val="hidden"/>
                                      </p:to>
                                    </p:set>
                                  </p:childTnLst>
                                </p:cTn>
                              </p:par>
                              <p:par>
                                <p:cTn id="980" presetID="3" presetClass="exit" presetSubtype="5" fill="hold" grpId="3" nodeType="withEffect">
                                  <p:stCondLst>
                                    <p:cond delay="0"/>
                                  </p:stCondLst>
                                  <p:childTnLst>
                                    <p:animEffect transition="out" filter="blinds(vertical)">
                                      <p:cBhvr>
                                        <p:cTn id="981" dur="5500"/>
                                        <p:tgtEl>
                                          <p:spTgt spid="65"/>
                                        </p:tgtEl>
                                      </p:cBhvr>
                                    </p:animEffect>
                                    <p:set>
                                      <p:cBhvr>
                                        <p:cTn id="982" dur="1" fill="hold">
                                          <p:stCondLst>
                                            <p:cond delay="5499"/>
                                          </p:stCondLst>
                                        </p:cTn>
                                        <p:tgtEl>
                                          <p:spTgt spid="65"/>
                                        </p:tgtEl>
                                        <p:attrNameLst>
                                          <p:attrName>style.visibility</p:attrName>
                                        </p:attrNameLst>
                                      </p:cBhvr>
                                      <p:to>
                                        <p:strVal val="hidden"/>
                                      </p:to>
                                    </p:set>
                                  </p:childTnLst>
                                </p:cTn>
                              </p:par>
                              <p:par>
                                <p:cTn id="983" presetID="2" presetClass="entr" presetSubtype="8" fill="hold" grpId="0" nodeType="withEffect">
                                  <p:stCondLst>
                                    <p:cond delay="0"/>
                                  </p:stCondLst>
                                  <p:childTnLst>
                                    <p:set>
                                      <p:cBhvr>
                                        <p:cTn id="984" dur="1" fill="hold">
                                          <p:stCondLst>
                                            <p:cond delay="0"/>
                                          </p:stCondLst>
                                        </p:cTn>
                                        <p:tgtEl>
                                          <p:spTgt spid="64"/>
                                        </p:tgtEl>
                                        <p:attrNameLst>
                                          <p:attrName>style.visibility</p:attrName>
                                        </p:attrNameLst>
                                      </p:cBhvr>
                                      <p:to>
                                        <p:strVal val="visible"/>
                                      </p:to>
                                    </p:set>
                                    <p:anim calcmode="lin" valueType="num">
                                      <p:cBhvr additive="base">
                                        <p:cTn id="985" dur="4000" fill="hold"/>
                                        <p:tgtEl>
                                          <p:spTgt spid="64"/>
                                        </p:tgtEl>
                                        <p:attrNameLst>
                                          <p:attrName>ppt_x</p:attrName>
                                        </p:attrNameLst>
                                      </p:cBhvr>
                                      <p:tavLst>
                                        <p:tav tm="0">
                                          <p:val>
                                            <p:strVal val="0-#ppt_w/2"/>
                                          </p:val>
                                        </p:tav>
                                        <p:tav tm="100000">
                                          <p:val>
                                            <p:strVal val="#ppt_x"/>
                                          </p:val>
                                        </p:tav>
                                      </p:tavLst>
                                    </p:anim>
                                    <p:anim calcmode="lin" valueType="num">
                                      <p:cBhvr additive="base">
                                        <p:cTn id="986" dur="4000" fill="hold"/>
                                        <p:tgtEl>
                                          <p:spTgt spid="64"/>
                                        </p:tgtEl>
                                        <p:attrNameLst>
                                          <p:attrName>ppt_y</p:attrName>
                                        </p:attrNameLst>
                                      </p:cBhvr>
                                      <p:tavLst>
                                        <p:tav tm="0">
                                          <p:val>
                                            <p:strVal val="#ppt_y"/>
                                          </p:val>
                                        </p:tav>
                                        <p:tav tm="100000">
                                          <p:val>
                                            <p:strVal val="#ppt_y"/>
                                          </p:val>
                                        </p:tav>
                                      </p:tavLst>
                                    </p:anim>
                                  </p:childTnLst>
                                </p:cTn>
                              </p:par>
                              <p:par>
                                <p:cTn id="987" presetID="19" presetClass="entr" presetSubtype="10" fill="hold" grpId="1" nodeType="withEffect">
                                  <p:stCondLst>
                                    <p:cond delay="0"/>
                                  </p:stCondLst>
                                  <p:childTnLst>
                                    <p:set>
                                      <p:cBhvr>
                                        <p:cTn id="988" dur="1" fill="hold">
                                          <p:stCondLst>
                                            <p:cond delay="0"/>
                                          </p:stCondLst>
                                        </p:cTn>
                                        <p:tgtEl>
                                          <p:spTgt spid="64"/>
                                        </p:tgtEl>
                                        <p:attrNameLst>
                                          <p:attrName>style.visibility</p:attrName>
                                        </p:attrNameLst>
                                      </p:cBhvr>
                                      <p:to>
                                        <p:strVal val="visible"/>
                                      </p:to>
                                    </p:set>
                                    <p:anim calcmode="lin" valueType="num">
                                      <p:cBhvr>
                                        <p:cTn id="989" dur="4000" fill="hold"/>
                                        <p:tgtEl>
                                          <p:spTgt spid="64"/>
                                        </p:tgtEl>
                                        <p:attrNameLst>
                                          <p:attrName>ppt_w</p:attrName>
                                        </p:attrNameLst>
                                      </p:cBhvr>
                                      <p:tavLst>
                                        <p:tav tm="0" fmla="#ppt_w*sin(2.5*pi*$)">
                                          <p:val>
                                            <p:fltVal val="0"/>
                                          </p:val>
                                        </p:tav>
                                        <p:tav tm="100000">
                                          <p:val>
                                            <p:fltVal val="1"/>
                                          </p:val>
                                        </p:tav>
                                      </p:tavLst>
                                    </p:anim>
                                    <p:anim calcmode="lin" valueType="num">
                                      <p:cBhvr>
                                        <p:cTn id="990" dur="4000" fill="hold"/>
                                        <p:tgtEl>
                                          <p:spTgt spid="64"/>
                                        </p:tgtEl>
                                        <p:attrNameLst>
                                          <p:attrName>ppt_h</p:attrName>
                                        </p:attrNameLst>
                                      </p:cBhvr>
                                      <p:tavLst>
                                        <p:tav tm="0">
                                          <p:val>
                                            <p:strVal val="#ppt_h"/>
                                          </p:val>
                                        </p:tav>
                                        <p:tav tm="100000">
                                          <p:val>
                                            <p:strVal val="#ppt_h"/>
                                          </p:val>
                                        </p:tav>
                                      </p:tavLst>
                                    </p:anim>
                                  </p:childTnLst>
                                </p:cTn>
                              </p:par>
                              <p:par>
                                <p:cTn id="991" presetID="2" presetClass="exit" presetSubtype="8" fill="hold" grpId="2" nodeType="withEffect">
                                  <p:stCondLst>
                                    <p:cond delay="0"/>
                                  </p:stCondLst>
                                  <p:childTnLst>
                                    <p:anim calcmode="lin" valueType="num">
                                      <p:cBhvr additive="base">
                                        <p:cTn id="992" dur="4500"/>
                                        <p:tgtEl>
                                          <p:spTgt spid="64"/>
                                        </p:tgtEl>
                                        <p:attrNameLst>
                                          <p:attrName>ppt_x</p:attrName>
                                        </p:attrNameLst>
                                      </p:cBhvr>
                                      <p:tavLst>
                                        <p:tav tm="0">
                                          <p:val>
                                            <p:strVal val="ppt_x"/>
                                          </p:val>
                                        </p:tav>
                                        <p:tav tm="100000">
                                          <p:val>
                                            <p:strVal val="0-ppt_w/2"/>
                                          </p:val>
                                        </p:tav>
                                      </p:tavLst>
                                    </p:anim>
                                    <p:anim calcmode="lin" valueType="num">
                                      <p:cBhvr additive="base">
                                        <p:cTn id="993" dur="4500"/>
                                        <p:tgtEl>
                                          <p:spTgt spid="64"/>
                                        </p:tgtEl>
                                        <p:attrNameLst>
                                          <p:attrName>ppt_y</p:attrName>
                                        </p:attrNameLst>
                                      </p:cBhvr>
                                      <p:tavLst>
                                        <p:tav tm="0">
                                          <p:val>
                                            <p:strVal val="ppt_y"/>
                                          </p:val>
                                        </p:tav>
                                        <p:tav tm="100000">
                                          <p:val>
                                            <p:strVal val="ppt_y"/>
                                          </p:val>
                                        </p:tav>
                                      </p:tavLst>
                                    </p:anim>
                                    <p:set>
                                      <p:cBhvr>
                                        <p:cTn id="994" dur="1" fill="hold">
                                          <p:stCondLst>
                                            <p:cond delay="4499"/>
                                          </p:stCondLst>
                                        </p:cTn>
                                        <p:tgtEl>
                                          <p:spTgt spid="64"/>
                                        </p:tgtEl>
                                        <p:attrNameLst>
                                          <p:attrName>style.visibility</p:attrName>
                                        </p:attrNameLst>
                                      </p:cBhvr>
                                      <p:to>
                                        <p:strVal val="hidden"/>
                                      </p:to>
                                    </p:set>
                                  </p:childTnLst>
                                </p:cTn>
                              </p:par>
                              <p:par>
                                <p:cTn id="995" presetID="3" presetClass="exit" presetSubtype="5" fill="hold" grpId="3" nodeType="withEffect">
                                  <p:stCondLst>
                                    <p:cond delay="0"/>
                                  </p:stCondLst>
                                  <p:childTnLst>
                                    <p:animEffect transition="out" filter="blinds(vertical)">
                                      <p:cBhvr>
                                        <p:cTn id="996" dur="5500"/>
                                        <p:tgtEl>
                                          <p:spTgt spid="64"/>
                                        </p:tgtEl>
                                      </p:cBhvr>
                                    </p:animEffect>
                                    <p:set>
                                      <p:cBhvr>
                                        <p:cTn id="997" dur="1" fill="hold">
                                          <p:stCondLst>
                                            <p:cond delay="5499"/>
                                          </p:stCondLst>
                                        </p:cTn>
                                        <p:tgtEl>
                                          <p:spTgt spid="64"/>
                                        </p:tgtEl>
                                        <p:attrNameLst>
                                          <p:attrName>style.visibility</p:attrName>
                                        </p:attrNameLst>
                                      </p:cBhvr>
                                      <p:to>
                                        <p:strVal val="hidden"/>
                                      </p:to>
                                    </p:set>
                                  </p:childTnLst>
                                </p:cTn>
                              </p:par>
                              <p:par>
                                <p:cTn id="998" presetID="2" presetClass="entr" presetSubtype="8" fill="hold" grpId="0" nodeType="withEffect">
                                  <p:stCondLst>
                                    <p:cond delay="0"/>
                                  </p:stCondLst>
                                  <p:childTnLst>
                                    <p:set>
                                      <p:cBhvr>
                                        <p:cTn id="999" dur="1" fill="hold">
                                          <p:stCondLst>
                                            <p:cond delay="0"/>
                                          </p:stCondLst>
                                        </p:cTn>
                                        <p:tgtEl>
                                          <p:spTgt spid="63"/>
                                        </p:tgtEl>
                                        <p:attrNameLst>
                                          <p:attrName>style.visibility</p:attrName>
                                        </p:attrNameLst>
                                      </p:cBhvr>
                                      <p:to>
                                        <p:strVal val="visible"/>
                                      </p:to>
                                    </p:set>
                                    <p:anim calcmode="lin" valueType="num">
                                      <p:cBhvr additive="base">
                                        <p:cTn id="1000" dur="4000" fill="hold"/>
                                        <p:tgtEl>
                                          <p:spTgt spid="63"/>
                                        </p:tgtEl>
                                        <p:attrNameLst>
                                          <p:attrName>ppt_x</p:attrName>
                                        </p:attrNameLst>
                                      </p:cBhvr>
                                      <p:tavLst>
                                        <p:tav tm="0">
                                          <p:val>
                                            <p:strVal val="0-#ppt_w/2"/>
                                          </p:val>
                                        </p:tav>
                                        <p:tav tm="100000">
                                          <p:val>
                                            <p:strVal val="#ppt_x"/>
                                          </p:val>
                                        </p:tav>
                                      </p:tavLst>
                                    </p:anim>
                                    <p:anim calcmode="lin" valueType="num">
                                      <p:cBhvr additive="base">
                                        <p:cTn id="1001" dur="4000" fill="hold"/>
                                        <p:tgtEl>
                                          <p:spTgt spid="63"/>
                                        </p:tgtEl>
                                        <p:attrNameLst>
                                          <p:attrName>ppt_y</p:attrName>
                                        </p:attrNameLst>
                                      </p:cBhvr>
                                      <p:tavLst>
                                        <p:tav tm="0">
                                          <p:val>
                                            <p:strVal val="#ppt_y"/>
                                          </p:val>
                                        </p:tav>
                                        <p:tav tm="100000">
                                          <p:val>
                                            <p:strVal val="#ppt_y"/>
                                          </p:val>
                                        </p:tav>
                                      </p:tavLst>
                                    </p:anim>
                                  </p:childTnLst>
                                </p:cTn>
                              </p:par>
                              <p:par>
                                <p:cTn id="1002" presetID="19" presetClass="entr" presetSubtype="10" fill="hold" grpId="1" nodeType="withEffect">
                                  <p:stCondLst>
                                    <p:cond delay="0"/>
                                  </p:stCondLst>
                                  <p:childTnLst>
                                    <p:set>
                                      <p:cBhvr>
                                        <p:cTn id="1003" dur="1" fill="hold">
                                          <p:stCondLst>
                                            <p:cond delay="0"/>
                                          </p:stCondLst>
                                        </p:cTn>
                                        <p:tgtEl>
                                          <p:spTgt spid="63"/>
                                        </p:tgtEl>
                                        <p:attrNameLst>
                                          <p:attrName>style.visibility</p:attrName>
                                        </p:attrNameLst>
                                      </p:cBhvr>
                                      <p:to>
                                        <p:strVal val="visible"/>
                                      </p:to>
                                    </p:set>
                                    <p:anim calcmode="lin" valueType="num">
                                      <p:cBhvr>
                                        <p:cTn id="1004" dur="4000" fill="hold"/>
                                        <p:tgtEl>
                                          <p:spTgt spid="63"/>
                                        </p:tgtEl>
                                        <p:attrNameLst>
                                          <p:attrName>ppt_w</p:attrName>
                                        </p:attrNameLst>
                                      </p:cBhvr>
                                      <p:tavLst>
                                        <p:tav tm="0" fmla="#ppt_w*sin(2.5*pi*$)">
                                          <p:val>
                                            <p:fltVal val="0"/>
                                          </p:val>
                                        </p:tav>
                                        <p:tav tm="100000">
                                          <p:val>
                                            <p:fltVal val="1"/>
                                          </p:val>
                                        </p:tav>
                                      </p:tavLst>
                                    </p:anim>
                                    <p:anim calcmode="lin" valueType="num">
                                      <p:cBhvr>
                                        <p:cTn id="1005" dur="4000" fill="hold"/>
                                        <p:tgtEl>
                                          <p:spTgt spid="63"/>
                                        </p:tgtEl>
                                        <p:attrNameLst>
                                          <p:attrName>ppt_h</p:attrName>
                                        </p:attrNameLst>
                                      </p:cBhvr>
                                      <p:tavLst>
                                        <p:tav tm="0">
                                          <p:val>
                                            <p:strVal val="#ppt_h"/>
                                          </p:val>
                                        </p:tav>
                                        <p:tav tm="100000">
                                          <p:val>
                                            <p:strVal val="#ppt_h"/>
                                          </p:val>
                                        </p:tav>
                                      </p:tavLst>
                                    </p:anim>
                                  </p:childTnLst>
                                </p:cTn>
                              </p:par>
                              <p:par>
                                <p:cTn id="1006" presetID="2" presetClass="exit" presetSubtype="8" fill="hold" grpId="2" nodeType="withEffect">
                                  <p:stCondLst>
                                    <p:cond delay="0"/>
                                  </p:stCondLst>
                                  <p:childTnLst>
                                    <p:anim calcmode="lin" valueType="num">
                                      <p:cBhvr additive="base">
                                        <p:cTn id="1007" dur="4500"/>
                                        <p:tgtEl>
                                          <p:spTgt spid="63"/>
                                        </p:tgtEl>
                                        <p:attrNameLst>
                                          <p:attrName>ppt_x</p:attrName>
                                        </p:attrNameLst>
                                      </p:cBhvr>
                                      <p:tavLst>
                                        <p:tav tm="0">
                                          <p:val>
                                            <p:strVal val="ppt_x"/>
                                          </p:val>
                                        </p:tav>
                                        <p:tav tm="100000">
                                          <p:val>
                                            <p:strVal val="0-ppt_w/2"/>
                                          </p:val>
                                        </p:tav>
                                      </p:tavLst>
                                    </p:anim>
                                    <p:anim calcmode="lin" valueType="num">
                                      <p:cBhvr additive="base">
                                        <p:cTn id="1008" dur="4500"/>
                                        <p:tgtEl>
                                          <p:spTgt spid="63"/>
                                        </p:tgtEl>
                                        <p:attrNameLst>
                                          <p:attrName>ppt_y</p:attrName>
                                        </p:attrNameLst>
                                      </p:cBhvr>
                                      <p:tavLst>
                                        <p:tav tm="0">
                                          <p:val>
                                            <p:strVal val="ppt_y"/>
                                          </p:val>
                                        </p:tav>
                                        <p:tav tm="100000">
                                          <p:val>
                                            <p:strVal val="ppt_y"/>
                                          </p:val>
                                        </p:tav>
                                      </p:tavLst>
                                    </p:anim>
                                    <p:set>
                                      <p:cBhvr>
                                        <p:cTn id="1009" dur="1" fill="hold">
                                          <p:stCondLst>
                                            <p:cond delay="4499"/>
                                          </p:stCondLst>
                                        </p:cTn>
                                        <p:tgtEl>
                                          <p:spTgt spid="63"/>
                                        </p:tgtEl>
                                        <p:attrNameLst>
                                          <p:attrName>style.visibility</p:attrName>
                                        </p:attrNameLst>
                                      </p:cBhvr>
                                      <p:to>
                                        <p:strVal val="hidden"/>
                                      </p:to>
                                    </p:set>
                                  </p:childTnLst>
                                </p:cTn>
                              </p:par>
                              <p:par>
                                <p:cTn id="1010" presetID="3" presetClass="exit" presetSubtype="5" fill="hold" grpId="3" nodeType="withEffect">
                                  <p:stCondLst>
                                    <p:cond delay="0"/>
                                  </p:stCondLst>
                                  <p:childTnLst>
                                    <p:animEffect transition="out" filter="blinds(vertical)">
                                      <p:cBhvr>
                                        <p:cTn id="1011" dur="5500"/>
                                        <p:tgtEl>
                                          <p:spTgt spid="63"/>
                                        </p:tgtEl>
                                      </p:cBhvr>
                                    </p:animEffect>
                                    <p:set>
                                      <p:cBhvr>
                                        <p:cTn id="1012" dur="1" fill="hold">
                                          <p:stCondLst>
                                            <p:cond delay="5499"/>
                                          </p:stCondLst>
                                        </p:cTn>
                                        <p:tgtEl>
                                          <p:spTgt spid="63"/>
                                        </p:tgtEl>
                                        <p:attrNameLst>
                                          <p:attrName>style.visibility</p:attrName>
                                        </p:attrNameLst>
                                      </p:cBhvr>
                                      <p:to>
                                        <p:strVal val="hidden"/>
                                      </p:to>
                                    </p:set>
                                  </p:childTnLst>
                                </p:cTn>
                              </p:par>
                              <p:par>
                                <p:cTn id="1013" presetID="2" presetClass="entr" presetSubtype="8" fill="hold" grpId="0" nodeType="withEffect">
                                  <p:stCondLst>
                                    <p:cond delay="0"/>
                                  </p:stCondLst>
                                  <p:childTnLst>
                                    <p:set>
                                      <p:cBhvr>
                                        <p:cTn id="1014" dur="1" fill="hold">
                                          <p:stCondLst>
                                            <p:cond delay="0"/>
                                          </p:stCondLst>
                                        </p:cTn>
                                        <p:tgtEl>
                                          <p:spTgt spid="62"/>
                                        </p:tgtEl>
                                        <p:attrNameLst>
                                          <p:attrName>style.visibility</p:attrName>
                                        </p:attrNameLst>
                                      </p:cBhvr>
                                      <p:to>
                                        <p:strVal val="visible"/>
                                      </p:to>
                                    </p:set>
                                    <p:anim calcmode="lin" valueType="num">
                                      <p:cBhvr additive="base">
                                        <p:cTn id="1015" dur="4000" fill="hold"/>
                                        <p:tgtEl>
                                          <p:spTgt spid="62"/>
                                        </p:tgtEl>
                                        <p:attrNameLst>
                                          <p:attrName>ppt_x</p:attrName>
                                        </p:attrNameLst>
                                      </p:cBhvr>
                                      <p:tavLst>
                                        <p:tav tm="0">
                                          <p:val>
                                            <p:strVal val="0-#ppt_w/2"/>
                                          </p:val>
                                        </p:tav>
                                        <p:tav tm="100000">
                                          <p:val>
                                            <p:strVal val="#ppt_x"/>
                                          </p:val>
                                        </p:tav>
                                      </p:tavLst>
                                    </p:anim>
                                    <p:anim calcmode="lin" valueType="num">
                                      <p:cBhvr additive="base">
                                        <p:cTn id="1016" dur="4000" fill="hold"/>
                                        <p:tgtEl>
                                          <p:spTgt spid="62"/>
                                        </p:tgtEl>
                                        <p:attrNameLst>
                                          <p:attrName>ppt_y</p:attrName>
                                        </p:attrNameLst>
                                      </p:cBhvr>
                                      <p:tavLst>
                                        <p:tav tm="0">
                                          <p:val>
                                            <p:strVal val="#ppt_y"/>
                                          </p:val>
                                        </p:tav>
                                        <p:tav tm="100000">
                                          <p:val>
                                            <p:strVal val="#ppt_y"/>
                                          </p:val>
                                        </p:tav>
                                      </p:tavLst>
                                    </p:anim>
                                  </p:childTnLst>
                                </p:cTn>
                              </p:par>
                              <p:par>
                                <p:cTn id="1017" presetID="19" presetClass="entr" presetSubtype="10" fill="hold" grpId="1" nodeType="withEffect">
                                  <p:stCondLst>
                                    <p:cond delay="0"/>
                                  </p:stCondLst>
                                  <p:childTnLst>
                                    <p:set>
                                      <p:cBhvr>
                                        <p:cTn id="1018" dur="1" fill="hold">
                                          <p:stCondLst>
                                            <p:cond delay="0"/>
                                          </p:stCondLst>
                                        </p:cTn>
                                        <p:tgtEl>
                                          <p:spTgt spid="62"/>
                                        </p:tgtEl>
                                        <p:attrNameLst>
                                          <p:attrName>style.visibility</p:attrName>
                                        </p:attrNameLst>
                                      </p:cBhvr>
                                      <p:to>
                                        <p:strVal val="visible"/>
                                      </p:to>
                                    </p:set>
                                    <p:anim calcmode="lin" valueType="num">
                                      <p:cBhvr>
                                        <p:cTn id="1019" dur="4000" fill="hold"/>
                                        <p:tgtEl>
                                          <p:spTgt spid="62"/>
                                        </p:tgtEl>
                                        <p:attrNameLst>
                                          <p:attrName>ppt_w</p:attrName>
                                        </p:attrNameLst>
                                      </p:cBhvr>
                                      <p:tavLst>
                                        <p:tav tm="0" fmla="#ppt_w*sin(2.5*pi*$)">
                                          <p:val>
                                            <p:fltVal val="0"/>
                                          </p:val>
                                        </p:tav>
                                        <p:tav tm="100000">
                                          <p:val>
                                            <p:fltVal val="1"/>
                                          </p:val>
                                        </p:tav>
                                      </p:tavLst>
                                    </p:anim>
                                    <p:anim calcmode="lin" valueType="num">
                                      <p:cBhvr>
                                        <p:cTn id="1020" dur="4000" fill="hold"/>
                                        <p:tgtEl>
                                          <p:spTgt spid="62"/>
                                        </p:tgtEl>
                                        <p:attrNameLst>
                                          <p:attrName>ppt_h</p:attrName>
                                        </p:attrNameLst>
                                      </p:cBhvr>
                                      <p:tavLst>
                                        <p:tav tm="0">
                                          <p:val>
                                            <p:strVal val="#ppt_h"/>
                                          </p:val>
                                        </p:tav>
                                        <p:tav tm="100000">
                                          <p:val>
                                            <p:strVal val="#ppt_h"/>
                                          </p:val>
                                        </p:tav>
                                      </p:tavLst>
                                    </p:anim>
                                  </p:childTnLst>
                                </p:cTn>
                              </p:par>
                              <p:par>
                                <p:cTn id="1021" presetID="2" presetClass="exit" presetSubtype="8" fill="hold" grpId="2" nodeType="withEffect">
                                  <p:stCondLst>
                                    <p:cond delay="0"/>
                                  </p:stCondLst>
                                  <p:childTnLst>
                                    <p:anim calcmode="lin" valueType="num">
                                      <p:cBhvr additive="base">
                                        <p:cTn id="1022" dur="4500"/>
                                        <p:tgtEl>
                                          <p:spTgt spid="62"/>
                                        </p:tgtEl>
                                        <p:attrNameLst>
                                          <p:attrName>ppt_x</p:attrName>
                                        </p:attrNameLst>
                                      </p:cBhvr>
                                      <p:tavLst>
                                        <p:tav tm="0">
                                          <p:val>
                                            <p:strVal val="ppt_x"/>
                                          </p:val>
                                        </p:tav>
                                        <p:tav tm="100000">
                                          <p:val>
                                            <p:strVal val="0-ppt_w/2"/>
                                          </p:val>
                                        </p:tav>
                                      </p:tavLst>
                                    </p:anim>
                                    <p:anim calcmode="lin" valueType="num">
                                      <p:cBhvr additive="base">
                                        <p:cTn id="1023" dur="4500"/>
                                        <p:tgtEl>
                                          <p:spTgt spid="62"/>
                                        </p:tgtEl>
                                        <p:attrNameLst>
                                          <p:attrName>ppt_y</p:attrName>
                                        </p:attrNameLst>
                                      </p:cBhvr>
                                      <p:tavLst>
                                        <p:tav tm="0">
                                          <p:val>
                                            <p:strVal val="ppt_y"/>
                                          </p:val>
                                        </p:tav>
                                        <p:tav tm="100000">
                                          <p:val>
                                            <p:strVal val="ppt_y"/>
                                          </p:val>
                                        </p:tav>
                                      </p:tavLst>
                                    </p:anim>
                                    <p:set>
                                      <p:cBhvr>
                                        <p:cTn id="1024" dur="1" fill="hold">
                                          <p:stCondLst>
                                            <p:cond delay="4499"/>
                                          </p:stCondLst>
                                        </p:cTn>
                                        <p:tgtEl>
                                          <p:spTgt spid="62"/>
                                        </p:tgtEl>
                                        <p:attrNameLst>
                                          <p:attrName>style.visibility</p:attrName>
                                        </p:attrNameLst>
                                      </p:cBhvr>
                                      <p:to>
                                        <p:strVal val="hidden"/>
                                      </p:to>
                                    </p:set>
                                  </p:childTnLst>
                                </p:cTn>
                              </p:par>
                              <p:par>
                                <p:cTn id="1025" presetID="3" presetClass="exit" presetSubtype="5" fill="hold" grpId="3" nodeType="withEffect">
                                  <p:stCondLst>
                                    <p:cond delay="0"/>
                                  </p:stCondLst>
                                  <p:childTnLst>
                                    <p:animEffect transition="out" filter="blinds(vertical)">
                                      <p:cBhvr>
                                        <p:cTn id="1026" dur="5500"/>
                                        <p:tgtEl>
                                          <p:spTgt spid="62"/>
                                        </p:tgtEl>
                                      </p:cBhvr>
                                    </p:animEffect>
                                    <p:set>
                                      <p:cBhvr>
                                        <p:cTn id="1027" dur="1" fill="hold">
                                          <p:stCondLst>
                                            <p:cond delay="5499"/>
                                          </p:stCondLst>
                                        </p:cTn>
                                        <p:tgtEl>
                                          <p:spTgt spid="62"/>
                                        </p:tgtEl>
                                        <p:attrNameLst>
                                          <p:attrName>style.visibility</p:attrName>
                                        </p:attrNameLst>
                                      </p:cBhvr>
                                      <p:to>
                                        <p:strVal val="hidden"/>
                                      </p:to>
                                    </p:set>
                                  </p:childTnLst>
                                </p:cTn>
                              </p:par>
                              <p:par>
                                <p:cTn id="1028" presetID="2" presetClass="entr" presetSubtype="8" fill="hold" grpId="0" nodeType="withEffect">
                                  <p:stCondLst>
                                    <p:cond delay="0"/>
                                  </p:stCondLst>
                                  <p:childTnLst>
                                    <p:set>
                                      <p:cBhvr>
                                        <p:cTn id="1029" dur="1" fill="hold">
                                          <p:stCondLst>
                                            <p:cond delay="0"/>
                                          </p:stCondLst>
                                        </p:cTn>
                                        <p:tgtEl>
                                          <p:spTgt spid="61"/>
                                        </p:tgtEl>
                                        <p:attrNameLst>
                                          <p:attrName>style.visibility</p:attrName>
                                        </p:attrNameLst>
                                      </p:cBhvr>
                                      <p:to>
                                        <p:strVal val="visible"/>
                                      </p:to>
                                    </p:set>
                                    <p:anim calcmode="lin" valueType="num">
                                      <p:cBhvr additive="base">
                                        <p:cTn id="1030" dur="4000" fill="hold"/>
                                        <p:tgtEl>
                                          <p:spTgt spid="61"/>
                                        </p:tgtEl>
                                        <p:attrNameLst>
                                          <p:attrName>ppt_x</p:attrName>
                                        </p:attrNameLst>
                                      </p:cBhvr>
                                      <p:tavLst>
                                        <p:tav tm="0">
                                          <p:val>
                                            <p:strVal val="0-#ppt_w/2"/>
                                          </p:val>
                                        </p:tav>
                                        <p:tav tm="100000">
                                          <p:val>
                                            <p:strVal val="#ppt_x"/>
                                          </p:val>
                                        </p:tav>
                                      </p:tavLst>
                                    </p:anim>
                                    <p:anim calcmode="lin" valueType="num">
                                      <p:cBhvr additive="base">
                                        <p:cTn id="1031" dur="4000" fill="hold"/>
                                        <p:tgtEl>
                                          <p:spTgt spid="61"/>
                                        </p:tgtEl>
                                        <p:attrNameLst>
                                          <p:attrName>ppt_y</p:attrName>
                                        </p:attrNameLst>
                                      </p:cBhvr>
                                      <p:tavLst>
                                        <p:tav tm="0">
                                          <p:val>
                                            <p:strVal val="#ppt_y"/>
                                          </p:val>
                                        </p:tav>
                                        <p:tav tm="100000">
                                          <p:val>
                                            <p:strVal val="#ppt_y"/>
                                          </p:val>
                                        </p:tav>
                                      </p:tavLst>
                                    </p:anim>
                                  </p:childTnLst>
                                </p:cTn>
                              </p:par>
                              <p:par>
                                <p:cTn id="1032" presetID="19" presetClass="entr" presetSubtype="10" fill="hold" grpId="1" nodeType="withEffect">
                                  <p:stCondLst>
                                    <p:cond delay="0"/>
                                  </p:stCondLst>
                                  <p:childTnLst>
                                    <p:set>
                                      <p:cBhvr>
                                        <p:cTn id="1033" dur="1" fill="hold">
                                          <p:stCondLst>
                                            <p:cond delay="0"/>
                                          </p:stCondLst>
                                        </p:cTn>
                                        <p:tgtEl>
                                          <p:spTgt spid="61"/>
                                        </p:tgtEl>
                                        <p:attrNameLst>
                                          <p:attrName>style.visibility</p:attrName>
                                        </p:attrNameLst>
                                      </p:cBhvr>
                                      <p:to>
                                        <p:strVal val="visible"/>
                                      </p:to>
                                    </p:set>
                                    <p:anim calcmode="lin" valueType="num">
                                      <p:cBhvr>
                                        <p:cTn id="1034" dur="4000" fill="hold"/>
                                        <p:tgtEl>
                                          <p:spTgt spid="61"/>
                                        </p:tgtEl>
                                        <p:attrNameLst>
                                          <p:attrName>ppt_w</p:attrName>
                                        </p:attrNameLst>
                                      </p:cBhvr>
                                      <p:tavLst>
                                        <p:tav tm="0" fmla="#ppt_w*sin(2.5*pi*$)">
                                          <p:val>
                                            <p:fltVal val="0"/>
                                          </p:val>
                                        </p:tav>
                                        <p:tav tm="100000">
                                          <p:val>
                                            <p:fltVal val="1"/>
                                          </p:val>
                                        </p:tav>
                                      </p:tavLst>
                                    </p:anim>
                                    <p:anim calcmode="lin" valueType="num">
                                      <p:cBhvr>
                                        <p:cTn id="1035" dur="4000" fill="hold"/>
                                        <p:tgtEl>
                                          <p:spTgt spid="61"/>
                                        </p:tgtEl>
                                        <p:attrNameLst>
                                          <p:attrName>ppt_h</p:attrName>
                                        </p:attrNameLst>
                                      </p:cBhvr>
                                      <p:tavLst>
                                        <p:tav tm="0">
                                          <p:val>
                                            <p:strVal val="#ppt_h"/>
                                          </p:val>
                                        </p:tav>
                                        <p:tav tm="100000">
                                          <p:val>
                                            <p:strVal val="#ppt_h"/>
                                          </p:val>
                                        </p:tav>
                                      </p:tavLst>
                                    </p:anim>
                                  </p:childTnLst>
                                </p:cTn>
                              </p:par>
                              <p:par>
                                <p:cTn id="1036" presetID="2" presetClass="exit" presetSubtype="8" fill="hold" grpId="2" nodeType="withEffect">
                                  <p:stCondLst>
                                    <p:cond delay="0"/>
                                  </p:stCondLst>
                                  <p:childTnLst>
                                    <p:anim calcmode="lin" valueType="num">
                                      <p:cBhvr additive="base">
                                        <p:cTn id="1037" dur="4500"/>
                                        <p:tgtEl>
                                          <p:spTgt spid="61"/>
                                        </p:tgtEl>
                                        <p:attrNameLst>
                                          <p:attrName>ppt_x</p:attrName>
                                        </p:attrNameLst>
                                      </p:cBhvr>
                                      <p:tavLst>
                                        <p:tav tm="0">
                                          <p:val>
                                            <p:strVal val="ppt_x"/>
                                          </p:val>
                                        </p:tav>
                                        <p:tav tm="100000">
                                          <p:val>
                                            <p:strVal val="0-ppt_w/2"/>
                                          </p:val>
                                        </p:tav>
                                      </p:tavLst>
                                    </p:anim>
                                    <p:anim calcmode="lin" valueType="num">
                                      <p:cBhvr additive="base">
                                        <p:cTn id="1038" dur="4500"/>
                                        <p:tgtEl>
                                          <p:spTgt spid="61"/>
                                        </p:tgtEl>
                                        <p:attrNameLst>
                                          <p:attrName>ppt_y</p:attrName>
                                        </p:attrNameLst>
                                      </p:cBhvr>
                                      <p:tavLst>
                                        <p:tav tm="0">
                                          <p:val>
                                            <p:strVal val="ppt_y"/>
                                          </p:val>
                                        </p:tav>
                                        <p:tav tm="100000">
                                          <p:val>
                                            <p:strVal val="ppt_y"/>
                                          </p:val>
                                        </p:tav>
                                      </p:tavLst>
                                    </p:anim>
                                    <p:set>
                                      <p:cBhvr>
                                        <p:cTn id="1039" dur="1" fill="hold">
                                          <p:stCondLst>
                                            <p:cond delay="4499"/>
                                          </p:stCondLst>
                                        </p:cTn>
                                        <p:tgtEl>
                                          <p:spTgt spid="61"/>
                                        </p:tgtEl>
                                        <p:attrNameLst>
                                          <p:attrName>style.visibility</p:attrName>
                                        </p:attrNameLst>
                                      </p:cBhvr>
                                      <p:to>
                                        <p:strVal val="hidden"/>
                                      </p:to>
                                    </p:set>
                                  </p:childTnLst>
                                </p:cTn>
                              </p:par>
                              <p:par>
                                <p:cTn id="1040" presetID="3" presetClass="exit" presetSubtype="5" fill="hold" grpId="3" nodeType="withEffect">
                                  <p:stCondLst>
                                    <p:cond delay="0"/>
                                  </p:stCondLst>
                                  <p:childTnLst>
                                    <p:animEffect transition="out" filter="blinds(vertical)">
                                      <p:cBhvr>
                                        <p:cTn id="1041" dur="5500"/>
                                        <p:tgtEl>
                                          <p:spTgt spid="61"/>
                                        </p:tgtEl>
                                      </p:cBhvr>
                                    </p:animEffect>
                                    <p:set>
                                      <p:cBhvr>
                                        <p:cTn id="1042" dur="1" fill="hold">
                                          <p:stCondLst>
                                            <p:cond delay="5499"/>
                                          </p:stCondLst>
                                        </p:cTn>
                                        <p:tgtEl>
                                          <p:spTgt spid="61"/>
                                        </p:tgtEl>
                                        <p:attrNameLst>
                                          <p:attrName>style.visibility</p:attrName>
                                        </p:attrNameLst>
                                      </p:cBhvr>
                                      <p:to>
                                        <p:strVal val="hidden"/>
                                      </p:to>
                                    </p:set>
                                  </p:childTnLst>
                                </p:cTn>
                              </p:par>
                              <p:par>
                                <p:cTn id="1043" presetID="2" presetClass="entr" presetSubtype="8" fill="hold" grpId="0" nodeType="withEffect">
                                  <p:stCondLst>
                                    <p:cond delay="0"/>
                                  </p:stCondLst>
                                  <p:childTnLst>
                                    <p:set>
                                      <p:cBhvr>
                                        <p:cTn id="1044" dur="1" fill="hold">
                                          <p:stCondLst>
                                            <p:cond delay="0"/>
                                          </p:stCondLst>
                                        </p:cTn>
                                        <p:tgtEl>
                                          <p:spTgt spid="60"/>
                                        </p:tgtEl>
                                        <p:attrNameLst>
                                          <p:attrName>style.visibility</p:attrName>
                                        </p:attrNameLst>
                                      </p:cBhvr>
                                      <p:to>
                                        <p:strVal val="visible"/>
                                      </p:to>
                                    </p:set>
                                    <p:anim calcmode="lin" valueType="num">
                                      <p:cBhvr additive="base">
                                        <p:cTn id="1045" dur="4000" fill="hold"/>
                                        <p:tgtEl>
                                          <p:spTgt spid="60"/>
                                        </p:tgtEl>
                                        <p:attrNameLst>
                                          <p:attrName>ppt_x</p:attrName>
                                        </p:attrNameLst>
                                      </p:cBhvr>
                                      <p:tavLst>
                                        <p:tav tm="0">
                                          <p:val>
                                            <p:strVal val="0-#ppt_w/2"/>
                                          </p:val>
                                        </p:tav>
                                        <p:tav tm="100000">
                                          <p:val>
                                            <p:strVal val="#ppt_x"/>
                                          </p:val>
                                        </p:tav>
                                      </p:tavLst>
                                    </p:anim>
                                    <p:anim calcmode="lin" valueType="num">
                                      <p:cBhvr additive="base">
                                        <p:cTn id="1046" dur="4000" fill="hold"/>
                                        <p:tgtEl>
                                          <p:spTgt spid="60"/>
                                        </p:tgtEl>
                                        <p:attrNameLst>
                                          <p:attrName>ppt_y</p:attrName>
                                        </p:attrNameLst>
                                      </p:cBhvr>
                                      <p:tavLst>
                                        <p:tav tm="0">
                                          <p:val>
                                            <p:strVal val="#ppt_y"/>
                                          </p:val>
                                        </p:tav>
                                        <p:tav tm="100000">
                                          <p:val>
                                            <p:strVal val="#ppt_y"/>
                                          </p:val>
                                        </p:tav>
                                      </p:tavLst>
                                    </p:anim>
                                  </p:childTnLst>
                                </p:cTn>
                              </p:par>
                              <p:par>
                                <p:cTn id="1047" presetID="19" presetClass="entr" presetSubtype="10" fill="hold" grpId="1" nodeType="withEffect">
                                  <p:stCondLst>
                                    <p:cond delay="0"/>
                                  </p:stCondLst>
                                  <p:childTnLst>
                                    <p:set>
                                      <p:cBhvr>
                                        <p:cTn id="1048" dur="1" fill="hold">
                                          <p:stCondLst>
                                            <p:cond delay="0"/>
                                          </p:stCondLst>
                                        </p:cTn>
                                        <p:tgtEl>
                                          <p:spTgt spid="60"/>
                                        </p:tgtEl>
                                        <p:attrNameLst>
                                          <p:attrName>style.visibility</p:attrName>
                                        </p:attrNameLst>
                                      </p:cBhvr>
                                      <p:to>
                                        <p:strVal val="visible"/>
                                      </p:to>
                                    </p:set>
                                    <p:anim calcmode="lin" valueType="num">
                                      <p:cBhvr>
                                        <p:cTn id="1049" dur="4000" fill="hold"/>
                                        <p:tgtEl>
                                          <p:spTgt spid="60"/>
                                        </p:tgtEl>
                                        <p:attrNameLst>
                                          <p:attrName>ppt_w</p:attrName>
                                        </p:attrNameLst>
                                      </p:cBhvr>
                                      <p:tavLst>
                                        <p:tav tm="0" fmla="#ppt_w*sin(2.5*pi*$)">
                                          <p:val>
                                            <p:fltVal val="0"/>
                                          </p:val>
                                        </p:tav>
                                        <p:tav tm="100000">
                                          <p:val>
                                            <p:fltVal val="1"/>
                                          </p:val>
                                        </p:tav>
                                      </p:tavLst>
                                    </p:anim>
                                    <p:anim calcmode="lin" valueType="num">
                                      <p:cBhvr>
                                        <p:cTn id="1050" dur="4000" fill="hold"/>
                                        <p:tgtEl>
                                          <p:spTgt spid="60"/>
                                        </p:tgtEl>
                                        <p:attrNameLst>
                                          <p:attrName>ppt_h</p:attrName>
                                        </p:attrNameLst>
                                      </p:cBhvr>
                                      <p:tavLst>
                                        <p:tav tm="0">
                                          <p:val>
                                            <p:strVal val="#ppt_h"/>
                                          </p:val>
                                        </p:tav>
                                        <p:tav tm="100000">
                                          <p:val>
                                            <p:strVal val="#ppt_h"/>
                                          </p:val>
                                        </p:tav>
                                      </p:tavLst>
                                    </p:anim>
                                  </p:childTnLst>
                                </p:cTn>
                              </p:par>
                              <p:par>
                                <p:cTn id="1051" presetID="2" presetClass="exit" presetSubtype="8" fill="hold" grpId="2" nodeType="withEffect">
                                  <p:stCondLst>
                                    <p:cond delay="0"/>
                                  </p:stCondLst>
                                  <p:childTnLst>
                                    <p:anim calcmode="lin" valueType="num">
                                      <p:cBhvr additive="base">
                                        <p:cTn id="1052" dur="4500"/>
                                        <p:tgtEl>
                                          <p:spTgt spid="60"/>
                                        </p:tgtEl>
                                        <p:attrNameLst>
                                          <p:attrName>ppt_x</p:attrName>
                                        </p:attrNameLst>
                                      </p:cBhvr>
                                      <p:tavLst>
                                        <p:tav tm="0">
                                          <p:val>
                                            <p:strVal val="ppt_x"/>
                                          </p:val>
                                        </p:tav>
                                        <p:tav tm="100000">
                                          <p:val>
                                            <p:strVal val="0-ppt_w/2"/>
                                          </p:val>
                                        </p:tav>
                                      </p:tavLst>
                                    </p:anim>
                                    <p:anim calcmode="lin" valueType="num">
                                      <p:cBhvr additive="base">
                                        <p:cTn id="1053" dur="4500"/>
                                        <p:tgtEl>
                                          <p:spTgt spid="60"/>
                                        </p:tgtEl>
                                        <p:attrNameLst>
                                          <p:attrName>ppt_y</p:attrName>
                                        </p:attrNameLst>
                                      </p:cBhvr>
                                      <p:tavLst>
                                        <p:tav tm="0">
                                          <p:val>
                                            <p:strVal val="ppt_y"/>
                                          </p:val>
                                        </p:tav>
                                        <p:tav tm="100000">
                                          <p:val>
                                            <p:strVal val="ppt_y"/>
                                          </p:val>
                                        </p:tav>
                                      </p:tavLst>
                                    </p:anim>
                                    <p:set>
                                      <p:cBhvr>
                                        <p:cTn id="1054" dur="1" fill="hold">
                                          <p:stCondLst>
                                            <p:cond delay="4499"/>
                                          </p:stCondLst>
                                        </p:cTn>
                                        <p:tgtEl>
                                          <p:spTgt spid="60"/>
                                        </p:tgtEl>
                                        <p:attrNameLst>
                                          <p:attrName>style.visibility</p:attrName>
                                        </p:attrNameLst>
                                      </p:cBhvr>
                                      <p:to>
                                        <p:strVal val="hidden"/>
                                      </p:to>
                                    </p:set>
                                  </p:childTnLst>
                                </p:cTn>
                              </p:par>
                              <p:par>
                                <p:cTn id="1055" presetID="3" presetClass="exit" presetSubtype="5" fill="hold" grpId="3" nodeType="withEffect">
                                  <p:stCondLst>
                                    <p:cond delay="0"/>
                                  </p:stCondLst>
                                  <p:childTnLst>
                                    <p:animEffect transition="out" filter="blinds(vertical)">
                                      <p:cBhvr>
                                        <p:cTn id="1056" dur="5500"/>
                                        <p:tgtEl>
                                          <p:spTgt spid="60"/>
                                        </p:tgtEl>
                                      </p:cBhvr>
                                    </p:animEffect>
                                    <p:set>
                                      <p:cBhvr>
                                        <p:cTn id="1057" dur="1" fill="hold">
                                          <p:stCondLst>
                                            <p:cond delay="5499"/>
                                          </p:stCondLst>
                                        </p:cTn>
                                        <p:tgtEl>
                                          <p:spTgt spid="60"/>
                                        </p:tgtEl>
                                        <p:attrNameLst>
                                          <p:attrName>style.visibility</p:attrName>
                                        </p:attrNameLst>
                                      </p:cBhvr>
                                      <p:to>
                                        <p:strVal val="hidden"/>
                                      </p:to>
                                    </p:set>
                                  </p:childTnLst>
                                </p:cTn>
                              </p:par>
                              <p:par>
                                <p:cTn id="1058" presetID="2" presetClass="entr" presetSubtype="8" fill="hold" grpId="0" nodeType="withEffect">
                                  <p:stCondLst>
                                    <p:cond delay="0"/>
                                  </p:stCondLst>
                                  <p:childTnLst>
                                    <p:set>
                                      <p:cBhvr>
                                        <p:cTn id="1059" dur="1" fill="hold">
                                          <p:stCondLst>
                                            <p:cond delay="0"/>
                                          </p:stCondLst>
                                        </p:cTn>
                                        <p:tgtEl>
                                          <p:spTgt spid="59"/>
                                        </p:tgtEl>
                                        <p:attrNameLst>
                                          <p:attrName>style.visibility</p:attrName>
                                        </p:attrNameLst>
                                      </p:cBhvr>
                                      <p:to>
                                        <p:strVal val="visible"/>
                                      </p:to>
                                    </p:set>
                                    <p:anim calcmode="lin" valueType="num">
                                      <p:cBhvr additive="base">
                                        <p:cTn id="1060" dur="4000" fill="hold"/>
                                        <p:tgtEl>
                                          <p:spTgt spid="59"/>
                                        </p:tgtEl>
                                        <p:attrNameLst>
                                          <p:attrName>ppt_x</p:attrName>
                                        </p:attrNameLst>
                                      </p:cBhvr>
                                      <p:tavLst>
                                        <p:tav tm="0">
                                          <p:val>
                                            <p:strVal val="0-#ppt_w/2"/>
                                          </p:val>
                                        </p:tav>
                                        <p:tav tm="100000">
                                          <p:val>
                                            <p:strVal val="#ppt_x"/>
                                          </p:val>
                                        </p:tav>
                                      </p:tavLst>
                                    </p:anim>
                                    <p:anim calcmode="lin" valueType="num">
                                      <p:cBhvr additive="base">
                                        <p:cTn id="1061" dur="4000" fill="hold"/>
                                        <p:tgtEl>
                                          <p:spTgt spid="59"/>
                                        </p:tgtEl>
                                        <p:attrNameLst>
                                          <p:attrName>ppt_y</p:attrName>
                                        </p:attrNameLst>
                                      </p:cBhvr>
                                      <p:tavLst>
                                        <p:tav tm="0">
                                          <p:val>
                                            <p:strVal val="#ppt_y"/>
                                          </p:val>
                                        </p:tav>
                                        <p:tav tm="100000">
                                          <p:val>
                                            <p:strVal val="#ppt_y"/>
                                          </p:val>
                                        </p:tav>
                                      </p:tavLst>
                                    </p:anim>
                                  </p:childTnLst>
                                </p:cTn>
                              </p:par>
                              <p:par>
                                <p:cTn id="1062" presetID="19" presetClass="entr" presetSubtype="10" fill="hold" grpId="1" nodeType="withEffect">
                                  <p:stCondLst>
                                    <p:cond delay="0"/>
                                  </p:stCondLst>
                                  <p:childTnLst>
                                    <p:set>
                                      <p:cBhvr>
                                        <p:cTn id="1063" dur="1" fill="hold">
                                          <p:stCondLst>
                                            <p:cond delay="0"/>
                                          </p:stCondLst>
                                        </p:cTn>
                                        <p:tgtEl>
                                          <p:spTgt spid="59"/>
                                        </p:tgtEl>
                                        <p:attrNameLst>
                                          <p:attrName>style.visibility</p:attrName>
                                        </p:attrNameLst>
                                      </p:cBhvr>
                                      <p:to>
                                        <p:strVal val="visible"/>
                                      </p:to>
                                    </p:set>
                                    <p:anim calcmode="lin" valueType="num">
                                      <p:cBhvr>
                                        <p:cTn id="1064" dur="4000" fill="hold"/>
                                        <p:tgtEl>
                                          <p:spTgt spid="59"/>
                                        </p:tgtEl>
                                        <p:attrNameLst>
                                          <p:attrName>ppt_w</p:attrName>
                                        </p:attrNameLst>
                                      </p:cBhvr>
                                      <p:tavLst>
                                        <p:tav tm="0" fmla="#ppt_w*sin(2.5*pi*$)">
                                          <p:val>
                                            <p:fltVal val="0"/>
                                          </p:val>
                                        </p:tav>
                                        <p:tav tm="100000">
                                          <p:val>
                                            <p:fltVal val="1"/>
                                          </p:val>
                                        </p:tav>
                                      </p:tavLst>
                                    </p:anim>
                                    <p:anim calcmode="lin" valueType="num">
                                      <p:cBhvr>
                                        <p:cTn id="1065" dur="4000" fill="hold"/>
                                        <p:tgtEl>
                                          <p:spTgt spid="59"/>
                                        </p:tgtEl>
                                        <p:attrNameLst>
                                          <p:attrName>ppt_h</p:attrName>
                                        </p:attrNameLst>
                                      </p:cBhvr>
                                      <p:tavLst>
                                        <p:tav tm="0">
                                          <p:val>
                                            <p:strVal val="#ppt_h"/>
                                          </p:val>
                                        </p:tav>
                                        <p:tav tm="100000">
                                          <p:val>
                                            <p:strVal val="#ppt_h"/>
                                          </p:val>
                                        </p:tav>
                                      </p:tavLst>
                                    </p:anim>
                                  </p:childTnLst>
                                </p:cTn>
                              </p:par>
                              <p:par>
                                <p:cTn id="1066" presetID="2" presetClass="exit" presetSubtype="8" fill="hold" grpId="2" nodeType="withEffect">
                                  <p:stCondLst>
                                    <p:cond delay="0"/>
                                  </p:stCondLst>
                                  <p:childTnLst>
                                    <p:anim calcmode="lin" valueType="num">
                                      <p:cBhvr additive="base">
                                        <p:cTn id="1067" dur="4500"/>
                                        <p:tgtEl>
                                          <p:spTgt spid="59"/>
                                        </p:tgtEl>
                                        <p:attrNameLst>
                                          <p:attrName>ppt_x</p:attrName>
                                        </p:attrNameLst>
                                      </p:cBhvr>
                                      <p:tavLst>
                                        <p:tav tm="0">
                                          <p:val>
                                            <p:strVal val="ppt_x"/>
                                          </p:val>
                                        </p:tav>
                                        <p:tav tm="100000">
                                          <p:val>
                                            <p:strVal val="0-ppt_w/2"/>
                                          </p:val>
                                        </p:tav>
                                      </p:tavLst>
                                    </p:anim>
                                    <p:anim calcmode="lin" valueType="num">
                                      <p:cBhvr additive="base">
                                        <p:cTn id="1068" dur="4500"/>
                                        <p:tgtEl>
                                          <p:spTgt spid="59"/>
                                        </p:tgtEl>
                                        <p:attrNameLst>
                                          <p:attrName>ppt_y</p:attrName>
                                        </p:attrNameLst>
                                      </p:cBhvr>
                                      <p:tavLst>
                                        <p:tav tm="0">
                                          <p:val>
                                            <p:strVal val="ppt_y"/>
                                          </p:val>
                                        </p:tav>
                                        <p:tav tm="100000">
                                          <p:val>
                                            <p:strVal val="ppt_y"/>
                                          </p:val>
                                        </p:tav>
                                      </p:tavLst>
                                    </p:anim>
                                    <p:set>
                                      <p:cBhvr>
                                        <p:cTn id="1069" dur="1" fill="hold">
                                          <p:stCondLst>
                                            <p:cond delay="4499"/>
                                          </p:stCondLst>
                                        </p:cTn>
                                        <p:tgtEl>
                                          <p:spTgt spid="59"/>
                                        </p:tgtEl>
                                        <p:attrNameLst>
                                          <p:attrName>style.visibility</p:attrName>
                                        </p:attrNameLst>
                                      </p:cBhvr>
                                      <p:to>
                                        <p:strVal val="hidden"/>
                                      </p:to>
                                    </p:set>
                                  </p:childTnLst>
                                </p:cTn>
                              </p:par>
                              <p:par>
                                <p:cTn id="1070" presetID="3" presetClass="exit" presetSubtype="5" fill="hold" grpId="3" nodeType="withEffect">
                                  <p:stCondLst>
                                    <p:cond delay="0"/>
                                  </p:stCondLst>
                                  <p:childTnLst>
                                    <p:animEffect transition="out" filter="blinds(vertical)">
                                      <p:cBhvr>
                                        <p:cTn id="1071" dur="5500"/>
                                        <p:tgtEl>
                                          <p:spTgt spid="59"/>
                                        </p:tgtEl>
                                      </p:cBhvr>
                                    </p:animEffect>
                                    <p:set>
                                      <p:cBhvr>
                                        <p:cTn id="1072" dur="1" fill="hold">
                                          <p:stCondLst>
                                            <p:cond delay="5499"/>
                                          </p:stCondLst>
                                        </p:cTn>
                                        <p:tgtEl>
                                          <p:spTgt spid="59"/>
                                        </p:tgtEl>
                                        <p:attrNameLst>
                                          <p:attrName>style.visibility</p:attrName>
                                        </p:attrNameLst>
                                      </p:cBhvr>
                                      <p:to>
                                        <p:strVal val="hidden"/>
                                      </p:to>
                                    </p:set>
                                  </p:childTnLst>
                                </p:cTn>
                              </p:par>
                              <p:par>
                                <p:cTn id="1073" presetID="2" presetClass="entr" presetSubtype="8" fill="hold" grpId="0" nodeType="withEffect">
                                  <p:stCondLst>
                                    <p:cond delay="0"/>
                                  </p:stCondLst>
                                  <p:childTnLst>
                                    <p:set>
                                      <p:cBhvr>
                                        <p:cTn id="1074" dur="1" fill="hold">
                                          <p:stCondLst>
                                            <p:cond delay="0"/>
                                          </p:stCondLst>
                                        </p:cTn>
                                        <p:tgtEl>
                                          <p:spTgt spid="58"/>
                                        </p:tgtEl>
                                        <p:attrNameLst>
                                          <p:attrName>style.visibility</p:attrName>
                                        </p:attrNameLst>
                                      </p:cBhvr>
                                      <p:to>
                                        <p:strVal val="visible"/>
                                      </p:to>
                                    </p:set>
                                    <p:anim calcmode="lin" valueType="num">
                                      <p:cBhvr additive="base">
                                        <p:cTn id="1075" dur="4000" fill="hold"/>
                                        <p:tgtEl>
                                          <p:spTgt spid="58"/>
                                        </p:tgtEl>
                                        <p:attrNameLst>
                                          <p:attrName>ppt_x</p:attrName>
                                        </p:attrNameLst>
                                      </p:cBhvr>
                                      <p:tavLst>
                                        <p:tav tm="0">
                                          <p:val>
                                            <p:strVal val="0-#ppt_w/2"/>
                                          </p:val>
                                        </p:tav>
                                        <p:tav tm="100000">
                                          <p:val>
                                            <p:strVal val="#ppt_x"/>
                                          </p:val>
                                        </p:tav>
                                      </p:tavLst>
                                    </p:anim>
                                    <p:anim calcmode="lin" valueType="num">
                                      <p:cBhvr additive="base">
                                        <p:cTn id="1076" dur="4000" fill="hold"/>
                                        <p:tgtEl>
                                          <p:spTgt spid="58"/>
                                        </p:tgtEl>
                                        <p:attrNameLst>
                                          <p:attrName>ppt_y</p:attrName>
                                        </p:attrNameLst>
                                      </p:cBhvr>
                                      <p:tavLst>
                                        <p:tav tm="0">
                                          <p:val>
                                            <p:strVal val="#ppt_y"/>
                                          </p:val>
                                        </p:tav>
                                        <p:tav tm="100000">
                                          <p:val>
                                            <p:strVal val="#ppt_y"/>
                                          </p:val>
                                        </p:tav>
                                      </p:tavLst>
                                    </p:anim>
                                  </p:childTnLst>
                                </p:cTn>
                              </p:par>
                              <p:par>
                                <p:cTn id="1077" presetID="19" presetClass="entr" presetSubtype="10" fill="hold" grpId="1" nodeType="withEffect">
                                  <p:stCondLst>
                                    <p:cond delay="0"/>
                                  </p:stCondLst>
                                  <p:childTnLst>
                                    <p:set>
                                      <p:cBhvr>
                                        <p:cTn id="1078" dur="1" fill="hold">
                                          <p:stCondLst>
                                            <p:cond delay="0"/>
                                          </p:stCondLst>
                                        </p:cTn>
                                        <p:tgtEl>
                                          <p:spTgt spid="58"/>
                                        </p:tgtEl>
                                        <p:attrNameLst>
                                          <p:attrName>style.visibility</p:attrName>
                                        </p:attrNameLst>
                                      </p:cBhvr>
                                      <p:to>
                                        <p:strVal val="visible"/>
                                      </p:to>
                                    </p:set>
                                    <p:anim calcmode="lin" valueType="num">
                                      <p:cBhvr>
                                        <p:cTn id="1079" dur="4000" fill="hold"/>
                                        <p:tgtEl>
                                          <p:spTgt spid="58"/>
                                        </p:tgtEl>
                                        <p:attrNameLst>
                                          <p:attrName>ppt_w</p:attrName>
                                        </p:attrNameLst>
                                      </p:cBhvr>
                                      <p:tavLst>
                                        <p:tav tm="0" fmla="#ppt_w*sin(2.5*pi*$)">
                                          <p:val>
                                            <p:fltVal val="0"/>
                                          </p:val>
                                        </p:tav>
                                        <p:tav tm="100000">
                                          <p:val>
                                            <p:fltVal val="1"/>
                                          </p:val>
                                        </p:tav>
                                      </p:tavLst>
                                    </p:anim>
                                    <p:anim calcmode="lin" valueType="num">
                                      <p:cBhvr>
                                        <p:cTn id="1080" dur="4000" fill="hold"/>
                                        <p:tgtEl>
                                          <p:spTgt spid="58"/>
                                        </p:tgtEl>
                                        <p:attrNameLst>
                                          <p:attrName>ppt_h</p:attrName>
                                        </p:attrNameLst>
                                      </p:cBhvr>
                                      <p:tavLst>
                                        <p:tav tm="0">
                                          <p:val>
                                            <p:strVal val="#ppt_h"/>
                                          </p:val>
                                        </p:tav>
                                        <p:tav tm="100000">
                                          <p:val>
                                            <p:strVal val="#ppt_h"/>
                                          </p:val>
                                        </p:tav>
                                      </p:tavLst>
                                    </p:anim>
                                  </p:childTnLst>
                                </p:cTn>
                              </p:par>
                              <p:par>
                                <p:cTn id="1081" presetID="2" presetClass="exit" presetSubtype="8" fill="hold" grpId="2" nodeType="withEffect">
                                  <p:stCondLst>
                                    <p:cond delay="0"/>
                                  </p:stCondLst>
                                  <p:childTnLst>
                                    <p:anim calcmode="lin" valueType="num">
                                      <p:cBhvr additive="base">
                                        <p:cTn id="1082" dur="4500"/>
                                        <p:tgtEl>
                                          <p:spTgt spid="58"/>
                                        </p:tgtEl>
                                        <p:attrNameLst>
                                          <p:attrName>ppt_x</p:attrName>
                                        </p:attrNameLst>
                                      </p:cBhvr>
                                      <p:tavLst>
                                        <p:tav tm="0">
                                          <p:val>
                                            <p:strVal val="ppt_x"/>
                                          </p:val>
                                        </p:tav>
                                        <p:tav tm="100000">
                                          <p:val>
                                            <p:strVal val="0-ppt_w/2"/>
                                          </p:val>
                                        </p:tav>
                                      </p:tavLst>
                                    </p:anim>
                                    <p:anim calcmode="lin" valueType="num">
                                      <p:cBhvr additive="base">
                                        <p:cTn id="1083" dur="4500"/>
                                        <p:tgtEl>
                                          <p:spTgt spid="58"/>
                                        </p:tgtEl>
                                        <p:attrNameLst>
                                          <p:attrName>ppt_y</p:attrName>
                                        </p:attrNameLst>
                                      </p:cBhvr>
                                      <p:tavLst>
                                        <p:tav tm="0">
                                          <p:val>
                                            <p:strVal val="ppt_y"/>
                                          </p:val>
                                        </p:tav>
                                        <p:tav tm="100000">
                                          <p:val>
                                            <p:strVal val="ppt_y"/>
                                          </p:val>
                                        </p:tav>
                                      </p:tavLst>
                                    </p:anim>
                                    <p:set>
                                      <p:cBhvr>
                                        <p:cTn id="1084" dur="1" fill="hold">
                                          <p:stCondLst>
                                            <p:cond delay="4499"/>
                                          </p:stCondLst>
                                        </p:cTn>
                                        <p:tgtEl>
                                          <p:spTgt spid="58"/>
                                        </p:tgtEl>
                                        <p:attrNameLst>
                                          <p:attrName>style.visibility</p:attrName>
                                        </p:attrNameLst>
                                      </p:cBhvr>
                                      <p:to>
                                        <p:strVal val="hidden"/>
                                      </p:to>
                                    </p:set>
                                  </p:childTnLst>
                                </p:cTn>
                              </p:par>
                              <p:par>
                                <p:cTn id="1085" presetID="3" presetClass="exit" presetSubtype="5" fill="hold" grpId="3" nodeType="withEffect">
                                  <p:stCondLst>
                                    <p:cond delay="0"/>
                                  </p:stCondLst>
                                  <p:childTnLst>
                                    <p:animEffect transition="out" filter="blinds(vertical)">
                                      <p:cBhvr>
                                        <p:cTn id="1086" dur="5500"/>
                                        <p:tgtEl>
                                          <p:spTgt spid="58"/>
                                        </p:tgtEl>
                                      </p:cBhvr>
                                    </p:animEffect>
                                    <p:set>
                                      <p:cBhvr>
                                        <p:cTn id="1087" dur="1" fill="hold">
                                          <p:stCondLst>
                                            <p:cond delay="5499"/>
                                          </p:stCondLst>
                                        </p:cTn>
                                        <p:tgtEl>
                                          <p:spTgt spid="58"/>
                                        </p:tgtEl>
                                        <p:attrNameLst>
                                          <p:attrName>style.visibility</p:attrName>
                                        </p:attrNameLst>
                                      </p:cBhvr>
                                      <p:to>
                                        <p:strVal val="hidden"/>
                                      </p:to>
                                    </p:set>
                                  </p:childTnLst>
                                </p:cTn>
                              </p:par>
                              <p:par>
                                <p:cTn id="1088" presetID="2" presetClass="entr" presetSubtype="8" fill="hold" grpId="0" nodeType="withEffect">
                                  <p:stCondLst>
                                    <p:cond delay="0"/>
                                  </p:stCondLst>
                                  <p:childTnLst>
                                    <p:set>
                                      <p:cBhvr>
                                        <p:cTn id="1089" dur="1" fill="hold">
                                          <p:stCondLst>
                                            <p:cond delay="0"/>
                                          </p:stCondLst>
                                        </p:cTn>
                                        <p:tgtEl>
                                          <p:spTgt spid="57"/>
                                        </p:tgtEl>
                                        <p:attrNameLst>
                                          <p:attrName>style.visibility</p:attrName>
                                        </p:attrNameLst>
                                      </p:cBhvr>
                                      <p:to>
                                        <p:strVal val="visible"/>
                                      </p:to>
                                    </p:set>
                                    <p:anim calcmode="lin" valueType="num">
                                      <p:cBhvr additive="base">
                                        <p:cTn id="1090" dur="4000" fill="hold"/>
                                        <p:tgtEl>
                                          <p:spTgt spid="57"/>
                                        </p:tgtEl>
                                        <p:attrNameLst>
                                          <p:attrName>ppt_x</p:attrName>
                                        </p:attrNameLst>
                                      </p:cBhvr>
                                      <p:tavLst>
                                        <p:tav tm="0">
                                          <p:val>
                                            <p:strVal val="0-#ppt_w/2"/>
                                          </p:val>
                                        </p:tav>
                                        <p:tav tm="100000">
                                          <p:val>
                                            <p:strVal val="#ppt_x"/>
                                          </p:val>
                                        </p:tav>
                                      </p:tavLst>
                                    </p:anim>
                                    <p:anim calcmode="lin" valueType="num">
                                      <p:cBhvr additive="base">
                                        <p:cTn id="1091" dur="4000" fill="hold"/>
                                        <p:tgtEl>
                                          <p:spTgt spid="57"/>
                                        </p:tgtEl>
                                        <p:attrNameLst>
                                          <p:attrName>ppt_y</p:attrName>
                                        </p:attrNameLst>
                                      </p:cBhvr>
                                      <p:tavLst>
                                        <p:tav tm="0">
                                          <p:val>
                                            <p:strVal val="#ppt_y"/>
                                          </p:val>
                                        </p:tav>
                                        <p:tav tm="100000">
                                          <p:val>
                                            <p:strVal val="#ppt_y"/>
                                          </p:val>
                                        </p:tav>
                                      </p:tavLst>
                                    </p:anim>
                                  </p:childTnLst>
                                </p:cTn>
                              </p:par>
                              <p:par>
                                <p:cTn id="1092" presetID="19" presetClass="entr" presetSubtype="10" fill="hold" grpId="1" nodeType="withEffect">
                                  <p:stCondLst>
                                    <p:cond delay="0"/>
                                  </p:stCondLst>
                                  <p:childTnLst>
                                    <p:set>
                                      <p:cBhvr>
                                        <p:cTn id="1093" dur="1" fill="hold">
                                          <p:stCondLst>
                                            <p:cond delay="0"/>
                                          </p:stCondLst>
                                        </p:cTn>
                                        <p:tgtEl>
                                          <p:spTgt spid="57"/>
                                        </p:tgtEl>
                                        <p:attrNameLst>
                                          <p:attrName>style.visibility</p:attrName>
                                        </p:attrNameLst>
                                      </p:cBhvr>
                                      <p:to>
                                        <p:strVal val="visible"/>
                                      </p:to>
                                    </p:set>
                                    <p:anim calcmode="lin" valueType="num">
                                      <p:cBhvr>
                                        <p:cTn id="1094" dur="4000" fill="hold"/>
                                        <p:tgtEl>
                                          <p:spTgt spid="57"/>
                                        </p:tgtEl>
                                        <p:attrNameLst>
                                          <p:attrName>ppt_w</p:attrName>
                                        </p:attrNameLst>
                                      </p:cBhvr>
                                      <p:tavLst>
                                        <p:tav tm="0" fmla="#ppt_w*sin(2.5*pi*$)">
                                          <p:val>
                                            <p:fltVal val="0"/>
                                          </p:val>
                                        </p:tav>
                                        <p:tav tm="100000">
                                          <p:val>
                                            <p:fltVal val="1"/>
                                          </p:val>
                                        </p:tav>
                                      </p:tavLst>
                                    </p:anim>
                                    <p:anim calcmode="lin" valueType="num">
                                      <p:cBhvr>
                                        <p:cTn id="1095" dur="4000" fill="hold"/>
                                        <p:tgtEl>
                                          <p:spTgt spid="57"/>
                                        </p:tgtEl>
                                        <p:attrNameLst>
                                          <p:attrName>ppt_h</p:attrName>
                                        </p:attrNameLst>
                                      </p:cBhvr>
                                      <p:tavLst>
                                        <p:tav tm="0">
                                          <p:val>
                                            <p:strVal val="#ppt_h"/>
                                          </p:val>
                                        </p:tav>
                                        <p:tav tm="100000">
                                          <p:val>
                                            <p:strVal val="#ppt_h"/>
                                          </p:val>
                                        </p:tav>
                                      </p:tavLst>
                                    </p:anim>
                                  </p:childTnLst>
                                </p:cTn>
                              </p:par>
                              <p:par>
                                <p:cTn id="1096" presetID="2" presetClass="exit" presetSubtype="8" fill="hold" grpId="2" nodeType="withEffect">
                                  <p:stCondLst>
                                    <p:cond delay="0"/>
                                  </p:stCondLst>
                                  <p:childTnLst>
                                    <p:anim calcmode="lin" valueType="num">
                                      <p:cBhvr additive="base">
                                        <p:cTn id="1097" dur="4500"/>
                                        <p:tgtEl>
                                          <p:spTgt spid="57"/>
                                        </p:tgtEl>
                                        <p:attrNameLst>
                                          <p:attrName>ppt_x</p:attrName>
                                        </p:attrNameLst>
                                      </p:cBhvr>
                                      <p:tavLst>
                                        <p:tav tm="0">
                                          <p:val>
                                            <p:strVal val="ppt_x"/>
                                          </p:val>
                                        </p:tav>
                                        <p:tav tm="100000">
                                          <p:val>
                                            <p:strVal val="0-ppt_w/2"/>
                                          </p:val>
                                        </p:tav>
                                      </p:tavLst>
                                    </p:anim>
                                    <p:anim calcmode="lin" valueType="num">
                                      <p:cBhvr additive="base">
                                        <p:cTn id="1098" dur="4500"/>
                                        <p:tgtEl>
                                          <p:spTgt spid="57"/>
                                        </p:tgtEl>
                                        <p:attrNameLst>
                                          <p:attrName>ppt_y</p:attrName>
                                        </p:attrNameLst>
                                      </p:cBhvr>
                                      <p:tavLst>
                                        <p:tav tm="0">
                                          <p:val>
                                            <p:strVal val="ppt_y"/>
                                          </p:val>
                                        </p:tav>
                                        <p:tav tm="100000">
                                          <p:val>
                                            <p:strVal val="ppt_y"/>
                                          </p:val>
                                        </p:tav>
                                      </p:tavLst>
                                    </p:anim>
                                    <p:set>
                                      <p:cBhvr>
                                        <p:cTn id="1099" dur="1" fill="hold">
                                          <p:stCondLst>
                                            <p:cond delay="4499"/>
                                          </p:stCondLst>
                                        </p:cTn>
                                        <p:tgtEl>
                                          <p:spTgt spid="57"/>
                                        </p:tgtEl>
                                        <p:attrNameLst>
                                          <p:attrName>style.visibility</p:attrName>
                                        </p:attrNameLst>
                                      </p:cBhvr>
                                      <p:to>
                                        <p:strVal val="hidden"/>
                                      </p:to>
                                    </p:set>
                                  </p:childTnLst>
                                </p:cTn>
                              </p:par>
                              <p:par>
                                <p:cTn id="1100" presetID="3" presetClass="exit" presetSubtype="5" fill="hold" grpId="3" nodeType="withEffect">
                                  <p:stCondLst>
                                    <p:cond delay="0"/>
                                  </p:stCondLst>
                                  <p:childTnLst>
                                    <p:animEffect transition="out" filter="blinds(vertical)">
                                      <p:cBhvr>
                                        <p:cTn id="1101" dur="5500"/>
                                        <p:tgtEl>
                                          <p:spTgt spid="57"/>
                                        </p:tgtEl>
                                      </p:cBhvr>
                                    </p:animEffect>
                                    <p:set>
                                      <p:cBhvr>
                                        <p:cTn id="1102" dur="1" fill="hold">
                                          <p:stCondLst>
                                            <p:cond delay="5499"/>
                                          </p:stCondLst>
                                        </p:cTn>
                                        <p:tgtEl>
                                          <p:spTgt spid="57"/>
                                        </p:tgtEl>
                                        <p:attrNameLst>
                                          <p:attrName>style.visibility</p:attrName>
                                        </p:attrNameLst>
                                      </p:cBhvr>
                                      <p:to>
                                        <p:strVal val="hidden"/>
                                      </p:to>
                                    </p:set>
                                  </p:childTnLst>
                                </p:cTn>
                              </p:par>
                              <p:par>
                                <p:cTn id="1103" presetID="2" presetClass="entr" presetSubtype="8" fill="hold" grpId="0" nodeType="withEffect">
                                  <p:stCondLst>
                                    <p:cond delay="0"/>
                                  </p:stCondLst>
                                  <p:childTnLst>
                                    <p:set>
                                      <p:cBhvr>
                                        <p:cTn id="1104" dur="1" fill="hold">
                                          <p:stCondLst>
                                            <p:cond delay="0"/>
                                          </p:stCondLst>
                                        </p:cTn>
                                        <p:tgtEl>
                                          <p:spTgt spid="56"/>
                                        </p:tgtEl>
                                        <p:attrNameLst>
                                          <p:attrName>style.visibility</p:attrName>
                                        </p:attrNameLst>
                                      </p:cBhvr>
                                      <p:to>
                                        <p:strVal val="visible"/>
                                      </p:to>
                                    </p:set>
                                    <p:anim calcmode="lin" valueType="num">
                                      <p:cBhvr additive="base">
                                        <p:cTn id="1105" dur="4000" fill="hold"/>
                                        <p:tgtEl>
                                          <p:spTgt spid="56"/>
                                        </p:tgtEl>
                                        <p:attrNameLst>
                                          <p:attrName>ppt_x</p:attrName>
                                        </p:attrNameLst>
                                      </p:cBhvr>
                                      <p:tavLst>
                                        <p:tav tm="0">
                                          <p:val>
                                            <p:strVal val="0-#ppt_w/2"/>
                                          </p:val>
                                        </p:tav>
                                        <p:tav tm="100000">
                                          <p:val>
                                            <p:strVal val="#ppt_x"/>
                                          </p:val>
                                        </p:tav>
                                      </p:tavLst>
                                    </p:anim>
                                    <p:anim calcmode="lin" valueType="num">
                                      <p:cBhvr additive="base">
                                        <p:cTn id="1106" dur="4000" fill="hold"/>
                                        <p:tgtEl>
                                          <p:spTgt spid="56"/>
                                        </p:tgtEl>
                                        <p:attrNameLst>
                                          <p:attrName>ppt_y</p:attrName>
                                        </p:attrNameLst>
                                      </p:cBhvr>
                                      <p:tavLst>
                                        <p:tav tm="0">
                                          <p:val>
                                            <p:strVal val="#ppt_y"/>
                                          </p:val>
                                        </p:tav>
                                        <p:tav tm="100000">
                                          <p:val>
                                            <p:strVal val="#ppt_y"/>
                                          </p:val>
                                        </p:tav>
                                      </p:tavLst>
                                    </p:anim>
                                  </p:childTnLst>
                                </p:cTn>
                              </p:par>
                              <p:par>
                                <p:cTn id="1107" presetID="19" presetClass="entr" presetSubtype="10" fill="hold" grpId="1" nodeType="withEffect">
                                  <p:stCondLst>
                                    <p:cond delay="0"/>
                                  </p:stCondLst>
                                  <p:childTnLst>
                                    <p:set>
                                      <p:cBhvr>
                                        <p:cTn id="1108" dur="1" fill="hold">
                                          <p:stCondLst>
                                            <p:cond delay="0"/>
                                          </p:stCondLst>
                                        </p:cTn>
                                        <p:tgtEl>
                                          <p:spTgt spid="56"/>
                                        </p:tgtEl>
                                        <p:attrNameLst>
                                          <p:attrName>style.visibility</p:attrName>
                                        </p:attrNameLst>
                                      </p:cBhvr>
                                      <p:to>
                                        <p:strVal val="visible"/>
                                      </p:to>
                                    </p:set>
                                    <p:anim calcmode="lin" valueType="num">
                                      <p:cBhvr>
                                        <p:cTn id="1109" dur="4000" fill="hold"/>
                                        <p:tgtEl>
                                          <p:spTgt spid="56"/>
                                        </p:tgtEl>
                                        <p:attrNameLst>
                                          <p:attrName>ppt_w</p:attrName>
                                        </p:attrNameLst>
                                      </p:cBhvr>
                                      <p:tavLst>
                                        <p:tav tm="0" fmla="#ppt_w*sin(2.5*pi*$)">
                                          <p:val>
                                            <p:fltVal val="0"/>
                                          </p:val>
                                        </p:tav>
                                        <p:tav tm="100000">
                                          <p:val>
                                            <p:fltVal val="1"/>
                                          </p:val>
                                        </p:tav>
                                      </p:tavLst>
                                    </p:anim>
                                    <p:anim calcmode="lin" valueType="num">
                                      <p:cBhvr>
                                        <p:cTn id="1110" dur="4000" fill="hold"/>
                                        <p:tgtEl>
                                          <p:spTgt spid="56"/>
                                        </p:tgtEl>
                                        <p:attrNameLst>
                                          <p:attrName>ppt_h</p:attrName>
                                        </p:attrNameLst>
                                      </p:cBhvr>
                                      <p:tavLst>
                                        <p:tav tm="0">
                                          <p:val>
                                            <p:strVal val="#ppt_h"/>
                                          </p:val>
                                        </p:tav>
                                        <p:tav tm="100000">
                                          <p:val>
                                            <p:strVal val="#ppt_h"/>
                                          </p:val>
                                        </p:tav>
                                      </p:tavLst>
                                    </p:anim>
                                  </p:childTnLst>
                                </p:cTn>
                              </p:par>
                              <p:par>
                                <p:cTn id="1111" presetID="2" presetClass="exit" presetSubtype="8" fill="hold" grpId="2" nodeType="withEffect">
                                  <p:stCondLst>
                                    <p:cond delay="0"/>
                                  </p:stCondLst>
                                  <p:childTnLst>
                                    <p:anim calcmode="lin" valueType="num">
                                      <p:cBhvr additive="base">
                                        <p:cTn id="1112" dur="4500"/>
                                        <p:tgtEl>
                                          <p:spTgt spid="56"/>
                                        </p:tgtEl>
                                        <p:attrNameLst>
                                          <p:attrName>ppt_x</p:attrName>
                                        </p:attrNameLst>
                                      </p:cBhvr>
                                      <p:tavLst>
                                        <p:tav tm="0">
                                          <p:val>
                                            <p:strVal val="ppt_x"/>
                                          </p:val>
                                        </p:tav>
                                        <p:tav tm="100000">
                                          <p:val>
                                            <p:strVal val="0-ppt_w/2"/>
                                          </p:val>
                                        </p:tav>
                                      </p:tavLst>
                                    </p:anim>
                                    <p:anim calcmode="lin" valueType="num">
                                      <p:cBhvr additive="base">
                                        <p:cTn id="1113" dur="4500"/>
                                        <p:tgtEl>
                                          <p:spTgt spid="56"/>
                                        </p:tgtEl>
                                        <p:attrNameLst>
                                          <p:attrName>ppt_y</p:attrName>
                                        </p:attrNameLst>
                                      </p:cBhvr>
                                      <p:tavLst>
                                        <p:tav tm="0">
                                          <p:val>
                                            <p:strVal val="ppt_y"/>
                                          </p:val>
                                        </p:tav>
                                        <p:tav tm="100000">
                                          <p:val>
                                            <p:strVal val="ppt_y"/>
                                          </p:val>
                                        </p:tav>
                                      </p:tavLst>
                                    </p:anim>
                                    <p:set>
                                      <p:cBhvr>
                                        <p:cTn id="1114" dur="1" fill="hold">
                                          <p:stCondLst>
                                            <p:cond delay="4499"/>
                                          </p:stCondLst>
                                        </p:cTn>
                                        <p:tgtEl>
                                          <p:spTgt spid="56"/>
                                        </p:tgtEl>
                                        <p:attrNameLst>
                                          <p:attrName>style.visibility</p:attrName>
                                        </p:attrNameLst>
                                      </p:cBhvr>
                                      <p:to>
                                        <p:strVal val="hidden"/>
                                      </p:to>
                                    </p:set>
                                  </p:childTnLst>
                                </p:cTn>
                              </p:par>
                              <p:par>
                                <p:cTn id="1115" presetID="3" presetClass="exit" presetSubtype="5" fill="hold" grpId="3" nodeType="withEffect">
                                  <p:stCondLst>
                                    <p:cond delay="0"/>
                                  </p:stCondLst>
                                  <p:childTnLst>
                                    <p:animEffect transition="out" filter="blinds(vertical)">
                                      <p:cBhvr>
                                        <p:cTn id="1116" dur="5500"/>
                                        <p:tgtEl>
                                          <p:spTgt spid="56"/>
                                        </p:tgtEl>
                                      </p:cBhvr>
                                    </p:animEffect>
                                    <p:set>
                                      <p:cBhvr>
                                        <p:cTn id="1117" dur="1" fill="hold">
                                          <p:stCondLst>
                                            <p:cond delay="5499"/>
                                          </p:stCondLst>
                                        </p:cTn>
                                        <p:tgtEl>
                                          <p:spTgt spid="56"/>
                                        </p:tgtEl>
                                        <p:attrNameLst>
                                          <p:attrName>style.visibility</p:attrName>
                                        </p:attrNameLst>
                                      </p:cBhvr>
                                      <p:to>
                                        <p:strVal val="hidden"/>
                                      </p:to>
                                    </p:set>
                                  </p:childTnLst>
                                </p:cTn>
                              </p:par>
                              <p:par>
                                <p:cTn id="1118" presetID="2" presetClass="entr" presetSubtype="8" fill="hold" grpId="0" nodeType="withEffect">
                                  <p:stCondLst>
                                    <p:cond delay="0"/>
                                  </p:stCondLst>
                                  <p:childTnLst>
                                    <p:set>
                                      <p:cBhvr>
                                        <p:cTn id="1119" dur="1" fill="hold">
                                          <p:stCondLst>
                                            <p:cond delay="0"/>
                                          </p:stCondLst>
                                        </p:cTn>
                                        <p:tgtEl>
                                          <p:spTgt spid="55"/>
                                        </p:tgtEl>
                                        <p:attrNameLst>
                                          <p:attrName>style.visibility</p:attrName>
                                        </p:attrNameLst>
                                      </p:cBhvr>
                                      <p:to>
                                        <p:strVal val="visible"/>
                                      </p:to>
                                    </p:set>
                                    <p:anim calcmode="lin" valueType="num">
                                      <p:cBhvr additive="base">
                                        <p:cTn id="1120" dur="4000" fill="hold"/>
                                        <p:tgtEl>
                                          <p:spTgt spid="55"/>
                                        </p:tgtEl>
                                        <p:attrNameLst>
                                          <p:attrName>ppt_x</p:attrName>
                                        </p:attrNameLst>
                                      </p:cBhvr>
                                      <p:tavLst>
                                        <p:tav tm="0">
                                          <p:val>
                                            <p:strVal val="0-#ppt_w/2"/>
                                          </p:val>
                                        </p:tav>
                                        <p:tav tm="100000">
                                          <p:val>
                                            <p:strVal val="#ppt_x"/>
                                          </p:val>
                                        </p:tav>
                                      </p:tavLst>
                                    </p:anim>
                                    <p:anim calcmode="lin" valueType="num">
                                      <p:cBhvr additive="base">
                                        <p:cTn id="1121" dur="4000" fill="hold"/>
                                        <p:tgtEl>
                                          <p:spTgt spid="55"/>
                                        </p:tgtEl>
                                        <p:attrNameLst>
                                          <p:attrName>ppt_y</p:attrName>
                                        </p:attrNameLst>
                                      </p:cBhvr>
                                      <p:tavLst>
                                        <p:tav tm="0">
                                          <p:val>
                                            <p:strVal val="#ppt_y"/>
                                          </p:val>
                                        </p:tav>
                                        <p:tav tm="100000">
                                          <p:val>
                                            <p:strVal val="#ppt_y"/>
                                          </p:val>
                                        </p:tav>
                                      </p:tavLst>
                                    </p:anim>
                                  </p:childTnLst>
                                </p:cTn>
                              </p:par>
                              <p:par>
                                <p:cTn id="1122" presetID="19" presetClass="entr" presetSubtype="10" fill="hold" grpId="1" nodeType="withEffect">
                                  <p:stCondLst>
                                    <p:cond delay="0"/>
                                  </p:stCondLst>
                                  <p:childTnLst>
                                    <p:set>
                                      <p:cBhvr>
                                        <p:cTn id="1123" dur="1" fill="hold">
                                          <p:stCondLst>
                                            <p:cond delay="0"/>
                                          </p:stCondLst>
                                        </p:cTn>
                                        <p:tgtEl>
                                          <p:spTgt spid="55"/>
                                        </p:tgtEl>
                                        <p:attrNameLst>
                                          <p:attrName>style.visibility</p:attrName>
                                        </p:attrNameLst>
                                      </p:cBhvr>
                                      <p:to>
                                        <p:strVal val="visible"/>
                                      </p:to>
                                    </p:set>
                                    <p:anim calcmode="lin" valueType="num">
                                      <p:cBhvr>
                                        <p:cTn id="1124" dur="4000" fill="hold"/>
                                        <p:tgtEl>
                                          <p:spTgt spid="55"/>
                                        </p:tgtEl>
                                        <p:attrNameLst>
                                          <p:attrName>ppt_w</p:attrName>
                                        </p:attrNameLst>
                                      </p:cBhvr>
                                      <p:tavLst>
                                        <p:tav tm="0" fmla="#ppt_w*sin(2.5*pi*$)">
                                          <p:val>
                                            <p:fltVal val="0"/>
                                          </p:val>
                                        </p:tav>
                                        <p:tav tm="100000">
                                          <p:val>
                                            <p:fltVal val="1"/>
                                          </p:val>
                                        </p:tav>
                                      </p:tavLst>
                                    </p:anim>
                                    <p:anim calcmode="lin" valueType="num">
                                      <p:cBhvr>
                                        <p:cTn id="1125" dur="4000" fill="hold"/>
                                        <p:tgtEl>
                                          <p:spTgt spid="55"/>
                                        </p:tgtEl>
                                        <p:attrNameLst>
                                          <p:attrName>ppt_h</p:attrName>
                                        </p:attrNameLst>
                                      </p:cBhvr>
                                      <p:tavLst>
                                        <p:tav tm="0">
                                          <p:val>
                                            <p:strVal val="#ppt_h"/>
                                          </p:val>
                                        </p:tav>
                                        <p:tav tm="100000">
                                          <p:val>
                                            <p:strVal val="#ppt_h"/>
                                          </p:val>
                                        </p:tav>
                                      </p:tavLst>
                                    </p:anim>
                                  </p:childTnLst>
                                </p:cTn>
                              </p:par>
                              <p:par>
                                <p:cTn id="1126" presetID="2" presetClass="exit" presetSubtype="8" fill="hold" grpId="2" nodeType="withEffect">
                                  <p:stCondLst>
                                    <p:cond delay="0"/>
                                  </p:stCondLst>
                                  <p:childTnLst>
                                    <p:anim calcmode="lin" valueType="num">
                                      <p:cBhvr additive="base">
                                        <p:cTn id="1127" dur="4500"/>
                                        <p:tgtEl>
                                          <p:spTgt spid="55"/>
                                        </p:tgtEl>
                                        <p:attrNameLst>
                                          <p:attrName>ppt_x</p:attrName>
                                        </p:attrNameLst>
                                      </p:cBhvr>
                                      <p:tavLst>
                                        <p:tav tm="0">
                                          <p:val>
                                            <p:strVal val="ppt_x"/>
                                          </p:val>
                                        </p:tav>
                                        <p:tav tm="100000">
                                          <p:val>
                                            <p:strVal val="0-ppt_w/2"/>
                                          </p:val>
                                        </p:tav>
                                      </p:tavLst>
                                    </p:anim>
                                    <p:anim calcmode="lin" valueType="num">
                                      <p:cBhvr additive="base">
                                        <p:cTn id="1128" dur="4500"/>
                                        <p:tgtEl>
                                          <p:spTgt spid="55"/>
                                        </p:tgtEl>
                                        <p:attrNameLst>
                                          <p:attrName>ppt_y</p:attrName>
                                        </p:attrNameLst>
                                      </p:cBhvr>
                                      <p:tavLst>
                                        <p:tav tm="0">
                                          <p:val>
                                            <p:strVal val="ppt_y"/>
                                          </p:val>
                                        </p:tav>
                                        <p:tav tm="100000">
                                          <p:val>
                                            <p:strVal val="ppt_y"/>
                                          </p:val>
                                        </p:tav>
                                      </p:tavLst>
                                    </p:anim>
                                    <p:set>
                                      <p:cBhvr>
                                        <p:cTn id="1129" dur="1" fill="hold">
                                          <p:stCondLst>
                                            <p:cond delay="4499"/>
                                          </p:stCondLst>
                                        </p:cTn>
                                        <p:tgtEl>
                                          <p:spTgt spid="55"/>
                                        </p:tgtEl>
                                        <p:attrNameLst>
                                          <p:attrName>style.visibility</p:attrName>
                                        </p:attrNameLst>
                                      </p:cBhvr>
                                      <p:to>
                                        <p:strVal val="hidden"/>
                                      </p:to>
                                    </p:set>
                                  </p:childTnLst>
                                </p:cTn>
                              </p:par>
                              <p:par>
                                <p:cTn id="1130" presetID="3" presetClass="exit" presetSubtype="5" fill="hold" grpId="3" nodeType="withEffect">
                                  <p:stCondLst>
                                    <p:cond delay="0"/>
                                  </p:stCondLst>
                                  <p:childTnLst>
                                    <p:animEffect transition="out" filter="blinds(vertical)">
                                      <p:cBhvr>
                                        <p:cTn id="1131" dur="5500"/>
                                        <p:tgtEl>
                                          <p:spTgt spid="55"/>
                                        </p:tgtEl>
                                      </p:cBhvr>
                                    </p:animEffect>
                                    <p:set>
                                      <p:cBhvr>
                                        <p:cTn id="1132" dur="1" fill="hold">
                                          <p:stCondLst>
                                            <p:cond delay="5499"/>
                                          </p:stCondLst>
                                        </p:cTn>
                                        <p:tgtEl>
                                          <p:spTgt spid="55"/>
                                        </p:tgtEl>
                                        <p:attrNameLst>
                                          <p:attrName>style.visibility</p:attrName>
                                        </p:attrNameLst>
                                      </p:cBhvr>
                                      <p:to>
                                        <p:strVal val="hidden"/>
                                      </p:to>
                                    </p:set>
                                  </p:childTnLst>
                                </p:cTn>
                              </p:par>
                              <p:par>
                                <p:cTn id="1133" presetID="2" presetClass="entr" presetSubtype="8" fill="hold" grpId="0" nodeType="withEffect">
                                  <p:stCondLst>
                                    <p:cond delay="0"/>
                                  </p:stCondLst>
                                  <p:childTnLst>
                                    <p:set>
                                      <p:cBhvr>
                                        <p:cTn id="1134" dur="1" fill="hold">
                                          <p:stCondLst>
                                            <p:cond delay="0"/>
                                          </p:stCondLst>
                                        </p:cTn>
                                        <p:tgtEl>
                                          <p:spTgt spid="54"/>
                                        </p:tgtEl>
                                        <p:attrNameLst>
                                          <p:attrName>style.visibility</p:attrName>
                                        </p:attrNameLst>
                                      </p:cBhvr>
                                      <p:to>
                                        <p:strVal val="visible"/>
                                      </p:to>
                                    </p:set>
                                    <p:anim calcmode="lin" valueType="num">
                                      <p:cBhvr additive="base">
                                        <p:cTn id="1135" dur="4000" fill="hold"/>
                                        <p:tgtEl>
                                          <p:spTgt spid="54"/>
                                        </p:tgtEl>
                                        <p:attrNameLst>
                                          <p:attrName>ppt_x</p:attrName>
                                        </p:attrNameLst>
                                      </p:cBhvr>
                                      <p:tavLst>
                                        <p:tav tm="0">
                                          <p:val>
                                            <p:strVal val="0-#ppt_w/2"/>
                                          </p:val>
                                        </p:tav>
                                        <p:tav tm="100000">
                                          <p:val>
                                            <p:strVal val="#ppt_x"/>
                                          </p:val>
                                        </p:tav>
                                      </p:tavLst>
                                    </p:anim>
                                    <p:anim calcmode="lin" valueType="num">
                                      <p:cBhvr additive="base">
                                        <p:cTn id="1136" dur="4000" fill="hold"/>
                                        <p:tgtEl>
                                          <p:spTgt spid="54"/>
                                        </p:tgtEl>
                                        <p:attrNameLst>
                                          <p:attrName>ppt_y</p:attrName>
                                        </p:attrNameLst>
                                      </p:cBhvr>
                                      <p:tavLst>
                                        <p:tav tm="0">
                                          <p:val>
                                            <p:strVal val="#ppt_y"/>
                                          </p:val>
                                        </p:tav>
                                        <p:tav tm="100000">
                                          <p:val>
                                            <p:strVal val="#ppt_y"/>
                                          </p:val>
                                        </p:tav>
                                      </p:tavLst>
                                    </p:anim>
                                  </p:childTnLst>
                                </p:cTn>
                              </p:par>
                              <p:par>
                                <p:cTn id="1137" presetID="19" presetClass="entr" presetSubtype="10" fill="hold" grpId="1" nodeType="withEffect">
                                  <p:stCondLst>
                                    <p:cond delay="0"/>
                                  </p:stCondLst>
                                  <p:childTnLst>
                                    <p:set>
                                      <p:cBhvr>
                                        <p:cTn id="1138" dur="1" fill="hold">
                                          <p:stCondLst>
                                            <p:cond delay="0"/>
                                          </p:stCondLst>
                                        </p:cTn>
                                        <p:tgtEl>
                                          <p:spTgt spid="54"/>
                                        </p:tgtEl>
                                        <p:attrNameLst>
                                          <p:attrName>style.visibility</p:attrName>
                                        </p:attrNameLst>
                                      </p:cBhvr>
                                      <p:to>
                                        <p:strVal val="visible"/>
                                      </p:to>
                                    </p:set>
                                    <p:anim calcmode="lin" valueType="num">
                                      <p:cBhvr>
                                        <p:cTn id="1139" dur="4000" fill="hold"/>
                                        <p:tgtEl>
                                          <p:spTgt spid="54"/>
                                        </p:tgtEl>
                                        <p:attrNameLst>
                                          <p:attrName>ppt_w</p:attrName>
                                        </p:attrNameLst>
                                      </p:cBhvr>
                                      <p:tavLst>
                                        <p:tav tm="0" fmla="#ppt_w*sin(2.5*pi*$)">
                                          <p:val>
                                            <p:fltVal val="0"/>
                                          </p:val>
                                        </p:tav>
                                        <p:tav tm="100000">
                                          <p:val>
                                            <p:fltVal val="1"/>
                                          </p:val>
                                        </p:tav>
                                      </p:tavLst>
                                    </p:anim>
                                    <p:anim calcmode="lin" valueType="num">
                                      <p:cBhvr>
                                        <p:cTn id="1140" dur="4000" fill="hold"/>
                                        <p:tgtEl>
                                          <p:spTgt spid="54"/>
                                        </p:tgtEl>
                                        <p:attrNameLst>
                                          <p:attrName>ppt_h</p:attrName>
                                        </p:attrNameLst>
                                      </p:cBhvr>
                                      <p:tavLst>
                                        <p:tav tm="0">
                                          <p:val>
                                            <p:strVal val="#ppt_h"/>
                                          </p:val>
                                        </p:tav>
                                        <p:tav tm="100000">
                                          <p:val>
                                            <p:strVal val="#ppt_h"/>
                                          </p:val>
                                        </p:tav>
                                      </p:tavLst>
                                    </p:anim>
                                  </p:childTnLst>
                                </p:cTn>
                              </p:par>
                              <p:par>
                                <p:cTn id="1141" presetID="2" presetClass="exit" presetSubtype="8" fill="hold" grpId="2" nodeType="withEffect">
                                  <p:stCondLst>
                                    <p:cond delay="0"/>
                                  </p:stCondLst>
                                  <p:childTnLst>
                                    <p:anim calcmode="lin" valueType="num">
                                      <p:cBhvr additive="base">
                                        <p:cTn id="1142" dur="4500"/>
                                        <p:tgtEl>
                                          <p:spTgt spid="54"/>
                                        </p:tgtEl>
                                        <p:attrNameLst>
                                          <p:attrName>ppt_x</p:attrName>
                                        </p:attrNameLst>
                                      </p:cBhvr>
                                      <p:tavLst>
                                        <p:tav tm="0">
                                          <p:val>
                                            <p:strVal val="ppt_x"/>
                                          </p:val>
                                        </p:tav>
                                        <p:tav tm="100000">
                                          <p:val>
                                            <p:strVal val="0-ppt_w/2"/>
                                          </p:val>
                                        </p:tav>
                                      </p:tavLst>
                                    </p:anim>
                                    <p:anim calcmode="lin" valueType="num">
                                      <p:cBhvr additive="base">
                                        <p:cTn id="1143" dur="4500"/>
                                        <p:tgtEl>
                                          <p:spTgt spid="54"/>
                                        </p:tgtEl>
                                        <p:attrNameLst>
                                          <p:attrName>ppt_y</p:attrName>
                                        </p:attrNameLst>
                                      </p:cBhvr>
                                      <p:tavLst>
                                        <p:tav tm="0">
                                          <p:val>
                                            <p:strVal val="ppt_y"/>
                                          </p:val>
                                        </p:tav>
                                        <p:tav tm="100000">
                                          <p:val>
                                            <p:strVal val="ppt_y"/>
                                          </p:val>
                                        </p:tav>
                                      </p:tavLst>
                                    </p:anim>
                                    <p:set>
                                      <p:cBhvr>
                                        <p:cTn id="1144" dur="1" fill="hold">
                                          <p:stCondLst>
                                            <p:cond delay="4499"/>
                                          </p:stCondLst>
                                        </p:cTn>
                                        <p:tgtEl>
                                          <p:spTgt spid="54"/>
                                        </p:tgtEl>
                                        <p:attrNameLst>
                                          <p:attrName>style.visibility</p:attrName>
                                        </p:attrNameLst>
                                      </p:cBhvr>
                                      <p:to>
                                        <p:strVal val="hidden"/>
                                      </p:to>
                                    </p:set>
                                  </p:childTnLst>
                                </p:cTn>
                              </p:par>
                              <p:par>
                                <p:cTn id="1145" presetID="3" presetClass="exit" presetSubtype="5" fill="hold" grpId="3" nodeType="withEffect">
                                  <p:stCondLst>
                                    <p:cond delay="0"/>
                                  </p:stCondLst>
                                  <p:childTnLst>
                                    <p:animEffect transition="out" filter="blinds(vertical)">
                                      <p:cBhvr>
                                        <p:cTn id="1146" dur="5500"/>
                                        <p:tgtEl>
                                          <p:spTgt spid="54"/>
                                        </p:tgtEl>
                                      </p:cBhvr>
                                    </p:animEffect>
                                    <p:set>
                                      <p:cBhvr>
                                        <p:cTn id="1147" dur="1" fill="hold">
                                          <p:stCondLst>
                                            <p:cond delay="5499"/>
                                          </p:stCondLst>
                                        </p:cTn>
                                        <p:tgtEl>
                                          <p:spTgt spid="54"/>
                                        </p:tgtEl>
                                        <p:attrNameLst>
                                          <p:attrName>style.visibility</p:attrName>
                                        </p:attrNameLst>
                                      </p:cBhvr>
                                      <p:to>
                                        <p:strVal val="hidden"/>
                                      </p:to>
                                    </p:set>
                                  </p:childTnLst>
                                </p:cTn>
                              </p:par>
                              <p:par>
                                <p:cTn id="1148" presetID="2" presetClass="entr" presetSubtype="8" fill="hold" grpId="0" nodeType="withEffect">
                                  <p:stCondLst>
                                    <p:cond delay="0"/>
                                  </p:stCondLst>
                                  <p:childTnLst>
                                    <p:set>
                                      <p:cBhvr>
                                        <p:cTn id="1149" dur="1" fill="hold">
                                          <p:stCondLst>
                                            <p:cond delay="0"/>
                                          </p:stCondLst>
                                        </p:cTn>
                                        <p:tgtEl>
                                          <p:spTgt spid="53"/>
                                        </p:tgtEl>
                                        <p:attrNameLst>
                                          <p:attrName>style.visibility</p:attrName>
                                        </p:attrNameLst>
                                      </p:cBhvr>
                                      <p:to>
                                        <p:strVal val="visible"/>
                                      </p:to>
                                    </p:set>
                                    <p:anim calcmode="lin" valueType="num">
                                      <p:cBhvr additive="base">
                                        <p:cTn id="1150" dur="4000" fill="hold"/>
                                        <p:tgtEl>
                                          <p:spTgt spid="53"/>
                                        </p:tgtEl>
                                        <p:attrNameLst>
                                          <p:attrName>ppt_x</p:attrName>
                                        </p:attrNameLst>
                                      </p:cBhvr>
                                      <p:tavLst>
                                        <p:tav tm="0">
                                          <p:val>
                                            <p:strVal val="0-#ppt_w/2"/>
                                          </p:val>
                                        </p:tav>
                                        <p:tav tm="100000">
                                          <p:val>
                                            <p:strVal val="#ppt_x"/>
                                          </p:val>
                                        </p:tav>
                                      </p:tavLst>
                                    </p:anim>
                                    <p:anim calcmode="lin" valueType="num">
                                      <p:cBhvr additive="base">
                                        <p:cTn id="1151" dur="4000" fill="hold"/>
                                        <p:tgtEl>
                                          <p:spTgt spid="53"/>
                                        </p:tgtEl>
                                        <p:attrNameLst>
                                          <p:attrName>ppt_y</p:attrName>
                                        </p:attrNameLst>
                                      </p:cBhvr>
                                      <p:tavLst>
                                        <p:tav tm="0">
                                          <p:val>
                                            <p:strVal val="#ppt_y"/>
                                          </p:val>
                                        </p:tav>
                                        <p:tav tm="100000">
                                          <p:val>
                                            <p:strVal val="#ppt_y"/>
                                          </p:val>
                                        </p:tav>
                                      </p:tavLst>
                                    </p:anim>
                                  </p:childTnLst>
                                </p:cTn>
                              </p:par>
                              <p:par>
                                <p:cTn id="1152" presetID="19" presetClass="entr" presetSubtype="10" fill="hold" grpId="1" nodeType="withEffect">
                                  <p:stCondLst>
                                    <p:cond delay="0"/>
                                  </p:stCondLst>
                                  <p:childTnLst>
                                    <p:set>
                                      <p:cBhvr>
                                        <p:cTn id="1153" dur="1" fill="hold">
                                          <p:stCondLst>
                                            <p:cond delay="0"/>
                                          </p:stCondLst>
                                        </p:cTn>
                                        <p:tgtEl>
                                          <p:spTgt spid="53"/>
                                        </p:tgtEl>
                                        <p:attrNameLst>
                                          <p:attrName>style.visibility</p:attrName>
                                        </p:attrNameLst>
                                      </p:cBhvr>
                                      <p:to>
                                        <p:strVal val="visible"/>
                                      </p:to>
                                    </p:set>
                                    <p:anim calcmode="lin" valueType="num">
                                      <p:cBhvr>
                                        <p:cTn id="1154" dur="4000" fill="hold"/>
                                        <p:tgtEl>
                                          <p:spTgt spid="53"/>
                                        </p:tgtEl>
                                        <p:attrNameLst>
                                          <p:attrName>ppt_w</p:attrName>
                                        </p:attrNameLst>
                                      </p:cBhvr>
                                      <p:tavLst>
                                        <p:tav tm="0" fmla="#ppt_w*sin(2.5*pi*$)">
                                          <p:val>
                                            <p:fltVal val="0"/>
                                          </p:val>
                                        </p:tav>
                                        <p:tav tm="100000">
                                          <p:val>
                                            <p:fltVal val="1"/>
                                          </p:val>
                                        </p:tav>
                                      </p:tavLst>
                                    </p:anim>
                                    <p:anim calcmode="lin" valueType="num">
                                      <p:cBhvr>
                                        <p:cTn id="1155" dur="4000" fill="hold"/>
                                        <p:tgtEl>
                                          <p:spTgt spid="53"/>
                                        </p:tgtEl>
                                        <p:attrNameLst>
                                          <p:attrName>ppt_h</p:attrName>
                                        </p:attrNameLst>
                                      </p:cBhvr>
                                      <p:tavLst>
                                        <p:tav tm="0">
                                          <p:val>
                                            <p:strVal val="#ppt_h"/>
                                          </p:val>
                                        </p:tav>
                                        <p:tav tm="100000">
                                          <p:val>
                                            <p:strVal val="#ppt_h"/>
                                          </p:val>
                                        </p:tav>
                                      </p:tavLst>
                                    </p:anim>
                                  </p:childTnLst>
                                </p:cTn>
                              </p:par>
                              <p:par>
                                <p:cTn id="1156" presetID="2" presetClass="exit" presetSubtype="8" fill="hold" grpId="2" nodeType="withEffect">
                                  <p:stCondLst>
                                    <p:cond delay="0"/>
                                  </p:stCondLst>
                                  <p:childTnLst>
                                    <p:anim calcmode="lin" valueType="num">
                                      <p:cBhvr additive="base">
                                        <p:cTn id="1157" dur="4500"/>
                                        <p:tgtEl>
                                          <p:spTgt spid="53"/>
                                        </p:tgtEl>
                                        <p:attrNameLst>
                                          <p:attrName>ppt_x</p:attrName>
                                        </p:attrNameLst>
                                      </p:cBhvr>
                                      <p:tavLst>
                                        <p:tav tm="0">
                                          <p:val>
                                            <p:strVal val="ppt_x"/>
                                          </p:val>
                                        </p:tav>
                                        <p:tav tm="100000">
                                          <p:val>
                                            <p:strVal val="0-ppt_w/2"/>
                                          </p:val>
                                        </p:tav>
                                      </p:tavLst>
                                    </p:anim>
                                    <p:anim calcmode="lin" valueType="num">
                                      <p:cBhvr additive="base">
                                        <p:cTn id="1158" dur="4500"/>
                                        <p:tgtEl>
                                          <p:spTgt spid="53"/>
                                        </p:tgtEl>
                                        <p:attrNameLst>
                                          <p:attrName>ppt_y</p:attrName>
                                        </p:attrNameLst>
                                      </p:cBhvr>
                                      <p:tavLst>
                                        <p:tav tm="0">
                                          <p:val>
                                            <p:strVal val="ppt_y"/>
                                          </p:val>
                                        </p:tav>
                                        <p:tav tm="100000">
                                          <p:val>
                                            <p:strVal val="ppt_y"/>
                                          </p:val>
                                        </p:tav>
                                      </p:tavLst>
                                    </p:anim>
                                    <p:set>
                                      <p:cBhvr>
                                        <p:cTn id="1159" dur="1" fill="hold">
                                          <p:stCondLst>
                                            <p:cond delay="4499"/>
                                          </p:stCondLst>
                                        </p:cTn>
                                        <p:tgtEl>
                                          <p:spTgt spid="53"/>
                                        </p:tgtEl>
                                        <p:attrNameLst>
                                          <p:attrName>style.visibility</p:attrName>
                                        </p:attrNameLst>
                                      </p:cBhvr>
                                      <p:to>
                                        <p:strVal val="hidden"/>
                                      </p:to>
                                    </p:set>
                                  </p:childTnLst>
                                </p:cTn>
                              </p:par>
                              <p:par>
                                <p:cTn id="1160" presetID="3" presetClass="exit" presetSubtype="5" fill="hold" grpId="3" nodeType="withEffect">
                                  <p:stCondLst>
                                    <p:cond delay="0"/>
                                  </p:stCondLst>
                                  <p:childTnLst>
                                    <p:animEffect transition="out" filter="blinds(vertical)">
                                      <p:cBhvr>
                                        <p:cTn id="1161" dur="5500"/>
                                        <p:tgtEl>
                                          <p:spTgt spid="53"/>
                                        </p:tgtEl>
                                      </p:cBhvr>
                                    </p:animEffect>
                                    <p:set>
                                      <p:cBhvr>
                                        <p:cTn id="1162" dur="1" fill="hold">
                                          <p:stCondLst>
                                            <p:cond delay="5499"/>
                                          </p:stCondLst>
                                        </p:cTn>
                                        <p:tgtEl>
                                          <p:spTgt spid="53"/>
                                        </p:tgtEl>
                                        <p:attrNameLst>
                                          <p:attrName>style.visibility</p:attrName>
                                        </p:attrNameLst>
                                      </p:cBhvr>
                                      <p:to>
                                        <p:strVal val="hidden"/>
                                      </p:to>
                                    </p:set>
                                  </p:childTnLst>
                                </p:cTn>
                              </p:par>
                              <p:par>
                                <p:cTn id="1163" presetID="2" presetClass="entr" presetSubtype="8" fill="hold" grpId="0" nodeType="withEffect">
                                  <p:stCondLst>
                                    <p:cond delay="0"/>
                                  </p:stCondLst>
                                  <p:childTnLst>
                                    <p:set>
                                      <p:cBhvr>
                                        <p:cTn id="1164" dur="1" fill="hold">
                                          <p:stCondLst>
                                            <p:cond delay="0"/>
                                          </p:stCondLst>
                                        </p:cTn>
                                        <p:tgtEl>
                                          <p:spTgt spid="52"/>
                                        </p:tgtEl>
                                        <p:attrNameLst>
                                          <p:attrName>style.visibility</p:attrName>
                                        </p:attrNameLst>
                                      </p:cBhvr>
                                      <p:to>
                                        <p:strVal val="visible"/>
                                      </p:to>
                                    </p:set>
                                    <p:anim calcmode="lin" valueType="num">
                                      <p:cBhvr additive="base">
                                        <p:cTn id="1165" dur="4000" fill="hold"/>
                                        <p:tgtEl>
                                          <p:spTgt spid="52"/>
                                        </p:tgtEl>
                                        <p:attrNameLst>
                                          <p:attrName>ppt_x</p:attrName>
                                        </p:attrNameLst>
                                      </p:cBhvr>
                                      <p:tavLst>
                                        <p:tav tm="0">
                                          <p:val>
                                            <p:strVal val="0-#ppt_w/2"/>
                                          </p:val>
                                        </p:tav>
                                        <p:tav tm="100000">
                                          <p:val>
                                            <p:strVal val="#ppt_x"/>
                                          </p:val>
                                        </p:tav>
                                      </p:tavLst>
                                    </p:anim>
                                    <p:anim calcmode="lin" valueType="num">
                                      <p:cBhvr additive="base">
                                        <p:cTn id="1166" dur="4000" fill="hold"/>
                                        <p:tgtEl>
                                          <p:spTgt spid="52"/>
                                        </p:tgtEl>
                                        <p:attrNameLst>
                                          <p:attrName>ppt_y</p:attrName>
                                        </p:attrNameLst>
                                      </p:cBhvr>
                                      <p:tavLst>
                                        <p:tav tm="0">
                                          <p:val>
                                            <p:strVal val="#ppt_y"/>
                                          </p:val>
                                        </p:tav>
                                        <p:tav tm="100000">
                                          <p:val>
                                            <p:strVal val="#ppt_y"/>
                                          </p:val>
                                        </p:tav>
                                      </p:tavLst>
                                    </p:anim>
                                  </p:childTnLst>
                                </p:cTn>
                              </p:par>
                              <p:par>
                                <p:cTn id="1167" presetID="19" presetClass="entr" presetSubtype="10" fill="hold" grpId="1" nodeType="withEffect">
                                  <p:stCondLst>
                                    <p:cond delay="0"/>
                                  </p:stCondLst>
                                  <p:childTnLst>
                                    <p:set>
                                      <p:cBhvr>
                                        <p:cTn id="1168" dur="1" fill="hold">
                                          <p:stCondLst>
                                            <p:cond delay="0"/>
                                          </p:stCondLst>
                                        </p:cTn>
                                        <p:tgtEl>
                                          <p:spTgt spid="52"/>
                                        </p:tgtEl>
                                        <p:attrNameLst>
                                          <p:attrName>style.visibility</p:attrName>
                                        </p:attrNameLst>
                                      </p:cBhvr>
                                      <p:to>
                                        <p:strVal val="visible"/>
                                      </p:to>
                                    </p:set>
                                    <p:anim calcmode="lin" valueType="num">
                                      <p:cBhvr>
                                        <p:cTn id="1169" dur="4000" fill="hold"/>
                                        <p:tgtEl>
                                          <p:spTgt spid="52"/>
                                        </p:tgtEl>
                                        <p:attrNameLst>
                                          <p:attrName>ppt_w</p:attrName>
                                        </p:attrNameLst>
                                      </p:cBhvr>
                                      <p:tavLst>
                                        <p:tav tm="0" fmla="#ppt_w*sin(2.5*pi*$)">
                                          <p:val>
                                            <p:fltVal val="0"/>
                                          </p:val>
                                        </p:tav>
                                        <p:tav tm="100000">
                                          <p:val>
                                            <p:fltVal val="1"/>
                                          </p:val>
                                        </p:tav>
                                      </p:tavLst>
                                    </p:anim>
                                    <p:anim calcmode="lin" valueType="num">
                                      <p:cBhvr>
                                        <p:cTn id="1170" dur="4000" fill="hold"/>
                                        <p:tgtEl>
                                          <p:spTgt spid="52"/>
                                        </p:tgtEl>
                                        <p:attrNameLst>
                                          <p:attrName>ppt_h</p:attrName>
                                        </p:attrNameLst>
                                      </p:cBhvr>
                                      <p:tavLst>
                                        <p:tav tm="0">
                                          <p:val>
                                            <p:strVal val="#ppt_h"/>
                                          </p:val>
                                        </p:tav>
                                        <p:tav tm="100000">
                                          <p:val>
                                            <p:strVal val="#ppt_h"/>
                                          </p:val>
                                        </p:tav>
                                      </p:tavLst>
                                    </p:anim>
                                  </p:childTnLst>
                                </p:cTn>
                              </p:par>
                              <p:par>
                                <p:cTn id="1171" presetID="2" presetClass="exit" presetSubtype="8" fill="hold" grpId="2" nodeType="withEffect">
                                  <p:stCondLst>
                                    <p:cond delay="0"/>
                                  </p:stCondLst>
                                  <p:childTnLst>
                                    <p:anim calcmode="lin" valueType="num">
                                      <p:cBhvr additive="base">
                                        <p:cTn id="1172" dur="4500"/>
                                        <p:tgtEl>
                                          <p:spTgt spid="52"/>
                                        </p:tgtEl>
                                        <p:attrNameLst>
                                          <p:attrName>ppt_x</p:attrName>
                                        </p:attrNameLst>
                                      </p:cBhvr>
                                      <p:tavLst>
                                        <p:tav tm="0">
                                          <p:val>
                                            <p:strVal val="ppt_x"/>
                                          </p:val>
                                        </p:tav>
                                        <p:tav tm="100000">
                                          <p:val>
                                            <p:strVal val="0-ppt_w/2"/>
                                          </p:val>
                                        </p:tav>
                                      </p:tavLst>
                                    </p:anim>
                                    <p:anim calcmode="lin" valueType="num">
                                      <p:cBhvr additive="base">
                                        <p:cTn id="1173" dur="4500"/>
                                        <p:tgtEl>
                                          <p:spTgt spid="52"/>
                                        </p:tgtEl>
                                        <p:attrNameLst>
                                          <p:attrName>ppt_y</p:attrName>
                                        </p:attrNameLst>
                                      </p:cBhvr>
                                      <p:tavLst>
                                        <p:tav tm="0">
                                          <p:val>
                                            <p:strVal val="ppt_y"/>
                                          </p:val>
                                        </p:tav>
                                        <p:tav tm="100000">
                                          <p:val>
                                            <p:strVal val="ppt_y"/>
                                          </p:val>
                                        </p:tav>
                                      </p:tavLst>
                                    </p:anim>
                                    <p:set>
                                      <p:cBhvr>
                                        <p:cTn id="1174" dur="1" fill="hold">
                                          <p:stCondLst>
                                            <p:cond delay="4499"/>
                                          </p:stCondLst>
                                        </p:cTn>
                                        <p:tgtEl>
                                          <p:spTgt spid="52"/>
                                        </p:tgtEl>
                                        <p:attrNameLst>
                                          <p:attrName>style.visibility</p:attrName>
                                        </p:attrNameLst>
                                      </p:cBhvr>
                                      <p:to>
                                        <p:strVal val="hidden"/>
                                      </p:to>
                                    </p:set>
                                  </p:childTnLst>
                                </p:cTn>
                              </p:par>
                              <p:par>
                                <p:cTn id="1175" presetID="3" presetClass="exit" presetSubtype="5" fill="hold" grpId="3" nodeType="withEffect">
                                  <p:stCondLst>
                                    <p:cond delay="0"/>
                                  </p:stCondLst>
                                  <p:childTnLst>
                                    <p:animEffect transition="out" filter="blinds(vertical)">
                                      <p:cBhvr>
                                        <p:cTn id="1176" dur="5500"/>
                                        <p:tgtEl>
                                          <p:spTgt spid="52"/>
                                        </p:tgtEl>
                                      </p:cBhvr>
                                    </p:animEffect>
                                    <p:set>
                                      <p:cBhvr>
                                        <p:cTn id="1177" dur="1" fill="hold">
                                          <p:stCondLst>
                                            <p:cond delay="5499"/>
                                          </p:stCondLst>
                                        </p:cTn>
                                        <p:tgtEl>
                                          <p:spTgt spid="52"/>
                                        </p:tgtEl>
                                        <p:attrNameLst>
                                          <p:attrName>style.visibility</p:attrName>
                                        </p:attrNameLst>
                                      </p:cBhvr>
                                      <p:to>
                                        <p:strVal val="hidden"/>
                                      </p:to>
                                    </p:set>
                                  </p:childTnLst>
                                </p:cTn>
                              </p:par>
                              <p:par>
                                <p:cTn id="1178" presetID="2" presetClass="entr" presetSubtype="8" fill="hold" grpId="0" nodeType="withEffect">
                                  <p:stCondLst>
                                    <p:cond delay="0"/>
                                  </p:stCondLst>
                                  <p:childTnLst>
                                    <p:set>
                                      <p:cBhvr>
                                        <p:cTn id="1179" dur="1" fill="hold">
                                          <p:stCondLst>
                                            <p:cond delay="0"/>
                                          </p:stCondLst>
                                        </p:cTn>
                                        <p:tgtEl>
                                          <p:spTgt spid="51"/>
                                        </p:tgtEl>
                                        <p:attrNameLst>
                                          <p:attrName>style.visibility</p:attrName>
                                        </p:attrNameLst>
                                      </p:cBhvr>
                                      <p:to>
                                        <p:strVal val="visible"/>
                                      </p:to>
                                    </p:set>
                                    <p:anim calcmode="lin" valueType="num">
                                      <p:cBhvr additive="base">
                                        <p:cTn id="1180" dur="4000" fill="hold"/>
                                        <p:tgtEl>
                                          <p:spTgt spid="51"/>
                                        </p:tgtEl>
                                        <p:attrNameLst>
                                          <p:attrName>ppt_x</p:attrName>
                                        </p:attrNameLst>
                                      </p:cBhvr>
                                      <p:tavLst>
                                        <p:tav tm="0">
                                          <p:val>
                                            <p:strVal val="0-#ppt_w/2"/>
                                          </p:val>
                                        </p:tav>
                                        <p:tav tm="100000">
                                          <p:val>
                                            <p:strVal val="#ppt_x"/>
                                          </p:val>
                                        </p:tav>
                                      </p:tavLst>
                                    </p:anim>
                                    <p:anim calcmode="lin" valueType="num">
                                      <p:cBhvr additive="base">
                                        <p:cTn id="1181" dur="4000" fill="hold"/>
                                        <p:tgtEl>
                                          <p:spTgt spid="51"/>
                                        </p:tgtEl>
                                        <p:attrNameLst>
                                          <p:attrName>ppt_y</p:attrName>
                                        </p:attrNameLst>
                                      </p:cBhvr>
                                      <p:tavLst>
                                        <p:tav tm="0">
                                          <p:val>
                                            <p:strVal val="#ppt_y"/>
                                          </p:val>
                                        </p:tav>
                                        <p:tav tm="100000">
                                          <p:val>
                                            <p:strVal val="#ppt_y"/>
                                          </p:val>
                                        </p:tav>
                                      </p:tavLst>
                                    </p:anim>
                                  </p:childTnLst>
                                </p:cTn>
                              </p:par>
                              <p:par>
                                <p:cTn id="1182" presetID="19" presetClass="entr" presetSubtype="10" fill="hold" grpId="1" nodeType="withEffect">
                                  <p:stCondLst>
                                    <p:cond delay="0"/>
                                  </p:stCondLst>
                                  <p:childTnLst>
                                    <p:set>
                                      <p:cBhvr>
                                        <p:cTn id="1183" dur="1" fill="hold">
                                          <p:stCondLst>
                                            <p:cond delay="0"/>
                                          </p:stCondLst>
                                        </p:cTn>
                                        <p:tgtEl>
                                          <p:spTgt spid="51"/>
                                        </p:tgtEl>
                                        <p:attrNameLst>
                                          <p:attrName>style.visibility</p:attrName>
                                        </p:attrNameLst>
                                      </p:cBhvr>
                                      <p:to>
                                        <p:strVal val="visible"/>
                                      </p:to>
                                    </p:set>
                                    <p:anim calcmode="lin" valueType="num">
                                      <p:cBhvr>
                                        <p:cTn id="1184" dur="4000" fill="hold"/>
                                        <p:tgtEl>
                                          <p:spTgt spid="51"/>
                                        </p:tgtEl>
                                        <p:attrNameLst>
                                          <p:attrName>ppt_w</p:attrName>
                                        </p:attrNameLst>
                                      </p:cBhvr>
                                      <p:tavLst>
                                        <p:tav tm="0" fmla="#ppt_w*sin(2.5*pi*$)">
                                          <p:val>
                                            <p:fltVal val="0"/>
                                          </p:val>
                                        </p:tav>
                                        <p:tav tm="100000">
                                          <p:val>
                                            <p:fltVal val="1"/>
                                          </p:val>
                                        </p:tav>
                                      </p:tavLst>
                                    </p:anim>
                                    <p:anim calcmode="lin" valueType="num">
                                      <p:cBhvr>
                                        <p:cTn id="1185" dur="4000" fill="hold"/>
                                        <p:tgtEl>
                                          <p:spTgt spid="51"/>
                                        </p:tgtEl>
                                        <p:attrNameLst>
                                          <p:attrName>ppt_h</p:attrName>
                                        </p:attrNameLst>
                                      </p:cBhvr>
                                      <p:tavLst>
                                        <p:tav tm="0">
                                          <p:val>
                                            <p:strVal val="#ppt_h"/>
                                          </p:val>
                                        </p:tav>
                                        <p:tav tm="100000">
                                          <p:val>
                                            <p:strVal val="#ppt_h"/>
                                          </p:val>
                                        </p:tav>
                                      </p:tavLst>
                                    </p:anim>
                                  </p:childTnLst>
                                </p:cTn>
                              </p:par>
                              <p:par>
                                <p:cTn id="1186" presetID="2" presetClass="exit" presetSubtype="8" fill="hold" grpId="2" nodeType="withEffect">
                                  <p:stCondLst>
                                    <p:cond delay="0"/>
                                  </p:stCondLst>
                                  <p:childTnLst>
                                    <p:anim calcmode="lin" valueType="num">
                                      <p:cBhvr additive="base">
                                        <p:cTn id="1187" dur="4500"/>
                                        <p:tgtEl>
                                          <p:spTgt spid="51"/>
                                        </p:tgtEl>
                                        <p:attrNameLst>
                                          <p:attrName>ppt_x</p:attrName>
                                        </p:attrNameLst>
                                      </p:cBhvr>
                                      <p:tavLst>
                                        <p:tav tm="0">
                                          <p:val>
                                            <p:strVal val="ppt_x"/>
                                          </p:val>
                                        </p:tav>
                                        <p:tav tm="100000">
                                          <p:val>
                                            <p:strVal val="0-ppt_w/2"/>
                                          </p:val>
                                        </p:tav>
                                      </p:tavLst>
                                    </p:anim>
                                    <p:anim calcmode="lin" valueType="num">
                                      <p:cBhvr additive="base">
                                        <p:cTn id="1188" dur="4500"/>
                                        <p:tgtEl>
                                          <p:spTgt spid="51"/>
                                        </p:tgtEl>
                                        <p:attrNameLst>
                                          <p:attrName>ppt_y</p:attrName>
                                        </p:attrNameLst>
                                      </p:cBhvr>
                                      <p:tavLst>
                                        <p:tav tm="0">
                                          <p:val>
                                            <p:strVal val="ppt_y"/>
                                          </p:val>
                                        </p:tav>
                                        <p:tav tm="100000">
                                          <p:val>
                                            <p:strVal val="ppt_y"/>
                                          </p:val>
                                        </p:tav>
                                      </p:tavLst>
                                    </p:anim>
                                    <p:set>
                                      <p:cBhvr>
                                        <p:cTn id="1189" dur="1" fill="hold">
                                          <p:stCondLst>
                                            <p:cond delay="4499"/>
                                          </p:stCondLst>
                                        </p:cTn>
                                        <p:tgtEl>
                                          <p:spTgt spid="51"/>
                                        </p:tgtEl>
                                        <p:attrNameLst>
                                          <p:attrName>style.visibility</p:attrName>
                                        </p:attrNameLst>
                                      </p:cBhvr>
                                      <p:to>
                                        <p:strVal val="hidden"/>
                                      </p:to>
                                    </p:set>
                                  </p:childTnLst>
                                </p:cTn>
                              </p:par>
                              <p:par>
                                <p:cTn id="1190" presetID="3" presetClass="exit" presetSubtype="5" fill="hold" grpId="3" nodeType="withEffect">
                                  <p:stCondLst>
                                    <p:cond delay="0"/>
                                  </p:stCondLst>
                                  <p:childTnLst>
                                    <p:animEffect transition="out" filter="blinds(vertical)">
                                      <p:cBhvr>
                                        <p:cTn id="1191" dur="5500"/>
                                        <p:tgtEl>
                                          <p:spTgt spid="51"/>
                                        </p:tgtEl>
                                      </p:cBhvr>
                                    </p:animEffect>
                                    <p:set>
                                      <p:cBhvr>
                                        <p:cTn id="1192" dur="1" fill="hold">
                                          <p:stCondLst>
                                            <p:cond delay="5499"/>
                                          </p:stCondLst>
                                        </p:cTn>
                                        <p:tgtEl>
                                          <p:spTgt spid="51"/>
                                        </p:tgtEl>
                                        <p:attrNameLst>
                                          <p:attrName>style.visibility</p:attrName>
                                        </p:attrNameLst>
                                      </p:cBhvr>
                                      <p:to>
                                        <p:strVal val="hidden"/>
                                      </p:to>
                                    </p:set>
                                  </p:childTnLst>
                                </p:cTn>
                              </p:par>
                              <p:par>
                                <p:cTn id="1193" presetID="2" presetClass="entr" presetSubtype="8" fill="hold" grpId="0" nodeType="withEffect">
                                  <p:stCondLst>
                                    <p:cond delay="0"/>
                                  </p:stCondLst>
                                  <p:childTnLst>
                                    <p:set>
                                      <p:cBhvr>
                                        <p:cTn id="1194" dur="1" fill="hold">
                                          <p:stCondLst>
                                            <p:cond delay="0"/>
                                          </p:stCondLst>
                                        </p:cTn>
                                        <p:tgtEl>
                                          <p:spTgt spid="50"/>
                                        </p:tgtEl>
                                        <p:attrNameLst>
                                          <p:attrName>style.visibility</p:attrName>
                                        </p:attrNameLst>
                                      </p:cBhvr>
                                      <p:to>
                                        <p:strVal val="visible"/>
                                      </p:to>
                                    </p:set>
                                    <p:anim calcmode="lin" valueType="num">
                                      <p:cBhvr additive="base">
                                        <p:cTn id="1195" dur="4000" fill="hold"/>
                                        <p:tgtEl>
                                          <p:spTgt spid="50"/>
                                        </p:tgtEl>
                                        <p:attrNameLst>
                                          <p:attrName>ppt_x</p:attrName>
                                        </p:attrNameLst>
                                      </p:cBhvr>
                                      <p:tavLst>
                                        <p:tav tm="0">
                                          <p:val>
                                            <p:strVal val="0-#ppt_w/2"/>
                                          </p:val>
                                        </p:tav>
                                        <p:tav tm="100000">
                                          <p:val>
                                            <p:strVal val="#ppt_x"/>
                                          </p:val>
                                        </p:tav>
                                      </p:tavLst>
                                    </p:anim>
                                    <p:anim calcmode="lin" valueType="num">
                                      <p:cBhvr additive="base">
                                        <p:cTn id="1196" dur="4000" fill="hold"/>
                                        <p:tgtEl>
                                          <p:spTgt spid="50"/>
                                        </p:tgtEl>
                                        <p:attrNameLst>
                                          <p:attrName>ppt_y</p:attrName>
                                        </p:attrNameLst>
                                      </p:cBhvr>
                                      <p:tavLst>
                                        <p:tav tm="0">
                                          <p:val>
                                            <p:strVal val="#ppt_y"/>
                                          </p:val>
                                        </p:tav>
                                        <p:tav tm="100000">
                                          <p:val>
                                            <p:strVal val="#ppt_y"/>
                                          </p:val>
                                        </p:tav>
                                      </p:tavLst>
                                    </p:anim>
                                  </p:childTnLst>
                                </p:cTn>
                              </p:par>
                              <p:par>
                                <p:cTn id="1197" presetID="19" presetClass="entr" presetSubtype="10" fill="hold" grpId="1" nodeType="withEffect">
                                  <p:stCondLst>
                                    <p:cond delay="0"/>
                                  </p:stCondLst>
                                  <p:childTnLst>
                                    <p:set>
                                      <p:cBhvr>
                                        <p:cTn id="1198" dur="1" fill="hold">
                                          <p:stCondLst>
                                            <p:cond delay="0"/>
                                          </p:stCondLst>
                                        </p:cTn>
                                        <p:tgtEl>
                                          <p:spTgt spid="50"/>
                                        </p:tgtEl>
                                        <p:attrNameLst>
                                          <p:attrName>style.visibility</p:attrName>
                                        </p:attrNameLst>
                                      </p:cBhvr>
                                      <p:to>
                                        <p:strVal val="visible"/>
                                      </p:to>
                                    </p:set>
                                    <p:anim calcmode="lin" valueType="num">
                                      <p:cBhvr>
                                        <p:cTn id="1199" dur="4000" fill="hold"/>
                                        <p:tgtEl>
                                          <p:spTgt spid="50"/>
                                        </p:tgtEl>
                                        <p:attrNameLst>
                                          <p:attrName>ppt_w</p:attrName>
                                        </p:attrNameLst>
                                      </p:cBhvr>
                                      <p:tavLst>
                                        <p:tav tm="0" fmla="#ppt_w*sin(2.5*pi*$)">
                                          <p:val>
                                            <p:fltVal val="0"/>
                                          </p:val>
                                        </p:tav>
                                        <p:tav tm="100000">
                                          <p:val>
                                            <p:fltVal val="1"/>
                                          </p:val>
                                        </p:tav>
                                      </p:tavLst>
                                    </p:anim>
                                    <p:anim calcmode="lin" valueType="num">
                                      <p:cBhvr>
                                        <p:cTn id="1200" dur="4000" fill="hold"/>
                                        <p:tgtEl>
                                          <p:spTgt spid="50"/>
                                        </p:tgtEl>
                                        <p:attrNameLst>
                                          <p:attrName>ppt_h</p:attrName>
                                        </p:attrNameLst>
                                      </p:cBhvr>
                                      <p:tavLst>
                                        <p:tav tm="0">
                                          <p:val>
                                            <p:strVal val="#ppt_h"/>
                                          </p:val>
                                        </p:tav>
                                        <p:tav tm="100000">
                                          <p:val>
                                            <p:strVal val="#ppt_h"/>
                                          </p:val>
                                        </p:tav>
                                      </p:tavLst>
                                    </p:anim>
                                  </p:childTnLst>
                                </p:cTn>
                              </p:par>
                              <p:par>
                                <p:cTn id="1201" presetID="2" presetClass="exit" presetSubtype="8" fill="hold" grpId="2" nodeType="withEffect">
                                  <p:stCondLst>
                                    <p:cond delay="0"/>
                                  </p:stCondLst>
                                  <p:childTnLst>
                                    <p:anim calcmode="lin" valueType="num">
                                      <p:cBhvr additive="base">
                                        <p:cTn id="1202" dur="4500"/>
                                        <p:tgtEl>
                                          <p:spTgt spid="50"/>
                                        </p:tgtEl>
                                        <p:attrNameLst>
                                          <p:attrName>ppt_x</p:attrName>
                                        </p:attrNameLst>
                                      </p:cBhvr>
                                      <p:tavLst>
                                        <p:tav tm="0">
                                          <p:val>
                                            <p:strVal val="ppt_x"/>
                                          </p:val>
                                        </p:tav>
                                        <p:tav tm="100000">
                                          <p:val>
                                            <p:strVal val="0-ppt_w/2"/>
                                          </p:val>
                                        </p:tav>
                                      </p:tavLst>
                                    </p:anim>
                                    <p:anim calcmode="lin" valueType="num">
                                      <p:cBhvr additive="base">
                                        <p:cTn id="1203" dur="4500"/>
                                        <p:tgtEl>
                                          <p:spTgt spid="50"/>
                                        </p:tgtEl>
                                        <p:attrNameLst>
                                          <p:attrName>ppt_y</p:attrName>
                                        </p:attrNameLst>
                                      </p:cBhvr>
                                      <p:tavLst>
                                        <p:tav tm="0">
                                          <p:val>
                                            <p:strVal val="ppt_y"/>
                                          </p:val>
                                        </p:tav>
                                        <p:tav tm="100000">
                                          <p:val>
                                            <p:strVal val="ppt_y"/>
                                          </p:val>
                                        </p:tav>
                                      </p:tavLst>
                                    </p:anim>
                                    <p:set>
                                      <p:cBhvr>
                                        <p:cTn id="1204" dur="1" fill="hold">
                                          <p:stCondLst>
                                            <p:cond delay="4499"/>
                                          </p:stCondLst>
                                        </p:cTn>
                                        <p:tgtEl>
                                          <p:spTgt spid="50"/>
                                        </p:tgtEl>
                                        <p:attrNameLst>
                                          <p:attrName>style.visibility</p:attrName>
                                        </p:attrNameLst>
                                      </p:cBhvr>
                                      <p:to>
                                        <p:strVal val="hidden"/>
                                      </p:to>
                                    </p:set>
                                  </p:childTnLst>
                                </p:cTn>
                              </p:par>
                              <p:par>
                                <p:cTn id="1205" presetID="3" presetClass="exit" presetSubtype="5" fill="hold" grpId="3" nodeType="withEffect">
                                  <p:stCondLst>
                                    <p:cond delay="0"/>
                                  </p:stCondLst>
                                  <p:childTnLst>
                                    <p:animEffect transition="out" filter="blinds(vertical)">
                                      <p:cBhvr>
                                        <p:cTn id="1206" dur="5500"/>
                                        <p:tgtEl>
                                          <p:spTgt spid="50"/>
                                        </p:tgtEl>
                                      </p:cBhvr>
                                    </p:animEffect>
                                    <p:set>
                                      <p:cBhvr>
                                        <p:cTn id="1207" dur="1" fill="hold">
                                          <p:stCondLst>
                                            <p:cond delay="5499"/>
                                          </p:stCondLst>
                                        </p:cTn>
                                        <p:tgtEl>
                                          <p:spTgt spid="50"/>
                                        </p:tgtEl>
                                        <p:attrNameLst>
                                          <p:attrName>style.visibility</p:attrName>
                                        </p:attrNameLst>
                                      </p:cBhvr>
                                      <p:to>
                                        <p:strVal val="hidden"/>
                                      </p:to>
                                    </p:set>
                                  </p:childTnLst>
                                </p:cTn>
                              </p:par>
                              <p:par>
                                <p:cTn id="1208" presetID="2" presetClass="entr" presetSubtype="8" fill="hold" grpId="0" nodeType="withEffect">
                                  <p:stCondLst>
                                    <p:cond delay="0"/>
                                  </p:stCondLst>
                                  <p:childTnLst>
                                    <p:set>
                                      <p:cBhvr>
                                        <p:cTn id="1209" dur="1" fill="hold">
                                          <p:stCondLst>
                                            <p:cond delay="0"/>
                                          </p:stCondLst>
                                        </p:cTn>
                                        <p:tgtEl>
                                          <p:spTgt spid="49"/>
                                        </p:tgtEl>
                                        <p:attrNameLst>
                                          <p:attrName>style.visibility</p:attrName>
                                        </p:attrNameLst>
                                      </p:cBhvr>
                                      <p:to>
                                        <p:strVal val="visible"/>
                                      </p:to>
                                    </p:set>
                                    <p:anim calcmode="lin" valueType="num">
                                      <p:cBhvr additive="base">
                                        <p:cTn id="1210" dur="4000" fill="hold"/>
                                        <p:tgtEl>
                                          <p:spTgt spid="49"/>
                                        </p:tgtEl>
                                        <p:attrNameLst>
                                          <p:attrName>ppt_x</p:attrName>
                                        </p:attrNameLst>
                                      </p:cBhvr>
                                      <p:tavLst>
                                        <p:tav tm="0">
                                          <p:val>
                                            <p:strVal val="0-#ppt_w/2"/>
                                          </p:val>
                                        </p:tav>
                                        <p:tav tm="100000">
                                          <p:val>
                                            <p:strVal val="#ppt_x"/>
                                          </p:val>
                                        </p:tav>
                                      </p:tavLst>
                                    </p:anim>
                                    <p:anim calcmode="lin" valueType="num">
                                      <p:cBhvr additive="base">
                                        <p:cTn id="1211" dur="4000" fill="hold"/>
                                        <p:tgtEl>
                                          <p:spTgt spid="49"/>
                                        </p:tgtEl>
                                        <p:attrNameLst>
                                          <p:attrName>ppt_y</p:attrName>
                                        </p:attrNameLst>
                                      </p:cBhvr>
                                      <p:tavLst>
                                        <p:tav tm="0">
                                          <p:val>
                                            <p:strVal val="#ppt_y"/>
                                          </p:val>
                                        </p:tav>
                                        <p:tav tm="100000">
                                          <p:val>
                                            <p:strVal val="#ppt_y"/>
                                          </p:val>
                                        </p:tav>
                                      </p:tavLst>
                                    </p:anim>
                                  </p:childTnLst>
                                </p:cTn>
                              </p:par>
                              <p:par>
                                <p:cTn id="1212" presetID="19" presetClass="entr" presetSubtype="10" fill="hold" grpId="1" nodeType="withEffect">
                                  <p:stCondLst>
                                    <p:cond delay="0"/>
                                  </p:stCondLst>
                                  <p:childTnLst>
                                    <p:set>
                                      <p:cBhvr>
                                        <p:cTn id="1213" dur="1" fill="hold">
                                          <p:stCondLst>
                                            <p:cond delay="0"/>
                                          </p:stCondLst>
                                        </p:cTn>
                                        <p:tgtEl>
                                          <p:spTgt spid="49"/>
                                        </p:tgtEl>
                                        <p:attrNameLst>
                                          <p:attrName>style.visibility</p:attrName>
                                        </p:attrNameLst>
                                      </p:cBhvr>
                                      <p:to>
                                        <p:strVal val="visible"/>
                                      </p:to>
                                    </p:set>
                                    <p:anim calcmode="lin" valueType="num">
                                      <p:cBhvr>
                                        <p:cTn id="1214" dur="4000" fill="hold"/>
                                        <p:tgtEl>
                                          <p:spTgt spid="49"/>
                                        </p:tgtEl>
                                        <p:attrNameLst>
                                          <p:attrName>ppt_w</p:attrName>
                                        </p:attrNameLst>
                                      </p:cBhvr>
                                      <p:tavLst>
                                        <p:tav tm="0" fmla="#ppt_w*sin(2.5*pi*$)">
                                          <p:val>
                                            <p:fltVal val="0"/>
                                          </p:val>
                                        </p:tav>
                                        <p:tav tm="100000">
                                          <p:val>
                                            <p:fltVal val="1"/>
                                          </p:val>
                                        </p:tav>
                                      </p:tavLst>
                                    </p:anim>
                                    <p:anim calcmode="lin" valueType="num">
                                      <p:cBhvr>
                                        <p:cTn id="1215" dur="4000" fill="hold"/>
                                        <p:tgtEl>
                                          <p:spTgt spid="49"/>
                                        </p:tgtEl>
                                        <p:attrNameLst>
                                          <p:attrName>ppt_h</p:attrName>
                                        </p:attrNameLst>
                                      </p:cBhvr>
                                      <p:tavLst>
                                        <p:tav tm="0">
                                          <p:val>
                                            <p:strVal val="#ppt_h"/>
                                          </p:val>
                                        </p:tav>
                                        <p:tav tm="100000">
                                          <p:val>
                                            <p:strVal val="#ppt_h"/>
                                          </p:val>
                                        </p:tav>
                                      </p:tavLst>
                                    </p:anim>
                                  </p:childTnLst>
                                </p:cTn>
                              </p:par>
                              <p:par>
                                <p:cTn id="1216" presetID="2" presetClass="exit" presetSubtype="8" fill="hold" grpId="2" nodeType="withEffect">
                                  <p:stCondLst>
                                    <p:cond delay="0"/>
                                  </p:stCondLst>
                                  <p:childTnLst>
                                    <p:anim calcmode="lin" valueType="num">
                                      <p:cBhvr additive="base">
                                        <p:cTn id="1217" dur="4500"/>
                                        <p:tgtEl>
                                          <p:spTgt spid="49"/>
                                        </p:tgtEl>
                                        <p:attrNameLst>
                                          <p:attrName>ppt_x</p:attrName>
                                        </p:attrNameLst>
                                      </p:cBhvr>
                                      <p:tavLst>
                                        <p:tav tm="0">
                                          <p:val>
                                            <p:strVal val="ppt_x"/>
                                          </p:val>
                                        </p:tav>
                                        <p:tav tm="100000">
                                          <p:val>
                                            <p:strVal val="0-ppt_w/2"/>
                                          </p:val>
                                        </p:tav>
                                      </p:tavLst>
                                    </p:anim>
                                    <p:anim calcmode="lin" valueType="num">
                                      <p:cBhvr additive="base">
                                        <p:cTn id="1218" dur="4500"/>
                                        <p:tgtEl>
                                          <p:spTgt spid="49"/>
                                        </p:tgtEl>
                                        <p:attrNameLst>
                                          <p:attrName>ppt_y</p:attrName>
                                        </p:attrNameLst>
                                      </p:cBhvr>
                                      <p:tavLst>
                                        <p:tav tm="0">
                                          <p:val>
                                            <p:strVal val="ppt_y"/>
                                          </p:val>
                                        </p:tav>
                                        <p:tav tm="100000">
                                          <p:val>
                                            <p:strVal val="ppt_y"/>
                                          </p:val>
                                        </p:tav>
                                      </p:tavLst>
                                    </p:anim>
                                    <p:set>
                                      <p:cBhvr>
                                        <p:cTn id="1219" dur="1" fill="hold">
                                          <p:stCondLst>
                                            <p:cond delay="4499"/>
                                          </p:stCondLst>
                                        </p:cTn>
                                        <p:tgtEl>
                                          <p:spTgt spid="49"/>
                                        </p:tgtEl>
                                        <p:attrNameLst>
                                          <p:attrName>style.visibility</p:attrName>
                                        </p:attrNameLst>
                                      </p:cBhvr>
                                      <p:to>
                                        <p:strVal val="hidden"/>
                                      </p:to>
                                    </p:set>
                                  </p:childTnLst>
                                </p:cTn>
                              </p:par>
                              <p:par>
                                <p:cTn id="1220" presetID="3" presetClass="exit" presetSubtype="5" fill="hold" grpId="3" nodeType="withEffect">
                                  <p:stCondLst>
                                    <p:cond delay="0"/>
                                  </p:stCondLst>
                                  <p:childTnLst>
                                    <p:animEffect transition="out" filter="blinds(vertical)">
                                      <p:cBhvr>
                                        <p:cTn id="1221" dur="5500"/>
                                        <p:tgtEl>
                                          <p:spTgt spid="49"/>
                                        </p:tgtEl>
                                      </p:cBhvr>
                                    </p:animEffect>
                                    <p:set>
                                      <p:cBhvr>
                                        <p:cTn id="1222" dur="1" fill="hold">
                                          <p:stCondLst>
                                            <p:cond delay="5499"/>
                                          </p:stCondLst>
                                        </p:cTn>
                                        <p:tgtEl>
                                          <p:spTgt spid="49"/>
                                        </p:tgtEl>
                                        <p:attrNameLst>
                                          <p:attrName>style.visibility</p:attrName>
                                        </p:attrNameLst>
                                      </p:cBhvr>
                                      <p:to>
                                        <p:strVal val="hidden"/>
                                      </p:to>
                                    </p:set>
                                  </p:childTnLst>
                                </p:cTn>
                              </p:par>
                              <p:par>
                                <p:cTn id="1223" presetID="2" presetClass="entr" presetSubtype="8" fill="hold" grpId="0" nodeType="withEffect">
                                  <p:stCondLst>
                                    <p:cond delay="0"/>
                                  </p:stCondLst>
                                  <p:childTnLst>
                                    <p:set>
                                      <p:cBhvr>
                                        <p:cTn id="1224" dur="1" fill="hold">
                                          <p:stCondLst>
                                            <p:cond delay="0"/>
                                          </p:stCondLst>
                                        </p:cTn>
                                        <p:tgtEl>
                                          <p:spTgt spid="48"/>
                                        </p:tgtEl>
                                        <p:attrNameLst>
                                          <p:attrName>style.visibility</p:attrName>
                                        </p:attrNameLst>
                                      </p:cBhvr>
                                      <p:to>
                                        <p:strVal val="visible"/>
                                      </p:to>
                                    </p:set>
                                    <p:anim calcmode="lin" valueType="num">
                                      <p:cBhvr additive="base">
                                        <p:cTn id="1225" dur="4000" fill="hold"/>
                                        <p:tgtEl>
                                          <p:spTgt spid="48"/>
                                        </p:tgtEl>
                                        <p:attrNameLst>
                                          <p:attrName>ppt_x</p:attrName>
                                        </p:attrNameLst>
                                      </p:cBhvr>
                                      <p:tavLst>
                                        <p:tav tm="0">
                                          <p:val>
                                            <p:strVal val="0-#ppt_w/2"/>
                                          </p:val>
                                        </p:tav>
                                        <p:tav tm="100000">
                                          <p:val>
                                            <p:strVal val="#ppt_x"/>
                                          </p:val>
                                        </p:tav>
                                      </p:tavLst>
                                    </p:anim>
                                    <p:anim calcmode="lin" valueType="num">
                                      <p:cBhvr additive="base">
                                        <p:cTn id="1226" dur="4000" fill="hold"/>
                                        <p:tgtEl>
                                          <p:spTgt spid="48"/>
                                        </p:tgtEl>
                                        <p:attrNameLst>
                                          <p:attrName>ppt_y</p:attrName>
                                        </p:attrNameLst>
                                      </p:cBhvr>
                                      <p:tavLst>
                                        <p:tav tm="0">
                                          <p:val>
                                            <p:strVal val="#ppt_y"/>
                                          </p:val>
                                        </p:tav>
                                        <p:tav tm="100000">
                                          <p:val>
                                            <p:strVal val="#ppt_y"/>
                                          </p:val>
                                        </p:tav>
                                      </p:tavLst>
                                    </p:anim>
                                  </p:childTnLst>
                                </p:cTn>
                              </p:par>
                              <p:par>
                                <p:cTn id="1227" presetID="19" presetClass="entr" presetSubtype="10" fill="hold" grpId="1" nodeType="withEffect">
                                  <p:stCondLst>
                                    <p:cond delay="0"/>
                                  </p:stCondLst>
                                  <p:childTnLst>
                                    <p:set>
                                      <p:cBhvr>
                                        <p:cTn id="1228" dur="1" fill="hold">
                                          <p:stCondLst>
                                            <p:cond delay="0"/>
                                          </p:stCondLst>
                                        </p:cTn>
                                        <p:tgtEl>
                                          <p:spTgt spid="48"/>
                                        </p:tgtEl>
                                        <p:attrNameLst>
                                          <p:attrName>style.visibility</p:attrName>
                                        </p:attrNameLst>
                                      </p:cBhvr>
                                      <p:to>
                                        <p:strVal val="visible"/>
                                      </p:to>
                                    </p:set>
                                    <p:anim calcmode="lin" valueType="num">
                                      <p:cBhvr>
                                        <p:cTn id="1229" dur="4000" fill="hold"/>
                                        <p:tgtEl>
                                          <p:spTgt spid="48"/>
                                        </p:tgtEl>
                                        <p:attrNameLst>
                                          <p:attrName>ppt_w</p:attrName>
                                        </p:attrNameLst>
                                      </p:cBhvr>
                                      <p:tavLst>
                                        <p:tav tm="0" fmla="#ppt_w*sin(2.5*pi*$)">
                                          <p:val>
                                            <p:fltVal val="0"/>
                                          </p:val>
                                        </p:tav>
                                        <p:tav tm="100000">
                                          <p:val>
                                            <p:fltVal val="1"/>
                                          </p:val>
                                        </p:tav>
                                      </p:tavLst>
                                    </p:anim>
                                    <p:anim calcmode="lin" valueType="num">
                                      <p:cBhvr>
                                        <p:cTn id="1230" dur="4000" fill="hold"/>
                                        <p:tgtEl>
                                          <p:spTgt spid="48"/>
                                        </p:tgtEl>
                                        <p:attrNameLst>
                                          <p:attrName>ppt_h</p:attrName>
                                        </p:attrNameLst>
                                      </p:cBhvr>
                                      <p:tavLst>
                                        <p:tav tm="0">
                                          <p:val>
                                            <p:strVal val="#ppt_h"/>
                                          </p:val>
                                        </p:tav>
                                        <p:tav tm="100000">
                                          <p:val>
                                            <p:strVal val="#ppt_h"/>
                                          </p:val>
                                        </p:tav>
                                      </p:tavLst>
                                    </p:anim>
                                  </p:childTnLst>
                                </p:cTn>
                              </p:par>
                              <p:par>
                                <p:cTn id="1231" presetID="2" presetClass="exit" presetSubtype="8" fill="hold" grpId="2" nodeType="withEffect">
                                  <p:stCondLst>
                                    <p:cond delay="0"/>
                                  </p:stCondLst>
                                  <p:childTnLst>
                                    <p:anim calcmode="lin" valueType="num">
                                      <p:cBhvr additive="base">
                                        <p:cTn id="1232" dur="4500"/>
                                        <p:tgtEl>
                                          <p:spTgt spid="48"/>
                                        </p:tgtEl>
                                        <p:attrNameLst>
                                          <p:attrName>ppt_x</p:attrName>
                                        </p:attrNameLst>
                                      </p:cBhvr>
                                      <p:tavLst>
                                        <p:tav tm="0">
                                          <p:val>
                                            <p:strVal val="ppt_x"/>
                                          </p:val>
                                        </p:tav>
                                        <p:tav tm="100000">
                                          <p:val>
                                            <p:strVal val="0-ppt_w/2"/>
                                          </p:val>
                                        </p:tav>
                                      </p:tavLst>
                                    </p:anim>
                                    <p:anim calcmode="lin" valueType="num">
                                      <p:cBhvr additive="base">
                                        <p:cTn id="1233" dur="4500"/>
                                        <p:tgtEl>
                                          <p:spTgt spid="48"/>
                                        </p:tgtEl>
                                        <p:attrNameLst>
                                          <p:attrName>ppt_y</p:attrName>
                                        </p:attrNameLst>
                                      </p:cBhvr>
                                      <p:tavLst>
                                        <p:tav tm="0">
                                          <p:val>
                                            <p:strVal val="ppt_y"/>
                                          </p:val>
                                        </p:tav>
                                        <p:tav tm="100000">
                                          <p:val>
                                            <p:strVal val="ppt_y"/>
                                          </p:val>
                                        </p:tav>
                                      </p:tavLst>
                                    </p:anim>
                                    <p:set>
                                      <p:cBhvr>
                                        <p:cTn id="1234" dur="1" fill="hold">
                                          <p:stCondLst>
                                            <p:cond delay="4499"/>
                                          </p:stCondLst>
                                        </p:cTn>
                                        <p:tgtEl>
                                          <p:spTgt spid="48"/>
                                        </p:tgtEl>
                                        <p:attrNameLst>
                                          <p:attrName>style.visibility</p:attrName>
                                        </p:attrNameLst>
                                      </p:cBhvr>
                                      <p:to>
                                        <p:strVal val="hidden"/>
                                      </p:to>
                                    </p:set>
                                  </p:childTnLst>
                                </p:cTn>
                              </p:par>
                              <p:par>
                                <p:cTn id="1235" presetID="3" presetClass="exit" presetSubtype="5" fill="hold" grpId="3" nodeType="withEffect">
                                  <p:stCondLst>
                                    <p:cond delay="0"/>
                                  </p:stCondLst>
                                  <p:childTnLst>
                                    <p:animEffect transition="out" filter="blinds(vertical)">
                                      <p:cBhvr>
                                        <p:cTn id="1236" dur="5500"/>
                                        <p:tgtEl>
                                          <p:spTgt spid="48"/>
                                        </p:tgtEl>
                                      </p:cBhvr>
                                    </p:animEffect>
                                    <p:set>
                                      <p:cBhvr>
                                        <p:cTn id="1237" dur="1" fill="hold">
                                          <p:stCondLst>
                                            <p:cond delay="5499"/>
                                          </p:stCondLst>
                                        </p:cTn>
                                        <p:tgtEl>
                                          <p:spTgt spid="48"/>
                                        </p:tgtEl>
                                        <p:attrNameLst>
                                          <p:attrName>style.visibility</p:attrName>
                                        </p:attrNameLst>
                                      </p:cBhvr>
                                      <p:to>
                                        <p:strVal val="hidden"/>
                                      </p:to>
                                    </p:set>
                                  </p:childTnLst>
                                </p:cTn>
                              </p:par>
                              <p:par>
                                <p:cTn id="1238" presetID="2" presetClass="entr" presetSubtype="8" fill="hold" grpId="0" nodeType="withEffect">
                                  <p:stCondLst>
                                    <p:cond delay="0"/>
                                  </p:stCondLst>
                                  <p:childTnLst>
                                    <p:set>
                                      <p:cBhvr>
                                        <p:cTn id="1239" dur="1" fill="hold">
                                          <p:stCondLst>
                                            <p:cond delay="0"/>
                                          </p:stCondLst>
                                        </p:cTn>
                                        <p:tgtEl>
                                          <p:spTgt spid="47"/>
                                        </p:tgtEl>
                                        <p:attrNameLst>
                                          <p:attrName>style.visibility</p:attrName>
                                        </p:attrNameLst>
                                      </p:cBhvr>
                                      <p:to>
                                        <p:strVal val="visible"/>
                                      </p:to>
                                    </p:set>
                                    <p:anim calcmode="lin" valueType="num">
                                      <p:cBhvr additive="base">
                                        <p:cTn id="1240" dur="4000" fill="hold"/>
                                        <p:tgtEl>
                                          <p:spTgt spid="47"/>
                                        </p:tgtEl>
                                        <p:attrNameLst>
                                          <p:attrName>ppt_x</p:attrName>
                                        </p:attrNameLst>
                                      </p:cBhvr>
                                      <p:tavLst>
                                        <p:tav tm="0">
                                          <p:val>
                                            <p:strVal val="0-#ppt_w/2"/>
                                          </p:val>
                                        </p:tav>
                                        <p:tav tm="100000">
                                          <p:val>
                                            <p:strVal val="#ppt_x"/>
                                          </p:val>
                                        </p:tav>
                                      </p:tavLst>
                                    </p:anim>
                                    <p:anim calcmode="lin" valueType="num">
                                      <p:cBhvr additive="base">
                                        <p:cTn id="1241" dur="4000" fill="hold"/>
                                        <p:tgtEl>
                                          <p:spTgt spid="47"/>
                                        </p:tgtEl>
                                        <p:attrNameLst>
                                          <p:attrName>ppt_y</p:attrName>
                                        </p:attrNameLst>
                                      </p:cBhvr>
                                      <p:tavLst>
                                        <p:tav tm="0">
                                          <p:val>
                                            <p:strVal val="#ppt_y"/>
                                          </p:val>
                                        </p:tav>
                                        <p:tav tm="100000">
                                          <p:val>
                                            <p:strVal val="#ppt_y"/>
                                          </p:val>
                                        </p:tav>
                                      </p:tavLst>
                                    </p:anim>
                                  </p:childTnLst>
                                </p:cTn>
                              </p:par>
                              <p:par>
                                <p:cTn id="1242" presetID="19" presetClass="entr" presetSubtype="10" fill="hold" grpId="1" nodeType="withEffect">
                                  <p:stCondLst>
                                    <p:cond delay="0"/>
                                  </p:stCondLst>
                                  <p:childTnLst>
                                    <p:set>
                                      <p:cBhvr>
                                        <p:cTn id="1243" dur="1" fill="hold">
                                          <p:stCondLst>
                                            <p:cond delay="0"/>
                                          </p:stCondLst>
                                        </p:cTn>
                                        <p:tgtEl>
                                          <p:spTgt spid="47"/>
                                        </p:tgtEl>
                                        <p:attrNameLst>
                                          <p:attrName>style.visibility</p:attrName>
                                        </p:attrNameLst>
                                      </p:cBhvr>
                                      <p:to>
                                        <p:strVal val="visible"/>
                                      </p:to>
                                    </p:set>
                                    <p:anim calcmode="lin" valueType="num">
                                      <p:cBhvr>
                                        <p:cTn id="1244" dur="4000" fill="hold"/>
                                        <p:tgtEl>
                                          <p:spTgt spid="47"/>
                                        </p:tgtEl>
                                        <p:attrNameLst>
                                          <p:attrName>ppt_w</p:attrName>
                                        </p:attrNameLst>
                                      </p:cBhvr>
                                      <p:tavLst>
                                        <p:tav tm="0" fmla="#ppt_w*sin(2.5*pi*$)">
                                          <p:val>
                                            <p:fltVal val="0"/>
                                          </p:val>
                                        </p:tav>
                                        <p:tav tm="100000">
                                          <p:val>
                                            <p:fltVal val="1"/>
                                          </p:val>
                                        </p:tav>
                                      </p:tavLst>
                                    </p:anim>
                                    <p:anim calcmode="lin" valueType="num">
                                      <p:cBhvr>
                                        <p:cTn id="1245" dur="4000" fill="hold"/>
                                        <p:tgtEl>
                                          <p:spTgt spid="47"/>
                                        </p:tgtEl>
                                        <p:attrNameLst>
                                          <p:attrName>ppt_h</p:attrName>
                                        </p:attrNameLst>
                                      </p:cBhvr>
                                      <p:tavLst>
                                        <p:tav tm="0">
                                          <p:val>
                                            <p:strVal val="#ppt_h"/>
                                          </p:val>
                                        </p:tav>
                                        <p:tav tm="100000">
                                          <p:val>
                                            <p:strVal val="#ppt_h"/>
                                          </p:val>
                                        </p:tav>
                                      </p:tavLst>
                                    </p:anim>
                                  </p:childTnLst>
                                </p:cTn>
                              </p:par>
                              <p:par>
                                <p:cTn id="1246" presetID="2" presetClass="exit" presetSubtype="8" fill="hold" grpId="2" nodeType="withEffect">
                                  <p:stCondLst>
                                    <p:cond delay="0"/>
                                  </p:stCondLst>
                                  <p:childTnLst>
                                    <p:anim calcmode="lin" valueType="num">
                                      <p:cBhvr additive="base">
                                        <p:cTn id="1247" dur="4500"/>
                                        <p:tgtEl>
                                          <p:spTgt spid="47"/>
                                        </p:tgtEl>
                                        <p:attrNameLst>
                                          <p:attrName>ppt_x</p:attrName>
                                        </p:attrNameLst>
                                      </p:cBhvr>
                                      <p:tavLst>
                                        <p:tav tm="0">
                                          <p:val>
                                            <p:strVal val="ppt_x"/>
                                          </p:val>
                                        </p:tav>
                                        <p:tav tm="100000">
                                          <p:val>
                                            <p:strVal val="0-ppt_w/2"/>
                                          </p:val>
                                        </p:tav>
                                      </p:tavLst>
                                    </p:anim>
                                    <p:anim calcmode="lin" valueType="num">
                                      <p:cBhvr additive="base">
                                        <p:cTn id="1248" dur="4500"/>
                                        <p:tgtEl>
                                          <p:spTgt spid="47"/>
                                        </p:tgtEl>
                                        <p:attrNameLst>
                                          <p:attrName>ppt_y</p:attrName>
                                        </p:attrNameLst>
                                      </p:cBhvr>
                                      <p:tavLst>
                                        <p:tav tm="0">
                                          <p:val>
                                            <p:strVal val="ppt_y"/>
                                          </p:val>
                                        </p:tav>
                                        <p:tav tm="100000">
                                          <p:val>
                                            <p:strVal val="ppt_y"/>
                                          </p:val>
                                        </p:tav>
                                      </p:tavLst>
                                    </p:anim>
                                    <p:set>
                                      <p:cBhvr>
                                        <p:cTn id="1249" dur="1" fill="hold">
                                          <p:stCondLst>
                                            <p:cond delay="4499"/>
                                          </p:stCondLst>
                                        </p:cTn>
                                        <p:tgtEl>
                                          <p:spTgt spid="47"/>
                                        </p:tgtEl>
                                        <p:attrNameLst>
                                          <p:attrName>style.visibility</p:attrName>
                                        </p:attrNameLst>
                                      </p:cBhvr>
                                      <p:to>
                                        <p:strVal val="hidden"/>
                                      </p:to>
                                    </p:set>
                                  </p:childTnLst>
                                </p:cTn>
                              </p:par>
                              <p:par>
                                <p:cTn id="1250" presetID="3" presetClass="exit" presetSubtype="5" fill="hold" grpId="3" nodeType="withEffect">
                                  <p:stCondLst>
                                    <p:cond delay="0"/>
                                  </p:stCondLst>
                                  <p:childTnLst>
                                    <p:animEffect transition="out" filter="blinds(vertical)">
                                      <p:cBhvr>
                                        <p:cTn id="1251" dur="5500"/>
                                        <p:tgtEl>
                                          <p:spTgt spid="47"/>
                                        </p:tgtEl>
                                      </p:cBhvr>
                                    </p:animEffect>
                                    <p:set>
                                      <p:cBhvr>
                                        <p:cTn id="1252" dur="1" fill="hold">
                                          <p:stCondLst>
                                            <p:cond delay="5499"/>
                                          </p:stCondLst>
                                        </p:cTn>
                                        <p:tgtEl>
                                          <p:spTgt spid="47"/>
                                        </p:tgtEl>
                                        <p:attrNameLst>
                                          <p:attrName>style.visibility</p:attrName>
                                        </p:attrNameLst>
                                      </p:cBhvr>
                                      <p:to>
                                        <p:strVal val="hidden"/>
                                      </p:to>
                                    </p:set>
                                  </p:childTnLst>
                                </p:cTn>
                              </p:par>
                              <p:par>
                                <p:cTn id="1253" presetID="2" presetClass="entr" presetSubtype="8" fill="hold" grpId="0" nodeType="withEffect">
                                  <p:stCondLst>
                                    <p:cond delay="0"/>
                                  </p:stCondLst>
                                  <p:childTnLst>
                                    <p:set>
                                      <p:cBhvr>
                                        <p:cTn id="1254" dur="1" fill="hold">
                                          <p:stCondLst>
                                            <p:cond delay="0"/>
                                          </p:stCondLst>
                                        </p:cTn>
                                        <p:tgtEl>
                                          <p:spTgt spid="46"/>
                                        </p:tgtEl>
                                        <p:attrNameLst>
                                          <p:attrName>style.visibility</p:attrName>
                                        </p:attrNameLst>
                                      </p:cBhvr>
                                      <p:to>
                                        <p:strVal val="visible"/>
                                      </p:to>
                                    </p:set>
                                    <p:anim calcmode="lin" valueType="num">
                                      <p:cBhvr additive="base">
                                        <p:cTn id="1255" dur="4000" fill="hold"/>
                                        <p:tgtEl>
                                          <p:spTgt spid="46"/>
                                        </p:tgtEl>
                                        <p:attrNameLst>
                                          <p:attrName>ppt_x</p:attrName>
                                        </p:attrNameLst>
                                      </p:cBhvr>
                                      <p:tavLst>
                                        <p:tav tm="0">
                                          <p:val>
                                            <p:strVal val="0-#ppt_w/2"/>
                                          </p:val>
                                        </p:tav>
                                        <p:tav tm="100000">
                                          <p:val>
                                            <p:strVal val="#ppt_x"/>
                                          </p:val>
                                        </p:tav>
                                      </p:tavLst>
                                    </p:anim>
                                    <p:anim calcmode="lin" valueType="num">
                                      <p:cBhvr additive="base">
                                        <p:cTn id="1256" dur="4000" fill="hold"/>
                                        <p:tgtEl>
                                          <p:spTgt spid="46"/>
                                        </p:tgtEl>
                                        <p:attrNameLst>
                                          <p:attrName>ppt_y</p:attrName>
                                        </p:attrNameLst>
                                      </p:cBhvr>
                                      <p:tavLst>
                                        <p:tav tm="0">
                                          <p:val>
                                            <p:strVal val="#ppt_y"/>
                                          </p:val>
                                        </p:tav>
                                        <p:tav tm="100000">
                                          <p:val>
                                            <p:strVal val="#ppt_y"/>
                                          </p:val>
                                        </p:tav>
                                      </p:tavLst>
                                    </p:anim>
                                  </p:childTnLst>
                                </p:cTn>
                              </p:par>
                              <p:par>
                                <p:cTn id="1257" presetID="19" presetClass="entr" presetSubtype="10" fill="hold" grpId="1" nodeType="withEffect">
                                  <p:stCondLst>
                                    <p:cond delay="0"/>
                                  </p:stCondLst>
                                  <p:childTnLst>
                                    <p:set>
                                      <p:cBhvr>
                                        <p:cTn id="1258" dur="1" fill="hold">
                                          <p:stCondLst>
                                            <p:cond delay="0"/>
                                          </p:stCondLst>
                                        </p:cTn>
                                        <p:tgtEl>
                                          <p:spTgt spid="46"/>
                                        </p:tgtEl>
                                        <p:attrNameLst>
                                          <p:attrName>style.visibility</p:attrName>
                                        </p:attrNameLst>
                                      </p:cBhvr>
                                      <p:to>
                                        <p:strVal val="visible"/>
                                      </p:to>
                                    </p:set>
                                    <p:anim calcmode="lin" valueType="num">
                                      <p:cBhvr>
                                        <p:cTn id="1259" dur="4000" fill="hold"/>
                                        <p:tgtEl>
                                          <p:spTgt spid="46"/>
                                        </p:tgtEl>
                                        <p:attrNameLst>
                                          <p:attrName>ppt_w</p:attrName>
                                        </p:attrNameLst>
                                      </p:cBhvr>
                                      <p:tavLst>
                                        <p:tav tm="0" fmla="#ppt_w*sin(2.5*pi*$)">
                                          <p:val>
                                            <p:fltVal val="0"/>
                                          </p:val>
                                        </p:tav>
                                        <p:tav tm="100000">
                                          <p:val>
                                            <p:fltVal val="1"/>
                                          </p:val>
                                        </p:tav>
                                      </p:tavLst>
                                    </p:anim>
                                    <p:anim calcmode="lin" valueType="num">
                                      <p:cBhvr>
                                        <p:cTn id="1260" dur="4000" fill="hold"/>
                                        <p:tgtEl>
                                          <p:spTgt spid="46"/>
                                        </p:tgtEl>
                                        <p:attrNameLst>
                                          <p:attrName>ppt_h</p:attrName>
                                        </p:attrNameLst>
                                      </p:cBhvr>
                                      <p:tavLst>
                                        <p:tav tm="0">
                                          <p:val>
                                            <p:strVal val="#ppt_h"/>
                                          </p:val>
                                        </p:tav>
                                        <p:tav tm="100000">
                                          <p:val>
                                            <p:strVal val="#ppt_h"/>
                                          </p:val>
                                        </p:tav>
                                      </p:tavLst>
                                    </p:anim>
                                  </p:childTnLst>
                                </p:cTn>
                              </p:par>
                              <p:par>
                                <p:cTn id="1261" presetID="2" presetClass="exit" presetSubtype="8" fill="hold" grpId="2" nodeType="withEffect">
                                  <p:stCondLst>
                                    <p:cond delay="0"/>
                                  </p:stCondLst>
                                  <p:childTnLst>
                                    <p:anim calcmode="lin" valueType="num">
                                      <p:cBhvr additive="base">
                                        <p:cTn id="1262" dur="4500"/>
                                        <p:tgtEl>
                                          <p:spTgt spid="46"/>
                                        </p:tgtEl>
                                        <p:attrNameLst>
                                          <p:attrName>ppt_x</p:attrName>
                                        </p:attrNameLst>
                                      </p:cBhvr>
                                      <p:tavLst>
                                        <p:tav tm="0">
                                          <p:val>
                                            <p:strVal val="ppt_x"/>
                                          </p:val>
                                        </p:tav>
                                        <p:tav tm="100000">
                                          <p:val>
                                            <p:strVal val="0-ppt_w/2"/>
                                          </p:val>
                                        </p:tav>
                                      </p:tavLst>
                                    </p:anim>
                                    <p:anim calcmode="lin" valueType="num">
                                      <p:cBhvr additive="base">
                                        <p:cTn id="1263" dur="4500"/>
                                        <p:tgtEl>
                                          <p:spTgt spid="46"/>
                                        </p:tgtEl>
                                        <p:attrNameLst>
                                          <p:attrName>ppt_y</p:attrName>
                                        </p:attrNameLst>
                                      </p:cBhvr>
                                      <p:tavLst>
                                        <p:tav tm="0">
                                          <p:val>
                                            <p:strVal val="ppt_y"/>
                                          </p:val>
                                        </p:tav>
                                        <p:tav tm="100000">
                                          <p:val>
                                            <p:strVal val="ppt_y"/>
                                          </p:val>
                                        </p:tav>
                                      </p:tavLst>
                                    </p:anim>
                                    <p:set>
                                      <p:cBhvr>
                                        <p:cTn id="1264" dur="1" fill="hold">
                                          <p:stCondLst>
                                            <p:cond delay="4499"/>
                                          </p:stCondLst>
                                        </p:cTn>
                                        <p:tgtEl>
                                          <p:spTgt spid="46"/>
                                        </p:tgtEl>
                                        <p:attrNameLst>
                                          <p:attrName>style.visibility</p:attrName>
                                        </p:attrNameLst>
                                      </p:cBhvr>
                                      <p:to>
                                        <p:strVal val="hidden"/>
                                      </p:to>
                                    </p:set>
                                  </p:childTnLst>
                                </p:cTn>
                              </p:par>
                              <p:par>
                                <p:cTn id="1265" presetID="3" presetClass="exit" presetSubtype="5" fill="hold" grpId="3" nodeType="withEffect">
                                  <p:stCondLst>
                                    <p:cond delay="0"/>
                                  </p:stCondLst>
                                  <p:childTnLst>
                                    <p:animEffect transition="out" filter="blinds(vertical)">
                                      <p:cBhvr>
                                        <p:cTn id="1266" dur="5500"/>
                                        <p:tgtEl>
                                          <p:spTgt spid="46"/>
                                        </p:tgtEl>
                                      </p:cBhvr>
                                    </p:animEffect>
                                    <p:set>
                                      <p:cBhvr>
                                        <p:cTn id="1267" dur="1" fill="hold">
                                          <p:stCondLst>
                                            <p:cond delay="5499"/>
                                          </p:stCondLst>
                                        </p:cTn>
                                        <p:tgtEl>
                                          <p:spTgt spid="46"/>
                                        </p:tgtEl>
                                        <p:attrNameLst>
                                          <p:attrName>style.visibility</p:attrName>
                                        </p:attrNameLst>
                                      </p:cBhvr>
                                      <p:to>
                                        <p:strVal val="hidden"/>
                                      </p:to>
                                    </p:set>
                                  </p:childTnLst>
                                </p:cTn>
                              </p:par>
                              <p:par>
                                <p:cTn id="1268" presetID="23" presetClass="entr" presetSubtype="288" fill="hold" nodeType="withEffect">
                                  <p:stCondLst>
                                    <p:cond delay="750"/>
                                  </p:stCondLst>
                                  <p:childTnLst>
                                    <p:set>
                                      <p:cBhvr>
                                        <p:cTn id="1269" dur="1" fill="hold">
                                          <p:stCondLst>
                                            <p:cond delay="0"/>
                                          </p:stCondLst>
                                        </p:cTn>
                                        <p:tgtEl>
                                          <p:spTgt spid="88"/>
                                        </p:tgtEl>
                                        <p:attrNameLst>
                                          <p:attrName>style.visibility</p:attrName>
                                        </p:attrNameLst>
                                      </p:cBhvr>
                                      <p:to>
                                        <p:strVal val="visible"/>
                                      </p:to>
                                    </p:set>
                                    <p:anim calcmode="lin" valueType="num">
                                      <p:cBhvr>
                                        <p:cTn id="1270" dur="4000" fill="hold"/>
                                        <p:tgtEl>
                                          <p:spTgt spid="88"/>
                                        </p:tgtEl>
                                        <p:attrNameLst>
                                          <p:attrName>ppt_w</p:attrName>
                                        </p:attrNameLst>
                                      </p:cBhvr>
                                      <p:tavLst>
                                        <p:tav tm="0">
                                          <p:val>
                                            <p:strVal val="4/3*#ppt_w"/>
                                          </p:val>
                                        </p:tav>
                                        <p:tav tm="100000">
                                          <p:val>
                                            <p:strVal val="#ppt_w"/>
                                          </p:val>
                                        </p:tav>
                                      </p:tavLst>
                                    </p:anim>
                                    <p:anim calcmode="lin" valueType="num">
                                      <p:cBhvr>
                                        <p:cTn id="1271" dur="4000" fill="hold"/>
                                        <p:tgtEl>
                                          <p:spTgt spid="88"/>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750"/>
                                  </p:stCondLst>
                                  <p:childTnLst>
                                    <p:set>
                                      <p:cBhvr>
                                        <p:cTn id="1273" dur="1" fill="hold">
                                          <p:stCondLst>
                                            <p:cond delay="0"/>
                                          </p:stCondLst>
                                        </p:cTn>
                                        <p:tgtEl>
                                          <p:spTgt spid="88"/>
                                        </p:tgtEl>
                                        <p:attrNameLst>
                                          <p:attrName>style.visibility</p:attrName>
                                        </p:attrNameLst>
                                      </p:cBhvr>
                                      <p:to>
                                        <p:strVal val="visible"/>
                                      </p:to>
                                    </p:set>
                                    <p:animEffect transition="in" filter="barn(outVertical)">
                                      <p:cBhvr>
                                        <p:cTn id="1274" dur="4000"/>
                                        <p:tgtEl>
                                          <p:spTgt spid="88"/>
                                        </p:tgtEl>
                                      </p:cBhvr>
                                    </p:animEffect>
                                  </p:childTnLst>
                                </p:cTn>
                              </p:par>
                              <p:par>
                                <p:cTn id="1275" presetID="23" presetClass="exit" presetSubtype="16" fill="hold" nodeType="withEffect">
                                  <p:stCondLst>
                                    <p:cond delay="0"/>
                                  </p:stCondLst>
                                  <p:childTnLst>
                                    <p:anim calcmode="lin" valueType="num">
                                      <p:cBhvr>
                                        <p:cTn id="1276" dur="5250"/>
                                        <p:tgtEl>
                                          <p:spTgt spid="92"/>
                                        </p:tgtEl>
                                        <p:attrNameLst>
                                          <p:attrName>ppt_w</p:attrName>
                                        </p:attrNameLst>
                                      </p:cBhvr>
                                      <p:tavLst>
                                        <p:tav tm="0">
                                          <p:val>
                                            <p:strVal val="ppt_w"/>
                                          </p:val>
                                        </p:tav>
                                        <p:tav tm="100000">
                                          <p:val>
                                            <p:strVal val="4*ppt_w"/>
                                          </p:val>
                                        </p:tav>
                                      </p:tavLst>
                                    </p:anim>
                                    <p:anim calcmode="lin" valueType="num">
                                      <p:cBhvr>
                                        <p:cTn id="1277" dur="5250"/>
                                        <p:tgtEl>
                                          <p:spTgt spid="92"/>
                                        </p:tgtEl>
                                        <p:attrNameLst>
                                          <p:attrName>ppt_h</p:attrName>
                                        </p:attrNameLst>
                                      </p:cBhvr>
                                      <p:tavLst>
                                        <p:tav tm="0">
                                          <p:val>
                                            <p:strVal val="ppt_h"/>
                                          </p:val>
                                        </p:tav>
                                        <p:tav tm="100000">
                                          <p:val>
                                            <p:strVal val="4*ppt_h"/>
                                          </p:val>
                                        </p:tav>
                                      </p:tavLst>
                                    </p:anim>
                                    <p:set>
                                      <p:cBhvr>
                                        <p:cTn id="1278" dur="1" fill="hold">
                                          <p:stCondLst>
                                            <p:cond delay="5249"/>
                                          </p:stCondLst>
                                        </p:cTn>
                                        <p:tgtEl>
                                          <p:spTgt spid="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31 Grupo"/>
          <p:cNvGrpSpPr/>
          <p:nvPr/>
        </p:nvGrpSpPr>
        <p:grpSpPr>
          <a:xfrm>
            <a:off x="0" y="16785"/>
            <a:ext cx="9144000" cy="5143500"/>
            <a:chOff x="0" y="0"/>
            <a:chExt cx="9144000" cy="5143500"/>
          </a:xfrm>
        </p:grpSpPr>
        <p:sp>
          <p:nvSpPr>
            <p:cNvPr id="33" name="32 Rectángulo"/>
            <p:cNvSpPr/>
            <p:nvPr/>
          </p:nvSpPr>
          <p:spPr>
            <a:xfrm>
              <a:off x="457200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a:off x="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5" name="34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70168" cy="5143500"/>
          </a:xfrm>
          <a:prstGeom prst="rect">
            <a:avLst/>
          </a:prstGeom>
          <a:noFill/>
          <a:ln>
            <a:noFill/>
          </a:ln>
        </p:spPr>
      </p:pic>
      <p:sp>
        <p:nvSpPr>
          <p:cNvPr id="3" name="2 Rectángulo"/>
          <p:cNvSpPr/>
          <p:nvPr/>
        </p:nvSpPr>
        <p:spPr>
          <a:xfrm>
            <a:off x="4206404" y="-1316682"/>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4163631" y="5760640"/>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3359705" y="5098381"/>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967558" y="5098381"/>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4163631" y="4443958"/>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2555778" y="4468756"/>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5771485" y="4445734"/>
            <a:ext cx="744733"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801284" y="2208535"/>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7139024" y="2983228"/>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7139024" y="1433842"/>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4602" y="2208535"/>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509399" y="3757921"/>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486376" y="659149"/>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579946" y="2208535"/>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242206" y="2983228"/>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242206" y="1433842"/>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1896628" y="2208535"/>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1871831" y="3757921"/>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1894853" y="659149"/>
            <a:ext cx="717652" cy="654422"/>
          </a:xfrm>
          <a:prstGeom prst="rect">
            <a:avLst/>
          </a:prstGeom>
          <a:gradFill>
            <a:gsLst>
              <a:gs pos="93750">
                <a:srgbClr val="99FF33">
                  <a:alpha val="77000"/>
                </a:srgbClr>
              </a:gs>
              <a:gs pos="29000">
                <a:srgbClr val="FF0000">
                  <a:alpha val="68000"/>
                </a:srgbClr>
              </a:gs>
              <a:gs pos="51672">
                <a:srgbClr val="FFFF00">
                  <a:alpha val="68000"/>
                </a:srgbClr>
              </a:gs>
            </a:gsLst>
            <a:lin ang="5400000" scaled="0"/>
          </a:gradFill>
          <a:ln>
            <a:noFill/>
          </a:ln>
          <a:scene3d>
            <a:camera prst="obliqueBottomLeft"/>
            <a:lightRig rig="flat" dir="t"/>
          </a:scene3d>
          <a:sp3d extrusionH="63500"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5406" y="-1316682"/>
            <a:ext cx="9277926" cy="784887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72890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4"/>
                                        </p:tgtEl>
                                        <p:attrNameLst>
                                          <p:attrName>style.opacity</p:attrName>
                                        </p:attrNameLst>
                                      </p:cBhvr>
                                      <p:to>
                                        <p:strVal val="0"/>
                                      </p:to>
                                    </p:set>
                                    <p:animEffect filter="image" prLst="opacity: 0">
                                      <p:cBhvr rctx="IE">
                                        <p:cTn id="7" dur="indefinite"/>
                                        <p:tgtEl>
                                          <p:spTgt spid="3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4000" fill="hold"/>
                                        <p:tgtEl>
                                          <p:spTgt spid="8"/>
                                        </p:tgtEl>
                                        <p:attrNameLst>
                                          <p:attrName>ppt_x</p:attrName>
                                        </p:attrNameLst>
                                      </p:cBhvr>
                                      <p:tavLst>
                                        <p:tav tm="0">
                                          <p:val>
                                            <p:strVal val="#ppt_x"/>
                                          </p:val>
                                        </p:tav>
                                        <p:tav tm="100000">
                                          <p:val>
                                            <p:strVal val="#ppt_x"/>
                                          </p:val>
                                        </p:tav>
                                      </p:tavLst>
                                    </p:anim>
                                    <p:anim calcmode="lin" valueType="num">
                                      <p:cBhvr additive="base">
                                        <p:cTn id="11" dur="4000" fill="hold"/>
                                        <p:tgtEl>
                                          <p:spTgt spid="8"/>
                                        </p:tgtEl>
                                        <p:attrNameLst>
                                          <p:attrName>ppt_y</p:attrName>
                                        </p:attrNameLst>
                                      </p:cBhvr>
                                      <p:tavLst>
                                        <p:tav tm="0">
                                          <p:val>
                                            <p:strVal val="1+#ppt_h/2"/>
                                          </p:val>
                                        </p:tav>
                                        <p:tav tm="100000">
                                          <p:val>
                                            <p:strVal val="#ppt_y"/>
                                          </p:val>
                                        </p:tav>
                                      </p:tavLst>
                                    </p:anim>
                                  </p:childTnLst>
                                </p:cTn>
                              </p:par>
                              <p:par>
                                <p:cTn id="12" presetID="3" presetClass="entr" presetSubtype="10" fill="hold" grpId="1"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blinds(horizontal)">
                                      <p:cBhvr>
                                        <p:cTn id="14" dur="4000"/>
                                        <p:tgtEl>
                                          <p:spTgt spid="8"/>
                                        </p:tgtEl>
                                      </p:cBhvr>
                                    </p:animEffect>
                                  </p:childTnLst>
                                </p:cTn>
                              </p:par>
                              <p:par>
                                <p:cTn id="15" presetID="19" presetClass="entr" presetSubtype="5" fill="hold" grpId="2"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2" presetClass="exit" presetSubtype="4" fill="hold" grpId="3" nodeType="withEffect">
                                  <p:stCondLst>
                                    <p:cond delay="0"/>
                                  </p:stCondLst>
                                  <p:childTnLst>
                                    <p:anim calcmode="lin" valueType="num">
                                      <p:cBhvr additive="base">
                                        <p:cTn id="20" dur="4000"/>
                                        <p:tgtEl>
                                          <p:spTgt spid="8"/>
                                        </p:tgtEl>
                                        <p:attrNameLst>
                                          <p:attrName>ppt_x</p:attrName>
                                        </p:attrNameLst>
                                      </p:cBhvr>
                                      <p:tavLst>
                                        <p:tav tm="0">
                                          <p:val>
                                            <p:strVal val="ppt_x"/>
                                          </p:val>
                                        </p:tav>
                                        <p:tav tm="100000">
                                          <p:val>
                                            <p:strVal val="ppt_x"/>
                                          </p:val>
                                        </p:tav>
                                      </p:tavLst>
                                    </p:anim>
                                    <p:anim calcmode="lin" valueType="num">
                                      <p:cBhvr additive="base">
                                        <p:cTn id="21" dur="4000"/>
                                        <p:tgtEl>
                                          <p:spTgt spid="8"/>
                                        </p:tgtEl>
                                        <p:attrNameLst>
                                          <p:attrName>ppt_y</p:attrName>
                                        </p:attrNameLst>
                                      </p:cBhvr>
                                      <p:tavLst>
                                        <p:tav tm="0">
                                          <p:val>
                                            <p:strVal val="ppt_y"/>
                                          </p:val>
                                        </p:tav>
                                        <p:tav tm="100000">
                                          <p:val>
                                            <p:strVal val="1+ppt_h/2"/>
                                          </p:val>
                                        </p:tav>
                                      </p:tavLst>
                                    </p:anim>
                                    <p:set>
                                      <p:cBhvr>
                                        <p:cTn id="22" dur="1" fill="hold">
                                          <p:stCondLst>
                                            <p:cond delay="3999"/>
                                          </p:stCondLst>
                                        </p:cTn>
                                        <p:tgtEl>
                                          <p:spTgt spid="8"/>
                                        </p:tgtEl>
                                        <p:attrNameLst>
                                          <p:attrName>style.visibility</p:attrName>
                                        </p:attrNameLst>
                                      </p:cBhvr>
                                      <p:to>
                                        <p:strVal val="hidden"/>
                                      </p:to>
                                    </p:set>
                                  </p:childTnLst>
                                </p:cTn>
                              </p:par>
                              <p:par>
                                <p:cTn id="23" presetID="3" presetClass="exit" presetSubtype="10" fill="hold" grpId="4" nodeType="withEffect">
                                  <p:stCondLst>
                                    <p:cond delay="0"/>
                                  </p:stCondLst>
                                  <p:childTnLst>
                                    <p:animEffect transition="out" filter="blinds(horizontal)">
                                      <p:cBhvr>
                                        <p:cTn id="24" dur="4000"/>
                                        <p:tgtEl>
                                          <p:spTgt spid="8"/>
                                        </p:tgtEl>
                                      </p:cBhvr>
                                    </p:animEffect>
                                    <p:set>
                                      <p:cBhvr>
                                        <p:cTn id="25" dur="1" fill="hold">
                                          <p:stCondLst>
                                            <p:cond delay="3999"/>
                                          </p:stCondLst>
                                        </p:cTn>
                                        <p:tgtEl>
                                          <p:spTgt spid="8"/>
                                        </p:tgtEl>
                                        <p:attrNameLst>
                                          <p:attrName>style.visibility</p:attrName>
                                        </p:attrNameLst>
                                      </p:cBhvr>
                                      <p:to>
                                        <p:strVal val="hidden"/>
                                      </p:to>
                                    </p:set>
                                  </p:childTnLst>
                                </p:cTn>
                              </p:par>
                              <p:par>
                                <p:cTn id="26" presetID="2" presetClass="entr" presetSubtype="4"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4000" fill="hold"/>
                                        <p:tgtEl>
                                          <p:spTgt spid="6"/>
                                        </p:tgtEl>
                                        <p:attrNameLst>
                                          <p:attrName>ppt_x</p:attrName>
                                        </p:attrNameLst>
                                      </p:cBhvr>
                                      <p:tavLst>
                                        <p:tav tm="0">
                                          <p:val>
                                            <p:strVal val="#ppt_x"/>
                                          </p:val>
                                        </p:tav>
                                        <p:tav tm="100000">
                                          <p:val>
                                            <p:strVal val="#ppt_x"/>
                                          </p:val>
                                        </p:tav>
                                      </p:tavLst>
                                    </p:anim>
                                    <p:anim calcmode="lin" valueType="num">
                                      <p:cBhvr additive="base">
                                        <p:cTn id="29" dur="4000" fill="hold"/>
                                        <p:tgtEl>
                                          <p:spTgt spid="6"/>
                                        </p:tgtEl>
                                        <p:attrNameLst>
                                          <p:attrName>ppt_y</p:attrName>
                                        </p:attrNameLst>
                                      </p:cBhvr>
                                      <p:tavLst>
                                        <p:tav tm="0">
                                          <p:val>
                                            <p:strVal val="1+#ppt_h/2"/>
                                          </p:val>
                                        </p:tav>
                                        <p:tav tm="100000">
                                          <p:val>
                                            <p:strVal val="#ppt_y"/>
                                          </p:val>
                                        </p:tav>
                                      </p:tavLst>
                                    </p:anim>
                                  </p:childTnLst>
                                </p:cTn>
                              </p:par>
                              <p:par>
                                <p:cTn id="30" presetID="3" presetClass="entr" presetSubtype="10" fill="hold" grpId="1"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blinds(horizontal)">
                                      <p:cBhvr>
                                        <p:cTn id="32" dur="4000"/>
                                        <p:tgtEl>
                                          <p:spTgt spid="6"/>
                                        </p:tgtEl>
                                      </p:cBhvr>
                                    </p:animEffect>
                                  </p:childTnLst>
                                </p:cTn>
                              </p:par>
                              <p:par>
                                <p:cTn id="33" presetID="19" presetClass="entr" presetSubtype="5" fill="hold" grpId="2"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4000" fill="hold"/>
                                        <p:tgtEl>
                                          <p:spTgt spid="6"/>
                                        </p:tgtEl>
                                        <p:attrNameLst>
                                          <p:attrName>ppt_w</p:attrName>
                                        </p:attrNameLst>
                                      </p:cBhvr>
                                      <p:tavLst>
                                        <p:tav tm="0">
                                          <p:val>
                                            <p:strVal val="#ppt_w"/>
                                          </p:val>
                                        </p:tav>
                                        <p:tav tm="100000">
                                          <p:val>
                                            <p:strVal val="#ppt_w"/>
                                          </p:val>
                                        </p:tav>
                                      </p:tavLst>
                                    </p:anim>
                                    <p:anim calcmode="lin" valueType="num">
                                      <p:cBhvr>
                                        <p:cTn id="36" dur="4000" fill="hold"/>
                                        <p:tgtEl>
                                          <p:spTgt spid="6"/>
                                        </p:tgtEl>
                                        <p:attrNameLst>
                                          <p:attrName>ppt_h</p:attrName>
                                        </p:attrNameLst>
                                      </p:cBhvr>
                                      <p:tavLst>
                                        <p:tav tm="0" fmla="#ppt_h*sin(2.5*pi*$)">
                                          <p:val>
                                            <p:fltVal val="0"/>
                                          </p:val>
                                        </p:tav>
                                        <p:tav tm="100000">
                                          <p:val>
                                            <p:fltVal val="1"/>
                                          </p:val>
                                        </p:tav>
                                      </p:tavLst>
                                    </p:anim>
                                  </p:childTnLst>
                                </p:cTn>
                              </p:par>
                              <p:par>
                                <p:cTn id="37" presetID="2" presetClass="exit" presetSubtype="4" fill="hold" grpId="3" nodeType="withEffect">
                                  <p:stCondLst>
                                    <p:cond delay="0"/>
                                  </p:stCondLst>
                                  <p:childTnLst>
                                    <p:anim calcmode="lin" valueType="num">
                                      <p:cBhvr additive="base">
                                        <p:cTn id="38" dur="4000"/>
                                        <p:tgtEl>
                                          <p:spTgt spid="6"/>
                                        </p:tgtEl>
                                        <p:attrNameLst>
                                          <p:attrName>ppt_x</p:attrName>
                                        </p:attrNameLst>
                                      </p:cBhvr>
                                      <p:tavLst>
                                        <p:tav tm="0">
                                          <p:val>
                                            <p:strVal val="ppt_x"/>
                                          </p:val>
                                        </p:tav>
                                        <p:tav tm="100000">
                                          <p:val>
                                            <p:strVal val="ppt_x"/>
                                          </p:val>
                                        </p:tav>
                                      </p:tavLst>
                                    </p:anim>
                                    <p:anim calcmode="lin" valueType="num">
                                      <p:cBhvr additive="base">
                                        <p:cTn id="39" dur="4000"/>
                                        <p:tgtEl>
                                          <p:spTgt spid="6"/>
                                        </p:tgtEl>
                                        <p:attrNameLst>
                                          <p:attrName>ppt_y</p:attrName>
                                        </p:attrNameLst>
                                      </p:cBhvr>
                                      <p:tavLst>
                                        <p:tav tm="0">
                                          <p:val>
                                            <p:strVal val="ppt_y"/>
                                          </p:val>
                                        </p:tav>
                                        <p:tav tm="100000">
                                          <p:val>
                                            <p:strVal val="1+ppt_h/2"/>
                                          </p:val>
                                        </p:tav>
                                      </p:tavLst>
                                    </p:anim>
                                    <p:set>
                                      <p:cBhvr>
                                        <p:cTn id="40" dur="1" fill="hold">
                                          <p:stCondLst>
                                            <p:cond delay="3999"/>
                                          </p:stCondLst>
                                        </p:cTn>
                                        <p:tgtEl>
                                          <p:spTgt spid="6"/>
                                        </p:tgtEl>
                                        <p:attrNameLst>
                                          <p:attrName>style.visibility</p:attrName>
                                        </p:attrNameLst>
                                      </p:cBhvr>
                                      <p:to>
                                        <p:strVal val="hidden"/>
                                      </p:to>
                                    </p:set>
                                  </p:childTnLst>
                                </p:cTn>
                              </p:par>
                              <p:par>
                                <p:cTn id="41" presetID="3" presetClass="exit" presetSubtype="10" fill="hold" grpId="4" nodeType="withEffect">
                                  <p:stCondLst>
                                    <p:cond delay="0"/>
                                  </p:stCondLst>
                                  <p:childTnLst>
                                    <p:animEffect transition="out" filter="blinds(horizontal)">
                                      <p:cBhvr>
                                        <p:cTn id="42" dur="4000"/>
                                        <p:tgtEl>
                                          <p:spTgt spid="6"/>
                                        </p:tgtEl>
                                      </p:cBhvr>
                                    </p:animEffect>
                                    <p:set>
                                      <p:cBhvr>
                                        <p:cTn id="43" dur="1" fill="hold">
                                          <p:stCondLst>
                                            <p:cond delay="3999"/>
                                          </p:stCondLst>
                                        </p:cTn>
                                        <p:tgtEl>
                                          <p:spTgt spid="6"/>
                                        </p:tgtEl>
                                        <p:attrNameLst>
                                          <p:attrName>style.visibility</p:attrName>
                                        </p:attrNameLst>
                                      </p:cBhvr>
                                      <p:to>
                                        <p:strVal val="hidden"/>
                                      </p:to>
                                    </p:set>
                                  </p:childTnLst>
                                </p:cTn>
                              </p:par>
                              <p:par>
                                <p:cTn id="44" presetID="2" presetClass="entr" presetSubtype="4" fill="hold" grpId="0" nodeType="withEffect">
                                  <p:stCondLst>
                                    <p:cond delay="0"/>
                                  </p:stCondLst>
                                  <p:childTnLst>
                                    <p:set>
                                      <p:cBhvr>
                                        <p:cTn id="45" dur="1" fill="hold">
                                          <p:stCondLst>
                                            <p:cond delay="0"/>
                                          </p:stCondLst>
                                        </p:cTn>
                                        <p:tgtEl>
                                          <p:spTgt spid="7"/>
                                        </p:tgtEl>
                                        <p:attrNameLst>
                                          <p:attrName>style.visibility</p:attrName>
                                        </p:attrNameLst>
                                      </p:cBhvr>
                                      <p:to>
                                        <p:strVal val="visible"/>
                                      </p:to>
                                    </p:set>
                                    <p:anim calcmode="lin" valueType="num">
                                      <p:cBhvr additive="base">
                                        <p:cTn id="46" dur="4000" fill="hold"/>
                                        <p:tgtEl>
                                          <p:spTgt spid="7"/>
                                        </p:tgtEl>
                                        <p:attrNameLst>
                                          <p:attrName>ppt_x</p:attrName>
                                        </p:attrNameLst>
                                      </p:cBhvr>
                                      <p:tavLst>
                                        <p:tav tm="0">
                                          <p:val>
                                            <p:strVal val="#ppt_x"/>
                                          </p:val>
                                        </p:tav>
                                        <p:tav tm="100000">
                                          <p:val>
                                            <p:strVal val="#ppt_x"/>
                                          </p:val>
                                        </p:tav>
                                      </p:tavLst>
                                    </p:anim>
                                    <p:anim calcmode="lin" valueType="num">
                                      <p:cBhvr additive="base">
                                        <p:cTn id="47" dur="4000" fill="hold"/>
                                        <p:tgtEl>
                                          <p:spTgt spid="7"/>
                                        </p:tgtEl>
                                        <p:attrNameLst>
                                          <p:attrName>ppt_y</p:attrName>
                                        </p:attrNameLst>
                                      </p:cBhvr>
                                      <p:tavLst>
                                        <p:tav tm="0">
                                          <p:val>
                                            <p:strVal val="1+#ppt_h/2"/>
                                          </p:val>
                                        </p:tav>
                                        <p:tav tm="100000">
                                          <p:val>
                                            <p:strVal val="#ppt_y"/>
                                          </p:val>
                                        </p:tav>
                                      </p:tavLst>
                                    </p:anim>
                                  </p:childTnLst>
                                </p:cTn>
                              </p:par>
                              <p:par>
                                <p:cTn id="48" presetID="3" presetClass="entr" presetSubtype="10" fill="hold" grpId="1"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blinds(horizontal)">
                                      <p:cBhvr>
                                        <p:cTn id="50" dur="4000"/>
                                        <p:tgtEl>
                                          <p:spTgt spid="7"/>
                                        </p:tgtEl>
                                      </p:cBhvr>
                                    </p:animEffect>
                                  </p:childTnLst>
                                </p:cTn>
                              </p:par>
                              <p:par>
                                <p:cTn id="51" presetID="19" presetClass="entr" presetSubtype="5" fill="hold" grpId="2"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p:cTn id="53" dur="4000" fill="hold"/>
                                        <p:tgtEl>
                                          <p:spTgt spid="7"/>
                                        </p:tgtEl>
                                        <p:attrNameLst>
                                          <p:attrName>ppt_w</p:attrName>
                                        </p:attrNameLst>
                                      </p:cBhvr>
                                      <p:tavLst>
                                        <p:tav tm="0">
                                          <p:val>
                                            <p:strVal val="#ppt_w"/>
                                          </p:val>
                                        </p:tav>
                                        <p:tav tm="100000">
                                          <p:val>
                                            <p:strVal val="#ppt_w"/>
                                          </p:val>
                                        </p:tav>
                                      </p:tavLst>
                                    </p:anim>
                                    <p:anim calcmode="lin" valueType="num">
                                      <p:cBhvr>
                                        <p:cTn id="54" dur="4000" fill="hold"/>
                                        <p:tgtEl>
                                          <p:spTgt spid="7"/>
                                        </p:tgtEl>
                                        <p:attrNameLst>
                                          <p:attrName>ppt_h</p:attrName>
                                        </p:attrNameLst>
                                      </p:cBhvr>
                                      <p:tavLst>
                                        <p:tav tm="0" fmla="#ppt_h*sin(2.5*pi*$)">
                                          <p:val>
                                            <p:fltVal val="0"/>
                                          </p:val>
                                        </p:tav>
                                        <p:tav tm="100000">
                                          <p:val>
                                            <p:fltVal val="1"/>
                                          </p:val>
                                        </p:tav>
                                      </p:tavLst>
                                    </p:anim>
                                  </p:childTnLst>
                                </p:cTn>
                              </p:par>
                              <p:par>
                                <p:cTn id="55" presetID="2" presetClass="exit" presetSubtype="4" fill="hold" grpId="3" nodeType="withEffect">
                                  <p:stCondLst>
                                    <p:cond delay="0"/>
                                  </p:stCondLst>
                                  <p:childTnLst>
                                    <p:anim calcmode="lin" valueType="num">
                                      <p:cBhvr additive="base">
                                        <p:cTn id="56" dur="4000"/>
                                        <p:tgtEl>
                                          <p:spTgt spid="7"/>
                                        </p:tgtEl>
                                        <p:attrNameLst>
                                          <p:attrName>ppt_x</p:attrName>
                                        </p:attrNameLst>
                                      </p:cBhvr>
                                      <p:tavLst>
                                        <p:tav tm="0">
                                          <p:val>
                                            <p:strVal val="ppt_x"/>
                                          </p:val>
                                        </p:tav>
                                        <p:tav tm="100000">
                                          <p:val>
                                            <p:strVal val="ppt_x"/>
                                          </p:val>
                                        </p:tav>
                                      </p:tavLst>
                                    </p:anim>
                                    <p:anim calcmode="lin" valueType="num">
                                      <p:cBhvr additive="base">
                                        <p:cTn id="57" dur="4000"/>
                                        <p:tgtEl>
                                          <p:spTgt spid="7"/>
                                        </p:tgtEl>
                                        <p:attrNameLst>
                                          <p:attrName>ppt_y</p:attrName>
                                        </p:attrNameLst>
                                      </p:cBhvr>
                                      <p:tavLst>
                                        <p:tav tm="0">
                                          <p:val>
                                            <p:strVal val="ppt_y"/>
                                          </p:val>
                                        </p:tav>
                                        <p:tav tm="100000">
                                          <p:val>
                                            <p:strVal val="1+ppt_h/2"/>
                                          </p:val>
                                        </p:tav>
                                      </p:tavLst>
                                    </p:anim>
                                    <p:set>
                                      <p:cBhvr>
                                        <p:cTn id="58" dur="1" fill="hold">
                                          <p:stCondLst>
                                            <p:cond delay="3999"/>
                                          </p:stCondLst>
                                        </p:cTn>
                                        <p:tgtEl>
                                          <p:spTgt spid="7"/>
                                        </p:tgtEl>
                                        <p:attrNameLst>
                                          <p:attrName>style.visibility</p:attrName>
                                        </p:attrNameLst>
                                      </p:cBhvr>
                                      <p:to>
                                        <p:strVal val="hidden"/>
                                      </p:to>
                                    </p:set>
                                  </p:childTnLst>
                                </p:cTn>
                              </p:par>
                              <p:par>
                                <p:cTn id="59" presetID="3" presetClass="exit" presetSubtype="10" fill="hold" grpId="4" nodeType="withEffect">
                                  <p:stCondLst>
                                    <p:cond delay="0"/>
                                  </p:stCondLst>
                                  <p:childTnLst>
                                    <p:animEffect transition="out" filter="blinds(horizontal)">
                                      <p:cBhvr>
                                        <p:cTn id="60" dur="4000"/>
                                        <p:tgtEl>
                                          <p:spTgt spid="7"/>
                                        </p:tgtEl>
                                      </p:cBhvr>
                                    </p:animEffect>
                                    <p:set>
                                      <p:cBhvr>
                                        <p:cTn id="61" dur="1" fill="hold">
                                          <p:stCondLst>
                                            <p:cond delay="3999"/>
                                          </p:stCondLst>
                                        </p:cTn>
                                        <p:tgtEl>
                                          <p:spTgt spid="7"/>
                                        </p:tgtEl>
                                        <p:attrNameLst>
                                          <p:attrName>style.visibility</p:attrName>
                                        </p:attrNameLst>
                                      </p:cBhvr>
                                      <p:to>
                                        <p:strVal val="hidden"/>
                                      </p:to>
                                    </p:set>
                                  </p:childTnLst>
                                </p:cTn>
                              </p:par>
                              <p:par>
                                <p:cTn id="62" presetID="2" presetClass="entr" presetSubtype="4" fill="hold" grpId="0" nodeType="withEffect">
                                  <p:stCondLst>
                                    <p:cond delay="0"/>
                                  </p:stCondLst>
                                  <p:childTnLst>
                                    <p:set>
                                      <p:cBhvr>
                                        <p:cTn id="63" dur="1" fill="hold">
                                          <p:stCondLst>
                                            <p:cond delay="0"/>
                                          </p:stCondLst>
                                        </p:cTn>
                                        <p:tgtEl>
                                          <p:spTgt spid="3"/>
                                        </p:tgtEl>
                                        <p:attrNameLst>
                                          <p:attrName>style.visibility</p:attrName>
                                        </p:attrNameLst>
                                      </p:cBhvr>
                                      <p:to>
                                        <p:strVal val="visible"/>
                                      </p:to>
                                    </p:set>
                                    <p:anim calcmode="lin" valueType="num">
                                      <p:cBhvr additive="base">
                                        <p:cTn id="64" dur="4000" fill="hold"/>
                                        <p:tgtEl>
                                          <p:spTgt spid="3"/>
                                        </p:tgtEl>
                                        <p:attrNameLst>
                                          <p:attrName>ppt_x</p:attrName>
                                        </p:attrNameLst>
                                      </p:cBhvr>
                                      <p:tavLst>
                                        <p:tav tm="0">
                                          <p:val>
                                            <p:strVal val="#ppt_x"/>
                                          </p:val>
                                        </p:tav>
                                        <p:tav tm="100000">
                                          <p:val>
                                            <p:strVal val="#ppt_x"/>
                                          </p:val>
                                        </p:tav>
                                      </p:tavLst>
                                    </p:anim>
                                    <p:anim calcmode="lin" valueType="num">
                                      <p:cBhvr additive="base">
                                        <p:cTn id="65" dur="4000" fill="hold"/>
                                        <p:tgtEl>
                                          <p:spTgt spid="3"/>
                                        </p:tgtEl>
                                        <p:attrNameLst>
                                          <p:attrName>ppt_y</p:attrName>
                                        </p:attrNameLst>
                                      </p:cBhvr>
                                      <p:tavLst>
                                        <p:tav tm="0">
                                          <p:val>
                                            <p:strVal val="1+#ppt_h/2"/>
                                          </p:val>
                                        </p:tav>
                                        <p:tav tm="100000">
                                          <p:val>
                                            <p:strVal val="#ppt_y"/>
                                          </p:val>
                                        </p:tav>
                                      </p:tavLst>
                                    </p:anim>
                                  </p:childTnLst>
                                </p:cTn>
                              </p:par>
                              <p:par>
                                <p:cTn id="66" presetID="3" presetClass="entr" presetSubtype="10" fill="hold" grpId="1" nodeType="withEffect">
                                  <p:stCondLst>
                                    <p:cond delay="0"/>
                                  </p:stCondLst>
                                  <p:childTnLst>
                                    <p:set>
                                      <p:cBhvr>
                                        <p:cTn id="67" dur="1" fill="hold">
                                          <p:stCondLst>
                                            <p:cond delay="0"/>
                                          </p:stCondLst>
                                        </p:cTn>
                                        <p:tgtEl>
                                          <p:spTgt spid="3"/>
                                        </p:tgtEl>
                                        <p:attrNameLst>
                                          <p:attrName>style.visibility</p:attrName>
                                        </p:attrNameLst>
                                      </p:cBhvr>
                                      <p:to>
                                        <p:strVal val="visible"/>
                                      </p:to>
                                    </p:set>
                                    <p:animEffect transition="in" filter="blinds(horizontal)">
                                      <p:cBhvr>
                                        <p:cTn id="68" dur="4000"/>
                                        <p:tgtEl>
                                          <p:spTgt spid="3"/>
                                        </p:tgtEl>
                                      </p:cBhvr>
                                    </p:animEffect>
                                  </p:childTnLst>
                                </p:cTn>
                              </p:par>
                              <p:par>
                                <p:cTn id="69" presetID="19" presetClass="entr" presetSubtype="5" fill="hold" grpId="2" nodeType="with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p:cTn id="71" dur="4000" fill="hold"/>
                                        <p:tgtEl>
                                          <p:spTgt spid="3"/>
                                        </p:tgtEl>
                                        <p:attrNameLst>
                                          <p:attrName>ppt_w</p:attrName>
                                        </p:attrNameLst>
                                      </p:cBhvr>
                                      <p:tavLst>
                                        <p:tav tm="0">
                                          <p:val>
                                            <p:strVal val="#ppt_w"/>
                                          </p:val>
                                        </p:tav>
                                        <p:tav tm="100000">
                                          <p:val>
                                            <p:strVal val="#ppt_w"/>
                                          </p:val>
                                        </p:tav>
                                      </p:tavLst>
                                    </p:anim>
                                    <p:anim calcmode="lin" valueType="num">
                                      <p:cBhvr>
                                        <p:cTn id="72" dur="4000" fill="hold"/>
                                        <p:tgtEl>
                                          <p:spTgt spid="3"/>
                                        </p:tgtEl>
                                        <p:attrNameLst>
                                          <p:attrName>ppt_h</p:attrName>
                                        </p:attrNameLst>
                                      </p:cBhvr>
                                      <p:tavLst>
                                        <p:tav tm="0" fmla="#ppt_h*sin(2.5*pi*$)">
                                          <p:val>
                                            <p:fltVal val="0"/>
                                          </p:val>
                                        </p:tav>
                                        <p:tav tm="100000">
                                          <p:val>
                                            <p:fltVal val="1"/>
                                          </p:val>
                                        </p:tav>
                                      </p:tavLst>
                                    </p:anim>
                                  </p:childTnLst>
                                </p:cTn>
                              </p:par>
                              <p:par>
                                <p:cTn id="73" presetID="2" presetClass="exit" presetSubtype="4" fill="hold" grpId="3" nodeType="withEffect">
                                  <p:stCondLst>
                                    <p:cond delay="0"/>
                                  </p:stCondLst>
                                  <p:childTnLst>
                                    <p:anim calcmode="lin" valueType="num">
                                      <p:cBhvr additive="base">
                                        <p:cTn id="74" dur="4000"/>
                                        <p:tgtEl>
                                          <p:spTgt spid="3"/>
                                        </p:tgtEl>
                                        <p:attrNameLst>
                                          <p:attrName>ppt_x</p:attrName>
                                        </p:attrNameLst>
                                      </p:cBhvr>
                                      <p:tavLst>
                                        <p:tav tm="0">
                                          <p:val>
                                            <p:strVal val="ppt_x"/>
                                          </p:val>
                                        </p:tav>
                                        <p:tav tm="100000">
                                          <p:val>
                                            <p:strVal val="ppt_x"/>
                                          </p:val>
                                        </p:tav>
                                      </p:tavLst>
                                    </p:anim>
                                    <p:anim calcmode="lin" valueType="num">
                                      <p:cBhvr additive="base">
                                        <p:cTn id="75" dur="4000"/>
                                        <p:tgtEl>
                                          <p:spTgt spid="3"/>
                                        </p:tgtEl>
                                        <p:attrNameLst>
                                          <p:attrName>ppt_y</p:attrName>
                                        </p:attrNameLst>
                                      </p:cBhvr>
                                      <p:tavLst>
                                        <p:tav tm="0">
                                          <p:val>
                                            <p:strVal val="ppt_y"/>
                                          </p:val>
                                        </p:tav>
                                        <p:tav tm="100000">
                                          <p:val>
                                            <p:strVal val="1+ppt_h/2"/>
                                          </p:val>
                                        </p:tav>
                                      </p:tavLst>
                                    </p:anim>
                                    <p:set>
                                      <p:cBhvr>
                                        <p:cTn id="76" dur="1" fill="hold">
                                          <p:stCondLst>
                                            <p:cond delay="3999"/>
                                          </p:stCondLst>
                                        </p:cTn>
                                        <p:tgtEl>
                                          <p:spTgt spid="3"/>
                                        </p:tgtEl>
                                        <p:attrNameLst>
                                          <p:attrName>style.visibility</p:attrName>
                                        </p:attrNameLst>
                                      </p:cBhvr>
                                      <p:to>
                                        <p:strVal val="hidden"/>
                                      </p:to>
                                    </p:set>
                                  </p:childTnLst>
                                </p:cTn>
                              </p:par>
                              <p:par>
                                <p:cTn id="77" presetID="3" presetClass="exit" presetSubtype="10" fill="hold" grpId="4" nodeType="withEffect">
                                  <p:stCondLst>
                                    <p:cond delay="0"/>
                                  </p:stCondLst>
                                  <p:childTnLst>
                                    <p:animEffect transition="out" filter="blinds(horizontal)">
                                      <p:cBhvr>
                                        <p:cTn id="78" dur="4000"/>
                                        <p:tgtEl>
                                          <p:spTgt spid="3"/>
                                        </p:tgtEl>
                                      </p:cBhvr>
                                    </p:animEffect>
                                    <p:set>
                                      <p:cBhvr>
                                        <p:cTn id="79" dur="1" fill="hold">
                                          <p:stCondLst>
                                            <p:cond delay="3999"/>
                                          </p:stCondLst>
                                        </p:cTn>
                                        <p:tgtEl>
                                          <p:spTgt spid="3"/>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4000" fill="hold"/>
                                        <p:tgtEl>
                                          <p:spTgt spid="5"/>
                                        </p:tgtEl>
                                        <p:attrNameLst>
                                          <p:attrName>ppt_x</p:attrName>
                                        </p:attrNameLst>
                                      </p:cBhvr>
                                      <p:tavLst>
                                        <p:tav tm="0">
                                          <p:val>
                                            <p:strVal val="#ppt_x"/>
                                          </p:val>
                                        </p:tav>
                                        <p:tav tm="100000">
                                          <p:val>
                                            <p:strVal val="#ppt_x"/>
                                          </p:val>
                                        </p:tav>
                                      </p:tavLst>
                                    </p:anim>
                                    <p:anim calcmode="lin" valueType="num">
                                      <p:cBhvr additive="base">
                                        <p:cTn id="83" dur="4000" fill="hold"/>
                                        <p:tgtEl>
                                          <p:spTgt spid="5"/>
                                        </p:tgtEl>
                                        <p:attrNameLst>
                                          <p:attrName>ppt_y</p:attrName>
                                        </p:attrNameLst>
                                      </p:cBhvr>
                                      <p:tavLst>
                                        <p:tav tm="0">
                                          <p:val>
                                            <p:strVal val="1+#ppt_h/2"/>
                                          </p:val>
                                        </p:tav>
                                        <p:tav tm="100000">
                                          <p:val>
                                            <p:strVal val="#ppt_y"/>
                                          </p:val>
                                        </p:tav>
                                      </p:tavLst>
                                    </p:anim>
                                  </p:childTnLst>
                                </p:cTn>
                              </p:par>
                              <p:par>
                                <p:cTn id="84" presetID="3" presetClass="entr" presetSubtype="10" fill="hold" grpId="1" nodeType="withEffect">
                                  <p:stCondLst>
                                    <p:cond delay="0"/>
                                  </p:stCondLst>
                                  <p:childTnLst>
                                    <p:set>
                                      <p:cBhvr>
                                        <p:cTn id="85" dur="1" fill="hold">
                                          <p:stCondLst>
                                            <p:cond delay="0"/>
                                          </p:stCondLst>
                                        </p:cTn>
                                        <p:tgtEl>
                                          <p:spTgt spid="5"/>
                                        </p:tgtEl>
                                        <p:attrNameLst>
                                          <p:attrName>style.visibility</p:attrName>
                                        </p:attrNameLst>
                                      </p:cBhvr>
                                      <p:to>
                                        <p:strVal val="visible"/>
                                      </p:to>
                                    </p:set>
                                    <p:animEffect transition="in" filter="blinds(horizontal)">
                                      <p:cBhvr>
                                        <p:cTn id="86" dur="4000"/>
                                        <p:tgtEl>
                                          <p:spTgt spid="5"/>
                                        </p:tgtEl>
                                      </p:cBhvr>
                                    </p:animEffect>
                                  </p:childTnLst>
                                </p:cTn>
                              </p:par>
                              <p:par>
                                <p:cTn id="87" presetID="19" presetClass="entr" presetSubtype="5" fill="hold" grpId="2" nodeType="withEffect">
                                  <p:stCondLst>
                                    <p:cond delay="0"/>
                                  </p:stCondLst>
                                  <p:childTnLst>
                                    <p:set>
                                      <p:cBhvr>
                                        <p:cTn id="88" dur="1" fill="hold">
                                          <p:stCondLst>
                                            <p:cond delay="0"/>
                                          </p:stCondLst>
                                        </p:cTn>
                                        <p:tgtEl>
                                          <p:spTgt spid="5"/>
                                        </p:tgtEl>
                                        <p:attrNameLst>
                                          <p:attrName>style.visibility</p:attrName>
                                        </p:attrNameLst>
                                      </p:cBhvr>
                                      <p:to>
                                        <p:strVal val="visible"/>
                                      </p:to>
                                    </p:set>
                                    <p:anim calcmode="lin" valueType="num">
                                      <p:cBhvr>
                                        <p:cTn id="89" dur="4000" fill="hold"/>
                                        <p:tgtEl>
                                          <p:spTgt spid="5"/>
                                        </p:tgtEl>
                                        <p:attrNameLst>
                                          <p:attrName>ppt_w</p:attrName>
                                        </p:attrNameLst>
                                      </p:cBhvr>
                                      <p:tavLst>
                                        <p:tav tm="0">
                                          <p:val>
                                            <p:strVal val="#ppt_w"/>
                                          </p:val>
                                        </p:tav>
                                        <p:tav tm="100000">
                                          <p:val>
                                            <p:strVal val="#ppt_w"/>
                                          </p:val>
                                        </p:tav>
                                      </p:tavLst>
                                    </p:anim>
                                    <p:anim calcmode="lin" valueType="num">
                                      <p:cBhvr>
                                        <p:cTn id="90" dur="4000" fill="hold"/>
                                        <p:tgtEl>
                                          <p:spTgt spid="5"/>
                                        </p:tgtEl>
                                        <p:attrNameLst>
                                          <p:attrName>ppt_h</p:attrName>
                                        </p:attrNameLst>
                                      </p:cBhvr>
                                      <p:tavLst>
                                        <p:tav tm="0" fmla="#ppt_h*sin(2.5*pi*$)">
                                          <p:val>
                                            <p:fltVal val="0"/>
                                          </p:val>
                                        </p:tav>
                                        <p:tav tm="100000">
                                          <p:val>
                                            <p:fltVal val="1"/>
                                          </p:val>
                                        </p:tav>
                                      </p:tavLst>
                                    </p:anim>
                                  </p:childTnLst>
                                </p:cTn>
                              </p:par>
                              <p:par>
                                <p:cTn id="91" presetID="2" presetClass="exit" presetSubtype="4" fill="hold" grpId="3" nodeType="withEffect">
                                  <p:stCondLst>
                                    <p:cond delay="0"/>
                                  </p:stCondLst>
                                  <p:childTnLst>
                                    <p:anim calcmode="lin" valueType="num">
                                      <p:cBhvr additive="base">
                                        <p:cTn id="92" dur="4000"/>
                                        <p:tgtEl>
                                          <p:spTgt spid="5"/>
                                        </p:tgtEl>
                                        <p:attrNameLst>
                                          <p:attrName>ppt_x</p:attrName>
                                        </p:attrNameLst>
                                      </p:cBhvr>
                                      <p:tavLst>
                                        <p:tav tm="0">
                                          <p:val>
                                            <p:strVal val="ppt_x"/>
                                          </p:val>
                                        </p:tav>
                                        <p:tav tm="100000">
                                          <p:val>
                                            <p:strVal val="ppt_x"/>
                                          </p:val>
                                        </p:tav>
                                      </p:tavLst>
                                    </p:anim>
                                    <p:anim calcmode="lin" valueType="num">
                                      <p:cBhvr additive="base">
                                        <p:cTn id="93" dur="4000"/>
                                        <p:tgtEl>
                                          <p:spTgt spid="5"/>
                                        </p:tgtEl>
                                        <p:attrNameLst>
                                          <p:attrName>ppt_y</p:attrName>
                                        </p:attrNameLst>
                                      </p:cBhvr>
                                      <p:tavLst>
                                        <p:tav tm="0">
                                          <p:val>
                                            <p:strVal val="ppt_y"/>
                                          </p:val>
                                        </p:tav>
                                        <p:tav tm="100000">
                                          <p:val>
                                            <p:strVal val="1+ppt_h/2"/>
                                          </p:val>
                                        </p:tav>
                                      </p:tavLst>
                                    </p:anim>
                                    <p:set>
                                      <p:cBhvr>
                                        <p:cTn id="94" dur="1" fill="hold">
                                          <p:stCondLst>
                                            <p:cond delay="3999"/>
                                          </p:stCondLst>
                                        </p:cTn>
                                        <p:tgtEl>
                                          <p:spTgt spid="5"/>
                                        </p:tgtEl>
                                        <p:attrNameLst>
                                          <p:attrName>style.visibility</p:attrName>
                                        </p:attrNameLst>
                                      </p:cBhvr>
                                      <p:to>
                                        <p:strVal val="hidden"/>
                                      </p:to>
                                    </p:set>
                                  </p:childTnLst>
                                </p:cTn>
                              </p:par>
                              <p:par>
                                <p:cTn id="95" presetID="3" presetClass="exit" presetSubtype="10" fill="hold" grpId="4" nodeType="withEffect">
                                  <p:stCondLst>
                                    <p:cond delay="0"/>
                                  </p:stCondLst>
                                  <p:childTnLst>
                                    <p:animEffect transition="out" filter="blinds(horizontal)">
                                      <p:cBhvr>
                                        <p:cTn id="96" dur="4000"/>
                                        <p:tgtEl>
                                          <p:spTgt spid="5"/>
                                        </p:tgtEl>
                                      </p:cBhvr>
                                    </p:animEffect>
                                    <p:set>
                                      <p:cBhvr>
                                        <p:cTn id="97" dur="1" fill="hold">
                                          <p:stCondLst>
                                            <p:cond delay="3999"/>
                                          </p:stCondLst>
                                        </p:cTn>
                                        <p:tgtEl>
                                          <p:spTgt spid="5"/>
                                        </p:tgtEl>
                                        <p:attrNameLst>
                                          <p:attrName>style.visibility</p:attrName>
                                        </p:attrNameLst>
                                      </p:cBhvr>
                                      <p:to>
                                        <p:strVal val="hidden"/>
                                      </p:to>
                                    </p:set>
                                  </p:childTnLst>
                                </p:cTn>
                              </p:par>
                              <p:par>
                                <p:cTn id="98" presetID="2" presetClass="entr" presetSubtype="4" fill="hold" grpId="0" nodeType="withEffect">
                                  <p:stCondLst>
                                    <p:cond delay="0"/>
                                  </p:stCondLst>
                                  <p:childTnLst>
                                    <p:set>
                                      <p:cBhvr>
                                        <p:cTn id="99" dur="1" fill="hold">
                                          <p:stCondLst>
                                            <p:cond delay="0"/>
                                          </p:stCondLst>
                                        </p:cTn>
                                        <p:tgtEl>
                                          <p:spTgt spid="4"/>
                                        </p:tgtEl>
                                        <p:attrNameLst>
                                          <p:attrName>style.visibility</p:attrName>
                                        </p:attrNameLst>
                                      </p:cBhvr>
                                      <p:to>
                                        <p:strVal val="visible"/>
                                      </p:to>
                                    </p:set>
                                    <p:anim calcmode="lin" valueType="num">
                                      <p:cBhvr additive="base">
                                        <p:cTn id="100" dur="4000" fill="hold"/>
                                        <p:tgtEl>
                                          <p:spTgt spid="4"/>
                                        </p:tgtEl>
                                        <p:attrNameLst>
                                          <p:attrName>ppt_x</p:attrName>
                                        </p:attrNameLst>
                                      </p:cBhvr>
                                      <p:tavLst>
                                        <p:tav tm="0">
                                          <p:val>
                                            <p:strVal val="#ppt_x"/>
                                          </p:val>
                                        </p:tav>
                                        <p:tav tm="100000">
                                          <p:val>
                                            <p:strVal val="#ppt_x"/>
                                          </p:val>
                                        </p:tav>
                                      </p:tavLst>
                                    </p:anim>
                                    <p:anim calcmode="lin" valueType="num">
                                      <p:cBhvr additive="base">
                                        <p:cTn id="101" dur="4000" fill="hold"/>
                                        <p:tgtEl>
                                          <p:spTgt spid="4"/>
                                        </p:tgtEl>
                                        <p:attrNameLst>
                                          <p:attrName>ppt_y</p:attrName>
                                        </p:attrNameLst>
                                      </p:cBhvr>
                                      <p:tavLst>
                                        <p:tav tm="0">
                                          <p:val>
                                            <p:strVal val="1+#ppt_h/2"/>
                                          </p:val>
                                        </p:tav>
                                        <p:tav tm="100000">
                                          <p:val>
                                            <p:strVal val="#ppt_y"/>
                                          </p:val>
                                        </p:tav>
                                      </p:tavLst>
                                    </p:anim>
                                  </p:childTnLst>
                                </p:cTn>
                              </p:par>
                              <p:par>
                                <p:cTn id="102" presetID="3" presetClass="entr" presetSubtype="10" fill="hold" grpId="1" nodeType="withEffect">
                                  <p:stCondLst>
                                    <p:cond delay="0"/>
                                  </p:stCondLst>
                                  <p:childTnLst>
                                    <p:set>
                                      <p:cBhvr>
                                        <p:cTn id="103" dur="1" fill="hold">
                                          <p:stCondLst>
                                            <p:cond delay="0"/>
                                          </p:stCondLst>
                                        </p:cTn>
                                        <p:tgtEl>
                                          <p:spTgt spid="4"/>
                                        </p:tgtEl>
                                        <p:attrNameLst>
                                          <p:attrName>style.visibility</p:attrName>
                                        </p:attrNameLst>
                                      </p:cBhvr>
                                      <p:to>
                                        <p:strVal val="visible"/>
                                      </p:to>
                                    </p:set>
                                    <p:animEffect transition="in" filter="blinds(horizontal)">
                                      <p:cBhvr>
                                        <p:cTn id="104" dur="4000"/>
                                        <p:tgtEl>
                                          <p:spTgt spid="4"/>
                                        </p:tgtEl>
                                      </p:cBhvr>
                                    </p:animEffect>
                                  </p:childTnLst>
                                </p:cTn>
                              </p:par>
                              <p:par>
                                <p:cTn id="105" presetID="19" presetClass="entr" presetSubtype="5" fill="hold" grpId="2" nodeType="withEffect">
                                  <p:stCondLst>
                                    <p:cond delay="0"/>
                                  </p:stCondLst>
                                  <p:childTnLst>
                                    <p:set>
                                      <p:cBhvr>
                                        <p:cTn id="106" dur="1" fill="hold">
                                          <p:stCondLst>
                                            <p:cond delay="0"/>
                                          </p:stCondLst>
                                        </p:cTn>
                                        <p:tgtEl>
                                          <p:spTgt spid="4"/>
                                        </p:tgtEl>
                                        <p:attrNameLst>
                                          <p:attrName>style.visibility</p:attrName>
                                        </p:attrNameLst>
                                      </p:cBhvr>
                                      <p:to>
                                        <p:strVal val="visible"/>
                                      </p:to>
                                    </p:set>
                                    <p:anim calcmode="lin" valueType="num">
                                      <p:cBhvr>
                                        <p:cTn id="107" dur="4000" fill="hold"/>
                                        <p:tgtEl>
                                          <p:spTgt spid="4"/>
                                        </p:tgtEl>
                                        <p:attrNameLst>
                                          <p:attrName>ppt_w</p:attrName>
                                        </p:attrNameLst>
                                      </p:cBhvr>
                                      <p:tavLst>
                                        <p:tav tm="0">
                                          <p:val>
                                            <p:strVal val="#ppt_w"/>
                                          </p:val>
                                        </p:tav>
                                        <p:tav tm="100000">
                                          <p:val>
                                            <p:strVal val="#ppt_w"/>
                                          </p:val>
                                        </p:tav>
                                      </p:tavLst>
                                    </p:anim>
                                    <p:anim calcmode="lin" valueType="num">
                                      <p:cBhvr>
                                        <p:cTn id="108" dur="4000" fill="hold"/>
                                        <p:tgtEl>
                                          <p:spTgt spid="4"/>
                                        </p:tgtEl>
                                        <p:attrNameLst>
                                          <p:attrName>ppt_h</p:attrName>
                                        </p:attrNameLst>
                                      </p:cBhvr>
                                      <p:tavLst>
                                        <p:tav tm="0" fmla="#ppt_h*sin(2.5*pi*$)">
                                          <p:val>
                                            <p:fltVal val="0"/>
                                          </p:val>
                                        </p:tav>
                                        <p:tav tm="100000">
                                          <p:val>
                                            <p:fltVal val="1"/>
                                          </p:val>
                                        </p:tav>
                                      </p:tavLst>
                                    </p:anim>
                                  </p:childTnLst>
                                </p:cTn>
                              </p:par>
                              <p:par>
                                <p:cTn id="109" presetID="2" presetClass="exit" presetSubtype="4" fill="hold" grpId="3" nodeType="withEffect">
                                  <p:stCondLst>
                                    <p:cond delay="0"/>
                                  </p:stCondLst>
                                  <p:childTnLst>
                                    <p:anim calcmode="lin" valueType="num">
                                      <p:cBhvr additive="base">
                                        <p:cTn id="110" dur="4000"/>
                                        <p:tgtEl>
                                          <p:spTgt spid="4"/>
                                        </p:tgtEl>
                                        <p:attrNameLst>
                                          <p:attrName>ppt_x</p:attrName>
                                        </p:attrNameLst>
                                      </p:cBhvr>
                                      <p:tavLst>
                                        <p:tav tm="0">
                                          <p:val>
                                            <p:strVal val="ppt_x"/>
                                          </p:val>
                                        </p:tav>
                                        <p:tav tm="100000">
                                          <p:val>
                                            <p:strVal val="ppt_x"/>
                                          </p:val>
                                        </p:tav>
                                      </p:tavLst>
                                    </p:anim>
                                    <p:anim calcmode="lin" valueType="num">
                                      <p:cBhvr additive="base">
                                        <p:cTn id="111" dur="4000"/>
                                        <p:tgtEl>
                                          <p:spTgt spid="4"/>
                                        </p:tgtEl>
                                        <p:attrNameLst>
                                          <p:attrName>ppt_y</p:attrName>
                                        </p:attrNameLst>
                                      </p:cBhvr>
                                      <p:tavLst>
                                        <p:tav tm="0">
                                          <p:val>
                                            <p:strVal val="ppt_y"/>
                                          </p:val>
                                        </p:tav>
                                        <p:tav tm="100000">
                                          <p:val>
                                            <p:strVal val="1+ppt_h/2"/>
                                          </p:val>
                                        </p:tav>
                                      </p:tavLst>
                                    </p:anim>
                                    <p:set>
                                      <p:cBhvr>
                                        <p:cTn id="112" dur="1" fill="hold">
                                          <p:stCondLst>
                                            <p:cond delay="3999"/>
                                          </p:stCondLst>
                                        </p:cTn>
                                        <p:tgtEl>
                                          <p:spTgt spid="4"/>
                                        </p:tgtEl>
                                        <p:attrNameLst>
                                          <p:attrName>style.visibility</p:attrName>
                                        </p:attrNameLst>
                                      </p:cBhvr>
                                      <p:to>
                                        <p:strVal val="hidden"/>
                                      </p:to>
                                    </p:set>
                                  </p:childTnLst>
                                </p:cTn>
                              </p:par>
                              <p:par>
                                <p:cTn id="113" presetID="3" presetClass="exit" presetSubtype="10" fill="hold" grpId="4" nodeType="withEffect">
                                  <p:stCondLst>
                                    <p:cond delay="0"/>
                                  </p:stCondLst>
                                  <p:childTnLst>
                                    <p:animEffect transition="out" filter="blinds(horizontal)">
                                      <p:cBhvr>
                                        <p:cTn id="114" dur="4000"/>
                                        <p:tgtEl>
                                          <p:spTgt spid="4"/>
                                        </p:tgtEl>
                                      </p:cBhvr>
                                    </p:animEffect>
                                    <p:set>
                                      <p:cBhvr>
                                        <p:cTn id="115" dur="1" fill="hold">
                                          <p:stCondLst>
                                            <p:cond delay="3999"/>
                                          </p:stCondLst>
                                        </p:cTn>
                                        <p:tgtEl>
                                          <p:spTgt spid="4"/>
                                        </p:tgtEl>
                                        <p:attrNameLst>
                                          <p:attrName>style.visibility</p:attrName>
                                        </p:attrNameLst>
                                      </p:cBhvr>
                                      <p:to>
                                        <p:strVal val="hidden"/>
                                      </p:to>
                                    </p:set>
                                  </p:childTnLst>
                                </p:cTn>
                              </p:par>
                              <p:par>
                                <p:cTn id="116" presetID="2" presetClass="entr" presetSubtype="1"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additive="base">
                                        <p:cTn id="118" dur="4000" fill="hold"/>
                                        <p:tgtEl>
                                          <p:spTgt spid="14"/>
                                        </p:tgtEl>
                                        <p:attrNameLst>
                                          <p:attrName>ppt_x</p:attrName>
                                        </p:attrNameLst>
                                      </p:cBhvr>
                                      <p:tavLst>
                                        <p:tav tm="0">
                                          <p:val>
                                            <p:strVal val="#ppt_x"/>
                                          </p:val>
                                        </p:tav>
                                        <p:tav tm="100000">
                                          <p:val>
                                            <p:strVal val="#ppt_x"/>
                                          </p:val>
                                        </p:tav>
                                      </p:tavLst>
                                    </p:anim>
                                    <p:anim calcmode="lin" valueType="num">
                                      <p:cBhvr additive="base">
                                        <p:cTn id="119" dur="4000" fill="hold"/>
                                        <p:tgtEl>
                                          <p:spTgt spid="14"/>
                                        </p:tgtEl>
                                        <p:attrNameLst>
                                          <p:attrName>ppt_y</p:attrName>
                                        </p:attrNameLst>
                                      </p:cBhvr>
                                      <p:tavLst>
                                        <p:tav tm="0">
                                          <p:val>
                                            <p:strVal val="0-#ppt_h/2"/>
                                          </p:val>
                                        </p:tav>
                                        <p:tav tm="100000">
                                          <p:val>
                                            <p:strVal val="#ppt_y"/>
                                          </p:val>
                                        </p:tav>
                                      </p:tavLst>
                                    </p:anim>
                                  </p:childTnLst>
                                </p:cTn>
                              </p:par>
                              <p:par>
                                <p:cTn id="120" presetID="3" presetClass="entr" presetSubtype="10" fill="hold" grpId="1" nodeType="withEffect">
                                  <p:stCondLst>
                                    <p:cond delay="0"/>
                                  </p:stCondLst>
                                  <p:childTnLst>
                                    <p:set>
                                      <p:cBhvr>
                                        <p:cTn id="121" dur="1" fill="hold">
                                          <p:stCondLst>
                                            <p:cond delay="0"/>
                                          </p:stCondLst>
                                        </p:cTn>
                                        <p:tgtEl>
                                          <p:spTgt spid="14"/>
                                        </p:tgtEl>
                                        <p:attrNameLst>
                                          <p:attrName>style.visibility</p:attrName>
                                        </p:attrNameLst>
                                      </p:cBhvr>
                                      <p:to>
                                        <p:strVal val="visible"/>
                                      </p:to>
                                    </p:set>
                                    <p:animEffect transition="in" filter="blinds(horizontal)">
                                      <p:cBhvr>
                                        <p:cTn id="122" dur="4000"/>
                                        <p:tgtEl>
                                          <p:spTgt spid="14"/>
                                        </p:tgtEl>
                                      </p:cBhvr>
                                    </p:animEffect>
                                  </p:childTnLst>
                                </p:cTn>
                              </p:par>
                              <p:par>
                                <p:cTn id="123" presetID="19" presetClass="entr" presetSubtype="5" fill="hold" grpId="2" nodeType="withEffect">
                                  <p:stCondLst>
                                    <p:cond delay="0"/>
                                  </p:stCondLst>
                                  <p:childTnLst>
                                    <p:set>
                                      <p:cBhvr>
                                        <p:cTn id="124" dur="1" fill="hold">
                                          <p:stCondLst>
                                            <p:cond delay="0"/>
                                          </p:stCondLst>
                                        </p:cTn>
                                        <p:tgtEl>
                                          <p:spTgt spid="14"/>
                                        </p:tgtEl>
                                        <p:attrNameLst>
                                          <p:attrName>style.visibility</p:attrName>
                                        </p:attrNameLst>
                                      </p:cBhvr>
                                      <p:to>
                                        <p:strVal val="visible"/>
                                      </p:to>
                                    </p:set>
                                    <p:anim calcmode="lin" valueType="num">
                                      <p:cBhvr>
                                        <p:cTn id="125" dur="4000" fill="hold"/>
                                        <p:tgtEl>
                                          <p:spTgt spid="14"/>
                                        </p:tgtEl>
                                        <p:attrNameLst>
                                          <p:attrName>ppt_w</p:attrName>
                                        </p:attrNameLst>
                                      </p:cBhvr>
                                      <p:tavLst>
                                        <p:tav tm="0">
                                          <p:val>
                                            <p:strVal val="#ppt_w"/>
                                          </p:val>
                                        </p:tav>
                                        <p:tav tm="100000">
                                          <p:val>
                                            <p:strVal val="#ppt_w"/>
                                          </p:val>
                                        </p:tav>
                                      </p:tavLst>
                                    </p:anim>
                                    <p:anim calcmode="lin" valueType="num">
                                      <p:cBhvr>
                                        <p:cTn id="126" dur="4000" fill="hold"/>
                                        <p:tgtEl>
                                          <p:spTgt spid="14"/>
                                        </p:tgtEl>
                                        <p:attrNameLst>
                                          <p:attrName>ppt_h</p:attrName>
                                        </p:attrNameLst>
                                      </p:cBhvr>
                                      <p:tavLst>
                                        <p:tav tm="0" fmla="#ppt_h*sin(2.5*pi*$)">
                                          <p:val>
                                            <p:fltVal val="0"/>
                                          </p:val>
                                        </p:tav>
                                        <p:tav tm="100000">
                                          <p:val>
                                            <p:fltVal val="1"/>
                                          </p:val>
                                        </p:tav>
                                      </p:tavLst>
                                    </p:anim>
                                  </p:childTnLst>
                                </p:cTn>
                              </p:par>
                              <p:par>
                                <p:cTn id="127" presetID="2" presetClass="exit" presetSubtype="1" fill="hold" grpId="3" nodeType="withEffect">
                                  <p:stCondLst>
                                    <p:cond delay="0"/>
                                  </p:stCondLst>
                                  <p:childTnLst>
                                    <p:anim calcmode="lin" valueType="num">
                                      <p:cBhvr additive="base">
                                        <p:cTn id="128" dur="4000"/>
                                        <p:tgtEl>
                                          <p:spTgt spid="14"/>
                                        </p:tgtEl>
                                        <p:attrNameLst>
                                          <p:attrName>ppt_x</p:attrName>
                                        </p:attrNameLst>
                                      </p:cBhvr>
                                      <p:tavLst>
                                        <p:tav tm="0">
                                          <p:val>
                                            <p:strVal val="ppt_x"/>
                                          </p:val>
                                        </p:tav>
                                        <p:tav tm="100000">
                                          <p:val>
                                            <p:strVal val="ppt_x"/>
                                          </p:val>
                                        </p:tav>
                                      </p:tavLst>
                                    </p:anim>
                                    <p:anim calcmode="lin" valueType="num">
                                      <p:cBhvr additive="base">
                                        <p:cTn id="129" dur="4000"/>
                                        <p:tgtEl>
                                          <p:spTgt spid="14"/>
                                        </p:tgtEl>
                                        <p:attrNameLst>
                                          <p:attrName>ppt_y</p:attrName>
                                        </p:attrNameLst>
                                      </p:cBhvr>
                                      <p:tavLst>
                                        <p:tav tm="0">
                                          <p:val>
                                            <p:strVal val="ppt_y"/>
                                          </p:val>
                                        </p:tav>
                                        <p:tav tm="100000">
                                          <p:val>
                                            <p:strVal val="0-ppt_h/2"/>
                                          </p:val>
                                        </p:tav>
                                      </p:tavLst>
                                    </p:anim>
                                    <p:set>
                                      <p:cBhvr>
                                        <p:cTn id="130" dur="1" fill="hold">
                                          <p:stCondLst>
                                            <p:cond delay="3999"/>
                                          </p:stCondLst>
                                        </p:cTn>
                                        <p:tgtEl>
                                          <p:spTgt spid="14"/>
                                        </p:tgtEl>
                                        <p:attrNameLst>
                                          <p:attrName>style.visibility</p:attrName>
                                        </p:attrNameLst>
                                      </p:cBhvr>
                                      <p:to>
                                        <p:strVal val="hidden"/>
                                      </p:to>
                                    </p:set>
                                  </p:childTnLst>
                                </p:cTn>
                              </p:par>
                              <p:par>
                                <p:cTn id="131" presetID="3" presetClass="exit" presetSubtype="10" fill="hold" grpId="4" nodeType="withEffect">
                                  <p:stCondLst>
                                    <p:cond delay="0"/>
                                  </p:stCondLst>
                                  <p:childTnLst>
                                    <p:animEffect transition="out" filter="blinds(horizontal)">
                                      <p:cBhvr>
                                        <p:cTn id="132" dur="4000"/>
                                        <p:tgtEl>
                                          <p:spTgt spid="14"/>
                                        </p:tgtEl>
                                      </p:cBhvr>
                                    </p:animEffect>
                                    <p:set>
                                      <p:cBhvr>
                                        <p:cTn id="133" dur="1" fill="hold">
                                          <p:stCondLst>
                                            <p:cond delay="3999"/>
                                          </p:stCondLst>
                                        </p:cTn>
                                        <p:tgtEl>
                                          <p:spTgt spid="14"/>
                                        </p:tgtEl>
                                        <p:attrNameLst>
                                          <p:attrName>style.visibility</p:attrName>
                                        </p:attrNameLst>
                                      </p:cBhvr>
                                      <p:to>
                                        <p:strVal val="hidden"/>
                                      </p:to>
                                    </p:set>
                                  </p:childTnLst>
                                </p:cTn>
                              </p:par>
                              <p:par>
                                <p:cTn id="134" presetID="2" presetClass="entr" presetSubtype="1" fill="hold" grpId="0" nodeType="withEffect">
                                  <p:stCondLst>
                                    <p:cond delay="0"/>
                                  </p:stCondLst>
                                  <p:childTnLst>
                                    <p:set>
                                      <p:cBhvr>
                                        <p:cTn id="135" dur="1" fill="hold">
                                          <p:stCondLst>
                                            <p:cond delay="0"/>
                                          </p:stCondLst>
                                        </p:cTn>
                                        <p:tgtEl>
                                          <p:spTgt spid="13"/>
                                        </p:tgtEl>
                                        <p:attrNameLst>
                                          <p:attrName>style.visibility</p:attrName>
                                        </p:attrNameLst>
                                      </p:cBhvr>
                                      <p:to>
                                        <p:strVal val="visible"/>
                                      </p:to>
                                    </p:set>
                                    <p:anim calcmode="lin" valueType="num">
                                      <p:cBhvr additive="base">
                                        <p:cTn id="136" dur="4000" fill="hold"/>
                                        <p:tgtEl>
                                          <p:spTgt spid="13"/>
                                        </p:tgtEl>
                                        <p:attrNameLst>
                                          <p:attrName>ppt_x</p:attrName>
                                        </p:attrNameLst>
                                      </p:cBhvr>
                                      <p:tavLst>
                                        <p:tav tm="0">
                                          <p:val>
                                            <p:strVal val="#ppt_x"/>
                                          </p:val>
                                        </p:tav>
                                        <p:tav tm="100000">
                                          <p:val>
                                            <p:strVal val="#ppt_x"/>
                                          </p:val>
                                        </p:tav>
                                      </p:tavLst>
                                    </p:anim>
                                    <p:anim calcmode="lin" valueType="num">
                                      <p:cBhvr additive="base">
                                        <p:cTn id="137" dur="4000" fill="hold"/>
                                        <p:tgtEl>
                                          <p:spTgt spid="13"/>
                                        </p:tgtEl>
                                        <p:attrNameLst>
                                          <p:attrName>ppt_y</p:attrName>
                                        </p:attrNameLst>
                                      </p:cBhvr>
                                      <p:tavLst>
                                        <p:tav tm="0">
                                          <p:val>
                                            <p:strVal val="0-#ppt_h/2"/>
                                          </p:val>
                                        </p:tav>
                                        <p:tav tm="100000">
                                          <p:val>
                                            <p:strVal val="#ppt_y"/>
                                          </p:val>
                                        </p:tav>
                                      </p:tavLst>
                                    </p:anim>
                                  </p:childTnLst>
                                </p:cTn>
                              </p:par>
                              <p:par>
                                <p:cTn id="138" presetID="3" presetClass="entr" presetSubtype="10" fill="hold" grpId="1" nodeType="withEffect">
                                  <p:stCondLst>
                                    <p:cond delay="0"/>
                                  </p:stCondLst>
                                  <p:childTnLst>
                                    <p:set>
                                      <p:cBhvr>
                                        <p:cTn id="139" dur="1" fill="hold">
                                          <p:stCondLst>
                                            <p:cond delay="0"/>
                                          </p:stCondLst>
                                        </p:cTn>
                                        <p:tgtEl>
                                          <p:spTgt spid="13"/>
                                        </p:tgtEl>
                                        <p:attrNameLst>
                                          <p:attrName>style.visibility</p:attrName>
                                        </p:attrNameLst>
                                      </p:cBhvr>
                                      <p:to>
                                        <p:strVal val="visible"/>
                                      </p:to>
                                    </p:set>
                                    <p:animEffect transition="in" filter="blinds(horizontal)">
                                      <p:cBhvr>
                                        <p:cTn id="140" dur="4000"/>
                                        <p:tgtEl>
                                          <p:spTgt spid="13"/>
                                        </p:tgtEl>
                                      </p:cBhvr>
                                    </p:animEffect>
                                  </p:childTnLst>
                                </p:cTn>
                              </p:par>
                              <p:par>
                                <p:cTn id="141" presetID="19" presetClass="entr" presetSubtype="5" fill="hold" grpId="2" nodeType="withEffect">
                                  <p:stCondLst>
                                    <p:cond delay="0"/>
                                  </p:stCondLst>
                                  <p:childTnLst>
                                    <p:set>
                                      <p:cBhvr>
                                        <p:cTn id="142" dur="1" fill="hold">
                                          <p:stCondLst>
                                            <p:cond delay="0"/>
                                          </p:stCondLst>
                                        </p:cTn>
                                        <p:tgtEl>
                                          <p:spTgt spid="13"/>
                                        </p:tgtEl>
                                        <p:attrNameLst>
                                          <p:attrName>style.visibility</p:attrName>
                                        </p:attrNameLst>
                                      </p:cBhvr>
                                      <p:to>
                                        <p:strVal val="visible"/>
                                      </p:to>
                                    </p:set>
                                    <p:anim calcmode="lin" valueType="num">
                                      <p:cBhvr>
                                        <p:cTn id="143" dur="4000" fill="hold"/>
                                        <p:tgtEl>
                                          <p:spTgt spid="13"/>
                                        </p:tgtEl>
                                        <p:attrNameLst>
                                          <p:attrName>ppt_w</p:attrName>
                                        </p:attrNameLst>
                                      </p:cBhvr>
                                      <p:tavLst>
                                        <p:tav tm="0">
                                          <p:val>
                                            <p:strVal val="#ppt_w"/>
                                          </p:val>
                                        </p:tav>
                                        <p:tav tm="100000">
                                          <p:val>
                                            <p:strVal val="#ppt_w"/>
                                          </p:val>
                                        </p:tav>
                                      </p:tavLst>
                                    </p:anim>
                                    <p:anim calcmode="lin" valueType="num">
                                      <p:cBhvr>
                                        <p:cTn id="144" dur="4000" fill="hold"/>
                                        <p:tgtEl>
                                          <p:spTgt spid="13"/>
                                        </p:tgtEl>
                                        <p:attrNameLst>
                                          <p:attrName>ppt_h</p:attrName>
                                        </p:attrNameLst>
                                      </p:cBhvr>
                                      <p:tavLst>
                                        <p:tav tm="0" fmla="#ppt_h*sin(2.5*pi*$)">
                                          <p:val>
                                            <p:fltVal val="0"/>
                                          </p:val>
                                        </p:tav>
                                        <p:tav tm="100000">
                                          <p:val>
                                            <p:fltVal val="1"/>
                                          </p:val>
                                        </p:tav>
                                      </p:tavLst>
                                    </p:anim>
                                  </p:childTnLst>
                                </p:cTn>
                              </p:par>
                              <p:par>
                                <p:cTn id="145" presetID="2" presetClass="exit" presetSubtype="1" fill="hold" grpId="3" nodeType="withEffect">
                                  <p:stCondLst>
                                    <p:cond delay="0"/>
                                  </p:stCondLst>
                                  <p:childTnLst>
                                    <p:anim calcmode="lin" valueType="num">
                                      <p:cBhvr additive="base">
                                        <p:cTn id="146" dur="4000"/>
                                        <p:tgtEl>
                                          <p:spTgt spid="13"/>
                                        </p:tgtEl>
                                        <p:attrNameLst>
                                          <p:attrName>ppt_x</p:attrName>
                                        </p:attrNameLst>
                                      </p:cBhvr>
                                      <p:tavLst>
                                        <p:tav tm="0">
                                          <p:val>
                                            <p:strVal val="ppt_x"/>
                                          </p:val>
                                        </p:tav>
                                        <p:tav tm="100000">
                                          <p:val>
                                            <p:strVal val="ppt_x"/>
                                          </p:val>
                                        </p:tav>
                                      </p:tavLst>
                                    </p:anim>
                                    <p:anim calcmode="lin" valueType="num">
                                      <p:cBhvr additive="base">
                                        <p:cTn id="147" dur="4000"/>
                                        <p:tgtEl>
                                          <p:spTgt spid="13"/>
                                        </p:tgtEl>
                                        <p:attrNameLst>
                                          <p:attrName>ppt_y</p:attrName>
                                        </p:attrNameLst>
                                      </p:cBhvr>
                                      <p:tavLst>
                                        <p:tav tm="0">
                                          <p:val>
                                            <p:strVal val="ppt_y"/>
                                          </p:val>
                                        </p:tav>
                                        <p:tav tm="100000">
                                          <p:val>
                                            <p:strVal val="0-ppt_h/2"/>
                                          </p:val>
                                        </p:tav>
                                      </p:tavLst>
                                    </p:anim>
                                    <p:set>
                                      <p:cBhvr>
                                        <p:cTn id="148" dur="1" fill="hold">
                                          <p:stCondLst>
                                            <p:cond delay="3999"/>
                                          </p:stCondLst>
                                        </p:cTn>
                                        <p:tgtEl>
                                          <p:spTgt spid="13"/>
                                        </p:tgtEl>
                                        <p:attrNameLst>
                                          <p:attrName>style.visibility</p:attrName>
                                        </p:attrNameLst>
                                      </p:cBhvr>
                                      <p:to>
                                        <p:strVal val="hidden"/>
                                      </p:to>
                                    </p:set>
                                  </p:childTnLst>
                                </p:cTn>
                              </p:par>
                              <p:par>
                                <p:cTn id="149" presetID="3" presetClass="exit" presetSubtype="10" fill="hold" grpId="4" nodeType="withEffect">
                                  <p:stCondLst>
                                    <p:cond delay="0"/>
                                  </p:stCondLst>
                                  <p:childTnLst>
                                    <p:animEffect transition="out" filter="blinds(horizontal)">
                                      <p:cBhvr>
                                        <p:cTn id="150" dur="4000"/>
                                        <p:tgtEl>
                                          <p:spTgt spid="13"/>
                                        </p:tgtEl>
                                      </p:cBhvr>
                                    </p:animEffect>
                                    <p:set>
                                      <p:cBhvr>
                                        <p:cTn id="151" dur="1" fill="hold">
                                          <p:stCondLst>
                                            <p:cond delay="3999"/>
                                          </p:stCondLst>
                                        </p:cTn>
                                        <p:tgtEl>
                                          <p:spTgt spid="13"/>
                                        </p:tgtEl>
                                        <p:attrNameLst>
                                          <p:attrName>style.visibility</p:attrName>
                                        </p:attrNameLst>
                                      </p:cBhvr>
                                      <p:to>
                                        <p:strVal val="hidden"/>
                                      </p:to>
                                    </p:set>
                                  </p:childTnLst>
                                </p:cTn>
                              </p:par>
                              <p:par>
                                <p:cTn id="152" presetID="2" presetClass="entr" presetSubtype="1" fill="hold" grpId="0" nodeType="withEffect">
                                  <p:stCondLst>
                                    <p:cond delay="0"/>
                                  </p:stCondLst>
                                  <p:childTnLst>
                                    <p:set>
                                      <p:cBhvr>
                                        <p:cTn id="153" dur="1" fill="hold">
                                          <p:stCondLst>
                                            <p:cond delay="0"/>
                                          </p:stCondLst>
                                        </p:cTn>
                                        <p:tgtEl>
                                          <p:spTgt spid="15"/>
                                        </p:tgtEl>
                                        <p:attrNameLst>
                                          <p:attrName>style.visibility</p:attrName>
                                        </p:attrNameLst>
                                      </p:cBhvr>
                                      <p:to>
                                        <p:strVal val="visible"/>
                                      </p:to>
                                    </p:set>
                                    <p:anim calcmode="lin" valueType="num">
                                      <p:cBhvr additive="base">
                                        <p:cTn id="154" dur="4000" fill="hold"/>
                                        <p:tgtEl>
                                          <p:spTgt spid="15"/>
                                        </p:tgtEl>
                                        <p:attrNameLst>
                                          <p:attrName>ppt_x</p:attrName>
                                        </p:attrNameLst>
                                      </p:cBhvr>
                                      <p:tavLst>
                                        <p:tav tm="0">
                                          <p:val>
                                            <p:strVal val="#ppt_x"/>
                                          </p:val>
                                        </p:tav>
                                        <p:tav tm="100000">
                                          <p:val>
                                            <p:strVal val="#ppt_x"/>
                                          </p:val>
                                        </p:tav>
                                      </p:tavLst>
                                    </p:anim>
                                    <p:anim calcmode="lin" valueType="num">
                                      <p:cBhvr additive="base">
                                        <p:cTn id="155" dur="4000" fill="hold"/>
                                        <p:tgtEl>
                                          <p:spTgt spid="15"/>
                                        </p:tgtEl>
                                        <p:attrNameLst>
                                          <p:attrName>ppt_y</p:attrName>
                                        </p:attrNameLst>
                                      </p:cBhvr>
                                      <p:tavLst>
                                        <p:tav tm="0">
                                          <p:val>
                                            <p:strVal val="0-#ppt_h/2"/>
                                          </p:val>
                                        </p:tav>
                                        <p:tav tm="100000">
                                          <p:val>
                                            <p:strVal val="#ppt_y"/>
                                          </p:val>
                                        </p:tav>
                                      </p:tavLst>
                                    </p:anim>
                                  </p:childTnLst>
                                </p:cTn>
                              </p:par>
                              <p:par>
                                <p:cTn id="156" presetID="3" presetClass="entr" presetSubtype="10" fill="hold" grpId="1" nodeType="withEffect">
                                  <p:stCondLst>
                                    <p:cond delay="0"/>
                                  </p:stCondLst>
                                  <p:childTnLst>
                                    <p:set>
                                      <p:cBhvr>
                                        <p:cTn id="157" dur="1" fill="hold">
                                          <p:stCondLst>
                                            <p:cond delay="0"/>
                                          </p:stCondLst>
                                        </p:cTn>
                                        <p:tgtEl>
                                          <p:spTgt spid="15"/>
                                        </p:tgtEl>
                                        <p:attrNameLst>
                                          <p:attrName>style.visibility</p:attrName>
                                        </p:attrNameLst>
                                      </p:cBhvr>
                                      <p:to>
                                        <p:strVal val="visible"/>
                                      </p:to>
                                    </p:set>
                                    <p:animEffect transition="in" filter="blinds(horizontal)">
                                      <p:cBhvr>
                                        <p:cTn id="158" dur="4000"/>
                                        <p:tgtEl>
                                          <p:spTgt spid="15"/>
                                        </p:tgtEl>
                                      </p:cBhvr>
                                    </p:animEffect>
                                  </p:childTnLst>
                                </p:cTn>
                              </p:par>
                              <p:par>
                                <p:cTn id="159" presetID="19" presetClass="entr" presetSubtype="5" fill="hold" grpId="2" nodeType="withEffect">
                                  <p:stCondLst>
                                    <p:cond delay="0"/>
                                  </p:stCondLst>
                                  <p:childTnLst>
                                    <p:set>
                                      <p:cBhvr>
                                        <p:cTn id="160" dur="1" fill="hold">
                                          <p:stCondLst>
                                            <p:cond delay="0"/>
                                          </p:stCondLst>
                                        </p:cTn>
                                        <p:tgtEl>
                                          <p:spTgt spid="15"/>
                                        </p:tgtEl>
                                        <p:attrNameLst>
                                          <p:attrName>style.visibility</p:attrName>
                                        </p:attrNameLst>
                                      </p:cBhvr>
                                      <p:to>
                                        <p:strVal val="visible"/>
                                      </p:to>
                                    </p:set>
                                    <p:anim calcmode="lin" valueType="num">
                                      <p:cBhvr>
                                        <p:cTn id="161" dur="4000" fill="hold"/>
                                        <p:tgtEl>
                                          <p:spTgt spid="15"/>
                                        </p:tgtEl>
                                        <p:attrNameLst>
                                          <p:attrName>ppt_w</p:attrName>
                                        </p:attrNameLst>
                                      </p:cBhvr>
                                      <p:tavLst>
                                        <p:tav tm="0">
                                          <p:val>
                                            <p:strVal val="#ppt_w"/>
                                          </p:val>
                                        </p:tav>
                                        <p:tav tm="100000">
                                          <p:val>
                                            <p:strVal val="#ppt_w"/>
                                          </p:val>
                                        </p:tav>
                                      </p:tavLst>
                                    </p:anim>
                                    <p:anim calcmode="lin" valueType="num">
                                      <p:cBhvr>
                                        <p:cTn id="162" dur="4000" fill="hold"/>
                                        <p:tgtEl>
                                          <p:spTgt spid="15"/>
                                        </p:tgtEl>
                                        <p:attrNameLst>
                                          <p:attrName>ppt_h</p:attrName>
                                        </p:attrNameLst>
                                      </p:cBhvr>
                                      <p:tavLst>
                                        <p:tav tm="0" fmla="#ppt_h*sin(2.5*pi*$)">
                                          <p:val>
                                            <p:fltVal val="0"/>
                                          </p:val>
                                        </p:tav>
                                        <p:tav tm="100000">
                                          <p:val>
                                            <p:fltVal val="1"/>
                                          </p:val>
                                        </p:tav>
                                      </p:tavLst>
                                    </p:anim>
                                  </p:childTnLst>
                                </p:cTn>
                              </p:par>
                              <p:par>
                                <p:cTn id="163" presetID="2" presetClass="exit" presetSubtype="1" fill="hold" grpId="3" nodeType="withEffect">
                                  <p:stCondLst>
                                    <p:cond delay="0"/>
                                  </p:stCondLst>
                                  <p:childTnLst>
                                    <p:anim calcmode="lin" valueType="num">
                                      <p:cBhvr additive="base">
                                        <p:cTn id="164" dur="4000"/>
                                        <p:tgtEl>
                                          <p:spTgt spid="15"/>
                                        </p:tgtEl>
                                        <p:attrNameLst>
                                          <p:attrName>ppt_x</p:attrName>
                                        </p:attrNameLst>
                                      </p:cBhvr>
                                      <p:tavLst>
                                        <p:tav tm="0">
                                          <p:val>
                                            <p:strVal val="ppt_x"/>
                                          </p:val>
                                        </p:tav>
                                        <p:tav tm="100000">
                                          <p:val>
                                            <p:strVal val="ppt_x"/>
                                          </p:val>
                                        </p:tav>
                                      </p:tavLst>
                                    </p:anim>
                                    <p:anim calcmode="lin" valueType="num">
                                      <p:cBhvr additive="base">
                                        <p:cTn id="165" dur="4000"/>
                                        <p:tgtEl>
                                          <p:spTgt spid="15"/>
                                        </p:tgtEl>
                                        <p:attrNameLst>
                                          <p:attrName>ppt_y</p:attrName>
                                        </p:attrNameLst>
                                      </p:cBhvr>
                                      <p:tavLst>
                                        <p:tav tm="0">
                                          <p:val>
                                            <p:strVal val="ppt_y"/>
                                          </p:val>
                                        </p:tav>
                                        <p:tav tm="100000">
                                          <p:val>
                                            <p:strVal val="0-ppt_h/2"/>
                                          </p:val>
                                        </p:tav>
                                      </p:tavLst>
                                    </p:anim>
                                    <p:set>
                                      <p:cBhvr>
                                        <p:cTn id="166" dur="1" fill="hold">
                                          <p:stCondLst>
                                            <p:cond delay="3999"/>
                                          </p:stCondLst>
                                        </p:cTn>
                                        <p:tgtEl>
                                          <p:spTgt spid="15"/>
                                        </p:tgtEl>
                                        <p:attrNameLst>
                                          <p:attrName>style.visibility</p:attrName>
                                        </p:attrNameLst>
                                      </p:cBhvr>
                                      <p:to>
                                        <p:strVal val="hidden"/>
                                      </p:to>
                                    </p:set>
                                  </p:childTnLst>
                                </p:cTn>
                              </p:par>
                              <p:par>
                                <p:cTn id="167" presetID="3" presetClass="exit" presetSubtype="10" fill="hold" grpId="4" nodeType="withEffect">
                                  <p:stCondLst>
                                    <p:cond delay="0"/>
                                  </p:stCondLst>
                                  <p:childTnLst>
                                    <p:animEffect transition="out" filter="blinds(horizontal)">
                                      <p:cBhvr>
                                        <p:cTn id="168" dur="4000"/>
                                        <p:tgtEl>
                                          <p:spTgt spid="15"/>
                                        </p:tgtEl>
                                      </p:cBhvr>
                                    </p:animEffect>
                                    <p:set>
                                      <p:cBhvr>
                                        <p:cTn id="169" dur="1" fill="hold">
                                          <p:stCondLst>
                                            <p:cond delay="3999"/>
                                          </p:stCondLst>
                                        </p:cTn>
                                        <p:tgtEl>
                                          <p:spTgt spid="15"/>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10"/>
                                        </p:tgtEl>
                                        <p:attrNameLst>
                                          <p:attrName>style.visibility</p:attrName>
                                        </p:attrNameLst>
                                      </p:cBhvr>
                                      <p:to>
                                        <p:strVal val="visible"/>
                                      </p:to>
                                    </p:set>
                                    <p:anim calcmode="lin" valueType="num">
                                      <p:cBhvr additive="base">
                                        <p:cTn id="172" dur="4000" fill="hold"/>
                                        <p:tgtEl>
                                          <p:spTgt spid="10"/>
                                        </p:tgtEl>
                                        <p:attrNameLst>
                                          <p:attrName>ppt_x</p:attrName>
                                        </p:attrNameLst>
                                      </p:cBhvr>
                                      <p:tavLst>
                                        <p:tav tm="0">
                                          <p:val>
                                            <p:strVal val="#ppt_x"/>
                                          </p:val>
                                        </p:tav>
                                        <p:tav tm="100000">
                                          <p:val>
                                            <p:strVal val="#ppt_x"/>
                                          </p:val>
                                        </p:tav>
                                      </p:tavLst>
                                    </p:anim>
                                    <p:anim calcmode="lin" valueType="num">
                                      <p:cBhvr additive="base">
                                        <p:cTn id="173" dur="4000" fill="hold"/>
                                        <p:tgtEl>
                                          <p:spTgt spid="10"/>
                                        </p:tgtEl>
                                        <p:attrNameLst>
                                          <p:attrName>ppt_y</p:attrName>
                                        </p:attrNameLst>
                                      </p:cBhvr>
                                      <p:tavLst>
                                        <p:tav tm="0">
                                          <p:val>
                                            <p:strVal val="0-#ppt_h/2"/>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10"/>
                                        </p:tgtEl>
                                        <p:attrNameLst>
                                          <p:attrName>style.visibility</p:attrName>
                                        </p:attrNameLst>
                                      </p:cBhvr>
                                      <p:to>
                                        <p:strVal val="visible"/>
                                      </p:to>
                                    </p:set>
                                    <p:animEffect transition="in" filter="blinds(horizontal)">
                                      <p:cBhvr>
                                        <p:cTn id="176" dur="4000"/>
                                        <p:tgtEl>
                                          <p:spTgt spid="10"/>
                                        </p:tgtEl>
                                      </p:cBhvr>
                                    </p:animEffect>
                                  </p:childTnLst>
                                </p:cTn>
                              </p:par>
                              <p:par>
                                <p:cTn id="177" presetID="19" presetClass="entr" presetSubtype="5" fill="hold" grpId="2" nodeType="withEffect">
                                  <p:stCondLst>
                                    <p:cond delay="0"/>
                                  </p:stCondLst>
                                  <p:childTnLst>
                                    <p:set>
                                      <p:cBhvr>
                                        <p:cTn id="178" dur="1" fill="hold">
                                          <p:stCondLst>
                                            <p:cond delay="0"/>
                                          </p:stCondLst>
                                        </p:cTn>
                                        <p:tgtEl>
                                          <p:spTgt spid="10"/>
                                        </p:tgtEl>
                                        <p:attrNameLst>
                                          <p:attrName>style.visibility</p:attrName>
                                        </p:attrNameLst>
                                      </p:cBhvr>
                                      <p:to>
                                        <p:strVal val="visible"/>
                                      </p:to>
                                    </p:set>
                                    <p:anim calcmode="lin" valueType="num">
                                      <p:cBhvr>
                                        <p:cTn id="179" dur="4000" fill="hold"/>
                                        <p:tgtEl>
                                          <p:spTgt spid="10"/>
                                        </p:tgtEl>
                                        <p:attrNameLst>
                                          <p:attrName>ppt_w</p:attrName>
                                        </p:attrNameLst>
                                      </p:cBhvr>
                                      <p:tavLst>
                                        <p:tav tm="0">
                                          <p:val>
                                            <p:strVal val="#ppt_w"/>
                                          </p:val>
                                        </p:tav>
                                        <p:tav tm="100000">
                                          <p:val>
                                            <p:strVal val="#ppt_w"/>
                                          </p:val>
                                        </p:tav>
                                      </p:tavLst>
                                    </p:anim>
                                    <p:anim calcmode="lin" valueType="num">
                                      <p:cBhvr>
                                        <p:cTn id="180" dur="4000" fill="hold"/>
                                        <p:tgtEl>
                                          <p:spTgt spid="10"/>
                                        </p:tgtEl>
                                        <p:attrNameLst>
                                          <p:attrName>ppt_h</p:attrName>
                                        </p:attrNameLst>
                                      </p:cBhvr>
                                      <p:tavLst>
                                        <p:tav tm="0" fmla="#ppt_h*sin(2.5*pi*$)">
                                          <p:val>
                                            <p:fltVal val="0"/>
                                          </p:val>
                                        </p:tav>
                                        <p:tav tm="100000">
                                          <p:val>
                                            <p:fltVal val="1"/>
                                          </p:val>
                                        </p:tav>
                                      </p:tavLst>
                                    </p:anim>
                                  </p:childTnLst>
                                </p:cTn>
                              </p:par>
                              <p:par>
                                <p:cTn id="181" presetID="2" presetClass="exit" presetSubtype="1" fill="hold" grpId="3" nodeType="withEffect">
                                  <p:stCondLst>
                                    <p:cond delay="0"/>
                                  </p:stCondLst>
                                  <p:childTnLst>
                                    <p:anim calcmode="lin" valueType="num">
                                      <p:cBhvr additive="base">
                                        <p:cTn id="182" dur="4000"/>
                                        <p:tgtEl>
                                          <p:spTgt spid="10"/>
                                        </p:tgtEl>
                                        <p:attrNameLst>
                                          <p:attrName>ppt_x</p:attrName>
                                        </p:attrNameLst>
                                      </p:cBhvr>
                                      <p:tavLst>
                                        <p:tav tm="0">
                                          <p:val>
                                            <p:strVal val="ppt_x"/>
                                          </p:val>
                                        </p:tav>
                                        <p:tav tm="100000">
                                          <p:val>
                                            <p:strVal val="ppt_x"/>
                                          </p:val>
                                        </p:tav>
                                      </p:tavLst>
                                    </p:anim>
                                    <p:anim calcmode="lin" valueType="num">
                                      <p:cBhvr additive="base">
                                        <p:cTn id="183" dur="4000"/>
                                        <p:tgtEl>
                                          <p:spTgt spid="10"/>
                                        </p:tgtEl>
                                        <p:attrNameLst>
                                          <p:attrName>ppt_y</p:attrName>
                                        </p:attrNameLst>
                                      </p:cBhvr>
                                      <p:tavLst>
                                        <p:tav tm="0">
                                          <p:val>
                                            <p:strVal val="ppt_y"/>
                                          </p:val>
                                        </p:tav>
                                        <p:tav tm="100000">
                                          <p:val>
                                            <p:strVal val="0-ppt_h/2"/>
                                          </p:val>
                                        </p:tav>
                                      </p:tavLst>
                                    </p:anim>
                                    <p:set>
                                      <p:cBhvr>
                                        <p:cTn id="184" dur="1" fill="hold">
                                          <p:stCondLst>
                                            <p:cond delay="3999"/>
                                          </p:stCondLst>
                                        </p:cTn>
                                        <p:tgtEl>
                                          <p:spTgt spid="10"/>
                                        </p:tgtEl>
                                        <p:attrNameLst>
                                          <p:attrName>style.visibility</p:attrName>
                                        </p:attrNameLst>
                                      </p:cBhvr>
                                      <p:to>
                                        <p:strVal val="hidden"/>
                                      </p:to>
                                    </p:set>
                                  </p:childTnLst>
                                </p:cTn>
                              </p:par>
                              <p:par>
                                <p:cTn id="185" presetID="3" presetClass="exit" presetSubtype="10" fill="hold" grpId="4" nodeType="withEffect">
                                  <p:stCondLst>
                                    <p:cond delay="0"/>
                                  </p:stCondLst>
                                  <p:childTnLst>
                                    <p:animEffect transition="out" filter="blinds(horizontal)">
                                      <p:cBhvr>
                                        <p:cTn id="186" dur="4000"/>
                                        <p:tgtEl>
                                          <p:spTgt spid="10"/>
                                        </p:tgtEl>
                                      </p:cBhvr>
                                    </p:animEffect>
                                    <p:set>
                                      <p:cBhvr>
                                        <p:cTn id="187" dur="1" fill="hold">
                                          <p:stCondLst>
                                            <p:cond delay="3999"/>
                                          </p:stCondLst>
                                        </p:cTn>
                                        <p:tgtEl>
                                          <p:spTgt spid="10"/>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11"/>
                                        </p:tgtEl>
                                        <p:attrNameLst>
                                          <p:attrName>style.visibility</p:attrName>
                                        </p:attrNameLst>
                                      </p:cBhvr>
                                      <p:to>
                                        <p:strVal val="visible"/>
                                      </p:to>
                                    </p:set>
                                    <p:anim calcmode="lin" valueType="num">
                                      <p:cBhvr additive="base">
                                        <p:cTn id="190" dur="4000" fill="hold"/>
                                        <p:tgtEl>
                                          <p:spTgt spid="11"/>
                                        </p:tgtEl>
                                        <p:attrNameLst>
                                          <p:attrName>ppt_x</p:attrName>
                                        </p:attrNameLst>
                                      </p:cBhvr>
                                      <p:tavLst>
                                        <p:tav tm="0">
                                          <p:val>
                                            <p:strVal val="#ppt_x"/>
                                          </p:val>
                                        </p:tav>
                                        <p:tav tm="100000">
                                          <p:val>
                                            <p:strVal val="#ppt_x"/>
                                          </p:val>
                                        </p:tav>
                                      </p:tavLst>
                                    </p:anim>
                                    <p:anim calcmode="lin" valueType="num">
                                      <p:cBhvr additive="base">
                                        <p:cTn id="191" dur="4000" fill="hold"/>
                                        <p:tgtEl>
                                          <p:spTgt spid="11"/>
                                        </p:tgtEl>
                                        <p:attrNameLst>
                                          <p:attrName>ppt_y</p:attrName>
                                        </p:attrNameLst>
                                      </p:cBhvr>
                                      <p:tavLst>
                                        <p:tav tm="0">
                                          <p:val>
                                            <p:strVal val="0-#ppt_h/2"/>
                                          </p:val>
                                        </p:tav>
                                        <p:tav tm="100000">
                                          <p:val>
                                            <p:strVal val="#ppt_y"/>
                                          </p:val>
                                        </p:tav>
                                      </p:tavLst>
                                    </p:anim>
                                  </p:childTnLst>
                                </p:cTn>
                              </p:par>
                              <p:par>
                                <p:cTn id="192" presetID="3" presetClass="entr" presetSubtype="10" fill="hold" grpId="1" nodeType="withEffect">
                                  <p:stCondLst>
                                    <p:cond delay="0"/>
                                  </p:stCondLst>
                                  <p:childTnLst>
                                    <p:set>
                                      <p:cBhvr>
                                        <p:cTn id="193" dur="1" fill="hold">
                                          <p:stCondLst>
                                            <p:cond delay="0"/>
                                          </p:stCondLst>
                                        </p:cTn>
                                        <p:tgtEl>
                                          <p:spTgt spid="11"/>
                                        </p:tgtEl>
                                        <p:attrNameLst>
                                          <p:attrName>style.visibility</p:attrName>
                                        </p:attrNameLst>
                                      </p:cBhvr>
                                      <p:to>
                                        <p:strVal val="visible"/>
                                      </p:to>
                                    </p:set>
                                    <p:animEffect transition="in" filter="blinds(horizontal)">
                                      <p:cBhvr>
                                        <p:cTn id="194" dur="4000"/>
                                        <p:tgtEl>
                                          <p:spTgt spid="11"/>
                                        </p:tgtEl>
                                      </p:cBhvr>
                                    </p:animEffect>
                                  </p:childTnLst>
                                </p:cTn>
                              </p:par>
                              <p:par>
                                <p:cTn id="195" presetID="19" presetClass="entr" presetSubtype="5" fill="hold" grpId="2" nodeType="withEffect">
                                  <p:stCondLst>
                                    <p:cond delay="0"/>
                                  </p:stCondLst>
                                  <p:childTnLst>
                                    <p:set>
                                      <p:cBhvr>
                                        <p:cTn id="196" dur="1" fill="hold">
                                          <p:stCondLst>
                                            <p:cond delay="0"/>
                                          </p:stCondLst>
                                        </p:cTn>
                                        <p:tgtEl>
                                          <p:spTgt spid="11"/>
                                        </p:tgtEl>
                                        <p:attrNameLst>
                                          <p:attrName>style.visibility</p:attrName>
                                        </p:attrNameLst>
                                      </p:cBhvr>
                                      <p:to>
                                        <p:strVal val="visible"/>
                                      </p:to>
                                    </p:set>
                                    <p:anim calcmode="lin" valueType="num">
                                      <p:cBhvr>
                                        <p:cTn id="197" dur="4000" fill="hold"/>
                                        <p:tgtEl>
                                          <p:spTgt spid="11"/>
                                        </p:tgtEl>
                                        <p:attrNameLst>
                                          <p:attrName>ppt_w</p:attrName>
                                        </p:attrNameLst>
                                      </p:cBhvr>
                                      <p:tavLst>
                                        <p:tav tm="0">
                                          <p:val>
                                            <p:strVal val="#ppt_w"/>
                                          </p:val>
                                        </p:tav>
                                        <p:tav tm="100000">
                                          <p:val>
                                            <p:strVal val="#ppt_w"/>
                                          </p:val>
                                        </p:tav>
                                      </p:tavLst>
                                    </p:anim>
                                    <p:anim calcmode="lin" valueType="num">
                                      <p:cBhvr>
                                        <p:cTn id="198" dur="4000" fill="hold"/>
                                        <p:tgtEl>
                                          <p:spTgt spid="11"/>
                                        </p:tgtEl>
                                        <p:attrNameLst>
                                          <p:attrName>ppt_h</p:attrName>
                                        </p:attrNameLst>
                                      </p:cBhvr>
                                      <p:tavLst>
                                        <p:tav tm="0" fmla="#ppt_h*sin(2.5*pi*$)">
                                          <p:val>
                                            <p:fltVal val="0"/>
                                          </p:val>
                                        </p:tav>
                                        <p:tav tm="100000">
                                          <p:val>
                                            <p:fltVal val="1"/>
                                          </p:val>
                                        </p:tav>
                                      </p:tavLst>
                                    </p:anim>
                                  </p:childTnLst>
                                </p:cTn>
                              </p:par>
                              <p:par>
                                <p:cTn id="199" presetID="2" presetClass="exit" presetSubtype="1" fill="hold" grpId="3" nodeType="withEffect">
                                  <p:stCondLst>
                                    <p:cond delay="0"/>
                                  </p:stCondLst>
                                  <p:childTnLst>
                                    <p:anim calcmode="lin" valueType="num">
                                      <p:cBhvr additive="base">
                                        <p:cTn id="200" dur="4000"/>
                                        <p:tgtEl>
                                          <p:spTgt spid="11"/>
                                        </p:tgtEl>
                                        <p:attrNameLst>
                                          <p:attrName>ppt_x</p:attrName>
                                        </p:attrNameLst>
                                      </p:cBhvr>
                                      <p:tavLst>
                                        <p:tav tm="0">
                                          <p:val>
                                            <p:strVal val="ppt_x"/>
                                          </p:val>
                                        </p:tav>
                                        <p:tav tm="100000">
                                          <p:val>
                                            <p:strVal val="ppt_x"/>
                                          </p:val>
                                        </p:tav>
                                      </p:tavLst>
                                    </p:anim>
                                    <p:anim calcmode="lin" valueType="num">
                                      <p:cBhvr additive="base">
                                        <p:cTn id="201" dur="4000"/>
                                        <p:tgtEl>
                                          <p:spTgt spid="11"/>
                                        </p:tgtEl>
                                        <p:attrNameLst>
                                          <p:attrName>ppt_y</p:attrName>
                                        </p:attrNameLst>
                                      </p:cBhvr>
                                      <p:tavLst>
                                        <p:tav tm="0">
                                          <p:val>
                                            <p:strVal val="ppt_y"/>
                                          </p:val>
                                        </p:tav>
                                        <p:tav tm="100000">
                                          <p:val>
                                            <p:strVal val="0-ppt_h/2"/>
                                          </p:val>
                                        </p:tav>
                                      </p:tavLst>
                                    </p:anim>
                                    <p:set>
                                      <p:cBhvr>
                                        <p:cTn id="202" dur="1" fill="hold">
                                          <p:stCondLst>
                                            <p:cond delay="3999"/>
                                          </p:stCondLst>
                                        </p:cTn>
                                        <p:tgtEl>
                                          <p:spTgt spid="11"/>
                                        </p:tgtEl>
                                        <p:attrNameLst>
                                          <p:attrName>style.visibility</p:attrName>
                                        </p:attrNameLst>
                                      </p:cBhvr>
                                      <p:to>
                                        <p:strVal val="hidden"/>
                                      </p:to>
                                    </p:set>
                                  </p:childTnLst>
                                </p:cTn>
                              </p:par>
                              <p:par>
                                <p:cTn id="203" presetID="3" presetClass="exit" presetSubtype="10" fill="hold" grpId="4" nodeType="withEffect">
                                  <p:stCondLst>
                                    <p:cond delay="0"/>
                                  </p:stCondLst>
                                  <p:childTnLst>
                                    <p:animEffect transition="out" filter="blinds(horizontal)">
                                      <p:cBhvr>
                                        <p:cTn id="204" dur="4000"/>
                                        <p:tgtEl>
                                          <p:spTgt spid="11"/>
                                        </p:tgtEl>
                                      </p:cBhvr>
                                    </p:animEffect>
                                    <p:set>
                                      <p:cBhvr>
                                        <p:cTn id="205" dur="1" fill="hold">
                                          <p:stCondLst>
                                            <p:cond delay="3999"/>
                                          </p:stCondLst>
                                        </p:cTn>
                                        <p:tgtEl>
                                          <p:spTgt spid="11"/>
                                        </p:tgtEl>
                                        <p:attrNameLst>
                                          <p:attrName>style.visibility</p:attrName>
                                        </p:attrNameLst>
                                      </p:cBhvr>
                                      <p:to>
                                        <p:strVal val="hidden"/>
                                      </p:to>
                                    </p:set>
                                  </p:childTnLst>
                                </p:cTn>
                              </p:par>
                              <p:par>
                                <p:cTn id="206" presetID="2" presetClass="entr" presetSubtype="1" fill="hold" grpId="0" nodeType="withEffect">
                                  <p:stCondLst>
                                    <p:cond delay="0"/>
                                  </p:stCondLst>
                                  <p:childTnLst>
                                    <p:set>
                                      <p:cBhvr>
                                        <p:cTn id="207" dur="1" fill="hold">
                                          <p:stCondLst>
                                            <p:cond delay="0"/>
                                          </p:stCondLst>
                                        </p:cTn>
                                        <p:tgtEl>
                                          <p:spTgt spid="12"/>
                                        </p:tgtEl>
                                        <p:attrNameLst>
                                          <p:attrName>style.visibility</p:attrName>
                                        </p:attrNameLst>
                                      </p:cBhvr>
                                      <p:to>
                                        <p:strVal val="visible"/>
                                      </p:to>
                                    </p:set>
                                    <p:anim calcmode="lin" valueType="num">
                                      <p:cBhvr additive="base">
                                        <p:cTn id="208" dur="4000" fill="hold"/>
                                        <p:tgtEl>
                                          <p:spTgt spid="12"/>
                                        </p:tgtEl>
                                        <p:attrNameLst>
                                          <p:attrName>ppt_x</p:attrName>
                                        </p:attrNameLst>
                                      </p:cBhvr>
                                      <p:tavLst>
                                        <p:tav tm="0">
                                          <p:val>
                                            <p:strVal val="#ppt_x"/>
                                          </p:val>
                                        </p:tav>
                                        <p:tav tm="100000">
                                          <p:val>
                                            <p:strVal val="#ppt_x"/>
                                          </p:val>
                                        </p:tav>
                                      </p:tavLst>
                                    </p:anim>
                                    <p:anim calcmode="lin" valueType="num">
                                      <p:cBhvr additive="base">
                                        <p:cTn id="209" dur="4000" fill="hold"/>
                                        <p:tgtEl>
                                          <p:spTgt spid="12"/>
                                        </p:tgtEl>
                                        <p:attrNameLst>
                                          <p:attrName>ppt_y</p:attrName>
                                        </p:attrNameLst>
                                      </p:cBhvr>
                                      <p:tavLst>
                                        <p:tav tm="0">
                                          <p:val>
                                            <p:strVal val="0-#ppt_h/2"/>
                                          </p:val>
                                        </p:tav>
                                        <p:tav tm="100000">
                                          <p:val>
                                            <p:strVal val="#ppt_y"/>
                                          </p:val>
                                        </p:tav>
                                      </p:tavLst>
                                    </p:anim>
                                  </p:childTnLst>
                                </p:cTn>
                              </p:par>
                              <p:par>
                                <p:cTn id="210" presetID="3" presetClass="entr" presetSubtype="10" fill="hold" grpId="1" nodeType="withEffect">
                                  <p:stCondLst>
                                    <p:cond delay="0"/>
                                  </p:stCondLst>
                                  <p:childTnLst>
                                    <p:set>
                                      <p:cBhvr>
                                        <p:cTn id="211" dur="1" fill="hold">
                                          <p:stCondLst>
                                            <p:cond delay="0"/>
                                          </p:stCondLst>
                                        </p:cTn>
                                        <p:tgtEl>
                                          <p:spTgt spid="12"/>
                                        </p:tgtEl>
                                        <p:attrNameLst>
                                          <p:attrName>style.visibility</p:attrName>
                                        </p:attrNameLst>
                                      </p:cBhvr>
                                      <p:to>
                                        <p:strVal val="visible"/>
                                      </p:to>
                                    </p:set>
                                    <p:animEffect transition="in" filter="blinds(horizontal)">
                                      <p:cBhvr>
                                        <p:cTn id="212" dur="4000"/>
                                        <p:tgtEl>
                                          <p:spTgt spid="12"/>
                                        </p:tgtEl>
                                      </p:cBhvr>
                                    </p:animEffect>
                                  </p:childTnLst>
                                </p:cTn>
                              </p:par>
                              <p:par>
                                <p:cTn id="213" presetID="19" presetClass="entr" presetSubtype="5" fill="hold" grpId="2" nodeType="withEffect">
                                  <p:stCondLst>
                                    <p:cond delay="0"/>
                                  </p:stCondLst>
                                  <p:childTnLst>
                                    <p:set>
                                      <p:cBhvr>
                                        <p:cTn id="214" dur="1" fill="hold">
                                          <p:stCondLst>
                                            <p:cond delay="0"/>
                                          </p:stCondLst>
                                        </p:cTn>
                                        <p:tgtEl>
                                          <p:spTgt spid="12"/>
                                        </p:tgtEl>
                                        <p:attrNameLst>
                                          <p:attrName>style.visibility</p:attrName>
                                        </p:attrNameLst>
                                      </p:cBhvr>
                                      <p:to>
                                        <p:strVal val="visible"/>
                                      </p:to>
                                    </p:set>
                                    <p:anim calcmode="lin" valueType="num">
                                      <p:cBhvr>
                                        <p:cTn id="215" dur="4000" fill="hold"/>
                                        <p:tgtEl>
                                          <p:spTgt spid="12"/>
                                        </p:tgtEl>
                                        <p:attrNameLst>
                                          <p:attrName>ppt_w</p:attrName>
                                        </p:attrNameLst>
                                      </p:cBhvr>
                                      <p:tavLst>
                                        <p:tav tm="0">
                                          <p:val>
                                            <p:strVal val="#ppt_w"/>
                                          </p:val>
                                        </p:tav>
                                        <p:tav tm="100000">
                                          <p:val>
                                            <p:strVal val="#ppt_w"/>
                                          </p:val>
                                        </p:tav>
                                      </p:tavLst>
                                    </p:anim>
                                    <p:anim calcmode="lin" valueType="num">
                                      <p:cBhvr>
                                        <p:cTn id="216" dur="4000" fill="hold"/>
                                        <p:tgtEl>
                                          <p:spTgt spid="12"/>
                                        </p:tgtEl>
                                        <p:attrNameLst>
                                          <p:attrName>ppt_h</p:attrName>
                                        </p:attrNameLst>
                                      </p:cBhvr>
                                      <p:tavLst>
                                        <p:tav tm="0" fmla="#ppt_h*sin(2.5*pi*$)">
                                          <p:val>
                                            <p:fltVal val="0"/>
                                          </p:val>
                                        </p:tav>
                                        <p:tav tm="100000">
                                          <p:val>
                                            <p:fltVal val="1"/>
                                          </p:val>
                                        </p:tav>
                                      </p:tavLst>
                                    </p:anim>
                                  </p:childTnLst>
                                </p:cTn>
                              </p:par>
                              <p:par>
                                <p:cTn id="217" presetID="2" presetClass="exit" presetSubtype="1" fill="hold" grpId="3" nodeType="withEffect">
                                  <p:stCondLst>
                                    <p:cond delay="0"/>
                                  </p:stCondLst>
                                  <p:childTnLst>
                                    <p:anim calcmode="lin" valueType="num">
                                      <p:cBhvr additive="base">
                                        <p:cTn id="218" dur="4000"/>
                                        <p:tgtEl>
                                          <p:spTgt spid="12"/>
                                        </p:tgtEl>
                                        <p:attrNameLst>
                                          <p:attrName>ppt_x</p:attrName>
                                        </p:attrNameLst>
                                      </p:cBhvr>
                                      <p:tavLst>
                                        <p:tav tm="0">
                                          <p:val>
                                            <p:strVal val="ppt_x"/>
                                          </p:val>
                                        </p:tav>
                                        <p:tav tm="100000">
                                          <p:val>
                                            <p:strVal val="ppt_x"/>
                                          </p:val>
                                        </p:tav>
                                      </p:tavLst>
                                    </p:anim>
                                    <p:anim calcmode="lin" valueType="num">
                                      <p:cBhvr additive="base">
                                        <p:cTn id="219" dur="4000"/>
                                        <p:tgtEl>
                                          <p:spTgt spid="12"/>
                                        </p:tgtEl>
                                        <p:attrNameLst>
                                          <p:attrName>ppt_y</p:attrName>
                                        </p:attrNameLst>
                                      </p:cBhvr>
                                      <p:tavLst>
                                        <p:tav tm="0">
                                          <p:val>
                                            <p:strVal val="ppt_y"/>
                                          </p:val>
                                        </p:tav>
                                        <p:tav tm="100000">
                                          <p:val>
                                            <p:strVal val="0-ppt_h/2"/>
                                          </p:val>
                                        </p:tav>
                                      </p:tavLst>
                                    </p:anim>
                                    <p:set>
                                      <p:cBhvr>
                                        <p:cTn id="220" dur="1" fill="hold">
                                          <p:stCondLst>
                                            <p:cond delay="3999"/>
                                          </p:stCondLst>
                                        </p:cTn>
                                        <p:tgtEl>
                                          <p:spTgt spid="12"/>
                                        </p:tgtEl>
                                        <p:attrNameLst>
                                          <p:attrName>style.visibility</p:attrName>
                                        </p:attrNameLst>
                                      </p:cBhvr>
                                      <p:to>
                                        <p:strVal val="hidden"/>
                                      </p:to>
                                    </p:set>
                                  </p:childTnLst>
                                </p:cTn>
                              </p:par>
                              <p:par>
                                <p:cTn id="221" presetID="3" presetClass="exit" presetSubtype="10" fill="hold" grpId="4" nodeType="withEffect">
                                  <p:stCondLst>
                                    <p:cond delay="0"/>
                                  </p:stCondLst>
                                  <p:childTnLst>
                                    <p:animEffect transition="out" filter="blinds(horizontal)">
                                      <p:cBhvr>
                                        <p:cTn id="222" dur="4000"/>
                                        <p:tgtEl>
                                          <p:spTgt spid="12"/>
                                        </p:tgtEl>
                                      </p:cBhvr>
                                    </p:animEffect>
                                    <p:set>
                                      <p:cBhvr>
                                        <p:cTn id="223" dur="1" fill="hold">
                                          <p:stCondLst>
                                            <p:cond delay="3999"/>
                                          </p:stCondLst>
                                        </p:cTn>
                                        <p:tgtEl>
                                          <p:spTgt spid="12"/>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24"/>
                                        </p:tgtEl>
                                        <p:attrNameLst>
                                          <p:attrName>style.visibility</p:attrName>
                                        </p:attrNameLst>
                                      </p:cBhvr>
                                      <p:to>
                                        <p:strVal val="visible"/>
                                      </p:to>
                                    </p:set>
                                    <p:anim calcmode="lin" valueType="num">
                                      <p:cBhvr additive="base">
                                        <p:cTn id="226" dur="4000" fill="hold"/>
                                        <p:tgtEl>
                                          <p:spTgt spid="24"/>
                                        </p:tgtEl>
                                        <p:attrNameLst>
                                          <p:attrName>ppt_x</p:attrName>
                                        </p:attrNameLst>
                                      </p:cBhvr>
                                      <p:tavLst>
                                        <p:tav tm="0">
                                          <p:val>
                                            <p:strVal val="1+#ppt_w/2"/>
                                          </p:val>
                                        </p:tav>
                                        <p:tav tm="100000">
                                          <p:val>
                                            <p:strVal val="#ppt_x"/>
                                          </p:val>
                                        </p:tav>
                                      </p:tavLst>
                                    </p:anim>
                                    <p:anim calcmode="lin" valueType="num">
                                      <p:cBhvr additive="base">
                                        <p:cTn id="227" dur="4000" fill="hold"/>
                                        <p:tgtEl>
                                          <p:spTgt spid="24"/>
                                        </p:tgtEl>
                                        <p:attrNameLst>
                                          <p:attrName>ppt_y</p:attrName>
                                        </p:attrNameLst>
                                      </p:cBhvr>
                                      <p:tavLst>
                                        <p:tav tm="0">
                                          <p:val>
                                            <p:strVal val="#ppt_y"/>
                                          </p:val>
                                        </p:tav>
                                        <p:tav tm="100000">
                                          <p:val>
                                            <p:strVal val="#ppt_y"/>
                                          </p:val>
                                        </p:tav>
                                      </p:tavLst>
                                    </p:anim>
                                  </p:childTnLst>
                                </p:cTn>
                              </p:par>
                              <p:par>
                                <p:cTn id="228" presetID="3" presetClass="entr" presetSubtype="5" fill="hold" grpId="1" nodeType="withEffect">
                                  <p:stCondLst>
                                    <p:cond delay="0"/>
                                  </p:stCondLst>
                                  <p:childTnLst>
                                    <p:set>
                                      <p:cBhvr>
                                        <p:cTn id="229" dur="1" fill="hold">
                                          <p:stCondLst>
                                            <p:cond delay="0"/>
                                          </p:stCondLst>
                                        </p:cTn>
                                        <p:tgtEl>
                                          <p:spTgt spid="24"/>
                                        </p:tgtEl>
                                        <p:attrNameLst>
                                          <p:attrName>style.visibility</p:attrName>
                                        </p:attrNameLst>
                                      </p:cBhvr>
                                      <p:to>
                                        <p:strVal val="visible"/>
                                      </p:to>
                                    </p:set>
                                    <p:animEffect transition="in" filter="blinds(vertical)">
                                      <p:cBhvr>
                                        <p:cTn id="230" dur="4000"/>
                                        <p:tgtEl>
                                          <p:spTgt spid="24"/>
                                        </p:tgtEl>
                                      </p:cBhvr>
                                    </p:animEffect>
                                  </p:childTnLst>
                                </p:cTn>
                              </p:par>
                              <p:par>
                                <p:cTn id="231" presetID="19" presetClass="entr" presetSubtype="10" fill="hold" grpId="2" nodeType="withEffect">
                                  <p:stCondLst>
                                    <p:cond delay="0"/>
                                  </p:stCondLst>
                                  <p:childTnLst>
                                    <p:set>
                                      <p:cBhvr>
                                        <p:cTn id="232" dur="1" fill="hold">
                                          <p:stCondLst>
                                            <p:cond delay="0"/>
                                          </p:stCondLst>
                                        </p:cTn>
                                        <p:tgtEl>
                                          <p:spTgt spid="24"/>
                                        </p:tgtEl>
                                        <p:attrNameLst>
                                          <p:attrName>style.visibility</p:attrName>
                                        </p:attrNameLst>
                                      </p:cBhvr>
                                      <p:to>
                                        <p:strVal val="visible"/>
                                      </p:to>
                                    </p:set>
                                    <p:anim calcmode="lin" valueType="num">
                                      <p:cBhvr>
                                        <p:cTn id="233" dur="4000" fill="hold"/>
                                        <p:tgtEl>
                                          <p:spTgt spid="24"/>
                                        </p:tgtEl>
                                        <p:attrNameLst>
                                          <p:attrName>ppt_w</p:attrName>
                                        </p:attrNameLst>
                                      </p:cBhvr>
                                      <p:tavLst>
                                        <p:tav tm="0" fmla="#ppt_w*sin(2.5*pi*$)">
                                          <p:val>
                                            <p:fltVal val="0"/>
                                          </p:val>
                                        </p:tav>
                                        <p:tav tm="100000">
                                          <p:val>
                                            <p:fltVal val="1"/>
                                          </p:val>
                                        </p:tav>
                                      </p:tavLst>
                                    </p:anim>
                                    <p:anim calcmode="lin" valueType="num">
                                      <p:cBhvr>
                                        <p:cTn id="234" dur="4000" fill="hold"/>
                                        <p:tgtEl>
                                          <p:spTgt spid="24"/>
                                        </p:tgtEl>
                                        <p:attrNameLst>
                                          <p:attrName>ppt_h</p:attrName>
                                        </p:attrNameLst>
                                      </p:cBhvr>
                                      <p:tavLst>
                                        <p:tav tm="0">
                                          <p:val>
                                            <p:strVal val="#ppt_h"/>
                                          </p:val>
                                        </p:tav>
                                        <p:tav tm="100000">
                                          <p:val>
                                            <p:strVal val="#ppt_h"/>
                                          </p:val>
                                        </p:tav>
                                      </p:tavLst>
                                    </p:anim>
                                  </p:childTnLst>
                                </p:cTn>
                              </p:par>
                              <p:par>
                                <p:cTn id="235" presetID="2" presetClass="exit" presetSubtype="2" fill="hold" grpId="3" nodeType="withEffect">
                                  <p:stCondLst>
                                    <p:cond delay="0"/>
                                  </p:stCondLst>
                                  <p:childTnLst>
                                    <p:anim calcmode="lin" valueType="num">
                                      <p:cBhvr additive="base">
                                        <p:cTn id="236" dur="4000"/>
                                        <p:tgtEl>
                                          <p:spTgt spid="24"/>
                                        </p:tgtEl>
                                        <p:attrNameLst>
                                          <p:attrName>ppt_x</p:attrName>
                                        </p:attrNameLst>
                                      </p:cBhvr>
                                      <p:tavLst>
                                        <p:tav tm="0">
                                          <p:val>
                                            <p:strVal val="ppt_x"/>
                                          </p:val>
                                        </p:tav>
                                        <p:tav tm="100000">
                                          <p:val>
                                            <p:strVal val="1+ppt_w/2"/>
                                          </p:val>
                                        </p:tav>
                                      </p:tavLst>
                                    </p:anim>
                                    <p:anim calcmode="lin" valueType="num">
                                      <p:cBhvr additive="base">
                                        <p:cTn id="237" dur="4000"/>
                                        <p:tgtEl>
                                          <p:spTgt spid="24"/>
                                        </p:tgtEl>
                                        <p:attrNameLst>
                                          <p:attrName>ppt_y</p:attrName>
                                        </p:attrNameLst>
                                      </p:cBhvr>
                                      <p:tavLst>
                                        <p:tav tm="0">
                                          <p:val>
                                            <p:strVal val="ppt_y"/>
                                          </p:val>
                                        </p:tav>
                                        <p:tav tm="100000">
                                          <p:val>
                                            <p:strVal val="ppt_y"/>
                                          </p:val>
                                        </p:tav>
                                      </p:tavLst>
                                    </p:anim>
                                    <p:set>
                                      <p:cBhvr>
                                        <p:cTn id="238" dur="1" fill="hold">
                                          <p:stCondLst>
                                            <p:cond delay="3999"/>
                                          </p:stCondLst>
                                        </p:cTn>
                                        <p:tgtEl>
                                          <p:spTgt spid="24"/>
                                        </p:tgtEl>
                                        <p:attrNameLst>
                                          <p:attrName>style.visibility</p:attrName>
                                        </p:attrNameLst>
                                      </p:cBhvr>
                                      <p:to>
                                        <p:strVal val="hidden"/>
                                      </p:to>
                                    </p:set>
                                  </p:childTnLst>
                                </p:cTn>
                              </p:par>
                              <p:par>
                                <p:cTn id="239" presetID="3" presetClass="exit" presetSubtype="5" fill="hold" grpId="4" nodeType="withEffect">
                                  <p:stCondLst>
                                    <p:cond delay="0"/>
                                  </p:stCondLst>
                                  <p:childTnLst>
                                    <p:animEffect transition="out" filter="blinds(vertical)">
                                      <p:cBhvr>
                                        <p:cTn id="240" dur="4000"/>
                                        <p:tgtEl>
                                          <p:spTgt spid="24"/>
                                        </p:tgtEl>
                                      </p:cBhvr>
                                    </p:animEffect>
                                    <p:set>
                                      <p:cBhvr>
                                        <p:cTn id="241" dur="1" fill="hold">
                                          <p:stCondLst>
                                            <p:cond delay="3999"/>
                                          </p:stCondLst>
                                        </p:cTn>
                                        <p:tgtEl>
                                          <p:spTgt spid="24"/>
                                        </p:tgtEl>
                                        <p:attrNameLst>
                                          <p:attrName>style.visibility</p:attrName>
                                        </p:attrNameLst>
                                      </p:cBhvr>
                                      <p:to>
                                        <p:strVal val="hidden"/>
                                      </p:to>
                                    </p:set>
                                  </p:childTnLst>
                                </p:cTn>
                              </p:par>
                              <p:par>
                                <p:cTn id="242" presetID="2" presetClass="entr" presetSubtype="2" fill="hold" grpId="0" nodeType="withEffect">
                                  <p:stCondLst>
                                    <p:cond delay="0"/>
                                  </p:stCondLst>
                                  <p:childTnLst>
                                    <p:set>
                                      <p:cBhvr>
                                        <p:cTn id="243" dur="1" fill="hold">
                                          <p:stCondLst>
                                            <p:cond delay="0"/>
                                          </p:stCondLst>
                                        </p:cTn>
                                        <p:tgtEl>
                                          <p:spTgt spid="26"/>
                                        </p:tgtEl>
                                        <p:attrNameLst>
                                          <p:attrName>style.visibility</p:attrName>
                                        </p:attrNameLst>
                                      </p:cBhvr>
                                      <p:to>
                                        <p:strVal val="visible"/>
                                      </p:to>
                                    </p:set>
                                    <p:anim calcmode="lin" valueType="num">
                                      <p:cBhvr additive="base">
                                        <p:cTn id="244" dur="4000" fill="hold"/>
                                        <p:tgtEl>
                                          <p:spTgt spid="26"/>
                                        </p:tgtEl>
                                        <p:attrNameLst>
                                          <p:attrName>ppt_x</p:attrName>
                                        </p:attrNameLst>
                                      </p:cBhvr>
                                      <p:tavLst>
                                        <p:tav tm="0">
                                          <p:val>
                                            <p:strVal val="1+#ppt_w/2"/>
                                          </p:val>
                                        </p:tav>
                                        <p:tav tm="100000">
                                          <p:val>
                                            <p:strVal val="#ppt_x"/>
                                          </p:val>
                                        </p:tav>
                                      </p:tavLst>
                                    </p:anim>
                                    <p:anim calcmode="lin" valueType="num">
                                      <p:cBhvr additive="base">
                                        <p:cTn id="245" dur="4000" fill="hold"/>
                                        <p:tgtEl>
                                          <p:spTgt spid="26"/>
                                        </p:tgtEl>
                                        <p:attrNameLst>
                                          <p:attrName>ppt_y</p:attrName>
                                        </p:attrNameLst>
                                      </p:cBhvr>
                                      <p:tavLst>
                                        <p:tav tm="0">
                                          <p:val>
                                            <p:strVal val="#ppt_y"/>
                                          </p:val>
                                        </p:tav>
                                        <p:tav tm="100000">
                                          <p:val>
                                            <p:strVal val="#ppt_y"/>
                                          </p:val>
                                        </p:tav>
                                      </p:tavLst>
                                    </p:anim>
                                  </p:childTnLst>
                                </p:cTn>
                              </p:par>
                              <p:par>
                                <p:cTn id="246" presetID="3" presetClass="entr" presetSubtype="5" fill="hold" grpId="1" nodeType="withEffect">
                                  <p:stCondLst>
                                    <p:cond delay="0"/>
                                  </p:stCondLst>
                                  <p:childTnLst>
                                    <p:set>
                                      <p:cBhvr>
                                        <p:cTn id="247" dur="1" fill="hold">
                                          <p:stCondLst>
                                            <p:cond delay="0"/>
                                          </p:stCondLst>
                                        </p:cTn>
                                        <p:tgtEl>
                                          <p:spTgt spid="26"/>
                                        </p:tgtEl>
                                        <p:attrNameLst>
                                          <p:attrName>style.visibility</p:attrName>
                                        </p:attrNameLst>
                                      </p:cBhvr>
                                      <p:to>
                                        <p:strVal val="visible"/>
                                      </p:to>
                                    </p:set>
                                    <p:animEffect transition="in" filter="blinds(vertical)">
                                      <p:cBhvr>
                                        <p:cTn id="248" dur="4000"/>
                                        <p:tgtEl>
                                          <p:spTgt spid="26"/>
                                        </p:tgtEl>
                                      </p:cBhvr>
                                    </p:animEffect>
                                  </p:childTnLst>
                                </p:cTn>
                              </p:par>
                              <p:par>
                                <p:cTn id="249" presetID="19" presetClass="entr" presetSubtype="10" fill="hold" grpId="2" nodeType="withEffect">
                                  <p:stCondLst>
                                    <p:cond delay="0"/>
                                  </p:stCondLst>
                                  <p:childTnLst>
                                    <p:set>
                                      <p:cBhvr>
                                        <p:cTn id="250" dur="1" fill="hold">
                                          <p:stCondLst>
                                            <p:cond delay="0"/>
                                          </p:stCondLst>
                                        </p:cTn>
                                        <p:tgtEl>
                                          <p:spTgt spid="26"/>
                                        </p:tgtEl>
                                        <p:attrNameLst>
                                          <p:attrName>style.visibility</p:attrName>
                                        </p:attrNameLst>
                                      </p:cBhvr>
                                      <p:to>
                                        <p:strVal val="visible"/>
                                      </p:to>
                                    </p:set>
                                    <p:anim calcmode="lin" valueType="num">
                                      <p:cBhvr>
                                        <p:cTn id="251" dur="4000" fill="hold"/>
                                        <p:tgtEl>
                                          <p:spTgt spid="26"/>
                                        </p:tgtEl>
                                        <p:attrNameLst>
                                          <p:attrName>ppt_w</p:attrName>
                                        </p:attrNameLst>
                                      </p:cBhvr>
                                      <p:tavLst>
                                        <p:tav tm="0" fmla="#ppt_w*sin(2.5*pi*$)">
                                          <p:val>
                                            <p:fltVal val="0"/>
                                          </p:val>
                                        </p:tav>
                                        <p:tav tm="100000">
                                          <p:val>
                                            <p:fltVal val="1"/>
                                          </p:val>
                                        </p:tav>
                                      </p:tavLst>
                                    </p:anim>
                                    <p:anim calcmode="lin" valueType="num">
                                      <p:cBhvr>
                                        <p:cTn id="252" dur="4000" fill="hold"/>
                                        <p:tgtEl>
                                          <p:spTgt spid="26"/>
                                        </p:tgtEl>
                                        <p:attrNameLst>
                                          <p:attrName>ppt_h</p:attrName>
                                        </p:attrNameLst>
                                      </p:cBhvr>
                                      <p:tavLst>
                                        <p:tav tm="0">
                                          <p:val>
                                            <p:strVal val="#ppt_h"/>
                                          </p:val>
                                        </p:tav>
                                        <p:tav tm="100000">
                                          <p:val>
                                            <p:strVal val="#ppt_h"/>
                                          </p:val>
                                        </p:tav>
                                      </p:tavLst>
                                    </p:anim>
                                  </p:childTnLst>
                                </p:cTn>
                              </p:par>
                              <p:par>
                                <p:cTn id="253" presetID="2" presetClass="exit" presetSubtype="2" fill="hold" grpId="3" nodeType="withEffect">
                                  <p:stCondLst>
                                    <p:cond delay="0"/>
                                  </p:stCondLst>
                                  <p:childTnLst>
                                    <p:anim calcmode="lin" valueType="num">
                                      <p:cBhvr additive="base">
                                        <p:cTn id="254" dur="4000"/>
                                        <p:tgtEl>
                                          <p:spTgt spid="26"/>
                                        </p:tgtEl>
                                        <p:attrNameLst>
                                          <p:attrName>ppt_x</p:attrName>
                                        </p:attrNameLst>
                                      </p:cBhvr>
                                      <p:tavLst>
                                        <p:tav tm="0">
                                          <p:val>
                                            <p:strVal val="ppt_x"/>
                                          </p:val>
                                        </p:tav>
                                        <p:tav tm="100000">
                                          <p:val>
                                            <p:strVal val="1+ppt_w/2"/>
                                          </p:val>
                                        </p:tav>
                                      </p:tavLst>
                                    </p:anim>
                                    <p:anim calcmode="lin" valueType="num">
                                      <p:cBhvr additive="base">
                                        <p:cTn id="255" dur="4000"/>
                                        <p:tgtEl>
                                          <p:spTgt spid="26"/>
                                        </p:tgtEl>
                                        <p:attrNameLst>
                                          <p:attrName>ppt_y</p:attrName>
                                        </p:attrNameLst>
                                      </p:cBhvr>
                                      <p:tavLst>
                                        <p:tav tm="0">
                                          <p:val>
                                            <p:strVal val="ppt_y"/>
                                          </p:val>
                                        </p:tav>
                                        <p:tav tm="100000">
                                          <p:val>
                                            <p:strVal val="ppt_y"/>
                                          </p:val>
                                        </p:tav>
                                      </p:tavLst>
                                    </p:anim>
                                    <p:set>
                                      <p:cBhvr>
                                        <p:cTn id="256" dur="1" fill="hold">
                                          <p:stCondLst>
                                            <p:cond delay="3999"/>
                                          </p:stCondLst>
                                        </p:cTn>
                                        <p:tgtEl>
                                          <p:spTgt spid="26"/>
                                        </p:tgtEl>
                                        <p:attrNameLst>
                                          <p:attrName>style.visibility</p:attrName>
                                        </p:attrNameLst>
                                      </p:cBhvr>
                                      <p:to>
                                        <p:strVal val="hidden"/>
                                      </p:to>
                                    </p:set>
                                  </p:childTnLst>
                                </p:cTn>
                              </p:par>
                              <p:par>
                                <p:cTn id="257" presetID="3" presetClass="exit" presetSubtype="5" fill="hold" grpId="4" nodeType="withEffect">
                                  <p:stCondLst>
                                    <p:cond delay="0"/>
                                  </p:stCondLst>
                                  <p:childTnLst>
                                    <p:animEffect transition="out" filter="blinds(vertical)">
                                      <p:cBhvr>
                                        <p:cTn id="258" dur="4000"/>
                                        <p:tgtEl>
                                          <p:spTgt spid="26"/>
                                        </p:tgtEl>
                                      </p:cBhvr>
                                    </p:animEffect>
                                    <p:set>
                                      <p:cBhvr>
                                        <p:cTn id="259" dur="1" fill="hold">
                                          <p:stCondLst>
                                            <p:cond delay="3999"/>
                                          </p:stCondLst>
                                        </p:cTn>
                                        <p:tgtEl>
                                          <p:spTgt spid="26"/>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25"/>
                                        </p:tgtEl>
                                        <p:attrNameLst>
                                          <p:attrName>style.visibility</p:attrName>
                                        </p:attrNameLst>
                                      </p:cBhvr>
                                      <p:to>
                                        <p:strVal val="visible"/>
                                      </p:to>
                                    </p:set>
                                    <p:anim calcmode="lin" valueType="num">
                                      <p:cBhvr additive="base">
                                        <p:cTn id="262" dur="4000" fill="hold"/>
                                        <p:tgtEl>
                                          <p:spTgt spid="25"/>
                                        </p:tgtEl>
                                        <p:attrNameLst>
                                          <p:attrName>ppt_x</p:attrName>
                                        </p:attrNameLst>
                                      </p:cBhvr>
                                      <p:tavLst>
                                        <p:tav tm="0">
                                          <p:val>
                                            <p:strVal val="1+#ppt_w/2"/>
                                          </p:val>
                                        </p:tav>
                                        <p:tav tm="100000">
                                          <p:val>
                                            <p:strVal val="#ppt_x"/>
                                          </p:val>
                                        </p:tav>
                                      </p:tavLst>
                                    </p:anim>
                                    <p:anim calcmode="lin" valueType="num">
                                      <p:cBhvr additive="base">
                                        <p:cTn id="263" dur="4000" fill="hold"/>
                                        <p:tgtEl>
                                          <p:spTgt spid="25"/>
                                        </p:tgtEl>
                                        <p:attrNameLst>
                                          <p:attrName>ppt_y</p:attrName>
                                        </p:attrNameLst>
                                      </p:cBhvr>
                                      <p:tavLst>
                                        <p:tav tm="0">
                                          <p:val>
                                            <p:strVal val="#ppt_y"/>
                                          </p:val>
                                        </p:tav>
                                        <p:tav tm="100000">
                                          <p:val>
                                            <p:strVal val="#ppt_y"/>
                                          </p:val>
                                        </p:tav>
                                      </p:tavLst>
                                    </p:anim>
                                  </p:childTnLst>
                                </p:cTn>
                              </p:par>
                              <p:par>
                                <p:cTn id="264" presetID="3" presetClass="entr" presetSubtype="5" fill="hold" grpId="1" nodeType="withEffect">
                                  <p:stCondLst>
                                    <p:cond delay="0"/>
                                  </p:stCondLst>
                                  <p:childTnLst>
                                    <p:set>
                                      <p:cBhvr>
                                        <p:cTn id="265" dur="1" fill="hold">
                                          <p:stCondLst>
                                            <p:cond delay="0"/>
                                          </p:stCondLst>
                                        </p:cTn>
                                        <p:tgtEl>
                                          <p:spTgt spid="25"/>
                                        </p:tgtEl>
                                        <p:attrNameLst>
                                          <p:attrName>style.visibility</p:attrName>
                                        </p:attrNameLst>
                                      </p:cBhvr>
                                      <p:to>
                                        <p:strVal val="visible"/>
                                      </p:to>
                                    </p:set>
                                    <p:animEffect transition="in" filter="blinds(vertical)">
                                      <p:cBhvr>
                                        <p:cTn id="266" dur="4000"/>
                                        <p:tgtEl>
                                          <p:spTgt spid="25"/>
                                        </p:tgtEl>
                                      </p:cBhvr>
                                    </p:animEffect>
                                  </p:childTnLst>
                                </p:cTn>
                              </p:par>
                              <p:par>
                                <p:cTn id="267" presetID="19" presetClass="entr" presetSubtype="10" fill="hold" grpId="2" nodeType="withEffect">
                                  <p:stCondLst>
                                    <p:cond delay="0"/>
                                  </p:stCondLst>
                                  <p:childTnLst>
                                    <p:set>
                                      <p:cBhvr>
                                        <p:cTn id="268" dur="1" fill="hold">
                                          <p:stCondLst>
                                            <p:cond delay="0"/>
                                          </p:stCondLst>
                                        </p:cTn>
                                        <p:tgtEl>
                                          <p:spTgt spid="25"/>
                                        </p:tgtEl>
                                        <p:attrNameLst>
                                          <p:attrName>style.visibility</p:attrName>
                                        </p:attrNameLst>
                                      </p:cBhvr>
                                      <p:to>
                                        <p:strVal val="visible"/>
                                      </p:to>
                                    </p:set>
                                    <p:anim calcmode="lin" valueType="num">
                                      <p:cBhvr>
                                        <p:cTn id="269" dur="4000" fill="hold"/>
                                        <p:tgtEl>
                                          <p:spTgt spid="25"/>
                                        </p:tgtEl>
                                        <p:attrNameLst>
                                          <p:attrName>ppt_w</p:attrName>
                                        </p:attrNameLst>
                                      </p:cBhvr>
                                      <p:tavLst>
                                        <p:tav tm="0" fmla="#ppt_w*sin(2.5*pi*$)">
                                          <p:val>
                                            <p:fltVal val="0"/>
                                          </p:val>
                                        </p:tav>
                                        <p:tav tm="100000">
                                          <p:val>
                                            <p:fltVal val="1"/>
                                          </p:val>
                                        </p:tav>
                                      </p:tavLst>
                                    </p:anim>
                                    <p:anim calcmode="lin" valueType="num">
                                      <p:cBhvr>
                                        <p:cTn id="270" dur="4000" fill="hold"/>
                                        <p:tgtEl>
                                          <p:spTgt spid="25"/>
                                        </p:tgtEl>
                                        <p:attrNameLst>
                                          <p:attrName>ppt_h</p:attrName>
                                        </p:attrNameLst>
                                      </p:cBhvr>
                                      <p:tavLst>
                                        <p:tav tm="0">
                                          <p:val>
                                            <p:strVal val="#ppt_h"/>
                                          </p:val>
                                        </p:tav>
                                        <p:tav tm="100000">
                                          <p:val>
                                            <p:strVal val="#ppt_h"/>
                                          </p:val>
                                        </p:tav>
                                      </p:tavLst>
                                    </p:anim>
                                  </p:childTnLst>
                                </p:cTn>
                              </p:par>
                              <p:par>
                                <p:cTn id="271" presetID="2" presetClass="exit" presetSubtype="2" fill="hold" grpId="3" nodeType="withEffect">
                                  <p:stCondLst>
                                    <p:cond delay="0"/>
                                  </p:stCondLst>
                                  <p:childTnLst>
                                    <p:anim calcmode="lin" valueType="num">
                                      <p:cBhvr additive="base">
                                        <p:cTn id="272" dur="4000"/>
                                        <p:tgtEl>
                                          <p:spTgt spid="25"/>
                                        </p:tgtEl>
                                        <p:attrNameLst>
                                          <p:attrName>ppt_x</p:attrName>
                                        </p:attrNameLst>
                                      </p:cBhvr>
                                      <p:tavLst>
                                        <p:tav tm="0">
                                          <p:val>
                                            <p:strVal val="ppt_x"/>
                                          </p:val>
                                        </p:tav>
                                        <p:tav tm="100000">
                                          <p:val>
                                            <p:strVal val="1+ppt_w/2"/>
                                          </p:val>
                                        </p:tav>
                                      </p:tavLst>
                                    </p:anim>
                                    <p:anim calcmode="lin" valueType="num">
                                      <p:cBhvr additive="base">
                                        <p:cTn id="273" dur="4000"/>
                                        <p:tgtEl>
                                          <p:spTgt spid="25"/>
                                        </p:tgtEl>
                                        <p:attrNameLst>
                                          <p:attrName>ppt_y</p:attrName>
                                        </p:attrNameLst>
                                      </p:cBhvr>
                                      <p:tavLst>
                                        <p:tav tm="0">
                                          <p:val>
                                            <p:strVal val="ppt_y"/>
                                          </p:val>
                                        </p:tav>
                                        <p:tav tm="100000">
                                          <p:val>
                                            <p:strVal val="ppt_y"/>
                                          </p:val>
                                        </p:tav>
                                      </p:tavLst>
                                    </p:anim>
                                    <p:set>
                                      <p:cBhvr>
                                        <p:cTn id="274" dur="1" fill="hold">
                                          <p:stCondLst>
                                            <p:cond delay="3999"/>
                                          </p:stCondLst>
                                        </p:cTn>
                                        <p:tgtEl>
                                          <p:spTgt spid="25"/>
                                        </p:tgtEl>
                                        <p:attrNameLst>
                                          <p:attrName>style.visibility</p:attrName>
                                        </p:attrNameLst>
                                      </p:cBhvr>
                                      <p:to>
                                        <p:strVal val="hidden"/>
                                      </p:to>
                                    </p:set>
                                  </p:childTnLst>
                                </p:cTn>
                              </p:par>
                              <p:par>
                                <p:cTn id="275" presetID="3" presetClass="exit" presetSubtype="5" fill="hold" grpId="4" nodeType="withEffect">
                                  <p:stCondLst>
                                    <p:cond delay="0"/>
                                  </p:stCondLst>
                                  <p:childTnLst>
                                    <p:animEffect transition="out" filter="blinds(vertical)">
                                      <p:cBhvr>
                                        <p:cTn id="276" dur="4000"/>
                                        <p:tgtEl>
                                          <p:spTgt spid="25"/>
                                        </p:tgtEl>
                                      </p:cBhvr>
                                    </p:animEffect>
                                    <p:set>
                                      <p:cBhvr>
                                        <p:cTn id="277" dur="1" fill="hold">
                                          <p:stCondLst>
                                            <p:cond delay="3999"/>
                                          </p:stCondLst>
                                        </p:cTn>
                                        <p:tgtEl>
                                          <p:spTgt spid="25"/>
                                        </p:tgtEl>
                                        <p:attrNameLst>
                                          <p:attrName>style.visibility</p:attrName>
                                        </p:attrNameLst>
                                      </p:cBhvr>
                                      <p:to>
                                        <p:strVal val="hidden"/>
                                      </p:to>
                                    </p:set>
                                  </p:childTnLst>
                                </p:cTn>
                              </p:par>
                              <p:par>
                                <p:cTn id="278" presetID="2" presetClass="entr" presetSubtype="2" fill="hold" grpId="0" nodeType="withEffect">
                                  <p:stCondLst>
                                    <p:cond delay="0"/>
                                  </p:stCondLst>
                                  <p:childTnLst>
                                    <p:set>
                                      <p:cBhvr>
                                        <p:cTn id="279" dur="1" fill="hold">
                                          <p:stCondLst>
                                            <p:cond delay="0"/>
                                          </p:stCondLst>
                                        </p:cTn>
                                        <p:tgtEl>
                                          <p:spTgt spid="29"/>
                                        </p:tgtEl>
                                        <p:attrNameLst>
                                          <p:attrName>style.visibility</p:attrName>
                                        </p:attrNameLst>
                                      </p:cBhvr>
                                      <p:to>
                                        <p:strVal val="visible"/>
                                      </p:to>
                                    </p:set>
                                    <p:anim calcmode="lin" valueType="num">
                                      <p:cBhvr additive="base">
                                        <p:cTn id="280" dur="4000" fill="hold"/>
                                        <p:tgtEl>
                                          <p:spTgt spid="29"/>
                                        </p:tgtEl>
                                        <p:attrNameLst>
                                          <p:attrName>ppt_x</p:attrName>
                                        </p:attrNameLst>
                                      </p:cBhvr>
                                      <p:tavLst>
                                        <p:tav tm="0">
                                          <p:val>
                                            <p:strVal val="1+#ppt_w/2"/>
                                          </p:val>
                                        </p:tav>
                                        <p:tav tm="100000">
                                          <p:val>
                                            <p:strVal val="#ppt_x"/>
                                          </p:val>
                                        </p:tav>
                                      </p:tavLst>
                                    </p:anim>
                                    <p:anim calcmode="lin" valueType="num">
                                      <p:cBhvr additive="base">
                                        <p:cTn id="281" dur="4000" fill="hold"/>
                                        <p:tgtEl>
                                          <p:spTgt spid="29"/>
                                        </p:tgtEl>
                                        <p:attrNameLst>
                                          <p:attrName>ppt_y</p:attrName>
                                        </p:attrNameLst>
                                      </p:cBhvr>
                                      <p:tavLst>
                                        <p:tav tm="0">
                                          <p:val>
                                            <p:strVal val="#ppt_y"/>
                                          </p:val>
                                        </p:tav>
                                        <p:tav tm="100000">
                                          <p:val>
                                            <p:strVal val="#ppt_y"/>
                                          </p:val>
                                        </p:tav>
                                      </p:tavLst>
                                    </p:anim>
                                  </p:childTnLst>
                                </p:cTn>
                              </p:par>
                              <p:par>
                                <p:cTn id="282" presetID="3" presetClass="entr" presetSubtype="5" fill="hold" grpId="1" nodeType="withEffect">
                                  <p:stCondLst>
                                    <p:cond delay="0"/>
                                  </p:stCondLst>
                                  <p:childTnLst>
                                    <p:set>
                                      <p:cBhvr>
                                        <p:cTn id="283" dur="1" fill="hold">
                                          <p:stCondLst>
                                            <p:cond delay="0"/>
                                          </p:stCondLst>
                                        </p:cTn>
                                        <p:tgtEl>
                                          <p:spTgt spid="29"/>
                                        </p:tgtEl>
                                        <p:attrNameLst>
                                          <p:attrName>style.visibility</p:attrName>
                                        </p:attrNameLst>
                                      </p:cBhvr>
                                      <p:to>
                                        <p:strVal val="visible"/>
                                      </p:to>
                                    </p:set>
                                    <p:animEffect transition="in" filter="blinds(vertical)">
                                      <p:cBhvr>
                                        <p:cTn id="284" dur="4000"/>
                                        <p:tgtEl>
                                          <p:spTgt spid="29"/>
                                        </p:tgtEl>
                                      </p:cBhvr>
                                    </p:animEffect>
                                  </p:childTnLst>
                                </p:cTn>
                              </p:par>
                              <p:par>
                                <p:cTn id="285" presetID="19" presetClass="entr" presetSubtype="10" fill="hold" grpId="2" nodeType="withEffect">
                                  <p:stCondLst>
                                    <p:cond delay="0"/>
                                  </p:stCondLst>
                                  <p:childTnLst>
                                    <p:set>
                                      <p:cBhvr>
                                        <p:cTn id="286" dur="1" fill="hold">
                                          <p:stCondLst>
                                            <p:cond delay="0"/>
                                          </p:stCondLst>
                                        </p:cTn>
                                        <p:tgtEl>
                                          <p:spTgt spid="29"/>
                                        </p:tgtEl>
                                        <p:attrNameLst>
                                          <p:attrName>style.visibility</p:attrName>
                                        </p:attrNameLst>
                                      </p:cBhvr>
                                      <p:to>
                                        <p:strVal val="visible"/>
                                      </p:to>
                                    </p:set>
                                    <p:anim calcmode="lin" valueType="num">
                                      <p:cBhvr>
                                        <p:cTn id="287" dur="4000" fill="hold"/>
                                        <p:tgtEl>
                                          <p:spTgt spid="29"/>
                                        </p:tgtEl>
                                        <p:attrNameLst>
                                          <p:attrName>ppt_w</p:attrName>
                                        </p:attrNameLst>
                                      </p:cBhvr>
                                      <p:tavLst>
                                        <p:tav tm="0" fmla="#ppt_w*sin(2.5*pi*$)">
                                          <p:val>
                                            <p:fltVal val="0"/>
                                          </p:val>
                                        </p:tav>
                                        <p:tav tm="100000">
                                          <p:val>
                                            <p:fltVal val="1"/>
                                          </p:val>
                                        </p:tav>
                                      </p:tavLst>
                                    </p:anim>
                                    <p:anim calcmode="lin" valueType="num">
                                      <p:cBhvr>
                                        <p:cTn id="288" dur="4000" fill="hold"/>
                                        <p:tgtEl>
                                          <p:spTgt spid="29"/>
                                        </p:tgtEl>
                                        <p:attrNameLst>
                                          <p:attrName>ppt_h</p:attrName>
                                        </p:attrNameLst>
                                      </p:cBhvr>
                                      <p:tavLst>
                                        <p:tav tm="0">
                                          <p:val>
                                            <p:strVal val="#ppt_h"/>
                                          </p:val>
                                        </p:tav>
                                        <p:tav tm="100000">
                                          <p:val>
                                            <p:strVal val="#ppt_h"/>
                                          </p:val>
                                        </p:tav>
                                      </p:tavLst>
                                    </p:anim>
                                  </p:childTnLst>
                                </p:cTn>
                              </p:par>
                              <p:par>
                                <p:cTn id="289" presetID="2" presetClass="exit" presetSubtype="2" fill="hold" grpId="3" nodeType="withEffect">
                                  <p:stCondLst>
                                    <p:cond delay="0"/>
                                  </p:stCondLst>
                                  <p:childTnLst>
                                    <p:anim calcmode="lin" valueType="num">
                                      <p:cBhvr additive="base">
                                        <p:cTn id="290" dur="4000"/>
                                        <p:tgtEl>
                                          <p:spTgt spid="29"/>
                                        </p:tgtEl>
                                        <p:attrNameLst>
                                          <p:attrName>ppt_x</p:attrName>
                                        </p:attrNameLst>
                                      </p:cBhvr>
                                      <p:tavLst>
                                        <p:tav tm="0">
                                          <p:val>
                                            <p:strVal val="ppt_x"/>
                                          </p:val>
                                        </p:tav>
                                        <p:tav tm="100000">
                                          <p:val>
                                            <p:strVal val="1+ppt_w/2"/>
                                          </p:val>
                                        </p:tav>
                                      </p:tavLst>
                                    </p:anim>
                                    <p:anim calcmode="lin" valueType="num">
                                      <p:cBhvr additive="base">
                                        <p:cTn id="291" dur="4000"/>
                                        <p:tgtEl>
                                          <p:spTgt spid="29"/>
                                        </p:tgtEl>
                                        <p:attrNameLst>
                                          <p:attrName>ppt_y</p:attrName>
                                        </p:attrNameLst>
                                      </p:cBhvr>
                                      <p:tavLst>
                                        <p:tav tm="0">
                                          <p:val>
                                            <p:strVal val="ppt_y"/>
                                          </p:val>
                                        </p:tav>
                                        <p:tav tm="100000">
                                          <p:val>
                                            <p:strVal val="ppt_y"/>
                                          </p:val>
                                        </p:tav>
                                      </p:tavLst>
                                    </p:anim>
                                    <p:set>
                                      <p:cBhvr>
                                        <p:cTn id="292" dur="1" fill="hold">
                                          <p:stCondLst>
                                            <p:cond delay="3999"/>
                                          </p:stCondLst>
                                        </p:cTn>
                                        <p:tgtEl>
                                          <p:spTgt spid="29"/>
                                        </p:tgtEl>
                                        <p:attrNameLst>
                                          <p:attrName>style.visibility</p:attrName>
                                        </p:attrNameLst>
                                      </p:cBhvr>
                                      <p:to>
                                        <p:strVal val="hidden"/>
                                      </p:to>
                                    </p:set>
                                  </p:childTnLst>
                                </p:cTn>
                              </p:par>
                              <p:par>
                                <p:cTn id="293" presetID="3" presetClass="exit" presetSubtype="5" fill="hold" grpId="4" nodeType="withEffect">
                                  <p:stCondLst>
                                    <p:cond delay="0"/>
                                  </p:stCondLst>
                                  <p:childTnLst>
                                    <p:animEffect transition="out" filter="blinds(vertical)">
                                      <p:cBhvr>
                                        <p:cTn id="294" dur="4000"/>
                                        <p:tgtEl>
                                          <p:spTgt spid="29"/>
                                        </p:tgtEl>
                                      </p:cBhvr>
                                    </p:animEffect>
                                    <p:set>
                                      <p:cBhvr>
                                        <p:cTn id="295" dur="1" fill="hold">
                                          <p:stCondLst>
                                            <p:cond delay="3999"/>
                                          </p:stCondLst>
                                        </p:cTn>
                                        <p:tgtEl>
                                          <p:spTgt spid="29"/>
                                        </p:tgtEl>
                                        <p:attrNameLst>
                                          <p:attrName>style.visibility</p:attrName>
                                        </p:attrNameLst>
                                      </p:cBhvr>
                                      <p:to>
                                        <p:strVal val="hidden"/>
                                      </p:to>
                                    </p:set>
                                  </p:childTnLst>
                                </p:cTn>
                              </p:par>
                              <p:par>
                                <p:cTn id="296" presetID="2" presetClass="entr" presetSubtype="2" fill="hold" grpId="0" nodeType="withEffect">
                                  <p:stCondLst>
                                    <p:cond delay="0"/>
                                  </p:stCondLst>
                                  <p:childTnLst>
                                    <p:set>
                                      <p:cBhvr>
                                        <p:cTn id="297" dur="1" fill="hold">
                                          <p:stCondLst>
                                            <p:cond delay="0"/>
                                          </p:stCondLst>
                                        </p:cTn>
                                        <p:tgtEl>
                                          <p:spTgt spid="27"/>
                                        </p:tgtEl>
                                        <p:attrNameLst>
                                          <p:attrName>style.visibility</p:attrName>
                                        </p:attrNameLst>
                                      </p:cBhvr>
                                      <p:to>
                                        <p:strVal val="visible"/>
                                      </p:to>
                                    </p:set>
                                    <p:anim calcmode="lin" valueType="num">
                                      <p:cBhvr additive="base">
                                        <p:cTn id="298" dur="4000" fill="hold"/>
                                        <p:tgtEl>
                                          <p:spTgt spid="27"/>
                                        </p:tgtEl>
                                        <p:attrNameLst>
                                          <p:attrName>ppt_x</p:attrName>
                                        </p:attrNameLst>
                                      </p:cBhvr>
                                      <p:tavLst>
                                        <p:tav tm="0">
                                          <p:val>
                                            <p:strVal val="1+#ppt_w/2"/>
                                          </p:val>
                                        </p:tav>
                                        <p:tav tm="100000">
                                          <p:val>
                                            <p:strVal val="#ppt_x"/>
                                          </p:val>
                                        </p:tav>
                                      </p:tavLst>
                                    </p:anim>
                                    <p:anim calcmode="lin" valueType="num">
                                      <p:cBhvr additive="base">
                                        <p:cTn id="299" dur="4000" fill="hold"/>
                                        <p:tgtEl>
                                          <p:spTgt spid="27"/>
                                        </p:tgtEl>
                                        <p:attrNameLst>
                                          <p:attrName>ppt_y</p:attrName>
                                        </p:attrNameLst>
                                      </p:cBhvr>
                                      <p:tavLst>
                                        <p:tav tm="0">
                                          <p:val>
                                            <p:strVal val="#ppt_y"/>
                                          </p:val>
                                        </p:tav>
                                        <p:tav tm="100000">
                                          <p:val>
                                            <p:strVal val="#ppt_y"/>
                                          </p:val>
                                        </p:tav>
                                      </p:tavLst>
                                    </p:anim>
                                  </p:childTnLst>
                                </p:cTn>
                              </p:par>
                              <p:par>
                                <p:cTn id="300" presetID="3" presetClass="entr" presetSubtype="5" fill="hold" grpId="1" nodeType="withEffect">
                                  <p:stCondLst>
                                    <p:cond delay="0"/>
                                  </p:stCondLst>
                                  <p:childTnLst>
                                    <p:set>
                                      <p:cBhvr>
                                        <p:cTn id="301" dur="1" fill="hold">
                                          <p:stCondLst>
                                            <p:cond delay="0"/>
                                          </p:stCondLst>
                                        </p:cTn>
                                        <p:tgtEl>
                                          <p:spTgt spid="27"/>
                                        </p:tgtEl>
                                        <p:attrNameLst>
                                          <p:attrName>style.visibility</p:attrName>
                                        </p:attrNameLst>
                                      </p:cBhvr>
                                      <p:to>
                                        <p:strVal val="visible"/>
                                      </p:to>
                                    </p:set>
                                    <p:animEffect transition="in" filter="blinds(vertical)">
                                      <p:cBhvr>
                                        <p:cTn id="302" dur="4000"/>
                                        <p:tgtEl>
                                          <p:spTgt spid="27"/>
                                        </p:tgtEl>
                                      </p:cBhvr>
                                    </p:animEffect>
                                  </p:childTnLst>
                                </p:cTn>
                              </p:par>
                              <p:par>
                                <p:cTn id="303" presetID="19" presetClass="entr" presetSubtype="10" fill="hold" grpId="2" nodeType="withEffect">
                                  <p:stCondLst>
                                    <p:cond delay="0"/>
                                  </p:stCondLst>
                                  <p:childTnLst>
                                    <p:set>
                                      <p:cBhvr>
                                        <p:cTn id="304" dur="1" fill="hold">
                                          <p:stCondLst>
                                            <p:cond delay="0"/>
                                          </p:stCondLst>
                                        </p:cTn>
                                        <p:tgtEl>
                                          <p:spTgt spid="27"/>
                                        </p:tgtEl>
                                        <p:attrNameLst>
                                          <p:attrName>style.visibility</p:attrName>
                                        </p:attrNameLst>
                                      </p:cBhvr>
                                      <p:to>
                                        <p:strVal val="visible"/>
                                      </p:to>
                                    </p:set>
                                    <p:anim calcmode="lin" valueType="num">
                                      <p:cBhvr>
                                        <p:cTn id="305" dur="4000" fill="hold"/>
                                        <p:tgtEl>
                                          <p:spTgt spid="27"/>
                                        </p:tgtEl>
                                        <p:attrNameLst>
                                          <p:attrName>ppt_w</p:attrName>
                                        </p:attrNameLst>
                                      </p:cBhvr>
                                      <p:tavLst>
                                        <p:tav tm="0" fmla="#ppt_w*sin(2.5*pi*$)">
                                          <p:val>
                                            <p:fltVal val="0"/>
                                          </p:val>
                                        </p:tav>
                                        <p:tav tm="100000">
                                          <p:val>
                                            <p:fltVal val="1"/>
                                          </p:val>
                                        </p:tav>
                                      </p:tavLst>
                                    </p:anim>
                                    <p:anim calcmode="lin" valueType="num">
                                      <p:cBhvr>
                                        <p:cTn id="306" dur="4000" fill="hold"/>
                                        <p:tgtEl>
                                          <p:spTgt spid="27"/>
                                        </p:tgtEl>
                                        <p:attrNameLst>
                                          <p:attrName>ppt_h</p:attrName>
                                        </p:attrNameLst>
                                      </p:cBhvr>
                                      <p:tavLst>
                                        <p:tav tm="0">
                                          <p:val>
                                            <p:strVal val="#ppt_h"/>
                                          </p:val>
                                        </p:tav>
                                        <p:tav tm="100000">
                                          <p:val>
                                            <p:strVal val="#ppt_h"/>
                                          </p:val>
                                        </p:tav>
                                      </p:tavLst>
                                    </p:anim>
                                  </p:childTnLst>
                                </p:cTn>
                              </p:par>
                              <p:par>
                                <p:cTn id="307" presetID="2" presetClass="exit" presetSubtype="2" fill="hold" grpId="3" nodeType="withEffect">
                                  <p:stCondLst>
                                    <p:cond delay="0"/>
                                  </p:stCondLst>
                                  <p:childTnLst>
                                    <p:anim calcmode="lin" valueType="num">
                                      <p:cBhvr additive="base">
                                        <p:cTn id="308" dur="4000"/>
                                        <p:tgtEl>
                                          <p:spTgt spid="27"/>
                                        </p:tgtEl>
                                        <p:attrNameLst>
                                          <p:attrName>ppt_x</p:attrName>
                                        </p:attrNameLst>
                                      </p:cBhvr>
                                      <p:tavLst>
                                        <p:tav tm="0">
                                          <p:val>
                                            <p:strVal val="ppt_x"/>
                                          </p:val>
                                        </p:tav>
                                        <p:tav tm="100000">
                                          <p:val>
                                            <p:strVal val="1+ppt_w/2"/>
                                          </p:val>
                                        </p:tav>
                                      </p:tavLst>
                                    </p:anim>
                                    <p:anim calcmode="lin" valueType="num">
                                      <p:cBhvr additive="base">
                                        <p:cTn id="309" dur="4000"/>
                                        <p:tgtEl>
                                          <p:spTgt spid="27"/>
                                        </p:tgtEl>
                                        <p:attrNameLst>
                                          <p:attrName>ppt_y</p:attrName>
                                        </p:attrNameLst>
                                      </p:cBhvr>
                                      <p:tavLst>
                                        <p:tav tm="0">
                                          <p:val>
                                            <p:strVal val="ppt_y"/>
                                          </p:val>
                                        </p:tav>
                                        <p:tav tm="100000">
                                          <p:val>
                                            <p:strVal val="ppt_y"/>
                                          </p:val>
                                        </p:tav>
                                      </p:tavLst>
                                    </p:anim>
                                    <p:set>
                                      <p:cBhvr>
                                        <p:cTn id="310" dur="1" fill="hold">
                                          <p:stCondLst>
                                            <p:cond delay="3999"/>
                                          </p:stCondLst>
                                        </p:cTn>
                                        <p:tgtEl>
                                          <p:spTgt spid="27"/>
                                        </p:tgtEl>
                                        <p:attrNameLst>
                                          <p:attrName>style.visibility</p:attrName>
                                        </p:attrNameLst>
                                      </p:cBhvr>
                                      <p:to>
                                        <p:strVal val="hidden"/>
                                      </p:to>
                                    </p:set>
                                  </p:childTnLst>
                                </p:cTn>
                              </p:par>
                              <p:par>
                                <p:cTn id="311" presetID="3" presetClass="exit" presetSubtype="5" fill="hold" grpId="4" nodeType="withEffect">
                                  <p:stCondLst>
                                    <p:cond delay="0"/>
                                  </p:stCondLst>
                                  <p:childTnLst>
                                    <p:animEffect transition="out" filter="blinds(vertical)">
                                      <p:cBhvr>
                                        <p:cTn id="312" dur="4000"/>
                                        <p:tgtEl>
                                          <p:spTgt spid="27"/>
                                        </p:tgtEl>
                                      </p:cBhvr>
                                    </p:animEffect>
                                    <p:set>
                                      <p:cBhvr>
                                        <p:cTn id="313" dur="1" fill="hold">
                                          <p:stCondLst>
                                            <p:cond delay="3999"/>
                                          </p:stCondLst>
                                        </p:cTn>
                                        <p:tgtEl>
                                          <p:spTgt spid="27"/>
                                        </p:tgtEl>
                                        <p:attrNameLst>
                                          <p:attrName>style.visibility</p:attrName>
                                        </p:attrNameLst>
                                      </p:cBhvr>
                                      <p:to>
                                        <p:strVal val="hidden"/>
                                      </p:to>
                                    </p:set>
                                  </p:childTnLst>
                                </p:cTn>
                              </p:par>
                              <p:par>
                                <p:cTn id="314" presetID="2" presetClass="entr" presetSubtype="2" fill="hold" grpId="0" nodeType="withEffect">
                                  <p:stCondLst>
                                    <p:cond delay="0"/>
                                  </p:stCondLst>
                                  <p:childTnLst>
                                    <p:set>
                                      <p:cBhvr>
                                        <p:cTn id="315" dur="1" fill="hold">
                                          <p:stCondLst>
                                            <p:cond delay="0"/>
                                          </p:stCondLst>
                                        </p:cTn>
                                        <p:tgtEl>
                                          <p:spTgt spid="28"/>
                                        </p:tgtEl>
                                        <p:attrNameLst>
                                          <p:attrName>style.visibility</p:attrName>
                                        </p:attrNameLst>
                                      </p:cBhvr>
                                      <p:to>
                                        <p:strVal val="visible"/>
                                      </p:to>
                                    </p:set>
                                    <p:anim calcmode="lin" valueType="num">
                                      <p:cBhvr additive="base">
                                        <p:cTn id="316" dur="4000" fill="hold"/>
                                        <p:tgtEl>
                                          <p:spTgt spid="28"/>
                                        </p:tgtEl>
                                        <p:attrNameLst>
                                          <p:attrName>ppt_x</p:attrName>
                                        </p:attrNameLst>
                                      </p:cBhvr>
                                      <p:tavLst>
                                        <p:tav tm="0">
                                          <p:val>
                                            <p:strVal val="1+#ppt_w/2"/>
                                          </p:val>
                                        </p:tav>
                                        <p:tav tm="100000">
                                          <p:val>
                                            <p:strVal val="#ppt_x"/>
                                          </p:val>
                                        </p:tav>
                                      </p:tavLst>
                                    </p:anim>
                                    <p:anim calcmode="lin" valueType="num">
                                      <p:cBhvr additive="base">
                                        <p:cTn id="317" dur="4000" fill="hold"/>
                                        <p:tgtEl>
                                          <p:spTgt spid="28"/>
                                        </p:tgtEl>
                                        <p:attrNameLst>
                                          <p:attrName>ppt_y</p:attrName>
                                        </p:attrNameLst>
                                      </p:cBhvr>
                                      <p:tavLst>
                                        <p:tav tm="0">
                                          <p:val>
                                            <p:strVal val="#ppt_y"/>
                                          </p:val>
                                        </p:tav>
                                        <p:tav tm="100000">
                                          <p:val>
                                            <p:strVal val="#ppt_y"/>
                                          </p:val>
                                        </p:tav>
                                      </p:tavLst>
                                    </p:anim>
                                  </p:childTnLst>
                                </p:cTn>
                              </p:par>
                              <p:par>
                                <p:cTn id="318" presetID="3" presetClass="entr" presetSubtype="5" fill="hold" grpId="1" nodeType="withEffect">
                                  <p:stCondLst>
                                    <p:cond delay="0"/>
                                  </p:stCondLst>
                                  <p:childTnLst>
                                    <p:set>
                                      <p:cBhvr>
                                        <p:cTn id="319" dur="1" fill="hold">
                                          <p:stCondLst>
                                            <p:cond delay="0"/>
                                          </p:stCondLst>
                                        </p:cTn>
                                        <p:tgtEl>
                                          <p:spTgt spid="28"/>
                                        </p:tgtEl>
                                        <p:attrNameLst>
                                          <p:attrName>style.visibility</p:attrName>
                                        </p:attrNameLst>
                                      </p:cBhvr>
                                      <p:to>
                                        <p:strVal val="visible"/>
                                      </p:to>
                                    </p:set>
                                    <p:animEffect transition="in" filter="blinds(vertical)">
                                      <p:cBhvr>
                                        <p:cTn id="320" dur="4000"/>
                                        <p:tgtEl>
                                          <p:spTgt spid="28"/>
                                        </p:tgtEl>
                                      </p:cBhvr>
                                    </p:animEffect>
                                  </p:childTnLst>
                                </p:cTn>
                              </p:par>
                              <p:par>
                                <p:cTn id="321" presetID="19" presetClass="entr" presetSubtype="10" fill="hold" grpId="2" nodeType="withEffect">
                                  <p:stCondLst>
                                    <p:cond delay="0"/>
                                  </p:stCondLst>
                                  <p:childTnLst>
                                    <p:set>
                                      <p:cBhvr>
                                        <p:cTn id="322" dur="1" fill="hold">
                                          <p:stCondLst>
                                            <p:cond delay="0"/>
                                          </p:stCondLst>
                                        </p:cTn>
                                        <p:tgtEl>
                                          <p:spTgt spid="28"/>
                                        </p:tgtEl>
                                        <p:attrNameLst>
                                          <p:attrName>style.visibility</p:attrName>
                                        </p:attrNameLst>
                                      </p:cBhvr>
                                      <p:to>
                                        <p:strVal val="visible"/>
                                      </p:to>
                                    </p:set>
                                    <p:anim calcmode="lin" valueType="num">
                                      <p:cBhvr>
                                        <p:cTn id="323" dur="4000" fill="hold"/>
                                        <p:tgtEl>
                                          <p:spTgt spid="28"/>
                                        </p:tgtEl>
                                        <p:attrNameLst>
                                          <p:attrName>ppt_w</p:attrName>
                                        </p:attrNameLst>
                                      </p:cBhvr>
                                      <p:tavLst>
                                        <p:tav tm="0" fmla="#ppt_w*sin(2.5*pi*$)">
                                          <p:val>
                                            <p:fltVal val="0"/>
                                          </p:val>
                                        </p:tav>
                                        <p:tav tm="100000">
                                          <p:val>
                                            <p:fltVal val="1"/>
                                          </p:val>
                                        </p:tav>
                                      </p:tavLst>
                                    </p:anim>
                                    <p:anim calcmode="lin" valueType="num">
                                      <p:cBhvr>
                                        <p:cTn id="324" dur="4000" fill="hold"/>
                                        <p:tgtEl>
                                          <p:spTgt spid="28"/>
                                        </p:tgtEl>
                                        <p:attrNameLst>
                                          <p:attrName>ppt_h</p:attrName>
                                        </p:attrNameLst>
                                      </p:cBhvr>
                                      <p:tavLst>
                                        <p:tav tm="0">
                                          <p:val>
                                            <p:strVal val="#ppt_h"/>
                                          </p:val>
                                        </p:tav>
                                        <p:tav tm="100000">
                                          <p:val>
                                            <p:strVal val="#ppt_h"/>
                                          </p:val>
                                        </p:tav>
                                      </p:tavLst>
                                    </p:anim>
                                  </p:childTnLst>
                                </p:cTn>
                              </p:par>
                              <p:par>
                                <p:cTn id="325" presetID="2" presetClass="exit" presetSubtype="2" fill="hold" grpId="3" nodeType="withEffect">
                                  <p:stCondLst>
                                    <p:cond delay="0"/>
                                  </p:stCondLst>
                                  <p:childTnLst>
                                    <p:anim calcmode="lin" valueType="num">
                                      <p:cBhvr additive="base">
                                        <p:cTn id="326" dur="4000"/>
                                        <p:tgtEl>
                                          <p:spTgt spid="28"/>
                                        </p:tgtEl>
                                        <p:attrNameLst>
                                          <p:attrName>ppt_x</p:attrName>
                                        </p:attrNameLst>
                                      </p:cBhvr>
                                      <p:tavLst>
                                        <p:tav tm="0">
                                          <p:val>
                                            <p:strVal val="ppt_x"/>
                                          </p:val>
                                        </p:tav>
                                        <p:tav tm="100000">
                                          <p:val>
                                            <p:strVal val="1+ppt_w/2"/>
                                          </p:val>
                                        </p:tav>
                                      </p:tavLst>
                                    </p:anim>
                                    <p:anim calcmode="lin" valueType="num">
                                      <p:cBhvr additive="base">
                                        <p:cTn id="327" dur="4000"/>
                                        <p:tgtEl>
                                          <p:spTgt spid="28"/>
                                        </p:tgtEl>
                                        <p:attrNameLst>
                                          <p:attrName>ppt_y</p:attrName>
                                        </p:attrNameLst>
                                      </p:cBhvr>
                                      <p:tavLst>
                                        <p:tav tm="0">
                                          <p:val>
                                            <p:strVal val="ppt_y"/>
                                          </p:val>
                                        </p:tav>
                                        <p:tav tm="100000">
                                          <p:val>
                                            <p:strVal val="ppt_y"/>
                                          </p:val>
                                        </p:tav>
                                      </p:tavLst>
                                    </p:anim>
                                    <p:set>
                                      <p:cBhvr>
                                        <p:cTn id="328" dur="1" fill="hold">
                                          <p:stCondLst>
                                            <p:cond delay="3999"/>
                                          </p:stCondLst>
                                        </p:cTn>
                                        <p:tgtEl>
                                          <p:spTgt spid="28"/>
                                        </p:tgtEl>
                                        <p:attrNameLst>
                                          <p:attrName>style.visibility</p:attrName>
                                        </p:attrNameLst>
                                      </p:cBhvr>
                                      <p:to>
                                        <p:strVal val="hidden"/>
                                      </p:to>
                                    </p:set>
                                  </p:childTnLst>
                                </p:cTn>
                              </p:par>
                              <p:par>
                                <p:cTn id="329" presetID="3" presetClass="exit" presetSubtype="5" fill="hold" grpId="4" nodeType="withEffect">
                                  <p:stCondLst>
                                    <p:cond delay="0"/>
                                  </p:stCondLst>
                                  <p:childTnLst>
                                    <p:animEffect transition="out" filter="blinds(vertical)">
                                      <p:cBhvr>
                                        <p:cTn id="330" dur="4000"/>
                                        <p:tgtEl>
                                          <p:spTgt spid="28"/>
                                        </p:tgtEl>
                                      </p:cBhvr>
                                    </p:animEffect>
                                    <p:set>
                                      <p:cBhvr>
                                        <p:cTn id="331" dur="1" fill="hold">
                                          <p:stCondLst>
                                            <p:cond delay="3999"/>
                                          </p:stCondLst>
                                        </p:cTn>
                                        <p:tgtEl>
                                          <p:spTgt spid="28"/>
                                        </p:tgtEl>
                                        <p:attrNameLst>
                                          <p:attrName>style.visibility</p:attrName>
                                        </p:attrNameLst>
                                      </p:cBhvr>
                                      <p:to>
                                        <p:strVal val="hidden"/>
                                      </p:to>
                                    </p:set>
                                  </p:childTnLst>
                                </p:cTn>
                              </p:par>
                              <p:par>
                                <p:cTn id="332" presetID="2" presetClass="entr" presetSubtype="8" fill="hold" grpId="0" nodeType="withEffect">
                                  <p:stCondLst>
                                    <p:cond delay="0"/>
                                  </p:stCondLst>
                                  <p:childTnLst>
                                    <p:set>
                                      <p:cBhvr>
                                        <p:cTn id="333" dur="1" fill="hold">
                                          <p:stCondLst>
                                            <p:cond delay="0"/>
                                          </p:stCondLst>
                                        </p:cTn>
                                        <p:tgtEl>
                                          <p:spTgt spid="17"/>
                                        </p:tgtEl>
                                        <p:attrNameLst>
                                          <p:attrName>style.visibility</p:attrName>
                                        </p:attrNameLst>
                                      </p:cBhvr>
                                      <p:to>
                                        <p:strVal val="visible"/>
                                      </p:to>
                                    </p:set>
                                    <p:anim calcmode="lin" valueType="num">
                                      <p:cBhvr additive="base">
                                        <p:cTn id="334" dur="4000" fill="hold"/>
                                        <p:tgtEl>
                                          <p:spTgt spid="17"/>
                                        </p:tgtEl>
                                        <p:attrNameLst>
                                          <p:attrName>ppt_x</p:attrName>
                                        </p:attrNameLst>
                                      </p:cBhvr>
                                      <p:tavLst>
                                        <p:tav tm="0">
                                          <p:val>
                                            <p:strVal val="0-#ppt_w/2"/>
                                          </p:val>
                                        </p:tav>
                                        <p:tav tm="100000">
                                          <p:val>
                                            <p:strVal val="#ppt_x"/>
                                          </p:val>
                                        </p:tav>
                                      </p:tavLst>
                                    </p:anim>
                                    <p:anim calcmode="lin" valueType="num">
                                      <p:cBhvr additive="base">
                                        <p:cTn id="335" dur="4000" fill="hold"/>
                                        <p:tgtEl>
                                          <p:spTgt spid="17"/>
                                        </p:tgtEl>
                                        <p:attrNameLst>
                                          <p:attrName>ppt_y</p:attrName>
                                        </p:attrNameLst>
                                      </p:cBhvr>
                                      <p:tavLst>
                                        <p:tav tm="0">
                                          <p:val>
                                            <p:strVal val="#ppt_y"/>
                                          </p:val>
                                        </p:tav>
                                        <p:tav tm="100000">
                                          <p:val>
                                            <p:strVal val="#ppt_y"/>
                                          </p:val>
                                        </p:tav>
                                      </p:tavLst>
                                    </p:anim>
                                  </p:childTnLst>
                                </p:cTn>
                              </p:par>
                              <p:par>
                                <p:cTn id="336" presetID="3" presetClass="entr" presetSubtype="5" fill="hold" grpId="1" nodeType="withEffect">
                                  <p:stCondLst>
                                    <p:cond delay="0"/>
                                  </p:stCondLst>
                                  <p:childTnLst>
                                    <p:set>
                                      <p:cBhvr>
                                        <p:cTn id="337" dur="1" fill="hold">
                                          <p:stCondLst>
                                            <p:cond delay="0"/>
                                          </p:stCondLst>
                                        </p:cTn>
                                        <p:tgtEl>
                                          <p:spTgt spid="17"/>
                                        </p:tgtEl>
                                        <p:attrNameLst>
                                          <p:attrName>style.visibility</p:attrName>
                                        </p:attrNameLst>
                                      </p:cBhvr>
                                      <p:to>
                                        <p:strVal val="visible"/>
                                      </p:to>
                                    </p:set>
                                    <p:animEffect transition="in" filter="blinds(vertical)">
                                      <p:cBhvr>
                                        <p:cTn id="338" dur="4000"/>
                                        <p:tgtEl>
                                          <p:spTgt spid="17"/>
                                        </p:tgtEl>
                                      </p:cBhvr>
                                    </p:animEffect>
                                  </p:childTnLst>
                                </p:cTn>
                              </p:par>
                              <p:par>
                                <p:cTn id="339" presetID="19" presetClass="entr" presetSubtype="10" fill="hold" grpId="2" nodeType="withEffect">
                                  <p:stCondLst>
                                    <p:cond delay="0"/>
                                  </p:stCondLst>
                                  <p:childTnLst>
                                    <p:set>
                                      <p:cBhvr>
                                        <p:cTn id="340" dur="1" fill="hold">
                                          <p:stCondLst>
                                            <p:cond delay="0"/>
                                          </p:stCondLst>
                                        </p:cTn>
                                        <p:tgtEl>
                                          <p:spTgt spid="17"/>
                                        </p:tgtEl>
                                        <p:attrNameLst>
                                          <p:attrName>style.visibility</p:attrName>
                                        </p:attrNameLst>
                                      </p:cBhvr>
                                      <p:to>
                                        <p:strVal val="visible"/>
                                      </p:to>
                                    </p:set>
                                    <p:anim calcmode="lin" valueType="num">
                                      <p:cBhvr>
                                        <p:cTn id="341" dur="4000" fill="hold"/>
                                        <p:tgtEl>
                                          <p:spTgt spid="17"/>
                                        </p:tgtEl>
                                        <p:attrNameLst>
                                          <p:attrName>ppt_w</p:attrName>
                                        </p:attrNameLst>
                                      </p:cBhvr>
                                      <p:tavLst>
                                        <p:tav tm="0" fmla="#ppt_w*sin(2.5*pi*$)">
                                          <p:val>
                                            <p:fltVal val="0"/>
                                          </p:val>
                                        </p:tav>
                                        <p:tav tm="100000">
                                          <p:val>
                                            <p:fltVal val="1"/>
                                          </p:val>
                                        </p:tav>
                                      </p:tavLst>
                                    </p:anim>
                                    <p:anim calcmode="lin" valueType="num">
                                      <p:cBhvr>
                                        <p:cTn id="342" dur="4000" fill="hold"/>
                                        <p:tgtEl>
                                          <p:spTgt spid="17"/>
                                        </p:tgtEl>
                                        <p:attrNameLst>
                                          <p:attrName>ppt_h</p:attrName>
                                        </p:attrNameLst>
                                      </p:cBhvr>
                                      <p:tavLst>
                                        <p:tav tm="0">
                                          <p:val>
                                            <p:strVal val="#ppt_h"/>
                                          </p:val>
                                        </p:tav>
                                        <p:tav tm="100000">
                                          <p:val>
                                            <p:strVal val="#ppt_h"/>
                                          </p:val>
                                        </p:tav>
                                      </p:tavLst>
                                    </p:anim>
                                  </p:childTnLst>
                                </p:cTn>
                              </p:par>
                              <p:par>
                                <p:cTn id="343" presetID="2" presetClass="exit" presetSubtype="8" fill="hold" grpId="3" nodeType="withEffect">
                                  <p:stCondLst>
                                    <p:cond delay="0"/>
                                  </p:stCondLst>
                                  <p:childTnLst>
                                    <p:anim calcmode="lin" valueType="num">
                                      <p:cBhvr additive="base">
                                        <p:cTn id="344" dur="4000"/>
                                        <p:tgtEl>
                                          <p:spTgt spid="17"/>
                                        </p:tgtEl>
                                        <p:attrNameLst>
                                          <p:attrName>ppt_x</p:attrName>
                                        </p:attrNameLst>
                                      </p:cBhvr>
                                      <p:tavLst>
                                        <p:tav tm="0">
                                          <p:val>
                                            <p:strVal val="ppt_x"/>
                                          </p:val>
                                        </p:tav>
                                        <p:tav tm="100000">
                                          <p:val>
                                            <p:strVal val="0-ppt_w/2"/>
                                          </p:val>
                                        </p:tav>
                                      </p:tavLst>
                                    </p:anim>
                                    <p:anim calcmode="lin" valueType="num">
                                      <p:cBhvr additive="base">
                                        <p:cTn id="345" dur="4000"/>
                                        <p:tgtEl>
                                          <p:spTgt spid="17"/>
                                        </p:tgtEl>
                                        <p:attrNameLst>
                                          <p:attrName>ppt_y</p:attrName>
                                        </p:attrNameLst>
                                      </p:cBhvr>
                                      <p:tavLst>
                                        <p:tav tm="0">
                                          <p:val>
                                            <p:strVal val="ppt_y"/>
                                          </p:val>
                                        </p:tav>
                                        <p:tav tm="100000">
                                          <p:val>
                                            <p:strVal val="ppt_y"/>
                                          </p:val>
                                        </p:tav>
                                      </p:tavLst>
                                    </p:anim>
                                    <p:set>
                                      <p:cBhvr>
                                        <p:cTn id="346" dur="1" fill="hold">
                                          <p:stCondLst>
                                            <p:cond delay="3999"/>
                                          </p:stCondLst>
                                        </p:cTn>
                                        <p:tgtEl>
                                          <p:spTgt spid="17"/>
                                        </p:tgtEl>
                                        <p:attrNameLst>
                                          <p:attrName>style.visibility</p:attrName>
                                        </p:attrNameLst>
                                      </p:cBhvr>
                                      <p:to>
                                        <p:strVal val="hidden"/>
                                      </p:to>
                                    </p:set>
                                  </p:childTnLst>
                                </p:cTn>
                              </p:par>
                              <p:par>
                                <p:cTn id="347" presetID="3" presetClass="exit" presetSubtype="5" fill="hold" grpId="4" nodeType="withEffect">
                                  <p:stCondLst>
                                    <p:cond delay="0"/>
                                  </p:stCondLst>
                                  <p:childTnLst>
                                    <p:animEffect transition="out" filter="blinds(vertical)">
                                      <p:cBhvr>
                                        <p:cTn id="348" dur="4000"/>
                                        <p:tgtEl>
                                          <p:spTgt spid="17"/>
                                        </p:tgtEl>
                                      </p:cBhvr>
                                    </p:animEffect>
                                    <p:set>
                                      <p:cBhvr>
                                        <p:cTn id="349" dur="1" fill="hold">
                                          <p:stCondLst>
                                            <p:cond delay="3999"/>
                                          </p:stCondLst>
                                        </p:cTn>
                                        <p:tgtEl>
                                          <p:spTgt spid="17"/>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19"/>
                                        </p:tgtEl>
                                        <p:attrNameLst>
                                          <p:attrName>style.visibility</p:attrName>
                                        </p:attrNameLst>
                                      </p:cBhvr>
                                      <p:to>
                                        <p:strVal val="visible"/>
                                      </p:to>
                                    </p:set>
                                    <p:anim calcmode="lin" valueType="num">
                                      <p:cBhvr additive="base">
                                        <p:cTn id="352" dur="4000" fill="hold"/>
                                        <p:tgtEl>
                                          <p:spTgt spid="19"/>
                                        </p:tgtEl>
                                        <p:attrNameLst>
                                          <p:attrName>ppt_x</p:attrName>
                                        </p:attrNameLst>
                                      </p:cBhvr>
                                      <p:tavLst>
                                        <p:tav tm="0">
                                          <p:val>
                                            <p:strVal val="0-#ppt_w/2"/>
                                          </p:val>
                                        </p:tav>
                                        <p:tav tm="100000">
                                          <p:val>
                                            <p:strVal val="#ppt_x"/>
                                          </p:val>
                                        </p:tav>
                                      </p:tavLst>
                                    </p:anim>
                                    <p:anim calcmode="lin" valueType="num">
                                      <p:cBhvr additive="base">
                                        <p:cTn id="353" dur="4000" fill="hold"/>
                                        <p:tgtEl>
                                          <p:spTgt spid="19"/>
                                        </p:tgtEl>
                                        <p:attrNameLst>
                                          <p:attrName>ppt_y</p:attrName>
                                        </p:attrNameLst>
                                      </p:cBhvr>
                                      <p:tavLst>
                                        <p:tav tm="0">
                                          <p:val>
                                            <p:strVal val="#ppt_y"/>
                                          </p:val>
                                        </p:tav>
                                        <p:tav tm="100000">
                                          <p:val>
                                            <p:strVal val="#ppt_y"/>
                                          </p:val>
                                        </p:tav>
                                      </p:tavLst>
                                    </p:anim>
                                  </p:childTnLst>
                                </p:cTn>
                              </p:par>
                              <p:par>
                                <p:cTn id="354" presetID="3" presetClass="entr" presetSubtype="5" fill="hold" grpId="1" nodeType="withEffect">
                                  <p:stCondLst>
                                    <p:cond delay="0"/>
                                  </p:stCondLst>
                                  <p:childTnLst>
                                    <p:set>
                                      <p:cBhvr>
                                        <p:cTn id="355" dur="1" fill="hold">
                                          <p:stCondLst>
                                            <p:cond delay="0"/>
                                          </p:stCondLst>
                                        </p:cTn>
                                        <p:tgtEl>
                                          <p:spTgt spid="19"/>
                                        </p:tgtEl>
                                        <p:attrNameLst>
                                          <p:attrName>style.visibility</p:attrName>
                                        </p:attrNameLst>
                                      </p:cBhvr>
                                      <p:to>
                                        <p:strVal val="visible"/>
                                      </p:to>
                                    </p:set>
                                    <p:animEffect transition="in" filter="blinds(vertical)">
                                      <p:cBhvr>
                                        <p:cTn id="356" dur="4000"/>
                                        <p:tgtEl>
                                          <p:spTgt spid="19"/>
                                        </p:tgtEl>
                                      </p:cBhvr>
                                    </p:animEffect>
                                  </p:childTnLst>
                                </p:cTn>
                              </p:par>
                              <p:par>
                                <p:cTn id="357" presetID="19" presetClass="entr" presetSubtype="10" fill="hold" grpId="2" nodeType="withEffect">
                                  <p:stCondLst>
                                    <p:cond delay="0"/>
                                  </p:stCondLst>
                                  <p:childTnLst>
                                    <p:set>
                                      <p:cBhvr>
                                        <p:cTn id="358" dur="1" fill="hold">
                                          <p:stCondLst>
                                            <p:cond delay="0"/>
                                          </p:stCondLst>
                                        </p:cTn>
                                        <p:tgtEl>
                                          <p:spTgt spid="19"/>
                                        </p:tgtEl>
                                        <p:attrNameLst>
                                          <p:attrName>style.visibility</p:attrName>
                                        </p:attrNameLst>
                                      </p:cBhvr>
                                      <p:to>
                                        <p:strVal val="visible"/>
                                      </p:to>
                                    </p:set>
                                    <p:anim calcmode="lin" valueType="num">
                                      <p:cBhvr>
                                        <p:cTn id="359" dur="4000" fill="hold"/>
                                        <p:tgtEl>
                                          <p:spTgt spid="19"/>
                                        </p:tgtEl>
                                        <p:attrNameLst>
                                          <p:attrName>ppt_w</p:attrName>
                                        </p:attrNameLst>
                                      </p:cBhvr>
                                      <p:tavLst>
                                        <p:tav tm="0" fmla="#ppt_w*sin(2.5*pi*$)">
                                          <p:val>
                                            <p:fltVal val="0"/>
                                          </p:val>
                                        </p:tav>
                                        <p:tav tm="100000">
                                          <p:val>
                                            <p:fltVal val="1"/>
                                          </p:val>
                                        </p:tav>
                                      </p:tavLst>
                                    </p:anim>
                                    <p:anim calcmode="lin" valueType="num">
                                      <p:cBhvr>
                                        <p:cTn id="360" dur="4000" fill="hold"/>
                                        <p:tgtEl>
                                          <p:spTgt spid="19"/>
                                        </p:tgtEl>
                                        <p:attrNameLst>
                                          <p:attrName>ppt_h</p:attrName>
                                        </p:attrNameLst>
                                      </p:cBhvr>
                                      <p:tavLst>
                                        <p:tav tm="0">
                                          <p:val>
                                            <p:strVal val="#ppt_h"/>
                                          </p:val>
                                        </p:tav>
                                        <p:tav tm="100000">
                                          <p:val>
                                            <p:strVal val="#ppt_h"/>
                                          </p:val>
                                        </p:tav>
                                      </p:tavLst>
                                    </p:anim>
                                  </p:childTnLst>
                                </p:cTn>
                              </p:par>
                              <p:par>
                                <p:cTn id="361" presetID="2" presetClass="exit" presetSubtype="8" fill="hold" grpId="3" nodeType="withEffect">
                                  <p:stCondLst>
                                    <p:cond delay="0"/>
                                  </p:stCondLst>
                                  <p:childTnLst>
                                    <p:anim calcmode="lin" valueType="num">
                                      <p:cBhvr additive="base">
                                        <p:cTn id="362" dur="4000"/>
                                        <p:tgtEl>
                                          <p:spTgt spid="19"/>
                                        </p:tgtEl>
                                        <p:attrNameLst>
                                          <p:attrName>ppt_x</p:attrName>
                                        </p:attrNameLst>
                                      </p:cBhvr>
                                      <p:tavLst>
                                        <p:tav tm="0">
                                          <p:val>
                                            <p:strVal val="ppt_x"/>
                                          </p:val>
                                        </p:tav>
                                        <p:tav tm="100000">
                                          <p:val>
                                            <p:strVal val="0-ppt_w/2"/>
                                          </p:val>
                                        </p:tav>
                                      </p:tavLst>
                                    </p:anim>
                                    <p:anim calcmode="lin" valueType="num">
                                      <p:cBhvr additive="base">
                                        <p:cTn id="363" dur="4000"/>
                                        <p:tgtEl>
                                          <p:spTgt spid="19"/>
                                        </p:tgtEl>
                                        <p:attrNameLst>
                                          <p:attrName>ppt_y</p:attrName>
                                        </p:attrNameLst>
                                      </p:cBhvr>
                                      <p:tavLst>
                                        <p:tav tm="0">
                                          <p:val>
                                            <p:strVal val="ppt_y"/>
                                          </p:val>
                                        </p:tav>
                                        <p:tav tm="100000">
                                          <p:val>
                                            <p:strVal val="ppt_y"/>
                                          </p:val>
                                        </p:tav>
                                      </p:tavLst>
                                    </p:anim>
                                    <p:set>
                                      <p:cBhvr>
                                        <p:cTn id="364" dur="1" fill="hold">
                                          <p:stCondLst>
                                            <p:cond delay="3999"/>
                                          </p:stCondLst>
                                        </p:cTn>
                                        <p:tgtEl>
                                          <p:spTgt spid="19"/>
                                        </p:tgtEl>
                                        <p:attrNameLst>
                                          <p:attrName>style.visibility</p:attrName>
                                        </p:attrNameLst>
                                      </p:cBhvr>
                                      <p:to>
                                        <p:strVal val="hidden"/>
                                      </p:to>
                                    </p:set>
                                  </p:childTnLst>
                                </p:cTn>
                              </p:par>
                              <p:par>
                                <p:cTn id="365" presetID="3" presetClass="exit" presetSubtype="5" fill="hold" grpId="4" nodeType="withEffect">
                                  <p:stCondLst>
                                    <p:cond delay="0"/>
                                  </p:stCondLst>
                                  <p:childTnLst>
                                    <p:animEffect transition="out" filter="blinds(vertical)">
                                      <p:cBhvr>
                                        <p:cTn id="366" dur="4000"/>
                                        <p:tgtEl>
                                          <p:spTgt spid="19"/>
                                        </p:tgtEl>
                                      </p:cBhvr>
                                    </p:animEffect>
                                    <p:set>
                                      <p:cBhvr>
                                        <p:cTn id="367" dur="1" fill="hold">
                                          <p:stCondLst>
                                            <p:cond delay="3999"/>
                                          </p:stCondLst>
                                        </p:cTn>
                                        <p:tgtEl>
                                          <p:spTgt spid="19"/>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8"/>
                                        </p:tgtEl>
                                        <p:attrNameLst>
                                          <p:attrName>style.visibility</p:attrName>
                                        </p:attrNameLst>
                                      </p:cBhvr>
                                      <p:to>
                                        <p:strVal val="visible"/>
                                      </p:to>
                                    </p:set>
                                    <p:anim calcmode="lin" valueType="num">
                                      <p:cBhvr additive="base">
                                        <p:cTn id="370" dur="4000" fill="hold"/>
                                        <p:tgtEl>
                                          <p:spTgt spid="18"/>
                                        </p:tgtEl>
                                        <p:attrNameLst>
                                          <p:attrName>ppt_x</p:attrName>
                                        </p:attrNameLst>
                                      </p:cBhvr>
                                      <p:tavLst>
                                        <p:tav tm="0">
                                          <p:val>
                                            <p:strVal val="0-#ppt_w/2"/>
                                          </p:val>
                                        </p:tav>
                                        <p:tav tm="100000">
                                          <p:val>
                                            <p:strVal val="#ppt_x"/>
                                          </p:val>
                                        </p:tav>
                                      </p:tavLst>
                                    </p:anim>
                                    <p:anim calcmode="lin" valueType="num">
                                      <p:cBhvr additive="base">
                                        <p:cTn id="371" dur="4000" fill="hold"/>
                                        <p:tgtEl>
                                          <p:spTgt spid="18"/>
                                        </p:tgtEl>
                                        <p:attrNameLst>
                                          <p:attrName>ppt_y</p:attrName>
                                        </p:attrNameLst>
                                      </p:cBhvr>
                                      <p:tavLst>
                                        <p:tav tm="0">
                                          <p:val>
                                            <p:strVal val="#ppt_y"/>
                                          </p:val>
                                        </p:tav>
                                        <p:tav tm="100000">
                                          <p:val>
                                            <p:strVal val="#ppt_y"/>
                                          </p:val>
                                        </p:tav>
                                      </p:tavLst>
                                    </p:anim>
                                  </p:childTnLst>
                                </p:cTn>
                              </p:par>
                              <p:par>
                                <p:cTn id="372" presetID="3" presetClass="entr" presetSubtype="5" fill="hold" grpId="1" nodeType="withEffect">
                                  <p:stCondLst>
                                    <p:cond delay="0"/>
                                  </p:stCondLst>
                                  <p:childTnLst>
                                    <p:set>
                                      <p:cBhvr>
                                        <p:cTn id="373" dur="1" fill="hold">
                                          <p:stCondLst>
                                            <p:cond delay="0"/>
                                          </p:stCondLst>
                                        </p:cTn>
                                        <p:tgtEl>
                                          <p:spTgt spid="18"/>
                                        </p:tgtEl>
                                        <p:attrNameLst>
                                          <p:attrName>style.visibility</p:attrName>
                                        </p:attrNameLst>
                                      </p:cBhvr>
                                      <p:to>
                                        <p:strVal val="visible"/>
                                      </p:to>
                                    </p:set>
                                    <p:animEffect transition="in" filter="blinds(vertical)">
                                      <p:cBhvr>
                                        <p:cTn id="374" dur="4000"/>
                                        <p:tgtEl>
                                          <p:spTgt spid="18"/>
                                        </p:tgtEl>
                                      </p:cBhvr>
                                    </p:animEffect>
                                  </p:childTnLst>
                                </p:cTn>
                              </p:par>
                              <p:par>
                                <p:cTn id="375" presetID="19" presetClass="entr" presetSubtype="10" fill="hold" grpId="2" nodeType="withEffect">
                                  <p:stCondLst>
                                    <p:cond delay="0"/>
                                  </p:stCondLst>
                                  <p:childTnLst>
                                    <p:set>
                                      <p:cBhvr>
                                        <p:cTn id="376" dur="1" fill="hold">
                                          <p:stCondLst>
                                            <p:cond delay="0"/>
                                          </p:stCondLst>
                                        </p:cTn>
                                        <p:tgtEl>
                                          <p:spTgt spid="18"/>
                                        </p:tgtEl>
                                        <p:attrNameLst>
                                          <p:attrName>style.visibility</p:attrName>
                                        </p:attrNameLst>
                                      </p:cBhvr>
                                      <p:to>
                                        <p:strVal val="visible"/>
                                      </p:to>
                                    </p:set>
                                    <p:anim calcmode="lin" valueType="num">
                                      <p:cBhvr>
                                        <p:cTn id="377" dur="4000" fill="hold"/>
                                        <p:tgtEl>
                                          <p:spTgt spid="18"/>
                                        </p:tgtEl>
                                        <p:attrNameLst>
                                          <p:attrName>ppt_w</p:attrName>
                                        </p:attrNameLst>
                                      </p:cBhvr>
                                      <p:tavLst>
                                        <p:tav tm="0" fmla="#ppt_w*sin(2.5*pi*$)">
                                          <p:val>
                                            <p:fltVal val="0"/>
                                          </p:val>
                                        </p:tav>
                                        <p:tav tm="100000">
                                          <p:val>
                                            <p:fltVal val="1"/>
                                          </p:val>
                                        </p:tav>
                                      </p:tavLst>
                                    </p:anim>
                                    <p:anim calcmode="lin" valueType="num">
                                      <p:cBhvr>
                                        <p:cTn id="378" dur="4000" fill="hold"/>
                                        <p:tgtEl>
                                          <p:spTgt spid="18"/>
                                        </p:tgtEl>
                                        <p:attrNameLst>
                                          <p:attrName>ppt_h</p:attrName>
                                        </p:attrNameLst>
                                      </p:cBhvr>
                                      <p:tavLst>
                                        <p:tav tm="0">
                                          <p:val>
                                            <p:strVal val="#ppt_h"/>
                                          </p:val>
                                        </p:tav>
                                        <p:tav tm="100000">
                                          <p:val>
                                            <p:strVal val="#ppt_h"/>
                                          </p:val>
                                        </p:tav>
                                      </p:tavLst>
                                    </p:anim>
                                  </p:childTnLst>
                                </p:cTn>
                              </p:par>
                              <p:par>
                                <p:cTn id="379" presetID="2" presetClass="exit" presetSubtype="8" fill="hold" grpId="3" nodeType="withEffect">
                                  <p:stCondLst>
                                    <p:cond delay="0"/>
                                  </p:stCondLst>
                                  <p:childTnLst>
                                    <p:anim calcmode="lin" valueType="num">
                                      <p:cBhvr additive="base">
                                        <p:cTn id="380" dur="4000"/>
                                        <p:tgtEl>
                                          <p:spTgt spid="18"/>
                                        </p:tgtEl>
                                        <p:attrNameLst>
                                          <p:attrName>ppt_x</p:attrName>
                                        </p:attrNameLst>
                                      </p:cBhvr>
                                      <p:tavLst>
                                        <p:tav tm="0">
                                          <p:val>
                                            <p:strVal val="ppt_x"/>
                                          </p:val>
                                        </p:tav>
                                        <p:tav tm="100000">
                                          <p:val>
                                            <p:strVal val="0-ppt_w/2"/>
                                          </p:val>
                                        </p:tav>
                                      </p:tavLst>
                                    </p:anim>
                                    <p:anim calcmode="lin" valueType="num">
                                      <p:cBhvr additive="base">
                                        <p:cTn id="381" dur="4000"/>
                                        <p:tgtEl>
                                          <p:spTgt spid="18"/>
                                        </p:tgtEl>
                                        <p:attrNameLst>
                                          <p:attrName>ppt_y</p:attrName>
                                        </p:attrNameLst>
                                      </p:cBhvr>
                                      <p:tavLst>
                                        <p:tav tm="0">
                                          <p:val>
                                            <p:strVal val="ppt_y"/>
                                          </p:val>
                                        </p:tav>
                                        <p:tav tm="100000">
                                          <p:val>
                                            <p:strVal val="ppt_y"/>
                                          </p:val>
                                        </p:tav>
                                      </p:tavLst>
                                    </p:anim>
                                    <p:set>
                                      <p:cBhvr>
                                        <p:cTn id="382" dur="1" fill="hold">
                                          <p:stCondLst>
                                            <p:cond delay="3999"/>
                                          </p:stCondLst>
                                        </p:cTn>
                                        <p:tgtEl>
                                          <p:spTgt spid="18"/>
                                        </p:tgtEl>
                                        <p:attrNameLst>
                                          <p:attrName>style.visibility</p:attrName>
                                        </p:attrNameLst>
                                      </p:cBhvr>
                                      <p:to>
                                        <p:strVal val="hidden"/>
                                      </p:to>
                                    </p:set>
                                  </p:childTnLst>
                                </p:cTn>
                              </p:par>
                              <p:par>
                                <p:cTn id="383" presetID="3" presetClass="exit" presetSubtype="5" fill="hold" grpId="4" nodeType="withEffect">
                                  <p:stCondLst>
                                    <p:cond delay="0"/>
                                  </p:stCondLst>
                                  <p:childTnLst>
                                    <p:animEffect transition="out" filter="blinds(vertical)">
                                      <p:cBhvr>
                                        <p:cTn id="384" dur="4000"/>
                                        <p:tgtEl>
                                          <p:spTgt spid="18"/>
                                        </p:tgtEl>
                                      </p:cBhvr>
                                    </p:animEffect>
                                    <p:set>
                                      <p:cBhvr>
                                        <p:cTn id="385" dur="1" fill="hold">
                                          <p:stCondLst>
                                            <p:cond delay="3999"/>
                                          </p:stCondLst>
                                        </p:cTn>
                                        <p:tgtEl>
                                          <p:spTgt spid="18"/>
                                        </p:tgtEl>
                                        <p:attrNameLst>
                                          <p:attrName>style.visibility</p:attrName>
                                        </p:attrNameLst>
                                      </p:cBhvr>
                                      <p:to>
                                        <p:strVal val="hidden"/>
                                      </p:to>
                                    </p:set>
                                  </p:childTnLst>
                                </p:cTn>
                              </p:par>
                              <p:par>
                                <p:cTn id="386" presetID="2" presetClass="entr" presetSubtype="8" fill="hold" grpId="0" nodeType="withEffect">
                                  <p:stCondLst>
                                    <p:cond delay="0"/>
                                  </p:stCondLst>
                                  <p:childTnLst>
                                    <p:set>
                                      <p:cBhvr>
                                        <p:cTn id="387" dur="1" fill="hold">
                                          <p:stCondLst>
                                            <p:cond delay="0"/>
                                          </p:stCondLst>
                                        </p:cTn>
                                        <p:tgtEl>
                                          <p:spTgt spid="22"/>
                                        </p:tgtEl>
                                        <p:attrNameLst>
                                          <p:attrName>style.visibility</p:attrName>
                                        </p:attrNameLst>
                                      </p:cBhvr>
                                      <p:to>
                                        <p:strVal val="visible"/>
                                      </p:to>
                                    </p:set>
                                    <p:anim calcmode="lin" valueType="num">
                                      <p:cBhvr additive="base">
                                        <p:cTn id="388" dur="4000" fill="hold"/>
                                        <p:tgtEl>
                                          <p:spTgt spid="22"/>
                                        </p:tgtEl>
                                        <p:attrNameLst>
                                          <p:attrName>ppt_x</p:attrName>
                                        </p:attrNameLst>
                                      </p:cBhvr>
                                      <p:tavLst>
                                        <p:tav tm="0">
                                          <p:val>
                                            <p:strVal val="0-#ppt_w/2"/>
                                          </p:val>
                                        </p:tav>
                                        <p:tav tm="100000">
                                          <p:val>
                                            <p:strVal val="#ppt_x"/>
                                          </p:val>
                                        </p:tav>
                                      </p:tavLst>
                                    </p:anim>
                                    <p:anim calcmode="lin" valueType="num">
                                      <p:cBhvr additive="base">
                                        <p:cTn id="389" dur="4000" fill="hold"/>
                                        <p:tgtEl>
                                          <p:spTgt spid="22"/>
                                        </p:tgtEl>
                                        <p:attrNameLst>
                                          <p:attrName>ppt_y</p:attrName>
                                        </p:attrNameLst>
                                      </p:cBhvr>
                                      <p:tavLst>
                                        <p:tav tm="0">
                                          <p:val>
                                            <p:strVal val="#ppt_y"/>
                                          </p:val>
                                        </p:tav>
                                        <p:tav tm="100000">
                                          <p:val>
                                            <p:strVal val="#ppt_y"/>
                                          </p:val>
                                        </p:tav>
                                      </p:tavLst>
                                    </p:anim>
                                  </p:childTnLst>
                                </p:cTn>
                              </p:par>
                              <p:par>
                                <p:cTn id="390" presetID="3" presetClass="entr" presetSubtype="5" fill="hold" grpId="1" nodeType="withEffect">
                                  <p:stCondLst>
                                    <p:cond delay="0"/>
                                  </p:stCondLst>
                                  <p:childTnLst>
                                    <p:set>
                                      <p:cBhvr>
                                        <p:cTn id="391" dur="1" fill="hold">
                                          <p:stCondLst>
                                            <p:cond delay="0"/>
                                          </p:stCondLst>
                                        </p:cTn>
                                        <p:tgtEl>
                                          <p:spTgt spid="22"/>
                                        </p:tgtEl>
                                        <p:attrNameLst>
                                          <p:attrName>style.visibility</p:attrName>
                                        </p:attrNameLst>
                                      </p:cBhvr>
                                      <p:to>
                                        <p:strVal val="visible"/>
                                      </p:to>
                                    </p:set>
                                    <p:animEffect transition="in" filter="blinds(vertical)">
                                      <p:cBhvr>
                                        <p:cTn id="392" dur="4000"/>
                                        <p:tgtEl>
                                          <p:spTgt spid="22"/>
                                        </p:tgtEl>
                                      </p:cBhvr>
                                    </p:animEffect>
                                  </p:childTnLst>
                                </p:cTn>
                              </p:par>
                              <p:par>
                                <p:cTn id="393" presetID="19" presetClass="entr" presetSubtype="10" fill="hold" grpId="2" nodeType="withEffect">
                                  <p:stCondLst>
                                    <p:cond delay="0"/>
                                  </p:stCondLst>
                                  <p:childTnLst>
                                    <p:set>
                                      <p:cBhvr>
                                        <p:cTn id="394" dur="1" fill="hold">
                                          <p:stCondLst>
                                            <p:cond delay="0"/>
                                          </p:stCondLst>
                                        </p:cTn>
                                        <p:tgtEl>
                                          <p:spTgt spid="22"/>
                                        </p:tgtEl>
                                        <p:attrNameLst>
                                          <p:attrName>style.visibility</p:attrName>
                                        </p:attrNameLst>
                                      </p:cBhvr>
                                      <p:to>
                                        <p:strVal val="visible"/>
                                      </p:to>
                                    </p:set>
                                    <p:anim calcmode="lin" valueType="num">
                                      <p:cBhvr>
                                        <p:cTn id="395" dur="4000" fill="hold"/>
                                        <p:tgtEl>
                                          <p:spTgt spid="22"/>
                                        </p:tgtEl>
                                        <p:attrNameLst>
                                          <p:attrName>ppt_w</p:attrName>
                                        </p:attrNameLst>
                                      </p:cBhvr>
                                      <p:tavLst>
                                        <p:tav tm="0" fmla="#ppt_w*sin(2.5*pi*$)">
                                          <p:val>
                                            <p:fltVal val="0"/>
                                          </p:val>
                                        </p:tav>
                                        <p:tav tm="100000">
                                          <p:val>
                                            <p:fltVal val="1"/>
                                          </p:val>
                                        </p:tav>
                                      </p:tavLst>
                                    </p:anim>
                                    <p:anim calcmode="lin" valueType="num">
                                      <p:cBhvr>
                                        <p:cTn id="396" dur="4000" fill="hold"/>
                                        <p:tgtEl>
                                          <p:spTgt spid="22"/>
                                        </p:tgtEl>
                                        <p:attrNameLst>
                                          <p:attrName>ppt_h</p:attrName>
                                        </p:attrNameLst>
                                      </p:cBhvr>
                                      <p:tavLst>
                                        <p:tav tm="0">
                                          <p:val>
                                            <p:strVal val="#ppt_h"/>
                                          </p:val>
                                        </p:tav>
                                        <p:tav tm="100000">
                                          <p:val>
                                            <p:strVal val="#ppt_h"/>
                                          </p:val>
                                        </p:tav>
                                      </p:tavLst>
                                    </p:anim>
                                  </p:childTnLst>
                                </p:cTn>
                              </p:par>
                              <p:par>
                                <p:cTn id="397" presetID="2" presetClass="exit" presetSubtype="8" fill="hold" grpId="3" nodeType="withEffect">
                                  <p:stCondLst>
                                    <p:cond delay="0"/>
                                  </p:stCondLst>
                                  <p:childTnLst>
                                    <p:anim calcmode="lin" valueType="num">
                                      <p:cBhvr additive="base">
                                        <p:cTn id="398" dur="4000"/>
                                        <p:tgtEl>
                                          <p:spTgt spid="22"/>
                                        </p:tgtEl>
                                        <p:attrNameLst>
                                          <p:attrName>ppt_x</p:attrName>
                                        </p:attrNameLst>
                                      </p:cBhvr>
                                      <p:tavLst>
                                        <p:tav tm="0">
                                          <p:val>
                                            <p:strVal val="ppt_x"/>
                                          </p:val>
                                        </p:tav>
                                        <p:tav tm="100000">
                                          <p:val>
                                            <p:strVal val="0-ppt_w/2"/>
                                          </p:val>
                                        </p:tav>
                                      </p:tavLst>
                                    </p:anim>
                                    <p:anim calcmode="lin" valueType="num">
                                      <p:cBhvr additive="base">
                                        <p:cTn id="399" dur="4000"/>
                                        <p:tgtEl>
                                          <p:spTgt spid="22"/>
                                        </p:tgtEl>
                                        <p:attrNameLst>
                                          <p:attrName>ppt_y</p:attrName>
                                        </p:attrNameLst>
                                      </p:cBhvr>
                                      <p:tavLst>
                                        <p:tav tm="0">
                                          <p:val>
                                            <p:strVal val="ppt_y"/>
                                          </p:val>
                                        </p:tav>
                                        <p:tav tm="100000">
                                          <p:val>
                                            <p:strVal val="ppt_y"/>
                                          </p:val>
                                        </p:tav>
                                      </p:tavLst>
                                    </p:anim>
                                    <p:set>
                                      <p:cBhvr>
                                        <p:cTn id="400" dur="1" fill="hold">
                                          <p:stCondLst>
                                            <p:cond delay="3999"/>
                                          </p:stCondLst>
                                        </p:cTn>
                                        <p:tgtEl>
                                          <p:spTgt spid="22"/>
                                        </p:tgtEl>
                                        <p:attrNameLst>
                                          <p:attrName>style.visibility</p:attrName>
                                        </p:attrNameLst>
                                      </p:cBhvr>
                                      <p:to>
                                        <p:strVal val="hidden"/>
                                      </p:to>
                                    </p:set>
                                  </p:childTnLst>
                                </p:cTn>
                              </p:par>
                              <p:par>
                                <p:cTn id="401" presetID="3" presetClass="exit" presetSubtype="5" fill="hold" grpId="4" nodeType="withEffect">
                                  <p:stCondLst>
                                    <p:cond delay="0"/>
                                  </p:stCondLst>
                                  <p:childTnLst>
                                    <p:animEffect transition="out" filter="blinds(vertical)">
                                      <p:cBhvr>
                                        <p:cTn id="402" dur="4000"/>
                                        <p:tgtEl>
                                          <p:spTgt spid="22"/>
                                        </p:tgtEl>
                                      </p:cBhvr>
                                    </p:animEffect>
                                    <p:set>
                                      <p:cBhvr>
                                        <p:cTn id="403" dur="1" fill="hold">
                                          <p:stCondLst>
                                            <p:cond delay="3999"/>
                                          </p:stCondLst>
                                        </p:cTn>
                                        <p:tgtEl>
                                          <p:spTgt spid="22"/>
                                        </p:tgtEl>
                                        <p:attrNameLst>
                                          <p:attrName>style.visibility</p:attrName>
                                        </p:attrNameLst>
                                      </p:cBhvr>
                                      <p:to>
                                        <p:strVal val="hidden"/>
                                      </p:to>
                                    </p:set>
                                  </p:childTnLst>
                                </p:cTn>
                              </p:par>
                              <p:par>
                                <p:cTn id="404" presetID="2" presetClass="entr" presetSubtype="8" fill="hold" grpId="0" nodeType="withEffect">
                                  <p:stCondLst>
                                    <p:cond delay="0"/>
                                  </p:stCondLst>
                                  <p:childTnLst>
                                    <p:set>
                                      <p:cBhvr>
                                        <p:cTn id="405" dur="1" fill="hold">
                                          <p:stCondLst>
                                            <p:cond delay="0"/>
                                          </p:stCondLst>
                                        </p:cTn>
                                        <p:tgtEl>
                                          <p:spTgt spid="20"/>
                                        </p:tgtEl>
                                        <p:attrNameLst>
                                          <p:attrName>style.visibility</p:attrName>
                                        </p:attrNameLst>
                                      </p:cBhvr>
                                      <p:to>
                                        <p:strVal val="visible"/>
                                      </p:to>
                                    </p:set>
                                    <p:anim calcmode="lin" valueType="num">
                                      <p:cBhvr additive="base">
                                        <p:cTn id="406" dur="4000" fill="hold"/>
                                        <p:tgtEl>
                                          <p:spTgt spid="20"/>
                                        </p:tgtEl>
                                        <p:attrNameLst>
                                          <p:attrName>ppt_x</p:attrName>
                                        </p:attrNameLst>
                                      </p:cBhvr>
                                      <p:tavLst>
                                        <p:tav tm="0">
                                          <p:val>
                                            <p:strVal val="0-#ppt_w/2"/>
                                          </p:val>
                                        </p:tav>
                                        <p:tav tm="100000">
                                          <p:val>
                                            <p:strVal val="#ppt_x"/>
                                          </p:val>
                                        </p:tav>
                                      </p:tavLst>
                                    </p:anim>
                                    <p:anim calcmode="lin" valueType="num">
                                      <p:cBhvr additive="base">
                                        <p:cTn id="407" dur="4000" fill="hold"/>
                                        <p:tgtEl>
                                          <p:spTgt spid="20"/>
                                        </p:tgtEl>
                                        <p:attrNameLst>
                                          <p:attrName>ppt_y</p:attrName>
                                        </p:attrNameLst>
                                      </p:cBhvr>
                                      <p:tavLst>
                                        <p:tav tm="0">
                                          <p:val>
                                            <p:strVal val="#ppt_y"/>
                                          </p:val>
                                        </p:tav>
                                        <p:tav tm="100000">
                                          <p:val>
                                            <p:strVal val="#ppt_y"/>
                                          </p:val>
                                        </p:tav>
                                      </p:tavLst>
                                    </p:anim>
                                  </p:childTnLst>
                                </p:cTn>
                              </p:par>
                              <p:par>
                                <p:cTn id="408" presetID="3" presetClass="entr" presetSubtype="5" fill="hold" grpId="1" nodeType="withEffect">
                                  <p:stCondLst>
                                    <p:cond delay="0"/>
                                  </p:stCondLst>
                                  <p:childTnLst>
                                    <p:set>
                                      <p:cBhvr>
                                        <p:cTn id="409" dur="1" fill="hold">
                                          <p:stCondLst>
                                            <p:cond delay="0"/>
                                          </p:stCondLst>
                                        </p:cTn>
                                        <p:tgtEl>
                                          <p:spTgt spid="20"/>
                                        </p:tgtEl>
                                        <p:attrNameLst>
                                          <p:attrName>style.visibility</p:attrName>
                                        </p:attrNameLst>
                                      </p:cBhvr>
                                      <p:to>
                                        <p:strVal val="visible"/>
                                      </p:to>
                                    </p:set>
                                    <p:animEffect transition="in" filter="blinds(vertical)">
                                      <p:cBhvr>
                                        <p:cTn id="410" dur="4000"/>
                                        <p:tgtEl>
                                          <p:spTgt spid="20"/>
                                        </p:tgtEl>
                                      </p:cBhvr>
                                    </p:animEffect>
                                  </p:childTnLst>
                                </p:cTn>
                              </p:par>
                              <p:par>
                                <p:cTn id="411" presetID="19" presetClass="entr" presetSubtype="10" fill="hold" grpId="2" nodeType="withEffect">
                                  <p:stCondLst>
                                    <p:cond delay="0"/>
                                  </p:stCondLst>
                                  <p:childTnLst>
                                    <p:set>
                                      <p:cBhvr>
                                        <p:cTn id="412" dur="1" fill="hold">
                                          <p:stCondLst>
                                            <p:cond delay="0"/>
                                          </p:stCondLst>
                                        </p:cTn>
                                        <p:tgtEl>
                                          <p:spTgt spid="20"/>
                                        </p:tgtEl>
                                        <p:attrNameLst>
                                          <p:attrName>style.visibility</p:attrName>
                                        </p:attrNameLst>
                                      </p:cBhvr>
                                      <p:to>
                                        <p:strVal val="visible"/>
                                      </p:to>
                                    </p:set>
                                    <p:anim calcmode="lin" valueType="num">
                                      <p:cBhvr>
                                        <p:cTn id="413" dur="4000" fill="hold"/>
                                        <p:tgtEl>
                                          <p:spTgt spid="20"/>
                                        </p:tgtEl>
                                        <p:attrNameLst>
                                          <p:attrName>ppt_w</p:attrName>
                                        </p:attrNameLst>
                                      </p:cBhvr>
                                      <p:tavLst>
                                        <p:tav tm="0" fmla="#ppt_w*sin(2.5*pi*$)">
                                          <p:val>
                                            <p:fltVal val="0"/>
                                          </p:val>
                                        </p:tav>
                                        <p:tav tm="100000">
                                          <p:val>
                                            <p:fltVal val="1"/>
                                          </p:val>
                                        </p:tav>
                                      </p:tavLst>
                                    </p:anim>
                                    <p:anim calcmode="lin" valueType="num">
                                      <p:cBhvr>
                                        <p:cTn id="414" dur="4000" fill="hold"/>
                                        <p:tgtEl>
                                          <p:spTgt spid="20"/>
                                        </p:tgtEl>
                                        <p:attrNameLst>
                                          <p:attrName>ppt_h</p:attrName>
                                        </p:attrNameLst>
                                      </p:cBhvr>
                                      <p:tavLst>
                                        <p:tav tm="0">
                                          <p:val>
                                            <p:strVal val="#ppt_h"/>
                                          </p:val>
                                        </p:tav>
                                        <p:tav tm="100000">
                                          <p:val>
                                            <p:strVal val="#ppt_h"/>
                                          </p:val>
                                        </p:tav>
                                      </p:tavLst>
                                    </p:anim>
                                  </p:childTnLst>
                                </p:cTn>
                              </p:par>
                              <p:par>
                                <p:cTn id="415" presetID="2" presetClass="exit" presetSubtype="8" fill="hold" grpId="3" nodeType="withEffect">
                                  <p:stCondLst>
                                    <p:cond delay="0"/>
                                  </p:stCondLst>
                                  <p:childTnLst>
                                    <p:anim calcmode="lin" valueType="num">
                                      <p:cBhvr additive="base">
                                        <p:cTn id="416" dur="4000"/>
                                        <p:tgtEl>
                                          <p:spTgt spid="20"/>
                                        </p:tgtEl>
                                        <p:attrNameLst>
                                          <p:attrName>ppt_x</p:attrName>
                                        </p:attrNameLst>
                                      </p:cBhvr>
                                      <p:tavLst>
                                        <p:tav tm="0">
                                          <p:val>
                                            <p:strVal val="ppt_x"/>
                                          </p:val>
                                        </p:tav>
                                        <p:tav tm="100000">
                                          <p:val>
                                            <p:strVal val="0-ppt_w/2"/>
                                          </p:val>
                                        </p:tav>
                                      </p:tavLst>
                                    </p:anim>
                                    <p:anim calcmode="lin" valueType="num">
                                      <p:cBhvr additive="base">
                                        <p:cTn id="417" dur="4000"/>
                                        <p:tgtEl>
                                          <p:spTgt spid="20"/>
                                        </p:tgtEl>
                                        <p:attrNameLst>
                                          <p:attrName>ppt_y</p:attrName>
                                        </p:attrNameLst>
                                      </p:cBhvr>
                                      <p:tavLst>
                                        <p:tav tm="0">
                                          <p:val>
                                            <p:strVal val="ppt_y"/>
                                          </p:val>
                                        </p:tav>
                                        <p:tav tm="100000">
                                          <p:val>
                                            <p:strVal val="ppt_y"/>
                                          </p:val>
                                        </p:tav>
                                      </p:tavLst>
                                    </p:anim>
                                    <p:set>
                                      <p:cBhvr>
                                        <p:cTn id="418" dur="1" fill="hold">
                                          <p:stCondLst>
                                            <p:cond delay="3999"/>
                                          </p:stCondLst>
                                        </p:cTn>
                                        <p:tgtEl>
                                          <p:spTgt spid="20"/>
                                        </p:tgtEl>
                                        <p:attrNameLst>
                                          <p:attrName>style.visibility</p:attrName>
                                        </p:attrNameLst>
                                      </p:cBhvr>
                                      <p:to>
                                        <p:strVal val="hidden"/>
                                      </p:to>
                                    </p:set>
                                  </p:childTnLst>
                                </p:cTn>
                              </p:par>
                              <p:par>
                                <p:cTn id="419" presetID="3" presetClass="exit" presetSubtype="5" fill="hold" grpId="4" nodeType="withEffect">
                                  <p:stCondLst>
                                    <p:cond delay="0"/>
                                  </p:stCondLst>
                                  <p:childTnLst>
                                    <p:animEffect transition="out" filter="blinds(vertical)">
                                      <p:cBhvr>
                                        <p:cTn id="420" dur="4000"/>
                                        <p:tgtEl>
                                          <p:spTgt spid="20"/>
                                        </p:tgtEl>
                                      </p:cBhvr>
                                    </p:animEffect>
                                    <p:set>
                                      <p:cBhvr>
                                        <p:cTn id="421" dur="1" fill="hold">
                                          <p:stCondLst>
                                            <p:cond delay="3999"/>
                                          </p:stCondLst>
                                        </p:cTn>
                                        <p:tgtEl>
                                          <p:spTgt spid="20"/>
                                        </p:tgtEl>
                                        <p:attrNameLst>
                                          <p:attrName>style.visibility</p:attrName>
                                        </p:attrNameLst>
                                      </p:cBhvr>
                                      <p:to>
                                        <p:strVal val="hidden"/>
                                      </p:to>
                                    </p:set>
                                  </p:childTnLst>
                                </p:cTn>
                              </p:par>
                              <p:par>
                                <p:cTn id="422" presetID="2" presetClass="entr" presetSubtype="8" fill="hold" grpId="0" nodeType="withEffect">
                                  <p:stCondLst>
                                    <p:cond delay="0"/>
                                  </p:stCondLst>
                                  <p:childTnLst>
                                    <p:set>
                                      <p:cBhvr>
                                        <p:cTn id="423" dur="1" fill="hold">
                                          <p:stCondLst>
                                            <p:cond delay="0"/>
                                          </p:stCondLst>
                                        </p:cTn>
                                        <p:tgtEl>
                                          <p:spTgt spid="21"/>
                                        </p:tgtEl>
                                        <p:attrNameLst>
                                          <p:attrName>style.visibility</p:attrName>
                                        </p:attrNameLst>
                                      </p:cBhvr>
                                      <p:to>
                                        <p:strVal val="visible"/>
                                      </p:to>
                                    </p:set>
                                    <p:anim calcmode="lin" valueType="num">
                                      <p:cBhvr additive="base">
                                        <p:cTn id="424" dur="4000" fill="hold"/>
                                        <p:tgtEl>
                                          <p:spTgt spid="21"/>
                                        </p:tgtEl>
                                        <p:attrNameLst>
                                          <p:attrName>ppt_x</p:attrName>
                                        </p:attrNameLst>
                                      </p:cBhvr>
                                      <p:tavLst>
                                        <p:tav tm="0">
                                          <p:val>
                                            <p:strVal val="0-#ppt_w/2"/>
                                          </p:val>
                                        </p:tav>
                                        <p:tav tm="100000">
                                          <p:val>
                                            <p:strVal val="#ppt_x"/>
                                          </p:val>
                                        </p:tav>
                                      </p:tavLst>
                                    </p:anim>
                                    <p:anim calcmode="lin" valueType="num">
                                      <p:cBhvr additive="base">
                                        <p:cTn id="425" dur="4000" fill="hold"/>
                                        <p:tgtEl>
                                          <p:spTgt spid="21"/>
                                        </p:tgtEl>
                                        <p:attrNameLst>
                                          <p:attrName>ppt_y</p:attrName>
                                        </p:attrNameLst>
                                      </p:cBhvr>
                                      <p:tavLst>
                                        <p:tav tm="0">
                                          <p:val>
                                            <p:strVal val="#ppt_y"/>
                                          </p:val>
                                        </p:tav>
                                        <p:tav tm="100000">
                                          <p:val>
                                            <p:strVal val="#ppt_y"/>
                                          </p:val>
                                        </p:tav>
                                      </p:tavLst>
                                    </p:anim>
                                  </p:childTnLst>
                                </p:cTn>
                              </p:par>
                              <p:par>
                                <p:cTn id="426" presetID="3" presetClass="entr" presetSubtype="5" fill="hold" grpId="1" nodeType="withEffect">
                                  <p:stCondLst>
                                    <p:cond delay="0"/>
                                  </p:stCondLst>
                                  <p:childTnLst>
                                    <p:set>
                                      <p:cBhvr>
                                        <p:cTn id="427" dur="1" fill="hold">
                                          <p:stCondLst>
                                            <p:cond delay="0"/>
                                          </p:stCondLst>
                                        </p:cTn>
                                        <p:tgtEl>
                                          <p:spTgt spid="21"/>
                                        </p:tgtEl>
                                        <p:attrNameLst>
                                          <p:attrName>style.visibility</p:attrName>
                                        </p:attrNameLst>
                                      </p:cBhvr>
                                      <p:to>
                                        <p:strVal val="visible"/>
                                      </p:to>
                                    </p:set>
                                    <p:animEffect transition="in" filter="blinds(vertical)">
                                      <p:cBhvr>
                                        <p:cTn id="428" dur="4000"/>
                                        <p:tgtEl>
                                          <p:spTgt spid="21"/>
                                        </p:tgtEl>
                                      </p:cBhvr>
                                    </p:animEffect>
                                  </p:childTnLst>
                                </p:cTn>
                              </p:par>
                              <p:par>
                                <p:cTn id="429" presetID="19" presetClass="entr" presetSubtype="10" fill="hold" grpId="2" nodeType="withEffect">
                                  <p:stCondLst>
                                    <p:cond delay="0"/>
                                  </p:stCondLst>
                                  <p:childTnLst>
                                    <p:set>
                                      <p:cBhvr>
                                        <p:cTn id="430" dur="1" fill="hold">
                                          <p:stCondLst>
                                            <p:cond delay="0"/>
                                          </p:stCondLst>
                                        </p:cTn>
                                        <p:tgtEl>
                                          <p:spTgt spid="21"/>
                                        </p:tgtEl>
                                        <p:attrNameLst>
                                          <p:attrName>style.visibility</p:attrName>
                                        </p:attrNameLst>
                                      </p:cBhvr>
                                      <p:to>
                                        <p:strVal val="visible"/>
                                      </p:to>
                                    </p:set>
                                    <p:anim calcmode="lin" valueType="num">
                                      <p:cBhvr>
                                        <p:cTn id="431" dur="4000" fill="hold"/>
                                        <p:tgtEl>
                                          <p:spTgt spid="21"/>
                                        </p:tgtEl>
                                        <p:attrNameLst>
                                          <p:attrName>ppt_w</p:attrName>
                                        </p:attrNameLst>
                                      </p:cBhvr>
                                      <p:tavLst>
                                        <p:tav tm="0" fmla="#ppt_w*sin(2.5*pi*$)">
                                          <p:val>
                                            <p:fltVal val="0"/>
                                          </p:val>
                                        </p:tav>
                                        <p:tav tm="100000">
                                          <p:val>
                                            <p:fltVal val="1"/>
                                          </p:val>
                                        </p:tav>
                                      </p:tavLst>
                                    </p:anim>
                                    <p:anim calcmode="lin" valueType="num">
                                      <p:cBhvr>
                                        <p:cTn id="432" dur="4000" fill="hold"/>
                                        <p:tgtEl>
                                          <p:spTgt spid="21"/>
                                        </p:tgtEl>
                                        <p:attrNameLst>
                                          <p:attrName>ppt_h</p:attrName>
                                        </p:attrNameLst>
                                      </p:cBhvr>
                                      <p:tavLst>
                                        <p:tav tm="0">
                                          <p:val>
                                            <p:strVal val="#ppt_h"/>
                                          </p:val>
                                        </p:tav>
                                        <p:tav tm="100000">
                                          <p:val>
                                            <p:strVal val="#ppt_h"/>
                                          </p:val>
                                        </p:tav>
                                      </p:tavLst>
                                    </p:anim>
                                  </p:childTnLst>
                                </p:cTn>
                              </p:par>
                              <p:par>
                                <p:cTn id="433" presetID="2" presetClass="exit" presetSubtype="8" fill="hold" grpId="3" nodeType="withEffect">
                                  <p:stCondLst>
                                    <p:cond delay="0"/>
                                  </p:stCondLst>
                                  <p:childTnLst>
                                    <p:anim calcmode="lin" valueType="num">
                                      <p:cBhvr additive="base">
                                        <p:cTn id="434" dur="4000"/>
                                        <p:tgtEl>
                                          <p:spTgt spid="21"/>
                                        </p:tgtEl>
                                        <p:attrNameLst>
                                          <p:attrName>ppt_x</p:attrName>
                                        </p:attrNameLst>
                                      </p:cBhvr>
                                      <p:tavLst>
                                        <p:tav tm="0">
                                          <p:val>
                                            <p:strVal val="ppt_x"/>
                                          </p:val>
                                        </p:tav>
                                        <p:tav tm="100000">
                                          <p:val>
                                            <p:strVal val="0-ppt_w/2"/>
                                          </p:val>
                                        </p:tav>
                                      </p:tavLst>
                                    </p:anim>
                                    <p:anim calcmode="lin" valueType="num">
                                      <p:cBhvr additive="base">
                                        <p:cTn id="435" dur="4000"/>
                                        <p:tgtEl>
                                          <p:spTgt spid="21"/>
                                        </p:tgtEl>
                                        <p:attrNameLst>
                                          <p:attrName>ppt_y</p:attrName>
                                        </p:attrNameLst>
                                      </p:cBhvr>
                                      <p:tavLst>
                                        <p:tav tm="0">
                                          <p:val>
                                            <p:strVal val="ppt_y"/>
                                          </p:val>
                                        </p:tav>
                                        <p:tav tm="100000">
                                          <p:val>
                                            <p:strVal val="ppt_y"/>
                                          </p:val>
                                        </p:tav>
                                      </p:tavLst>
                                    </p:anim>
                                    <p:set>
                                      <p:cBhvr>
                                        <p:cTn id="436" dur="1" fill="hold">
                                          <p:stCondLst>
                                            <p:cond delay="3999"/>
                                          </p:stCondLst>
                                        </p:cTn>
                                        <p:tgtEl>
                                          <p:spTgt spid="21"/>
                                        </p:tgtEl>
                                        <p:attrNameLst>
                                          <p:attrName>style.visibility</p:attrName>
                                        </p:attrNameLst>
                                      </p:cBhvr>
                                      <p:to>
                                        <p:strVal val="hidden"/>
                                      </p:to>
                                    </p:set>
                                  </p:childTnLst>
                                </p:cTn>
                              </p:par>
                              <p:par>
                                <p:cTn id="437" presetID="3" presetClass="exit" presetSubtype="5" fill="hold" grpId="4" nodeType="withEffect">
                                  <p:stCondLst>
                                    <p:cond delay="0"/>
                                  </p:stCondLst>
                                  <p:childTnLst>
                                    <p:animEffect transition="out" filter="blinds(vertical)">
                                      <p:cBhvr>
                                        <p:cTn id="438" dur="4000"/>
                                        <p:tgtEl>
                                          <p:spTgt spid="21"/>
                                        </p:tgtEl>
                                      </p:cBhvr>
                                    </p:animEffect>
                                    <p:set>
                                      <p:cBhvr>
                                        <p:cTn id="439" dur="1" fill="hold">
                                          <p:stCondLst>
                                            <p:cond delay="3999"/>
                                          </p:stCondLst>
                                        </p:cTn>
                                        <p:tgtEl>
                                          <p:spTgt spid="21"/>
                                        </p:tgtEl>
                                        <p:attrNameLst>
                                          <p:attrName>style.visibility</p:attrName>
                                        </p:attrNameLst>
                                      </p:cBhvr>
                                      <p:to>
                                        <p:strVal val="hidden"/>
                                      </p:to>
                                    </p:set>
                                  </p:childTnLst>
                                </p:cTn>
                              </p:par>
                              <p:par>
                                <p:cTn id="440" presetID="23" presetClass="exit" presetSubtype="16" fill="hold" nodeType="withEffect">
                                  <p:stCondLst>
                                    <p:cond delay="0"/>
                                  </p:stCondLst>
                                  <p:childTnLst>
                                    <p:anim calcmode="lin" valueType="num">
                                      <p:cBhvr>
                                        <p:cTn id="441" dur="4000"/>
                                        <p:tgtEl>
                                          <p:spTgt spid="32"/>
                                        </p:tgtEl>
                                        <p:attrNameLst>
                                          <p:attrName>ppt_w</p:attrName>
                                        </p:attrNameLst>
                                      </p:cBhvr>
                                      <p:tavLst>
                                        <p:tav tm="0">
                                          <p:val>
                                            <p:strVal val="ppt_w"/>
                                          </p:val>
                                        </p:tav>
                                        <p:tav tm="100000">
                                          <p:val>
                                            <p:strVal val="4*ppt_w"/>
                                          </p:val>
                                        </p:tav>
                                      </p:tavLst>
                                    </p:anim>
                                    <p:anim calcmode="lin" valueType="num">
                                      <p:cBhvr>
                                        <p:cTn id="442" dur="4000"/>
                                        <p:tgtEl>
                                          <p:spTgt spid="32"/>
                                        </p:tgtEl>
                                        <p:attrNameLst>
                                          <p:attrName>ppt_h</p:attrName>
                                        </p:attrNameLst>
                                      </p:cBhvr>
                                      <p:tavLst>
                                        <p:tav tm="0">
                                          <p:val>
                                            <p:strVal val="ppt_h"/>
                                          </p:val>
                                        </p:tav>
                                        <p:tav tm="100000">
                                          <p:val>
                                            <p:strVal val="4*ppt_h"/>
                                          </p:val>
                                        </p:tav>
                                      </p:tavLst>
                                    </p:anim>
                                    <p:set>
                                      <p:cBhvr>
                                        <p:cTn id="443" dur="1" fill="hold">
                                          <p:stCondLst>
                                            <p:cond delay="3999"/>
                                          </p:stCondLst>
                                        </p:cTn>
                                        <p:tgtEl>
                                          <p:spTgt spid="32"/>
                                        </p:tgtEl>
                                        <p:attrNameLst>
                                          <p:attrName>style.visibility</p:attrName>
                                        </p:attrNameLst>
                                      </p:cBhvr>
                                      <p:to>
                                        <p:strVal val="hidden"/>
                                      </p:to>
                                    </p:set>
                                  </p:childTnLst>
                                </p:cTn>
                              </p:par>
                              <p:par>
                                <p:cTn id="444" presetID="23" presetClass="entr" presetSubtype="272" fill="hold" nodeType="withEffect">
                                  <p:stCondLst>
                                    <p:cond delay="0"/>
                                  </p:stCondLst>
                                  <p:childTnLst>
                                    <p:set>
                                      <p:cBhvr>
                                        <p:cTn id="445" dur="1" fill="hold">
                                          <p:stCondLst>
                                            <p:cond delay="0"/>
                                          </p:stCondLst>
                                        </p:cTn>
                                        <p:tgtEl>
                                          <p:spTgt spid="35"/>
                                        </p:tgtEl>
                                        <p:attrNameLst>
                                          <p:attrName>style.visibility</p:attrName>
                                        </p:attrNameLst>
                                      </p:cBhvr>
                                      <p:to>
                                        <p:strVal val="visible"/>
                                      </p:to>
                                    </p:set>
                                    <p:anim calcmode="lin" valueType="num">
                                      <p:cBhvr>
                                        <p:cTn id="446" dur="4000" fill="hold"/>
                                        <p:tgtEl>
                                          <p:spTgt spid="35"/>
                                        </p:tgtEl>
                                        <p:attrNameLst>
                                          <p:attrName>ppt_w</p:attrName>
                                        </p:attrNameLst>
                                      </p:cBhvr>
                                      <p:tavLst>
                                        <p:tav tm="0">
                                          <p:val>
                                            <p:strVal val="2/3*#ppt_w"/>
                                          </p:val>
                                        </p:tav>
                                        <p:tav tm="100000">
                                          <p:val>
                                            <p:strVal val="#ppt_w"/>
                                          </p:val>
                                        </p:tav>
                                      </p:tavLst>
                                    </p:anim>
                                    <p:anim calcmode="lin" valueType="num">
                                      <p:cBhvr>
                                        <p:cTn id="447" dur="4000" fill="hold"/>
                                        <p:tgtEl>
                                          <p:spTgt spid="35"/>
                                        </p:tgtEl>
                                        <p:attrNameLst>
                                          <p:attrName>ppt_h</p:attrName>
                                        </p:attrNameLst>
                                      </p:cBhvr>
                                      <p:tavLst>
                                        <p:tav tm="0">
                                          <p:val>
                                            <p:strVal val="2/3*#ppt_h"/>
                                          </p:val>
                                        </p:tav>
                                        <p:tav tm="100000">
                                          <p:val>
                                            <p:strVal val="#ppt_h"/>
                                          </p:val>
                                        </p:tav>
                                      </p:tavLst>
                                    </p:anim>
                                  </p:childTnLst>
                                </p:cTn>
                              </p:par>
                              <p:par>
                                <p:cTn id="448" presetID="4" presetClass="entr" presetSubtype="32" fill="hold" nodeType="withEffect">
                                  <p:stCondLst>
                                    <p:cond delay="0"/>
                                  </p:stCondLst>
                                  <p:childTnLst>
                                    <p:set>
                                      <p:cBhvr>
                                        <p:cTn id="449" dur="1" fill="hold">
                                          <p:stCondLst>
                                            <p:cond delay="0"/>
                                          </p:stCondLst>
                                        </p:cTn>
                                        <p:tgtEl>
                                          <p:spTgt spid="35"/>
                                        </p:tgtEl>
                                        <p:attrNameLst>
                                          <p:attrName>style.visibility</p:attrName>
                                        </p:attrNameLst>
                                      </p:cBhvr>
                                      <p:to>
                                        <p:strVal val="visible"/>
                                      </p:to>
                                    </p:set>
                                    <p:animEffect transition="in" filter="box(out)">
                                      <p:cBhvr>
                                        <p:cTn id="450" dur="4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0" y="0"/>
            <a:ext cx="9144000" cy="5143500"/>
            <a:chOff x="0" y="0"/>
            <a:chExt cx="9144000" cy="5143500"/>
          </a:xfrm>
        </p:grpSpPr>
        <p:sp>
          <p:nvSpPr>
            <p:cNvPr id="17" name="16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 name="18 Imagen" descr="TOMATES"/>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70417"/>
          </a:xfrm>
          <a:prstGeom prst="rect">
            <a:avLst/>
          </a:prstGeom>
          <a:noFill/>
          <a:ln>
            <a:noFill/>
          </a:ln>
        </p:spPr>
      </p:pic>
      <p:sp>
        <p:nvSpPr>
          <p:cNvPr id="2" name="Forma libre 4"/>
          <p:cNvSpPr/>
          <p:nvPr/>
        </p:nvSpPr>
        <p:spPr>
          <a:xfrm rot="18762372">
            <a:off x="2643002" y="-7016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2837628" flipH="1">
            <a:off x="4587217" y="-70160"/>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7962372">
            <a:off x="4637224" y="3442632"/>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3637628" flipH="1">
            <a:off x="2693008" y="344263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4"/>
          <p:cNvSpPr/>
          <p:nvPr/>
        </p:nvSpPr>
        <p:spPr>
          <a:xfrm rot="2562372">
            <a:off x="6300195"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8237628" flipH="1">
            <a:off x="6300194"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13362372">
            <a:off x="971602"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19037628" flipH="1">
            <a:off x="971603"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gs>
              <a:gs pos="51672">
                <a:srgbClr val="FFC000">
                  <a:alpha val="41000"/>
                </a:srgbClr>
              </a:gs>
              <a:gs pos="100000">
                <a:schemeClr val="tx1">
                  <a:alpha val="67000"/>
                </a:schemeClr>
              </a:gs>
            </a:gsLst>
            <a:lin ang="5400000" scaled="0"/>
          </a:gradFill>
          <a:ln w="31750">
            <a:gradFill flip="none" rotWithShape="1">
              <a:gsLst>
                <a:gs pos="48000">
                  <a:srgbClr val="FF0000"/>
                </a:gs>
                <a:gs pos="55000">
                  <a:srgbClr val="99FF33"/>
                </a:gs>
              </a:gsLst>
              <a:lin ang="13500000" scaled="1"/>
              <a:tileRect/>
            </a:gradFill>
          </a:ln>
          <a:scene3d>
            <a:camera prst="obliqueBottomLeft"/>
            <a:lightRig rig="flat" dir="t"/>
          </a:scene3d>
          <a:sp3d extrusionH="50800"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21994" y="0"/>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55096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2"/>
                                        </p:tgtEl>
                                        <p:attrNameLst>
                                          <p:attrName>style.opacity</p:attrName>
                                        </p:attrNameLst>
                                      </p:cBhvr>
                                      <p:to>
                                        <p:strVal val="0"/>
                                      </p:to>
                                    </p:set>
                                    <p:animEffect filter="image" prLst="opacity: 0">
                                      <p:cBhvr rctx="IE">
                                        <p:cTn id="7" dur="indefinite"/>
                                        <p:tgtEl>
                                          <p:spTgt spid="22"/>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p:cTn id="10" dur="4500" fill="hold"/>
                                        <p:tgtEl>
                                          <p:spTgt spid="13"/>
                                        </p:tgtEl>
                                        <p:attrNameLst>
                                          <p:attrName>ppt_w</p:attrName>
                                        </p:attrNameLst>
                                      </p:cBhvr>
                                      <p:tavLst>
                                        <p:tav tm="0" fmla="#ppt_w*sin(2.5*pi*$)">
                                          <p:val>
                                            <p:fltVal val="0"/>
                                          </p:val>
                                        </p:tav>
                                        <p:tav tm="100000">
                                          <p:val>
                                            <p:fltVal val="1"/>
                                          </p:val>
                                        </p:tav>
                                      </p:tavLst>
                                    </p:anim>
                                    <p:anim calcmode="lin" valueType="num">
                                      <p:cBhvr>
                                        <p:cTn id="11" dur="4500" fill="hold"/>
                                        <p:tgtEl>
                                          <p:spTgt spid="13"/>
                                        </p:tgtEl>
                                        <p:attrNameLst>
                                          <p:attrName>ppt_h</p:attrName>
                                        </p:attrNameLst>
                                      </p:cBhvr>
                                      <p:tavLst>
                                        <p:tav tm="0">
                                          <p:val>
                                            <p:strVal val="#ppt_h"/>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4250" fill="hold"/>
                                        <p:tgtEl>
                                          <p:spTgt spid="13"/>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13"/>
                                        </p:tgtEl>
                                        <p:attrNameLst>
                                          <p:attrName>ppt_x</p:attrName>
                                        </p:attrNameLst>
                                      </p:cBhvr>
                                      <p:tavLst>
                                        <p:tav tm="0">
                                          <p:val>
                                            <p:strVal val="ppt_x"/>
                                          </p:val>
                                        </p:tav>
                                        <p:tav tm="100000">
                                          <p:val>
                                            <p:strVal val="1+ppt_w/2"/>
                                          </p:val>
                                        </p:tav>
                                      </p:tavLst>
                                    </p:anim>
                                    <p:anim calcmode="lin" valueType="num">
                                      <p:cBhvr additive="base">
                                        <p:cTn id="16" dur="5500"/>
                                        <p:tgtEl>
                                          <p:spTgt spid="13"/>
                                        </p:tgtEl>
                                        <p:attrNameLst>
                                          <p:attrName>ppt_y</p:attrName>
                                        </p:attrNameLst>
                                      </p:cBhvr>
                                      <p:tavLst>
                                        <p:tav tm="0">
                                          <p:val>
                                            <p:strVal val="ppt_y"/>
                                          </p:val>
                                        </p:tav>
                                        <p:tav tm="100000">
                                          <p:val>
                                            <p:strVal val="1+ppt_h/2"/>
                                          </p:val>
                                        </p:tav>
                                      </p:tavLst>
                                    </p:anim>
                                    <p:set>
                                      <p:cBhvr>
                                        <p:cTn id="17" dur="1" fill="hold">
                                          <p:stCondLst>
                                            <p:cond delay="5499"/>
                                          </p:stCondLst>
                                        </p:cTn>
                                        <p:tgtEl>
                                          <p:spTgt spid="13"/>
                                        </p:tgtEl>
                                        <p:attrNameLst>
                                          <p:attrName>style.visibility</p:attrName>
                                        </p:attrNameLst>
                                      </p:cBhvr>
                                      <p:to>
                                        <p:strVal val="hidden"/>
                                      </p:to>
                                    </p:set>
                                  </p:childTnLst>
                                </p:cTn>
                              </p:par>
                              <p:par>
                                <p:cTn id="18" presetID="19" presetClass="entr" presetSubtype="1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4500" fill="hold"/>
                                        <p:tgtEl>
                                          <p:spTgt spid="2"/>
                                        </p:tgtEl>
                                        <p:attrNameLst>
                                          <p:attrName>ppt_w</p:attrName>
                                        </p:attrNameLst>
                                      </p:cBhvr>
                                      <p:tavLst>
                                        <p:tav tm="0" fmla="#ppt_w*sin(2.5*pi*$)">
                                          <p:val>
                                            <p:fltVal val="0"/>
                                          </p:val>
                                        </p:tav>
                                        <p:tav tm="100000">
                                          <p:val>
                                            <p:fltVal val="1"/>
                                          </p:val>
                                        </p:tav>
                                      </p:tavLst>
                                    </p:anim>
                                    <p:anim calcmode="lin" valueType="num">
                                      <p:cBhvr>
                                        <p:cTn id="21" dur="4500" fill="hold"/>
                                        <p:tgtEl>
                                          <p:spTgt spid="2"/>
                                        </p:tgtEl>
                                        <p:attrNameLst>
                                          <p:attrName>ppt_h</p:attrName>
                                        </p:attrNameLst>
                                      </p:cBhvr>
                                      <p:tavLst>
                                        <p:tav tm="0">
                                          <p:val>
                                            <p:strVal val="#ppt_h"/>
                                          </p:val>
                                        </p:tav>
                                        <p:tav tm="100000">
                                          <p:val>
                                            <p:strVal val="#ppt_h"/>
                                          </p:val>
                                        </p:tav>
                                      </p:tavLst>
                                    </p:anim>
                                  </p:childTnLst>
                                </p:cTn>
                              </p:par>
                              <p:par>
                                <p:cTn id="22" presetID="8" presetClass="emph" presetSubtype="0" repeatCount="indefinite" fill="hold" grpId="1" nodeType="withEffect">
                                  <p:stCondLst>
                                    <p:cond delay="0"/>
                                  </p:stCondLst>
                                  <p:childTnLst>
                                    <p:animRot by="21600000">
                                      <p:cBhvr>
                                        <p:cTn id="23" dur="4250" fill="hold"/>
                                        <p:tgtEl>
                                          <p:spTgt spid="2"/>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2"/>
                                        </p:tgtEl>
                                        <p:attrNameLst>
                                          <p:attrName>ppt_x</p:attrName>
                                        </p:attrNameLst>
                                      </p:cBhvr>
                                      <p:tavLst>
                                        <p:tav tm="0">
                                          <p:val>
                                            <p:strVal val="ppt_x"/>
                                          </p:val>
                                        </p:tav>
                                        <p:tav tm="100000">
                                          <p:val>
                                            <p:strVal val="1+ppt_w/2"/>
                                          </p:val>
                                        </p:tav>
                                      </p:tavLst>
                                    </p:anim>
                                    <p:anim calcmode="lin" valueType="num">
                                      <p:cBhvr additive="base">
                                        <p:cTn id="26" dur="5500"/>
                                        <p:tgtEl>
                                          <p:spTgt spid="2"/>
                                        </p:tgtEl>
                                        <p:attrNameLst>
                                          <p:attrName>ppt_y</p:attrName>
                                        </p:attrNameLst>
                                      </p:cBhvr>
                                      <p:tavLst>
                                        <p:tav tm="0">
                                          <p:val>
                                            <p:strVal val="ppt_y"/>
                                          </p:val>
                                        </p:tav>
                                        <p:tav tm="100000">
                                          <p:val>
                                            <p:strVal val="1+ppt_h/2"/>
                                          </p:val>
                                        </p:tav>
                                      </p:tavLst>
                                    </p:anim>
                                    <p:set>
                                      <p:cBhvr>
                                        <p:cTn id="27" dur="1" fill="hold">
                                          <p:stCondLst>
                                            <p:cond delay="5499"/>
                                          </p:stCondLst>
                                        </p:cTn>
                                        <p:tgtEl>
                                          <p:spTgt spid="2"/>
                                        </p:tgtEl>
                                        <p:attrNameLst>
                                          <p:attrName>style.visibility</p:attrName>
                                        </p:attrNameLst>
                                      </p:cBhvr>
                                      <p:to>
                                        <p:strVal val="hidden"/>
                                      </p:to>
                                    </p:set>
                                  </p:childTnLst>
                                </p:cTn>
                              </p:par>
                              <p:par>
                                <p:cTn id="28" presetID="19" presetClass="entr" presetSubtype="10" fill="hold" grpId="0"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4500" fill="hold"/>
                                        <p:tgtEl>
                                          <p:spTgt spid="3"/>
                                        </p:tgtEl>
                                        <p:attrNameLst>
                                          <p:attrName>ppt_w</p:attrName>
                                        </p:attrNameLst>
                                      </p:cBhvr>
                                      <p:tavLst>
                                        <p:tav tm="0" fmla="#ppt_w*sin(2.5*pi*$)">
                                          <p:val>
                                            <p:fltVal val="0"/>
                                          </p:val>
                                        </p:tav>
                                        <p:tav tm="100000">
                                          <p:val>
                                            <p:fltVal val="1"/>
                                          </p:val>
                                        </p:tav>
                                      </p:tavLst>
                                    </p:anim>
                                    <p:anim calcmode="lin" valueType="num">
                                      <p:cBhvr>
                                        <p:cTn id="31" dur="4500" fill="hold"/>
                                        <p:tgtEl>
                                          <p:spTgt spid="3"/>
                                        </p:tgtEl>
                                        <p:attrNameLst>
                                          <p:attrName>ppt_h</p:attrName>
                                        </p:attrNameLst>
                                      </p:cBhvr>
                                      <p:tavLst>
                                        <p:tav tm="0">
                                          <p:val>
                                            <p:strVal val="#ppt_h"/>
                                          </p:val>
                                        </p:tav>
                                        <p:tav tm="100000">
                                          <p:val>
                                            <p:strVal val="#ppt_h"/>
                                          </p:val>
                                        </p:tav>
                                      </p:tavLst>
                                    </p:anim>
                                  </p:childTnLst>
                                </p:cTn>
                              </p:par>
                              <p:par>
                                <p:cTn id="32" presetID="8" presetClass="emph" presetSubtype="0" repeatCount="indefinite" fill="hold" grpId="1" nodeType="withEffect">
                                  <p:stCondLst>
                                    <p:cond delay="0"/>
                                  </p:stCondLst>
                                  <p:childTnLst>
                                    <p:animRot by="-21600000">
                                      <p:cBhvr>
                                        <p:cTn id="33" dur="4250" fill="hold"/>
                                        <p:tgtEl>
                                          <p:spTgt spid="3"/>
                                        </p:tgtEl>
                                        <p:attrNameLst>
                                          <p:attrName>r</p:attrName>
                                        </p:attrNameLst>
                                      </p:cBhvr>
                                    </p:animRot>
                                  </p:childTnLst>
                                </p:cTn>
                              </p:par>
                              <p:par>
                                <p:cTn id="34" presetID="2" presetClass="exit" presetSubtype="12" fill="hold" grpId="2" nodeType="withEffect">
                                  <p:stCondLst>
                                    <p:cond delay="0"/>
                                  </p:stCondLst>
                                  <p:childTnLst>
                                    <p:anim calcmode="lin" valueType="num">
                                      <p:cBhvr additive="base">
                                        <p:cTn id="35" dur="5500"/>
                                        <p:tgtEl>
                                          <p:spTgt spid="3"/>
                                        </p:tgtEl>
                                        <p:attrNameLst>
                                          <p:attrName>ppt_x</p:attrName>
                                        </p:attrNameLst>
                                      </p:cBhvr>
                                      <p:tavLst>
                                        <p:tav tm="0">
                                          <p:val>
                                            <p:strVal val="ppt_x"/>
                                          </p:val>
                                        </p:tav>
                                        <p:tav tm="100000">
                                          <p:val>
                                            <p:strVal val="0-ppt_w/2"/>
                                          </p:val>
                                        </p:tav>
                                      </p:tavLst>
                                    </p:anim>
                                    <p:anim calcmode="lin" valueType="num">
                                      <p:cBhvr additive="base">
                                        <p:cTn id="36" dur="5500"/>
                                        <p:tgtEl>
                                          <p:spTgt spid="3"/>
                                        </p:tgtEl>
                                        <p:attrNameLst>
                                          <p:attrName>ppt_y</p:attrName>
                                        </p:attrNameLst>
                                      </p:cBhvr>
                                      <p:tavLst>
                                        <p:tav tm="0">
                                          <p:val>
                                            <p:strVal val="ppt_y"/>
                                          </p:val>
                                        </p:tav>
                                        <p:tav tm="100000">
                                          <p:val>
                                            <p:strVal val="1+ppt_h/2"/>
                                          </p:val>
                                        </p:tav>
                                      </p:tavLst>
                                    </p:anim>
                                    <p:set>
                                      <p:cBhvr>
                                        <p:cTn id="37" dur="1" fill="hold">
                                          <p:stCondLst>
                                            <p:cond delay="5499"/>
                                          </p:stCondLst>
                                        </p:cTn>
                                        <p:tgtEl>
                                          <p:spTgt spid="3"/>
                                        </p:tgtEl>
                                        <p:attrNameLst>
                                          <p:attrName>style.visibility</p:attrName>
                                        </p:attrNameLst>
                                      </p:cBhvr>
                                      <p:to>
                                        <p:strVal val="hidden"/>
                                      </p:to>
                                    </p:set>
                                  </p:childTnLst>
                                </p:cTn>
                              </p:par>
                              <p:par>
                                <p:cTn id="38" presetID="19" presetClass="entr" presetSubtype="10"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p:cTn id="40" dur="4500" fill="hold"/>
                                        <p:tgtEl>
                                          <p:spTgt spid="9"/>
                                        </p:tgtEl>
                                        <p:attrNameLst>
                                          <p:attrName>ppt_w</p:attrName>
                                        </p:attrNameLst>
                                      </p:cBhvr>
                                      <p:tavLst>
                                        <p:tav tm="0" fmla="#ppt_w*sin(2.5*pi*$)">
                                          <p:val>
                                            <p:fltVal val="0"/>
                                          </p:val>
                                        </p:tav>
                                        <p:tav tm="100000">
                                          <p:val>
                                            <p:fltVal val="1"/>
                                          </p:val>
                                        </p:tav>
                                      </p:tavLst>
                                    </p:anim>
                                    <p:anim calcmode="lin" valueType="num">
                                      <p:cBhvr>
                                        <p:cTn id="41" dur="4500" fill="hold"/>
                                        <p:tgtEl>
                                          <p:spTgt spid="9"/>
                                        </p:tgtEl>
                                        <p:attrNameLst>
                                          <p:attrName>ppt_h</p:attrName>
                                        </p:attrNameLst>
                                      </p:cBhvr>
                                      <p:tavLst>
                                        <p:tav tm="0">
                                          <p:val>
                                            <p:strVal val="#ppt_h"/>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4250" fill="hold"/>
                                        <p:tgtEl>
                                          <p:spTgt spid="9"/>
                                        </p:tgtEl>
                                        <p:attrNameLst>
                                          <p:attrName>r</p:attrName>
                                        </p:attrNameLst>
                                      </p:cBhvr>
                                    </p:animRot>
                                  </p:childTnLst>
                                </p:cTn>
                              </p:par>
                              <p:par>
                                <p:cTn id="44" presetID="2" presetClass="exit" presetSubtype="12" fill="hold" grpId="2" nodeType="withEffect">
                                  <p:stCondLst>
                                    <p:cond delay="0"/>
                                  </p:stCondLst>
                                  <p:childTnLst>
                                    <p:anim calcmode="lin" valueType="num">
                                      <p:cBhvr additive="base">
                                        <p:cTn id="45" dur="5500"/>
                                        <p:tgtEl>
                                          <p:spTgt spid="9"/>
                                        </p:tgtEl>
                                        <p:attrNameLst>
                                          <p:attrName>ppt_x</p:attrName>
                                        </p:attrNameLst>
                                      </p:cBhvr>
                                      <p:tavLst>
                                        <p:tav tm="0">
                                          <p:val>
                                            <p:strVal val="ppt_x"/>
                                          </p:val>
                                        </p:tav>
                                        <p:tav tm="100000">
                                          <p:val>
                                            <p:strVal val="0-ppt_w/2"/>
                                          </p:val>
                                        </p:tav>
                                      </p:tavLst>
                                    </p:anim>
                                    <p:anim calcmode="lin" valueType="num">
                                      <p:cBhvr additive="base">
                                        <p:cTn id="46" dur="5500"/>
                                        <p:tgtEl>
                                          <p:spTgt spid="9"/>
                                        </p:tgtEl>
                                        <p:attrNameLst>
                                          <p:attrName>ppt_y</p:attrName>
                                        </p:attrNameLst>
                                      </p:cBhvr>
                                      <p:tavLst>
                                        <p:tav tm="0">
                                          <p:val>
                                            <p:strVal val="ppt_y"/>
                                          </p:val>
                                        </p:tav>
                                        <p:tav tm="100000">
                                          <p:val>
                                            <p:strVal val="1+ppt_h/2"/>
                                          </p:val>
                                        </p:tav>
                                      </p:tavLst>
                                    </p:anim>
                                    <p:set>
                                      <p:cBhvr>
                                        <p:cTn id="47" dur="1" fill="hold">
                                          <p:stCondLst>
                                            <p:cond delay="5499"/>
                                          </p:stCondLst>
                                        </p:cTn>
                                        <p:tgtEl>
                                          <p:spTgt spid="9"/>
                                        </p:tgtEl>
                                        <p:attrNameLst>
                                          <p:attrName>style.visibility</p:attrName>
                                        </p:attrNameLst>
                                      </p:cBhvr>
                                      <p:to>
                                        <p:strVal val="hidden"/>
                                      </p:to>
                                    </p:set>
                                  </p:childTnLst>
                                </p:cTn>
                              </p:par>
                              <p:par>
                                <p:cTn id="48" presetID="19" presetClass="entr" presetSubtype="10"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4500" fill="hold"/>
                                        <p:tgtEl>
                                          <p:spTgt spid="12"/>
                                        </p:tgtEl>
                                        <p:attrNameLst>
                                          <p:attrName>ppt_w</p:attrName>
                                        </p:attrNameLst>
                                      </p:cBhvr>
                                      <p:tavLst>
                                        <p:tav tm="0" fmla="#ppt_w*sin(2.5*pi*$)">
                                          <p:val>
                                            <p:fltVal val="0"/>
                                          </p:val>
                                        </p:tav>
                                        <p:tav tm="100000">
                                          <p:val>
                                            <p:fltVal val="1"/>
                                          </p:val>
                                        </p:tav>
                                      </p:tavLst>
                                    </p:anim>
                                    <p:anim calcmode="lin" valueType="num">
                                      <p:cBhvr>
                                        <p:cTn id="51" dur="4500" fill="hold"/>
                                        <p:tgtEl>
                                          <p:spTgt spid="12"/>
                                        </p:tgtEl>
                                        <p:attrNameLst>
                                          <p:attrName>ppt_h</p:attrName>
                                        </p:attrNameLst>
                                      </p:cBhvr>
                                      <p:tavLst>
                                        <p:tav tm="0">
                                          <p:val>
                                            <p:strVal val="#ppt_h"/>
                                          </p:val>
                                        </p:tav>
                                        <p:tav tm="100000">
                                          <p:val>
                                            <p:strVal val="#ppt_h"/>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2"/>
                                        </p:tgtEl>
                                        <p:attrNameLst>
                                          <p:attrName>r</p:attrName>
                                        </p:attrNameLst>
                                      </p:cBhvr>
                                    </p:animRot>
                                  </p:childTnLst>
                                </p:cTn>
                              </p:par>
                              <p:par>
                                <p:cTn id="54" presetID="2" presetClass="exit" presetSubtype="3" fill="hold" grpId="2" nodeType="withEffect">
                                  <p:stCondLst>
                                    <p:cond delay="0"/>
                                  </p:stCondLst>
                                  <p:childTnLst>
                                    <p:anim calcmode="lin" valueType="num">
                                      <p:cBhvr additive="base">
                                        <p:cTn id="55" dur="5500"/>
                                        <p:tgtEl>
                                          <p:spTgt spid="12"/>
                                        </p:tgtEl>
                                        <p:attrNameLst>
                                          <p:attrName>ppt_x</p:attrName>
                                        </p:attrNameLst>
                                      </p:cBhvr>
                                      <p:tavLst>
                                        <p:tav tm="0">
                                          <p:val>
                                            <p:strVal val="ppt_x"/>
                                          </p:val>
                                        </p:tav>
                                        <p:tav tm="100000">
                                          <p:val>
                                            <p:strVal val="1+ppt_w/2"/>
                                          </p:val>
                                        </p:tav>
                                      </p:tavLst>
                                    </p:anim>
                                    <p:anim calcmode="lin" valueType="num">
                                      <p:cBhvr additive="base">
                                        <p:cTn id="56" dur="5500"/>
                                        <p:tgtEl>
                                          <p:spTgt spid="12"/>
                                        </p:tgtEl>
                                        <p:attrNameLst>
                                          <p:attrName>ppt_y</p:attrName>
                                        </p:attrNameLst>
                                      </p:cBhvr>
                                      <p:tavLst>
                                        <p:tav tm="0">
                                          <p:val>
                                            <p:strVal val="ppt_y"/>
                                          </p:val>
                                        </p:tav>
                                        <p:tav tm="100000">
                                          <p:val>
                                            <p:strVal val="0-ppt_h/2"/>
                                          </p:val>
                                        </p:tav>
                                      </p:tavLst>
                                    </p:anim>
                                    <p:set>
                                      <p:cBhvr>
                                        <p:cTn id="57" dur="1" fill="hold">
                                          <p:stCondLst>
                                            <p:cond delay="5499"/>
                                          </p:stCondLst>
                                        </p:cTn>
                                        <p:tgtEl>
                                          <p:spTgt spid="12"/>
                                        </p:tgtEl>
                                        <p:attrNameLst>
                                          <p:attrName>style.visibility</p:attrName>
                                        </p:attrNameLst>
                                      </p:cBhvr>
                                      <p:to>
                                        <p:strVal val="hidden"/>
                                      </p:to>
                                    </p:set>
                                  </p:childTnLst>
                                </p:cTn>
                              </p:par>
                              <p:par>
                                <p:cTn id="58" presetID="19" presetClass="entr" presetSubtype="10" fill="hold" grpId="0" nodeType="withEffect">
                                  <p:stCondLst>
                                    <p:cond delay="0"/>
                                  </p:stCondLst>
                                  <p:childTnLst>
                                    <p:set>
                                      <p:cBhvr>
                                        <p:cTn id="59" dur="1" fill="hold">
                                          <p:stCondLst>
                                            <p:cond delay="0"/>
                                          </p:stCondLst>
                                        </p:cTn>
                                        <p:tgtEl>
                                          <p:spTgt spid="7"/>
                                        </p:tgtEl>
                                        <p:attrNameLst>
                                          <p:attrName>style.visibility</p:attrName>
                                        </p:attrNameLst>
                                      </p:cBhvr>
                                      <p:to>
                                        <p:strVal val="visible"/>
                                      </p:to>
                                    </p:set>
                                    <p:anim calcmode="lin" valueType="num">
                                      <p:cBhvr>
                                        <p:cTn id="60" dur="4500" fill="hold"/>
                                        <p:tgtEl>
                                          <p:spTgt spid="7"/>
                                        </p:tgtEl>
                                        <p:attrNameLst>
                                          <p:attrName>ppt_w</p:attrName>
                                        </p:attrNameLst>
                                      </p:cBhvr>
                                      <p:tavLst>
                                        <p:tav tm="0" fmla="#ppt_w*sin(2.5*pi*$)">
                                          <p:val>
                                            <p:fltVal val="0"/>
                                          </p:val>
                                        </p:tav>
                                        <p:tav tm="100000">
                                          <p:val>
                                            <p:fltVal val="1"/>
                                          </p:val>
                                        </p:tav>
                                      </p:tavLst>
                                    </p:anim>
                                    <p:anim calcmode="lin" valueType="num">
                                      <p:cBhvr>
                                        <p:cTn id="61" dur="4500" fill="hold"/>
                                        <p:tgtEl>
                                          <p:spTgt spid="7"/>
                                        </p:tgtEl>
                                        <p:attrNameLst>
                                          <p:attrName>ppt_h</p:attrName>
                                        </p:attrNameLst>
                                      </p:cBhvr>
                                      <p:tavLst>
                                        <p:tav tm="0">
                                          <p:val>
                                            <p:strVal val="#ppt_h"/>
                                          </p:val>
                                        </p:tav>
                                        <p:tav tm="100000">
                                          <p:val>
                                            <p:strVal val="#ppt_h"/>
                                          </p:val>
                                        </p:tav>
                                      </p:tavLst>
                                    </p:anim>
                                  </p:childTnLst>
                                </p:cTn>
                              </p:par>
                              <p:par>
                                <p:cTn id="62" presetID="8" presetClass="emph" presetSubtype="0" repeatCount="indefinite" fill="hold" grpId="1" nodeType="withEffect">
                                  <p:stCondLst>
                                    <p:cond delay="0"/>
                                  </p:stCondLst>
                                  <p:childTnLst>
                                    <p:animRot by="-21600000">
                                      <p:cBhvr>
                                        <p:cTn id="63" dur="4250" fill="hold"/>
                                        <p:tgtEl>
                                          <p:spTgt spid="7"/>
                                        </p:tgtEl>
                                        <p:attrNameLst>
                                          <p:attrName>r</p:attrName>
                                        </p:attrNameLst>
                                      </p:cBhvr>
                                    </p:animRot>
                                  </p:childTnLst>
                                </p:cTn>
                              </p:par>
                              <p:par>
                                <p:cTn id="64" presetID="2" presetClass="exit" presetSubtype="3" fill="hold" grpId="2" nodeType="withEffect">
                                  <p:stCondLst>
                                    <p:cond delay="0"/>
                                  </p:stCondLst>
                                  <p:childTnLst>
                                    <p:anim calcmode="lin" valueType="num">
                                      <p:cBhvr additive="base">
                                        <p:cTn id="65" dur="5500"/>
                                        <p:tgtEl>
                                          <p:spTgt spid="7"/>
                                        </p:tgtEl>
                                        <p:attrNameLst>
                                          <p:attrName>ppt_x</p:attrName>
                                        </p:attrNameLst>
                                      </p:cBhvr>
                                      <p:tavLst>
                                        <p:tav tm="0">
                                          <p:val>
                                            <p:strVal val="ppt_x"/>
                                          </p:val>
                                        </p:tav>
                                        <p:tav tm="100000">
                                          <p:val>
                                            <p:strVal val="1+ppt_w/2"/>
                                          </p:val>
                                        </p:tav>
                                      </p:tavLst>
                                    </p:anim>
                                    <p:anim calcmode="lin" valueType="num">
                                      <p:cBhvr additive="base">
                                        <p:cTn id="66" dur="5500"/>
                                        <p:tgtEl>
                                          <p:spTgt spid="7"/>
                                        </p:tgtEl>
                                        <p:attrNameLst>
                                          <p:attrName>ppt_y</p:attrName>
                                        </p:attrNameLst>
                                      </p:cBhvr>
                                      <p:tavLst>
                                        <p:tav tm="0">
                                          <p:val>
                                            <p:strVal val="ppt_y"/>
                                          </p:val>
                                        </p:tav>
                                        <p:tav tm="100000">
                                          <p:val>
                                            <p:strVal val="0-ppt_h/2"/>
                                          </p:val>
                                        </p:tav>
                                      </p:tavLst>
                                    </p:anim>
                                    <p:set>
                                      <p:cBhvr>
                                        <p:cTn id="67" dur="1" fill="hold">
                                          <p:stCondLst>
                                            <p:cond delay="5499"/>
                                          </p:stCondLst>
                                        </p:cTn>
                                        <p:tgtEl>
                                          <p:spTgt spid="7"/>
                                        </p:tgtEl>
                                        <p:attrNameLst>
                                          <p:attrName>style.visibility</p:attrName>
                                        </p:attrNameLst>
                                      </p:cBhvr>
                                      <p:to>
                                        <p:strVal val="hidden"/>
                                      </p:to>
                                    </p:set>
                                  </p:childTnLst>
                                </p:cTn>
                              </p:par>
                              <p:par>
                                <p:cTn id="68" presetID="19" presetClass="entr" presetSubtype="1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4500" fill="hold"/>
                                        <p:tgtEl>
                                          <p:spTgt spid="6"/>
                                        </p:tgtEl>
                                        <p:attrNameLst>
                                          <p:attrName>ppt_w</p:attrName>
                                        </p:attrNameLst>
                                      </p:cBhvr>
                                      <p:tavLst>
                                        <p:tav tm="0" fmla="#ppt_w*sin(2.5*pi*$)">
                                          <p:val>
                                            <p:fltVal val="0"/>
                                          </p:val>
                                        </p:tav>
                                        <p:tav tm="100000">
                                          <p:val>
                                            <p:fltVal val="1"/>
                                          </p:val>
                                        </p:tav>
                                      </p:tavLst>
                                    </p:anim>
                                    <p:anim calcmode="lin" valueType="num">
                                      <p:cBhvr>
                                        <p:cTn id="71" dur="45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repeatCount="indefinite" fill="hold" grpId="1" nodeType="withEffect">
                                  <p:stCondLst>
                                    <p:cond delay="0"/>
                                  </p:stCondLst>
                                  <p:childTnLst>
                                    <p:animRot by="21600000">
                                      <p:cBhvr>
                                        <p:cTn id="73" dur="4250" fill="hold"/>
                                        <p:tgtEl>
                                          <p:spTgt spid="6"/>
                                        </p:tgtEl>
                                        <p:attrNameLst>
                                          <p:attrName>r</p:attrName>
                                        </p:attrNameLst>
                                      </p:cBhvr>
                                    </p:animRot>
                                  </p:childTnLst>
                                </p:cTn>
                              </p:par>
                              <p:par>
                                <p:cTn id="74" presetID="2" presetClass="exit" presetSubtype="9" fill="hold" grpId="2" nodeType="withEffect">
                                  <p:stCondLst>
                                    <p:cond delay="0"/>
                                  </p:stCondLst>
                                  <p:childTnLst>
                                    <p:anim calcmode="lin" valueType="num">
                                      <p:cBhvr additive="base">
                                        <p:cTn id="75" dur="5500"/>
                                        <p:tgtEl>
                                          <p:spTgt spid="6"/>
                                        </p:tgtEl>
                                        <p:attrNameLst>
                                          <p:attrName>ppt_x</p:attrName>
                                        </p:attrNameLst>
                                      </p:cBhvr>
                                      <p:tavLst>
                                        <p:tav tm="0">
                                          <p:val>
                                            <p:strVal val="ppt_x"/>
                                          </p:val>
                                        </p:tav>
                                        <p:tav tm="100000">
                                          <p:val>
                                            <p:strVal val="0-ppt_w/2"/>
                                          </p:val>
                                        </p:tav>
                                      </p:tavLst>
                                    </p:anim>
                                    <p:anim calcmode="lin" valueType="num">
                                      <p:cBhvr additive="base">
                                        <p:cTn id="76" dur="5500"/>
                                        <p:tgtEl>
                                          <p:spTgt spid="6"/>
                                        </p:tgtEl>
                                        <p:attrNameLst>
                                          <p:attrName>ppt_y</p:attrName>
                                        </p:attrNameLst>
                                      </p:cBhvr>
                                      <p:tavLst>
                                        <p:tav tm="0">
                                          <p:val>
                                            <p:strVal val="ppt_y"/>
                                          </p:val>
                                        </p:tav>
                                        <p:tav tm="100000">
                                          <p:val>
                                            <p:strVal val="0-ppt_h/2"/>
                                          </p:val>
                                        </p:tav>
                                      </p:tavLst>
                                    </p:anim>
                                    <p:set>
                                      <p:cBhvr>
                                        <p:cTn id="77" dur="1" fill="hold">
                                          <p:stCondLst>
                                            <p:cond delay="5499"/>
                                          </p:stCondLst>
                                        </p:cTn>
                                        <p:tgtEl>
                                          <p:spTgt spid="6"/>
                                        </p:tgtEl>
                                        <p:attrNameLst>
                                          <p:attrName>style.visibility</p:attrName>
                                        </p:attrNameLst>
                                      </p:cBhvr>
                                      <p:to>
                                        <p:strVal val="hidden"/>
                                      </p:to>
                                    </p:set>
                                  </p:childTnLst>
                                </p:cTn>
                              </p:par>
                              <p:par>
                                <p:cTn id="78" presetID="19" presetClass="entr" presetSubtype="10"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p:cTn id="80" dur="4500" fill="hold"/>
                                        <p:tgtEl>
                                          <p:spTgt spid="10"/>
                                        </p:tgtEl>
                                        <p:attrNameLst>
                                          <p:attrName>ppt_w</p:attrName>
                                        </p:attrNameLst>
                                      </p:cBhvr>
                                      <p:tavLst>
                                        <p:tav tm="0" fmla="#ppt_w*sin(2.5*pi*$)">
                                          <p:val>
                                            <p:fltVal val="0"/>
                                          </p:val>
                                        </p:tav>
                                        <p:tav tm="100000">
                                          <p:val>
                                            <p:fltVal val="1"/>
                                          </p:val>
                                        </p:tav>
                                      </p:tavLst>
                                    </p:anim>
                                    <p:anim calcmode="lin" valueType="num">
                                      <p:cBhvr>
                                        <p:cTn id="81" dur="4500" fill="hold"/>
                                        <p:tgtEl>
                                          <p:spTgt spid="10"/>
                                        </p:tgtEl>
                                        <p:attrNameLst>
                                          <p:attrName>ppt_h</p:attrName>
                                        </p:attrNameLst>
                                      </p:cBhvr>
                                      <p:tavLst>
                                        <p:tav tm="0">
                                          <p:val>
                                            <p:strVal val="#ppt_h"/>
                                          </p:val>
                                        </p:tav>
                                        <p:tav tm="100000">
                                          <p:val>
                                            <p:strVal val="#ppt_h"/>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0"/>
                                        </p:tgtEl>
                                        <p:attrNameLst>
                                          <p:attrName>r</p:attrName>
                                        </p:attrNameLst>
                                      </p:cBhvr>
                                    </p:animRot>
                                  </p:childTnLst>
                                </p:cTn>
                              </p:par>
                              <p:par>
                                <p:cTn id="84" presetID="2" presetClass="exit" presetSubtype="9" fill="hold" grpId="2" nodeType="withEffect">
                                  <p:stCondLst>
                                    <p:cond delay="0"/>
                                  </p:stCondLst>
                                  <p:childTnLst>
                                    <p:anim calcmode="lin" valueType="num">
                                      <p:cBhvr additive="base">
                                        <p:cTn id="85" dur="5500"/>
                                        <p:tgtEl>
                                          <p:spTgt spid="10"/>
                                        </p:tgtEl>
                                        <p:attrNameLst>
                                          <p:attrName>ppt_x</p:attrName>
                                        </p:attrNameLst>
                                      </p:cBhvr>
                                      <p:tavLst>
                                        <p:tav tm="0">
                                          <p:val>
                                            <p:strVal val="ppt_x"/>
                                          </p:val>
                                        </p:tav>
                                        <p:tav tm="100000">
                                          <p:val>
                                            <p:strVal val="0-ppt_w/2"/>
                                          </p:val>
                                        </p:tav>
                                      </p:tavLst>
                                    </p:anim>
                                    <p:anim calcmode="lin" valueType="num">
                                      <p:cBhvr additive="base">
                                        <p:cTn id="86" dur="5500"/>
                                        <p:tgtEl>
                                          <p:spTgt spid="10"/>
                                        </p:tgtEl>
                                        <p:attrNameLst>
                                          <p:attrName>ppt_y</p:attrName>
                                        </p:attrNameLst>
                                      </p:cBhvr>
                                      <p:tavLst>
                                        <p:tav tm="0">
                                          <p:val>
                                            <p:strVal val="ppt_y"/>
                                          </p:val>
                                        </p:tav>
                                        <p:tav tm="100000">
                                          <p:val>
                                            <p:strVal val="0-ppt_h/2"/>
                                          </p:val>
                                        </p:tav>
                                      </p:tavLst>
                                    </p:anim>
                                    <p:set>
                                      <p:cBhvr>
                                        <p:cTn id="87" dur="1" fill="hold">
                                          <p:stCondLst>
                                            <p:cond delay="5499"/>
                                          </p:stCondLst>
                                        </p:cTn>
                                        <p:tgtEl>
                                          <p:spTgt spid="10"/>
                                        </p:tgtEl>
                                        <p:attrNameLst>
                                          <p:attrName>style.visibility</p:attrName>
                                        </p:attrNameLst>
                                      </p:cBhvr>
                                      <p:to>
                                        <p:strVal val="hidden"/>
                                      </p:to>
                                    </p:set>
                                  </p:childTnLst>
                                </p:cTn>
                              </p:par>
                              <p:par>
                                <p:cTn id="88" presetID="23" presetClass="entr" presetSubtype="272" fill="hold" nodeType="withEffect">
                                  <p:stCondLst>
                                    <p:cond delay="750"/>
                                  </p:stCondLst>
                                  <p:childTnLst>
                                    <p:set>
                                      <p:cBhvr>
                                        <p:cTn id="89" dur="1" fill="hold">
                                          <p:stCondLst>
                                            <p:cond delay="0"/>
                                          </p:stCondLst>
                                        </p:cTn>
                                        <p:tgtEl>
                                          <p:spTgt spid="19"/>
                                        </p:tgtEl>
                                        <p:attrNameLst>
                                          <p:attrName>style.visibility</p:attrName>
                                        </p:attrNameLst>
                                      </p:cBhvr>
                                      <p:to>
                                        <p:strVal val="visible"/>
                                      </p:to>
                                    </p:set>
                                    <p:anim calcmode="lin" valueType="num">
                                      <p:cBhvr>
                                        <p:cTn id="90" dur="4000" fill="hold"/>
                                        <p:tgtEl>
                                          <p:spTgt spid="19"/>
                                        </p:tgtEl>
                                        <p:attrNameLst>
                                          <p:attrName>ppt_w</p:attrName>
                                        </p:attrNameLst>
                                      </p:cBhvr>
                                      <p:tavLst>
                                        <p:tav tm="0">
                                          <p:val>
                                            <p:strVal val="2/3*#ppt_w"/>
                                          </p:val>
                                        </p:tav>
                                        <p:tav tm="100000">
                                          <p:val>
                                            <p:strVal val="#ppt_w"/>
                                          </p:val>
                                        </p:tav>
                                      </p:tavLst>
                                    </p:anim>
                                    <p:anim calcmode="lin" valueType="num">
                                      <p:cBhvr>
                                        <p:cTn id="91" dur="4000" fill="hold"/>
                                        <p:tgtEl>
                                          <p:spTgt spid="19"/>
                                        </p:tgtEl>
                                        <p:attrNameLst>
                                          <p:attrName>ppt_h</p:attrName>
                                        </p:attrNameLst>
                                      </p:cBhvr>
                                      <p:tavLst>
                                        <p:tav tm="0">
                                          <p:val>
                                            <p:strVal val="2/3*#ppt_h"/>
                                          </p:val>
                                        </p:tav>
                                        <p:tav tm="100000">
                                          <p:val>
                                            <p:strVal val="#ppt_h"/>
                                          </p:val>
                                        </p:tav>
                                      </p:tavLst>
                                    </p:anim>
                                  </p:childTnLst>
                                </p:cTn>
                              </p:par>
                              <p:par>
                                <p:cTn id="92" presetID="8" presetClass="entr" presetSubtype="32" fill="hold" nodeType="withEffect">
                                  <p:stCondLst>
                                    <p:cond delay="750"/>
                                  </p:stCondLst>
                                  <p:childTnLst>
                                    <p:set>
                                      <p:cBhvr>
                                        <p:cTn id="93" dur="1" fill="hold">
                                          <p:stCondLst>
                                            <p:cond delay="0"/>
                                          </p:stCondLst>
                                        </p:cTn>
                                        <p:tgtEl>
                                          <p:spTgt spid="19"/>
                                        </p:tgtEl>
                                        <p:attrNameLst>
                                          <p:attrName>style.visibility</p:attrName>
                                        </p:attrNameLst>
                                      </p:cBhvr>
                                      <p:to>
                                        <p:strVal val="visible"/>
                                      </p:to>
                                    </p:set>
                                    <p:animEffect transition="in" filter="diamond(out)">
                                      <p:cBhvr>
                                        <p:cTn id="94" dur="4500"/>
                                        <p:tgtEl>
                                          <p:spTgt spid="19"/>
                                        </p:tgtEl>
                                      </p:cBhvr>
                                    </p:animEffect>
                                  </p:childTnLst>
                                </p:cTn>
                              </p:par>
                              <p:par>
                                <p:cTn id="95" presetID="23" presetClass="exit" presetSubtype="16" fill="hold" nodeType="withEffect">
                                  <p:stCondLst>
                                    <p:cond delay="0"/>
                                  </p:stCondLst>
                                  <p:childTnLst>
                                    <p:anim calcmode="lin" valueType="num">
                                      <p:cBhvr>
                                        <p:cTn id="96" dur="5500"/>
                                        <p:tgtEl>
                                          <p:spTgt spid="16"/>
                                        </p:tgtEl>
                                        <p:attrNameLst>
                                          <p:attrName>ppt_w</p:attrName>
                                        </p:attrNameLst>
                                      </p:cBhvr>
                                      <p:tavLst>
                                        <p:tav tm="0">
                                          <p:val>
                                            <p:strVal val="ppt_w"/>
                                          </p:val>
                                        </p:tav>
                                        <p:tav tm="100000">
                                          <p:val>
                                            <p:strVal val="4*ppt_w"/>
                                          </p:val>
                                        </p:tav>
                                      </p:tavLst>
                                    </p:anim>
                                    <p:anim calcmode="lin" valueType="num">
                                      <p:cBhvr>
                                        <p:cTn id="97" dur="5500"/>
                                        <p:tgtEl>
                                          <p:spTgt spid="16"/>
                                        </p:tgtEl>
                                        <p:attrNameLst>
                                          <p:attrName>ppt_h</p:attrName>
                                        </p:attrNameLst>
                                      </p:cBhvr>
                                      <p:tavLst>
                                        <p:tav tm="0">
                                          <p:val>
                                            <p:strVal val="ppt_h"/>
                                          </p:val>
                                        </p:tav>
                                        <p:tav tm="100000">
                                          <p:val>
                                            <p:strVal val="4*ppt_h"/>
                                          </p:val>
                                        </p:tav>
                                      </p:tavLst>
                                    </p:anim>
                                    <p:set>
                                      <p:cBhvr>
                                        <p:cTn id="98" dur="1" fill="hold">
                                          <p:stCondLst>
                                            <p:cond delay="5499"/>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6" grpId="0" animBg="1"/>
      <p:bldP spid="6" grpId="1" animBg="1"/>
      <p:bldP spid="6" grpId="2" animBg="1"/>
      <p:bldP spid="7" grpId="0" animBg="1"/>
      <p:bldP spid="7" grpId="1" animBg="1"/>
      <p:bldP spid="7" grpId="2" animBg="1"/>
      <p:bldP spid="9" grpId="0" animBg="1"/>
      <p:bldP spid="9" grpId="1" animBg="1"/>
      <p:bldP spid="9" grpId="2" animBg="1"/>
      <p:bldP spid="10" grpId="0" animBg="1"/>
      <p:bldP spid="10" grpId="1" animBg="1"/>
      <p:bldP spid="10" grpId="2" animBg="1"/>
      <p:bldP spid="12" grpId="0" animBg="1"/>
      <p:bldP spid="12" grpId="1" animBg="1"/>
      <p:bldP spid="12" grpId="2" animBg="1"/>
      <p:bldP spid="13" grpId="0" animBg="1"/>
      <p:bldP spid="13" grpId="1" animBg="1"/>
      <p:bldP spid="13" grpId="2" animBg="1"/>
      <p:bldP spid="2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Rectángulo"/>
          <p:cNvSpPr/>
          <p:nvPr/>
        </p:nvSpPr>
        <p:spPr>
          <a:xfrm>
            <a:off x="1115616" y="699542"/>
            <a:ext cx="4572000" cy="3416320"/>
          </a:xfrm>
          <a:prstGeom prst="rect">
            <a:avLst/>
          </a:prstGeom>
        </p:spPr>
        <p:txBody>
          <a:bodyPr>
            <a:spAutoFit/>
            <a:scene3d>
              <a:camera prst="obliqueBottomLeft"/>
              <a:lightRig rig="threePt" dir="t"/>
            </a:scene3d>
            <a:sp3d extrusionH="31750">
              <a:extrusionClr>
                <a:srgbClr val="FFC000"/>
              </a:extrusionClr>
            </a:sp3d>
          </a:bodyPr>
          <a:lstStyle/>
          <a:p>
            <a:pPr algn="ctr"/>
            <a:r>
              <a:rPr lang="es-ES" dirty="0" smtClean="0">
                <a:solidFill>
                  <a:schemeClr val="bg1"/>
                </a:solidFill>
                <a:latin typeface="Hobo Std" pitchFamily="34" charset="0"/>
              </a:rPr>
              <a:t>Mejora </a:t>
            </a:r>
            <a:r>
              <a:rPr lang="es-ES" dirty="0">
                <a:solidFill>
                  <a:schemeClr val="bg1"/>
                </a:solidFill>
                <a:latin typeface="Hobo Std" pitchFamily="34" charset="0"/>
              </a:rPr>
              <a:t>la visión: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La </a:t>
            </a:r>
            <a:r>
              <a:rPr lang="es-ES" dirty="0">
                <a:solidFill>
                  <a:schemeClr val="bg1"/>
                </a:solidFill>
                <a:latin typeface="Hobo Std" pitchFamily="34" charset="0"/>
              </a:rPr>
              <a:t>vitamina A, presente en el tomate ayuda a mejorar la visión, la prevención de la ceguera nocturna y la degeneración macular.</a:t>
            </a:r>
          </a:p>
          <a:p>
            <a:pPr algn="ctr"/>
            <a:endParaRPr lang="es-ES" dirty="0">
              <a:solidFill>
                <a:schemeClr val="bg1"/>
              </a:solidFill>
              <a:latin typeface="Hobo Std" pitchFamily="34" charset="0"/>
            </a:endParaRPr>
          </a:p>
          <a:p>
            <a:pPr algn="ctr"/>
            <a:r>
              <a:rPr lang="es-ES" dirty="0">
                <a:solidFill>
                  <a:schemeClr val="bg1"/>
                </a:solidFill>
                <a:latin typeface="Hobo Std" pitchFamily="34" charset="0"/>
              </a:rPr>
              <a:t>Mantiene el intestino sano: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El </a:t>
            </a:r>
            <a:r>
              <a:rPr lang="es-ES" dirty="0">
                <a:solidFill>
                  <a:schemeClr val="bg1"/>
                </a:solidFill>
                <a:latin typeface="Hobo Std" pitchFamily="34" charset="0"/>
              </a:rPr>
              <a:t>tomate mantiene el sistema digestivo saludable y previene contra el estreñimiento y la diarrea. También previene la ictericia y elimina eficazmente las toxinas del cuerpo.</a:t>
            </a:r>
          </a:p>
        </p:txBody>
      </p:sp>
    </p:spTree>
    <p:extLst>
      <p:ext uri="{BB962C8B-B14F-4D97-AF65-F5344CB8AC3E}">
        <p14:creationId xmlns:p14="http://schemas.microsoft.com/office/powerpoint/2010/main" val="2670550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13 Grupo"/>
          <p:cNvGrpSpPr/>
          <p:nvPr/>
        </p:nvGrpSpPr>
        <p:grpSpPr>
          <a:xfrm>
            <a:off x="-13739" y="8062"/>
            <a:ext cx="9144000" cy="5143500"/>
            <a:chOff x="0" y="0"/>
            <a:chExt cx="9144000" cy="5143500"/>
          </a:xfrm>
        </p:grpSpPr>
        <p:sp>
          <p:nvSpPr>
            <p:cNvPr id="15" name="14 Rectángulo"/>
            <p:cNvSpPr/>
            <p:nvPr/>
          </p:nvSpPr>
          <p:spPr>
            <a:xfrm>
              <a:off x="4572000" y="257175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flipH="1">
              <a:off x="4572000" y="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flipH="1">
              <a:off x="0" y="257175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0800000">
              <a:off x="0" y="0"/>
              <a:ext cx="4572000" cy="2571750"/>
            </a:xfrm>
            <a:prstGeom prst="rect">
              <a:avLst/>
            </a:prstGeom>
            <a:gradFill>
              <a:gsLst>
                <a:gs pos="32512">
                  <a:srgbClr val="ED0803">
                    <a:lumMod val="40000"/>
                  </a:srgbClr>
                </a:gs>
                <a:gs pos="61000">
                  <a:srgbClr val="D81006"/>
                </a:gs>
                <a:gs pos="62934">
                  <a:srgbClr val="99FF33"/>
                </a:gs>
                <a:gs pos="100000">
                  <a:srgbClr val="C00000">
                    <a:lumMod val="4000"/>
                  </a:srgbClr>
                </a:gs>
                <a:gs pos="417">
                  <a:schemeClr val="tx1">
                    <a:lumMod val="64000"/>
                    <a:lumOff val="36000"/>
                  </a:schemeClr>
                </a:gs>
                <a:gs pos="10000">
                  <a:srgbClr val="CCFF33"/>
                </a:gs>
                <a:gs pos="67000">
                  <a:srgbClr val="F31207"/>
                </a:gs>
                <a:gs pos="1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 name="7 Imagen" descr="Diapositiva1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13792"/>
            <a:ext cx="9144000" cy="5143500"/>
          </a:xfrm>
          <a:prstGeom prst="rect">
            <a:avLst/>
          </a:prstGeom>
          <a:noFill/>
          <a:ln>
            <a:noFill/>
          </a:ln>
        </p:spPr>
      </p:pic>
      <p:sp>
        <p:nvSpPr>
          <p:cNvPr id="2" name="CuadroTexto 28"/>
          <p:cNvSpPr txBox="1"/>
          <p:nvPr/>
        </p:nvSpPr>
        <p:spPr>
          <a:xfrm rot="16200000">
            <a:off x="-264309" y="1809944"/>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gs>
              <a:gs pos="100000">
                <a:srgbClr val="99FF33"/>
              </a:gs>
              <a:gs pos="61000">
                <a:srgbClr val="FF6600"/>
              </a:gs>
              <a:gs pos="44000">
                <a:srgbClr val="FF0000"/>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3" name="CuadroTexto 28"/>
          <p:cNvSpPr txBox="1"/>
          <p:nvPr/>
        </p:nvSpPr>
        <p:spPr>
          <a:xfrm rot="16200000">
            <a:off x="1252049" y="1784987"/>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gs>
              <a:gs pos="100000">
                <a:srgbClr val="99FF33"/>
              </a:gs>
              <a:gs pos="61000">
                <a:srgbClr val="FF6600"/>
              </a:gs>
              <a:gs pos="44000">
                <a:srgbClr val="FF0000"/>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4" name="CuadroTexto 28"/>
          <p:cNvSpPr txBox="1"/>
          <p:nvPr/>
        </p:nvSpPr>
        <p:spPr>
          <a:xfrm rot="16200000">
            <a:off x="2723518" y="1784987"/>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gs>
              <a:gs pos="100000">
                <a:srgbClr val="99FF33"/>
              </a:gs>
              <a:gs pos="61000">
                <a:srgbClr val="FF6600"/>
              </a:gs>
              <a:gs pos="44000">
                <a:srgbClr val="FF0000"/>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102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5" name="CuadroTexto 28"/>
          <p:cNvSpPr txBox="1"/>
          <p:nvPr/>
        </p:nvSpPr>
        <p:spPr>
          <a:xfrm rot="5400000" flipH="1">
            <a:off x="4426666"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flip="none" rotWithShape="1">
            <a:gsLst>
              <a:gs pos="0">
                <a:srgbClr val="66FF33"/>
              </a:gs>
              <a:gs pos="100000">
                <a:srgbClr val="99FF33"/>
              </a:gs>
              <a:gs pos="61000">
                <a:srgbClr val="FF6600"/>
              </a:gs>
              <a:gs pos="44000">
                <a:srgbClr val="FF0000"/>
              </a:gs>
              <a:gs pos="100000">
                <a:srgbClr val="66FF33"/>
              </a:gs>
            </a:gsLst>
            <a:lin ang="5400000" scaled="1"/>
            <a:tileRect/>
          </a:gradFill>
          <a:ln w="19050">
            <a:solidFill>
              <a:schemeClr val="tx1"/>
            </a:solid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6" name="CuadroTexto 28"/>
          <p:cNvSpPr txBox="1"/>
          <p:nvPr/>
        </p:nvSpPr>
        <p:spPr>
          <a:xfrm rot="5400000" flipH="1">
            <a:off x="5977414"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gs>
              <a:gs pos="100000">
                <a:srgbClr val="99FF33"/>
              </a:gs>
              <a:gs pos="61000">
                <a:srgbClr val="FF6600"/>
              </a:gs>
              <a:gs pos="44000">
                <a:srgbClr val="FF0000"/>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7" name="CuadroTexto 28"/>
          <p:cNvSpPr txBox="1"/>
          <p:nvPr/>
        </p:nvSpPr>
        <p:spPr>
          <a:xfrm rot="5400000" flipH="1">
            <a:off x="7328944" y="1778393"/>
            <a:ext cx="2079365" cy="1550748"/>
          </a:xfrm>
          <a:custGeom>
            <a:avLst/>
            <a:gdLst>
              <a:gd name="connsiteX0" fmla="*/ 3744844 w 3787238"/>
              <a:gd name="connsiteY0" fmla="*/ 1304267 h 3912801"/>
              <a:gd name="connsiteX1" fmla="*/ 3757068 w 3787238"/>
              <a:gd name="connsiteY1" fmla="*/ 1333388 h 3912801"/>
              <a:gd name="connsiteX2" fmla="*/ 3787238 w 3787238"/>
              <a:gd name="connsiteY2" fmla="*/ 1571150 h 3912801"/>
              <a:gd name="connsiteX3" fmla="*/ 3298295 w 3787238"/>
              <a:gd name="connsiteY3" fmla="*/ 2503145 h 3912801"/>
              <a:gd name="connsiteX4" fmla="*/ 2382560 w 3787238"/>
              <a:gd name="connsiteY4" fmla="*/ 3202142 h 3912801"/>
              <a:gd name="connsiteX5" fmla="*/ 2015853 w 3787238"/>
              <a:gd name="connsiteY5" fmla="*/ 3663824 h 3912801"/>
              <a:gd name="connsiteX6" fmla="*/ 1924253 w 3787238"/>
              <a:gd name="connsiteY6" fmla="*/ 3912801 h 3912801"/>
              <a:gd name="connsiteX7" fmla="*/ 1909156 w 3787238"/>
              <a:gd name="connsiteY7" fmla="*/ 3840843 h 3912801"/>
              <a:gd name="connsiteX8" fmla="*/ 1893619 w 3787238"/>
              <a:gd name="connsiteY8" fmla="*/ 3628699 h 3912801"/>
              <a:gd name="connsiteX9" fmla="*/ 2382560 w 3787238"/>
              <a:gd name="connsiteY9" fmla="*/ 2656433 h 3912801"/>
              <a:gd name="connsiteX10" fmla="*/ 3298295 w 3787238"/>
              <a:gd name="connsiteY10" fmla="*/ 1957436 h 3912801"/>
              <a:gd name="connsiteX11" fmla="*/ 3665002 w 3787238"/>
              <a:gd name="connsiteY11" fmla="*/ 1511575 h 3912801"/>
              <a:gd name="connsiteX12" fmla="*/ 42395 w 3787238"/>
              <a:gd name="connsiteY12" fmla="*/ 1304267 h 3912801"/>
              <a:gd name="connsiteX13" fmla="*/ 122236 w 3787238"/>
              <a:gd name="connsiteY13" fmla="*/ 1511575 h 3912801"/>
              <a:gd name="connsiteX14" fmla="*/ 488944 w 3787238"/>
              <a:gd name="connsiteY14" fmla="*/ 1957436 h 3912801"/>
              <a:gd name="connsiteX15" fmla="*/ 1404678 w 3787238"/>
              <a:gd name="connsiteY15" fmla="*/ 2656433 h 3912801"/>
              <a:gd name="connsiteX16" fmla="*/ 1893619 w 3787238"/>
              <a:gd name="connsiteY16" fmla="*/ 3628699 h 3912801"/>
              <a:gd name="connsiteX17" fmla="*/ 1878083 w 3787238"/>
              <a:gd name="connsiteY17" fmla="*/ 3840843 h 3912801"/>
              <a:gd name="connsiteX18" fmla="*/ 1862986 w 3787238"/>
              <a:gd name="connsiteY18" fmla="*/ 3912801 h 3912801"/>
              <a:gd name="connsiteX19" fmla="*/ 1771386 w 3787238"/>
              <a:gd name="connsiteY19" fmla="*/ 3663824 h 3912801"/>
              <a:gd name="connsiteX20" fmla="*/ 1404678 w 3787238"/>
              <a:gd name="connsiteY20" fmla="*/ 3202142 h 3912801"/>
              <a:gd name="connsiteX21" fmla="*/ 488944 w 3787238"/>
              <a:gd name="connsiteY21" fmla="*/ 2503145 h 3912801"/>
              <a:gd name="connsiteX22" fmla="*/ 0 w 3787238"/>
              <a:gd name="connsiteY22" fmla="*/ 1571150 h 3912801"/>
              <a:gd name="connsiteX23" fmla="*/ 30171 w 3787238"/>
              <a:gd name="connsiteY23" fmla="*/ 1333388 h 3912801"/>
              <a:gd name="connsiteX24" fmla="*/ 42395 w 3787238"/>
              <a:gd name="connsiteY24" fmla="*/ 0 h 3912801"/>
              <a:gd name="connsiteX25" fmla="*/ 122236 w 3787238"/>
              <a:gd name="connsiteY25" fmla="*/ 207308 h 3912801"/>
              <a:gd name="connsiteX26" fmla="*/ 488944 w 3787238"/>
              <a:gd name="connsiteY26" fmla="*/ 653169 h 3912801"/>
              <a:gd name="connsiteX27" fmla="*/ 1404678 w 3787238"/>
              <a:gd name="connsiteY27" fmla="*/ 1352166 h 3912801"/>
              <a:gd name="connsiteX28" fmla="*/ 1893619 w 3787238"/>
              <a:gd name="connsiteY28" fmla="*/ 2324432 h 3912801"/>
              <a:gd name="connsiteX29" fmla="*/ 1878083 w 3787238"/>
              <a:gd name="connsiteY29" fmla="*/ 2536576 h 3912801"/>
              <a:gd name="connsiteX30" fmla="*/ 1862986 w 3787238"/>
              <a:gd name="connsiteY30" fmla="*/ 2608534 h 3912801"/>
              <a:gd name="connsiteX31" fmla="*/ 1771386 w 3787238"/>
              <a:gd name="connsiteY31" fmla="*/ 2359557 h 3912801"/>
              <a:gd name="connsiteX32" fmla="*/ 1404678 w 3787238"/>
              <a:gd name="connsiteY32" fmla="*/ 1897875 h 3912801"/>
              <a:gd name="connsiteX33" fmla="*/ 488944 w 3787238"/>
              <a:gd name="connsiteY33" fmla="*/ 1198878 h 3912801"/>
              <a:gd name="connsiteX34" fmla="*/ 0 w 3787238"/>
              <a:gd name="connsiteY34" fmla="*/ 266883 h 3912801"/>
              <a:gd name="connsiteX35" fmla="*/ 30171 w 3787238"/>
              <a:gd name="connsiteY35" fmla="*/ 29121 h 3912801"/>
              <a:gd name="connsiteX36" fmla="*/ 3744844 w 3787238"/>
              <a:gd name="connsiteY36" fmla="*/ 0 h 3912801"/>
              <a:gd name="connsiteX37" fmla="*/ 3757068 w 3787238"/>
              <a:gd name="connsiteY37" fmla="*/ 29121 h 3912801"/>
              <a:gd name="connsiteX38" fmla="*/ 3787238 w 3787238"/>
              <a:gd name="connsiteY38" fmla="*/ 266883 h 3912801"/>
              <a:gd name="connsiteX39" fmla="*/ 3298295 w 3787238"/>
              <a:gd name="connsiteY39" fmla="*/ 1198878 h 3912801"/>
              <a:gd name="connsiteX40" fmla="*/ 2382560 w 3787238"/>
              <a:gd name="connsiteY40" fmla="*/ 1897875 h 3912801"/>
              <a:gd name="connsiteX41" fmla="*/ 2015853 w 3787238"/>
              <a:gd name="connsiteY41" fmla="*/ 2359557 h 3912801"/>
              <a:gd name="connsiteX42" fmla="*/ 1924253 w 3787238"/>
              <a:gd name="connsiteY42" fmla="*/ 2608534 h 3912801"/>
              <a:gd name="connsiteX43" fmla="*/ 1909156 w 3787238"/>
              <a:gd name="connsiteY43" fmla="*/ 2536576 h 3912801"/>
              <a:gd name="connsiteX44" fmla="*/ 1893619 w 3787238"/>
              <a:gd name="connsiteY44" fmla="*/ 2324432 h 3912801"/>
              <a:gd name="connsiteX45" fmla="*/ 2382560 w 3787238"/>
              <a:gd name="connsiteY45" fmla="*/ 1352166 h 3912801"/>
              <a:gd name="connsiteX46" fmla="*/ 3298295 w 3787238"/>
              <a:gd name="connsiteY46" fmla="*/ 653169 h 3912801"/>
              <a:gd name="connsiteX47" fmla="*/ 3665002 w 3787238"/>
              <a:gd name="connsiteY47" fmla="*/ 207308 h 391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87238" h="3912801">
                <a:moveTo>
                  <a:pt x="3744844" y="1304267"/>
                </a:moveTo>
                <a:lnTo>
                  <a:pt x="3757068" y="1333388"/>
                </a:lnTo>
                <a:cubicBezTo>
                  <a:pt x="3777180" y="1408957"/>
                  <a:pt x="3787238" y="1488211"/>
                  <a:pt x="3787238" y="1571150"/>
                </a:cubicBezTo>
                <a:cubicBezTo>
                  <a:pt x="3787238" y="1908664"/>
                  <a:pt x="3624257" y="2219329"/>
                  <a:pt x="3298295" y="2503145"/>
                </a:cubicBezTo>
                <a:cubicBezTo>
                  <a:pt x="2991670" y="2735186"/>
                  <a:pt x="2686424" y="2968184"/>
                  <a:pt x="2382560" y="3202142"/>
                </a:cubicBezTo>
                <a:cubicBezTo>
                  <a:pt x="2219579" y="3347886"/>
                  <a:pt x="2097343" y="3501781"/>
                  <a:pt x="2015853" y="3663824"/>
                </a:cubicBezTo>
                <a:lnTo>
                  <a:pt x="1924253" y="3912801"/>
                </a:lnTo>
                <a:lnTo>
                  <a:pt x="1909156" y="3840843"/>
                </a:lnTo>
                <a:cubicBezTo>
                  <a:pt x="1898797" y="3768449"/>
                  <a:pt x="1893619" y="3697734"/>
                  <a:pt x="1893619" y="3628699"/>
                </a:cubicBezTo>
                <a:cubicBezTo>
                  <a:pt x="1893619" y="3272009"/>
                  <a:pt x="2056598" y="2947921"/>
                  <a:pt x="2382560" y="2656433"/>
                </a:cubicBezTo>
                <a:cubicBezTo>
                  <a:pt x="2686424" y="2422475"/>
                  <a:pt x="2991670" y="2189477"/>
                  <a:pt x="3298295" y="1957436"/>
                </a:cubicBezTo>
                <a:cubicBezTo>
                  <a:pt x="3461276" y="1815528"/>
                  <a:pt x="3583512" y="1666906"/>
                  <a:pt x="3665002" y="1511575"/>
                </a:cubicBezTo>
                <a:close/>
                <a:moveTo>
                  <a:pt x="42395" y="1304267"/>
                </a:moveTo>
                <a:lnTo>
                  <a:pt x="122236" y="1511575"/>
                </a:lnTo>
                <a:cubicBezTo>
                  <a:pt x="203727" y="1666906"/>
                  <a:pt x="325963" y="1815529"/>
                  <a:pt x="488944" y="1957436"/>
                </a:cubicBezTo>
                <a:cubicBezTo>
                  <a:pt x="795569" y="2189477"/>
                  <a:pt x="1100814" y="2422475"/>
                  <a:pt x="1404678" y="2656433"/>
                </a:cubicBezTo>
                <a:cubicBezTo>
                  <a:pt x="1730640" y="2947921"/>
                  <a:pt x="1893619" y="3272009"/>
                  <a:pt x="1893619" y="3628699"/>
                </a:cubicBezTo>
                <a:cubicBezTo>
                  <a:pt x="1893619" y="3697734"/>
                  <a:pt x="1888441" y="3768449"/>
                  <a:pt x="1878083" y="3840843"/>
                </a:cubicBezTo>
                <a:lnTo>
                  <a:pt x="1862986" y="3912801"/>
                </a:lnTo>
                <a:lnTo>
                  <a:pt x="1771386" y="3663824"/>
                </a:lnTo>
                <a:cubicBezTo>
                  <a:pt x="1689895" y="3501781"/>
                  <a:pt x="1567659" y="3347886"/>
                  <a:pt x="1404678" y="3202142"/>
                </a:cubicBezTo>
                <a:cubicBezTo>
                  <a:pt x="1100814" y="2968184"/>
                  <a:pt x="795569" y="2735186"/>
                  <a:pt x="488944" y="2503145"/>
                </a:cubicBezTo>
                <a:cubicBezTo>
                  <a:pt x="162981" y="2219329"/>
                  <a:pt x="0" y="1908664"/>
                  <a:pt x="0" y="1571150"/>
                </a:cubicBezTo>
                <a:cubicBezTo>
                  <a:pt x="0" y="1488211"/>
                  <a:pt x="10059" y="1408957"/>
                  <a:pt x="30171" y="1333388"/>
                </a:cubicBezTo>
                <a:close/>
                <a:moveTo>
                  <a:pt x="42395" y="0"/>
                </a:moveTo>
                <a:lnTo>
                  <a:pt x="122236" y="207308"/>
                </a:lnTo>
                <a:cubicBezTo>
                  <a:pt x="203727" y="362639"/>
                  <a:pt x="325963" y="511261"/>
                  <a:pt x="488944" y="653169"/>
                </a:cubicBezTo>
                <a:cubicBezTo>
                  <a:pt x="795569" y="885210"/>
                  <a:pt x="1100814" y="1118208"/>
                  <a:pt x="1404678" y="1352166"/>
                </a:cubicBezTo>
                <a:cubicBezTo>
                  <a:pt x="1730640" y="1643654"/>
                  <a:pt x="1893619" y="1967742"/>
                  <a:pt x="1893619" y="2324432"/>
                </a:cubicBezTo>
                <a:cubicBezTo>
                  <a:pt x="1893619" y="2393467"/>
                  <a:pt x="1888441" y="2464182"/>
                  <a:pt x="1878083" y="2536576"/>
                </a:cubicBezTo>
                <a:lnTo>
                  <a:pt x="1862986" y="2608534"/>
                </a:lnTo>
                <a:lnTo>
                  <a:pt x="1771386" y="2359557"/>
                </a:lnTo>
                <a:cubicBezTo>
                  <a:pt x="1689895" y="2197514"/>
                  <a:pt x="1567659" y="2043619"/>
                  <a:pt x="1404678" y="1897875"/>
                </a:cubicBezTo>
                <a:cubicBezTo>
                  <a:pt x="1100814" y="1663917"/>
                  <a:pt x="795569" y="1430919"/>
                  <a:pt x="488944" y="1198878"/>
                </a:cubicBezTo>
                <a:cubicBezTo>
                  <a:pt x="162981" y="915062"/>
                  <a:pt x="0" y="604397"/>
                  <a:pt x="0" y="266883"/>
                </a:cubicBezTo>
                <a:cubicBezTo>
                  <a:pt x="0" y="183944"/>
                  <a:pt x="10059" y="104690"/>
                  <a:pt x="30171" y="29121"/>
                </a:cubicBezTo>
                <a:close/>
                <a:moveTo>
                  <a:pt x="3744844" y="0"/>
                </a:moveTo>
                <a:lnTo>
                  <a:pt x="3757068" y="29121"/>
                </a:lnTo>
                <a:cubicBezTo>
                  <a:pt x="3777180" y="104690"/>
                  <a:pt x="3787238" y="183944"/>
                  <a:pt x="3787238" y="266883"/>
                </a:cubicBezTo>
                <a:cubicBezTo>
                  <a:pt x="3787238" y="604397"/>
                  <a:pt x="3624257" y="915062"/>
                  <a:pt x="3298295" y="1198878"/>
                </a:cubicBezTo>
                <a:cubicBezTo>
                  <a:pt x="2991670" y="1430919"/>
                  <a:pt x="2686424" y="1663917"/>
                  <a:pt x="2382560" y="1897875"/>
                </a:cubicBezTo>
                <a:cubicBezTo>
                  <a:pt x="2219579" y="2043619"/>
                  <a:pt x="2097343" y="2197514"/>
                  <a:pt x="2015853" y="2359557"/>
                </a:cubicBezTo>
                <a:lnTo>
                  <a:pt x="1924253" y="2608534"/>
                </a:lnTo>
                <a:lnTo>
                  <a:pt x="1909156" y="2536576"/>
                </a:lnTo>
                <a:cubicBezTo>
                  <a:pt x="1898797" y="2464182"/>
                  <a:pt x="1893619" y="2393467"/>
                  <a:pt x="1893619" y="2324432"/>
                </a:cubicBezTo>
                <a:cubicBezTo>
                  <a:pt x="1893619" y="1967742"/>
                  <a:pt x="2056598" y="1643654"/>
                  <a:pt x="2382560" y="1352166"/>
                </a:cubicBezTo>
                <a:cubicBezTo>
                  <a:pt x="2686424" y="1118208"/>
                  <a:pt x="2991670" y="885210"/>
                  <a:pt x="3298295" y="653169"/>
                </a:cubicBezTo>
                <a:cubicBezTo>
                  <a:pt x="3461276" y="511261"/>
                  <a:pt x="3583512" y="362639"/>
                  <a:pt x="3665002" y="207308"/>
                </a:cubicBezTo>
                <a:close/>
              </a:path>
            </a:pathLst>
          </a:custGeom>
          <a:gradFill>
            <a:gsLst>
              <a:gs pos="0">
                <a:srgbClr val="66FF33"/>
              </a:gs>
              <a:gs pos="100000">
                <a:srgbClr val="99FF33"/>
              </a:gs>
              <a:gs pos="61000">
                <a:srgbClr val="FF6600"/>
              </a:gs>
              <a:gs pos="44000">
                <a:srgbClr val="FF0000"/>
              </a:gs>
              <a:gs pos="100000">
                <a:srgbClr val="66FF33"/>
              </a:gs>
            </a:gsLst>
            <a:lin ang="5400000" scaled="1"/>
          </a:gradFill>
          <a:ln w="19050">
            <a:solidFill>
              <a:schemeClr val="tx1"/>
            </a:solidFill>
          </a:ln>
          <a:effectLst>
            <a:reflection blurRad="6350" stA="50000" endA="300" endPos="90000" dir="5400000" sy="-100000" algn="bl" rotWithShape="0"/>
          </a:effectLst>
          <a:scene3d>
            <a:camera prst="orthographicFront"/>
            <a:lightRig rig="threePt" dir="t">
              <a:rot lat="0" lon="0" rev="3000000"/>
            </a:lightRig>
          </a:scene3d>
          <a:sp3d prstMaterial="flat">
            <a:bevelT w="152400" h="50800" prst="softRound"/>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sp3d extrusionH="57150">
              <a:bevelT w="38100" h="38100"/>
            </a:sp3d>
          </a:bodyPr>
          <a:lstStyle/>
          <a:p>
            <a:pPr algn="ctr"/>
            <a:endParaRPr lang="es-ES" sz="11500" dirty="0">
              <a:latin typeface="Webdings" panose="05030102010509060703" pitchFamily="18" charset="2"/>
            </a:endParaRPr>
          </a:p>
        </p:txBody>
      </p:sp>
      <p:sp>
        <p:nvSpPr>
          <p:cNvPr id="19" name="18 Rectángulo"/>
          <p:cNvSpPr/>
          <p:nvPr/>
        </p:nvSpPr>
        <p:spPr>
          <a:xfrm>
            <a:off x="-21994" y="0"/>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66586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2" presetClass="entr" presetSubtype="2"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500" fill="hold"/>
                                        <p:tgtEl>
                                          <p:spTgt spid="2"/>
                                        </p:tgtEl>
                                        <p:attrNameLst>
                                          <p:attrName>ppt_x</p:attrName>
                                        </p:attrNameLst>
                                      </p:cBhvr>
                                      <p:tavLst>
                                        <p:tav tm="0">
                                          <p:val>
                                            <p:strVal val="1+#ppt_w/2"/>
                                          </p:val>
                                        </p:tav>
                                        <p:tav tm="100000">
                                          <p:val>
                                            <p:strVal val="#ppt_x"/>
                                          </p:val>
                                        </p:tav>
                                      </p:tavLst>
                                    </p:anim>
                                    <p:anim calcmode="lin" valueType="num">
                                      <p:cBhvr additive="base">
                                        <p:cTn id="11" dur="2500" fill="hold"/>
                                        <p:tgtEl>
                                          <p:spTgt spid="2"/>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2500" fill="hold"/>
                                        <p:tgtEl>
                                          <p:spTgt spid="2"/>
                                        </p:tgtEl>
                                        <p:attrNameLst>
                                          <p:attrName>ppt_w</p:attrName>
                                        </p:attrNameLst>
                                      </p:cBhvr>
                                      <p:tavLst>
                                        <p:tav tm="0" fmla="#ppt_w*sin(2.5*pi*$)">
                                          <p:val>
                                            <p:fltVal val="0"/>
                                          </p:val>
                                        </p:tav>
                                        <p:tav tm="100000">
                                          <p:val>
                                            <p:fltVal val="1"/>
                                          </p:val>
                                        </p:tav>
                                      </p:tavLst>
                                    </p:anim>
                                    <p:anim calcmode="lin" valueType="num">
                                      <p:cBhvr>
                                        <p:cTn id="15" dur="2500" fill="hold"/>
                                        <p:tgtEl>
                                          <p:spTgt spid="2"/>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2500"/>
                                  </p:stCondLst>
                                  <p:childTnLst>
                                    <p:anim calcmode="lin" valueType="num">
                                      <p:cBhvr additive="base">
                                        <p:cTn id="17" dur="3000"/>
                                        <p:tgtEl>
                                          <p:spTgt spid="2"/>
                                        </p:tgtEl>
                                        <p:attrNameLst>
                                          <p:attrName>ppt_x</p:attrName>
                                        </p:attrNameLst>
                                      </p:cBhvr>
                                      <p:tavLst>
                                        <p:tav tm="0">
                                          <p:val>
                                            <p:strVal val="ppt_x"/>
                                          </p:val>
                                        </p:tav>
                                        <p:tav tm="100000">
                                          <p:val>
                                            <p:strVal val="1+ppt_w/2"/>
                                          </p:val>
                                        </p:tav>
                                      </p:tavLst>
                                    </p:anim>
                                    <p:anim calcmode="lin" valueType="num">
                                      <p:cBhvr additive="base">
                                        <p:cTn id="18" dur="3000"/>
                                        <p:tgtEl>
                                          <p:spTgt spid="2"/>
                                        </p:tgtEl>
                                        <p:attrNameLst>
                                          <p:attrName>ppt_y</p:attrName>
                                        </p:attrNameLst>
                                      </p:cBhvr>
                                      <p:tavLst>
                                        <p:tav tm="0">
                                          <p:val>
                                            <p:strVal val="ppt_y"/>
                                          </p:val>
                                        </p:tav>
                                        <p:tav tm="100000">
                                          <p:val>
                                            <p:strVal val="ppt_y"/>
                                          </p:val>
                                        </p:tav>
                                      </p:tavLst>
                                    </p:anim>
                                    <p:set>
                                      <p:cBhvr>
                                        <p:cTn id="19" dur="1" fill="hold">
                                          <p:stCondLst>
                                            <p:cond delay="2999"/>
                                          </p:stCondLst>
                                        </p:cTn>
                                        <p:tgtEl>
                                          <p:spTgt spid="2"/>
                                        </p:tgtEl>
                                        <p:attrNameLst>
                                          <p:attrName>style.visibility</p:attrName>
                                        </p:attrNameLst>
                                      </p:cBhvr>
                                      <p:to>
                                        <p:strVal val="hidden"/>
                                      </p:to>
                                    </p:set>
                                  </p:childTnLst>
                                </p:cTn>
                              </p:par>
                              <p:par>
                                <p:cTn id="20" presetID="2" presetClass="entr" presetSubtype="2"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0" fill="hold"/>
                                        <p:tgtEl>
                                          <p:spTgt spid="3"/>
                                        </p:tgtEl>
                                        <p:attrNameLst>
                                          <p:attrName>ppt_x</p:attrName>
                                        </p:attrNameLst>
                                      </p:cBhvr>
                                      <p:tavLst>
                                        <p:tav tm="0">
                                          <p:val>
                                            <p:strVal val="1+#ppt_w/2"/>
                                          </p:val>
                                        </p:tav>
                                        <p:tav tm="100000">
                                          <p:val>
                                            <p:strVal val="#ppt_x"/>
                                          </p:val>
                                        </p:tav>
                                      </p:tavLst>
                                    </p:anim>
                                    <p:anim calcmode="lin" valueType="num">
                                      <p:cBhvr additive="base">
                                        <p:cTn id="23" dur="2500" fill="hold"/>
                                        <p:tgtEl>
                                          <p:spTgt spid="3"/>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p:cTn id="26" dur="2500" fill="hold"/>
                                        <p:tgtEl>
                                          <p:spTgt spid="3"/>
                                        </p:tgtEl>
                                        <p:attrNameLst>
                                          <p:attrName>ppt_w</p:attrName>
                                        </p:attrNameLst>
                                      </p:cBhvr>
                                      <p:tavLst>
                                        <p:tav tm="0" fmla="#ppt_w*sin(2.5*pi*$)">
                                          <p:val>
                                            <p:fltVal val="0"/>
                                          </p:val>
                                        </p:tav>
                                        <p:tav tm="100000">
                                          <p:val>
                                            <p:fltVal val="1"/>
                                          </p:val>
                                        </p:tav>
                                      </p:tavLst>
                                    </p:anim>
                                    <p:anim calcmode="lin" valueType="num">
                                      <p:cBhvr>
                                        <p:cTn id="27" dur="2500" fill="hold"/>
                                        <p:tgtEl>
                                          <p:spTgt spid="3"/>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2500"/>
                                  </p:stCondLst>
                                  <p:childTnLst>
                                    <p:anim calcmode="lin" valueType="num">
                                      <p:cBhvr additive="base">
                                        <p:cTn id="29" dur="3000"/>
                                        <p:tgtEl>
                                          <p:spTgt spid="3"/>
                                        </p:tgtEl>
                                        <p:attrNameLst>
                                          <p:attrName>ppt_x</p:attrName>
                                        </p:attrNameLst>
                                      </p:cBhvr>
                                      <p:tavLst>
                                        <p:tav tm="0">
                                          <p:val>
                                            <p:strVal val="ppt_x"/>
                                          </p:val>
                                        </p:tav>
                                        <p:tav tm="100000">
                                          <p:val>
                                            <p:strVal val="1+ppt_w/2"/>
                                          </p:val>
                                        </p:tav>
                                      </p:tavLst>
                                    </p:anim>
                                    <p:anim calcmode="lin" valueType="num">
                                      <p:cBhvr additive="base">
                                        <p:cTn id="30" dur="3000"/>
                                        <p:tgtEl>
                                          <p:spTgt spid="3"/>
                                        </p:tgtEl>
                                        <p:attrNameLst>
                                          <p:attrName>ppt_y</p:attrName>
                                        </p:attrNameLst>
                                      </p:cBhvr>
                                      <p:tavLst>
                                        <p:tav tm="0">
                                          <p:val>
                                            <p:strVal val="ppt_y"/>
                                          </p:val>
                                        </p:tav>
                                        <p:tav tm="100000">
                                          <p:val>
                                            <p:strVal val="ppt_y"/>
                                          </p:val>
                                        </p:tav>
                                      </p:tavLst>
                                    </p:anim>
                                    <p:set>
                                      <p:cBhvr>
                                        <p:cTn id="31" dur="1" fill="hold">
                                          <p:stCondLst>
                                            <p:cond delay="2999"/>
                                          </p:stCondLst>
                                        </p:cTn>
                                        <p:tgtEl>
                                          <p:spTgt spid="3"/>
                                        </p:tgtEl>
                                        <p:attrNameLst>
                                          <p:attrName>style.visibility</p:attrName>
                                        </p:attrNameLst>
                                      </p:cBhvr>
                                      <p:to>
                                        <p:strVal val="hidden"/>
                                      </p:to>
                                    </p:set>
                                  </p:childTnLst>
                                </p:cTn>
                              </p:par>
                              <p:par>
                                <p:cTn id="32" presetID="2" presetClass="entr" presetSubtype="2"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2500" fill="hold"/>
                                        <p:tgtEl>
                                          <p:spTgt spid="4"/>
                                        </p:tgtEl>
                                        <p:attrNameLst>
                                          <p:attrName>ppt_x</p:attrName>
                                        </p:attrNameLst>
                                      </p:cBhvr>
                                      <p:tavLst>
                                        <p:tav tm="0">
                                          <p:val>
                                            <p:strVal val="1+#ppt_w/2"/>
                                          </p:val>
                                        </p:tav>
                                        <p:tav tm="100000">
                                          <p:val>
                                            <p:strVal val="#ppt_x"/>
                                          </p:val>
                                        </p:tav>
                                      </p:tavLst>
                                    </p:anim>
                                    <p:anim calcmode="lin" valueType="num">
                                      <p:cBhvr additive="base">
                                        <p:cTn id="35" dur="2500" fill="hold"/>
                                        <p:tgtEl>
                                          <p:spTgt spid="4"/>
                                        </p:tgtEl>
                                        <p:attrNameLst>
                                          <p:attrName>ppt_y</p:attrName>
                                        </p:attrNameLst>
                                      </p:cBhvr>
                                      <p:tavLst>
                                        <p:tav tm="0">
                                          <p:val>
                                            <p:strVal val="#ppt_y"/>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p:cTn id="38" dur="2500" fill="hold"/>
                                        <p:tgtEl>
                                          <p:spTgt spid="4"/>
                                        </p:tgtEl>
                                        <p:attrNameLst>
                                          <p:attrName>ppt_w</p:attrName>
                                        </p:attrNameLst>
                                      </p:cBhvr>
                                      <p:tavLst>
                                        <p:tav tm="0" fmla="#ppt_w*sin(2.5*pi*$)">
                                          <p:val>
                                            <p:fltVal val="0"/>
                                          </p:val>
                                        </p:tav>
                                        <p:tav tm="100000">
                                          <p:val>
                                            <p:fltVal val="1"/>
                                          </p:val>
                                        </p:tav>
                                      </p:tavLst>
                                    </p:anim>
                                    <p:anim calcmode="lin" valueType="num">
                                      <p:cBhvr>
                                        <p:cTn id="39" dur="2500" fill="hold"/>
                                        <p:tgtEl>
                                          <p:spTgt spid="4"/>
                                        </p:tgtEl>
                                        <p:attrNameLst>
                                          <p:attrName>ppt_h</p:attrName>
                                        </p:attrNameLst>
                                      </p:cBhvr>
                                      <p:tavLst>
                                        <p:tav tm="0">
                                          <p:val>
                                            <p:strVal val="#ppt_h"/>
                                          </p:val>
                                        </p:tav>
                                        <p:tav tm="100000">
                                          <p:val>
                                            <p:strVal val="#ppt_h"/>
                                          </p:val>
                                        </p:tav>
                                      </p:tavLst>
                                    </p:anim>
                                  </p:childTnLst>
                                </p:cTn>
                              </p:par>
                              <p:par>
                                <p:cTn id="40" presetID="2" presetClass="exit" presetSubtype="2" fill="hold" grpId="2" nodeType="withEffect">
                                  <p:stCondLst>
                                    <p:cond delay="2500"/>
                                  </p:stCondLst>
                                  <p:childTnLst>
                                    <p:anim calcmode="lin" valueType="num">
                                      <p:cBhvr additive="base">
                                        <p:cTn id="41" dur="3000"/>
                                        <p:tgtEl>
                                          <p:spTgt spid="4"/>
                                        </p:tgtEl>
                                        <p:attrNameLst>
                                          <p:attrName>ppt_x</p:attrName>
                                        </p:attrNameLst>
                                      </p:cBhvr>
                                      <p:tavLst>
                                        <p:tav tm="0">
                                          <p:val>
                                            <p:strVal val="ppt_x"/>
                                          </p:val>
                                        </p:tav>
                                        <p:tav tm="100000">
                                          <p:val>
                                            <p:strVal val="1+ppt_w/2"/>
                                          </p:val>
                                        </p:tav>
                                      </p:tavLst>
                                    </p:anim>
                                    <p:anim calcmode="lin" valueType="num">
                                      <p:cBhvr additive="base">
                                        <p:cTn id="42" dur="3000"/>
                                        <p:tgtEl>
                                          <p:spTgt spid="4"/>
                                        </p:tgtEl>
                                        <p:attrNameLst>
                                          <p:attrName>ppt_y</p:attrName>
                                        </p:attrNameLst>
                                      </p:cBhvr>
                                      <p:tavLst>
                                        <p:tav tm="0">
                                          <p:val>
                                            <p:strVal val="ppt_y"/>
                                          </p:val>
                                        </p:tav>
                                        <p:tav tm="100000">
                                          <p:val>
                                            <p:strVal val="ppt_y"/>
                                          </p:val>
                                        </p:tav>
                                      </p:tavLst>
                                    </p:anim>
                                    <p:set>
                                      <p:cBhvr>
                                        <p:cTn id="43" dur="1" fill="hold">
                                          <p:stCondLst>
                                            <p:cond delay="2999"/>
                                          </p:stCondLst>
                                        </p:cTn>
                                        <p:tgtEl>
                                          <p:spTgt spid="4"/>
                                        </p:tgtEl>
                                        <p:attrNameLst>
                                          <p:attrName>style.visibility</p:attrName>
                                        </p:attrNameLst>
                                      </p:cBhvr>
                                      <p:to>
                                        <p:strVal val="hidden"/>
                                      </p:to>
                                    </p:set>
                                  </p:childTnLst>
                                </p:cTn>
                              </p:par>
                              <p:par>
                                <p:cTn id="44" presetID="2" presetClass="entr" presetSubtype="8"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2500" fill="hold"/>
                                        <p:tgtEl>
                                          <p:spTgt spid="5"/>
                                        </p:tgtEl>
                                        <p:attrNameLst>
                                          <p:attrName>ppt_x</p:attrName>
                                        </p:attrNameLst>
                                      </p:cBhvr>
                                      <p:tavLst>
                                        <p:tav tm="0">
                                          <p:val>
                                            <p:strVal val="0-#ppt_w/2"/>
                                          </p:val>
                                        </p:tav>
                                        <p:tav tm="100000">
                                          <p:val>
                                            <p:strVal val="#ppt_x"/>
                                          </p:val>
                                        </p:tav>
                                      </p:tavLst>
                                    </p:anim>
                                    <p:anim calcmode="lin" valueType="num">
                                      <p:cBhvr additive="base">
                                        <p:cTn id="47" dur="2500" fill="hold"/>
                                        <p:tgtEl>
                                          <p:spTgt spid="5"/>
                                        </p:tgtEl>
                                        <p:attrNameLst>
                                          <p:attrName>ppt_y</p:attrName>
                                        </p:attrNameLst>
                                      </p:cBhvr>
                                      <p:tavLst>
                                        <p:tav tm="0">
                                          <p:val>
                                            <p:strVal val="#ppt_y"/>
                                          </p:val>
                                        </p:tav>
                                        <p:tav tm="100000">
                                          <p:val>
                                            <p:strVal val="#ppt_y"/>
                                          </p:val>
                                        </p:tav>
                                      </p:tavLst>
                                    </p:anim>
                                  </p:childTnLst>
                                </p:cTn>
                              </p:par>
                              <p:par>
                                <p:cTn id="48" presetID="19" presetClass="entr" presetSubtype="10" fill="hold" grpId="1" nodeType="with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p:cTn id="50" dur="2500" fill="hold"/>
                                        <p:tgtEl>
                                          <p:spTgt spid="5"/>
                                        </p:tgtEl>
                                        <p:attrNameLst>
                                          <p:attrName>ppt_w</p:attrName>
                                        </p:attrNameLst>
                                      </p:cBhvr>
                                      <p:tavLst>
                                        <p:tav tm="0" fmla="#ppt_w*sin(2.5*pi*$)">
                                          <p:val>
                                            <p:fltVal val="0"/>
                                          </p:val>
                                        </p:tav>
                                        <p:tav tm="100000">
                                          <p:val>
                                            <p:fltVal val="1"/>
                                          </p:val>
                                        </p:tav>
                                      </p:tavLst>
                                    </p:anim>
                                    <p:anim calcmode="lin" valueType="num">
                                      <p:cBhvr>
                                        <p:cTn id="51" dur="2500" fill="hold"/>
                                        <p:tgtEl>
                                          <p:spTgt spid="5"/>
                                        </p:tgtEl>
                                        <p:attrNameLst>
                                          <p:attrName>ppt_h</p:attrName>
                                        </p:attrNameLst>
                                      </p:cBhvr>
                                      <p:tavLst>
                                        <p:tav tm="0">
                                          <p:val>
                                            <p:strVal val="#ppt_h"/>
                                          </p:val>
                                        </p:tav>
                                        <p:tav tm="100000">
                                          <p:val>
                                            <p:strVal val="#ppt_h"/>
                                          </p:val>
                                        </p:tav>
                                      </p:tavLst>
                                    </p:anim>
                                  </p:childTnLst>
                                </p:cTn>
                              </p:par>
                              <p:par>
                                <p:cTn id="52" presetID="2" presetClass="exit" presetSubtype="8" fill="hold" grpId="2" nodeType="withEffect">
                                  <p:stCondLst>
                                    <p:cond delay="2500"/>
                                  </p:stCondLst>
                                  <p:childTnLst>
                                    <p:anim calcmode="lin" valueType="num">
                                      <p:cBhvr additive="base">
                                        <p:cTn id="53" dur="3000"/>
                                        <p:tgtEl>
                                          <p:spTgt spid="5"/>
                                        </p:tgtEl>
                                        <p:attrNameLst>
                                          <p:attrName>ppt_x</p:attrName>
                                        </p:attrNameLst>
                                      </p:cBhvr>
                                      <p:tavLst>
                                        <p:tav tm="0">
                                          <p:val>
                                            <p:strVal val="ppt_x"/>
                                          </p:val>
                                        </p:tav>
                                        <p:tav tm="100000">
                                          <p:val>
                                            <p:strVal val="0-ppt_w/2"/>
                                          </p:val>
                                        </p:tav>
                                      </p:tavLst>
                                    </p:anim>
                                    <p:anim calcmode="lin" valueType="num">
                                      <p:cBhvr additive="base">
                                        <p:cTn id="54" dur="3000"/>
                                        <p:tgtEl>
                                          <p:spTgt spid="5"/>
                                        </p:tgtEl>
                                        <p:attrNameLst>
                                          <p:attrName>ppt_y</p:attrName>
                                        </p:attrNameLst>
                                      </p:cBhvr>
                                      <p:tavLst>
                                        <p:tav tm="0">
                                          <p:val>
                                            <p:strVal val="ppt_y"/>
                                          </p:val>
                                        </p:tav>
                                        <p:tav tm="100000">
                                          <p:val>
                                            <p:strVal val="ppt_y"/>
                                          </p:val>
                                        </p:tav>
                                      </p:tavLst>
                                    </p:anim>
                                    <p:set>
                                      <p:cBhvr>
                                        <p:cTn id="55" dur="1" fill="hold">
                                          <p:stCondLst>
                                            <p:cond delay="2999"/>
                                          </p:stCondLst>
                                        </p:cTn>
                                        <p:tgtEl>
                                          <p:spTgt spid="5"/>
                                        </p:tgtEl>
                                        <p:attrNameLst>
                                          <p:attrName>style.visibility</p:attrName>
                                        </p:attrNameLst>
                                      </p:cBhvr>
                                      <p:to>
                                        <p:strVal val="hidden"/>
                                      </p:to>
                                    </p:set>
                                  </p:childTnLst>
                                </p:cTn>
                              </p:par>
                              <p:par>
                                <p:cTn id="56" presetID="2" presetClass="entr" presetSubtype="8"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additive="base">
                                        <p:cTn id="58" dur="2500" fill="hold"/>
                                        <p:tgtEl>
                                          <p:spTgt spid="6"/>
                                        </p:tgtEl>
                                        <p:attrNameLst>
                                          <p:attrName>ppt_x</p:attrName>
                                        </p:attrNameLst>
                                      </p:cBhvr>
                                      <p:tavLst>
                                        <p:tav tm="0">
                                          <p:val>
                                            <p:strVal val="0-#ppt_w/2"/>
                                          </p:val>
                                        </p:tav>
                                        <p:tav tm="100000">
                                          <p:val>
                                            <p:strVal val="#ppt_x"/>
                                          </p:val>
                                        </p:tav>
                                      </p:tavLst>
                                    </p:anim>
                                    <p:anim calcmode="lin" valueType="num">
                                      <p:cBhvr additive="base">
                                        <p:cTn id="59" dur="2500" fill="hold"/>
                                        <p:tgtEl>
                                          <p:spTgt spid="6"/>
                                        </p:tgtEl>
                                        <p:attrNameLst>
                                          <p:attrName>ppt_y</p:attrName>
                                        </p:attrNameLst>
                                      </p:cBhvr>
                                      <p:tavLst>
                                        <p:tav tm="0">
                                          <p:val>
                                            <p:strVal val="#ppt_y"/>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p:cTn id="62" dur="2500" fill="hold"/>
                                        <p:tgtEl>
                                          <p:spTgt spid="6"/>
                                        </p:tgtEl>
                                        <p:attrNameLst>
                                          <p:attrName>ppt_w</p:attrName>
                                        </p:attrNameLst>
                                      </p:cBhvr>
                                      <p:tavLst>
                                        <p:tav tm="0" fmla="#ppt_w*sin(2.5*pi*$)">
                                          <p:val>
                                            <p:fltVal val="0"/>
                                          </p:val>
                                        </p:tav>
                                        <p:tav tm="100000">
                                          <p:val>
                                            <p:fltVal val="1"/>
                                          </p:val>
                                        </p:tav>
                                      </p:tavLst>
                                    </p:anim>
                                    <p:anim calcmode="lin" valueType="num">
                                      <p:cBhvr>
                                        <p:cTn id="63" dur="2500" fill="hold"/>
                                        <p:tgtEl>
                                          <p:spTgt spid="6"/>
                                        </p:tgtEl>
                                        <p:attrNameLst>
                                          <p:attrName>ppt_h</p:attrName>
                                        </p:attrNameLst>
                                      </p:cBhvr>
                                      <p:tavLst>
                                        <p:tav tm="0">
                                          <p:val>
                                            <p:strVal val="#ppt_h"/>
                                          </p:val>
                                        </p:tav>
                                        <p:tav tm="100000">
                                          <p:val>
                                            <p:strVal val="#ppt_h"/>
                                          </p:val>
                                        </p:tav>
                                      </p:tavLst>
                                    </p:anim>
                                  </p:childTnLst>
                                </p:cTn>
                              </p:par>
                              <p:par>
                                <p:cTn id="64" presetID="2" presetClass="exit" presetSubtype="8" fill="hold" grpId="2" nodeType="withEffect">
                                  <p:stCondLst>
                                    <p:cond delay="2500"/>
                                  </p:stCondLst>
                                  <p:childTnLst>
                                    <p:anim calcmode="lin" valueType="num">
                                      <p:cBhvr additive="base">
                                        <p:cTn id="65" dur="3000"/>
                                        <p:tgtEl>
                                          <p:spTgt spid="6"/>
                                        </p:tgtEl>
                                        <p:attrNameLst>
                                          <p:attrName>ppt_x</p:attrName>
                                        </p:attrNameLst>
                                      </p:cBhvr>
                                      <p:tavLst>
                                        <p:tav tm="0">
                                          <p:val>
                                            <p:strVal val="ppt_x"/>
                                          </p:val>
                                        </p:tav>
                                        <p:tav tm="100000">
                                          <p:val>
                                            <p:strVal val="0-ppt_w/2"/>
                                          </p:val>
                                        </p:tav>
                                      </p:tavLst>
                                    </p:anim>
                                    <p:anim calcmode="lin" valueType="num">
                                      <p:cBhvr additive="base">
                                        <p:cTn id="66" dur="3000"/>
                                        <p:tgtEl>
                                          <p:spTgt spid="6"/>
                                        </p:tgtEl>
                                        <p:attrNameLst>
                                          <p:attrName>ppt_y</p:attrName>
                                        </p:attrNameLst>
                                      </p:cBhvr>
                                      <p:tavLst>
                                        <p:tav tm="0">
                                          <p:val>
                                            <p:strVal val="ppt_y"/>
                                          </p:val>
                                        </p:tav>
                                        <p:tav tm="100000">
                                          <p:val>
                                            <p:strVal val="ppt_y"/>
                                          </p:val>
                                        </p:tav>
                                      </p:tavLst>
                                    </p:anim>
                                    <p:set>
                                      <p:cBhvr>
                                        <p:cTn id="67" dur="1" fill="hold">
                                          <p:stCondLst>
                                            <p:cond delay="2999"/>
                                          </p:stCondLst>
                                        </p:cTn>
                                        <p:tgtEl>
                                          <p:spTgt spid="6"/>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2500" fill="hold"/>
                                        <p:tgtEl>
                                          <p:spTgt spid="7"/>
                                        </p:tgtEl>
                                        <p:attrNameLst>
                                          <p:attrName>ppt_x</p:attrName>
                                        </p:attrNameLst>
                                      </p:cBhvr>
                                      <p:tavLst>
                                        <p:tav tm="0">
                                          <p:val>
                                            <p:strVal val="0-#ppt_w/2"/>
                                          </p:val>
                                        </p:tav>
                                        <p:tav tm="100000">
                                          <p:val>
                                            <p:strVal val="#ppt_x"/>
                                          </p:val>
                                        </p:tav>
                                      </p:tavLst>
                                    </p:anim>
                                    <p:anim calcmode="lin" valueType="num">
                                      <p:cBhvr additive="base">
                                        <p:cTn id="71" dur="2500" fill="hold"/>
                                        <p:tgtEl>
                                          <p:spTgt spid="7"/>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7"/>
                                        </p:tgtEl>
                                        <p:attrNameLst>
                                          <p:attrName>style.visibility</p:attrName>
                                        </p:attrNameLst>
                                      </p:cBhvr>
                                      <p:to>
                                        <p:strVal val="visible"/>
                                      </p:to>
                                    </p:set>
                                    <p:anim calcmode="lin" valueType="num">
                                      <p:cBhvr>
                                        <p:cTn id="74" dur="2500" fill="hold"/>
                                        <p:tgtEl>
                                          <p:spTgt spid="7"/>
                                        </p:tgtEl>
                                        <p:attrNameLst>
                                          <p:attrName>ppt_w</p:attrName>
                                        </p:attrNameLst>
                                      </p:cBhvr>
                                      <p:tavLst>
                                        <p:tav tm="0" fmla="#ppt_w*sin(2.5*pi*$)">
                                          <p:val>
                                            <p:fltVal val="0"/>
                                          </p:val>
                                        </p:tav>
                                        <p:tav tm="100000">
                                          <p:val>
                                            <p:fltVal val="1"/>
                                          </p:val>
                                        </p:tav>
                                      </p:tavLst>
                                    </p:anim>
                                    <p:anim calcmode="lin" valueType="num">
                                      <p:cBhvr>
                                        <p:cTn id="75" dur="2500" fill="hold"/>
                                        <p:tgtEl>
                                          <p:spTgt spid="7"/>
                                        </p:tgtEl>
                                        <p:attrNameLst>
                                          <p:attrName>ppt_h</p:attrName>
                                        </p:attrNameLst>
                                      </p:cBhvr>
                                      <p:tavLst>
                                        <p:tav tm="0">
                                          <p:val>
                                            <p:strVal val="#ppt_h"/>
                                          </p:val>
                                        </p:tav>
                                        <p:tav tm="100000">
                                          <p:val>
                                            <p:strVal val="#ppt_h"/>
                                          </p:val>
                                        </p:tav>
                                      </p:tavLst>
                                    </p:anim>
                                  </p:childTnLst>
                                </p:cTn>
                              </p:par>
                              <p:par>
                                <p:cTn id="76" presetID="2" presetClass="exit" presetSubtype="8" fill="hold" grpId="2" nodeType="withEffect">
                                  <p:stCondLst>
                                    <p:cond delay="2500"/>
                                  </p:stCondLst>
                                  <p:childTnLst>
                                    <p:anim calcmode="lin" valueType="num">
                                      <p:cBhvr additive="base">
                                        <p:cTn id="77" dur="3000"/>
                                        <p:tgtEl>
                                          <p:spTgt spid="7"/>
                                        </p:tgtEl>
                                        <p:attrNameLst>
                                          <p:attrName>ppt_x</p:attrName>
                                        </p:attrNameLst>
                                      </p:cBhvr>
                                      <p:tavLst>
                                        <p:tav tm="0">
                                          <p:val>
                                            <p:strVal val="ppt_x"/>
                                          </p:val>
                                        </p:tav>
                                        <p:tav tm="100000">
                                          <p:val>
                                            <p:strVal val="0-ppt_w/2"/>
                                          </p:val>
                                        </p:tav>
                                      </p:tavLst>
                                    </p:anim>
                                    <p:anim calcmode="lin" valueType="num">
                                      <p:cBhvr additive="base">
                                        <p:cTn id="78" dur="3000"/>
                                        <p:tgtEl>
                                          <p:spTgt spid="7"/>
                                        </p:tgtEl>
                                        <p:attrNameLst>
                                          <p:attrName>ppt_y</p:attrName>
                                        </p:attrNameLst>
                                      </p:cBhvr>
                                      <p:tavLst>
                                        <p:tav tm="0">
                                          <p:val>
                                            <p:strVal val="ppt_y"/>
                                          </p:val>
                                        </p:tav>
                                        <p:tav tm="100000">
                                          <p:val>
                                            <p:strVal val="ppt_y"/>
                                          </p:val>
                                        </p:tav>
                                      </p:tavLst>
                                    </p:anim>
                                    <p:set>
                                      <p:cBhvr>
                                        <p:cTn id="79" dur="1" fill="hold">
                                          <p:stCondLst>
                                            <p:cond delay="2999"/>
                                          </p:stCondLst>
                                        </p:cTn>
                                        <p:tgtEl>
                                          <p:spTgt spid="7"/>
                                        </p:tgtEl>
                                        <p:attrNameLst>
                                          <p:attrName>style.visibility</p:attrName>
                                        </p:attrNameLst>
                                      </p:cBhvr>
                                      <p:to>
                                        <p:strVal val="hidden"/>
                                      </p:to>
                                    </p:set>
                                  </p:childTnLst>
                                </p:cTn>
                              </p:par>
                              <p:par>
                                <p:cTn id="80" presetID="23" presetClass="entr" presetSubtype="272" fill="hold"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750" fill="hold"/>
                                        <p:tgtEl>
                                          <p:spTgt spid="8"/>
                                        </p:tgtEl>
                                        <p:attrNameLst>
                                          <p:attrName>ppt_w</p:attrName>
                                        </p:attrNameLst>
                                      </p:cBhvr>
                                      <p:tavLst>
                                        <p:tav tm="0">
                                          <p:val>
                                            <p:strVal val="2/3*#ppt_w"/>
                                          </p:val>
                                        </p:tav>
                                        <p:tav tm="100000">
                                          <p:val>
                                            <p:strVal val="#ppt_w"/>
                                          </p:val>
                                        </p:tav>
                                      </p:tavLst>
                                    </p:anim>
                                    <p:anim calcmode="lin" valueType="num">
                                      <p:cBhvr>
                                        <p:cTn id="83" dur="5750" fill="hold"/>
                                        <p:tgtEl>
                                          <p:spTgt spid="8"/>
                                        </p:tgtEl>
                                        <p:attrNameLst>
                                          <p:attrName>ppt_h</p:attrName>
                                        </p:attrNameLst>
                                      </p:cBhvr>
                                      <p:tavLst>
                                        <p:tav tm="0">
                                          <p:val>
                                            <p:strVal val="2/3*#ppt_h"/>
                                          </p:val>
                                        </p:tav>
                                        <p:tav tm="100000">
                                          <p:val>
                                            <p:strVal val="#ppt_h"/>
                                          </p:val>
                                        </p:tav>
                                      </p:tavLst>
                                    </p:anim>
                                  </p:childTnLst>
                                </p:cTn>
                              </p:par>
                              <p:par>
                                <p:cTn id="84" presetID="16" presetClass="entr" presetSubtype="42" fill="hold" nodeType="with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barn(outHorizontal)">
                                      <p:cBhvr>
                                        <p:cTn id="86" dur="5750"/>
                                        <p:tgtEl>
                                          <p:spTgt spid="8"/>
                                        </p:tgtEl>
                                      </p:cBhvr>
                                    </p:animEffect>
                                  </p:childTnLst>
                                </p:cTn>
                              </p:par>
                              <p:par>
                                <p:cTn id="87" presetID="23" presetClass="exit" presetSubtype="16" fill="hold" nodeType="withEffect">
                                  <p:stCondLst>
                                    <p:cond delay="0"/>
                                  </p:stCondLst>
                                  <p:childTnLst>
                                    <p:anim calcmode="lin" valueType="num">
                                      <p:cBhvr>
                                        <p:cTn id="88" dur="5750"/>
                                        <p:tgtEl>
                                          <p:spTgt spid="14"/>
                                        </p:tgtEl>
                                        <p:attrNameLst>
                                          <p:attrName>ppt_w</p:attrName>
                                        </p:attrNameLst>
                                      </p:cBhvr>
                                      <p:tavLst>
                                        <p:tav tm="0">
                                          <p:val>
                                            <p:strVal val="ppt_w"/>
                                          </p:val>
                                        </p:tav>
                                        <p:tav tm="100000">
                                          <p:val>
                                            <p:strVal val="4*ppt_w"/>
                                          </p:val>
                                        </p:tav>
                                      </p:tavLst>
                                    </p:anim>
                                    <p:anim calcmode="lin" valueType="num">
                                      <p:cBhvr>
                                        <p:cTn id="89" dur="5750"/>
                                        <p:tgtEl>
                                          <p:spTgt spid="14"/>
                                        </p:tgtEl>
                                        <p:attrNameLst>
                                          <p:attrName>ppt_h</p:attrName>
                                        </p:attrNameLst>
                                      </p:cBhvr>
                                      <p:tavLst>
                                        <p:tav tm="0">
                                          <p:val>
                                            <p:strVal val="ppt_h"/>
                                          </p:val>
                                        </p:tav>
                                        <p:tav tm="100000">
                                          <p:val>
                                            <p:strVal val="4*ppt_h"/>
                                          </p:val>
                                        </p:tav>
                                      </p:tavLst>
                                    </p:anim>
                                    <p:set>
                                      <p:cBhvr>
                                        <p:cTn id="90" dur="1" fill="hold">
                                          <p:stCondLst>
                                            <p:cond delay="574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66 Grupo"/>
          <p:cNvGrpSpPr/>
          <p:nvPr/>
        </p:nvGrpSpPr>
        <p:grpSpPr>
          <a:xfrm>
            <a:off x="-3840" y="-14034"/>
            <a:ext cx="9144000" cy="5143500"/>
            <a:chOff x="0" y="0"/>
            <a:chExt cx="9144000" cy="5143500"/>
          </a:xfrm>
        </p:grpSpPr>
        <p:sp>
          <p:nvSpPr>
            <p:cNvPr id="68" name="67 Rectángulo"/>
            <p:cNvSpPr/>
            <p:nvPr/>
          </p:nvSpPr>
          <p:spPr>
            <a:xfrm>
              <a:off x="4572000" y="2571750"/>
              <a:ext cx="4572000" cy="2571750"/>
            </a:xfrm>
            <a:prstGeom prst="rect">
              <a:avLst/>
            </a:prstGeom>
            <a:gradFill>
              <a:gsLst>
                <a:gs pos="27000">
                  <a:srgbClr val="ED0803">
                    <a:lumMod val="38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a:off x="0" y="2571750"/>
              <a:ext cx="4572000" cy="2571750"/>
            </a:xfrm>
            <a:prstGeom prst="rect">
              <a:avLst/>
            </a:prstGeom>
            <a:gradFill>
              <a:gsLst>
                <a:gs pos="27000">
                  <a:srgbClr val="ED0803">
                    <a:lumMod val="38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0800000">
              <a:off x="0" y="0"/>
              <a:ext cx="4572000" cy="2571750"/>
            </a:xfrm>
            <a:prstGeom prst="rect">
              <a:avLst/>
            </a:prstGeom>
            <a:gradFill>
              <a:gsLst>
                <a:gs pos="27000">
                  <a:srgbClr val="ED0803">
                    <a:lumMod val="38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6" name="65 Imagen" descr="TOMATES"/>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29766" y="0"/>
            <a:ext cx="9161190" cy="5143500"/>
          </a:xfrm>
          <a:prstGeom prst="rect">
            <a:avLst/>
          </a:prstGeom>
          <a:noFill/>
          <a:ln>
            <a:noFill/>
          </a:ln>
          <a:effectLst/>
        </p:spPr>
      </p:pic>
      <p:sp>
        <p:nvSpPr>
          <p:cNvPr id="9" name="8 Triángulo isósceles"/>
          <p:cNvSpPr/>
          <p:nvPr/>
        </p:nvSpPr>
        <p:spPr>
          <a:xfrm rot="5400000">
            <a:off x="1330496" y="-40803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isósceles"/>
          <p:cNvSpPr/>
          <p:nvPr/>
        </p:nvSpPr>
        <p:spPr>
          <a:xfrm rot="5400000">
            <a:off x="1482896" y="-25563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isósceles"/>
          <p:cNvSpPr/>
          <p:nvPr/>
        </p:nvSpPr>
        <p:spPr>
          <a:xfrm rot="5400000">
            <a:off x="1635296" y="-10323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isósceles"/>
          <p:cNvSpPr/>
          <p:nvPr/>
        </p:nvSpPr>
        <p:spPr>
          <a:xfrm rot="5400000">
            <a:off x="1787696" y="491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isósceles"/>
          <p:cNvSpPr/>
          <p:nvPr/>
        </p:nvSpPr>
        <p:spPr>
          <a:xfrm rot="5400000">
            <a:off x="1940096" y="2015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isósceles"/>
          <p:cNvSpPr/>
          <p:nvPr/>
        </p:nvSpPr>
        <p:spPr>
          <a:xfrm rot="5400000">
            <a:off x="2092496" y="3539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isósceles"/>
          <p:cNvSpPr/>
          <p:nvPr/>
        </p:nvSpPr>
        <p:spPr>
          <a:xfrm rot="5400000">
            <a:off x="2244896" y="5063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isósceles"/>
          <p:cNvSpPr/>
          <p:nvPr/>
        </p:nvSpPr>
        <p:spPr>
          <a:xfrm rot="5400000">
            <a:off x="2397296" y="6587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isósceles"/>
          <p:cNvSpPr/>
          <p:nvPr/>
        </p:nvSpPr>
        <p:spPr>
          <a:xfrm rot="5400000">
            <a:off x="2549696" y="8111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isósceles"/>
          <p:cNvSpPr/>
          <p:nvPr/>
        </p:nvSpPr>
        <p:spPr>
          <a:xfrm rot="5400000">
            <a:off x="2702096" y="9635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isósceles"/>
          <p:cNvSpPr/>
          <p:nvPr/>
        </p:nvSpPr>
        <p:spPr>
          <a:xfrm rot="5400000">
            <a:off x="2854496" y="11159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isósceles"/>
          <p:cNvSpPr/>
          <p:nvPr/>
        </p:nvSpPr>
        <p:spPr>
          <a:xfrm rot="5400000">
            <a:off x="3006896" y="12683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isósceles"/>
          <p:cNvSpPr/>
          <p:nvPr/>
        </p:nvSpPr>
        <p:spPr>
          <a:xfrm rot="5400000">
            <a:off x="3159296" y="142076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isósceles"/>
          <p:cNvSpPr/>
          <p:nvPr/>
        </p:nvSpPr>
        <p:spPr>
          <a:xfrm rot="16200000" flipH="1">
            <a:off x="6731096" y="-33602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isósceles"/>
          <p:cNvSpPr/>
          <p:nvPr/>
        </p:nvSpPr>
        <p:spPr>
          <a:xfrm rot="16200000" flipH="1">
            <a:off x="6578696" y="-18362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isósceles"/>
          <p:cNvSpPr/>
          <p:nvPr/>
        </p:nvSpPr>
        <p:spPr>
          <a:xfrm rot="16200000" flipH="1">
            <a:off x="6426296" y="-31226"/>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isósceles"/>
          <p:cNvSpPr/>
          <p:nvPr/>
        </p:nvSpPr>
        <p:spPr>
          <a:xfrm rot="16200000" flipH="1">
            <a:off x="6273896" y="1211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isósceles"/>
          <p:cNvSpPr/>
          <p:nvPr/>
        </p:nvSpPr>
        <p:spPr>
          <a:xfrm rot="16200000" flipH="1">
            <a:off x="6121496" y="2735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isósceles"/>
          <p:cNvSpPr/>
          <p:nvPr/>
        </p:nvSpPr>
        <p:spPr>
          <a:xfrm rot="16200000" flipH="1">
            <a:off x="5969096" y="4259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isósceles"/>
          <p:cNvSpPr/>
          <p:nvPr/>
        </p:nvSpPr>
        <p:spPr>
          <a:xfrm rot="16200000" flipH="1">
            <a:off x="5816696" y="5783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isósceles"/>
          <p:cNvSpPr/>
          <p:nvPr/>
        </p:nvSpPr>
        <p:spPr>
          <a:xfrm rot="16200000" flipH="1">
            <a:off x="5664296" y="7307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isósceles"/>
          <p:cNvSpPr/>
          <p:nvPr/>
        </p:nvSpPr>
        <p:spPr>
          <a:xfrm rot="16200000" flipH="1">
            <a:off x="5511896" y="8831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isósceles"/>
          <p:cNvSpPr/>
          <p:nvPr/>
        </p:nvSpPr>
        <p:spPr>
          <a:xfrm rot="16200000" flipH="1">
            <a:off x="5359496" y="10355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isósceles"/>
          <p:cNvSpPr/>
          <p:nvPr/>
        </p:nvSpPr>
        <p:spPr>
          <a:xfrm rot="16200000" flipH="1">
            <a:off x="5207096" y="11879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isósceles"/>
          <p:cNvSpPr/>
          <p:nvPr/>
        </p:nvSpPr>
        <p:spPr>
          <a:xfrm rot="16200000" flipH="1">
            <a:off x="5054696" y="13403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isósceles"/>
          <p:cNvSpPr/>
          <p:nvPr/>
        </p:nvSpPr>
        <p:spPr>
          <a:xfrm rot="16200000" flipH="1">
            <a:off x="4902296" y="1492774"/>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isósceles"/>
          <p:cNvSpPr/>
          <p:nvPr/>
        </p:nvSpPr>
        <p:spPr>
          <a:xfrm rot="16200000">
            <a:off x="6731096" y="45171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isósceles"/>
          <p:cNvSpPr/>
          <p:nvPr/>
        </p:nvSpPr>
        <p:spPr>
          <a:xfrm rot="16200000">
            <a:off x="6578696" y="43647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isósceles"/>
          <p:cNvSpPr/>
          <p:nvPr/>
        </p:nvSpPr>
        <p:spPr>
          <a:xfrm rot="16200000">
            <a:off x="6426296" y="42123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isósceles"/>
          <p:cNvSpPr/>
          <p:nvPr/>
        </p:nvSpPr>
        <p:spPr>
          <a:xfrm rot="16200000">
            <a:off x="6273896" y="40599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isósceles"/>
          <p:cNvSpPr/>
          <p:nvPr/>
        </p:nvSpPr>
        <p:spPr>
          <a:xfrm rot="16200000">
            <a:off x="6121496" y="39075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isósceles"/>
          <p:cNvSpPr/>
          <p:nvPr/>
        </p:nvSpPr>
        <p:spPr>
          <a:xfrm rot="16200000">
            <a:off x="5969096" y="37551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isósceles"/>
          <p:cNvSpPr/>
          <p:nvPr/>
        </p:nvSpPr>
        <p:spPr>
          <a:xfrm rot="16200000">
            <a:off x="5816696" y="36027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isósceles"/>
          <p:cNvSpPr/>
          <p:nvPr/>
        </p:nvSpPr>
        <p:spPr>
          <a:xfrm rot="16200000">
            <a:off x="5664296" y="34503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isósceles"/>
          <p:cNvSpPr/>
          <p:nvPr/>
        </p:nvSpPr>
        <p:spPr>
          <a:xfrm rot="16200000">
            <a:off x="5511896" y="32979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isósceles"/>
          <p:cNvSpPr/>
          <p:nvPr/>
        </p:nvSpPr>
        <p:spPr>
          <a:xfrm rot="16200000">
            <a:off x="5359496" y="31455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isósceles"/>
          <p:cNvSpPr/>
          <p:nvPr/>
        </p:nvSpPr>
        <p:spPr>
          <a:xfrm rot="16200000">
            <a:off x="5207096" y="29931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isósceles"/>
          <p:cNvSpPr/>
          <p:nvPr/>
        </p:nvSpPr>
        <p:spPr>
          <a:xfrm rot="16200000">
            <a:off x="5054696" y="28407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isósceles"/>
          <p:cNvSpPr/>
          <p:nvPr/>
        </p:nvSpPr>
        <p:spPr>
          <a:xfrm rot="16200000">
            <a:off x="4902296" y="2688310"/>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Triángulo isósceles"/>
          <p:cNvSpPr/>
          <p:nvPr/>
        </p:nvSpPr>
        <p:spPr>
          <a:xfrm rot="5400000" flipH="1">
            <a:off x="1330496" y="44451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Triángulo isósceles"/>
          <p:cNvSpPr/>
          <p:nvPr/>
        </p:nvSpPr>
        <p:spPr>
          <a:xfrm rot="5400000" flipH="1">
            <a:off x="1482896" y="42927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Triángulo isósceles"/>
          <p:cNvSpPr/>
          <p:nvPr/>
        </p:nvSpPr>
        <p:spPr>
          <a:xfrm rot="5400000" flipH="1">
            <a:off x="1635296" y="41403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Triángulo isósceles"/>
          <p:cNvSpPr/>
          <p:nvPr/>
        </p:nvSpPr>
        <p:spPr>
          <a:xfrm rot="5400000" flipH="1">
            <a:off x="1787696" y="39879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Triángulo isósceles"/>
          <p:cNvSpPr/>
          <p:nvPr/>
        </p:nvSpPr>
        <p:spPr>
          <a:xfrm rot="5400000" flipH="1">
            <a:off x="1940096" y="38355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Triángulo isósceles"/>
          <p:cNvSpPr/>
          <p:nvPr/>
        </p:nvSpPr>
        <p:spPr>
          <a:xfrm rot="5400000" flipH="1">
            <a:off x="2092496" y="36831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Triángulo isósceles"/>
          <p:cNvSpPr/>
          <p:nvPr/>
        </p:nvSpPr>
        <p:spPr>
          <a:xfrm rot="5400000" flipH="1">
            <a:off x="2244896" y="35307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Triángulo isósceles"/>
          <p:cNvSpPr/>
          <p:nvPr/>
        </p:nvSpPr>
        <p:spPr>
          <a:xfrm rot="5400000" flipH="1">
            <a:off x="2397296" y="33783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Triángulo isósceles"/>
          <p:cNvSpPr/>
          <p:nvPr/>
        </p:nvSpPr>
        <p:spPr>
          <a:xfrm rot="5400000" flipH="1">
            <a:off x="2549696" y="32259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Triángulo isósceles"/>
          <p:cNvSpPr/>
          <p:nvPr/>
        </p:nvSpPr>
        <p:spPr>
          <a:xfrm rot="5400000" flipH="1">
            <a:off x="2702096" y="30735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Triángulo isósceles"/>
          <p:cNvSpPr/>
          <p:nvPr/>
        </p:nvSpPr>
        <p:spPr>
          <a:xfrm rot="5400000" flipH="1">
            <a:off x="2854496" y="29211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Triángulo isósceles"/>
          <p:cNvSpPr/>
          <p:nvPr/>
        </p:nvSpPr>
        <p:spPr>
          <a:xfrm rot="5400000" flipH="1">
            <a:off x="3006896" y="27687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Triángulo isósceles"/>
          <p:cNvSpPr/>
          <p:nvPr/>
        </p:nvSpPr>
        <p:spPr>
          <a:xfrm rot="5400000" flipH="1">
            <a:off x="3159296" y="2616302"/>
            <a:ext cx="1060704" cy="914400"/>
          </a:xfrm>
          <a:prstGeom prst="triangle">
            <a:avLst/>
          </a:prstGeom>
          <a:gradFill flip="none" rotWithShape="1">
            <a:gsLst>
              <a:gs pos="53000">
                <a:srgbClr val="FFFF00">
                  <a:alpha val="0"/>
                </a:srgbClr>
              </a:gs>
              <a:gs pos="79000">
                <a:srgbClr val="99FF33">
                  <a:alpha val="42000"/>
                </a:srgbClr>
              </a:gs>
              <a:gs pos="63000">
                <a:srgbClr val="FF3300"/>
              </a:gs>
            </a:gsLst>
            <a:path path="shape">
              <a:fillToRect l="50000" t="50000" r="50000" b="50000"/>
            </a:path>
            <a:tileRect/>
          </a:gradFill>
          <a:ln>
            <a:noFill/>
          </a:ln>
          <a:effectLst>
            <a:outerShdw dist="50800" dir="5400000" sx="200000" sy="200000" algn="ctr" rotWithShape="0">
              <a:srgbClr val="CCFF33">
                <a:alpha val="39000"/>
              </a:srgb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a:off x="-12910" y="-812626"/>
            <a:ext cx="9144000" cy="676875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59600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5"/>
                                        </p:tgtEl>
                                        <p:attrNameLst>
                                          <p:attrName>style.opacity</p:attrName>
                                        </p:attrNameLst>
                                      </p:cBhvr>
                                      <p:to>
                                        <p:strVal val="0"/>
                                      </p:to>
                                    </p:set>
                                    <p:animEffect filter="image" prLst="opacity: 0">
                                      <p:cBhvr rctx="IE">
                                        <p:cTn id="7" dur="indefinite"/>
                                        <p:tgtEl>
                                          <p:spTgt spid="65"/>
                                        </p:tgtEl>
                                      </p:cBhvr>
                                    </p:animEffect>
                                  </p:childTnLst>
                                </p:cTn>
                              </p:par>
                              <p:par>
                                <p:cTn id="8" presetID="19" presetClass="entr" presetSubtype="5"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 calcmode="lin" valueType="num">
                                      <p:cBhvr>
                                        <p:cTn id="10" dur="4500" fill="hold"/>
                                        <p:tgtEl>
                                          <p:spTgt spid="10"/>
                                        </p:tgtEl>
                                        <p:attrNameLst>
                                          <p:attrName>ppt_w</p:attrName>
                                        </p:attrNameLst>
                                      </p:cBhvr>
                                      <p:tavLst>
                                        <p:tav tm="0">
                                          <p:val>
                                            <p:strVal val="#ppt_w"/>
                                          </p:val>
                                        </p:tav>
                                        <p:tav tm="100000">
                                          <p:val>
                                            <p:strVal val="#ppt_w"/>
                                          </p:val>
                                        </p:tav>
                                      </p:tavLst>
                                    </p:anim>
                                    <p:anim calcmode="lin" valueType="num">
                                      <p:cBhvr>
                                        <p:cTn id="11" dur="4500" fill="hold"/>
                                        <p:tgtEl>
                                          <p:spTgt spid="10"/>
                                        </p:tgtEl>
                                        <p:attrNameLst>
                                          <p:attrName>ppt_h</p:attrName>
                                        </p:attrNameLst>
                                      </p:cBhvr>
                                      <p:tavLst>
                                        <p:tav tm="0" fmla="#ppt_h*sin(2.5*pi*$)">
                                          <p:val>
                                            <p:fltVal val="0"/>
                                          </p:val>
                                        </p:tav>
                                        <p:tav tm="100000">
                                          <p:val>
                                            <p:fltVal val="1"/>
                                          </p:val>
                                        </p:tav>
                                      </p:tavLst>
                                    </p:anim>
                                  </p:childTnLst>
                                </p:cTn>
                              </p:par>
                              <p:par>
                                <p:cTn id="12" presetID="8" presetClass="emph" presetSubtype="0" repeatCount="indefinite" fill="hold" grpId="1" nodeType="withEffect">
                                  <p:stCondLst>
                                    <p:cond delay="0"/>
                                  </p:stCondLst>
                                  <p:childTnLst>
                                    <p:animRot by="21600000">
                                      <p:cBhvr>
                                        <p:cTn id="13" dur="4250" fill="hold"/>
                                        <p:tgtEl>
                                          <p:spTgt spid="10"/>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10"/>
                                        </p:tgtEl>
                                        <p:attrNameLst>
                                          <p:attrName>ppt_x</p:attrName>
                                        </p:attrNameLst>
                                      </p:cBhvr>
                                      <p:tavLst>
                                        <p:tav tm="0">
                                          <p:val>
                                            <p:strVal val="ppt_x"/>
                                          </p:val>
                                        </p:tav>
                                        <p:tav tm="100000">
                                          <p:val>
                                            <p:strVal val="1+ppt_w/2"/>
                                          </p:val>
                                        </p:tav>
                                      </p:tavLst>
                                    </p:anim>
                                    <p:anim calcmode="lin" valueType="num">
                                      <p:cBhvr additive="base">
                                        <p:cTn id="16" dur="5500"/>
                                        <p:tgtEl>
                                          <p:spTgt spid="10"/>
                                        </p:tgtEl>
                                        <p:attrNameLst>
                                          <p:attrName>ppt_y</p:attrName>
                                        </p:attrNameLst>
                                      </p:cBhvr>
                                      <p:tavLst>
                                        <p:tav tm="0">
                                          <p:val>
                                            <p:strVal val="ppt_y"/>
                                          </p:val>
                                        </p:tav>
                                        <p:tav tm="100000">
                                          <p:val>
                                            <p:strVal val="1+ppt_h/2"/>
                                          </p:val>
                                        </p:tav>
                                      </p:tavLst>
                                    </p:anim>
                                    <p:set>
                                      <p:cBhvr>
                                        <p:cTn id="17" dur="1" fill="hold">
                                          <p:stCondLst>
                                            <p:cond delay="5499"/>
                                          </p:stCondLst>
                                        </p:cTn>
                                        <p:tgtEl>
                                          <p:spTgt spid="10"/>
                                        </p:tgtEl>
                                        <p:attrNameLst>
                                          <p:attrName>style.visibility</p:attrName>
                                        </p:attrNameLst>
                                      </p:cBhvr>
                                      <p:to>
                                        <p:strVal val="hidden"/>
                                      </p:to>
                                    </p:set>
                                  </p:childTnLst>
                                </p:cTn>
                              </p:par>
                              <p:par>
                                <p:cTn id="18" presetID="19" presetClass="entr" presetSubtype="5"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4500" fill="hold"/>
                                        <p:tgtEl>
                                          <p:spTgt spid="9"/>
                                        </p:tgtEl>
                                        <p:attrNameLst>
                                          <p:attrName>ppt_w</p:attrName>
                                        </p:attrNameLst>
                                      </p:cBhvr>
                                      <p:tavLst>
                                        <p:tav tm="0">
                                          <p:val>
                                            <p:strVal val="#ppt_w"/>
                                          </p:val>
                                        </p:tav>
                                        <p:tav tm="100000">
                                          <p:val>
                                            <p:strVal val="#ppt_w"/>
                                          </p:val>
                                        </p:tav>
                                      </p:tavLst>
                                    </p:anim>
                                    <p:anim calcmode="lin" valueType="num">
                                      <p:cBhvr>
                                        <p:cTn id="21" dur="4500" fill="hold"/>
                                        <p:tgtEl>
                                          <p:spTgt spid="9"/>
                                        </p:tgtEl>
                                        <p:attrNameLst>
                                          <p:attrName>ppt_h</p:attrName>
                                        </p:attrNameLst>
                                      </p:cBhvr>
                                      <p:tavLst>
                                        <p:tav tm="0" fmla="#ppt_h*sin(2.5*pi*$)">
                                          <p:val>
                                            <p:fltVal val="0"/>
                                          </p:val>
                                        </p:tav>
                                        <p:tav tm="100000">
                                          <p:val>
                                            <p:fltVal val="1"/>
                                          </p:val>
                                        </p:tav>
                                      </p:tavLst>
                                    </p:anim>
                                  </p:childTnLst>
                                </p:cTn>
                              </p:par>
                              <p:par>
                                <p:cTn id="22" presetID="8" presetClass="emph" presetSubtype="0" repeatCount="indefinite" fill="hold" grpId="1" nodeType="withEffect">
                                  <p:stCondLst>
                                    <p:cond delay="0"/>
                                  </p:stCondLst>
                                  <p:childTnLst>
                                    <p:animRot by="21600000">
                                      <p:cBhvr>
                                        <p:cTn id="23" dur="4250" fill="hold"/>
                                        <p:tgtEl>
                                          <p:spTgt spid="9"/>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9"/>
                                        </p:tgtEl>
                                        <p:attrNameLst>
                                          <p:attrName>ppt_x</p:attrName>
                                        </p:attrNameLst>
                                      </p:cBhvr>
                                      <p:tavLst>
                                        <p:tav tm="0">
                                          <p:val>
                                            <p:strVal val="ppt_x"/>
                                          </p:val>
                                        </p:tav>
                                        <p:tav tm="100000">
                                          <p:val>
                                            <p:strVal val="1+ppt_w/2"/>
                                          </p:val>
                                        </p:tav>
                                      </p:tavLst>
                                    </p:anim>
                                    <p:anim calcmode="lin" valueType="num">
                                      <p:cBhvr additive="base">
                                        <p:cTn id="26" dur="5500"/>
                                        <p:tgtEl>
                                          <p:spTgt spid="9"/>
                                        </p:tgtEl>
                                        <p:attrNameLst>
                                          <p:attrName>ppt_y</p:attrName>
                                        </p:attrNameLst>
                                      </p:cBhvr>
                                      <p:tavLst>
                                        <p:tav tm="0">
                                          <p:val>
                                            <p:strVal val="ppt_y"/>
                                          </p:val>
                                        </p:tav>
                                        <p:tav tm="100000">
                                          <p:val>
                                            <p:strVal val="1+ppt_h/2"/>
                                          </p:val>
                                        </p:tav>
                                      </p:tavLst>
                                    </p:anim>
                                    <p:set>
                                      <p:cBhvr>
                                        <p:cTn id="27" dur="1" fill="hold">
                                          <p:stCondLst>
                                            <p:cond delay="5499"/>
                                          </p:stCondLst>
                                        </p:cTn>
                                        <p:tgtEl>
                                          <p:spTgt spid="9"/>
                                        </p:tgtEl>
                                        <p:attrNameLst>
                                          <p:attrName>style.visibility</p:attrName>
                                        </p:attrNameLst>
                                      </p:cBhvr>
                                      <p:to>
                                        <p:strVal val="hidden"/>
                                      </p:to>
                                    </p:set>
                                  </p:childTnLst>
                                </p:cTn>
                              </p:par>
                              <p:par>
                                <p:cTn id="28" presetID="19" presetClass="entr" presetSubtype="5"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p:cTn id="30" dur="4500" fill="hold"/>
                                        <p:tgtEl>
                                          <p:spTgt spid="11"/>
                                        </p:tgtEl>
                                        <p:attrNameLst>
                                          <p:attrName>ppt_w</p:attrName>
                                        </p:attrNameLst>
                                      </p:cBhvr>
                                      <p:tavLst>
                                        <p:tav tm="0">
                                          <p:val>
                                            <p:strVal val="#ppt_w"/>
                                          </p:val>
                                        </p:tav>
                                        <p:tav tm="100000">
                                          <p:val>
                                            <p:strVal val="#ppt_w"/>
                                          </p:val>
                                        </p:tav>
                                      </p:tavLst>
                                    </p:anim>
                                    <p:anim calcmode="lin" valueType="num">
                                      <p:cBhvr>
                                        <p:cTn id="31" dur="4500" fill="hold"/>
                                        <p:tgtEl>
                                          <p:spTgt spid="11"/>
                                        </p:tgtEl>
                                        <p:attrNameLst>
                                          <p:attrName>ppt_h</p:attrName>
                                        </p:attrNameLst>
                                      </p:cBhvr>
                                      <p:tavLst>
                                        <p:tav tm="0" fmla="#ppt_h*sin(2.5*pi*$)">
                                          <p:val>
                                            <p:fltVal val="0"/>
                                          </p:val>
                                        </p:tav>
                                        <p:tav tm="100000">
                                          <p:val>
                                            <p:fltVal val="1"/>
                                          </p:val>
                                        </p:tav>
                                      </p:tavLst>
                                    </p:anim>
                                  </p:childTnLst>
                                </p:cTn>
                              </p:par>
                              <p:par>
                                <p:cTn id="32" presetID="8" presetClass="emph" presetSubtype="0" repeatCount="indefinite" fill="hold" grpId="1" nodeType="withEffect">
                                  <p:stCondLst>
                                    <p:cond delay="0"/>
                                  </p:stCondLst>
                                  <p:childTnLst>
                                    <p:animRot by="21600000">
                                      <p:cBhvr>
                                        <p:cTn id="33" dur="4250" fill="hold"/>
                                        <p:tgtEl>
                                          <p:spTgt spid="11"/>
                                        </p:tgtEl>
                                        <p:attrNameLst>
                                          <p:attrName>r</p:attrName>
                                        </p:attrNameLst>
                                      </p:cBhvr>
                                    </p:animRot>
                                  </p:childTnLst>
                                </p:cTn>
                              </p:par>
                              <p:par>
                                <p:cTn id="34" presetID="2" presetClass="exit" presetSubtype="6" fill="hold" grpId="2" nodeType="withEffect">
                                  <p:stCondLst>
                                    <p:cond delay="0"/>
                                  </p:stCondLst>
                                  <p:childTnLst>
                                    <p:anim calcmode="lin" valueType="num">
                                      <p:cBhvr additive="base">
                                        <p:cTn id="35" dur="5500"/>
                                        <p:tgtEl>
                                          <p:spTgt spid="11"/>
                                        </p:tgtEl>
                                        <p:attrNameLst>
                                          <p:attrName>ppt_x</p:attrName>
                                        </p:attrNameLst>
                                      </p:cBhvr>
                                      <p:tavLst>
                                        <p:tav tm="0">
                                          <p:val>
                                            <p:strVal val="ppt_x"/>
                                          </p:val>
                                        </p:tav>
                                        <p:tav tm="100000">
                                          <p:val>
                                            <p:strVal val="1+ppt_w/2"/>
                                          </p:val>
                                        </p:tav>
                                      </p:tavLst>
                                    </p:anim>
                                    <p:anim calcmode="lin" valueType="num">
                                      <p:cBhvr additive="base">
                                        <p:cTn id="36" dur="5500"/>
                                        <p:tgtEl>
                                          <p:spTgt spid="11"/>
                                        </p:tgtEl>
                                        <p:attrNameLst>
                                          <p:attrName>ppt_y</p:attrName>
                                        </p:attrNameLst>
                                      </p:cBhvr>
                                      <p:tavLst>
                                        <p:tav tm="0">
                                          <p:val>
                                            <p:strVal val="ppt_y"/>
                                          </p:val>
                                        </p:tav>
                                        <p:tav tm="100000">
                                          <p:val>
                                            <p:strVal val="1+ppt_h/2"/>
                                          </p:val>
                                        </p:tav>
                                      </p:tavLst>
                                    </p:anim>
                                    <p:set>
                                      <p:cBhvr>
                                        <p:cTn id="37" dur="1" fill="hold">
                                          <p:stCondLst>
                                            <p:cond delay="5499"/>
                                          </p:stCondLst>
                                        </p:cTn>
                                        <p:tgtEl>
                                          <p:spTgt spid="11"/>
                                        </p:tgtEl>
                                        <p:attrNameLst>
                                          <p:attrName>style.visibility</p:attrName>
                                        </p:attrNameLst>
                                      </p:cBhvr>
                                      <p:to>
                                        <p:strVal val="hidden"/>
                                      </p:to>
                                    </p:set>
                                  </p:childTnLst>
                                </p:cTn>
                              </p:par>
                              <p:par>
                                <p:cTn id="38" presetID="19" presetClass="entr" presetSubtype="5"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p:cTn id="40" dur="4500" fill="hold"/>
                                        <p:tgtEl>
                                          <p:spTgt spid="12"/>
                                        </p:tgtEl>
                                        <p:attrNameLst>
                                          <p:attrName>ppt_w</p:attrName>
                                        </p:attrNameLst>
                                      </p:cBhvr>
                                      <p:tavLst>
                                        <p:tav tm="0">
                                          <p:val>
                                            <p:strVal val="#ppt_w"/>
                                          </p:val>
                                        </p:tav>
                                        <p:tav tm="100000">
                                          <p:val>
                                            <p:strVal val="#ppt_w"/>
                                          </p:val>
                                        </p:tav>
                                      </p:tavLst>
                                    </p:anim>
                                    <p:anim calcmode="lin" valueType="num">
                                      <p:cBhvr>
                                        <p:cTn id="41" dur="4500" fill="hold"/>
                                        <p:tgtEl>
                                          <p:spTgt spid="12"/>
                                        </p:tgtEl>
                                        <p:attrNameLst>
                                          <p:attrName>ppt_h</p:attrName>
                                        </p:attrNameLst>
                                      </p:cBhvr>
                                      <p:tavLst>
                                        <p:tav tm="0" fmla="#ppt_h*sin(2.5*pi*$)">
                                          <p:val>
                                            <p:fltVal val="0"/>
                                          </p:val>
                                        </p:tav>
                                        <p:tav tm="100000">
                                          <p:val>
                                            <p:fltVal val="1"/>
                                          </p:val>
                                        </p:tav>
                                      </p:tavLst>
                                    </p:anim>
                                  </p:childTnLst>
                                </p:cTn>
                              </p:par>
                              <p:par>
                                <p:cTn id="42" presetID="8" presetClass="emph" presetSubtype="0" repeatCount="indefinite" fill="hold" grpId="1" nodeType="withEffect">
                                  <p:stCondLst>
                                    <p:cond delay="0"/>
                                  </p:stCondLst>
                                  <p:childTnLst>
                                    <p:animRot by="21600000">
                                      <p:cBhvr>
                                        <p:cTn id="43" dur="4250" fill="hold"/>
                                        <p:tgtEl>
                                          <p:spTgt spid="12"/>
                                        </p:tgtEl>
                                        <p:attrNameLst>
                                          <p:attrName>r</p:attrName>
                                        </p:attrNameLst>
                                      </p:cBhvr>
                                    </p:animRot>
                                  </p:childTnLst>
                                </p:cTn>
                              </p:par>
                              <p:par>
                                <p:cTn id="44" presetID="2" presetClass="exit" presetSubtype="6" fill="hold" grpId="2" nodeType="withEffect">
                                  <p:stCondLst>
                                    <p:cond delay="0"/>
                                  </p:stCondLst>
                                  <p:childTnLst>
                                    <p:anim calcmode="lin" valueType="num">
                                      <p:cBhvr additive="base">
                                        <p:cTn id="45" dur="5500"/>
                                        <p:tgtEl>
                                          <p:spTgt spid="12"/>
                                        </p:tgtEl>
                                        <p:attrNameLst>
                                          <p:attrName>ppt_x</p:attrName>
                                        </p:attrNameLst>
                                      </p:cBhvr>
                                      <p:tavLst>
                                        <p:tav tm="0">
                                          <p:val>
                                            <p:strVal val="ppt_x"/>
                                          </p:val>
                                        </p:tav>
                                        <p:tav tm="100000">
                                          <p:val>
                                            <p:strVal val="1+ppt_w/2"/>
                                          </p:val>
                                        </p:tav>
                                      </p:tavLst>
                                    </p:anim>
                                    <p:anim calcmode="lin" valueType="num">
                                      <p:cBhvr additive="base">
                                        <p:cTn id="46" dur="5500"/>
                                        <p:tgtEl>
                                          <p:spTgt spid="12"/>
                                        </p:tgtEl>
                                        <p:attrNameLst>
                                          <p:attrName>ppt_y</p:attrName>
                                        </p:attrNameLst>
                                      </p:cBhvr>
                                      <p:tavLst>
                                        <p:tav tm="0">
                                          <p:val>
                                            <p:strVal val="ppt_y"/>
                                          </p:val>
                                        </p:tav>
                                        <p:tav tm="100000">
                                          <p:val>
                                            <p:strVal val="1+ppt_h/2"/>
                                          </p:val>
                                        </p:tav>
                                      </p:tavLst>
                                    </p:anim>
                                    <p:set>
                                      <p:cBhvr>
                                        <p:cTn id="47" dur="1" fill="hold">
                                          <p:stCondLst>
                                            <p:cond delay="5499"/>
                                          </p:stCondLst>
                                        </p:cTn>
                                        <p:tgtEl>
                                          <p:spTgt spid="12"/>
                                        </p:tgtEl>
                                        <p:attrNameLst>
                                          <p:attrName>style.visibility</p:attrName>
                                        </p:attrNameLst>
                                      </p:cBhvr>
                                      <p:to>
                                        <p:strVal val="hidden"/>
                                      </p:to>
                                    </p:set>
                                  </p:childTnLst>
                                </p:cTn>
                              </p:par>
                              <p:par>
                                <p:cTn id="48" presetID="19" presetClass="entr" presetSubtype="5"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p:cTn id="50" dur="4500" fill="hold"/>
                                        <p:tgtEl>
                                          <p:spTgt spid="13"/>
                                        </p:tgtEl>
                                        <p:attrNameLst>
                                          <p:attrName>ppt_w</p:attrName>
                                        </p:attrNameLst>
                                      </p:cBhvr>
                                      <p:tavLst>
                                        <p:tav tm="0">
                                          <p:val>
                                            <p:strVal val="#ppt_w"/>
                                          </p:val>
                                        </p:tav>
                                        <p:tav tm="100000">
                                          <p:val>
                                            <p:strVal val="#ppt_w"/>
                                          </p:val>
                                        </p:tav>
                                      </p:tavLst>
                                    </p:anim>
                                    <p:anim calcmode="lin" valueType="num">
                                      <p:cBhvr>
                                        <p:cTn id="51" dur="4500" fill="hold"/>
                                        <p:tgtEl>
                                          <p:spTgt spid="13"/>
                                        </p:tgtEl>
                                        <p:attrNameLst>
                                          <p:attrName>ppt_h</p:attrName>
                                        </p:attrNameLst>
                                      </p:cBhvr>
                                      <p:tavLst>
                                        <p:tav tm="0" fmla="#ppt_h*sin(2.5*pi*$)">
                                          <p:val>
                                            <p:fltVal val="0"/>
                                          </p:val>
                                        </p:tav>
                                        <p:tav tm="100000">
                                          <p:val>
                                            <p:fltVal val="1"/>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3"/>
                                        </p:tgtEl>
                                        <p:attrNameLst>
                                          <p:attrName>r</p:attrName>
                                        </p:attrNameLst>
                                      </p:cBhvr>
                                    </p:animRot>
                                  </p:childTnLst>
                                </p:cTn>
                              </p:par>
                              <p:par>
                                <p:cTn id="54" presetID="2" presetClass="exit" presetSubtype="6" fill="hold" grpId="2" nodeType="withEffect">
                                  <p:stCondLst>
                                    <p:cond delay="0"/>
                                  </p:stCondLst>
                                  <p:childTnLst>
                                    <p:anim calcmode="lin" valueType="num">
                                      <p:cBhvr additive="base">
                                        <p:cTn id="55" dur="5500"/>
                                        <p:tgtEl>
                                          <p:spTgt spid="13"/>
                                        </p:tgtEl>
                                        <p:attrNameLst>
                                          <p:attrName>ppt_x</p:attrName>
                                        </p:attrNameLst>
                                      </p:cBhvr>
                                      <p:tavLst>
                                        <p:tav tm="0">
                                          <p:val>
                                            <p:strVal val="ppt_x"/>
                                          </p:val>
                                        </p:tav>
                                        <p:tav tm="100000">
                                          <p:val>
                                            <p:strVal val="1+ppt_w/2"/>
                                          </p:val>
                                        </p:tav>
                                      </p:tavLst>
                                    </p:anim>
                                    <p:anim calcmode="lin" valueType="num">
                                      <p:cBhvr additive="base">
                                        <p:cTn id="56" dur="5500"/>
                                        <p:tgtEl>
                                          <p:spTgt spid="13"/>
                                        </p:tgtEl>
                                        <p:attrNameLst>
                                          <p:attrName>ppt_y</p:attrName>
                                        </p:attrNameLst>
                                      </p:cBhvr>
                                      <p:tavLst>
                                        <p:tav tm="0">
                                          <p:val>
                                            <p:strVal val="ppt_y"/>
                                          </p:val>
                                        </p:tav>
                                        <p:tav tm="100000">
                                          <p:val>
                                            <p:strVal val="1+ppt_h/2"/>
                                          </p:val>
                                        </p:tav>
                                      </p:tavLst>
                                    </p:anim>
                                    <p:set>
                                      <p:cBhvr>
                                        <p:cTn id="57" dur="1" fill="hold">
                                          <p:stCondLst>
                                            <p:cond delay="5499"/>
                                          </p:stCondLst>
                                        </p:cTn>
                                        <p:tgtEl>
                                          <p:spTgt spid="13"/>
                                        </p:tgtEl>
                                        <p:attrNameLst>
                                          <p:attrName>style.visibility</p:attrName>
                                        </p:attrNameLst>
                                      </p:cBhvr>
                                      <p:to>
                                        <p:strVal val="hidden"/>
                                      </p:to>
                                    </p:set>
                                  </p:childTnLst>
                                </p:cTn>
                              </p:par>
                              <p:par>
                                <p:cTn id="58" presetID="19" presetClass="entr" presetSubtype="5" fill="hold" grpId="0" nodeType="withEffect">
                                  <p:stCondLst>
                                    <p:cond delay="0"/>
                                  </p:stCondLst>
                                  <p:childTnLst>
                                    <p:set>
                                      <p:cBhvr>
                                        <p:cTn id="59" dur="1" fill="hold">
                                          <p:stCondLst>
                                            <p:cond delay="0"/>
                                          </p:stCondLst>
                                        </p:cTn>
                                        <p:tgtEl>
                                          <p:spTgt spid="14"/>
                                        </p:tgtEl>
                                        <p:attrNameLst>
                                          <p:attrName>style.visibility</p:attrName>
                                        </p:attrNameLst>
                                      </p:cBhvr>
                                      <p:to>
                                        <p:strVal val="visible"/>
                                      </p:to>
                                    </p:set>
                                    <p:anim calcmode="lin" valueType="num">
                                      <p:cBhvr>
                                        <p:cTn id="60" dur="4500" fill="hold"/>
                                        <p:tgtEl>
                                          <p:spTgt spid="14"/>
                                        </p:tgtEl>
                                        <p:attrNameLst>
                                          <p:attrName>ppt_w</p:attrName>
                                        </p:attrNameLst>
                                      </p:cBhvr>
                                      <p:tavLst>
                                        <p:tav tm="0">
                                          <p:val>
                                            <p:strVal val="#ppt_w"/>
                                          </p:val>
                                        </p:tav>
                                        <p:tav tm="100000">
                                          <p:val>
                                            <p:strVal val="#ppt_w"/>
                                          </p:val>
                                        </p:tav>
                                      </p:tavLst>
                                    </p:anim>
                                    <p:anim calcmode="lin" valueType="num">
                                      <p:cBhvr>
                                        <p:cTn id="61" dur="4500" fill="hold"/>
                                        <p:tgtEl>
                                          <p:spTgt spid="14"/>
                                        </p:tgtEl>
                                        <p:attrNameLst>
                                          <p:attrName>ppt_h</p:attrName>
                                        </p:attrNameLst>
                                      </p:cBhvr>
                                      <p:tavLst>
                                        <p:tav tm="0" fmla="#ppt_h*sin(2.5*pi*$)">
                                          <p:val>
                                            <p:fltVal val="0"/>
                                          </p:val>
                                        </p:tav>
                                        <p:tav tm="100000">
                                          <p:val>
                                            <p:fltVal val="1"/>
                                          </p:val>
                                        </p:tav>
                                      </p:tavLst>
                                    </p:anim>
                                  </p:childTnLst>
                                </p:cTn>
                              </p:par>
                              <p:par>
                                <p:cTn id="62" presetID="8" presetClass="emph" presetSubtype="0" repeatCount="indefinite" fill="hold" grpId="1" nodeType="withEffect">
                                  <p:stCondLst>
                                    <p:cond delay="0"/>
                                  </p:stCondLst>
                                  <p:childTnLst>
                                    <p:animRot by="21600000">
                                      <p:cBhvr>
                                        <p:cTn id="63" dur="4250" fill="hold"/>
                                        <p:tgtEl>
                                          <p:spTgt spid="14"/>
                                        </p:tgtEl>
                                        <p:attrNameLst>
                                          <p:attrName>r</p:attrName>
                                        </p:attrNameLst>
                                      </p:cBhvr>
                                    </p:animRot>
                                  </p:childTnLst>
                                </p:cTn>
                              </p:par>
                              <p:par>
                                <p:cTn id="64" presetID="2" presetClass="exit" presetSubtype="6" fill="hold" grpId="2" nodeType="withEffect">
                                  <p:stCondLst>
                                    <p:cond delay="0"/>
                                  </p:stCondLst>
                                  <p:childTnLst>
                                    <p:anim calcmode="lin" valueType="num">
                                      <p:cBhvr additive="base">
                                        <p:cTn id="65" dur="5500"/>
                                        <p:tgtEl>
                                          <p:spTgt spid="14"/>
                                        </p:tgtEl>
                                        <p:attrNameLst>
                                          <p:attrName>ppt_x</p:attrName>
                                        </p:attrNameLst>
                                      </p:cBhvr>
                                      <p:tavLst>
                                        <p:tav tm="0">
                                          <p:val>
                                            <p:strVal val="ppt_x"/>
                                          </p:val>
                                        </p:tav>
                                        <p:tav tm="100000">
                                          <p:val>
                                            <p:strVal val="1+ppt_w/2"/>
                                          </p:val>
                                        </p:tav>
                                      </p:tavLst>
                                    </p:anim>
                                    <p:anim calcmode="lin" valueType="num">
                                      <p:cBhvr additive="base">
                                        <p:cTn id="66" dur="5500"/>
                                        <p:tgtEl>
                                          <p:spTgt spid="14"/>
                                        </p:tgtEl>
                                        <p:attrNameLst>
                                          <p:attrName>ppt_y</p:attrName>
                                        </p:attrNameLst>
                                      </p:cBhvr>
                                      <p:tavLst>
                                        <p:tav tm="0">
                                          <p:val>
                                            <p:strVal val="ppt_y"/>
                                          </p:val>
                                        </p:tav>
                                        <p:tav tm="100000">
                                          <p:val>
                                            <p:strVal val="1+ppt_h/2"/>
                                          </p:val>
                                        </p:tav>
                                      </p:tavLst>
                                    </p:anim>
                                    <p:set>
                                      <p:cBhvr>
                                        <p:cTn id="67" dur="1" fill="hold">
                                          <p:stCondLst>
                                            <p:cond delay="5499"/>
                                          </p:stCondLst>
                                        </p:cTn>
                                        <p:tgtEl>
                                          <p:spTgt spid="14"/>
                                        </p:tgtEl>
                                        <p:attrNameLst>
                                          <p:attrName>style.visibility</p:attrName>
                                        </p:attrNameLst>
                                      </p:cBhvr>
                                      <p:to>
                                        <p:strVal val="hidden"/>
                                      </p:to>
                                    </p:set>
                                  </p:childTnLst>
                                </p:cTn>
                              </p:par>
                              <p:par>
                                <p:cTn id="68" presetID="19" presetClass="entr" presetSubtype="5"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4500" fill="hold"/>
                                        <p:tgtEl>
                                          <p:spTgt spid="15"/>
                                        </p:tgtEl>
                                        <p:attrNameLst>
                                          <p:attrName>ppt_w</p:attrName>
                                        </p:attrNameLst>
                                      </p:cBhvr>
                                      <p:tavLst>
                                        <p:tav tm="0">
                                          <p:val>
                                            <p:strVal val="#ppt_w"/>
                                          </p:val>
                                        </p:tav>
                                        <p:tav tm="100000">
                                          <p:val>
                                            <p:strVal val="#ppt_w"/>
                                          </p:val>
                                        </p:tav>
                                      </p:tavLst>
                                    </p:anim>
                                    <p:anim calcmode="lin" valueType="num">
                                      <p:cBhvr>
                                        <p:cTn id="71" dur="4500" fill="hold"/>
                                        <p:tgtEl>
                                          <p:spTgt spid="15"/>
                                        </p:tgtEl>
                                        <p:attrNameLst>
                                          <p:attrName>ppt_h</p:attrName>
                                        </p:attrNameLst>
                                      </p:cBhvr>
                                      <p:tavLst>
                                        <p:tav tm="0" fmla="#ppt_h*sin(2.5*pi*$)">
                                          <p:val>
                                            <p:fltVal val="0"/>
                                          </p:val>
                                        </p:tav>
                                        <p:tav tm="100000">
                                          <p:val>
                                            <p:fltVal val="1"/>
                                          </p:val>
                                        </p:tav>
                                      </p:tavLst>
                                    </p:anim>
                                  </p:childTnLst>
                                </p:cTn>
                              </p:par>
                              <p:par>
                                <p:cTn id="72" presetID="8" presetClass="emph" presetSubtype="0" repeatCount="indefinite" fill="hold" grpId="1" nodeType="withEffect">
                                  <p:stCondLst>
                                    <p:cond delay="0"/>
                                  </p:stCondLst>
                                  <p:childTnLst>
                                    <p:animRot by="21600000">
                                      <p:cBhvr>
                                        <p:cTn id="73" dur="4250" fill="hold"/>
                                        <p:tgtEl>
                                          <p:spTgt spid="15"/>
                                        </p:tgtEl>
                                        <p:attrNameLst>
                                          <p:attrName>r</p:attrName>
                                        </p:attrNameLst>
                                      </p:cBhvr>
                                    </p:animRot>
                                  </p:childTnLst>
                                </p:cTn>
                              </p:par>
                              <p:par>
                                <p:cTn id="74" presetID="2" presetClass="exit" presetSubtype="6" fill="hold" grpId="2" nodeType="withEffect">
                                  <p:stCondLst>
                                    <p:cond delay="0"/>
                                  </p:stCondLst>
                                  <p:childTnLst>
                                    <p:anim calcmode="lin" valueType="num">
                                      <p:cBhvr additive="base">
                                        <p:cTn id="75" dur="5500"/>
                                        <p:tgtEl>
                                          <p:spTgt spid="15"/>
                                        </p:tgtEl>
                                        <p:attrNameLst>
                                          <p:attrName>ppt_x</p:attrName>
                                        </p:attrNameLst>
                                      </p:cBhvr>
                                      <p:tavLst>
                                        <p:tav tm="0">
                                          <p:val>
                                            <p:strVal val="ppt_x"/>
                                          </p:val>
                                        </p:tav>
                                        <p:tav tm="100000">
                                          <p:val>
                                            <p:strVal val="1+ppt_w/2"/>
                                          </p:val>
                                        </p:tav>
                                      </p:tavLst>
                                    </p:anim>
                                    <p:anim calcmode="lin" valueType="num">
                                      <p:cBhvr additive="base">
                                        <p:cTn id="76" dur="5500"/>
                                        <p:tgtEl>
                                          <p:spTgt spid="15"/>
                                        </p:tgtEl>
                                        <p:attrNameLst>
                                          <p:attrName>ppt_y</p:attrName>
                                        </p:attrNameLst>
                                      </p:cBhvr>
                                      <p:tavLst>
                                        <p:tav tm="0">
                                          <p:val>
                                            <p:strVal val="ppt_y"/>
                                          </p:val>
                                        </p:tav>
                                        <p:tav tm="100000">
                                          <p:val>
                                            <p:strVal val="1+ppt_h/2"/>
                                          </p:val>
                                        </p:tav>
                                      </p:tavLst>
                                    </p:anim>
                                    <p:set>
                                      <p:cBhvr>
                                        <p:cTn id="77" dur="1" fill="hold">
                                          <p:stCondLst>
                                            <p:cond delay="5499"/>
                                          </p:stCondLst>
                                        </p:cTn>
                                        <p:tgtEl>
                                          <p:spTgt spid="15"/>
                                        </p:tgtEl>
                                        <p:attrNameLst>
                                          <p:attrName>style.visibility</p:attrName>
                                        </p:attrNameLst>
                                      </p:cBhvr>
                                      <p:to>
                                        <p:strVal val="hidden"/>
                                      </p:to>
                                    </p:set>
                                  </p:childTnLst>
                                </p:cTn>
                              </p:par>
                              <p:par>
                                <p:cTn id="78" presetID="19" presetClass="entr" presetSubtype="5" fill="hold" grpId="0" nodeType="withEffect">
                                  <p:stCondLst>
                                    <p:cond delay="0"/>
                                  </p:stCondLst>
                                  <p:childTnLst>
                                    <p:set>
                                      <p:cBhvr>
                                        <p:cTn id="79" dur="1" fill="hold">
                                          <p:stCondLst>
                                            <p:cond delay="0"/>
                                          </p:stCondLst>
                                        </p:cTn>
                                        <p:tgtEl>
                                          <p:spTgt spid="16"/>
                                        </p:tgtEl>
                                        <p:attrNameLst>
                                          <p:attrName>style.visibility</p:attrName>
                                        </p:attrNameLst>
                                      </p:cBhvr>
                                      <p:to>
                                        <p:strVal val="visible"/>
                                      </p:to>
                                    </p:set>
                                    <p:anim calcmode="lin" valueType="num">
                                      <p:cBhvr>
                                        <p:cTn id="80" dur="4500" fill="hold"/>
                                        <p:tgtEl>
                                          <p:spTgt spid="16"/>
                                        </p:tgtEl>
                                        <p:attrNameLst>
                                          <p:attrName>ppt_w</p:attrName>
                                        </p:attrNameLst>
                                      </p:cBhvr>
                                      <p:tavLst>
                                        <p:tav tm="0">
                                          <p:val>
                                            <p:strVal val="#ppt_w"/>
                                          </p:val>
                                        </p:tav>
                                        <p:tav tm="100000">
                                          <p:val>
                                            <p:strVal val="#ppt_w"/>
                                          </p:val>
                                        </p:tav>
                                      </p:tavLst>
                                    </p:anim>
                                    <p:anim calcmode="lin" valueType="num">
                                      <p:cBhvr>
                                        <p:cTn id="81" dur="4500" fill="hold"/>
                                        <p:tgtEl>
                                          <p:spTgt spid="16"/>
                                        </p:tgtEl>
                                        <p:attrNameLst>
                                          <p:attrName>ppt_h</p:attrName>
                                        </p:attrNameLst>
                                      </p:cBhvr>
                                      <p:tavLst>
                                        <p:tav tm="0" fmla="#ppt_h*sin(2.5*pi*$)">
                                          <p:val>
                                            <p:fltVal val="0"/>
                                          </p:val>
                                        </p:tav>
                                        <p:tav tm="100000">
                                          <p:val>
                                            <p:fltVal val="1"/>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6"/>
                                        </p:tgtEl>
                                        <p:attrNameLst>
                                          <p:attrName>r</p:attrName>
                                        </p:attrNameLst>
                                      </p:cBhvr>
                                    </p:animRot>
                                  </p:childTnLst>
                                </p:cTn>
                              </p:par>
                              <p:par>
                                <p:cTn id="84" presetID="2" presetClass="exit" presetSubtype="6" fill="hold" grpId="2" nodeType="withEffect">
                                  <p:stCondLst>
                                    <p:cond delay="0"/>
                                  </p:stCondLst>
                                  <p:childTnLst>
                                    <p:anim calcmode="lin" valueType="num">
                                      <p:cBhvr additive="base">
                                        <p:cTn id="85" dur="5500"/>
                                        <p:tgtEl>
                                          <p:spTgt spid="16"/>
                                        </p:tgtEl>
                                        <p:attrNameLst>
                                          <p:attrName>ppt_x</p:attrName>
                                        </p:attrNameLst>
                                      </p:cBhvr>
                                      <p:tavLst>
                                        <p:tav tm="0">
                                          <p:val>
                                            <p:strVal val="ppt_x"/>
                                          </p:val>
                                        </p:tav>
                                        <p:tav tm="100000">
                                          <p:val>
                                            <p:strVal val="1+ppt_w/2"/>
                                          </p:val>
                                        </p:tav>
                                      </p:tavLst>
                                    </p:anim>
                                    <p:anim calcmode="lin" valueType="num">
                                      <p:cBhvr additive="base">
                                        <p:cTn id="86" dur="5500"/>
                                        <p:tgtEl>
                                          <p:spTgt spid="16"/>
                                        </p:tgtEl>
                                        <p:attrNameLst>
                                          <p:attrName>ppt_y</p:attrName>
                                        </p:attrNameLst>
                                      </p:cBhvr>
                                      <p:tavLst>
                                        <p:tav tm="0">
                                          <p:val>
                                            <p:strVal val="ppt_y"/>
                                          </p:val>
                                        </p:tav>
                                        <p:tav tm="100000">
                                          <p:val>
                                            <p:strVal val="1+ppt_h/2"/>
                                          </p:val>
                                        </p:tav>
                                      </p:tavLst>
                                    </p:anim>
                                    <p:set>
                                      <p:cBhvr>
                                        <p:cTn id="87" dur="1" fill="hold">
                                          <p:stCondLst>
                                            <p:cond delay="5499"/>
                                          </p:stCondLst>
                                        </p:cTn>
                                        <p:tgtEl>
                                          <p:spTgt spid="16"/>
                                        </p:tgtEl>
                                        <p:attrNameLst>
                                          <p:attrName>style.visibility</p:attrName>
                                        </p:attrNameLst>
                                      </p:cBhvr>
                                      <p:to>
                                        <p:strVal val="hidden"/>
                                      </p:to>
                                    </p:set>
                                  </p:childTnLst>
                                </p:cTn>
                              </p:par>
                              <p:par>
                                <p:cTn id="88" presetID="19" presetClass="entr" presetSubtype="5" fill="hold" grpId="0" nodeType="withEffect">
                                  <p:stCondLst>
                                    <p:cond delay="0"/>
                                  </p:stCondLst>
                                  <p:childTnLst>
                                    <p:set>
                                      <p:cBhvr>
                                        <p:cTn id="89" dur="1" fill="hold">
                                          <p:stCondLst>
                                            <p:cond delay="0"/>
                                          </p:stCondLst>
                                        </p:cTn>
                                        <p:tgtEl>
                                          <p:spTgt spid="17"/>
                                        </p:tgtEl>
                                        <p:attrNameLst>
                                          <p:attrName>style.visibility</p:attrName>
                                        </p:attrNameLst>
                                      </p:cBhvr>
                                      <p:to>
                                        <p:strVal val="visible"/>
                                      </p:to>
                                    </p:set>
                                    <p:anim calcmode="lin" valueType="num">
                                      <p:cBhvr>
                                        <p:cTn id="90" dur="4500" fill="hold"/>
                                        <p:tgtEl>
                                          <p:spTgt spid="17"/>
                                        </p:tgtEl>
                                        <p:attrNameLst>
                                          <p:attrName>ppt_w</p:attrName>
                                        </p:attrNameLst>
                                      </p:cBhvr>
                                      <p:tavLst>
                                        <p:tav tm="0">
                                          <p:val>
                                            <p:strVal val="#ppt_w"/>
                                          </p:val>
                                        </p:tav>
                                        <p:tav tm="100000">
                                          <p:val>
                                            <p:strVal val="#ppt_w"/>
                                          </p:val>
                                        </p:tav>
                                      </p:tavLst>
                                    </p:anim>
                                    <p:anim calcmode="lin" valueType="num">
                                      <p:cBhvr>
                                        <p:cTn id="91" dur="4500" fill="hold"/>
                                        <p:tgtEl>
                                          <p:spTgt spid="17"/>
                                        </p:tgtEl>
                                        <p:attrNameLst>
                                          <p:attrName>ppt_h</p:attrName>
                                        </p:attrNameLst>
                                      </p:cBhvr>
                                      <p:tavLst>
                                        <p:tav tm="0" fmla="#ppt_h*sin(2.5*pi*$)">
                                          <p:val>
                                            <p:fltVal val="0"/>
                                          </p:val>
                                        </p:tav>
                                        <p:tav tm="100000">
                                          <p:val>
                                            <p:fltVal val="1"/>
                                          </p:val>
                                        </p:tav>
                                      </p:tavLst>
                                    </p:anim>
                                  </p:childTnLst>
                                </p:cTn>
                              </p:par>
                              <p:par>
                                <p:cTn id="92" presetID="8" presetClass="emph" presetSubtype="0" repeatCount="indefinite" fill="hold" grpId="1" nodeType="withEffect">
                                  <p:stCondLst>
                                    <p:cond delay="0"/>
                                  </p:stCondLst>
                                  <p:childTnLst>
                                    <p:animRot by="21600000">
                                      <p:cBhvr>
                                        <p:cTn id="93" dur="4250" fill="hold"/>
                                        <p:tgtEl>
                                          <p:spTgt spid="17"/>
                                        </p:tgtEl>
                                        <p:attrNameLst>
                                          <p:attrName>r</p:attrName>
                                        </p:attrNameLst>
                                      </p:cBhvr>
                                    </p:animRot>
                                  </p:childTnLst>
                                </p:cTn>
                              </p:par>
                              <p:par>
                                <p:cTn id="94" presetID="2" presetClass="exit" presetSubtype="6" fill="hold" grpId="2" nodeType="withEffect">
                                  <p:stCondLst>
                                    <p:cond delay="0"/>
                                  </p:stCondLst>
                                  <p:childTnLst>
                                    <p:anim calcmode="lin" valueType="num">
                                      <p:cBhvr additive="base">
                                        <p:cTn id="95" dur="5500"/>
                                        <p:tgtEl>
                                          <p:spTgt spid="17"/>
                                        </p:tgtEl>
                                        <p:attrNameLst>
                                          <p:attrName>ppt_x</p:attrName>
                                        </p:attrNameLst>
                                      </p:cBhvr>
                                      <p:tavLst>
                                        <p:tav tm="0">
                                          <p:val>
                                            <p:strVal val="ppt_x"/>
                                          </p:val>
                                        </p:tav>
                                        <p:tav tm="100000">
                                          <p:val>
                                            <p:strVal val="1+ppt_w/2"/>
                                          </p:val>
                                        </p:tav>
                                      </p:tavLst>
                                    </p:anim>
                                    <p:anim calcmode="lin" valueType="num">
                                      <p:cBhvr additive="base">
                                        <p:cTn id="96" dur="5500"/>
                                        <p:tgtEl>
                                          <p:spTgt spid="17"/>
                                        </p:tgtEl>
                                        <p:attrNameLst>
                                          <p:attrName>ppt_y</p:attrName>
                                        </p:attrNameLst>
                                      </p:cBhvr>
                                      <p:tavLst>
                                        <p:tav tm="0">
                                          <p:val>
                                            <p:strVal val="ppt_y"/>
                                          </p:val>
                                        </p:tav>
                                        <p:tav tm="100000">
                                          <p:val>
                                            <p:strVal val="1+ppt_h/2"/>
                                          </p:val>
                                        </p:tav>
                                      </p:tavLst>
                                    </p:anim>
                                    <p:set>
                                      <p:cBhvr>
                                        <p:cTn id="97" dur="1" fill="hold">
                                          <p:stCondLst>
                                            <p:cond delay="5499"/>
                                          </p:stCondLst>
                                        </p:cTn>
                                        <p:tgtEl>
                                          <p:spTgt spid="17"/>
                                        </p:tgtEl>
                                        <p:attrNameLst>
                                          <p:attrName>style.visibility</p:attrName>
                                        </p:attrNameLst>
                                      </p:cBhvr>
                                      <p:to>
                                        <p:strVal val="hidden"/>
                                      </p:to>
                                    </p:set>
                                  </p:childTnLst>
                                </p:cTn>
                              </p:par>
                              <p:par>
                                <p:cTn id="98" presetID="19" presetClass="entr" presetSubtype="5" fill="hold" grpId="0" nodeType="withEffect">
                                  <p:stCondLst>
                                    <p:cond delay="0"/>
                                  </p:stCondLst>
                                  <p:childTnLst>
                                    <p:set>
                                      <p:cBhvr>
                                        <p:cTn id="99" dur="1" fill="hold">
                                          <p:stCondLst>
                                            <p:cond delay="0"/>
                                          </p:stCondLst>
                                        </p:cTn>
                                        <p:tgtEl>
                                          <p:spTgt spid="18"/>
                                        </p:tgtEl>
                                        <p:attrNameLst>
                                          <p:attrName>style.visibility</p:attrName>
                                        </p:attrNameLst>
                                      </p:cBhvr>
                                      <p:to>
                                        <p:strVal val="visible"/>
                                      </p:to>
                                    </p:set>
                                    <p:anim calcmode="lin" valueType="num">
                                      <p:cBhvr>
                                        <p:cTn id="100" dur="4500" fill="hold"/>
                                        <p:tgtEl>
                                          <p:spTgt spid="18"/>
                                        </p:tgtEl>
                                        <p:attrNameLst>
                                          <p:attrName>ppt_w</p:attrName>
                                        </p:attrNameLst>
                                      </p:cBhvr>
                                      <p:tavLst>
                                        <p:tav tm="0">
                                          <p:val>
                                            <p:strVal val="#ppt_w"/>
                                          </p:val>
                                        </p:tav>
                                        <p:tav tm="100000">
                                          <p:val>
                                            <p:strVal val="#ppt_w"/>
                                          </p:val>
                                        </p:tav>
                                      </p:tavLst>
                                    </p:anim>
                                    <p:anim calcmode="lin" valueType="num">
                                      <p:cBhvr>
                                        <p:cTn id="101" dur="4500" fill="hold"/>
                                        <p:tgtEl>
                                          <p:spTgt spid="18"/>
                                        </p:tgtEl>
                                        <p:attrNameLst>
                                          <p:attrName>ppt_h</p:attrName>
                                        </p:attrNameLst>
                                      </p:cBhvr>
                                      <p:tavLst>
                                        <p:tav tm="0" fmla="#ppt_h*sin(2.5*pi*$)">
                                          <p:val>
                                            <p:fltVal val="0"/>
                                          </p:val>
                                        </p:tav>
                                        <p:tav tm="100000">
                                          <p:val>
                                            <p:fltVal val="1"/>
                                          </p:val>
                                        </p:tav>
                                      </p:tavLst>
                                    </p:anim>
                                  </p:childTnLst>
                                </p:cTn>
                              </p:par>
                              <p:par>
                                <p:cTn id="102" presetID="8" presetClass="emph" presetSubtype="0" repeatCount="indefinite" fill="hold" grpId="1" nodeType="withEffect">
                                  <p:stCondLst>
                                    <p:cond delay="0"/>
                                  </p:stCondLst>
                                  <p:childTnLst>
                                    <p:animRot by="21600000">
                                      <p:cBhvr>
                                        <p:cTn id="103" dur="4250" fill="hold"/>
                                        <p:tgtEl>
                                          <p:spTgt spid="18"/>
                                        </p:tgtEl>
                                        <p:attrNameLst>
                                          <p:attrName>r</p:attrName>
                                        </p:attrNameLst>
                                      </p:cBhvr>
                                    </p:animRot>
                                  </p:childTnLst>
                                </p:cTn>
                              </p:par>
                              <p:par>
                                <p:cTn id="104" presetID="2" presetClass="exit" presetSubtype="6" fill="hold" grpId="2" nodeType="withEffect">
                                  <p:stCondLst>
                                    <p:cond delay="0"/>
                                  </p:stCondLst>
                                  <p:childTnLst>
                                    <p:anim calcmode="lin" valueType="num">
                                      <p:cBhvr additive="base">
                                        <p:cTn id="105" dur="5500"/>
                                        <p:tgtEl>
                                          <p:spTgt spid="18"/>
                                        </p:tgtEl>
                                        <p:attrNameLst>
                                          <p:attrName>ppt_x</p:attrName>
                                        </p:attrNameLst>
                                      </p:cBhvr>
                                      <p:tavLst>
                                        <p:tav tm="0">
                                          <p:val>
                                            <p:strVal val="ppt_x"/>
                                          </p:val>
                                        </p:tav>
                                        <p:tav tm="100000">
                                          <p:val>
                                            <p:strVal val="1+ppt_w/2"/>
                                          </p:val>
                                        </p:tav>
                                      </p:tavLst>
                                    </p:anim>
                                    <p:anim calcmode="lin" valueType="num">
                                      <p:cBhvr additive="base">
                                        <p:cTn id="106" dur="5500"/>
                                        <p:tgtEl>
                                          <p:spTgt spid="18"/>
                                        </p:tgtEl>
                                        <p:attrNameLst>
                                          <p:attrName>ppt_y</p:attrName>
                                        </p:attrNameLst>
                                      </p:cBhvr>
                                      <p:tavLst>
                                        <p:tav tm="0">
                                          <p:val>
                                            <p:strVal val="ppt_y"/>
                                          </p:val>
                                        </p:tav>
                                        <p:tav tm="100000">
                                          <p:val>
                                            <p:strVal val="1+ppt_h/2"/>
                                          </p:val>
                                        </p:tav>
                                      </p:tavLst>
                                    </p:anim>
                                    <p:set>
                                      <p:cBhvr>
                                        <p:cTn id="107" dur="1" fill="hold">
                                          <p:stCondLst>
                                            <p:cond delay="5499"/>
                                          </p:stCondLst>
                                        </p:cTn>
                                        <p:tgtEl>
                                          <p:spTgt spid="18"/>
                                        </p:tgtEl>
                                        <p:attrNameLst>
                                          <p:attrName>style.visibility</p:attrName>
                                        </p:attrNameLst>
                                      </p:cBhvr>
                                      <p:to>
                                        <p:strVal val="hidden"/>
                                      </p:to>
                                    </p:set>
                                  </p:childTnLst>
                                </p:cTn>
                              </p:par>
                              <p:par>
                                <p:cTn id="108" presetID="19" presetClass="entr" presetSubtype="5" fill="hold" grpId="0" nodeType="withEffect">
                                  <p:stCondLst>
                                    <p:cond delay="0"/>
                                  </p:stCondLst>
                                  <p:childTnLst>
                                    <p:set>
                                      <p:cBhvr>
                                        <p:cTn id="109" dur="1" fill="hold">
                                          <p:stCondLst>
                                            <p:cond delay="0"/>
                                          </p:stCondLst>
                                        </p:cTn>
                                        <p:tgtEl>
                                          <p:spTgt spid="19"/>
                                        </p:tgtEl>
                                        <p:attrNameLst>
                                          <p:attrName>style.visibility</p:attrName>
                                        </p:attrNameLst>
                                      </p:cBhvr>
                                      <p:to>
                                        <p:strVal val="visible"/>
                                      </p:to>
                                    </p:set>
                                    <p:anim calcmode="lin" valueType="num">
                                      <p:cBhvr>
                                        <p:cTn id="110" dur="4500" fill="hold"/>
                                        <p:tgtEl>
                                          <p:spTgt spid="19"/>
                                        </p:tgtEl>
                                        <p:attrNameLst>
                                          <p:attrName>ppt_w</p:attrName>
                                        </p:attrNameLst>
                                      </p:cBhvr>
                                      <p:tavLst>
                                        <p:tav tm="0">
                                          <p:val>
                                            <p:strVal val="#ppt_w"/>
                                          </p:val>
                                        </p:tav>
                                        <p:tav tm="100000">
                                          <p:val>
                                            <p:strVal val="#ppt_w"/>
                                          </p:val>
                                        </p:tav>
                                      </p:tavLst>
                                    </p:anim>
                                    <p:anim calcmode="lin" valueType="num">
                                      <p:cBhvr>
                                        <p:cTn id="111" dur="4500" fill="hold"/>
                                        <p:tgtEl>
                                          <p:spTgt spid="19"/>
                                        </p:tgtEl>
                                        <p:attrNameLst>
                                          <p:attrName>ppt_h</p:attrName>
                                        </p:attrNameLst>
                                      </p:cBhvr>
                                      <p:tavLst>
                                        <p:tav tm="0" fmla="#ppt_h*sin(2.5*pi*$)">
                                          <p:val>
                                            <p:fltVal val="0"/>
                                          </p:val>
                                        </p:tav>
                                        <p:tav tm="100000">
                                          <p:val>
                                            <p:fltVal val="1"/>
                                          </p:val>
                                        </p:tav>
                                      </p:tavLst>
                                    </p:anim>
                                  </p:childTnLst>
                                </p:cTn>
                              </p:par>
                              <p:par>
                                <p:cTn id="112" presetID="8" presetClass="emph" presetSubtype="0" repeatCount="indefinite" fill="hold" grpId="1" nodeType="withEffect">
                                  <p:stCondLst>
                                    <p:cond delay="0"/>
                                  </p:stCondLst>
                                  <p:childTnLst>
                                    <p:animRot by="21600000">
                                      <p:cBhvr>
                                        <p:cTn id="113" dur="4250" fill="hold"/>
                                        <p:tgtEl>
                                          <p:spTgt spid="19"/>
                                        </p:tgtEl>
                                        <p:attrNameLst>
                                          <p:attrName>r</p:attrName>
                                        </p:attrNameLst>
                                      </p:cBhvr>
                                    </p:animRot>
                                  </p:childTnLst>
                                </p:cTn>
                              </p:par>
                              <p:par>
                                <p:cTn id="114" presetID="2" presetClass="exit" presetSubtype="6" fill="hold" grpId="2" nodeType="withEffect">
                                  <p:stCondLst>
                                    <p:cond delay="0"/>
                                  </p:stCondLst>
                                  <p:childTnLst>
                                    <p:anim calcmode="lin" valueType="num">
                                      <p:cBhvr additive="base">
                                        <p:cTn id="115" dur="5500"/>
                                        <p:tgtEl>
                                          <p:spTgt spid="19"/>
                                        </p:tgtEl>
                                        <p:attrNameLst>
                                          <p:attrName>ppt_x</p:attrName>
                                        </p:attrNameLst>
                                      </p:cBhvr>
                                      <p:tavLst>
                                        <p:tav tm="0">
                                          <p:val>
                                            <p:strVal val="ppt_x"/>
                                          </p:val>
                                        </p:tav>
                                        <p:tav tm="100000">
                                          <p:val>
                                            <p:strVal val="1+ppt_w/2"/>
                                          </p:val>
                                        </p:tav>
                                      </p:tavLst>
                                    </p:anim>
                                    <p:anim calcmode="lin" valueType="num">
                                      <p:cBhvr additive="base">
                                        <p:cTn id="116" dur="5500"/>
                                        <p:tgtEl>
                                          <p:spTgt spid="19"/>
                                        </p:tgtEl>
                                        <p:attrNameLst>
                                          <p:attrName>ppt_y</p:attrName>
                                        </p:attrNameLst>
                                      </p:cBhvr>
                                      <p:tavLst>
                                        <p:tav tm="0">
                                          <p:val>
                                            <p:strVal val="ppt_y"/>
                                          </p:val>
                                        </p:tav>
                                        <p:tav tm="100000">
                                          <p:val>
                                            <p:strVal val="1+ppt_h/2"/>
                                          </p:val>
                                        </p:tav>
                                      </p:tavLst>
                                    </p:anim>
                                    <p:set>
                                      <p:cBhvr>
                                        <p:cTn id="117" dur="1" fill="hold">
                                          <p:stCondLst>
                                            <p:cond delay="5499"/>
                                          </p:stCondLst>
                                        </p:cTn>
                                        <p:tgtEl>
                                          <p:spTgt spid="19"/>
                                        </p:tgtEl>
                                        <p:attrNameLst>
                                          <p:attrName>style.visibility</p:attrName>
                                        </p:attrNameLst>
                                      </p:cBhvr>
                                      <p:to>
                                        <p:strVal val="hidden"/>
                                      </p:to>
                                    </p:set>
                                  </p:childTnLst>
                                </p:cTn>
                              </p:par>
                              <p:par>
                                <p:cTn id="118" presetID="19" presetClass="entr" presetSubtype="5" fill="hold" grpId="0" nodeType="withEffect">
                                  <p:stCondLst>
                                    <p:cond delay="0"/>
                                  </p:stCondLst>
                                  <p:childTnLst>
                                    <p:set>
                                      <p:cBhvr>
                                        <p:cTn id="119" dur="1" fill="hold">
                                          <p:stCondLst>
                                            <p:cond delay="0"/>
                                          </p:stCondLst>
                                        </p:cTn>
                                        <p:tgtEl>
                                          <p:spTgt spid="20"/>
                                        </p:tgtEl>
                                        <p:attrNameLst>
                                          <p:attrName>style.visibility</p:attrName>
                                        </p:attrNameLst>
                                      </p:cBhvr>
                                      <p:to>
                                        <p:strVal val="visible"/>
                                      </p:to>
                                    </p:set>
                                    <p:anim calcmode="lin" valueType="num">
                                      <p:cBhvr>
                                        <p:cTn id="120" dur="4500" fill="hold"/>
                                        <p:tgtEl>
                                          <p:spTgt spid="20"/>
                                        </p:tgtEl>
                                        <p:attrNameLst>
                                          <p:attrName>ppt_w</p:attrName>
                                        </p:attrNameLst>
                                      </p:cBhvr>
                                      <p:tavLst>
                                        <p:tav tm="0">
                                          <p:val>
                                            <p:strVal val="#ppt_w"/>
                                          </p:val>
                                        </p:tav>
                                        <p:tav tm="100000">
                                          <p:val>
                                            <p:strVal val="#ppt_w"/>
                                          </p:val>
                                        </p:tav>
                                      </p:tavLst>
                                    </p:anim>
                                    <p:anim calcmode="lin" valueType="num">
                                      <p:cBhvr>
                                        <p:cTn id="121" dur="4500" fill="hold"/>
                                        <p:tgtEl>
                                          <p:spTgt spid="20"/>
                                        </p:tgtEl>
                                        <p:attrNameLst>
                                          <p:attrName>ppt_h</p:attrName>
                                        </p:attrNameLst>
                                      </p:cBhvr>
                                      <p:tavLst>
                                        <p:tav tm="0" fmla="#ppt_h*sin(2.5*pi*$)">
                                          <p:val>
                                            <p:fltVal val="0"/>
                                          </p:val>
                                        </p:tav>
                                        <p:tav tm="100000">
                                          <p:val>
                                            <p:fltVal val="1"/>
                                          </p:val>
                                        </p:tav>
                                      </p:tavLst>
                                    </p:anim>
                                  </p:childTnLst>
                                </p:cTn>
                              </p:par>
                              <p:par>
                                <p:cTn id="122" presetID="8" presetClass="emph" presetSubtype="0" repeatCount="indefinite" fill="hold" grpId="1" nodeType="withEffect">
                                  <p:stCondLst>
                                    <p:cond delay="0"/>
                                  </p:stCondLst>
                                  <p:childTnLst>
                                    <p:animRot by="21600000">
                                      <p:cBhvr>
                                        <p:cTn id="123" dur="4250" fill="hold"/>
                                        <p:tgtEl>
                                          <p:spTgt spid="20"/>
                                        </p:tgtEl>
                                        <p:attrNameLst>
                                          <p:attrName>r</p:attrName>
                                        </p:attrNameLst>
                                      </p:cBhvr>
                                    </p:animRot>
                                  </p:childTnLst>
                                </p:cTn>
                              </p:par>
                              <p:par>
                                <p:cTn id="124" presetID="2" presetClass="exit" presetSubtype="6" fill="hold" grpId="2" nodeType="withEffect">
                                  <p:stCondLst>
                                    <p:cond delay="0"/>
                                  </p:stCondLst>
                                  <p:childTnLst>
                                    <p:anim calcmode="lin" valueType="num">
                                      <p:cBhvr additive="base">
                                        <p:cTn id="125" dur="5500"/>
                                        <p:tgtEl>
                                          <p:spTgt spid="20"/>
                                        </p:tgtEl>
                                        <p:attrNameLst>
                                          <p:attrName>ppt_x</p:attrName>
                                        </p:attrNameLst>
                                      </p:cBhvr>
                                      <p:tavLst>
                                        <p:tav tm="0">
                                          <p:val>
                                            <p:strVal val="ppt_x"/>
                                          </p:val>
                                        </p:tav>
                                        <p:tav tm="100000">
                                          <p:val>
                                            <p:strVal val="1+ppt_w/2"/>
                                          </p:val>
                                        </p:tav>
                                      </p:tavLst>
                                    </p:anim>
                                    <p:anim calcmode="lin" valueType="num">
                                      <p:cBhvr additive="base">
                                        <p:cTn id="126" dur="5500"/>
                                        <p:tgtEl>
                                          <p:spTgt spid="20"/>
                                        </p:tgtEl>
                                        <p:attrNameLst>
                                          <p:attrName>ppt_y</p:attrName>
                                        </p:attrNameLst>
                                      </p:cBhvr>
                                      <p:tavLst>
                                        <p:tav tm="0">
                                          <p:val>
                                            <p:strVal val="ppt_y"/>
                                          </p:val>
                                        </p:tav>
                                        <p:tav tm="100000">
                                          <p:val>
                                            <p:strVal val="1+ppt_h/2"/>
                                          </p:val>
                                        </p:tav>
                                      </p:tavLst>
                                    </p:anim>
                                    <p:set>
                                      <p:cBhvr>
                                        <p:cTn id="127" dur="1" fill="hold">
                                          <p:stCondLst>
                                            <p:cond delay="5499"/>
                                          </p:stCondLst>
                                        </p:cTn>
                                        <p:tgtEl>
                                          <p:spTgt spid="20"/>
                                        </p:tgtEl>
                                        <p:attrNameLst>
                                          <p:attrName>style.visibility</p:attrName>
                                        </p:attrNameLst>
                                      </p:cBhvr>
                                      <p:to>
                                        <p:strVal val="hidden"/>
                                      </p:to>
                                    </p:set>
                                  </p:childTnLst>
                                </p:cTn>
                              </p:par>
                              <p:par>
                                <p:cTn id="128" presetID="19" presetClass="entr" presetSubtype="5" fill="hold" grpId="0" nodeType="withEffect">
                                  <p:stCondLst>
                                    <p:cond delay="0"/>
                                  </p:stCondLst>
                                  <p:childTnLst>
                                    <p:set>
                                      <p:cBhvr>
                                        <p:cTn id="129" dur="1" fill="hold">
                                          <p:stCondLst>
                                            <p:cond delay="0"/>
                                          </p:stCondLst>
                                        </p:cTn>
                                        <p:tgtEl>
                                          <p:spTgt spid="21"/>
                                        </p:tgtEl>
                                        <p:attrNameLst>
                                          <p:attrName>style.visibility</p:attrName>
                                        </p:attrNameLst>
                                      </p:cBhvr>
                                      <p:to>
                                        <p:strVal val="visible"/>
                                      </p:to>
                                    </p:set>
                                    <p:anim calcmode="lin" valueType="num">
                                      <p:cBhvr>
                                        <p:cTn id="130" dur="4500" fill="hold"/>
                                        <p:tgtEl>
                                          <p:spTgt spid="21"/>
                                        </p:tgtEl>
                                        <p:attrNameLst>
                                          <p:attrName>ppt_w</p:attrName>
                                        </p:attrNameLst>
                                      </p:cBhvr>
                                      <p:tavLst>
                                        <p:tav tm="0">
                                          <p:val>
                                            <p:strVal val="#ppt_w"/>
                                          </p:val>
                                        </p:tav>
                                        <p:tav tm="100000">
                                          <p:val>
                                            <p:strVal val="#ppt_w"/>
                                          </p:val>
                                        </p:tav>
                                      </p:tavLst>
                                    </p:anim>
                                    <p:anim calcmode="lin" valueType="num">
                                      <p:cBhvr>
                                        <p:cTn id="131" dur="4500" fill="hold"/>
                                        <p:tgtEl>
                                          <p:spTgt spid="21"/>
                                        </p:tgtEl>
                                        <p:attrNameLst>
                                          <p:attrName>ppt_h</p:attrName>
                                        </p:attrNameLst>
                                      </p:cBhvr>
                                      <p:tavLst>
                                        <p:tav tm="0" fmla="#ppt_h*sin(2.5*pi*$)">
                                          <p:val>
                                            <p:fltVal val="0"/>
                                          </p:val>
                                        </p:tav>
                                        <p:tav tm="100000">
                                          <p:val>
                                            <p:fltVal val="1"/>
                                          </p:val>
                                        </p:tav>
                                      </p:tavLst>
                                    </p:anim>
                                  </p:childTnLst>
                                </p:cTn>
                              </p:par>
                              <p:par>
                                <p:cTn id="132" presetID="8" presetClass="emph" presetSubtype="0" repeatCount="indefinite" fill="hold" grpId="1" nodeType="withEffect">
                                  <p:stCondLst>
                                    <p:cond delay="0"/>
                                  </p:stCondLst>
                                  <p:childTnLst>
                                    <p:animRot by="21600000">
                                      <p:cBhvr>
                                        <p:cTn id="133" dur="4250" fill="hold"/>
                                        <p:tgtEl>
                                          <p:spTgt spid="21"/>
                                        </p:tgtEl>
                                        <p:attrNameLst>
                                          <p:attrName>r</p:attrName>
                                        </p:attrNameLst>
                                      </p:cBhvr>
                                    </p:animRot>
                                  </p:childTnLst>
                                </p:cTn>
                              </p:par>
                              <p:par>
                                <p:cTn id="134" presetID="2" presetClass="exit" presetSubtype="6" fill="hold" grpId="2" nodeType="withEffect">
                                  <p:stCondLst>
                                    <p:cond delay="0"/>
                                  </p:stCondLst>
                                  <p:childTnLst>
                                    <p:anim calcmode="lin" valueType="num">
                                      <p:cBhvr additive="base">
                                        <p:cTn id="135" dur="5500"/>
                                        <p:tgtEl>
                                          <p:spTgt spid="21"/>
                                        </p:tgtEl>
                                        <p:attrNameLst>
                                          <p:attrName>ppt_x</p:attrName>
                                        </p:attrNameLst>
                                      </p:cBhvr>
                                      <p:tavLst>
                                        <p:tav tm="0">
                                          <p:val>
                                            <p:strVal val="ppt_x"/>
                                          </p:val>
                                        </p:tav>
                                        <p:tav tm="100000">
                                          <p:val>
                                            <p:strVal val="1+ppt_w/2"/>
                                          </p:val>
                                        </p:tav>
                                      </p:tavLst>
                                    </p:anim>
                                    <p:anim calcmode="lin" valueType="num">
                                      <p:cBhvr additive="base">
                                        <p:cTn id="136" dur="5500"/>
                                        <p:tgtEl>
                                          <p:spTgt spid="21"/>
                                        </p:tgtEl>
                                        <p:attrNameLst>
                                          <p:attrName>ppt_y</p:attrName>
                                        </p:attrNameLst>
                                      </p:cBhvr>
                                      <p:tavLst>
                                        <p:tav tm="0">
                                          <p:val>
                                            <p:strVal val="ppt_y"/>
                                          </p:val>
                                        </p:tav>
                                        <p:tav tm="100000">
                                          <p:val>
                                            <p:strVal val="1+ppt_h/2"/>
                                          </p:val>
                                        </p:tav>
                                      </p:tavLst>
                                    </p:anim>
                                    <p:set>
                                      <p:cBhvr>
                                        <p:cTn id="137" dur="1" fill="hold">
                                          <p:stCondLst>
                                            <p:cond delay="5499"/>
                                          </p:stCondLst>
                                        </p:cTn>
                                        <p:tgtEl>
                                          <p:spTgt spid="21"/>
                                        </p:tgtEl>
                                        <p:attrNameLst>
                                          <p:attrName>style.visibility</p:attrName>
                                        </p:attrNameLst>
                                      </p:cBhvr>
                                      <p:to>
                                        <p:strVal val="hidden"/>
                                      </p:to>
                                    </p:set>
                                  </p:childTnLst>
                                </p:cTn>
                              </p:par>
                              <p:par>
                                <p:cTn id="138" presetID="19" presetClass="entr" presetSubtype="5" fill="hold" grpId="0" nodeType="withEffect">
                                  <p:stCondLst>
                                    <p:cond delay="0"/>
                                  </p:stCondLst>
                                  <p:childTnLst>
                                    <p:set>
                                      <p:cBhvr>
                                        <p:cTn id="139" dur="1" fill="hold">
                                          <p:stCondLst>
                                            <p:cond delay="0"/>
                                          </p:stCondLst>
                                        </p:cTn>
                                        <p:tgtEl>
                                          <p:spTgt spid="24"/>
                                        </p:tgtEl>
                                        <p:attrNameLst>
                                          <p:attrName>style.visibility</p:attrName>
                                        </p:attrNameLst>
                                      </p:cBhvr>
                                      <p:to>
                                        <p:strVal val="visible"/>
                                      </p:to>
                                    </p:set>
                                    <p:anim calcmode="lin" valueType="num">
                                      <p:cBhvr>
                                        <p:cTn id="140" dur="4500" fill="hold"/>
                                        <p:tgtEl>
                                          <p:spTgt spid="24"/>
                                        </p:tgtEl>
                                        <p:attrNameLst>
                                          <p:attrName>ppt_w</p:attrName>
                                        </p:attrNameLst>
                                      </p:cBhvr>
                                      <p:tavLst>
                                        <p:tav tm="0">
                                          <p:val>
                                            <p:strVal val="#ppt_w"/>
                                          </p:val>
                                        </p:tav>
                                        <p:tav tm="100000">
                                          <p:val>
                                            <p:strVal val="#ppt_w"/>
                                          </p:val>
                                        </p:tav>
                                      </p:tavLst>
                                    </p:anim>
                                    <p:anim calcmode="lin" valueType="num">
                                      <p:cBhvr>
                                        <p:cTn id="141" dur="4500" fill="hold"/>
                                        <p:tgtEl>
                                          <p:spTgt spid="24"/>
                                        </p:tgtEl>
                                        <p:attrNameLst>
                                          <p:attrName>ppt_h</p:attrName>
                                        </p:attrNameLst>
                                      </p:cBhvr>
                                      <p:tavLst>
                                        <p:tav tm="0" fmla="#ppt_h*sin(2.5*pi*$)">
                                          <p:val>
                                            <p:fltVal val="0"/>
                                          </p:val>
                                        </p:tav>
                                        <p:tav tm="100000">
                                          <p:val>
                                            <p:fltVal val="1"/>
                                          </p:val>
                                        </p:tav>
                                      </p:tavLst>
                                    </p:anim>
                                  </p:childTnLst>
                                </p:cTn>
                              </p:par>
                              <p:par>
                                <p:cTn id="142" presetID="8" presetClass="emph" presetSubtype="0" repeatCount="indefinite" fill="hold" grpId="1" nodeType="withEffect">
                                  <p:stCondLst>
                                    <p:cond delay="0"/>
                                  </p:stCondLst>
                                  <p:childTnLst>
                                    <p:animRot by="-21600000">
                                      <p:cBhvr>
                                        <p:cTn id="143" dur="4250" fill="hold"/>
                                        <p:tgtEl>
                                          <p:spTgt spid="24"/>
                                        </p:tgtEl>
                                        <p:attrNameLst>
                                          <p:attrName>r</p:attrName>
                                        </p:attrNameLst>
                                      </p:cBhvr>
                                    </p:animRot>
                                  </p:childTnLst>
                                </p:cTn>
                              </p:par>
                              <p:par>
                                <p:cTn id="144" presetID="2" presetClass="exit" presetSubtype="12" fill="hold" grpId="2" nodeType="withEffect">
                                  <p:stCondLst>
                                    <p:cond delay="0"/>
                                  </p:stCondLst>
                                  <p:childTnLst>
                                    <p:anim calcmode="lin" valueType="num">
                                      <p:cBhvr additive="base">
                                        <p:cTn id="145" dur="5500"/>
                                        <p:tgtEl>
                                          <p:spTgt spid="24"/>
                                        </p:tgtEl>
                                        <p:attrNameLst>
                                          <p:attrName>ppt_x</p:attrName>
                                        </p:attrNameLst>
                                      </p:cBhvr>
                                      <p:tavLst>
                                        <p:tav tm="0">
                                          <p:val>
                                            <p:strVal val="ppt_x"/>
                                          </p:val>
                                        </p:tav>
                                        <p:tav tm="100000">
                                          <p:val>
                                            <p:strVal val="0-ppt_w/2"/>
                                          </p:val>
                                        </p:tav>
                                      </p:tavLst>
                                    </p:anim>
                                    <p:anim calcmode="lin" valueType="num">
                                      <p:cBhvr additive="base">
                                        <p:cTn id="146" dur="5500"/>
                                        <p:tgtEl>
                                          <p:spTgt spid="24"/>
                                        </p:tgtEl>
                                        <p:attrNameLst>
                                          <p:attrName>ppt_y</p:attrName>
                                        </p:attrNameLst>
                                      </p:cBhvr>
                                      <p:tavLst>
                                        <p:tav tm="0">
                                          <p:val>
                                            <p:strVal val="ppt_y"/>
                                          </p:val>
                                        </p:tav>
                                        <p:tav tm="100000">
                                          <p:val>
                                            <p:strVal val="1+ppt_h/2"/>
                                          </p:val>
                                        </p:tav>
                                      </p:tavLst>
                                    </p:anim>
                                    <p:set>
                                      <p:cBhvr>
                                        <p:cTn id="147" dur="1" fill="hold">
                                          <p:stCondLst>
                                            <p:cond delay="5499"/>
                                          </p:stCondLst>
                                        </p:cTn>
                                        <p:tgtEl>
                                          <p:spTgt spid="24"/>
                                        </p:tgtEl>
                                        <p:attrNameLst>
                                          <p:attrName>style.visibility</p:attrName>
                                        </p:attrNameLst>
                                      </p:cBhvr>
                                      <p:to>
                                        <p:strVal val="hidden"/>
                                      </p:to>
                                    </p:set>
                                  </p:childTnLst>
                                </p:cTn>
                              </p:par>
                              <p:par>
                                <p:cTn id="148" presetID="19" presetClass="entr" presetSubtype="5" fill="hold" grpId="0" nodeType="withEffect">
                                  <p:stCondLst>
                                    <p:cond delay="0"/>
                                  </p:stCondLst>
                                  <p:childTnLst>
                                    <p:set>
                                      <p:cBhvr>
                                        <p:cTn id="149" dur="1" fill="hold">
                                          <p:stCondLst>
                                            <p:cond delay="0"/>
                                          </p:stCondLst>
                                        </p:cTn>
                                        <p:tgtEl>
                                          <p:spTgt spid="25"/>
                                        </p:tgtEl>
                                        <p:attrNameLst>
                                          <p:attrName>style.visibility</p:attrName>
                                        </p:attrNameLst>
                                      </p:cBhvr>
                                      <p:to>
                                        <p:strVal val="visible"/>
                                      </p:to>
                                    </p:set>
                                    <p:anim calcmode="lin" valueType="num">
                                      <p:cBhvr>
                                        <p:cTn id="150" dur="4500" fill="hold"/>
                                        <p:tgtEl>
                                          <p:spTgt spid="25"/>
                                        </p:tgtEl>
                                        <p:attrNameLst>
                                          <p:attrName>ppt_w</p:attrName>
                                        </p:attrNameLst>
                                      </p:cBhvr>
                                      <p:tavLst>
                                        <p:tav tm="0">
                                          <p:val>
                                            <p:strVal val="#ppt_w"/>
                                          </p:val>
                                        </p:tav>
                                        <p:tav tm="100000">
                                          <p:val>
                                            <p:strVal val="#ppt_w"/>
                                          </p:val>
                                        </p:tav>
                                      </p:tavLst>
                                    </p:anim>
                                    <p:anim calcmode="lin" valueType="num">
                                      <p:cBhvr>
                                        <p:cTn id="151" dur="4500" fill="hold"/>
                                        <p:tgtEl>
                                          <p:spTgt spid="25"/>
                                        </p:tgtEl>
                                        <p:attrNameLst>
                                          <p:attrName>ppt_h</p:attrName>
                                        </p:attrNameLst>
                                      </p:cBhvr>
                                      <p:tavLst>
                                        <p:tav tm="0" fmla="#ppt_h*sin(2.5*pi*$)">
                                          <p:val>
                                            <p:fltVal val="0"/>
                                          </p:val>
                                        </p:tav>
                                        <p:tav tm="100000">
                                          <p:val>
                                            <p:fltVal val="1"/>
                                          </p:val>
                                        </p:tav>
                                      </p:tavLst>
                                    </p:anim>
                                  </p:childTnLst>
                                </p:cTn>
                              </p:par>
                              <p:par>
                                <p:cTn id="152" presetID="8" presetClass="emph" presetSubtype="0" repeatCount="indefinite" fill="hold" grpId="1" nodeType="withEffect">
                                  <p:stCondLst>
                                    <p:cond delay="0"/>
                                  </p:stCondLst>
                                  <p:childTnLst>
                                    <p:animRot by="-21600000">
                                      <p:cBhvr>
                                        <p:cTn id="153" dur="4250" fill="hold"/>
                                        <p:tgtEl>
                                          <p:spTgt spid="25"/>
                                        </p:tgtEl>
                                        <p:attrNameLst>
                                          <p:attrName>r</p:attrName>
                                        </p:attrNameLst>
                                      </p:cBhvr>
                                    </p:animRot>
                                  </p:childTnLst>
                                </p:cTn>
                              </p:par>
                              <p:par>
                                <p:cTn id="154" presetID="2" presetClass="exit" presetSubtype="12" fill="hold" grpId="2" nodeType="withEffect">
                                  <p:stCondLst>
                                    <p:cond delay="0"/>
                                  </p:stCondLst>
                                  <p:childTnLst>
                                    <p:anim calcmode="lin" valueType="num">
                                      <p:cBhvr additive="base">
                                        <p:cTn id="155" dur="5500"/>
                                        <p:tgtEl>
                                          <p:spTgt spid="25"/>
                                        </p:tgtEl>
                                        <p:attrNameLst>
                                          <p:attrName>ppt_x</p:attrName>
                                        </p:attrNameLst>
                                      </p:cBhvr>
                                      <p:tavLst>
                                        <p:tav tm="0">
                                          <p:val>
                                            <p:strVal val="ppt_x"/>
                                          </p:val>
                                        </p:tav>
                                        <p:tav tm="100000">
                                          <p:val>
                                            <p:strVal val="0-ppt_w/2"/>
                                          </p:val>
                                        </p:tav>
                                      </p:tavLst>
                                    </p:anim>
                                    <p:anim calcmode="lin" valueType="num">
                                      <p:cBhvr additive="base">
                                        <p:cTn id="156" dur="5500"/>
                                        <p:tgtEl>
                                          <p:spTgt spid="25"/>
                                        </p:tgtEl>
                                        <p:attrNameLst>
                                          <p:attrName>ppt_y</p:attrName>
                                        </p:attrNameLst>
                                      </p:cBhvr>
                                      <p:tavLst>
                                        <p:tav tm="0">
                                          <p:val>
                                            <p:strVal val="ppt_y"/>
                                          </p:val>
                                        </p:tav>
                                        <p:tav tm="100000">
                                          <p:val>
                                            <p:strVal val="1+ppt_h/2"/>
                                          </p:val>
                                        </p:tav>
                                      </p:tavLst>
                                    </p:anim>
                                    <p:set>
                                      <p:cBhvr>
                                        <p:cTn id="157" dur="1" fill="hold">
                                          <p:stCondLst>
                                            <p:cond delay="5499"/>
                                          </p:stCondLst>
                                        </p:cTn>
                                        <p:tgtEl>
                                          <p:spTgt spid="25"/>
                                        </p:tgtEl>
                                        <p:attrNameLst>
                                          <p:attrName>style.visibility</p:attrName>
                                        </p:attrNameLst>
                                      </p:cBhvr>
                                      <p:to>
                                        <p:strVal val="hidden"/>
                                      </p:to>
                                    </p:set>
                                  </p:childTnLst>
                                </p:cTn>
                              </p:par>
                              <p:par>
                                <p:cTn id="158" presetID="19" presetClass="entr" presetSubtype="5" fill="hold" grpId="0" nodeType="withEffect">
                                  <p:stCondLst>
                                    <p:cond delay="0"/>
                                  </p:stCondLst>
                                  <p:childTnLst>
                                    <p:set>
                                      <p:cBhvr>
                                        <p:cTn id="159" dur="1" fill="hold">
                                          <p:stCondLst>
                                            <p:cond delay="0"/>
                                          </p:stCondLst>
                                        </p:cTn>
                                        <p:tgtEl>
                                          <p:spTgt spid="26"/>
                                        </p:tgtEl>
                                        <p:attrNameLst>
                                          <p:attrName>style.visibility</p:attrName>
                                        </p:attrNameLst>
                                      </p:cBhvr>
                                      <p:to>
                                        <p:strVal val="visible"/>
                                      </p:to>
                                    </p:set>
                                    <p:anim calcmode="lin" valueType="num">
                                      <p:cBhvr>
                                        <p:cTn id="160" dur="4500" fill="hold"/>
                                        <p:tgtEl>
                                          <p:spTgt spid="26"/>
                                        </p:tgtEl>
                                        <p:attrNameLst>
                                          <p:attrName>ppt_w</p:attrName>
                                        </p:attrNameLst>
                                      </p:cBhvr>
                                      <p:tavLst>
                                        <p:tav tm="0">
                                          <p:val>
                                            <p:strVal val="#ppt_w"/>
                                          </p:val>
                                        </p:tav>
                                        <p:tav tm="100000">
                                          <p:val>
                                            <p:strVal val="#ppt_w"/>
                                          </p:val>
                                        </p:tav>
                                      </p:tavLst>
                                    </p:anim>
                                    <p:anim calcmode="lin" valueType="num">
                                      <p:cBhvr>
                                        <p:cTn id="161" dur="4500" fill="hold"/>
                                        <p:tgtEl>
                                          <p:spTgt spid="26"/>
                                        </p:tgtEl>
                                        <p:attrNameLst>
                                          <p:attrName>ppt_h</p:attrName>
                                        </p:attrNameLst>
                                      </p:cBhvr>
                                      <p:tavLst>
                                        <p:tav tm="0" fmla="#ppt_h*sin(2.5*pi*$)">
                                          <p:val>
                                            <p:fltVal val="0"/>
                                          </p:val>
                                        </p:tav>
                                        <p:tav tm="100000">
                                          <p:val>
                                            <p:fltVal val="1"/>
                                          </p:val>
                                        </p:tav>
                                      </p:tavLst>
                                    </p:anim>
                                  </p:childTnLst>
                                </p:cTn>
                              </p:par>
                              <p:par>
                                <p:cTn id="162" presetID="8" presetClass="emph" presetSubtype="0" repeatCount="indefinite" fill="hold" grpId="1" nodeType="withEffect">
                                  <p:stCondLst>
                                    <p:cond delay="0"/>
                                  </p:stCondLst>
                                  <p:childTnLst>
                                    <p:animRot by="-21600000">
                                      <p:cBhvr>
                                        <p:cTn id="163" dur="4250" fill="hold"/>
                                        <p:tgtEl>
                                          <p:spTgt spid="26"/>
                                        </p:tgtEl>
                                        <p:attrNameLst>
                                          <p:attrName>r</p:attrName>
                                        </p:attrNameLst>
                                      </p:cBhvr>
                                    </p:animRot>
                                  </p:childTnLst>
                                </p:cTn>
                              </p:par>
                              <p:par>
                                <p:cTn id="164" presetID="2" presetClass="exit" presetSubtype="12" fill="hold" grpId="2" nodeType="withEffect">
                                  <p:stCondLst>
                                    <p:cond delay="0"/>
                                  </p:stCondLst>
                                  <p:childTnLst>
                                    <p:anim calcmode="lin" valueType="num">
                                      <p:cBhvr additive="base">
                                        <p:cTn id="165" dur="5500"/>
                                        <p:tgtEl>
                                          <p:spTgt spid="26"/>
                                        </p:tgtEl>
                                        <p:attrNameLst>
                                          <p:attrName>ppt_x</p:attrName>
                                        </p:attrNameLst>
                                      </p:cBhvr>
                                      <p:tavLst>
                                        <p:tav tm="0">
                                          <p:val>
                                            <p:strVal val="ppt_x"/>
                                          </p:val>
                                        </p:tav>
                                        <p:tav tm="100000">
                                          <p:val>
                                            <p:strVal val="0-ppt_w/2"/>
                                          </p:val>
                                        </p:tav>
                                      </p:tavLst>
                                    </p:anim>
                                    <p:anim calcmode="lin" valueType="num">
                                      <p:cBhvr additive="base">
                                        <p:cTn id="166" dur="5500"/>
                                        <p:tgtEl>
                                          <p:spTgt spid="26"/>
                                        </p:tgtEl>
                                        <p:attrNameLst>
                                          <p:attrName>ppt_y</p:attrName>
                                        </p:attrNameLst>
                                      </p:cBhvr>
                                      <p:tavLst>
                                        <p:tav tm="0">
                                          <p:val>
                                            <p:strVal val="ppt_y"/>
                                          </p:val>
                                        </p:tav>
                                        <p:tav tm="100000">
                                          <p:val>
                                            <p:strVal val="1+ppt_h/2"/>
                                          </p:val>
                                        </p:tav>
                                      </p:tavLst>
                                    </p:anim>
                                    <p:set>
                                      <p:cBhvr>
                                        <p:cTn id="167" dur="1" fill="hold">
                                          <p:stCondLst>
                                            <p:cond delay="5499"/>
                                          </p:stCondLst>
                                        </p:cTn>
                                        <p:tgtEl>
                                          <p:spTgt spid="26"/>
                                        </p:tgtEl>
                                        <p:attrNameLst>
                                          <p:attrName>style.visibility</p:attrName>
                                        </p:attrNameLst>
                                      </p:cBhvr>
                                      <p:to>
                                        <p:strVal val="hidden"/>
                                      </p:to>
                                    </p:set>
                                  </p:childTnLst>
                                </p:cTn>
                              </p:par>
                              <p:par>
                                <p:cTn id="168" presetID="19" presetClass="entr" presetSubtype="5" fill="hold" grpId="0" nodeType="withEffect">
                                  <p:stCondLst>
                                    <p:cond delay="0"/>
                                  </p:stCondLst>
                                  <p:childTnLst>
                                    <p:set>
                                      <p:cBhvr>
                                        <p:cTn id="169" dur="1" fill="hold">
                                          <p:stCondLst>
                                            <p:cond delay="0"/>
                                          </p:stCondLst>
                                        </p:cTn>
                                        <p:tgtEl>
                                          <p:spTgt spid="27"/>
                                        </p:tgtEl>
                                        <p:attrNameLst>
                                          <p:attrName>style.visibility</p:attrName>
                                        </p:attrNameLst>
                                      </p:cBhvr>
                                      <p:to>
                                        <p:strVal val="visible"/>
                                      </p:to>
                                    </p:set>
                                    <p:anim calcmode="lin" valueType="num">
                                      <p:cBhvr>
                                        <p:cTn id="170" dur="4500" fill="hold"/>
                                        <p:tgtEl>
                                          <p:spTgt spid="27"/>
                                        </p:tgtEl>
                                        <p:attrNameLst>
                                          <p:attrName>ppt_w</p:attrName>
                                        </p:attrNameLst>
                                      </p:cBhvr>
                                      <p:tavLst>
                                        <p:tav tm="0">
                                          <p:val>
                                            <p:strVal val="#ppt_w"/>
                                          </p:val>
                                        </p:tav>
                                        <p:tav tm="100000">
                                          <p:val>
                                            <p:strVal val="#ppt_w"/>
                                          </p:val>
                                        </p:tav>
                                      </p:tavLst>
                                    </p:anim>
                                    <p:anim calcmode="lin" valueType="num">
                                      <p:cBhvr>
                                        <p:cTn id="171" dur="4500" fill="hold"/>
                                        <p:tgtEl>
                                          <p:spTgt spid="27"/>
                                        </p:tgtEl>
                                        <p:attrNameLst>
                                          <p:attrName>ppt_h</p:attrName>
                                        </p:attrNameLst>
                                      </p:cBhvr>
                                      <p:tavLst>
                                        <p:tav tm="0" fmla="#ppt_h*sin(2.5*pi*$)">
                                          <p:val>
                                            <p:fltVal val="0"/>
                                          </p:val>
                                        </p:tav>
                                        <p:tav tm="100000">
                                          <p:val>
                                            <p:fltVal val="1"/>
                                          </p:val>
                                        </p:tav>
                                      </p:tavLst>
                                    </p:anim>
                                  </p:childTnLst>
                                </p:cTn>
                              </p:par>
                              <p:par>
                                <p:cTn id="172" presetID="8" presetClass="emph" presetSubtype="0" repeatCount="indefinite" fill="hold" grpId="1" nodeType="withEffect">
                                  <p:stCondLst>
                                    <p:cond delay="0"/>
                                  </p:stCondLst>
                                  <p:childTnLst>
                                    <p:animRot by="-21600000">
                                      <p:cBhvr>
                                        <p:cTn id="173" dur="4250" fill="hold"/>
                                        <p:tgtEl>
                                          <p:spTgt spid="27"/>
                                        </p:tgtEl>
                                        <p:attrNameLst>
                                          <p:attrName>r</p:attrName>
                                        </p:attrNameLst>
                                      </p:cBhvr>
                                    </p:animRot>
                                  </p:childTnLst>
                                </p:cTn>
                              </p:par>
                              <p:par>
                                <p:cTn id="174" presetID="2" presetClass="exit" presetSubtype="12" fill="hold" grpId="2" nodeType="withEffect">
                                  <p:stCondLst>
                                    <p:cond delay="0"/>
                                  </p:stCondLst>
                                  <p:childTnLst>
                                    <p:anim calcmode="lin" valueType="num">
                                      <p:cBhvr additive="base">
                                        <p:cTn id="175" dur="5500"/>
                                        <p:tgtEl>
                                          <p:spTgt spid="27"/>
                                        </p:tgtEl>
                                        <p:attrNameLst>
                                          <p:attrName>ppt_x</p:attrName>
                                        </p:attrNameLst>
                                      </p:cBhvr>
                                      <p:tavLst>
                                        <p:tav tm="0">
                                          <p:val>
                                            <p:strVal val="ppt_x"/>
                                          </p:val>
                                        </p:tav>
                                        <p:tav tm="100000">
                                          <p:val>
                                            <p:strVal val="0-ppt_w/2"/>
                                          </p:val>
                                        </p:tav>
                                      </p:tavLst>
                                    </p:anim>
                                    <p:anim calcmode="lin" valueType="num">
                                      <p:cBhvr additive="base">
                                        <p:cTn id="176" dur="5500"/>
                                        <p:tgtEl>
                                          <p:spTgt spid="27"/>
                                        </p:tgtEl>
                                        <p:attrNameLst>
                                          <p:attrName>ppt_y</p:attrName>
                                        </p:attrNameLst>
                                      </p:cBhvr>
                                      <p:tavLst>
                                        <p:tav tm="0">
                                          <p:val>
                                            <p:strVal val="ppt_y"/>
                                          </p:val>
                                        </p:tav>
                                        <p:tav tm="100000">
                                          <p:val>
                                            <p:strVal val="1+ppt_h/2"/>
                                          </p:val>
                                        </p:tav>
                                      </p:tavLst>
                                    </p:anim>
                                    <p:set>
                                      <p:cBhvr>
                                        <p:cTn id="177" dur="1" fill="hold">
                                          <p:stCondLst>
                                            <p:cond delay="5499"/>
                                          </p:stCondLst>
                                        </p:cTn>
                                        <p:tgtEl>
                                          <p:spTgt spid="27"/>
                                        </p:tgtEl>
                                        <p:attrNameLst>
                                          <p:attrName>style.visibility</p:attrName>
                                        </p:attrNameLst>
                                      </p:cBhvr>
                                      <p:to>
                                        <p:strVal val="hidden"/>
                                      </p:to>
                                    </p:set>
                                  </p:childTnLst>
                                </p:cTn>
                              </p:par>
                              <p:par>
                                <p:cTn id="178" presetID="19" presetClass="entr" presetSubtype="5" fill="hold" grpId="0" nodeType="withEffect">
                                  <p:stCondLst>
                                    <p:cond delay="0"/>
                                  </p:stCondLst>
                                  <p:childTnLst>
                                    <p:set>
                                      <p:cBhvr>
                                        <p:cTn id="179" dur="1" fill="hold">
                                          <p:stCondLst>
                                            <p:cond delay="0"/>
                                          </p:stCondLst>
                                        </p:cTn>
                                        <p:tgtEl>
                                          <p:spTgt spid="28"/>
                                        </p:tgtEl>
                                        <p:attrNameLst>
                                          <p:attrName>style.visibility</p:attrName>
                                        </p:attrNameLst>
                                      </p:cBhvr>
                                      <p:to>
                                        <p:strVal val="visible"/>
                                      </p:to>
                                    </p:set>
                                    <p:anim calcmode="lin" valueType="num">
                                      <p:cBhvr>
                                        <p:cTn id="180" dur="4500" fill="hold"/>
                                        <p:tgtEl>
                                          <p:spTgt spid="28"/>
                                        </p:tgtEl>
                                        <p:attrNameLst>
                                          <p:attrName>ppt_w</p:attrName>
                                        </p:attrNameLst>
                                      </p:cBhvr>
                                      <p:tavLst>
                                        <p:tav tm="0">
                                          <p:val>
                                            <p:strVal val="#ppt_w"/>
                                          </p:val>
                                        </p:tav>
                                        <p:tav tm="100000">
                                          <p:val>
                                            <p:strVal val="#ppt_w"/>
                                          </p:val>
                                        </p:tav>
                                      </p:tavLst>
                                    </p:anim>
                                    <p:anim calcmode="lin" valueType="num">
                                      <p:cBhvr>
                                        <p:cTn id="181" dur="4500" fill="hold"/>
                                        <p:tgtEl>
                                          <p:spTgt spid="28"/>
                                        </p:tgtEl>
                                        <p:attrNameLst>
                                          <p:attrName>ppt_h</p:attrName>
                                        </p:attrNameLst>
                                      </p:cBhvr>
                                      <p:tavLst>
                                        <p:tav tm="0" fmla="#ppt_h*sin(2.5*pi*$)">
                                          <p:val>
                                            <p:fltVal val="0"/>
                                          </p:val>
                                        </p:tav>
                                        <p:tav tm="100000">
                                          <p:val>
                                            <p:fltVal val="1"/>
                                          </p:val>
                                        </p:tav>
                                      </p:tavLst>
                                    </p:anim>
                                  </p:childTnLst>
                                </p:cTn>
                              </p:par>
                              <p:par>
                                <p:cTn id="182" presetID="8" presetClass="emph" presetSubtype="0" repeatCount="indefinite" fill="hold" grpId="1" nodeType="withEffect">
                                  <p:stCondLst>
                                    <p:cond delay="0"/>
                                  </p:stCondLst>
                                  <p:childTnLst>
                                    <p:animRot by="-21600000">
                                      <p:cBhvr>
                                        <p:cTn id="183" dur="4250" fill="hold"/>
                                        <p:tgtEl>
                                          <p:spTgt spid="28"/>
                                        </p:tgtEl>
                                        <p:attrNameLst>
                                          <p:attrName>r</p:attrName>
                                        </p:attrNameLst>
                                      </p:cBhvr>
                                    </p:animRot>
                                  </p:childTnLst>
                                </p:cTn>
                              </p:par>
                              <p:par>
                                <p:cTn id="184" presetID="2" presetClass="exit" presetSubtype="12" fill="hold" grpId="2" nodeType="withEffect">
                                  <p:stCondLst>
                                    <p:cond delay="0"/>
                                  </p:stCondLst>
                                  <p:childTnLst>
                                    <p:anim calcmode="lin" valueType="num">
                                      <p:cBhvr additive="base">
                                        <p:cTn id="185" dur="5500"/>
                                        <p:tgtEl>
                                          <p:spTgt spid="28"/>
                                        </p:tgtEl>
                                        <p:attrNameLst>
                                          <p:attrName>ppt_x</p:attrName>
                                        </p:attrNameLst>
                                      </p:cBhvr>
                                      <p:tavLst>
                                        <p:tav tm="0">
                                          <p:val>
                                            <p:strVal val="ppt_x"/>
                                          </p:val>
                                        </p:tav>
                                        <p:tav tm="100000">
                                          <p:val>
                                            <p:strVal val="0-ppt_w/2"/>
                                          </p:val>
                                        </p:tav>
                                      </p:tavLst>
                                    </p:anim>
                                    <p:anim calcmode="lin" valueType="num">
                                      <p:cBhvr additive="base">
                                        <p:cTn id="186" dur="5500"/>
                                        <p:tgtEl>
                                          <p:spTgt spid="28"/>
                                        </p:tgtEl>
                                        <p:attrNameLst>
                                          <p:attrName>ppt_y</p:attrName>
                                        </p:attrNameLst>
                                      </p:cBhvr>
                                      <p:tavLst>
                                        <p:tav tm="0">
                                          <p:val>
                                            <p:strVal val="ppt_y"/>
                                          </p:val>
                                        </p:tav>
                                        <p:tav tm="100000">
                                          <p:val>
                                            <p:strVal val="1+ppt_h/2"/>
                                          </p:val>
                                        </p:tav>
                                      </p:tavLst>
                                    </p:anim>
                                    <p:set>
                                      <p:cBhvr>
                                        <p:cTn id="187" dur="1" fill="hold">
                                          <p:stCondLst>
                                            <p:cond delay="5499"/>
                                          </p:stCondLst>
                                        </p:cTn>
                                        <p:tgtEl>
                                          <p:spTgt spid="28"/>
                                        </p:tgtEl>
                                        <p:attrNameLst>
                                          <p:attrName>style.visibility</p:attrName>
                                        </p:attrNameLst>
                                      </p:cBhvr>
                                      <p:to>
                                        <p:strVal val="hidden"/>
                                      </p:to>
                                    </p:set>
                                  </p:childTnLst>
                                </p:cTn>
                              </p:par>
                              <p:par>
                                <p:cTn id="188" presetID="19" presetClass="entr" presetSubtype="5" fill="hold" grpId="0" nodeType="withEffect">
                                  <p:stCondLst>
                                    <p:cond delay="0"/>
                                  </p:stCondLst>
                                  <p:childTnLst>
                                    <p:set>
                                      <p:cBhvr>
                                        <p:cTn id="189" dur="1" fill="hold">
                                          <p:stCondLst>
                                            <p:cond delay="0"/>
                                          </p:stCondLst>
                                        </p:cTn>
                                        <p:tgtEl>
                                          <p:spTgt spid="29"/>
                                        </p:tgtEl>
                                        <p:attrNameLst>
                                          <p:attrName>style.visibility</p:attrName>
                                        </p:attrNameLst>
                                      </p:cBhvr>
                                      <p:to>
                                        <p:strVal val="visible"/>
                                      </p:to>
                                    </p:set>
                                    <p:anim calcmode="lin" valueType="num">
                                      <p:cBhvr>
                                        <p:cTn id="190" dur="4500" fill="hold"/>
                                        <p:tgtEl>
                                          <p:spTgt spid="29"/>
                                        </p:tgtEl>
                                        <p:attrNameLst>
                                          <p:attrName>ppt_w</p:attrName>
                                        </p:attrNameLst>
                                      </p:cBhvr>
                                      <p:tavLst>
                                        <p:tav tm="0">
                                          <p:val>
                                            <p:strVal val="#ppt_w"/>
                                          </p:val>
                                        </p:tav>
                                        <p:tav tm="100000">
                                          <p:val>
                                            <p:strVal val="#ppt_w"/>
                                          </p:val>
                                        </p:tav>
                                      </p:tavLst>
                                    </p:anim>
                                    <p:anim calcmode="lin" valueType="num">
                                      <p:cBhvr>
                                        <p:cTn id="191" dur="4500" fill="hold"/>
                                        <p:tgtEl>
                                          <p:spTgt spid="29"/>
                                        </p:tgtEl>
                                        <p:attrNameLst>
                                          <p:attrName>ppt_h</p:attrName>
                                        </p:attrNameLst>
                                      </p:cBhvr>
                                      <p:tavLst>
                                        <p:tav tm="0" fmla="#ppt_h*sin(2.5*pi*$)">
                                          <p:val>
                                            <p:fltVal val="0"/>
                                          </p:val>
                                        </p:tav>
                                        <p:tav tm="100000">
                                          <p:val>
                                            <p:fltVal val="1"/>
                                          </p:val>
                                        </p:tav>
                                      </p:tavLst>
                                    </p:anim>
                                  </p:childTnLst>
                                </p:cTn>
                              </p:par>
                              <p:par>
                                <p:cTn id="192" presetID="8" presetClass="emph" presetSubtype="0" repeatCount="indefinite" fill="hold" grpId="1" nodeType="withEffect">
                                  <p:stCondLst>
                                    <p:cond delay="0"/>
                                  </p:stCondLst>
                                  <p:childTnLst>
                                    <p:animRot by="-21600000">
                                      <p:cBhvr>
                                        <p:cTn id="193" dur="4250" fill="hold"/>
                                        <p:tgtEl>
                                          <p:spTgt spid="29"/>
                                        </p:tgtEl>
                                        <p:attrNameLst>
                                          <p:attrName>r</p:attrName>
                                        </p:attrNameLst>
                                      </p:cBhvr>
                                    </p:animRot>
                                  </p:childTnLst>
                                </p:cTn>
                              </p:par>
                              <p:par>
                                <p:cTn id="194" presetID="2" presetClass="exit" presetSubtype="12" fill="hold" grpId="2" nodeType="withEffect">
                                  <p:stCondLst>
                                    <p:cond delay="0"/>
                                  </p:stCondLst>
                                  <p:childTnLst>
                                    <p:anim calcmode="lin" valueType="num">
                                      <p:cBhvr additive="base">
                                        <p:cTn id="195" dur="5500"/>
                                        <p:tgtEl>
                                          <p:spTgt spid="29"/>
                                        </p:tgtEl>
                                        <p:attrNameLst>
                                          <p:attrName>ppt_x</p:attrName>
                                        </p:attrNameLst>
                                      </p:cBhvr>
                                      <p:tavLst>
                                        <p:tav tm="0">
                                          <p:val>
                                            <p:strVal val="ppt_x"/>
                                          </p:val>
                                        </p:tav>
                                        <p:tav tm="100000">
                                          <p:val>
                                            <p:strVal val="0-ppt_w/2"/>
                                          </p:val>
                                        </p:tav>
                                      </p:tavLst>
                                    </p:anim>
                                    <p:anim calcmode="lin" valueType="num">
                                      <p:cBhvr additive="base">
                                        <p:cTn id="196" dur="5500"/>
                                        <p:tgtEl>
                                          <p:spTgt spid="29"/>
                                        </p:tgtEl>
                                        <p:attrNameLst>
                                          <p:attrName>ppt_y</p:attrName>
                                        </p:attrNameLst>
                                      </p:cBhvr>
                                      <p:tavLst>
                                        <p:tav tm="0">
                                          <p:val>
                                            <p:strVal val="ppt_y"/>
                                          </p:val>
                                        </p:tav>
                                        <p:tav tm="100000">
                                          <p:val>
                                            <p:strVal val="1+ppt_h/2"/>
                                          </p:val>
                                        </p:tav>
                                      </p:tavLst>
                                    </p:anim>
                                    <p:set>
                                      <p:cBhvr>
                                        <p:cTn id="197" dur="1" fill="hold">
                                          <p:stCondLst>
                                            <p:cond delay="5499"/>
                                          </p:stCondLst>
                                        </p:cTn>
                                        <p:tgtEl>
                                          <p:spTgt spid="29"/>
                                        </p:tgtEl>
                                        <p:attrNameLst>
                                          <p:attrName>style.visibility</p:attrName>
                                        </p:attrNameLst>
                                      </p:cBhvr>
                                      <p:to>
                                        <p:strVal val="hidden"/>
                                      </p:to>
                                    </p:set>
                                  </p:childTnLst>
                                </p:cTn>
                              </p:par>
                              <p:par>
                                <p:cTn id="198" presetID="19" presetClass="entr" presetSubtype="5" fill="hold" grpId="0" nodeType="withEffect">
                                  <p:stCondLst>
                                    <p:cond delay="0"/>
                                  </p:stCondLst>
                                  <p:childTnLst>
                                    <p:set>
                                      <p:cBhvr>
                                        <p:cTn id="199" dur="1" fill="hold">
                                          <p:stCondLst>
                                            <p:cond delay="0"/>
                                          </p:stCondLst>
                                        </p:cTn>
                                        <p:tgtEl>
                                          <p:spTgt spid="30"/>
                                        </p:tgtEl>
                                        <p:attrNameLst>
                                          <p:attrName>style.visibility</p:attrName>
                                        </p:attrNameLst>
                                      </p:cBhvr>
                                      <p:to>
                                        <p:strVal val="visible"/>
                                      </p:to>
                                    </p:set>
                                    <p:anim calcmode="lin" valueType="num">
                                      <p:cBhvr>
                                        <p:cTn id="200" dur="4500" fill="hold"/>
                                        <p:tgtEl>
                                          <p:spTgt spid="30"/>
                                        </p:tgtEl>
                                        <p:attrNameLst>
                                          <p:attrName>ppt_w</p:attrName>
                                        </p:attrNameLst>
                                      </p:cBhvr>
                                      <p:tavLst>
                                        <p:tav tm="0">
                                          <p:val>
                                            <p:strVal val="#ppt_w"/>
                                          </p:val>
                                        </p:tav>
                                        <p:tav tm="100000">
                                          <p:val>
                                            <p:strVal val="#ppt_w"/>
                                          </p:val>
                                        </p:tav>
                                      </p:tavLst>
                                    </p:anim>
                                    <p:anim calcmode="lin" valueType="num">
                                      <p:cBhvr>
                                        <p:cTn id="201" dur="4500" fill="hold"/>
                                        <p:tgtEl>
                                          <p:spTgt spid="30"/>
                                        </p:tgtEl>
                                        <p:attrNameLst>
                                          <p:attrName>ppt_h</p:attrName>
                                        </p:attrNameLst>
                                      </p:cBhvr>
                                      <p:tavLst>
                                        <p:tav tm="0" fmla="#ppt_h*sin(2.5*pi*$)">
                                          <p:val>
                                            <p:fltVal val="0"/>
                                          </p:val>
                                        </p:tav>
                                        <p:tav tm="100000">
                                          <p:val>
                                            <p:fltVal val="1"/>
                                          </p:val>
                                        </p:tav>
                                      </p:tavLst>
                                    </p:anim>
                                  </p:childTnLst>
                                </p:cTn>
                              </p:par>
                              <p:par>
                                <p:cTn id="202" presetID="8" presetClass="emph" presetSubtype="0" repeatCount="indefinite" fill="hold" grpId="1" nodeType="withEffect">
                                  <p:stCondLst>
                                    <p:cond delay="0"/>
                                  </p:stCondLst>
                                  <p:childTnLst>
                                    <p:animRot by="-21600000">
                                      <p:cBhvr>
                                        <p:cTn id="203" dur="4250" fill="hold"/>
                                        <p:tgtEl>
                                          <p:spTgt spid="30"/>
                                        </p:tgtEl>
                                        <p:attrNameLst>
                                          <p:attrName>r</p:attrName>
                                        </p:attrNameLst>
                                      </p:cBhvr>
                                    </p:animRot>
                                  </p:childTnLst>
                                </p:cTn>
                              </p:par>
                              <p:par>
                                <p:cTn id="204" presetID="2" presetClass="exit" presetSubtype="12" fill="hold" grpId="2" nodeType="withEffect">
                                  <p:stCondLst>
                                    <p:cond delay="0"/>
                                  </p:stCondLst>
                                  <p:childTnLst>
                                    <p:anim calcmode="lin" valueType="num">
                                      <p:cBhvr additive="base">
                                        <p:cTn id="205" dur="5500"/>
                                        <p:tgtEl>
                                          <p:spTgt spid="30"/>
                                        </p:tgtEl>
                                        <p:attrNameLst>
                                          <p:attrName>ppt_x</p:attrName>
                                        </p:attrNameLst>
                                      </p:cBhvr>
                                      <p:tavLst>
                                        <p:tav tm="0">
                                          <p:val>
                                            <p:strVal val="ppt_x"/>
                                          </p:val>
                                        </p:tav>
                                        <p:tav tm="100000">
                                          <p:val>
                                            <p:strVal val="0-ppt_w/2"/>
                                          </p:val>
                                        </p:tav>
                                      </p:tavLst>
                                    </p:anim>
                                    <p:anim calcmode="lin" valueType="num">
                                      <p:cBhvr additive="base">
                                        <p:cTn id="206" dur="5500"/>
                                        <p:tgtEl>
                                          <p:spTgt spid="30"/>
                                        </p:tgtEl>
                                        <p:attrNameLst>
                                          <p:attrName>ppt_y</p:attrName>
                                        </p:attrNameLst>
                                      </p:cBhvr>
                                      <p:tavLst>
                                        <p:tav tm="0">
                                          <p:val>
                                            <p:strVal val="ppt_y"/>
                                          </p:val>
                                        </p:tav>
                                        <p:tav tm="100000">
                                          <p:val>
                                            <p:strVal val="1+ppt_h/2"/>
                                          </p:val>
                                        </p:tav>
                                      </p:tavLst>
                                    </p:anim>
                                    <p:set>
                                      <p:cBhvr>
                                        <p:cTn id="207" dur="1" fill="hold">
                                          <p:stCondLst>
                                            <p:cond delay="5499"/>
                                          </p:stCondLst>
                                        </p:cTn>
                                        <p:tgtEl>
                                          <p:spTgt spid="30"/>
                                        </p:tgtEl>
                                        <p:attrNameLst>
                                          <p:attrName>style.visibility</p:attrName>
                                        </p:attrNameLst>
                                      </p:cBhvr>
                                      <p:to>
                                        <p:strVal val="hidden"/>
                                      </p:to>
                                    </p:set>
                                  </p:childTnLst>
                                </p:cTn>
                              </p:par>
                              <p:par>
                                <p:cTn id="208" presetID="19" presetClass="entr" presetSubtype="5" fill="hold" grpId="0" nodeType="withEffect">
                                  <p:stCondLst>
                                    <p:cond delay="0"/>
                                  </p:stCondLst>
                                  <p:childTnLst>
                                    <p:set>
                                      <p:cBhvr>
                                        <p:cTn id="209" dur="1" fill="hold">
                                          <p:stCondLst>
                                            <p:cond delay="0"/>
                                          </p:stCondLst>
                                        </p:cTn>
                                        <p:tgtEl>
                                          <p:spTgt spid="31"/>
                                        </p:tgtEl>
                                        <p:attrNameLst>
                                          <p:attrName>style.visibility</p:attrName>
                                        </p:attrNameLst>
                                      </p:cBhvr>
                                      <p:to>
                                        <p:strVal val="visible"/>
                                      </p:to>
                                    </p:set>
                                    <p:anim calcmode="lin" valueType="num">
                                      <p:cBhvr>
                                        <p:cTn id="210" dur="4500" fill="hold"/>
                                        <p:tgtEl>
                                          <p:spTgt spid="31"/>
                                        </p:tgtEl>
                                        <p:attrNameLst>
                                          <p:attrName>ppt_w</p:attrName>
                                        </p:attrNameLst>
                                      </p:cBhvr>
                                      <p:tavLst>
                                        <p:tav tm="0">
                                          <p:val>
                                            <p:strVal val="#ppt_w"/>
                                          </p:val>
                                        </p:tav>
                                        <p:tav tm="100000">
                                          <p:val>
                                            <p:strVal val="#ppt_w"/>
                                          </p:val>
                                        </p:tav>
                                      </p:tavLst>
                                    </p:anim>
                                    <p:anim calcmode="lin" valueType="num">
                                      <p:cBhvr>
                                        <p:cTn id="211" dur="4500" fill="hold"/>
                                        <p:tgtEl>
                                          <p:spTgt spid="31"/>
                                        </p:tgtEl>
                                        <p:attrNameLst>
                                          <p:attrName>ppt_h</p:attrName>
                                        </p:attrNameLst>
                                      </p:cBhvr>
                                      <p:tavLst>
                                        <p:tav tm="0" fmla="#ppt_h*sin(2.5*pi*$)">
                                          <p:val>
                                            <p:fltVal val="0"/>
                                          </p:val>
                                        </p:tav>
                                        <p:tav tm="100000">
                                          <p:val>
                                            <p:fltVal val="1"/>
                                          </p:val>
                                        </p:tav>
                                      </p:tavLst>
                                    </p:anim>
                                  </p:childTnLst>
                                </p:cTn>
                              </p:par>
                              <p:par>
                                <p:cTn id="212" presetID="8" presetClass="emph" presetSubtype="0" repeatCount="indefinite" fill="hold" grpId="1" nodeType="withEffect">
                                  <p:stCondLst>
                                    <p:cond delay="0"/>
                                  </p:stCondLst>
                                  <p:childTnLst>
                                    <p:animRot by="-21600000">
                                      <p:cBhvr>
                                        <p:cTn id="213" dur="4250" fill="hold"/>
                                        <p:tgtEl>
                                          <p:spTgt spid="31"/>
                                        </p:tgtEl>
                                        <p:attrNameLst>
                                          <p:attrName>r</p:attrName>
                                        </p:attrNameLst>
                                      </p:cBhvr>
                                    </p:animRot>
                                  </p:childTnLst>
                                </p:cTn>
                              </p:par>
                              <p:par>
                                <p:cTn id="214" presetID="2" presetClass="exit" presetSubtype="12" fill="hold" grpId="2" nodeType="withEffect">
                                  <p:stCondLst>
                                    <p:cond delay="0"/>
                                  </p:stCondLst>
                                  <p:childTnLst>
                                    <p:anim calcmode="lin" valueType="num">
                                      <p:cBhvr additive="base">
                                        <p:cTn id="215" dur="5500"/>
                                        <p:tgtEl>
                                          <p:spTgt spid="31"/>
                                        </p:tgtEl>
                                        <p:attrNameLst>
                                          <p:attrName>ppt_x</p:attrName>
                                        </p:attrNameLst>
                                      </p:cBhvr>
                                      <p:tavLst>
                                        <p:tav tm="0">
                                          <p:val>
                                            <p:strVal val="ppt_x"/>
                                          </p:val>
                                        </p:tav>
                                        <p:tav tm="100000">
                                          <p:val>
                                            <p:strVal val="0-ppt_w/2"/>
                                          </p:val>
                                        </p:tav>
                                      </p:tavLst>
                                    </p:anim>
                                    <p:anim calcmode="lin" valueType="num">
                                      <p:cBhvr additive="base">
                                        <p:cTn id="216" dur="5500"/>
                                        <p:tgtEl>
                                          <p:spTgt spid="31"/>
                                        </p:tgtEl>
                                        <p:attrNameLst>
                                          <p:attrName>ppt_y</p:attrName>
                                        </p:attrNameLst>
                                      </p:cBhvr>
                                      <p:tavLst>
                                        <p:tav tm="0">
                                          <p:val>
                                            <p:strVal val="ppt_y"/>
                                          </p:val>
                                        </p:tav>
                                        <p:tav tm="100000">
                                          <p:val>
                                            <p:strVal val="1+ppt_h/2"/>
                                          </p:val>
                                        </p:tav>
                                      </p:tavLst>
                                    </p:anim>
                                    <p:set>
                                      <p:cBhvr>
                                        <p:cTn id="217" dur="1" fill="hold">
                                          <p:stCondLst>
                                            <p:cond delay="5499"/>
                                          </p:stCondLst>
                                        </p:cTn>
                                        <p:tgtEl>
                                          <p:spTgt spid="31"/>
                                        </p:tgtEl>
                                        <p:attrNameLst>
                                          <p:attrName>style.visibility</p:attrName>
                                        </p:attrNameLst>
                                      </p:cBhvr>
                                      <p:to>
                                        <p:strVal val="hidden"/>
                                      </p:to>
                                    </p:set>
                                  </p:childTnLst>
                                </p:cTn>
                              </p:par>
                              <p:par>
                                <p:cTn id="218" presetID="19" presetClass="entr" presetSubtype="5" fill="hold" grpId="0" nodeType="withEffect">
                                  <p:stCondLst>
                                    <p:cond delay="0"/>
                                  </p:stCondLst>
                                  <p:childTnLst>
                                    <p:set>
                                      <p:cBhvr>
                                        <p:cTn id="219" dur="1" fill="hold">
                                          <p:stCondLst>
                                            <p:cond delay="0"/>
                                          </p:stCondLst>
                                        </p:cTn>
                                        <p:tgtEl>
                                          <p:spTgt spid="32"/>
                                        </p:tgtEl>
                                        <p:attrNameLst>
                                          <p:attrName>style.visibility</p:attrName>
                                        </p:attrNameLst>
                                      </p:cBhvr>
                                      <p:to>
                                        <p:strVal val="visible"/>
                                      </p:to>
                                    </p:set>
                                    <p:anim calcmode="lin" valueType="num">
                                      <p:cBhvr>
                                        <p:cTn id="220" dur="4500" fill="hold"/>
                                        <p:tgtEl>
                                          <p:spTgt spid="32"/>
                                        </p:tgtEl>
                                        <p:attrNameLst>
                                          <p:attrName>ppt_w</p:attrName>
                                        </p:attrNameLst>
                                      </p:cBhvr>
                                      <p:tavLst>
                                        <p:tav tm="0">
                                          <p:val>
                                            <p:strVal val="#ppt_w"/>
                                          </p:val>
                                        </p:tav>
                                        <p:tav tm="100000">
                                          <p:val>
                                            <p:strVal val="#ppt_w"/>
                                          </p:val>
                                        </p:tav>
                                      </p:tavLst>
                                    </p:anim>
                                    <p:anim calcmode="lin" valueType="num">
                                      <p:cBhvr>
                                        <p:cTn id="221" dur="4500" fill="hold"/>
                                        <p:tgtEl>
                                          <p:spTgt spid="32"/>
                                        </p:tgtEl>
                                        <p:attrNameLst>
                                          <p:attrName>ppt_h</p:attrName>
                                        </p:attrNameLst>
                                      </p:cBhvr>
                                      <p:tavLst>
                                        <p:tav tm="0" fmla="#ppt_h*sin(2.5*pi*$)">
                                          <p:val>
                                            <p:fltVal val="0"/>
                                          </p:val>
                                        </p:tav>
                                        <p:tav tm="100000">
                                          <p:val>
                                            <p:fltVal val="1"/>
                                          </p:val>
                                        </p:tav>
                                      </p:tavLst>
                                    </p:anim>
                                  </p:childTnLst>
                                </p:cTn>
                              </p:par>
                              <p:par>
                                <p:cTn id="222" presetID="8" presetClass="emph" presetSubtype="0" repeatCount="indefinite" fill="hold" grpId="1" nodeType="withEffect">
                                  <p:stCondLst>
                                    <p:cond delay="0"/>
                                  </p:stCondLst>
                                  <p:childTnLst>
                                    <p:animRot by="-21600000">
                                      <p:cBhvr>
                                        <p:cTn id="223" dur="4250" fill="hold"/>
                                        <p:tgtEl>
                                          <p:spTgt spid="32"/>
                                        </p:tgtEl>
                                        <p:attrNameLst>
                                          <p:attrName>r</p:attrName>
                                        </p:attrNameLst>
                                      </p:cBhvr>
                                    </p:animRot>
                                  </p:childTnLst>
                                </p:cTn>
                              </p:par>
                              <p:par>
                                <p:cTn id="224" presetID="2" presetClass="exit" presetSubtype="12" fill="hold" grpId="2" nodeType="withEffect">
                                  <p:stCondLst>
                                    <p:cond delay="0"/>
                                  </p:stCondLst>
                                  <p:childTnLst>
                                    <p:anim calcmode="lin" valueType="num">
                                      <p:cBhvr additive="base">
                                        <p:cTn id="225" dur="5500"/>
                                        <p:tgtEl>
                                          <p:spTgt spid="32"/>
                                        </p:tgtEl>
                                        <p:attrNameLst>
                                          <p:attrName>ppt_x</p:attrName>
                                        </p:attrNameLst>
                                      </p:cBhvr>
                                      <p:tavLst>
                                        <p:tav tm="0">
                                          <p:val>
                                            <p:strVal val="ppt_x"/>
                                          </p:val>
                                        </p:tav>
                                        <p:tav tm="100000">
                                          <p:val>
                                            <p:strVal val="0-ppt_w/2"/>
                                          </p:val>
                                        </p:tav>
                                      </p:tavLst>
                                    </p:anim>
                                    <p:anim calcmode="lin" valueType="num">
                                      <p:cBhvr additive="base">
                                        <p:cTn id="226" dur="5500"/>
                                        <p:tgtEl>
                                          <p:spTgt spid="32"/>
                                        </p:tgtEl>
                                        <p:attrNameLst>
                                          <p:attrName>ppt_y</p:attrName>
                                        </p:attrNameLst>
                                      </p:cBhvr>
                                      <p:tavLst>
                                        <p:tav tm="0">
                                          <p:val>
                                            <p:strVal val="ppt_y"/>
                                          </p:val>
                                        </p:tav>
                                        <p:tav tm="100000">
                                          <p:val>
                                            <p:strVal val="1+ppt_h/2"/>
                                          </p:val>
                                        </p:tav>
                                      </p:tavLst>
                                    </p:anim>
                                    <p:set>
                                      <p:cBhvr>
                                        <p:cTn id="227" dur="1" fill="hold">
                                          <p:stCondLst>
                                            <p:cond delay="5499"/>
                                          </p:stCondLst>
                                        </p:cTn>
                                        <p:tgtEl>
                                          <p:spTgt spid="32"/>
                                        </p:tgtEl>
                                        <p:attrNameLst>
                                          <p:attrName>style.visibility</p:attrName>
                                        </p:attrNameLst>
                                      </p:cBhvr>
                                      <p:to>
                                        <p:strVal val="hidden"/>
                                      </p:to>
                                    </p:set>
                                  </p:childTnLst>
                                </p:cTn>
                              </p:par>
                              <p:par>
                                <p:cTn id="228" presetID="19" presetClass="entr" presetSubtype="5" fill="hold" grpId="0" nodeType="withEffect">
                                  <p:stCondLst>
                                    <p:cond delay="0"/>
                                  </p:stCondLst>
                                  <p:childTnLst>
                                    <p:set>
                                      <p:cBhvr>
                                        <p:cTn id="229" dur="1" fill="hold">
                                          <p:stCondLst>
                                            <p:cond delay="0"/>
                                          </p:stCondLst>
                                        </p:cTn>
                                        <p:tgtEl>
                                          <p:spTgt spid="33"/>
                                        </p:tgtEl>
                                        <p:attrNameLst>
                                          <p:attrName>style.visibility</p:attrName>
                                        </p:attrNameLst>
                                      </p:cBhvr>
                                      <p:to>
                                        <p:strVal val="visible"/>
                                      </p:to>
                                    </p:set>
                                    <p:anim calcmode="lin" valueType="num">
                                      <p:cBhvr>
                                        <p:cTn id="230" dur="4500" fill="hold"/>
                                        <p:tgtEl>
                                          <p:spTgt spid="33"/>
                                        </p:tgtEl>
                                        <p:attrNameLst>
                                          <p:attrName>ppt_w</p:attrName>
                                        </p:attrNameLst>
                                      </p:cBhvr>
                                      <p:tavLst>
                                        <p:tav tm="0">
                                          <p:val>
                                            <p:strVal val="#ppt_w"/>
                                          </p:val>
                                        </p:tav>
                                        <p:tav tm="100000">
                                          <p:val>
                                            <p:strVal val="#ppt_w"/>
                                          </p:val>
                                        </p:tav>
                                      </p:tavLst>
                                    </p:anim>
                                    <p:anim calcmode="lin" valueType="num">
                                      <p:cBhvr>
                                        <p:cTn id="231" dur="4500" fill="hold"/>
                                        <p:tgtEl>
                                          <p:spTgt spid="33"/>
                                        </p:tgtEl>
                                        <p:attrNameLst>
                                          <p:attrName>ppt_h</p:attrName>
                                        </p:attrNameLst>
                                      </p:cBhvr>
                                      <p:tavLst>
                                        <p:tav tm="0" fmla="#ppt_h*sin(2.5*pi*$)">
                                          <p:val>
                                            <p:fltVal val="0"/>
                                          </p:val>
                                        </p:tav>
                                        <p:tav tm="100000">
                                          <p:val>
                                            <p:fltVal val="1"/>
                                          </p:val>
                                        </p:tav>
                                      </p:tavLst>
                                    </p:anim>
                                  </p:childTnLst>
                                </p:cTn>
                              </p:par>
                              <p:par>
                                <p:cTn id="232" presetID="8" presetClass="emph" presetSubtype="0" repeatCount="indefinite" fill="hold" grpId="1" nodeType="withEffect">
                                  <p:stCondLst>
                                    <p:cond delay="0"/>
                                  </p:stCondLst>
                                  <p:childTnLst>
                                    <p:animRot by="-21600000">
                                      <p:cBhvr>
                                        <p:cTn id="233" dur="4250" fill="hold"/>
                                        <p:tgtEl>
                                          <p:spTgt spid="33"/>
                                        </p:tgtEl>
                                        <p:attrNameLst>
                                          <p:attrName>r</p:attrName>
                                        </p:attrNameLst>
                                      </p:cBhvr>
                                    </p:animRot>
                                  </p:childTnLst>
                                </p:cTn>
                              </p:par>
                              <p:par>
                                <p:cTn id="234" presetID="2" presetClass="exit" presetSubtype="12" fill="hold" grpId="2" nodeType="withEffect">
                                  <p:stCondLst>
                                    <p:cond delay="0"/>
                                  </p:stCondLst>
                                  <p:childTnLst>
                                    <p:anim calcmode="lin" valueType="num">
                                      <p:cBhvr additive="base">
                                        <p:cTn id="235" dur="5500"/>
                                        <p:tgtEl>
                                          <p:spTgt spid="33"/>
                                        </p:tgtEl>
                                        <p:attrNameLst>
                                          <p:attrName>ppt_x</p:attrName>
                                        </p:attrNameLst>
                                      </p:cBhvr>
                                      <p:tavLst>
                                        <p:tav tm="0">
                                          <p:val>
                                            <p:strVal val="ppt_x"/>
                                          </p:val>
                                        </p:tav>
                                        <p:tav tm="100000">
                                          <p:val>
                                            <p:strVal val="0-ppt_w/2"/>
                                          </p:val>
                                        </p:tav>
                                      </p:tavLst>
                                    </p:anim>
                                    <p:anim calcmode="lin" valueType="num">
                                      <p:cBhvr additive="base">
                                        <p:cTn id="236" dur="5500"/>
                                        <p:tgtEl>
                                          <p:spTgt spid="33"/>
                                        </p:tgtEl>
                                        <p:attrNameLst>
                                          <p:attrName>ppt_y</p:attrName>
                                        </p:attrNameLst>
                                      </p:cBhvr>
                                      <p:tavLst>
                                        <p:tav tm="0">
                                          <p:val>
                                            <p:strVal val="ppt_y"/>
                                          </p:val>
                                        </p:tav>
                                        <p:tav tm="100000">
                                          <p:val>
                                            <p:strVal val="1+ppt_h/2"/>
                                          </p:val>
                                        </p:tav>
                                      </p:tavLst>
                                    </p:anim>
                                    <p:set>
                                      <p:cBhvr>
                                        <p:cTn id="237" dur="1" fill="hold">
                                          <p:stCondLst>
                                            <p:cond delay="5499"/>
                                          </p:stCondLst>
                                        </p:cTn>
                                        <p:tgtEl>
                                          <p:spTgt spid="33"/>
                                        </p:tgtEl>
                                        <p:attrNameLst>
                                          <p:attrName>style.visibility</p:attrName>
                                        </p:attrNameLst>
                                      </p:cBhvr>
                                      <p:to>
                                        <p:strVal val="hidden"/>
                                      </p:to>
                                    </p:set>
                                  </p:childTnLst>
                                </p:cTn>
                              </p:par>
                              <p:par>
                                <p:cTn id="238" presetID="19" presetClass="entr" presetSubtype="5" fill="hold" grpId="0" nodeType="withEffect">
                                  <p:stCondLst>
                                    <p:cond delay="0"/>
                                  </p:stCondLst>
                                  <p:childTnLst>
                                    <p:set>
                                      <p:cBhvr>
                                        <p:cTn id="239" dur="1" fill="hold">
                                          <p:stCondLst>
                                            <p:cond delay="0"/>
                                          </p:stCondLst>
                                        </p:cTn>
                                        <p:tgtEl>
                                          <p:spTgt spid="34"/>
                                        </p:tgtEl>
                                        <p:attrNameLst>
                                          <p:attrName>style.visibility</p:attrName>
                                        </p:attrNameLst>
                                      </p:cBhvr>
                                      <p:to>
                                        <p:strVal val="visible"/>
                                      </p:to>
                                    </p:set>
                                    <p:anim calcmode="lin" valueType="num">
                                      <p:cBhvr>
                                        <p:cTn id="240" dur="4500" fill="hold"/>
                                        <p:tgtEl>
                                          <p:spTgt spid="34"/>
                                        </p:tgtEl>
                                        <p:attrNameLst>
                                          <p:attrName>ppt_w</p:attrName>
                                        </p:attrNameLst>
                                      </p:cBhvr>
                                      <p:tavLst>
                                        <p:tav tm="0">
                                          <p:val>
                                            <p:strVal val="#ppt_w"/>
                                          </p:val>
                                        </p:tav>
                                        <p:tav tm="100000">
                                          <p:val>
                                            <p:strVal val="#ppt_w"/>
                                          </p:val>
                                        </p:tav>
                                      </p:tavLst>
                                    </p:anim>
                                    <p:anim calcmode="lin" valueType="num">
                                      <p:cBhvr>
                                        <p:cTn id="241" dur="4500" fill="hold"/>
                                        <p:tgtEl>
                                          <p:spTgt spid="34"/>
                                        </p:tgtEl>
                                        <p:attrNameLst>
                                          <p:attrName>ppt_h</p:attrName>
                                        </p:attrNameLst>
                                      </p:cBhvr>
                                      <p:tavLst>
                                        <p:tav tm="0" fmla="#ppt_h*sin(2.5*pi*$)">
                                          <p:val>
                                            <p:fltVal val="0"/>
                                          </p:val>
                                        </p:tav>
                                        <p:tav tm="100000">
                                          <p:val>
                                            <p:fltVal val="1"/>
                                          </p:val>
                                        </p:tav>
                                      </p:tavLst>
                                    </p:anim>
                                  </p:childTnLst>
                                </p:cTn>
                              </p:par>
                              <p:par>
                                <p:cTn id="242" presetID="8" presetClass="emph" presetSubtype="0" repeatCount="indefinite" fill="hold" grpId="1" nodeType="withEffect">
                                  <p:stCondLst>
                                    <p:cond delay="0"/>
                                  </p:stCondLst>
                                  <p:childTnLst>
                                    <p:animRot by="-21600000">
                                      <p:cBhvr>
                                        <p:cTn id="243" dur="4250" fill="hold"/>
                                        <p:tgtEl>
                                          <p:spTgt spid="34"/>
                                        </p:tgtEl>
                                        <p:attrNameLst>
                                          <p:attrName>r</p:attrName>
                                        </p:attrNameLst>
                                      </p:cBhvr>
                                    </p:animRot>
                                  </p:childTnLst>
                                </p:cTn>
                              </p:par>
                              <p:par>
                                <p:cTn id="244" presetID="2" presetClass="exit" presetSubtype="12" fill="hold" grpId="2" nodeType="withEffect">
                                  <p:stCondLst>
                                    <p:cond delay="0"/>
                                  </p:stCondLst>
                                  <p:childTnLst>
                                    <p:anim calcmode="lin" valueType="num">
                                      <p:cBhvr additive="base">
                                        <p:cTn id="245" dur="5500"/>
                                        <p:tgtEl>
                                          <p:spTgt spid="34"/>
                                        </p:tgtEl>
                                        <p:attrNameLst>
                                          <p:attrName>ppt_x</p:attrName>
                                        </p:attrNameLst>
                                      </p:cBhvr>
                                      <p:tavLst>
                                        <p:tav tm="0">
                                          <p:val>
                                            <p:strVal val="ppt_x"/>
                                          </p:val>
                                        </p:tav>
                                        <p:tav tm="100000">
                                          <p:val>
                                            <p:strVal val="0-ppt_w/2"/>
                                          </p:val>
                                        </p:tav>
                                      </p:tavLst>
                                    </p:anim>
                                    <p:anim calcmode="lin" valueType="num">
                                      <p:cBhvr additive="base">
                                        <p:cTn id="246" dur="5500"/>
                                        <p:tgtEl>
                                          <p:spTgt spid="34"/>
                                        </p:tgtEl>
                                        <p:attrNameLst>
                                          <p:attrName>ppt_y</p:attrName>
                                        </p:attrNameLst>
                                      </p:cBhvr>
                                      <p:tavLst>
                                        <p:tav tm="0">
                                          <p:val>
                                            <p:strVal val="ppt_y"/>
                                          </p:val>
                                        </p:tav>
                                        <p:tav tm="100000">
                                          <p:val>
                                            <p:strVal val="1+ppt_h/2"/>
                                          </p:val>
                                        </p:tav>
                                      </p:tavLst>
                                    </p:anim>
                                    <p:set>
                                      <p:cBhvr>
                                        <p:cTn id="247" dur="1" fill="hold">
                                          <p:stCondLst>
                                            <p:cond delay="5499"/>
                                          </p:stCondLst>
                                        </p:cTn>
                                        <p:tgtEl>
                                          <p:spTgt spid="34"/>
                                        </p:tgtEl>
                                        <p:attrNameLst>
                                          <p:attrName>style.visibility</p:attrName>
                                        </p:attrNameLst>
                                      </p:cBhvr>
                                      <p:to>
                                        <p:strVal val="hidden"/>
                                      </p:to>
                                    </p:set>
                                  </p:childTnLst>
                                </p:cTn>
                              </p:par>
                              <p:par>
                                <p:cTn id="248" presetID="19" presetClass="entr" presetSubtype="5" fill="hold" grpId="0" nodeType="withEffect">
                                  <p:stCondLst>
                                    <p:cond delay="0"/>
                                  </p:stCondLst>
                                  <p:childTnLst>
                                    <p:set>
                                      <p:cBhvr>
                                        <p:cTn id="249" dur="1" fill="hold">
                                          <p:stCondLst>
                                            <p:cond delay="0"/>
                                          </p:stCondLst>
                                        </p:cTn>
                                        <p:tgtEl>
                                          <p:spTgt spid="35"/>
                                        </p:tgtEl>
                                        <p:attrNameLst>
                                          <p:attrName>style.visibility</p:attrName>
                                        </p:attrNameLst>
                                      </p:cBhvr>
                                      <p:to>
                                        <p:strVal val="visible"/>
                                      </p:to>
                                    </p:set>
                                    <p:anim calcmode="lin" valueType="num">
                                      <p:cBhvr>
                                        <p:cTn id="250" dur="4500" fill="hold"/>
                                        <p:tgtEl>
                                          <p:spTgt spid="35"/>
                                        </p:tgtEl>
                                        <p:attrNameLst>
                                          <p:attrName>ppt_w</p:attrName>
                                        </p:attrNameLst>
                                      </p:cBhvr>
                                      <p:tavLst>
                                        <p:tav tm="0">
                                          <p:val>
                                            <p:strVal val="#ppt_w"/>
                                          </p:val>
                                        </p:tav>
                                        <p:tav tm="100000">
                                          <p:val>
                                            <p:strVal val="#ppt_w"/>
                                          </p:val>
                                        </p:tav>
                                      </p:tavLst>
                                    </p:anim>
                                    <p:anim calcmode="lin" valueType="num">
                                      <p:cBhvr>
                                        <p:cTn id="251" dur="4500" fill="hold"/>
                                        <p:tgtEl>
                                          <p:spTgt spid="35"/>
                                        </p:tgtEl>
                                        <p:attrNameLst>
                                          <p:attrName>ppt_h</p:attrName>
                                        </p:attrNameLst>
                                      </p:cBhvr>
                                      <p:tavLst>
                                        <p:tav tm="0" fmla="#ppt_h*sin(2.5*pi*$)">
                                          <p:val>
                                            <p:fltVal val="0"/>
                                          </p:val>
                                        </p:tav>
                                        <p:tav tm="100000">
                                          <p:val>
                                            <p:fltVal val="1"/>
                                          </p:val>
                                        </p:tav>
                                      </p:tavLst>
                                    </p:anim>
                                  </p:childTnLst>
                                </p:cTn>
                              </p:par>
                              <p:par>
                                <p:cTn id="252" presetID="8" presetClass="emph" presetSubtype="0" repeatCount="indefinite" fill="hold" grpId="1" nodeType="withEffect">
                                  <p:stCondLst>
                                    <p:cond delay="0"/>
                                  </p:stCondLst>
                                  <p:childTnLst>
                                    <p:animRot by="-21600000">
                                      <p:cBhvr>
                                        <p:cTn id="253" dur="4250" fill="hold"/>
                                        <p:tgtEl>
                                          <p:spTgt spid="35"/>
                                        </p:tgtEl>
                                        <p:attrNameLst>
                                          <p:attrName>r</p:attrName>
                                        </p:attrNameLst>
                                      </p:cBhvr>
                                    </p:animRot>
                                  </p:childTnLst>
                                </p:cTn>
                              </p:par>
                              <p:par>
                                <p:cTn id="254" presetID="2" presetClass="exit" presetSubtype="12" fill="hold" grpId="2" nodeType="withEffect">
                                  <p:stCondLst>
                                    <p:cond delay="0"/>
                                  </p:stCondLst>
                                  <p:childTnLst>
                                    <p:anim calcmode="lin" valueType="num">
                                      <p:cBhvr additive="base">
                                        <p:cTn id="255" dur="5500"/>
                                        <p:tgtEl>
                                          <p:spTgt spid="35"/>
                                        </p:tgtEl>
                                        <p:attrNameLst>
                                          <p:attrName>ppt_x</p:attrName>
                                        </p:attrNameLst>
                                      </p:cBhvr>
                                      <p:tavLst>
                                        <p:tav tm="0">
                                          <p:val>
                                            <p:strVal val="ppt_x"/>
                                          </p:val>
                                        </p:tav>
                                        <p:tav tm="100000">
                                          <p:val>
                                            <p:strVal val="0-ppt_w/2"/>
                                          </p:val>
                                        </p:tav>
                                      </p:tavLst>
                                    </p:anim>
                                    <p:anim calcmode="lin" valueType="num">
                                      <p:cBhvr additive="base">
                                        <p:cTn id="256" dur="5500"/>
                                        <p:tgtEl>
                                          <p:spTgt spid="35"/>
                                        </p:tgtEl>
                                        <p:attrNameLst>
                                          <p:attrName>ppt_y</p:attrName>
                                        </p:attrNameLst>
                                      </p:cBhvr>
                                      <p:tavLst>
                                        <p:tav tm="0">
                                          <p:val>
                                            <p:strVal val="ppt_y"/>
                                          </p:val>
                                        </p:tav>
                                        <p:tav tm="100000">
                                          <p:val>
                                            <p:strVal val="1+ppt_h/2"/>
                                          </p:val>
                                        </p:tav>
                                      </p:tavLst>
                                    </p:anim>
                                    <p:set>
                                      <p:cBhvr>
                                        <p:cTn id="257" dur="1" fill="hold">
                                          <p:stCondLst>
                                            <p:cond delay="5499"/>
                                          </p:stCondLst>
                                        </p:cTn>
                                        <p:tgtEl>
                                          <p:spTgt spid="35"/>
                                        </p:tgtEl>
                                        <p:attrNameLst>
                                          <p:attrName>style.visibility</p:attrName>
                                        </p:attrNameLst>
                                      </p:cBhvr>
                                      <p:to>
                                        <p:strVal val="hidden"/>
                                      </p:to>
                                    </p:set>
                                  </p:childTnLst>
                                </p:cTn>
                              </p:par>
                              <p:par>
                                <p:cTn id="258" presetID="19" presetClass="entr" presetSubtype="5" fill="hold" grpId="0" nodeType="withEffect">
                                  <p:stCondLst>
                                    <p:cond delay="0"/>
                                  </p:stCondLst>
                                  <p:childTnLst>
                                    <p:set>
                                      <p:cBhvr>
                                        <p:cTn id="259" dur="1" fill="hold">
                                          <p:stCondLst>
                                            <p:cond delay="0"/>
                                          </p:stCondLst>
                                        </p:cTn>
                                        <p:tgtEl>
                                          <p:spTgt spid="36"/>
                                        </p:tgtEl>
                                        <p:attrNameLst>
                                          <p:attrName>style.visibility</p:attrName>
                                        </p:attrNameLst>
                                      </p:cBhvr>
                                      <p:to>
                                        <p:strVal val="visible"/>
                                      </p:to>
                                    </p:set>
                                    <p:anim calcmode="lin" valueType="num">
                                      <p:cBhvr>
                                        <p:cTn id="260" dur="4500" fill="hold"/>
                                        <p:tgtEl>
                                          <p:spTgt spid="36"/>
                                        </p:tgtEl>
                                        <p:attrNameLst>
                                          <p:attrName>ppt_w</p:attrName>
                                        </p:attrNameLst>
                                      </p:cBhvr>
                                      <p:tavLst>
                                        <p:tav tm="0">
                                          <p:val>
                                            <p:strVal val="#ppt_w"/>
                                          </p:val>
                                        </p:tav>
                                        <p:tav tm="100000">
                                          <p:val>
                                            <p:strVal val="#ppt_w"/>
                                          </p:val>
                                        </p:tav>
                                      </p:tavLst>
                                    </p:anim>
                                    <p:anim calcmode="lin" valueType="num">
                                      <p:cBhvr>
                                        <p:cTn id="261" dur="4500" fill="hold"/>
                                        <p:tgtEl>
                                          <p:spTgt spid="36"/>
                                        </p:tgtEl>
                                        <p:attrNameLst>
                                          <p:attrName>ppt_h</p:attrName>
                                        </p:attrNameLst>
                                      </p:cBhvr>
                                      <p:tavLst>
                                        <p:tav tm="0" fmla="#ppt_h*sin(2.5*pi*$)">
                                          <p:val>
                                            <p:fltVal val="0"/>
                                          </p:val>
                                        </p:tav>
                                        <p:tav tm="100000">
                                          <p:val>
                                            <p:fltVal val="1"/>
                                          </p:val>
                                        </p:tav>
                                      </p:tavLst>
                                    </p:anim>
                                  </p:childTnLst>
                                </p:cTn>
                              </p:par>
                              <p:par>
                                <p:cTn id="262" presetID="8" presetClass="emph" presetSubtype="0" repeatCount="indefinite" fill="hold" grpId="1" nodeType="withEffect">
                                  <p:stCondLst>
                                    <p:cond delay="0"/>
                                  </p:stCondLst>
                                  <p:childTnLst>
                                    <p:animRot by="-21600000">
                                      <p:cBhvr>
                                        <p:cTn id="263" dur="4250" fill="hold"/>
                                        <p:tgtEl>
                                          <p:spTgt spid="36"/>
                                        </p:tgtEl>
                                        <p:attrNameLst>
                                          <p:attrName>r</p:attrName>
                                        </p:attrNameLst>
                                      </p:cBhvr>
                                    </p:animRot>
                                  </p:childTnLst>
                                </p:cTn>
                              </p:par>
                              <p:par>
                                <p:cTn id="264" presetID="2" presetClass="exit" presetSubtype="12" fill="hold" grpId="2" nodeType="withEffect">
                                  <p:stCondLst>
                                    <p:cond delay="0"/>
                                  </p:stCondLst>
                                  <p:childTnLst>
                                    <p:anim calcmode="lin" valueType="num">
                                      <p:cBhvr additive="base">
                                        <p:cTn id="265" dur="5500"/>
                                        <p:tgtEl>
                                          <p:spTgt spid="36"/>
                                        </p:tgtEl>
                                        <p:attrNameLst>
                                          <p:attrName>ppt_x</p:attrName>
                                        </p:attrNameLst>
                                      </p:cBhvr>
                                      <p:tavLst>
                                        <p:tav tm="0">
                                          <p:val>
                                            <p:strVal val="ppt_x"/>
                                          </p:val>
                                        </p:tav>
                                        <p:tav tm="100000">
                                          <p:val>
                                            <p:strVal val="0-ppt_w/2"/>
                                          </p:val>
                                        </p:tav>
                                      </p:tavLst>
                                    </p:anim>
                                    <p:anim calcmode="lin" valueType="num">
                                      <p:cBhvr additive="base">
                                        <p:cTn id="266" dur="5500"/>
                                        <p:tgtEl>
                                          <p:spTgt spid="36"/>
                                        </p:tgtEl>
                                        <p:attrNameLst>
                                          <p:attrName>ppt_y</p:attrName>
                                        </p:attrNameLst>
                                      </p:cBhvr>
                                      <p:tavLst>
                                        <p:tav tm="0">
                                          <p:val>
                                            <p:strVal val="ppt_y"/>
                                          </p:val>
                                        </p:tav>
                                        <p:tav tm="100000">
                                          <p:val>
                                            <p:strVal val="1+ppt_h/2"/>
                                          </p:val>
                                        </p:tav>
                                      </p:tavLst>
                                    </p:anim>
                                    <p:set>
                                      <p:cBhvr>
                                        <p:cTn id="267" dur="1" fill="hold">
                                          <p:stCondLst>
                                            <p:cond delay="5499"/>
                                          </p:stCondLst>
                                        </p:cTn>
                                        <p:tgtEl>
                                          <p:spTgt spid="36"/>
                                        </p:tgtEl>
                                        <p:attrNameLst>
                                          <p:attrName>style.visibility</p:attrName>
                                        </p:attrNameLst>
                                      </p:cBhvr>
                                      <p:to>
                                        <p:strVal val="hidden"/>
                                      </p:to>
                                    </p:set>
                                  </p:childTnLst>
                                </p:cTn>
                              </p:par>
                              <p:par>
                                <p:cTn id="268" presetID="19" presetClass="entr" presetSubtype="5" fill="hold" grpId="0" nodeType="withEffect">
                                  <p:stCondLst>
                                    <p:cond delay="0"/>
                                  </p:stCondLst>
                                  <p:childTnLst>
                                    <p:set>
                                      <p:cBhvr>
                                        <p:cTn id="269" dur="1" fill="hold">
                                          <p:stCondLst>
                                            <p:cond delay="0"/>
                                          </p:stCondLst>
                                        </p:cTn>
                                        <p:tgtEl>
                                          <p:spTgt spid="52"/>
                                        </p:tgtEl>
                                        <p:attrNameLst>
                                          <p:attrName>style.visibility</p:attrName>
                                        </p:attrNameLst>
                                      </p:cBhvr>
                                      <p:to>
                                        <p:strVal val="visible"/>
                                      </p:to>
                                    </p:set>
                                    <p:anim calcmode="lin" valueType="num">
                                      <p:cBhvr>
                                        <p:cTn id="270" dur="4500" fill="hold"/>
                                        <p:tgtEl>
                                          <p:spTgt spid="52"/>
                                        </p:tgtEl>
                                        <p:attrNameLst>
                                          <p:attrName>ppt_w</p:attrName>
                                        </p:attrNameLst>
                                      </p:cBhvr>
                                      <p:tavLst>
                                        <p:tav tm="0">
                                          <p:val>
                                            <p:strVal val="#ppt_w"/>
                                          </p:val>
                                        </p:tav>
                                        <p:tav tm="100000">
                                          <p:val>
                                            <p:strVal val="#ppt_w"/>
                                          </p:val>
                                        </p:tav>
                                      </p:tavLst>
                                    </p:anim>
                                    <p:anim calcmode="lin" valueType="num">
                                      <p:cBhvr>
                                        <p:cTn id="271" dur="4500" fill="hold"/>
                                        <p:tgtEl>
                                          <p:spTgt spid="52"/>
                                        </p:tgtEl>
                                        <p:attrNameLst>
                                          <p:attrName>ppt_h</p:attrName>
                                        </p:attrNameLst>
                                      </p:cBhvr>
                                      <p:tavLst>
                                        <p:tav tm="0" fmla="#ppt_h*sin(2.5*pi*$)">
                                          <p:val>
                                            <p:fltVal val="0"/>
                                          </p:val>
                                        </p:tav>
                                        <p:tav tm="100000">
                                          <p:val>
                                            <p:fltVal val="1"/>
                                          </p:val>
                                        </p:tav>
                                      </p:tavLst>
                                    </p:anim>
                                  </p:childTnLst>
                                </p:cTn>
                              </p:par>
                              <p:par>
                                <p:cTn id="272" presetID="8" presetClass="emph" presetSubtype="0" repeatCount="indefinite" fill="hold" grpId="1" nodeType="withEffect">
                                  <p:stCondLst>
                                    <p:cond delay="0"/>
                                  </p:stCondLst>
                                  <p:childTnLst>
                                    <p:animRot by="-21600000">
                                      <p:cBhvr>
                                        <p:cTn id="273" dur="4250" fill="hold"/>
                                        <p:tgtEl>
                                          <p:spTgt spid="52"/>
                                        </p:tgtEl>
                                        <p:attrNameLst>
                                          <p:attrName>r</p:attrName>
                                        </p:attrNameLst>
                                      </p:cBhvr>
                                    </p:animRot>
                                  </p:childTnLst>
                                </p:cTn>
                              </p:par>
                              <p:par>
                                <p:cTn id="274" presetID="2" presetClass="exit" presetSubtype="3" fill="hold" grpId="2" nodeType="withEffect">
                                  <p:stCondLst>
                                    <p:cond delay="0"/>
                                  </p:stCondLst>
                                  <p:childTnLst>
                                    <p:anim calcmode="lin" valueType="num">
                                      <p:cBhvr additive="base">
                                        <p:cTn id="275" dur="5500"/>
                                        <p:tgtEl>
                                          <p:spTgt spid="52"/>
                                        </p:tgtEl>
                                        <p:attrNameLst>
                                          <p:attrName>ppt_x</p:attrName>
                                        </p:attrNameLst>
                                      </p:cBhvr>
                                      <p:tavLst>
                                        <p:tav tm="0">
                                          <p:val>
                                            <p:strVal val="ppt_x"/>
                                          </p:val>
                                        </p:tav>
                                        <p:tav tm="100000">
                                          <p:val>
                                            <p:strVal val="1+ppt_w/2"/>
                                          </p:val>
                                        </p:tav>
                                      </p:tavLst>
                                    </p:anim>
                                    <p:anim calcmode="lin" valueType="num">
                                      <p:cBhvr additive="base">
                                        <p:cTn id="276" dur="5500"/>
                                        <p:tgtEl>
                                          <p:spTgt spid="52"/>
                                        </p:tgtEl>
                                        <p:attrNameLst>
                                          <p:attrName>ppt_y</p:attrName>
                                        </p:attrNameLst>
                                      </p:cBhvr>
                                      <p:tavLst>
                                        <p:tav tm="0">
                                          <p:val>
                                            <p:strVal val="ppt_y"/>
                                          </p:val>
                                        </p:tav>
                                        <p:tav tm="100000">
                                          <p:val>
                                            <p:strVal val="0-ppt_h/2"/>
                                          </p:val>
                                        </p:tav>
                                      </p:tavLst>
                                    </p:anim>
                                    <p:set>
                                      <p:cBhvr>
                                        <p:cTn id="277" dur="1" fill="hold">
                                          <p:stCondLst>
                                            <p:cond delay="5499"/>
                                          </p:stCondLst>
                                        </p:cTn>
                                        <p:tgtEl>
                                          <p:spTgt spid="52"/>
                                        </p:tgtEl>
                                        <p:attrNameLst>
                                          <p:attrName>style.visibility</p:attrName>
                                        </p:attrNameLst>
                                      </p:cBhvr>
                                      <p:to>
                                        <p:strVal val="hidden"/>
                                      </p:to>
                                    </p:set>
                                  </p:childTnLst>
                                </p:cTn>
                              </p:par>
                              <p:par>
                                <p:cTn id="278" presetID="19" presetClass="entr" presetSubtype="5" fill="hold" grpId="0" nodeType="withEffect">
                                  <p:stCondLst>
                                    <p:cond delay="0"/>
                                  </p:stCondLst>
                                  <p:childTnLst>
                                    <p:set>
                                      <p:cBhvr>
                                        <p:cTn id="279" dur="1" fill="hold">
                                          <p:stCondLst>
                                            <p:cond delay="0"/>
                                          </p:stCondLst>
                                        </p:cTn>
                                        <p:tgtEl>
                                          <p:spTgt spid="53"/>
                                        </p:tgtEl>
                                        <p:attrNameLst>
                                          <p:attrName>style.visibility</p:attrName>
                                        </p:attrNameLst>
                                      </p:cBhvr>
                                      <p:to>
                                        <p:strVal val="visible"/>
                                      </p:to>
                                    </p:set>
                                    <p:anim calcmode="lin" valueType="num">
                                      <p:cBhvr>
                                        <p:cTn id="280" dur="4500" fill="hold"/>
                                        <p:tgtEl>
                                          <p:spTgt spid="53"/>
                                        </p:tgtEl>
                                        <p:attrNameLst>
                                          <p:attrName>ppt_w</p:attrName>
                                        </p:attrNameLst>
                                      </p:cBhvr>
                                      <p:tavLst>
                                        <p:tav tm="0">
                                          <p:val>
                                            <p:strVal val="#ppt_w"/>
                                          </p:val>
                                        </p:tav>
                                        <p:tav tm="100000">
                                          <p:val>
                                            <p:strVal val="#ppt_w"/>
                                          </p:val>
                                        </p:tav>
                                      </p:tavLst>
                                    </p:anim>
                                    <p:anim calcmode="lin" valueType="num">
                                      <p:cBhvr>
                                        <p:cTn id="281" dur="4500" fill="hold"/>
                                        <p:tgtEl>
                                          <p:spTgt spid="53"/>
                                        </p:tgtEl>
                                        <p:attrNameLst>
                                          <p:attrName>ppt_h</p:attrName>
                                        </p:attrNameLst>
                                      </p:cBhvr>
                                      <p:tavLst>
                                        <p:tav tm="0" fmla="#ppt_h*sin(2.5*pi*$)">
                                          <p:val>
                                            <p:fltVal val="0"/>
                                          </p:val>
                                        </p:tav>
                                        <p:tav tm="100000">
                                          <p:val>
                                            <p:fltVal val="1"/>
                                          </p:val>
                                        </p:tav>
                                      </p:tavLst>
                                    </p:anim>
                                  </p:childTnLst>
                                </p:cTn>
                              </p:par>
                              <p:par>
                                <p:cTn id="282" presetID="8" presetClass="emph" presetSubtype="0" repeatCount="indefinite" fill="hold" grpId="1" nodeType="withEffect">
                                  <p:stCondLst>
                                    <p:cond delay="0"/>
                                  </p:stCondLst>
                                  <p:childTnLst>
                                    <p:animRot by="-21600000">
                                      <p:cBhvr>
                                        <p:cTn id="283" dur="4250" fill="hold"/>
                                        <p:tgtEl>
                                          <p:spTgt spid="53"/>
                                        </p:tgtEl>
                                        <p:attrNameLst>
                                          <p:attrName>r</p:attrName>
                                        </p:attrNameLst>
                                      </p:cBhvr>
                                    </p:animRot>
                                  </p:childTnLst>
                                </p:cTn>
                              </p:par>
                              <p:par>
                                <p:cTn id="284" presetID="2" presetClass="exit" presetSubtype="3" fill="hold" grpId="2" nodeType="withEffect">
                                  <p:stCondLst>
                                    <p:cond delay="0"/>
                                  </p:stCondLst>
                                  <p:childTnLst>
                                    <p:anim calcmode="lin" valueType="num">
                                      <p:cBhvr additive="base">
                                        <p:cTn id="285" dur="5500"/>
                                        <p:tgtEl>
                                          <p:spTgt spid="53"/>
                                        </p:tgtEl>
                                        <p:attrNameLst>
                                          <p:attrName>ppt_x</p:attrName>
                                        </p:attrNameLst>
                                      </p:cBhvr>
                                      <p:tavLst>
                                        <p:tav tm="0">
                                          <p:val>
                                            <p:strVal val="ppt_x"/>
                                          </p:val>
                                        </p:tav>
                                        <p:tav tm="100000">
                                          <p:val>
                                            <p:strVal val="1+ppt_w/2"/>
                                          </p:val>
                                        </p:tav>
                                      </p:tavLst>
                                    </p:anim>
                                    <p:anim calcmode="lin" valueType="num">
                                      <p:cBhvr additive="base">
                                        <p:cTn id="286" dur="5500"/>
                                        <p:tgtEl>
                                          <p:spTgt spid="53"/>
                                        </p:tgtEl>
                                        <p:attrNameLst>
                                          <p:attrName>ppt_y</p:attrName>
                                        </p:attrNameLst>
                                      </p:cBhvr>
                                      <p:tavLst>
                                        <p:tav tm="0">
                                          <p:val>
                                            <p:strVal val="ppt_y"/>
                                          </p:val>
                                        </p:tav>
                                        <p:tav tm="100000">
                                          <p:val>
                                            <p:strVal val="0-ppt_h/2"/>
                                          </p:val>
                                        </p:tav>
                                      </p:tavLst>
                                    </p:anim>
                                    <p:set>
                                      <p:cBhvr>
                                        <p:cTn id="287" dur="1" fill="hold">
                                          <p:stCondLst>
                                            <p:cond delay="5499"/>
                                          </p:stCondLst>
                                        </p:cTn>
                                        <p:tgtEl>
                                          <p:spTgt spid="53"/>
                                        </p:tgtEl>
                                        <p:attrNameLst>
                                          <p:attrName>style.visibility</p:attrName>
                                        </p:attrNameLst>
                                      </p:cBhvr>
                                      <p:to>
                                        <p:strVal val="hidden"/>
                                      </p:to>
                                    </p:set>
                                  </p:childTnLst>
                                </p:cTn>
                              </p:par>
                              <p:par>
                                <p:cTn id="288" presetID="19" presetClass="entr" presetSubtype="5" fill="hold" grpId="0" nodeType="withEffect">
                                  <p:stCondLst>
                                    <p:cond delay="0"/>
                                  </p:stCondLst>
                                  <p:childTnLst>
                                    <p:set>
                                      <p:cBhvr>
                                        <p:cTn id="289" dur="1" fill="hold">
                                          <p:stCondLst>
                                            <p:cond delay="0"/>
                                          </p:stCondLst>
                                        </p:cTn>
                                        <p:tgtEl>
                                          <p:spTgt spid="54"/>
                                        </p:tgtEl>
                                        <p:attrNameLst>
                                          <p:attrName>style.visibility</p:attrName>
                                        </p:attrNameLst>
                                      </p:cBhvr>
                                      <p:to>
                                        <p:strVal val="visible"/>
                                      </p:to>
                                    </p:set>
                                    <p:anim calcmode="lin" valueType="num">
                                      <p:cBhvr>
                                        <p:cTn id="290" dur="4500" fill="hold"/>
                                        <p:tgtEl>
                                          <p:spTgt spid="54"/>
                                        </p:tgtEl>
                                        <p:attrNameLst>
                                          <p:attrName>ppt_w</p:attrName>
                                        </p:attrNameLst>
                                      </p:cBhvr>
                                      <p:tavLst>
                                        <p:tav tm="0">
                                          <p:val>
                                            <p:strVal val="#ppt_w"/>
                                          </p:val>
                                        </p:tav>
                                        <p:tav tm="100000">
                                          <p:val>
                                            <p:strVal val="#ppt_w"/>
                                          </p:val>
                                        </p:tav>
                                      </p:tavLst>
                                    </p:anim>
                                    <p:anim calcmode="lin" valueType="num">
                                      <p:cBhvr>
                                        <p:cTn id="291" dur="4500" fill="hold"/>
                                        <p:tgtEl>
                                          <p:spTgt spid="54"/>
                                        </p:tgtEl>
                                        <p:attrNameLst>
                                          <p:attrName>ppt_h</p:attrName>
                                        </p:attrNameLst>
                                      </p:cBhvr>
                                      <p:tavLst>
                                        <p:tav tm="0" fmla="#ppt_h*sin(2.5*pi*$)">
                                          <p:val>
                                            <p:fltVal val="0"/>
                                          </p:val>
                                        </p:tav>
                                        <p:tav tm="100000">
                                          <p:val>
                                            <p:fltVal val="1"/>
                                          </p:val>
                                        </p:tav>
                                      </p:tavLst>
                                    </p:anim>
                                  </p:childTnLst>
                                </p:cTn>
                              </p:par>
                              <p:par>
                                <p:cTn id="292" presetID="8" presetClass="emph" presetSubtype="0" repeatCount="indefinite" fill="hold" grpId="1" nodeType="withEffect">
                                  <p:stCondLst>
                                    <p:cond delay="0"/>
                                  </p:stCondLst>
                                  <p:childTnLst>
                                    <p:animRot by="-21600000">
                                      <p:cBhvr>
                                        <p:cTn id="293" dur="4250" fill="hold"/>
                                        <p:tgtEl>
                                          <p:spTgt spid="54"/>
                                        </p:tgtEl>
                                        <p:attrNameLst>
                                          <p:attrName>r</p:attrName>
                                        </p:attrNameLst>
                                      </p:cBhvr>
                                    </p:animRot>
                                  </p:childTnLst>
                                </p:cTn>
                              </p:par>
                              <p:par>
                                <p:cTn id="294" presetID="2" presetClass="exit" presetSubtype="3" fill="hold" grpId="2" nodeType="withEffect">
                                  <p:stCondLst>
                                    <p:cond delay="0"/>
                                  </p:stCondLst>
                                  <p:childTnLst>
                                    <p:anim calcmode="lin" valueType="num">
                                      <p:cBhvr additive="base">
                                        <p:cTn id="295" dur="5500"/>
                                        <p:tgtEl>
                                          <p:spTgt spid="54"/>
                                        </p:tgtEl>
                                        <p:attrNameLst>
                                          <p:attrName>ppt_x</p:attrName>
                                        </p:attrNameLst>
                                      </p:cBhvr>
                                      <p:tavLst>
                                        <p:tav tm="0">
                                          <p:val>
                                            <p:strVal val="ppt_x"/>
                                          </p:val>
                                        </p:tav>
                                        <p:tav tm="100000">
                                          <p:val>
                                            <p:strVal val="1+ppt_w/2"/>
                                          </p:val>
                                        </p:tav>
                                      </p:tavLst>
                                    </p:anim>
                                    <p:anim calcmode="lin" valueType="num">
                                      <p:cBhvr additive="base">
                                        <p:cTn id="296" dur="5500"/>
                                        <p:tgtEl>
                                          <p:spTgt spid="54"/>
                                        </p:tgtEl>
                                        <p:attrNameLst>
                                          <p:attrName>ppt_y</p:attrName>
                                        </p:attrNameLst>
                                      </p:cBhvr>
                                      <p:tavLst>
                                        <p:tav tm="0">
                                          <p:val>
                                            <p:strVal val="ppt_y"/>
                                          </p:val>
                                        </p:tav>
                                        <p:tav tm="100000">
                                          <p:val>
                                            <p:strVal val="0-ppt_h/2"/>
                                          </p:val>
                                        </p:tav>
                                      </p:tavLst>
                                    </p:anim>
                                    <p:set>
                                      <p:cBhvr>
                                        <p:cTn id="297" dur="1" fill="hold">
                                          <p:stCondLst>
                                            <p:cond delay="5499"/>
                                          </p:stCondLst>
                                        </p:cTn>
                                        <p:tgtEl>
                                          <p:spTgt spid="54"/>
                                        </p:tgtEl>
                                        <p:attrNameLst>
                                          <p:attrName>style.visibility</p:attrName>
                                        </p:attrNameLst>
                                      </p:cBhvr>
                                      <p:to>
                                        <p:strVal val="hidden"/>
                                      </p:to>
                                    </p:set>
                                  </p:childTnLst>
                                </p:cTn>
                              </p:par>
                              <p:par>
                                <p:cTn id="298" presetID="19" presetClass="entr" presetSubtype="5" fill="hold" grpId="0" nodeType="withEffect">
                                  <p:stCondLst>
                                    <p:cond delay="0"/>
                                  </p:stCondLst>
                                  <p:childTnLst>
                                    <p:set>
                                      <p:cBhvr>
                                        <p:cTn id="299" dur="1" fill="hold">
                                          <p:stCondLst>
                                            <p:cond delay="0"/>
                                          </p:stCondLst>
                                        </p:cTn>
                                        <p:tgtEl>
                                          <p:spTgt spid="55"/>
                                        </p:tgtEl>
                                        <p:attrNameLst>
                                          <p:attrName>style.visibility</p:attrName>
                                        </p:attrNameLst>
                                      </p:cBhvr>
                                      <p:to>
                                        <p:strVal val="visible"/>
                                      </p:to>
                                    </p:set>
                                    <p:anim calcmode="lin" valueType="num">
                                      <p:cBhvr>
                                        <p:cTn id="300" dur="4500" fill="hold"/>
                                        <p:tgtEl>
                                          <p:spTgt spid="55"/>
                                        </p:tgtEl>
                                        <p:attrNameLst>
                                          <p:attrName>ppt_w</p:attrName>
                                        </p:attrNameLst>
                                      </p:cBhvr>
                                      <p:tavLst>
                                        <p:tav tm="0">
                                          <p:val>
                                            <p:strVal val="#ppt_w"/>
                                          </p:val>
                                        </p:tav>
                                        <p:tav tm="100000">
                                          <p:val>
                                            <p:strVal val="#ppt_w"/>
                                          </p:val>
                                        </p:tav>
                                      </p:tavLst>
                                    </p:anim>
                                    <p:anim calcmode="lin" valueType="num">
                                      <p:cBhvr>
                                        <p:cTn id="301" dur="4500" fill="hold"/>
                                        <p:tgtEl>
                                          <p:spTgt spid="55"/>
                                        </p:tgtEl>
                                        <p:attrNameLst>
                                          <p:attrName>ppt_h</p:attrName>
                                        </p:attrNameLst>
                                      </p:cBhvr>
                                      <p:tavLst>
                                        <p:tav tm="0" fmla="#ppt_h*sin(2.5*pi*$)">
                                          <p:val>
                                            <p:fltVal val="0"/>
                                          </p:val>
                                        </p:tav>
                                        <p:tav tm="100000">
                                          <p:val>
                                            <p:fltVal val="1"/>
                                          </p:val>
                                        </p:tav>
                                      </p:tavLst>
                                    </p:anim>
                                  </p:childTnLst>
                                </p:cTn>
                              </p:par>
                              <p:par>
                                <p:cTn id="302" presetID="8" presetClass="emph" presetSubtype="0" repeatCount="indefinite" fill="hold" grpId="1" nodeType="withEffect">
                                  <p:stCondLst>
                                    <p:cond delay="0"/>
                                  </p:stCondLst>
                                  <p:childTnLst>
                                    <p:animRot by="-21600000">
                                      <p:cBhvr>
                                        <p:cTn id="303" dur="4250" fill="hold"/>
                                        <p:tgtEl>
                                          <p:spTgt spid="55"/>
                                        </p:tgtEl>
                                        <p:attrNameLst>
                                          <p:attrName>r</p:attrName>
                                        </p:attrNameLst>
                                      </p:cBhvr>
                                    </p:animRot>
                                  </p:childTnLst>
                                </p:cTn>
                              </p:par>
                              <p:par>
                                <p:cTn id="304" presetID="2" presetClass="exit" presetSubtype="3" fill="hold" grpId="2" nodeType="withEffect">
                                  <p:stCondLst>
                                    <p:cond delay="0"/>
                                  </p:stCondLst>
                                  <p:childTnLst>
                                    <p:anim calcmode="lin" valueType="num">
                                      <p:cBhvr additive="base">
                                        <p:cTn id="305" dur="5500"/>
                                        <p:tgtEl>
                                          <p:spTgt spid="55"/>
                                        </p:tgtEl>
                                        <p:attrNameLst>
                                          <p:attrName>ppt_x</p:attrName>
                                        </p:attrNameLst>
                                      </p:cBhvr>
                                      <p:tavLst>
                                        <p:tav tm="0">
                                          <p:val>
                                            <p:strVal val="ppt_x"/>
                                          </p:val>
                                        </p:tav>
                                        <p:tav tm="100000">
                                          <p:val>
                                            <p:strVal val="1+ppt_w/2"/>
                                          </p:val>
                                        </p:tav>
                                      </p:tavLst>
                                    </p:anim>
                                    <p:anim calcmode="lin" valueType="num">
                                      <p:cBhvr additive="base">
                                        <p:cTn id="306" dur="5500"/>
                                        <p:tgtEl>
                                          <p:spTgt spid="55"/>
                                        </p:tgtEl>
                                        <p:attrNameLst>
                                          <p:attrName>ppt_y</p:attrName>
                                        </p:attrNameLst>
                                      </p:cBhvr>
                                      <p:tavLst>
                                        <p:tav tm="0">
                                          <p:val>
                                            <p:strVal val="ppt_y"/>
                                          </p:val>
                                        </p:tav>
                                        <p:tav tm="100000">
                                          <p:val>
                                            <p:strVal val="0-ppt_h/2"/>
                                          </p:val>
                                        </p:tav>
                                      </p:tavLst>
                                    </p:anim>
                                    <p:set>
                                      <p:cBhvr>
                                        <p:cTn id="307" dur="1" fill="hold">
                                          <p:stCondLst>
                                            <p:cond delay="5499"/>
                                          </p:stCondLst>
                                        </p:cTn>
                                        <p:tgtEl>
                                          <p:spTgt spid="55"/>
                                        </p:tgtEl>
                                        <p:attrNameLst>
                                          <p:attrName>style.visibility</p:attrName>
                                        </p:attrNameLst>
                                      </p:cBhvr>
                                      <p:to>
                                        <p:strVal val="hidden"/>
                                      </p:to>
                                    </p:set>
                                  </p:childTnLst>
                                </p:cTn>
                              </p:par>
                              <p:par>
                                <p:cTn id="308" presetID="19" presetClass="entr" presetSubtype="5" fill="hold" grpId="0" nodeType="withEffect">
                                  <p:stCondLst>
                                    <p:cond delay="0"/>
                                  </p:stCondLst>
                                  <p:childTnLst>
                                    <p:set>
                                      <p:cBhvr>
                                        <p:cTn id="309" dur="1" fill="hold">
                                          <p:stCondLst>
                                            <p:cond delay="0"/>
                                          </p:stCondLst>
                                        </p:cTn>
                                        <p:tgtEl>
                                          <p:spTgt spid="56"/>
                                        </p:tgtEl>
                                        <p:attrNameLst>
                                          <p:attrName>style.visibility</p:attrName>
                                        </p:attrNameLst>
                                      </p:cBhvr>
                                      <p:to>
                                        <p:strVal val="visible"/>
                                      </p:to>
                                    </p:set>
                                    <p:anim calcmode="lin" valueType="num">
                                      <p:cBhvr>
                                        <p:cTn id="310" dur="4500" fill="hold"/>
                                        <p:tgtEl>
                                          <p:spTgt spid="56"/>
                                        </p:tgtEl>
                                        <p:attrNameLst>
                                          <p:attrName>ppt_w</p:attrName>
                                        </p:attrNameLst>
                                      </p:cBhvr>
                                      <p:tavLst>
                                        <p:tav tm="0">
                                          <p:val>
                                            <p:strVal val="#ppt_w"/>
                                          </p:val>
                                        </p:tav>
                                        <p:tav tm="100000">
                                          <p:val>
                                            <p:strVal val="#ppt_w"/>
                                          </p:val>
                                        </p:tav>
                                      </p:tavLst>
                                    </p:anim>
                                    <p:anim calcmode="lin" valueType="num">
                                      <p:cBhvr>
                                        <p:cTn id="311" dur="4500" fill="hold"/>
                                        <p:tgtEl>
                                          <p:spTgt spid="56"/>
                                        </p:tgtEl>
                                        <p:attrNameLst>
                                          <p:attrName>ppt_h</p:attrName>
                                        </p:attrNameLst>
                                      </p:cBhvr>
                                      <p:tavLst>
                                        <p:tav tm="0" fmla="#ppt_h*sin(2.5*pi*$)">
                                          <p:val>
                                            <p:fltVal val="0"/>
                                          </p:val>
                                        </p:tav>
                                        <p:tav tm="100000">
                                          <p:val>
                                            <p:fltVal val="1"/>
                                          </p:val>
                                        </p:tav>
                                      </p:tavLst>
                                    </p:anim>
                                  </p:childTnLst>
                                </p:cTn>
                              </p:par>
                              <p:par>
                                <p:cTn id="312" presetID="8" presetClass="emph" presetSubtype="0" repeatCount="indefinite" fill="hold" grpId="1" nodeType="withEffect">
                                  <p:stCondLst>
                                    <p:cond delay="0"/>
                                  </p:stCondLst>
                                  <p:childTnLst>
                                    <p:animRot by="-21600000">
                                      <p:cBhvr>
                                        <p:cTn id="313" dur="4250" fill="hold"/>
                                        <p:tgtEl>
                                          <p:spTgt spid="56"/>
                                        </p:tgtEl>
                                        <p:attrNameLst>
                                          <p:attrName>r</p:attrName>
                                        </p:attrNameLst>
                                      </p:cBhvr>
                                    </p:animRot>
                                  </p:childTnLst>
                                </p:cTn>
                              </p:par>
                              <p:par>
                                <p:cTn id="314" presetID="2" presetClass="exit" presetSubtype="3" fill="hold" grpId="2" nodeType="withEffect">
                                  <p:stCondLst>
                                    <p:cond delay="0"/>
                                  </p:stCondLst>
                                  <p:childTnLst>
                                    <p:anim calcmode="lin" valueType="num">
                                      <p:cBhvr additive="base">
                                        <p:cTn id="315" dur="5500"/>
                                        <p:tgtEl>
                                          <p:spTgt spid="56"/>
                                        </p:tgtEl>
                                        <p:attrNameLst>
                                          <p:attrName>ppt_x</p:attrName>
                                        </p:attrNameLst>
                                      </p:cBhvr>
                                      <p:tavLst>
                                        <p:tav tm="0">
                                          <p:val>
                                            <p:strVal val="ppt_x"/>
                                          </p:val>
                                        </p:tav>
                                        <p:tav tm="100000">
                                          <p:val>
                                            <p:strVal val="1+ppt_w/2"/>
                                          </p:val>
                                        </p:tav>
                                      </p:tavLst>
                                    </p:anim>
                                    <p:anim calcmode="lin" valueType="num">
                                      <p:cBhvr additive="base">
                                        <p:cTn id="316" dur="5500"/>
                                        <p:tgtEl>
                                          <p:spTgt spid="56"/>
                                        </p:tgtEl>
                                        <p:attrNameLst>
                                          <p:attrName>ppt_y</p:attrName>
                                        </p:attrNameLst>
                                      </p:cBhvr>
                                      <p:tavLst>
                                        <p:tav tm="0">
                                          <p:val>
                                            <p:strVal val="ppt_y"/>
                                          </p:val>
                                        </p:tav>
                                        <p:tav tm="100000">
                                          <p:val>
                                            <p:strVal val="0-ppt_h/2"/>
                                          </p:val>
                                        </p:tav>
                                      </p:tavLst>
                                    </p:anim>
                                    <p:set>
                                      <p:cBhvr>
                                        <p:cTn id="317" dur="1" fill="hold">
                                          <p:stCondLst>
                                            <p:cond delay="5499"/>
                                          </p:stCondLst>
                                        </p:cTn>
                                        <p:tgtEl>
                                          <p:spTgt spid="56"/>
                                        </p:tgtEl>
                                        <p:attrNameLst>
                                          <p:attrName>style.visibility</p:attrName>
                                        </p:attrNameLst>
                                      </p:cBhvr>
                                      <p:to>
                                        <p:strVal val="hidden"/>
                                      </p:to>
                                    </p:set>
                                  </p:childTnLst>
                                </p:cTn>
                              </p:par>
                              <p:par>
                                <p:cTn id="318" presetID="19" presetClass="entr" presetSubtype="5" fill="hold" grpId="0" nodeType="withEffect">
                                  <p:stCondLst>
                                    <p:cond delay="0"/>
                                  </p:stCondLst>
                                  <p:childTnLst>
                                    <p:set>
                                      <p:cBhvr>
                                        <p:cTn id="319" dur="1" fill="hold">
                                          <p:stCondLst>
                                            <p:cond delay="0"/>
                                          </p:stCondLst>
                                        </p:cTn>
                                        <p:tgtEl>
                                          <p:spTgt spid="57"/>
                                        </p:tgtEl>
                                        <p:attrNameLst>
                                          <p:attrName>style.visibility</p:attrName>
                                        </p:attrNameLst>
                                      </p:cBhvr>
                                      <p:to>
                                        <p:strVal val="visible"/>
                                      </p:to>
                                    </p:set>
                                    <p:anim calcmode="lin" valueType="num">
                                      <p:cBhvr>
                                        <p:cTn id="320" dur="4500" fill="hold"/>
                                        <p:tgtEl>
                                          <p:spTgt spid="57"/>
                                        </p:tgtEl>
                                        <p:attrNameLst>
                                          <p:attrName>ppt_w</p:attrName>
                                        </p:attrNameLst>
                                      </p:cBhvr>
                                      <p:tavLst>
                                        <p:tav tm="0">
                                          <p:val>
                                            <p:strVal val="#ppt_w"/>
                                          </p:val>
                                        </p:tav>
                                        <p:tav tm="100000">
                                          <p:val>
                                            <p:strVal val="#ppt_w"/>
                                          </p:val>
                                        </p:tav>
                                      </p:tavLst>
                                    </p:anim>
                                    <p:anim calcmode="lin" valueType="num">
                                      <p:cBhvr>
                                        <p:cTn id="321" dur="4500" fill="hold"/>
                                        <p:tgtEl>
                                          <p:spTgt spid="57"/>
                                        </p:tgtEl>
                                        <p:attrNameLst>
                                          <p:attrName>ppt_h</p:attrName>
                                        </p:attrNameLst>
                                      </p:cBhvr>
                                      <p:tavLst>
                                        <p:tav tm="0" fmla="#ppt_h*sin(2.5*pi*$)">
                                          <p:val>
                                            <p:fltVal val="0"/>
                                          </p:val>
                                        </p:tav>
                                        <p:tav tm="100000">
                                          <p:val>
                                            <p:fltVal val="1"/>
                                          </p:val>
                                        </p:tav>
                                      </p:tavLst>
                                    </p:anim>
                                  </p:childTnLst>
                                </p:cTn>
                              </p:par>
                              <p:par>
                                <p:cTn id="322" presetID="8" presetClass="emph" presetSubtype="0" repeatCount="indefinite" fill="hold" grpId="1" nodeType="withEffect">
                                  <p:stCondLst>
                                    <p:cond delay="0"/>
                                  </p:stCondLst>
                                  <p:childTnLst>
                                    <p:animRot by="-21600000">
                                      <p:cBhvr>
                                        <p:cTn id="323" dur="4250" fill="hold"/>
                                        <p:tgtEl>
                                          <p:spTgt spid="57"/>
                                        </p:tgtEl>
                                        <p:attrNameLst>
                                          <p:attrName>r</p:attrName>
                                        </p:attrNameLst>
                                      </p:cBhvr>
                                    </p:animRot>
                                  </p:childTnLst>
                                </p:cTn>
                              </p:par>
                              <p:par>
                                <p:cTn id="324" presetID="2" presetClass="exit" presetSubtype="3" fill="hold" grpId="2" nodeType="withEffect">
                                  <p:stCondLst>
                                    <p:cond delay="0"/>
                                  </p:stCondLst>
                                  <p:childTnLst>
                                    <p:anim calcmode="lin" valueType="num">
                                      <p:cBhvr additive="base">
                                        <p:cTn id="325" dur="5500"/>
                                        <p:tgtEl>
                                          <p:spTgt spid="57"/>
                                        </p:tgtEl>
                                        <p:attrNameLst>
                                          <p:attrName>ppt_x</p:attrName>
                                        </p:attrNameLst>
                                      </p:cBhvr>
                                      <p:tavLst>
                                        <p:tav tm="0">
                                          <p:val>
                                            <p:strVal val="ppt_x"/>
                                          </p:val>
                                        </p:tav>
                                        <p:tav tm="100000">
                                          <p:val>
                                            <p:strVal val="1+ppt_w/2"/>
                                          </p:val>
                                        </p:tav>
                                      </p:tavLst>
                                    </p:anim>
                                    <p:anim calcmode="lin" valueType="num">
                                      <p:cBhvr additive="base">
                                        <p:cTn id="326" dur="5500"/>
                                        <p:tgtEl>
                                          <p:spTgt spid="57"/>
                                        </p:tgtEl>
                                        <p:attrNameLst>
                                          <p:attrName>ppt_y</p:attrName>
                                        </p:attrNameLst>
                                      </p:cBhvr>
                                      <p:tavLst>
                                        <p:tav tm="0">
                                          <p:val>
                                            <p:strVal val="ppt_y"/>
                                          </p:val>
                                        </p:tav>
                                        <p:tav tm="100000">
                                          <p:val>
                                            <p:strVal val="0-ppt_h/2"/>
                                          </p:val>
                                        </p:tav>
                                      </p:tavLst>
                                    </p:anim>
                                    <p:set>
                                      <p:cBhvr>
                                        <p:cTn id="327" dur="1" fill="hold">
                                          <p:stCondLst>
                                            <p:cond delay="5499"/>
                                          </p:stCondLst>
                                        </p:cTn>
                                        <p:tgtEl>
                                          <p:spTgt spid="57"/>
                                        </p:tgtEl>
                                        <p:attrNameLst>
                                          <p:attrName>style.visibility</p:attrName>
                                        </p:attrNameLst>
                                      </p:cBhvr>
                                      <p:to>
                                        <p:strVal val="hidden"/>
                                      </p:to>
                                    </p:set>
                                  </p:childTnLst>
                                </p:cTn>
                              </p:par>
                              <p:par>
                                <p:cTn id="328" presetID="19" presetClass="entr" presetSubtype="5" fill="hold" grpId="0" nodeType="withEffect">
                                  <p:stCondLst>
                                    <p:cond delay="0"/>
                                  </p:stCondLst>
                                  <p:childTnLst>
                                    <p:set>
                                      <p:cBhvr>
                                        <p:cTn id="329" dur="1" fill="hold">
                                          <p:stCondLst>
                                            <p:cond delay="0"/>
                                          </p:stCondLst>
                                        </p:cTn>
                                        <p:tgtEl>
                                          <p:spTgt spid="58"/>
                                        </p:tgtEl>
                                        <p:attrNameLst>
                                          <p:attrName>style.visibility</p:attrName>
                                        </p:attrNameLst>
                                      </p:cBhvr>
                                      <p:to>
                                        <p:strVal val="visible"/>
                                      </p:to>
                                    </p:set>
                                    <p:anim calcmode="lin" valueType="num">
                                      <p:cBhvr>
                                        <p:cTn id="330" dur="4500" fill="hold"/>
                                        <p:tgtEl>
                                          <p:spTgt spid="58"/>
                                        </p:tgtEl>
                                        <p:attrNameLst>
                                          <p:attrName>ppt_w</p:attrName>
                                        </p:attrNameLst>
                                      </p:cBhvr>
                                      <p:tavLst>
                                        <p:tav tm="0">
                                          <p:val>
                                            <p:strVal val="#ppt_w"/>
                                          </p:val>
                                        </p:tav>
                                        <p:tav tm="100000">
                                          <p:val>
                                            <p:strVal val="#ppt_w"/>
                                          </p:val>
                                        </p:tav>
                                      </p:tavLst>
                                    </p:anim>
                                    <p:anim calcmode="lin" valueType="num">
                                      <p:cBhvr>
                                        <p:cTn id="331" dur="4500" fill="hold"/>
                                        <p:tgtEl>
                                          <p:spTgt spid="58"/>
                                        </p:tgtEl>
                                        <p:attrNameLst>
                                          <p:attrName>ppt_h</p:attrName>
                                        </p:attrNameLst>
                                      </p:cBhvr>
                                      <p:tavLst>
                                        <p:tav tm="0" fmla="#ppt_h*sin(2.5*pi*$)">
                                          <p:val>
                                            <p:fltVal val="0"/>
                                          </p:val>
                                        </p:tav>
                                        <p:tav tm="100000">
                                          <p:val>
                                            <p:fltVal val="1"/>
                                          </p:val>
                                        </p:tav>
                                      </p:tavLst>
                                    </p:anim>
                                  </p:childTnLst>
                                </p:cTn>
                              </p:par>
                              <p:par>
                                <p:cTn id="332" presetID="8" presetClass="emph" presetSubtype="0" repeatCount="indefinite" fill="hold" grpId="1" nodeType="withEffect">
                                  <p:stCondLst>
                                    <p:cond delay="0"/>
                                  </p:stCondLst>
                                  <p:childTnLst>
                                    <p:animRot by="-21600000">
                                      <p:cBhvr>
                                        <p:cTn id="333" dur="4250" fill="hold"/>
                                        <p:tgtEl>
                                          <p:spTgt spid="58"/>
                                        </p:tgtEl>
                                        <p:attrNameLst>
                                          <p:attrName>r</p:attrName>
                                        </p:attrNameLst>
                                      </p:cBhvr>
                                    </p:animRot>
                                  </p:childTnLst>
                                </p:cTn>
                              </p:par>
                              <p:par>
                                <p:cTn id="334" presetID="2" presetClass="exit" presetSubtype="3" fill="hold" grpId="2" nodeType="withEffect">
                                  <p:stCondLst>
                                    <p:cond delay="0"/>
                                  </p:stCondLst>
                                  <p:childTnLst>
                                    <p:anim calcmode="lin" valueType="num">
                                      <p:cBhvr additive="base">
                                        <p:cTn id="335" dur="5500"/>
                                        <p:tgtEl>
                                          <p:spTgt spid="58"/>
                                        </p:tgtEl>
                                        <p:attrNameLst>
                                          <p:attrName>ppt_x</p:attrName>
                                        </p:attrNameLst>
                                      </p:cBhvr>
                                      <p:tavLst>
                                        <p:tav tm="0">
                                          <p:val>
                                            <p:strVal val="ppt_x"/>
                                          </p:val>
                                        </p:tav>
                                        <p:tav tm="100000">
                                          <p:val>
                                            <p:strVal val="1+ppt_w/2"/>
                                          </p:val>
                                        </p:tav>
                                      </p:tavLst>
                                    </p:anim>
                                    <p:anim calcmode="lin" valueType="num">
                                      <p:cBhvr additive="base">
                                        <p:cTn id="336" dur="5500"/>
                                        <p:tgtEl>
                                          <p:spTgt spid="58"/>
                                        </p:tgtEl>
                                        <p:attrNameLst>
                                          <p:attrName>ppt_y</p:attrName>
                                        </p:attrNameLst>
                                      </p:cBhvr>
                                      <p:tavLst>
                                        <p:tav tm="0">
                                          <p:val>
                                            <p:strVal val="ppt_y"/>
                                          </p:val>
                                        </p:tav>
                                        <p:tav tm="100000">
                                          <p:val>
                                            <p:strVal val="0-ppt_h/2"/>
                                          </p:val>
                                        </p:tav>
                                      </p:tavLst>
                                    </p:anim>
                                    <p:set>
                                      <p:cBhvr>
                                        <p:cTn id="337" dur="1" fill="hold">
                                          <p:stCondLst>
                                            <p:cond delay="5499"/>
                                          </p:stCondLst>
                                        </p:cTn>
                                        <p:tgtEl>
                                          <p:spTgt spid="58"/>
                                        </p:tgtEl>
                                        <p:attrNameLst>
                                          <p:attrName>style.visibility</p:attrName>
                                        </p:attrNameLst>
                                      </p:cBhvr>
                                      <p:to>
                                        <p:strVal val="hidden"/>
                                      </p:to>
                                    </p:set>
                                  </p:childTnLst>
                                </p:cTn>
                              </p:par>
                              <p:par>
                                <p:cTn id="338" presetID="19" presetClass="entr" presetSubtype="5" fill="hold" grpId="0" nodeType="withEffect">
                                  <p:stCondLst>
                                    <p:cond delay="0"/>
                                  </p:stCondLst>
                                  <p:childTnLst>
                                    <p:set>
                                      <p:cBhvr>
                                        <p:cTn id="339" dur="1" fill="hold">
                                          <p:stCondLst>
                                            <p:cond delay="0"/>
                                          </p:stCondLst>
                                        </p:cTn>
                                        <p:tgtEl>
                                          <p:spTgt spid="59"/>
                                        </p:tgtEl>
                                        <p:attrNameLst>
                                          <p:attrName>style.visibility</p:attrName>
                                        </p:attrNameLst>
                                      </p:cBhvr>
                                      <p:to>
                                        <p:strVal val="visible"/>
                                      </p:to>
                                    </p:set>
                                    <p:anim calcmode="lin" valueType="num">
                                      <p:cBhvr>
                                        <p:cTn id="340" dur="4500" fill="hold"/>
                                        <p:tgtEl>
                                          <p:spTgt spid="59"/>
                                        </p:tgtEl>
                                        <p:attrNameLst>
                                          <p:attrName>ppt_w</p:attrName>
                                        </p:attrNameLst>
                                      </p:cBhvr>
                                      <p:tavLst>
                                        <p:tav tm="0">
                                          <p:val>
                                            <p:strVal val="#ppt_w"/>
                                          </p:val>
                                        </p:tav>
                                        <p:tav tm="100000">
                                          <p:val>
                                            <p:strVal val="#ppt_w"/>
                                          </p:val>
                                        </p:tav>
                                      </p:tavLst>
                                    </p:anim>
                                    <p:anim calcmode="lin" valueType="num">
                                      <p:cBhvr>
                                        <p:cTn id="341" dur="4500" fill="hold"/>
                                        <p:tgtEl>
                                          <p:spTgt spid="59"/>
                                        </p:tgtEl>
                                        <p:attrNameLst>
                                          <p:attrName>ppt_h</p:attrName>
                                        </p:attrNameLst>
                                      </p:cBhvr>
                                      <p:tavLst>
                                        <p:tav tm="0" fmla="#ppt_h*sin(2.5*pi*$)">
                                          <p:val>
                                            <p:fltVal val="0"/>
                                          </p:val>
                                        </p:tav>
                                        <p:tav tm="100000">
                                          <p:val>
                                            <p:fltVal val="1"/>
                                          </p:val>
                                        </p:tav>
                                      </p:tavLst>
                                    </p:anim>
                                  </p:childTnLst>
                                </p:cTn>
                              </p:par>
                              <p:par>
                                <p:cTn id="342" presetID="8" presetClass="emph" presetSubtype="0" repeatCount="indefinite" fill="hold" grpId="1" nodeType="withEffect">
                                  <p:stCondLst>
                                    <p:cond delay="0"/>
                                  </p:stCondLst>
                                  <p:childTnLst>
                                    <p:animRot by="-21600000">
                                      <p:cBhvr>
                                        <p:cTn id="343" dur="4250" fill="hold"/>
                                        <p:tgtEl>
                                          <p:spTgt spid="59"/>
                                        </p:tgtEl>
                                        <p:attrNameLst>
                                          <p:attrName>r</p:attrName>
                                        </p:attrNameLst>
                                      </p:cBhvr>
                                    </p:animRot>
                                  </p:childTnLst>
                                </p:cTn>
                              </p:par>
                              <p:par>
                                <p:cTn id="344" presetID="2" presetClass="exit" presetSubtype="3" fill="hold" grpId="2" nodeType="withEffect">
                                  <p:stCondLst>
                                    <p:cond delay="0"/>
                                  </p:stCondLst>
                                  <p:childTnLst>
                                    <p:anim calcmode="lin" valueType="num">
                                      <p:cBhvr additive="base">
                                        <p:cTn id="345" dur="5500"/>
                                        <p:tgtEl>
                                          <p:spTgt spid="59"/>
                                        </p:tgtEl>
                                        <p:attrNameLst>
                                          <p:attrName>ppt_x</p:attrName>
                                        </p:attrNameLst>
                                      </p:cBhvr>
                                      <p:tavLst>
                                        <p:tav tm="0">
                                          <p:val>
                                            <p:strVal val="ppt_x"/>
                                          </p:val>
                                        </p:tav>
                                        <p:tav tm="100000">
                                          <p:val>
                                            <p:strVal val="1+ppt_w/2"/>
                                          </p:val>
                                        </p:tav>
                                      </p:tavLst>
                                    </p:anim>
                                    <p:anim calcmode="lin" valueType="num">
                                      <p:cBhvr additive="base">
                                        <p:cTn id="346" dur="5500"/>
                                        <p:tgtEl>
                                          <p:spTgt spid="59"/>
                                        </p:tgtEl>
                                        <p:attrNameLst>
                                          <p:attrName>ppt_y</p:attrName>
                                        </p:attrNameLst>
                                      </p:cBhvr>
                                      <p:tavLst>
                                        <p:tav tm="0">
                                          <p:val>
                                            <p:strVal val="ppt_y"/>
                                          </p:val>
                                        </p:tav>
                                        <p:tav tm="100000">
                                          <p:val>
                                            <p:strVal val="0-ppt_h/2"/>
                                          </p:val>
                                        </p:tav>
                                      </p:tavLst>
                                    </p:anim>
                                    <p:set>
                                      <p:cBhvr>
                                        <p:cTn id="347" dur="1" fill="hold">
                                          <p:stCondLst>
                                            <p:cond delay="5499"/>
                                          </p:stCondLst>
                                        </p:cTn>
                                        <p:tgtEl>
                                          <p:spTgt spid="59"/>
                                        </p:tgtEl>
                                        <p:attrNameLst>
                                          <p:attrName>style.visibility</p:attrName>
                                        </p:attrNameLst>
                                      </p:cBhvr>
                                      <p:to>
                                        <p:strVal val="hidden"/>
                                      </p:to>
                                    </p:set>
                                  </p:childTnLst>
                                </p:cTn>
                              </p:par>
                              <p:par>
                                <p:cTn id="348" presetID="19" presetClass="entr" presetSubtype="5" fill="hold" grpId="0" nodeType="withEffect">
                                  <p:stCondLst>
                                    <p:cond delay="0"/>
                                  </p:stCondLst>
                                  <p:childTnLst>
                                    <p:set>
                                      <p:cBhvr>
                                        <p:cTn id="349" dur="1" fill="hold">
                                          <p:stCondLst>
                                            <p:cond delay="0"/>
                                          </p:stCondLst>
                                        </p:cTn>
                                        <p:tgtEl>
                                          <p:spTgt spid="60"/>
                                        </p:tgtEl>
                                        <p:attrNameLst>
                                          <p:attrName>style.visibility</p:attrName>
                                        </p:attrNameLst>
                                      </p:cBhvr>
                                      <p:to>
                                        <p:strVal val="visible"/>
                                      </p:to>
                                    </p:set>
                                    <p:anim calcmode="lin" valueType="num">
                                      <p:cBhvr>
                                        <p:cTn id="350" dur="4500" fill="hold"/>
                                        <p:tgtEl>
                                          <p:spTgt spid="60"/>
                                        </p:tgtEl>
                                        <p:attrNameLst>
                                          <p:attrName>ppt_w</p:attrName>
                                        </p:attrNameLst>
                                      </p:cBhvr>
                                      <p:tavLst>
                                        <p:tav tm="0">
                                          <p:val>
                                            <p:strVal val="#ppt_w"/>
                                          </p:val>
                                        </p:tav>
                                        <p:tav tm="100000">
                                          <p:val>
                                            <p:strVal val="#ppt_w"/>
                                          </p:val>
                                        </p:tav>
                                      </p:tavLst>
                                    </p:anim>
                                    <p:anim calcmode="lin" valueType="num">
                                      <p:cBhvr>
                                        <p:cTn id="351" dur="4500" fill="hold"/>
                                        <p:tgtEl>
                                          <p:spTgt spid="60"/>
                                        </p:tgtEl>
                                        <p:attrNameLst>
                                          <p:attrName>ppt_h</p:attrName>
                                        </p:attrNameLst>
                                      </p:cBhvr>
                                      <p:tavLst>
                                        <p:tav tm="0" fmla="#ppt_h*sin(2.5*pi*$)">
                                          <p:val>
                                            <p:fltVal val="0"/>
                                          </p:val>
                                        </p:tav>
                                        <p:tav tm="100000">
                                          <p:val>
                                            <p:fltVal val="1"/>
                                          </p:val>
                                        </p:tav>
                                      </p:tavLst>
                                    </p:anim>
                                  </p:childTnLst>
                                </p:cTn>
                              </p:par>
                              <p:par>
                                <p:cTn id="352" presetID="8" presetClass="emph" presetSubtype="0" repeatCount="indefinite" fill="hold" grpId="1" nodeType="withEffect">
                                  <p:stCondLst>
                                    <p:cond delay="0"/>
                                  </p:stCondLst>
                                  <p:childTnLst>
                                    <p:animRot by="-21600000">
                                      <p:cBhvr>
                                        <p:cTn id="353" dur="4250" fill="hold"/>
                                        <p:tgtEl>
                                          <p:spTgt spid="60"/>
                                        </p:tgtEl>
                                        <p:attrNameLst>
                                          <p:attrName>r</p:attrName>
                                        </p:attrNameLst>
                                      </p:cBhvr>
                                    </p:animRot>
                                  </p:childTnLst>
                                </p:cTn>
                              </p:par>
                              <p:par>
                                <p:cTn id="354" presetID="2" presetClass="exit" presetSubtype="3" fill="hold" grpId="2" nodeType="withEffect">
                                  <p:stCondLst>
                                    <p:cond delay="0"/>
                                  </p:stCondLst>
                                  <p:childTnLst>
                                    <p:anim calcmode="lin" valueType="num">
                                      <p:cBhvr additive="base">
                                        <p:cTn id="355" dur="5500"/>
                                        <p:tgtEl>
                                          <p:spTgt spid="60"/>
                                        </p:tgtEl>
                                        <p:attrNameLst>
                                          <p:attrName>ppt_x</p:attrName>
                                        </p:attrNameLst>
                                      </p:cBhvr>
                                      <p:tavLst>
                                        <p:tav tm="0">
                                          <p:val>
                                            <p:strVal val="ppt_x"/>
                                          </p:val>
                                        </p:tav>
                                        <p:tav tm="100000">
                                          <p:val>
                                            <p:strVal val="1+ppt_w/2"/>
                                          </p:val>
                                        </p:tav>
                                      </p:tavLst>
                                    </p:anim>
                                    <p:anim calcmode="lin" valueType="num">
                                      <p:cBhvr additive="base">
                                        <p:cTn id="356" dur="5500"/>
                                        <p:tgtEl>
                                          <p:spTgt spid="60"/>
                                        </p:tgtEl>
                                        <p:attrNameLst>
                                          <p:attrName>ppt_y</p:attrName>
                                        </p:attrNameLst>
                                      </p:cBhvr>
                                      <p:tavLst>
                                        <p:tav tm="0">
                                          <p:val>
                                            <p:strVal val="ppt_y"/>
                                          </p:val>
                                        </p:tav>
                                        <p:tav tm="100000">
                                          <p:val>
                                            <p:strVal val="0-ppt_h/2"/>
                                          </p:val>
                                        </p:tav>
                                      </p:tavLst>
                                    </p:anim>
                                    <p:set>
                                      <p:cBhvr>
                                        <p:cTn id="357" dur="1" fill="hold">
                                          <p:stCondLst>
                                            <p:cond delay="5499"/>
                                          </p:stCondLst>
                                        </p:cTn>
                                        <p:tgtEl>
                                          <p:spTgt spid="60"/>
                                        </p:tgtEl>
                                        <p:attrNameLst>
                                          <p:attrName>style.visibility</p:attrName>
                                        </p:attrNameLst>
                                      </p:cBhvr>
                                      <p:to>
                                        <p:strVal val="hidden"/>
                                      </p:to>
                                    </p:set>
                                  </p:childTnLst>
                                </p:cTn>
                              </p:par>
                              <p:par>
                                <p:cTn id="358" presetID="19" presetClass="entr" presetSubtype="5" fill="hold" grpId="0" nodeType="withEffect">
                                  <p:stCondLst>
                                    <p:cond delay="0"/>
                                  </p:stCondLst>
                                  <p:childTnLst>
                                    <p:set>
                                      <p:cBhvr>
                                        <p:cTn id="359" dur="1" fill="hold">
                                          <p:stCondLst>
                                            <p:cond delay="0"/>
                                          </p:stCondLst>
                                        </p:cTn>
                                        <p:tgtEl>
                                          <p:spTgt spid="61"/>
                                        </p:tgtEl>
                                        <p:attrNameLst>
                                          <p:attrName>style.visibility</p:attrName>
                                        </p:attrNameLst>
                                      </p:cBhvr>
                                      <p:to>
                                        <p:strVal val="visible"/>
                                      </p:to>
                                    </p:set>
                                    <p:anim calcmode="lin" valueType="num">
                                      <p:cBhvr>
                                        <p:cTn id="360" dur="4500" fill="hold"/>
                                        <p:tgtEl>
                                          <p:spTgt spid="61"/>
                                        </p:tgtEl>
                                        <p:attrNameLst>
                                          <p:attrName>ppt_w</p:attrName>
                                        </p:attrNameLst>
                                      </p:cBhvr>
                                      <p:tavLst>
                                        <p:tav tm="0">
                                          <p:val>
                                            <p:strVal val="#ppt_w"/>
                                          </p:val>
                                        </p:tav>
                                        <p:tav tm="100000">
                                          <p:val>
                                            <p:strVal val="#ppt_w"/>
                                          </p:val>
                                        </p:tav>
                                      </p:tavLst>
                                    </p:anim>
                                    <p:anim calcmode="lin" valueType="num">
                                      <p:cBhvr>
                                        <p:cTn id="361" dur="4500" fill="hold"/>
                                        <p:tgtEl>
                                          <p:spTgt spid="61"/>
                                        </p:tgtEl>
                                        <p:attrNameLst>
                                          <p:attrName>ppt_h</p:attrName>
                                        </p:attrNameLst>
                                      </p:cBhvr>
                                      <p:tavLst>
                                        <p:tav tm="0" fmla="#ppt_h*sin(2.5*pi*$)">
                                          <p:val>
                                            <p:fltVal val="0"/>
                                          </p:val>
                                        </p:tav>
                                        <p:tav tm="100000">
                                          <p:val>
                                            <p:fltVal val="1"/>
                                          </p:val>
                                        </p:tav>
                                      </p:tavLst>
                                    </p:anim>
                                  </p:childTnLst>
                                </p:cTn>
                              </p:par>
                              <p:par>
                                <p:cTn id="362" presetID="8" presetClass="emph" presetSubtype="0" repeatCount="indefinite" fill="hold" grpId="1" nodeType="withEffect">
                                  <p:stCondLst>
                                    <p:cond delay="0"/>
                                  </p:stCondLst>
                                  <p:childTnLst>
                                    <p:animRot by="-21600000">
                                      <p:cBhvr>
                                        <p:cTn id="363" dur="4250" fill="hold"/>
                                        <p:tgtEl>
                                          <p:spTgt spid="61"/>
                                        </p:tgtEl>
                                        <p:attrNameLst>
                                          <p:attrName>r</p:attrName>
                                        </p:attrNameLst>
                                      </p:cBhvr>
                                    </p:animRot>
                                  </p:childTnLst>
                                </p:cTn>
                              </p:par>
                              <p:par>
                                <p:cTn id="364" presetID="2" presetClass="exit" presetSubtype="3" fill="hold" grpId="2" nodeType="withEffect">
                                  <p:stCondLst>
                                    <p:cond delay="0"/>
                                  </p:stCondLst>
                                  <p:childTnLst>
                                    <p:anim calcmode="lin" valueType="num">
                                      <p:cBhvr additive="base">
                                        <p:cTn id="365" dur="5500"/>
                                        <p:tgtEl>
                                          <p:spTgt spid="61"/>
                                        </p:tgtEl>
                                        <p:attrNameLst>
                                          <p:attrName>ppt_x</p:attrName>
                                        </p:attrNameLst>
                                      </p:cBhvr>
                                      <p:tavLst>
                                        <p:tav tm="0">
                                          <p:val>
                                            <p:strVal val="ppt_x"/>
                                          </p:val>
                                        </p:tav>
                                        <p:tav tm="100000">
                                          <p:val>
                                            <p:strVal val="1+ppt_w/2"/>
                                          </p:val>
                                        </p:tav>
                                      </p:tavLst>
                                    </p:anim>
                                    <p:anim calcmode="lin" valueType="num">
                                      <p:cBhvr additive="base">
                                        <p:cTn id="366" dur="5500"/>
                                        <p:tgtEl>
                                          <p:spTgt spid="61"/>
                                        </p:tgtEl>
                                        <p:attrNameLst>
                                          <p:attrName>ppt_y</p:attrName>
                                        </p:attrNameLst>
                                      </p:cBhvr>
                                      <p:tavLst>
                                        <p:tav tm="0">
                                          <p:val>
                                            <p:strVal val="ppt_y"/>
                                          </p:val>
                                        </p:tav>
                                        <p:tav tm="100000">
                                          <p:val>
                                            <p:strVal val="0-ppt_h/2"/>
                                          </p:val>
                                        </p:tav>
                                      </p:tavLst>
                                    </p:anim>
                                    <p:set>
                                      <p:cBhvr>
                                        <p:cTn id="367" dur="1" fill="hold">
                                          <p:stCondLst>
                                            <p:cond delay="5499"/>
                                          </p:stCondLst>
                                        </p:cTn>
                                        <p:tgtEl>
                                          <p:spTgt spid="61"/>
                                        </p:tgtEl>
                                        <p:attrNameLst>
                                          <p:attrName>style.visibility</p:attrName>
                                        </p:attrNameLst>
                                      </p:cBhvr>
                                      <p:to>
                                        <p:strVal val="hidden"/>
                                      </p:to>
                                    </p:set>
                                  </p:childTnLst>
                                </p:cTn>
                              </p:par>
                              <p:par>
                                <p:cTn id="368" presetID="19" presetClass="entr" presetSubtype="5" fill="hold" grpId="0" nodeType="withEffect">
                                  <p:stCondLst>
                                    <p:cond delay="0"/>
                                  </p:stCondLst>
                                  <p:childTnLst>
                                    <p:set>
                                      <p:cBhvr>
                                        <p:cTn id="369" dur="1" fill="hold">
                                          <p:stCondLst>
                                            <p:cond delay="0"/>
                                          </p:stCondLst>
                                        </p:cTn>
                                        <p:tgtEl>
                                          <p:spTgt spid="62"/>
                                        </p:tgtEl>
                                        <p:attrNameLst>
                                          <p:attrName>style.visibility</p:attrName>
                                        </p:attrNameLst>
                                      </p:cBhvr>
                                      <p:to>
                                        <p:strVal val="visible"/>
                                      </p:to>
                                    </p:set>
                                    <p:anim calcmode="lin" valueType="num">
                                      <p:cBhvr>
                                        <p:cTn id="370" dur="4500" fill="hold"/>
                                        <p:tgtEl>
                                          <p:spTgt spid="62"/>
                                        </p:tgtEl>
                                        <p:attrNameLst>
                                          <p:attrName>ppt_w</p:attrName>
                                        </p:attrNameLst>
                                      </p:cBhvr>
                                      <p:tavLst>
                                        <p:tav tm="0">
                                          <p:val>
                                            <p:strVal val="#ppt_w"/>
                                          </p:val>
                                        </p:tav>
                                        <p:tav tm="100000">
                                          <p:val>
                                            <p:strVal val="#ppt_w"/>
                                          </p:val>
                                        </p:tav>
                                      </p:tavLst>
                                    </p:anim>
                                    <p:anim calcmode="lin" valueType="num">
                                      <p:cBhvr>
                                        <p:cTn id="371" dur="4500" fill="hold"/>
                                        <p:tgtEl>
                                          <p:spTgt spid="62"/>
                                        </p:tgtEl>
                                        <p:attrNameLst>
                                          <p:attrName>ppt_h</p:attrName>
                                        </p:attrNameLst>
                                      </p:cBhvr>
                                      <p:tavLst>
                                        <p:tav tm="0" fmla="#ppt_h*sin(2.5*pi*$)">
                                          <p:val>
                                            <p:fltVal val="0"/>
                                          </p:val>
                                        </p:tav>
                                        <p:tav tm="100000">
                                          <p:val>
                                            <p:fltVal val="1"/>
                                          </p:val>
                                        </p:tav>
                                      </p:tavLst>
                                    </p:anim>
                                  </p:childTnLst>
                                </p:cTn>
                              </p:par>
                              <p:par>
                                <p:cTn id="372" presetID="8" presetClass="emph" presetSubtype="0" repeatCount="indefinite" fill="hold" grpId="1" nodeType="withEffect">
                                  <p:stCondLst>
                                    <p:cond delay="0"/>
                                  </p:stCondLst>
                                  <p:childTnLst>
                                    <p:animRot by="-21600000">
                                      <p:cBhvr>
                                        <p:cTn id="373" dur="4250" fill="hold"/>
                                        <p:tgtEl>
                                          <p:spTgt spid="62"/>
                                        </p:tgtEl>
                                        <p:attrNameLst>
                                          <p:attrName>r</p:attrName>
                                        </p:attrNameLst>
                                      </p:cBhvr>
                                    </p:animRot>
                                  </p:childTnLst>
                                </p:cTn>
                              </p:par>
                              <p:par>
                                <p:cTn id="374" presetID="2" presetClass="exit" presetSubtype="3" fill="hold" grpId="2" nodeType="withEffect">
                                  <p:stCondLst>
                                    <p:cond delay="0"/>
                                  </p:stCondLst>
                                  <p:childTnLst>
                                    <p:anim calcmode="lin" valueType="num">
                                      <p:cBhvr additive="base">
                                        <p:cTn id="375" dur="5500"/>
                                        <p:tgtEl>
                                          <p:spTgt spid="62"/>
                                        </p:tgtEl>
                                        <p:attrNameLst>
                                          <p:attrName>ppt_x</p:attrName>
                                        </p:attrNameLst>
                                      </p:cBhvr>
                                      <p:tavLst>
                                        <p:tav tm="0">
                                          <p:val>
                                            <p:strVal val="ppt_x"/>
                                          </p:val>
                                        </p:tav>
                                        <p:tav tm="100000">
                                          <p:val>
                                            <p:strVal val="1+ppt_w/2"/>
                                          </p:val>
                                        </p:tav>
                                      </p:tavLst>
                                    </p:anim>
                                    <p:anim calcmode="lin" valueType="num">
                                      <p:cBhvr additive="base">
                                        <p:cTn id="376" dur="5500"/>
                                        <p:tgtEl>
                                          <p:spTgt spid="62"/>
                                        </p:tgtEl>
                                        <p:attrNameLst>
                                          <p:attrName>ppt_y</p:attrName>
                                        </p:attrNameLst>
                                      </p:cBhvr>
                                      <p:tavLst>
                                        <p:tav tm="0">
                                          <p:val>
                                            <p:strVal val="ppt_y"/>
                                          </p:val>
                                        </p:tav>
                                        <p:tav tm="100000">
                                          <p:val>
                                            <p:strVal val="0-ppt_h/2"/>
                                          </p:val>
                                        </p:tav>
                                      </p:tavLst>
                                    </p:anim>
                                    <p:set>
                                      <p:cBhvr>
                                        <p:cTn id="377" dur="1" fill="hold">
                                          <p:stCondLst>
                                            <p:cond delay="5499"/>
                                          </p:stCondLst>
                                        </p:cTn>
                                        <p:tgtEl>
                                          <p:spTgt spid="62"/>
                                        </p:tgtEl>
                                        <p:attrNameLst>
                                          <p:attrName>style.visibility</p:attrName>
                                        </p:attrNameLst>
                                      </p:cBhvr>
                                      <p:to>
                                        <p:strVal val="hidden"/>
                                      </p:to>
                                    </p:set>
                                  </p:childTnLst>
                                </p:cTn>
                              </p:par>
                              <p:par>
                                <p:cTn id="378" presetID="19" presetClass="entr" presetSubtype="5" fill="hold" grpId="0" nodeType="withEffect">
                                  <p:stCondLst>
                                    <p:cond delay="0"/>
                                  </p:stCondLst>
                                  <p:childTnLst>
                                    <p:set>
                                      <p:cBhvr>
                                        <p:cTn id="379" dur="1" fill="hold">
                                          <p:stCondLst>
                                            <p:cond delay="0"/>
                                          </p:stCondLst>
                                        </p:cTn>
                                        <p:tgtEl>
                                          <p:spTgt spid="63"/>
                                        </p:tgtEl>
                                        <p:attrNameLst>
                                          <p:attrName>style.visibility</p:attrName>
                                        </p:attrNameLst>
                                      </p:cBhvr>
                                      <p:to>
                                        <p:strVal val="visible"/>
                                      </p:to>
                                    </p:set>
                                    <p:anim calcmode="lin" valueType="num">
                                      <p:cBhvr>
                                        <p:cTn id="380" dur="4500" fill="hold"/>
                                        <p:tgtEl>
                                          <p:spTgt spid="63"/>
                                        </p:tgtEl>
                                        <p:attrNameLst>
                                          <p:attrName>ppt_w</p:attrName>
                                        </p:attrNameLst>
                                      </p:cBhvr>
                                      <p:tavLst>
                                        <p:tav tm="0">
                                          <p:val>
                                            <p:strVal val="#ppt_w"/>
                                          </p:val>
                                        </p:tav>
                                        <p:tav tm="100000">
                                          <p:val>
                                            <p:strVal val="#ppt_w"/>
                                          </p:val>
                                        </p:tav>
                                      </p:tavLst>
                                    </p:anim>
                                    <p:anim calcmode="lin" valueType="num">
                                      <p:cBhvr>
                                        <p:cTn id="381" dur="4500" fill="hold"/>
                                        <p:tgtEl>
                                          <p:spTgt spid="63"/>
                                        </p:tgtEl>
                                        <p:attrNameLst>
                                          <p:attrName>ppt_h</p:attrName>
                                        </p:attrNameLst>
                                      </p:cBhvr>
                                      <p:tavLst>
                                        <p:tav tm="0" fmla="#ppt_h*sin(2.5*pi*$)">
                                          <p:val>
                                            <p:fltVal val="0"/>
                                          </p:val>
                                        </p:tav>
                                        <p:tav tm="100000">
                                          <p:val>
                                            <p:fltVal val="1"/>
                                          </p:val>
                                        </p:tav>
                                      </p:tavLst>
                                    </p:anim>
                                  </p:childTnLst>
                                </p:cTn>
                              </p:par>
                              <p:par>
                                <p:cTn id="382" presetID="8" presetClass="emph" presetSubtype="0" repeatCount="indefinite" fill="hold" grpId="1" nodeType="withEffect">
                                  <p:stCondLst>
                                    <p:cond delay="0"/>
                                  </p:stCondLst>
                                  <p:childTnLst>
                                    <p:animRot by="-21600000">
                                      <p:cBhvr>
                                        <p:cTn id="383" dur="4250" fill="hold"/>
                                        <p:tgtEl>
                                          <p:spTgt spid="63"/>
                                        </p:tgtEl>
                                        <p:attrNameLst>
                                          <p:attrName>r</p:attrName>
                                        </p:attrNameLst>
                                      </p:cBhvr>
                                    </p:animRot>
                                  </p:childTnLst>
                                </p:cTn>
                              </p:par>
                              <p:par>
                                <p:cTn id="384" presetID="2" presetClass="exit" presetSubtype="3" fill="hold" grpId="2" nodeType="withEffect">
                                  <p:stCondLst>
                                    <p:cond delay="0"/>
                                  </p:stCondLst>
                                  <p:childTnLst>
                                    <p:anim calcmode="lin" valueType="num">
                                      <p:cBhvr additive="base">
                                        <p:cTn id="385" dur="5500"/>
                                        <p:tgtEl>
                                          <p:spTgt spid="63"/>
                                        </p:tgtEl>
                                        <p:attrNameLst>
                                          <p:attrName>ppt_x</p:attrName>
                                        </p:attrNameLst>
                                      </p:cBhvr>
                                      <p:tavLst>
                                        <p:tav tm="0">
                                          <p:val>
                                            <p:strVal val="ppt_x"/>
                                          </p:val>
                                        </p:tav>
                                        <p:tav tm="100000">
                                          <p:val>
                                            <p:strVal val="1+ppt_w/2"/>
                                          </p:val>
                                        </p:tav>
                                      </p:tavLst>
                                    </p:anim>
                                    <p:anim calcmode="lin" valueType="num">
                                      <p:cBhvr additive="base">
                                        <p:cTn id="386" dur="5500"/>
                                        <p:tgtEl>
                                          <p:spTgt spid="63"/>
                                        </p:tgtEl>
                                        <p:attrNameLst>
                                          <p:attrName>ppt_y</p:attrName>
                                        </p:attrNameLst>
                                      </p:cBhvr>
                                      <p:tavLst>
                                        <p:tav tm="0">
                                          <p:val>
                                            <p:strVal val="ppt_y"/>
                                          </p:val>
                                        </p:tav>
                                        <p:tav tm="100000">
                                          <p:val>
                                            <p:strVal val="0-ppt_h/2"/>
                                          </p:val>
                                        </p:tav>
                                      </p:tavLst>
                                    </p:anim>
                                    <p:set>
                                      <p:cBhvr>
                                        <p:cTn id="387" dur="1" fill="hold">
                                          <p:stCondLst>
                                            <p:cond delay="5499"/>
                                          </p:stCondLst>
                                        </p:cTn>
                                        <p:tgtEl>
                                          <p:spTgt spid="63"/>
                                        </p:tgtEl>
                                        <p:attrNameLst>
                                          <p:attrName>style.visibility</p:attrName>
                                        </p:attrNameLst>
                                      </p:cBhvr>
                                      <p:to>
                                        <p:strVal val="hidden"/>
                                      </p:to>
                                    </p:set>
                                  </p:childTnLst>
                                </p:cTn>
                              </p:par>
                              <p:par>
                                <p:cTn id="388" presetID="19" presetClass="entr" presetSubtype="5" fill="hold" grpId="0" nodeType="withEffect">
                                  <p:stCondLst>
                                    <p:cond delay="0"/>
                                  </p:stCondLst>
                                  <p:childTnLst>
                                    <p:set>
                                      <p:cBhvr>
                                        <p:cTn id="389" dur="1" fill="hold">
                                          <p:stCondLst>
                                            <p:cond delay="0"/>
                                          </p:stCondLst>
                                        </p:cTn>
                                        <p:tgtEl>
                                          <p:spTgt spid="64"/>
                                        </p:tgtEl>
                                        <p:attrNameLst>
                                          <p:attrName>style.visibility</p:attrName>
                                        </p:attrNameLst>
                                      </p:cBhvr>
                                      <p:to>
                                        <p:strVal val="visible"/>
                                      </p:to>
                                    </p:set>
                                    <p:anim calcmode="lin" valueType="num">
                                      <p:cBhvr>
                                        <p:cTn id="390" dur="4500" fill="hold"/>
                                        <p:tgtEl>
                                          <p:spTgt spid="64"/>
                                        </p:tgtEl>
                                        <p:attrNameLst>
                                          <p:attrName>ppt_w</p:attrName>
                                        </p:attrNameLst>
                                      </p:cBhvr>
                                      <p:tavLst>
                                        <p:tav tm="0">
                                          <p:val>
                                            <p:strVal val="#ppt_w"/>
                                          </p:val>
                                        </p:tav>
                                        <p:tav tm="100000">
                                          <p:val>
                                            <p:strVal val="#ppt_w"/>
                                          </p:val>
                                        </p:tav>
                                      </p:tavLst>
                                    </p:anim>
                                    <p:anim calcmode="lin" valueType="num">
                                      <p:cBhvr>
                                        <p:cTn id="391" dur="4500" fill="hold"/>
                                        <p:tgtEl>
                                          <p:spTgt spid="64"/>
                                        </p:tgtEl>
                                        <p:attrNameLst>
                                          <p:attrName>ppt_h</p:attrName>
                                        </p:attrNameLst>
                                      </p:cBhvr>
                                      <p:tavLst>
                                        <p:tav tm="0" fmla="#ppt_h*sin(2.5*pi*$)">
                                          <p:val>
                                            <p:fltVal val="0"/>
                                          </p:val>
                                        </p:tav>
                                        <p:tav tm="100000">
                                          <p:val>
                                            <p:fltVal val="1"/>
                                          </p:val>
                                        </p:tav>
                                      </p:tavLst>
                                    </p:anim>
                                  </p:childTnLst>
                                </p:cTn>
                              </p:par>
                              <p:par>
                                <p:cTn id="392" presetID="8" presetClass="emph" presetSubtype="0" repeatCount="indefinite" fill="hold" grpId="1" nodeType="withEffect">
                                  <p:stCondLst>
                                    <p:cond delay="0"/>
                                  </p:stCondLst>
                                  <p:childTnLst>
                                    <p:animRot by="-21600000">
                                      <p:cBhvr>
                                        <p:cTn id="393" dur="4250" fill="hold"/>
                                        <p:tgtEl>
                                          <p:spTgt spid="64"/>
                                        </p:tgtEl>
                                        <p:attrNameLst>
                                          <p:attrName>r</p:attrName>
                                        </p:attrNameLst>
                                      </p:cBhvr>
                                    </p:animRot>
                                  </p:childTnLst>
                                </p:cTn>
                              </p:par>
                              <p:par>
                                <p:cTn id="394" presetID="2" presetClass="exit" presetSubtype="3" fill="hold" grpId="2" nodeType="withEffect">
                                  <p:stCondLst>
                                    <p:cond delay="0"/>
                                  </p:stCondLst>
                                  <p:childTnLst>
                                    <p:anim calcmode="lin" valueType="num">
                                      <p:cBhvr additive="base">
                                        <p:cTn id="395" dur="5500"/>
                                        <p:tgtEl>
                                          <p:spTgt spid="64"/>
                                        </p:tgtEl>
                                        <p:attrNameLst>
                                          <p:attrName>ppt_x</p:attrName>
                                        </p:attrNameLst>
                                      </p:cBhvr>
                                      <p:tavLst>
                                        <p:tav tm="0">
                                          <p:val>
                                            <p:strVal val="ppt_x"/>
                                          </p:val>
                                        </p:tav>
                                        <p:tav tm="100000">
                                          <p:val>
                                            <p:strVal val="1+ppt_w/2"/>
                                          </p:val>
                                        </p:tav>
                                      </p:tavLst>
                                    </p:anim>
                                    <p:anim calcmode="lin" valueType="num">
                                      <p:cBhvr additive="base">
                                        <p:cTn id="396" dur="5500"/>
                                        <p:tgtEl>
                                          <p:spTgt spid="64"/>
                                        </p:tgtEl>
                                        <p:attrNameLst>
                                          <p:attrName>ppt_y</p:attrName>
                                        </p:attrNameLst>
                                      </p:cBhvr>
                                      <p:tavLst>
                                        <p:tav tm="0">
                                          <p:val>
                                            <p:strVal val="ppt_y"/>
                                          </p:val>
                                        </p:tav>
                                        <p:tav tm="100000">
                                          <p:val>
                                            <p:strVal val="0-ppt_h/2"/>
                                          </p:val>
                                        </p:tav>
                                      </p:tavLst>
                                    </p:anim>
                                    <p:set>
                                      <p:cBhvr>
                                        <p:cTn id="397" dur="1" fill="hold">
                                          <p:stCondLst>
                                            <p:cond delay="5499"/>
                                          </p:stCondLst>
                                        </p:cTn>
                                        <p:tgtEl>
                                          <p:spTgt spid="64"/>
                                        </p:tgtEl>
                                        <p:attrNameLst>
                                          <p:attrName>style.visibility</p:attrName>
                                        </p:attrNameLst>
                                      </p:cBhvr>
                                      <p:to>
                                        <p:strVal val="hidden"/>
                                      </p:to>
                                    </p:set>
                                  </p:childTnLst>
                                </p:cTn>
                              </p:par>
                              <p:par>
                                <p:cTn id="398" presetID="19" presetClass="entr" presetSubtype="5" fill="hold" grpId="0" nodeType="withEffect">
                                  <p:stCondLst>
                                    <p:cond delay="0"/>
                                  </p:stCondLst>
                                  <p:childTnLst>
                                    <p:set>
                                      <p:cBhvr>
                                        <p:cTn id="399" dur="1" fill="hold">
                                          <p:stCondLst>
                                            <p:cond delay="0"/>
                                          </p:stCondLst>
                                        </p:cTn>
                                        <p:tgtEl>
                                          <p:spTgt spid="38"/>
                                        </p:tgtEl>
                                        <p:attrNameLst>
                                          <p:attrName>style.visibility</p:attrName>
                                        </p:attrNameLst>
                                      </p:cBhvr>
                                      <p:to>
                                        <p:strVal val="visible"/>
                                      </p:to>
                                    </p:set>
                                    <p:anim calcmode="lin" valueType="num">
                                      <p:cBhvr>
                                        <p:cTn id="400" dur="4500" fill="hold"/>
                                        <p:tgtEl>
                                          <p:spTgt spid="38"/>
                                        </p:tgtEl>
                                        <p:attrNameLst>
                                          <p:attrName>ppt_w</p:attrName>
                                        </p:attrNameLst>
                                      </p:cBhvr>
                                      <p:tavLst>
                                        <p:tav tm="0">
                                          <p:val>
                                            <p:strVal val="#ppt_w"/>
                                          </p:val>
                                        </p:tav>
                                        <p:tav tm="100000">
                                          <p:val>
                                            <p:strVal val="#ppt_w"/>
                                          </p:val>
                                        </p:tav>
                                      </p:tavLst>
                                    </p:anim>
                                    <p:anim calcmode="lin" valueType="num">
                                      <p:cBhvr>
                                        <p:cTn id="401" dur="4500" fill="hold"/>
                                        <p:tgtEl>
                                          <p:spTgt spid="38"/>
                                        </p:tgtEl>
                                        <p:attrNameLst>
                                          <p:attrName>ppt_h</p:attrName>
                                        </p:attrNameLst>
                                      </p:cBhvr>
                                      <p:tavLst>
                                        <p:tav tm="0" fmla="#ppt_h*sin(2.5*pi*$)">
                                          <p:val>
                                            <p:fltVal val="0"/>
                                          </p:val>
                                        </p:tav>
                                        <p:tav tm="100000">
                                          <p:val>
                                            <p:fltVal val="1"/>
                                          </p:val>
                                        </p:tav>
                                      </p:tavLst>
                                    </p:anim>
                                  </p:childTnLst>
                                </p:cTn>
                              </p:par>
                              <p:par>
                                <p:cTn id="402" presetID="8" presetClass="emph" presetSubtype="0" repeatCount="indefinite" fill="hold" grpId="1" nodeType="withEffect">
                                  <p:stCondLst>
                                    <p:cond delay="0"/>
                                  </p:stCondLst>
                                  <p:childTnLst>
                                    <p:animRot by="21600000">
                                      <p:cBhvr>
                                        <p:cTn id="403" dur="4250" fill="hold"/>
                                        <p:tgtEl>
                                          <p:spTgt spid="38"/>
                                        </p:tgtEl>
                                        <p:attrNameLst>
                                          <p:attrName>r</p:attrName>
                                        </p:attrNameLst>
                                      </p:cBhvr>
                                    </p:animRot>
                                  </p:childTnLst>
                                </p:cTn>
                              </p:par>
                              <p:par>
                                <p:cTn id="404" presetID="2" presetClass="exit" presetSubtype="9" fill="hold" grpId="2" nodeType="withEffect">
                                  <p:stCondLst>
                                    <p:cond delay="0"/>
                                  </p:stCondLst>
                                  <p:childTnLst>
                                    <p:anim calcmode="lin" valueType="num">
                                      <p:cBhvr additive="base">
                                        <p:cTn id="405" dur="5500"/>
                                        <p:tgtEl>
                                          <p:spTgt spid="38"/>
                                        </p:tgtEl>
                                        <p:attrNameLst>
                                          <p:attrName>ppt_x</p:attrName>
                                        </p:attrNameLst>
                                      </p:cBhvr>
                                      <p:tavLst>
                                        <p:tav tm="0">
                                          <p:val>
                                            <p:strVal val="ppt_x"/>
                                          </p:val>
                                        </p:tav>
                                        <p:tav tm="100000">
                                          <p:val>
                                            <p:strVal val="0-ppt_w/2"/>
                                          </p:val>
                                        </p:tav>
                                      </p:tavLst>
                                    </p:anim>
                                    <p:anim calcmode="lin" valueType="num">
                                      <p:cBhvr additive="base">
                                        <p:cTn id="406" dur="5500"/>
                                        <p:tgtEl>
                                          <p:spTgt spid="38"/>
                                        </p:tgtEl>
                                        <p:attrNameLst>
                                          <p:attrName>ppt_y</p:attrName>
                                        </p:attrNameLst>
                                      </p:cBhvr>
                                      <p:tavLst>
                                        <p:tav tm="0">
                                          <p:val>
                                            <p:strVal val="ppt_y"/>
                                          </p:val>
                                        </p:tav>
                                        <p:tav tm="100000">
                                          <p:val>
                                            <p:strVal val="0-ppt_h/2"/>
                                          </p:val>
                                        </p:tav>
                                      </p:tavLst>
                                    </p:anim>
                                    <p:set>
                                      <p:cBhvr>
                                        <p:cTn id="407" dur="1" fill="hold">
                                          <p:stCondLst>
                                            <p:cond delay="5499"/>
                                          </p:stCondLst>
                                        </p:cTn>
                                        <p:tgtEl>
                                          <p:spTgt spid="38"/>
                                        </p:tgtEl>
                                        <p:attrNameLst>
                                          <p:attrName>style.visibility</p:attrName>
                                        </p:attrNameLst>
                                      </p:cBhvr>
                                      <p:to>
                                        <p:strVal val="hidden"/>
                                      </p:to>
                                    </p:set>
                                  </p:childTnLst>
                                </p:cTn>
                              </p:par>
                              <p:par>
                                <p:cTn id="408" presetID="19" presetClass="entr" presetSubtype="5" fill="hold" grpId="0" nodeType="withEffect">
                                  <p:stCondLst>
                                    <p:cond delay="0"/>
                                  </p:stCondLst>
                                  <p:childTnLst>
                                    <p:set>
                                      <p:cBhvr>
                                        <p:cTn id="409" dur="1" fill="hold">
                                          <p:stCondLst>
                                            <p:cond delay="0"/>
                                          </p:stCondLst>
                                        </p:cTn>
                                        <p:tgtEl>
                                          <p:spTgt spid="39"/>
                                        </p:tgtEl>
                                        <p:attrNameLst>
                                          <p:attrName>style.visibility</p:attrName>
                                        </p:attrNameLst>
                                      </p:cBhvr>
                                      <p:to>
                                        <p:strVal val="visible"/>
                                      </p:to>
                                    </p:set>
                                    <p:anim calcmode="lin" valueType="num">
                                      <p:cBhvr>
                                        <p:cTn id="410" dur="4500" fill="hold"/>
                                        <p:tgtEl>
                                          <p:spTgt spid="39"/>
                                        </p:tgtEl>
                                        <p:attrNameLst>
                                          <p:attrName>ppt_w</p:attrName>
                                        </p:attrNameLst>
                                      </p:cBhvr>
                                      <p:tavLst>
                                        <p:tav tm="0">
                                          <p:val>
                                            <p:strVal val="#ppt_w"/>
                                          </p:val>
                                        </p:tav>
                                        <p:tav tm="100000">
                                          <p:val>
                                            <p:strVal val="#ppt_w"/>
                                          </p:val>
                                        </p:tav>
                                      </p:tavLst>
                                    </p:anim>
                                    <p:anim calcmode="lin" valueType="num">
                                      <p:cBhvr>
                                        <p:cTn id="411" dur="4500" fill="hold"/>
                                        <p:tgtEl>
                                          <p:spTgt spid="39"/>
                                        </p:tgtEl>
                                        <p:attrNameLst>
                                          <p:attrName>ppt_h</p:attrName>
                                        </p:attrNameLst>
                                      </p:cBhvr>
                                      <p:tavLst>
                                        <p:tav tm="0" fmla="#ppt_h*sin(2.5*pi*$)">
                                          <p:val>
                                            <p:fltVal val="0"/>
                                          </p:val>
                                        </p:tav>
                                        <p:tav tm="100000">
                                          <p:val>
                                            <p:fltVal val="1"/>
                                          </p:val>
                                        </p:tav>
                                      </p:tavLst>
                                    </p:anim>
                                  </p:childTnLst>
                                </p:cTn>
                              </p:par>
                              <p:par>
                                <p:cTn id="412" presetID="8" presetClass="emph" presetSubtype="0" repeatCount="indefinite" fill="hold" grpId="1" nodeType="withEffect">
                                  <p:stCondLst>
                                    <p:cond delay="0"/>
                                  </p:stCondLst>
                                  <p:childTnLst>
                                    <p:animRot by="21600000">
                                      <p:cBhvr>
                                        <p:cTn id="413" dur="4250" fill="hold"/>
                                        <p:tgtEl>
                                          <p:spTgt spid="39"/>
                                        </p:tgtEl>
                                        <p:attrNameLst>
                                          <p:attrName>r</p:attrName>
                                        </p:attrNameLst>
                                      </p:cBhvr>
                                    </p:animRot>
                                  </p:childTnLst>
                                </p:cTn>
                              </p:par>
                              <p:par>
                                <p:cTn id="414" presetID="2" presetClass="exit" presetSubtype="9" fill="hold" grpId="2" nodeType="withEffect">
                                  <p:stCondLst>
                                    <p:cond delay="0"/>
                                  </p:stCondLst>
                                  <p:childTnLst>
                                    <p:anim calcmode="lin" valueType="num">
                                      <p:cBhvr additive="base">
                                        <p:cTn id="415" dur="5500"/>
                                        <p:tgtEl>
                                          <p:spTgt spid="39"/>
                                        </p:tgtEl>
                                        <p:attrNameLst>
                                          <p:attrName>ppt_x</p:attrName>
                                        </p:attrNameLst>
                                      </p:cBhvr>
                                      <p:tavLst>
                                        <p:tav tm="0">
                                          <p:val>
                                            <p:strVal val="ppt_x"/>
                                          </p:val>
                                        </p:tav>
                                        <p:tav tm="100000">
                                          <p:val>
                                            <p:strVal val="0-ppt_w/2"/>
                                          </p:val>
                                        </p:tav>
                                      </p:tavLst>
                                    </p:anim>
                                    <p:anim calcmode="lin" valueType="num">
                                      <p:cBhvr additive="base">
                                        <p:cTn id="416" dur="5500"/>
                                        <p:tgtEl>
                                          <p:spTgt spid="39"/>
                                        </p:tgtEl>
                                        <p:attrNameLst>
                                          <p:attrName>ppt_y</p:attrName>
                                        </p:attrNameLst>
                                      </p:cBhvr>
                                      <p:tavLst>
                                        <p:tav tm="0">
                                          <p:val>
                                            <p:strVal val="ppt_y"/>
                                          </p:val>
                                        </p:tav>
                                        <p:tav tm="100000">
                                          <p:val>
                                            <p:strVal val="0-ppt_h/2"/>
                                          </p:val>
                                        </p:tav>
                                      </p:tavLst>
                                    </p:anim>
                                    <p:set>
                                      <p:cBhvr>
                                        <p:cTn id="417" dur="1" fill="hold">
                                          <p:stCondLst>
                                            <p:cond delay="5499"/>
                                          </p:stCondLst>
                                        </p:cTn>
                                        <p:tgtEl>
                                          <p:spTgt spid="39"/>
                                        </p:tgtEl>
                                        <p:attrNameLst>
                                          <p:attrName>style.visibility</p:attrName>
                                        </p:attrNameLst>
                                      </p:cBhvr>
                                      <p:to>
                                        <p:strVal val="hidden"/>
                                      </p:to>
                                    </p:set>
                                  </p:childTnLst>
                                </p:cTn>
                              </p:par>
                              <p:par>
                                <p:cTn id="418" presetID="19" presetClass="entr" presetSubtype="5" fill="hold" grpId="0" nodeType="withEffect">
                                  <p:stCondLst>
                                    <p:cond delay="0"/>
                                  </p:stCondLst>
                                  <p:childTnLst>
                                    <p:set>
                                      <p:cBhvr>
                                        <p:cTn id="419" dur="1" fill="hold">
                                          <p:stCondLst>
                                            <p:cond delay="0"/>
                                          </p:stCondLst>
                                        </p:cTn>
                                        <p:tgtEl>
                                          <p:spTgt spid="40"/>
                                        </p:tgtEl>
                                        <p:attrNameLst>
                                          <p:attrName>style.visibility</p:attrName>
                                        </p:attrNameLst>
                                      </p:cBhvr>
                                      <p:to>
                                        <p:strVal val="visible"/>
                                      </p:to>
                                    </p:set>
                                    <p:anim calcmode="lin" valueType="num">
                                      <p:cBhvr>
                                        <p:cTn id="420" dur="4500" fill="hold"/>
                                        <p:tgtEl>
                                          <p:spTgt spid="40"/>
                                        </p:tgtEl>
                                        <p:attrNameLst>
                                          <p:attrName>ppt_w</p:attrName>
                                        </p:attrNameLst>
                                      </p:cBhvr>
                                      <p:tavLst>
                                        <p:tav tm="0">
                                          <p:val>
                                            <p:strVal val="#ppt_w"/>
                                          </p:val>
                                        </p:tav>
                                        <p:tav tm="100000">
                                          <p:val>
                                            <p:strVal val="#ppt_w"/>
                                          </p:val>
                                        </p:tav>
                                      </p:tavLst>
                                    </p:anim>
                                    <p:anim calcmode="lin" valueType="num">
                                      <p:cBhvr>
                                        <p:cTn id="421" dur="4500" fill="hold"/>
                                        <p:tgtEl>
                                          <p:spTgt spid="40"/>
                                        </p:tgtEl>
                                        <p:attrNameLst>
                                          <p:attrName>ppt_h</p:attrName>
                                        </p:attrNameLst>
                                      </p:cBhvr>
                                      <p:tavLst>
                                        <p:tav tm="0" fmla="#ppt_h*sin(2.5*pi*$)">
                                          <p:val>
                                            <p:fltVal val="0"/>
                                          </p:val>
                                        </p:tav>
                                        <p:tav tm="100000">
                                          <p:val>
                                            <p:fltVal val="1"/>
                                          </p:val>
                                        </p:tav>
                                      </p:tavLst>
                                    </p:anim>
                                  </p:childTnLst>
                                </p:cTn>
                              </p:par>
                              <p:par>
                                <p:cTn id="422" presetID="8" presetClass="emph" presetSubtype="0" repeatCount="indefinite" fill="hold" grpId="1" nodeType="withEffect">
                                  <p:stCondLst>
                                    <p:cond delay="0"/>
                                  </p:stCondLst>
                                  <p:childTnLst>
                                    <p:animRot by="21600000">
                                      <p:cBhvr>
                                        <p:cTn id="423" dur="4250" fill="hold"/>
                                        <p:tgtEl>
                                          <p:spTgt spid="40"/>
                                        </p:tgtEl>
                                        <p:attrNameLst>
                                          <p:attrName>r</p:attrName>
                                        </p:attrNameLst>
                                      </p:cBhvr>
                                    </p:animRot>
                                  </p:childTnLst>
                                </p:cTn>
                              </p:par>
                              <p:par>
                                <p:cTn id="424" presetID="2" presetClass="exit" presetSubtype="9" fill="hold" grpId="2" nodeType="withEffect">
                                  <p:stCondLst>
                                    <p:cond delay="0"/>
                                  </p:stCondLst>
                                  <p:childTnLst>
                                    <p:anim calcmode="lin" valueType="num">
                                      <p:cBhvr additive="base">
                                        <p:cTn id="425" dur="5500"/>
                                        <p:tgtEl>
                                          <p:spTgt spid="40"/>
                                        </p:tgtEl>
                                        <p:attrNameLst>
                                          <p:attrName>ppt_x</p:attrName>
                                        </p:attrNameLst>
                                      </p:cBhvr>
                                      <p:tavLst>
                                        <p:tav tm="0">
                                          <p:val>
                                            <p:strVal val="ppt_x"/>
                                          </p:val>
                                        </p:tav>
                                        <p:tav tm="100000">
                                          <p:val>
                                            <p:strVal val="0-ppt_w/2"/>
                                          </p:val>
                                        </p:tav>
                                      </p:tavLst>
                                    </p:anim>
                                    <p:anim calcmode="lin" valueType="num">
                                      <p:cBhvr additive="base">
                                        <p:cTn id="426" dur="5500"/>
                                        <p:tgtEl>
                                          <p:spTgt spid="40"/>
                                        </p:tgtEl>
                                        <p:attrNameLst>
                                          <p:attrName>ppt_y</p:attrName>
                                        </p:attrNameLst>
                                      </p:cBhvr>
                                      <p:tavLst>
                                        <p:tav tm="0">
                                          <p:val>
                                            <p:strVal val="ppt_y"/>
                                          </p:val>
                                        </p:tav>
                                        <p:tav tm="100000">
                                          <p:val>
                                            <p:strVal val="0-ppt_h/2"/>
                                          </p:val>
                                        </p:tav>
                                      </p:tavLst>
                                    </p:anim>
                                    <p:set>
                                      <p:cBhvr>
                                        <p:cTn id="427" dur="1" fill="hold">
                                          <p:stCondLst>
                                            <p:cond delay="5499"/>
                                          </p:stCondLst>
                                        </p:cTn>
                                        <p:tgtEl>
                                          <p:spTgt spid="40"/>
                                        </p:tgtEl>
                                        <p:attrNameLst>
                                          <p:attrName>style.visibility</p:attrName>
                                        </p:attrNameLst>
                                      </p:cBhvr>
                                      <p:to>
                                        <p:strVal val="hidden"/>
                                      </p:to>
                                    </p:set>
                                  </p:childTnLst>
                                </p:cTn>
                              </p:par>
                              <p:par>
                                <p:cTn id="428" presetID="19" presetClass="entr" presetSubtype="5" fill="hold" grpId="0" nodeType="withEffect">
                                  <p:stCondLst>
                                    <p:cond delay="0"/>
                                  </p:stCondLst>
                                  <p:childTnLst>
                                    <p:set>
                                      <p:cBhvr>
                                        <p:cTn id="429" dur="1" fill="hold">
                                          <p:stCondLst>
                                            <p:cond delay="0"/>
                                          </p:stCondLst>
                                        </p:cTn>
                                        <p:tgtEl>
                                          <p:spTgt spid="41"/>
                                        </p:tgtEl>
                                        <p:attrNameLst>
                                          <p:attrName>style.visibility</p:attrName>
                                        </p:attrNameLst>
                                      </p:cBhvr>
                                      <p:to>
                                        <p:strVal val="visible"/>
                                      </p:to>
                                    </p:set>
                                    <p:anim calcmode="lin" valueType="num">
                                      <p:cBhvr>
                                        <p:cTn id="430" dur="4500" fill="hold"/>
                                        <p:tgtEl>
                                          <p:spTgt spid="41"/>
                                        </p:tgtEl>
                                        <p:attrNameLst>
                                          <p:attrName>ppt_w</p:attrName>
                                        </p:attrNameLst>
                                      </p:cBhvr>
                                      <p:tavLst>
                                        <p:tav tm="0">
                                          <p:val>
                                            <p:strVal val="#ppt_w"/>
                                          </p:val>
                                        </p:tav>
                                        <p:tav tm="100000">
                                          <p:val>
                                            <p:strVal val="#ppt_w"/>
                                          </p:val>
                                        </p:tav>
                                      </p:tavLst>
                                    </p:anim>
                                    <p:anim calcmode="lin" valueType="num">
                                      <p:cBhvr>
                                        <p:cTn id="431" dur="4500" fill="hold"/>
                                        <p:tgtEl>
                                          <p:spTgt spid="41"/>
                                        </p:tgtEl>
                                        <p:attrNameLst>
                                          <p:attrName>ppt_h</p:attrName>
                                        </p:attrNameLst>
                                      </p:cBhvr>
                                      <p:tavLst>
                                        <p:tav tm="0" fmla="#ppt_h*sin(2.5*pi*$)">
                                          <p:val>
                                            <p:fltVal val="0"/>
                                          </p:val>
                                        </p:tav>
                                        <p:tav tm="100000">
                                          <p:val>
                                            <p:fltVal val="1"/>
                                          </p:val>
                                        </p:tav>
                                      </p:tavLst>
                                    </p:anim>
                                  </p:childTnLst>
                                </p:cTn>
                              </p:par>
                              <p:par>
                                <p:cTn id="432" presetID="8" presetClass="emph" presetSubtype="0" repeatCount="indefinite" fill="hold" grpId="1" nodeType="withEffect">
                                  <p:stCondLst>
                                    <p:cond delay="0"/>
                                  </p:stCondLst>
                                  <p:childTnLst>
                                    <p:animRot by="21600000">
                                      <p:cBhvr>
                                        <p:cTn id="433" dur="4250" fill="hold"/>
                                        <p:tgtEl>
                                          <p:spTgt spid="41"/>
                                        </p:tgtEl>
                                        <p:attrNameLst>
                                          <p:attrName>r</p:attrName>
                                        </p:attrNameLst>
                                      </p:cBhvr>
                                    </p:animRot>
                                  </p:childTnLst>
                                </p:cTn>
                              </p:par>
                              <p:par>
                                <p:cTn id="434" presetID="2" presetClass="exit" presetSubtype="9" fill="hold" grpId="2" nodeType="withEffect">
                                  <p:stCondLst>
                                    <p:cond delay="0"/>
                                  </p:stCondLst>
                                  <p:childTnLst>
                                    <p:anim calcmode="lin" valueType="num">
                                      <p:cBhvr additive="base">
                                        <p:cTn id="435" dur="5500"/>
                                        <p:tgtEl>
                                          <p:spTgt spid="41"/>
                                        </p:tgtEl>
                                        <p:attrNameLst>
                                          <p:attrName>ppt_x</p:attrName>
                                        </p:attrNameLst>
                                      </p:cBhvr>
                                      <p:tavLst>
                                        <p:tav tm="0">
                                          <p:val>
                                            <p:strVal val="ppt_x"/>
                                          </p:val>
                                        </p:tav>
                                        <p:tav tm="100000">
                                          <p:val>
                                            <p:strVal val="0-ppt_w/2"/>
                                          </p:val>
                                        </p:tav>
                                      </p:tavLst>
                                    </p:anim>
                                    <p:anim calcmode="lin" valueType="num">
                                      <p:cBhvr additive="base">
                                        <p:cTn id="436" dur="5500"/>
                                        <p:tgtEl>
                                          <p:spTgt spid="41"/>
                                        </p:tgtEl>
                                        <p:attrNameLst>
                                          <p:attrName>ppt_y</p:attrName>
                                        </p:attrNameLst>
                                      </p:cBhvr>
                                      <p:tavLst>
                                        <p:tav tm="0">
                                          <p:val>
                                            <p:strVal val="ppt_y"/>
                                          </p:val>
                                        </p:tav>
                                        <p:tav tm="100000">
                                          <p:val>
                                            <p:strVal val="0-ppt_h/2"/>
                                          </p:val>
                                        </p:tav>
                                      </p:tavLst>
                                    </p:anim>
                                    <p:set>
                                      <p:cBhvr>
                                        <p:cTn id="437" dur="1" fill="hold">
                                          <p:stCondLst>
                                            <p:cond delay="5499"/>
                                          </p:stCondLst>
                                        </p:cTn>
                                        <p:tgtEl>
                                          <p:spTgt spid="41"/>
                                        </p:tgtEl>
                                        <p:attrNameLst>
                                          <p:attrName>style.visibility</p:attrName>
                                        </p:attrNameLst>
                                      </p:cBhvr>
                                      <p:to>
                                        <p:strVal val="hidden"/>
                                      </p:to>
                                    </p:set>
                                  </p:childTnLst>
                                </p:cTn>
                              </p:par>
                              <p:par>
                                <p:cTn id="438" presetID="19" presetClass="entr" presetSubtype="5" fill="hold" grpId="0" nodeType="withEffect">
                                  <p:stCondLst>
                                    <p:cond delay="0"/>
                                  </p:stCondLst>
                                  <p:childTnLst>
                                    <p:set>
                                      <p:cBhvr>
                                        <p:cTn id="439" dur="1" fill="hold">
                                          <p:stCondLst>
                                            <p:cond delay="0"/>
                                          </p:stCondLst>
                                        </p:cTn>
                                        <p:tgtEl>
                                          <p:spTgt spid="42"/>
                                        </p:tgtEl>
                                        <p:attrNameLst>
                                          <p:attrName>style.visibility</p:attrName>
                                        </p:attrNameLst>
                                      </p:cBhvr>
                                      <p:to>
                                        <p:strVal val="visible"/>
                                      </p:to>
                                    </p:set>
                                    <p:anim calcmode="lin" valueType="num">
                                      <p:cBhvr>
                                        <p:cTn id="440" dur="4500" fill="hold"/>
                                        <p:tgtEl>
                                          <p:spTgt spid="42"/>
                                        </p:tgtEl>
                                        <p:attrNameLst>
                                          <p:attrName>ppt_w</p:attrName>
                                        </p:attrNameLst>
                                      </p:cBhvr>
                                      <p:tavLst>
                                        <p:tav tm="0">
                                          <p:val>
                                            <p:strVal val="#ppt_w"/>
                                          </p:val>
                                        </p:tav>
                                        <p:tav tm="100000">
                                          <p:val>
                                            <p:strVal val="#ppt_w"/>
                                          </p:val>
                                        </p:tav>
                                      </p:tavLst>
                                    </p:anim>
                                    <p:anim calcmode="lin" valueType="num">
                                      <p:cBhvr>
                                        <p:cTn id="441" dur="4500" fill="hold"/>
                                        <p:tgtEl>
                                          <p:spTgt spid="42"/>
                                        </p:tgtEl>
                                        <p:attrNameLst>
                                          <p:attrName>ppt_h</p:attrName>
                                        </p:attrNameLst>
                                      </p:cBhvr>
                                      <p:tavLst>
                                        <p:tav tm="0" fmla="#ppt_h*sin(2.5*pi*$)">
                                          <p:val>
                                            <p:fltVal val="0"/>
                                          </p:val>
                                        </p:tav>
                                        <p:tav tm="100000">
                                          <p:val>
                                            <p:fltVal val="1"/>
                                          </p:val>
                                        </p:tav>
                                      </p:tavLst>
                                    </p:anim>
                                  </p:childTnLst>
                                </p:cTn>
                              </p:par>
                              <p:par>
                                <p:cTn id="442" presetID="8" presetClass="emph" presetSubtype="0" repeatCount="indefinite" fill="hold" grpId="1" nodeType="withEffect">
                                  <p:stCondLst>
                                    <p:cond delay="0"/>
                                  </p:stCondLst>
                                  <p:childTnLst>
                                    <p:animRot by="21600000">
                                      <p:cBhvr>
                                        <p:cTn id="443" dur="4250" fill="hold"/>
                                        <p:tgtEl>
                                          <p:spTgt spid="42"/>
                                        </p:tgtEl>
                                        <p:attrNameLst>
                                          <p:attrName>r</p:attrName>
                                        </p:attrNameLst>
                                      </p:cBhvr>
                                    </p:animRot>
                                  </p:childTnLst>
                                </p:cTn>
                              </p:par>
                              <p:par>
                                <p:cTn id="444" presetID="2" presetClass="exit" presetSubtype="9" fill="hold" grpId="2" nodeType="withEffect">
                                  <p:stCondLst>
                                    <p:cond delay="0"/>
                                  </p:stCondLst>
                                  <p:childTnLst>
                                    <p:anim calcmode="lin" valueType="num">
                                      <p:cBhvr additive="base">
                                        <p:cTn id="445" dur="5500"/>
                                        <p:tgtEl>
                                          <p:spTgt spid="42"/>
                                        </p:tgtEl>
                                        <p:attrNameLst>
                                          <p:attrName>ppt_x</p:attrName>
                                        </p:attrNameLst>
                                      </p:cBhvr>
                                      <p:tavLst>
                                        <p:tav tm="0">
                                          <p:val>
                                            <p:strVal val="ppt_x"/>
                                          </p:val>
                                        </p:tav>
                                        <p:tav tm="100000">
                                          <p:val>
                                            <p:strVal val="0-ppt_w/2"/>
                                          </p:val>
                                        </p:tav>
                                      </p:tavLst>
                                    </p:anim>
                                    <p:anim calcmode="lin" valueType="num">
                                      <p:cBhvr additive="base">
                                        <p:cTn id="446" dur="5500"/>
                                        <p:tgtEl>
                                          <p:spTgt spid="42"/>
                                        </p:tgtEl>
                                        <p:attrNameLst>
                                          <p:attrName>ppt_y</p:attrName>
                                        </p:attrNameLst>
                                      </p:cBhvr>
                                      <p:tavLst>
                                        <p:tav tm="0">
                                          <p:val>
                                            <p:strVal val="ppt_y"/>
                                          </p:val>
                                        </p:tav>
                                        <p:tav tm="100000">
                                          <p:val>
                                            <p:strVal val="0-ppt_h/2"/>
                                          </p:val>
                                        </p:tav>
                                      </p:tavLst>
                                    </p:anim>
                                    <p:set>
                                      <p:cBhvr>
                                        <p:cTn id="447" dur="1" fill="hold">
                                          <p:stCondLst>
                                            <p:cond delay="5499"/>
                                          </p:stCondLst>
                                        </p:cTn>
                                        <p:tgtEl>
                                          <p:spTgt spid="42"/>
                                        </p:tgtEl>
                                        <p:attrNameLst>
                                          <p:attrName>style.visibility</p:attrName>
                                        </p:attrNameLst>
                                      </p:cBhvr>
                                      <p:to>
                                        <p:strVal val="hidden"/>
                                      </p:to>
                                    </p:set>
                                  </p:childTnLst>
                                </p:cTn>
                              </p:par>
                              <p:par>
                                <p:cTn id="448" presetID="19" presetClass="entr" presetSubtype="5" fill="hold" grpId="0" nodeType="withEffect">
                                  <p:stCondLst>
                                    <p:cond delay="0"/>
                                  </p:stCondLst>
                                  <p:childTnLst>
                                    <p:set>
                                      <p:cBhvr>
                                        <p:cTn id="449" dur="1" fill="hold">
                                          <p:stCondLst>
                                            <p:cond delay="0"/>
                                          </p:stCondLst>
                                        </p:cTn>
                                        <p:tgtEl>
                                          <p:spTgt spid="43"/>
                                        </p:tgtEl>
                                        <p:attrNameLst>
                                          <p:attrName>style.visibility</p:attrName>
                                        </p:attrNameLst>
                                      </p:cBhvr>
                                      <p:to>
                                        <p:strVal val="visible"/>
                                      </p:to>
                                    </p:set>
                                    <p:anim calcmode="lin" valueType="num">
                                      <p:cBhvr>
                                        <p:cTn id="450" dur="4500" fill="hold"/>
                                        <p:tgtEl>
                                          <p:spTgt spid="43"/>
                                        </p:tgtEl>
                                        <p:attrNameLst>
                                          <p:attrName>ppt_w</p:attrName>
                                        </p:attrNameLst>
                                      </p:cBhvr>
                                      <p:tavLst>
                                        <p:tav tm="0">
                                          <p:val>
                                            <p:strVal val="#ppt_w"/>
                                          </p:val>
                                        </p:tav>
                                        <p:tav tm="100000">
                                          <p:val>
                                            <p:strVal val="#ppt_w"/>
                                          </p:val>
                                        </p:tav>
                                      </p:tavLst>
                                    </p:anim>
                                    <p:anim calcmode="lin" valueType="num">
                                      <p:cBhvr>
                                        <p:cTn id="451" dur="4500" fill="hold"/>
                                        <p:tgtEl>
                                          <p:spTgt spid="43"/>
                                        </p:tgtEl>
                                        <p:attrNameLst>
                                          <p:attrName>ppt_h</p:attrName>
                                        </p:attrNameLst>
                                      </p:cBhvr>
                                      <p:tavLst>
                                        <p:tav tm="0" fmla="#ppt_h*sin(2.5*pi*$)">
                                          <p:val>
                                            <p:fltVal val="0"/>
                                          </p:val>
                                        </p:tav>
                                        <p:tav tm="100000">
                                          <p:val>
                                            <p:fltVal val="1"/>
                                          </p:val>
                                        </p:tav>
                                      </p:tavLst>
                                    </p:anim>
                                  </p:childTnLst>
                                </p:cTn>
                              </p:par>
                              <p:par>
                                <p:cTn id="452" presetID="8" presetClass="emph" presetSubtype="0" repeatCount="indefinite" fill="hold" grpId="1" nodeType="withEffect">
                                  <p:stCondLst>
                                    <p:cond delay="0"/>
                                  </p:stCondLst>
                                  <p:childTnLst>
                                    <p:animRot by="21600000">
                                      <p:cBhvr>
                                        <p:cTn id="453" dur="4250" fill="hold"/>
                                        <p:tgtEl>
                                          <p:spTgt spid="43"/>
                                        </p:tgtEl>
                                        <p:attrNameLst>
                                          <p:attrName>r</p:attrName>
                                        </p:attrNameLst>
                                      </p:cBhvr>
                                    </p:animRot>
                                  </p:childTnLst>
                                </p:cTn>
                              </p:par>
                              <p:par>
                                <p:cTn id="454" presetID="2" presetClass="exit" presetSubtype="9" fill="hold" grpId="2" nodeType="withEffect">
                                  <p:stCondLst>
                                    <p:cond delay="0"/>
                                  </p:stCondLst>
                                  <p:childTnLst>
                                    <p:anim calcmode="lin" valueType="num">
                                      <p:cBhvr additive="base">
                                        <p:cTn id="455" dur="5500"/>
                                        <p:tgtEl>
                                          <p:spTgt spid="43"/>
                                        </p:tgtEl>
                                        <p:attrNameLst>
                                          <p:attrName>ppt_x</p:attrName>
                                        </p:attrNameLst>
                                      </p:cBhvr>
                                      <p:tavLst>
                                        <p:tav tm="0">
                                          <p:val>
                                            <p:strVal val="ppt_x"/>
                                          </p:val>
                                        </p:tav>
                                        <p:tav tm="100000">
                                          <p:val>
                                            <p:strVal val="0-ppt_w/2"/>
                                          </p:val>
                                        </p:tav>
                                      </p:tavLst>
                                    </p:anim>
                                    <p:anim calcmode="lin" valueType="num">
                                      <p:cBhvr additive="base">
                                        <p:cTn id="456" dur="5500"/>
                                        <p:tgtEl>
                                          <p:spTgt spid="43"/>
                                        </p:tgtEl>
                                        <p:attrNameLst>
                                          <p:attrName>ppt_y</p:attrName>
                                        </p:attrNameLst>
                                      </p:cBhvr>
                                      <p:tavLst>
                                        <p:tav tm="0">
                                          <p:val>
                                            <p:strVal val="ppt_y"/>
                                          </p:val>
                                        </p:tav>
                                        <p:tav tm="100000">
                                          <p:val>
                                            <p:strVal val="0-ppt_h/2"/>
                                          </p:val>
                                        </p:tav>
                                      </p:tavLst>
                                    </p:anim>
                                    <p:set>
                                      <p:cBhvr>
                                        <p:cTn id="457" dur="1" fill="hold">
                                          <p:stCondLst>
                                            <p:cond delay="5499"/>
                                          </p:stCondLst>
                                        </p:cTn>
                                        <p:tgtEl>
                                          <p:spTgt spid="43"/>
                                        </p:tgtEl>
                                        <p:attrNameLst>
                                          <p:attrName>style.visibility</p:attrName>
                                        </p:attrNameLst>
                                      </p:cBhvr>
                                      <p:to>
                                        <p:strVal val="hidden"/>
                                      </p:to>
                                    </p:set>
                                  </p:childTnLst>
                                </p:cTn>
                              </p:par>
                              <p:par>
                                <p:cTn id="458" presetID="19" presetClass="entr" presetSubtype="5" fill="hold" grpId="0" nodeType="withEffect">
                                  <p:stCondLst>
                                    <p:cond delay="0"/>
                                  </p:stCondLst>
                                  <p:childTnLst>
                                    <p:set>
                                      <p:cBhvr>
                                        <p:cTn id="459" dur="1" fill="hold">
                                          <p:stCondLst>
                                            <p:cond delay="0"/>
                                          </p:stCondLst>
                                        </p:cTn>
                                        <p:tgtEl>
                                          <p:spTgt spid="44"/>
                                        </p:tgtEl>
                                        <p:attrNameLst>
                                          <p:attrName>style.visibility</p:attrName>
                                        </p:attrNameLst>
                                      </p:cBhvr>
                                      <p:to>
                                        <p:strVal val="visible"/>
                                      </p:to>
                                    </p:set>
                                    <p:anim calcmode="lin" valueType="num">
                                      <p:cBhvr>
                                        <p:cTn id="460" dur="4500" fill="hold"/>
                                        <p:tgtEl>
                                          <p:spTgt spid="44"/>
                                        </p:tgtEl>
                                        <p:attrNameLst>
                                          <p:attrName>ppt_w</p:attrName>
                                        </p:attrNameLst>
                                      </p:cBhvr>
                                      <p:tavLst>
                                        <p:tav tm="0">
                                          <p:val>
                                            <p:strVal val="#ppt_w"/>
                                          </p:val>
                                        </p:tav>
                                        <p:tav tm="100000">
                                          <p:val>
                                            <p:strVal val="#ppt_w"/>
                                          </p:val>
                                        </p:tav>
                                      </p:tavLst>
                                    </p:anim>
                                    <p:anim calcmode="lin" valueType="num">
                                      <p:cBhvr>
                                        <p:cTn id="461" dur="4500" fill="hold"/>
                                        <p:tgtEl>
                                          <p:spTgt spid="44"/>
                                        </p:tgtEl>
                                        <p:attrNameLst>
                                          <p:attrName>ppt_h</p:attrName>
                                        </p:attrNameLst>
                                      </p:cBhvr>
                                      <p:tavLst>
                                        <p:tav tm="0" fmla="#ppt_h*sin(2.5*pi*$)">
                                          <p:val>
                                            <p:fltVal val="0"/>
                                          </p:val>
                                        </p:tav>
                                        <p:tav tm="100000">
                                          <p:val>
                                            <p:fltVal val="1"/>
                                          </p:val>
                                        </p:tav>
                                      </p:tavLst>
                                    </p:anim>
                                  </p:childTnLst>
                                </p:cTn>
                              </p:par>
                              <p:par>
                                <p:cTn id="462" presetID="8" presetClass="emph" presetSubtype="0" repeatCount="indefinite" fill="hold" grpId="1" nodeType="withEffect">
                                  <p:stCondLst>
                                    <p:cond delay="0"/>
                                  </p:stCondLst>
                                  <p:childTnLst>
                                    <p:animRot by="21600000">
                                      <p:cBhvr>
                                        <p:cTn id="463" dur="4250" fill="hold"/>
                                        <p:tgtEl>
                                          <p:spTgt spid="44"/>
                                        </p:tgtEl>
                                        <p:attrNameLst>
                                          <p:attrName>r</p:attrName>
                                        </p:attrNameLst>
                                      </p:cBhvr>
                                    </p:animRot>
                                  </p:childTnLst>
                                </p:cTn>
                              </p:par>
                              <p:par>
                                <p:cTn id="464" presetID="2" presetClass="exit" presetSubtype="9" fill="hold" grpId="2" nodeType="withEffect">
                                  <p:stCondLst>
                                    <p:cond delay="0"/>
                                  </p:stCondLst>
                                  <p:childTnLst>
                                    <p:anim calcmode="lin" valueType="num">
                                      <p:cBhvr additive="base">
                                        <p:cTn id="465" dur="5500"/>
                                        <p:tgtEl>
                                          <p:spTgt spid="44"/>
                                        </p:tgtEl>
                                        <p:attrNameLst>
                                          <p:attrName>ppt_x</p:attrName>
                                        </p:attrNameLst>
                                      </p:cBhvr>
                                      <p:tavLst>
                                        <p:tav tm="0">
                                          <p:val>
                                            <p:strVal val="ppt_x"/>
                                          </p:val>
                                        </p:tav>
                                        <p:tav tm="100000">
                                          <p:val>
                                            <p:strVal val="0-ppt_w/2"/>
                                          </p:val>
                                        </p:tav>
                                      </p:tavLst>
                                    </p:anim>
                                    <p:anim calcmode="lin" valueType="num">
                                      <p:cBhvr additive="base">
                                        <p:cTn id="466" dur="5500"/>
                                        <p:tgtEl>
                                          <p:spTgt spid="44"/>
                                        </p:tgtEl>
                                        <p:attrNameLst>
                                          <p:attrName>ppt_y</p:attrName>
                                        </p:attrNameLst>
                                      </p:cBhvr>
                                      <p:tavLst>
                                        <p:tav tm="0">
                                          <p:val>
                                            <p:strVal val="ppt_y"/>
                                          </p:val>
                                        </p:tav>
                                        <p:tav tm="100000">
                                          <p:val>
                                            <p:strVal val="0-ppt_h/2"/>
                                          </p:val>
                                        </p:tav>
                                      </p:tavLst>
                                    </p:anim>
                                    <p:set>
                                      <p:cBhvr>
                                        <p:cTn id="467" dur="1" fill="hold">
                                          <p:stCondLst>
                                            <p:cond delay="5499"/>
                                          </p:stCondLst>
                                        </p:cTn>
                                        <p:tgtEl>
                                          <p:spTgt spid="44"/>
                                        </p:tgtEl>
                                        <p:attrNameLst>
                                          <p:attrName>style.visibility</p:attrName>
                                        </p:attrNameLst>
                                      </p:cBhvr>
                                      <p:to>
                                        <p:strVal val="hidden"/>
                                      </p:to>
                                    </p:set>
                                  </p:childTnLst>
                                </p:cTn>
                              </p:par>
                              <p:par>
                                <p:cTn id="468" presetID="19" presetClass="entr" presetSubtype="5" fill="hold" grpId="0" nodeType="withEffect">
                                  <p:stCondLst>
                                    <p:cond delay="0"/>
                                  </p:stCondLst>
                                  <p:childTnLst>
                                    <p:set>
                                      <p:cBhvr>
                                        <p:cTn id="469" dur="1" fill="hold">
                                          <p:stCondLst>
                                            <p:cond delay="0"/>
                                          </p:stCondLst>
                                        </p:cTn>
                                        <p:tgtEl>
                                          <p:spTgt spid="45"/>
                                        </p:tgtEl>
                                        <p:attrNameLst>
                                          <p:attrName>style.visibility</p:attrName>
                                        </p:attrNameLst>
                                      </p:cBhvr>
                                      <p:to>
                                        <p:strVal val="visible"/>
                                      </p:to>
                                    </p:set>
                                    <p:anim calcmode="lin" valueType="num">
                                      <p:cBhvr>
                                        <p:cTn id="470" dur="4500" fill="hold"/>
                                        <p:tgtEl>
                                          <p:spTgt spid="45"/>
                                        </p:tgtEl>
                                        <p:attrNameLst>
                                          <p:attrName>ppt_w</p:attrName>
                                        </p:attrNameLst>
                                      </p:cBhvr>
                                      <p:tavLst>
                                        <p:tav tm="0">
                                          <p:val>
                                            <p:strVal val="#ppt_w"/>
                                          </p:val>
                                        </p:tav>
                                        <p:tav tm="100000">
                                          <p:val>
                                            <p:strVal val="#ppt_w"/>
                                          </p:val>
                                        </p:tav>
                                      </p:tavLst>
                                    </p:anim>
                                    <p:anim calcmode="lin" valueType="num">
                                      <p:cBhvr>
                                        <p:cTn id="471" dur="4500" fill="hold"/>
                                        <p:tgtEl>
                                          <p:spTgt spid="45"/>
                                        </p:tgtEl>
                                        <p:attrNameLst>
                                          <p:attrName>ppt_h</p:attrName>
                                        </p:attrNameLst>
                                      </p:cBhvr>
                                      <p:tavLst>
                                        <p:tav tm="0" fmla="#ppt_h*sin(2.5*pi*$)">
                                          <p:val>
                                            <p:fltVal val="0"/>
                                          </p:val>
                                        </p:tav>
                                        <p:tav tm="100000">
                                          <p:val>
                                            <p:fltVal val="1"/>
                                          </p:val>
                                        </p:tav>
                                      </p:tavLst>
                                    </p:anim>
                                  </p:childTnLst>
                                </p:cTn>
                              </p:par>
                              <p:par>
                                <p:cTn id="472" presetID="8" presetClass="emph" presetSubtype="0" repeatCount="indefinite" fill="hold" grpId="1" nodeType="withEffect">
                                  <p:stCondLst>
                                    <p:cond delay="0"/>
                                  </p:stCondLst>
                                  <p:childTnLst>
                                    <p:animRot by="21600000">
                                      <p:cBhvr>
                                        <p:cTn id="473" dur="4250" fill="hold"/>
                                        <p:tgtEl>
                                          <p:spTgt spid="45"/>
                                        </p:tgtEl>
                                        <p:attrNameLst>
                                          <p:attrName>r</p:attrName>
                                        </p:attrNameLst>
                                      </p:cBhvr>
                                    </p:animRot>
                                  </p:childTnLst>
                                </p:cTn>
                              </p:par>
                              <p:par>
                                <p:cTn id="474" presetID="2" presetClass="exit" presetSubtype="9" fill="hold" grpId="2" nodeType="withEffect">
                                  <p:stCondLst>
                                    <p:cond delay="0"/>
                                  </p:stCondLst>
                                  <p:childTnLst>
                                    <p:anim calcmode="lin" valueType="num">
                                      <p:cBhvr additive="base">
                                        <p:cTn id="475" dur="5500"/>
                                        <p:tgtEl>
                                          <p:spTgt spid="45"/>
                                        </p:tgtEl>
                                        <p:attrNameLst>
                                          <p:attrName>ppt_x</p:attrName>
                                        </p:attrNameLst>
                                      </p:cBhvr>
                                      <p:tavLst>
                                        <p:tav tm="0">
                                          <p:val>
                                            <p:strVal val="ppt_x"/>
                                          </p:val>
                                        </p:tav>
                                        <p:tav tm="100000">
                                          <p:val>
                                            <p:strVal val="0-ppt_w/2"/>
                                          </p:val>
                                        </p:tav>
                                      </p:tavLst>
                                    </p:anim>
                                    <p:anim calcmode="lin" valueType="num">
                                      <p:cBhvr additive="base">
                                        <p:cTn id="476" dur="5500"/>
                                        <p:tgtEl>
                                          <p:spTgt spid="45"/>
                                        </p:tgtEl>
                                        <p:attrNameLst>
                                          <p:attrName>ppt_y</p:attrName>
                                        </p:attrNameLst>
                                      </p:cBhvr>
                                      <p:tavLst>
                                        <p:tav tm="0">
                                          <p:val>
                                            <p:strVal val="ppt_y"/>
                                          </p:val>
                                        </p:tav>
                                        <p:tav tm="100000">
                                          <p:val>
                                            <p:strVal val="0-ppt_h/2"/>
                                          </p:val>
                                        </p:tav>
                                      </p:tavLst>
                                    </p:anim>
                                    <p:set>
                                      <p:cBhvr>
                                        <p:cTn id="477" dur="1" fill="hold">
                                          <p:stCondLst>
                                            <p:cond delay="5499"/>
                                          </p:stCondLst>
                                        </p:cTn>
                                        <p:tgtEl>
                                          <p:spTgt spid="45"/>
                                        </p:tgtEl>
                                        <p:attrNameLst>
                                          <p:attrName>style.visibility</p:attrName>
                                        </p:attrNameLst>
                                      </p:cBhvr>
                                      <p:to>
                                        <p:strVal val="hidden"/>
                                      </p:to>
                                    </p:set>
                                  </p:childTnLst>
                                </p:cTn>
                              </p:par>
                              <p:par>
                                <p:cTn id="478" presetID="19" presetClass="entr" presetSubtype="5" fill="hold" grpId="0" nodeType="withEffect">
                                  <p:stCondLst>
                                    <p:cond delay="0"/>
                                  </p:stCondLst>
                                  <p:childTnLst>
                                    <p:set>
                                      <p:cBhvr>
                                        <p:cTn id="479" dur="1" fill="hold">
                                          <p:stCondLst>
                                            <p:cond delay="0"/>
                                          </p:stCondLst>
                                        </p:cTn>
                                        <p:tgtEl>
                                          <p:spTgt spid="46"/>
                                        </p:tgtEl>
                                        <p:attrNameLst>
                                          <p:attrName>style.visibility</p:attrName>
                                        </p:attrNameLst>
                                      </p:cBhvr>
                                      <p:to>
                                        <p:strVal val="visible"/>
                                      </p:to>
                                    </p:set>
                                    <p:anim calcmode="lin" valueType="num">
                                      <p:cBhvr>
                                        <p:cTn id="480" dur="4500" fill="hold"/>
                                        <p:tgtEl>
                                          <p:spTgt spid="46"/>
                                        </p:tgtEl>
                                        <p:attrNameLst>
                                          <p:attrName>ppt_w</p:attrName>
                                        </p:attrNameLst>
                                      </p:cBhvr>
                                      <p:tavLst>
                                        <p:tav tm="0">
                                          <p:val>
                                            <p:strVal val="#ppt_w"/>
                                          </p:val>
                                        </p:tav>
                                        <p:tav tm="100000">
                                          <p:val>
                                            <p:strVal val="#ppt_w"/>
                                          </p:val>
                                        </p:tav>
                                      </p:tavLst>
                                    </p:anim>
                                    <p:anim calcmode="lin" valueType="num">
                                      <p:cBhvr>
                                        <p:cTn id="481" dur="4500" fill="hold"/>
                                        <p:tgtEl>
                                          <p:spTgt spid="46"/>
                                        </p:tgtEl>
                                        <p:attrNameLst>
                                          <p:attrName>ppt_h</p:attrName>
                                        </p:attrNameLst>
                                      </p:cBhvr>
                                      <p:tavLst>
                                        <p:tav tm="0" fmla="#ppt_h*sin(2.5*pi*$)">
                                          <p:val>
                                            <p:fltVal val="0"/>
                                          </p:val>
                                        </p:tav>
                                        <p:tav tm="100000">
                                          <p:val>
                                            <p:fltVal val="1"/>
                                          </p:val>
                                        </p:tav>
                                      </p:tavLst>
                                    </p:anim>
                                  </p:childTnLst>
                                </p:cTn>
                              </p:par>
                              <p:par>
                                <p:cTn id="482" presetID="8" presetClass="emph" presetSubtype="0" repeatCount="indefinite" fill="hold" grpId="1" nodeType="withEffect">
                                  <p:stCondLst>
                                    <p:cond delay="0"/>
                                  </p:stCondLst>
                                  <p:childTnLst>
                                    <p:animRot by="21600000">
                                      <p:cBhvr>
                                        <p:cTn id="483" dur="4250" fill="hold"/>
                                        <p:tgtEl>
                                          <p:spTgt spid="46"/>
                                        </p:tgtEl>
                                        <p:attrNameLst>
                                          <p:attrName>r</p:attrName>
                                        </p:attrNameLst>
                                      </p:cBhvr>
                                    </p:animRot>
                                  </p:childTnLst>
                                </p:cTn>
                              </p:par>
                              <p:par>
                                <p:cTn id="484" presetID="2" presetClass="exit" presetSubtype="9" fill="hold" grpId="2" nodeType="withEffect">
                                  <p:stCondLst>
                                    <p:cond delay="0"/>
                                  </p:stCondLst>
                                  <p:childTnLst>
                                    <p:anim calcmode="lin" valueType="num">
                                      <p:cBhvr additive="base">
                                        <p:cTn id="485" dur="5500"/>
                                        <p:tgtEl>
                                          <p:spTgt spid="46"/>
                                        </p:tgtEl>
                                        <p:attrNameLst>
                                          <p:attrName>ppt_x</p:attrName>
                                        </p:attrNameLst>
                                      </p:cBhvr>
                                      <p:tavLst>
                                        <p:tav tm="0">
                                          <p:val>
                                            <p:strVal val="ppt_x"/>
                                          </p:val>
                                        </p:tav>
                                        <p:tav tm="100000">
                                          <p:val>
                                            <p:strVal val="0-ppt_w/2"/>
                                          </p:val>
                                        </p:tav>
                                      </p:tavLst>
                                    </p:anim>
                                    <p:anim calcmode="lin" valueType="num">
                                      <p:cBhvr additive="base">
                                        <p:cTn id="486" dur="5500"/>
                                        <p:tgtEl>
                                          <p:spTgt spid="46"/>
                                        </p:tgtEl>
                                        <p:attrNameLst>
                                          <p:attrName>ppt_y</p:attrName>
                                        </p:attrNameLst>
                                      </p:cBhvr>
                                      <p:tavLst>
                                        <p:tav tm="0">
                                          <p:val>
                                            <p:strVal val="ppt_y"/>
                                          </p:val>
                                        </p:tav>
                                        <p:tav tm="100000">
                                          <p:val>
                                            <p:strVal val="0-ppt_h/2"/>
                                          </p:val>
                                        </p:tav>
                                      </p:tavLst>
                                    </p:anim>
                                    <p:set>
                                      <p:cBhvr>
                                        <p:cTn id="487" dur="1" fill="hold">
                                          <p:stCondLst>
                                            <p:cond delay="5499"/>
                                          </p:stCondLst>
                                        </p:cTn>
                                        <p:tgtEl>
                                          <p:spTgt spid="46"/>
                                        </p:tgtEl>
                                        <p:attrNameLst>
                                          <p:attrName>style.visibility</p:attrName>
                                        </p:attrNameLst>
                                      </p:cBhvr>
                                      <p:to>
                                        <p:strVal val="hidden"/>
                                      </p:to>
                                    </p:set>
                                  </p:childTnLst>
                                </p:cTn>
                              </p:par>
                              <p:par>
                                <p:cTn id="488" presetID="19" presetClass="entr" presetSubtype="5" fill="hold" grpId="0" nodeType="withEffect">
                                  <p:stCondLst>
                                    <p:cond delay="0"/>
                                  </p:stCondLst>
                                  <p:childTnLst>
                                    <p:set>
                                      <p:cBhvr>
                                        <p:cTn id="489" dur="1" fill="hold">
                                          <p:stCondLst>
                                            <p:cond delay="0"/>
                                          </p:stCondLst>
                                        </p:cTn>
                                        <p:tgtEl>
                                          <p:spTgt spid="47"/>
                                        </p:tgtEl>
                                        <p:attrNameLst>
                                          <p:attrName>style.visibility</p:attrName>
                                        </p:attrNameLst>
                                      </p:cBhvr>
                                      <p:to>
                                        <p:strVal val="visible"/>
                                      </p:to>
                                    </p:set>
                                    <p:anim calcmode="lin" valueType="num">
                                      <p:cBhvr>
                                        <p:cTn id="490" dur="4500" fill="hold"/>
                                        <p:tgtEl>
                                          <p:spTgt spid="47"/>
                                        </p:tgtEl>
                                        <p:attrNameLst>
                                          <p:attrName>ppt_w</p:attrName>
                                        </p:attrNameLst>
                                      </p:cBhvr>
                                      <p:tavLst>
                                        <p:tav tm="0">
                                          <p:val>
                                            <p:strVal val="#ppt_w"/>
                                          </p:val>
                                        </p:tav>
                                        <p:tav tm="100000">
                                          <p:val>
                                            <p:strVal val="#ppt_w"/>
                                          </p:val>
                                        </p:tav>
                                      </p:tavLst>
                                    </p:anim>
                                    <p:anim calcmode="lin" valueType="num">
                                      <p:cBhvr>
                                        <p:cTn id="491" dur="4500" fill="hold"/>
                                        <p:tgtEl>
                                          <p:spTgt spid="47"/>
                                        </p:tgtEl>
                                        <p:attrNameLst>
                                          <p:attrName>ppt_h</p:attrName>
                                        </p:attrNameLst>
                                      </p:cBhvr>
                                      <p:tavLst>
                                        <p:tav tm="0" fmla="#ppt_h*sin(2.5*pi*$)">
                                          <p:val>
                                            <p:fltVal val="0"/>
                                          </p:val>
                                        </p:tav>
                                        <p:tav tm="100000">
                                          <p:val>
                                            <p:fltVal val="1"/>
                                          </p:val>
                                        </p:tav>
                                      </p:tavLst>
                                    </p:anim>
                                  </p:childTnLst>
                                </p:cTn>
                              </p:par>
                              <p:par>
                                <p:cTn id="492" presetID="8" presetClass="emph" presetSubtype="0" repeatCount="indefinite" fill="hold" grpId="1" nodeType="withEffect">
                                  <p:stCondLst>
                                    <p:cond delay="0"/>
                                  </p:stCondLst>
                                  <p:childTnLst>
                                    <p:animRot by="21600000">
                                      <p:cBhvr>
                                        <p:cTn id="493" dur="4250" fill="hold"/>
                                        <p:tgtEl>
                                          <p:spTgt spid="47"/>
                                        </p:tgtEl>
                                        <p:attrNameLst>
                                          <p:attrName>r</p:attrName>
                                        </p:attrNameLst>
                                      </p:cBhvr>
                                    </p:animRot>
                                  </p:childTnLst>
                                </p:cTn>
                              </p:par>
                              <p:par>
                                <p:cTn id="494" presetID="2" presetClass="exit" presetSubtype="9" fill="hold" grpId="2" nodeType="withEffect">
                                  <p:stCondLst>
                                    <p:cond delay="0"/>
                                  </p:stCondLst>
                                  <p:childTnLst>
                                    <p:anim calcmode="lin" valueType="num">
                                      <p:cBhvr additive="base">
                                        <p:cTn id="495" dur="5500"/>
                                        <p:tgtEl>
                                          <p:spTgt spid="47"/>
                                        </p:tgtEl>
                                        <p:attrNameLst>
                                          <p:attrName>ppt_x</p:attrName>
                                        </p:attrNameLst>
                                      </p:cBhvr>
                                      <p:tavLst>
                                        <p:tav tm="0">
                                          <p:val>
                                            <p:strVal val="ppt_x"/>
                                          </p:val>
                                        </p:tav>
                                        <p:tav tm="100000">
                                          <p:val>
                                            <p:strVal val="0-ppt_w/2"/>
                                          </p:val>
                                        </p:tav>
                                      </p:tavLst>
                                    </p:anim>
                                    <p:anim calcmode="lin" valueType="num">
                                      <p:cBhvr additive="base">
                                        <p:cTn id="496" dur="5500"/>
                                        <p:tgtEl>
                                          <p:spTgt spid="47"/>
                                        </p:tgtEl>
                                        <p:attrNameLst>
                                          <p:attrName>ppt_y</p:attrName>
                                        </p:attrNameLst>
                                      </p:cBhvr>
                                      <p:tavLst>
                                        <p:tav tm="0">
                                          <p:val>
                                            <p:strVal val="ppt_y"/>
                                          </p:val>
                                        </p:tav>
                                        <p:tav tm="100000">
                                          <p:val>
                                            <p:strVal val="0-ppt_h/2"/>
                                          </p:val>
                                        </p:tav>
                                      </p:tavLst>
                                    </p:anim>
                                    <p:set>
                                      <p:cBhvr>
                                        <p:cTn id="497" dur="1" fill="hold">
                                          <p:stCondLst>
                                            <p:cond delay="5499"/>
                                          </p:stCondLst>
                                        </p:cTn>
                                        <p:tgtEl>
                                          <p:spTgt spid="47"/>
                                        </p:tgtEl>
                                        <p:attrNameLst>
                                          <p:attrName>style.visibility</p:attrName>
                                        </p:attrNameLst>
                                      </p:cBhvr>
                                      <p:to>
                                        <p:strVal val="hidden"/>
                                      </p:to>
                                    </p:set>
                                  </p:childTnLst>
                                </p:cTn>
                              </p:par>
                              <p:par>
                                <p:cTn id="498" presetID="19" presetClass="entr" presetSubtype="5" fill="hold" grpId="0" nodeType="withEffect">
                                  <p:stCondLst>
                                    <p:cond delay="0"/>
                                  </p:stCondLst>
                                  <p:childTnLst>
                                    <p:set>
                                      <p:cBhvr>
                                        <p:cTn id="499" dur="1" fill="hold">
                                          <p:stCondLst>
                                            <p:cond delay="0"/>
                                          </p:stCondLst>
                                        </p:cTn>
                                        <p:tgtEl>
                                          <p:spTgt spid="48"/>
                                        </p:tgtEl>
                                        <p:attrNameLst>
                                          <p:attrName>style.visibility</p:attrName>
                                        </p:attrNameLst>
                                      </p:cBhvr>
                                      <p:to>
                                        <p:strVal val="visible"/>
                                      </p:to>
                                    </p:set>
                                    <p:anim calcmode="lin" valueType="num">
                                      <p:cBhvr>
                                        <p:cTn id="500" dur="4500" fill="hold"/>
                                        <p:tgtEl>
                                          <p:spTgt spid="48"/>
                                        </p:tgtEl>
                                        <p:attrNameLst>
                                          <p:attrName>ppt_w</p:attrName>
                                        </p:attrNameLst>
                                      </p:cBhvr>
                                      <p:tavLst>
                                        <p:tav tm="0">
                                          <p:val>
                                            <p:strVal val="#ppt_w"/>
                                          </p:val>
                                        </p:tav>
                                        <p:tav tm="100000">
                                          <p:val>
                                            <p:strVal val="#ppt_w"/>
                                          </p:val>
                                        </p:tav>
                                      </p:tavLst>
                                    </p:anim>
                                    <p:anim calcmode="lin" valueType="num">
                                      <p:cBhvr>
                                        <p:cTn id="501" dur="4500" fill="hold"/>
                                        <p:tgtEl>
                                          <p:spTgt spid="48"/>
                                        </p:tgtEl>
                                        <p:attrNameLst>
                                          <p:attrName>ppt_h</p:attrName>
                                        </p:attrNameLst>
                                      </p:cBhvr>
                                      <p:tavLst>
                                        <p:tav tm="0" fmla="#ppt_h*sin(2.5*pi*$)">
                                          <p:val>
                                            <p:fltVal val="0"/>
                                          </p:val>
                                        </p:tav>
                                        <p:tav tm="100000">
                                          <p:val>
                                            <p:fltVal val="1"/>
                                          </p:val>
                                        </p:tav>
                                      </p:tavLst>
                                    </p:anim>
                                  </p:childTnLst>
                                </p:cTn>
                              </p:par>
                              <p:par>
                                <p:cTn id="502" presetID="8" presetClass="emph" presetSubtype="0" repeatCount="indefinite" fill="hold" grpId="1" nodeType="withEffect">
                                  <p:stCondLst>
                                    <p:cond delay="0"/>
                                  </p:stCondLst>
                                  <p:childTnLst>
                                    <p:animRot by="21600000">
                                      <p:cBhvr>
                                        <p:cTn id="503" dur="4250" fill="hold"/>
                                        <p:tgtEl>
                                          <p:spTgt spid="48"/>
                                        </p:tgtEl>
                                        <p:attrNameLst>
                                          <p:attrName>r</p:attrName>
                                        </p:attrNameLst>
                                      </p:cBhvr>
                                    </p:animRot>
                                  </p:childTnLst>
                                </p:cTn>
                              </p:par>
                              <p:par>
                                <p:cTn id="504" presetID="2" presetClass="exit" presetSubtype="9" fill="hold" grpId="2" nodeType="withEffect">
                                  <p:stCondLst>
                                    <p:cond delay="0"/>
                                  </p:stCondLst>
                                  <p:childTnLst>
                                    <p:anim calcmode="lin" valueType="num">
                                      <p:cBhvr additive="base">
                                        <p:cTn id="505" dur="5500"/>
                                        <p:tgtEl>
                                          <p:spTgt spid="48"/>
                                        </p:tgtEl>
                                        <p:attrNameLst>
                                          <p:attrName>ppt_x</p:attrName>
                                        </p:attrNameLst>
                                      </p:cBhvr>
                                      <p:tavLst>
                                        <p:tav tm="0">
                                          <p:val>
                                            <p:strVal val="ppt_x"/>
                                          </p:val>
                                        </p:tav>
                                        <p:tav tm="100000">
                                          <p:val>
                                            <p:strVal val="0-ppt_w/2"/>
                                          </p:val>
                                        </p:tav>
                                      </p:tavLst>
                                    </p:anim>
                                    <p:anim calcmode="lin" valueType="num">
                                      <p:cBhvr additive="base">
                                        <p:cTn id="506" dur="5500"/>
                                        <p:tgtEl>
                                          <p:spTgt spid="48"/>
                                        </p:tgtEl>
                                        <p:attrNameLst>
                                          <p:attrName>ppt_y</p:attrName>
                                        </p:attrNameLst>
                                      </p:cBhvr>
                                      <p:tavLst>
                                        <p:tav tm="0">
                                          <p:val>
                                            <p:strVal val="ppt_y"/>
                                          </p:val>
                                        </p:tav>
                                        <p:tav tm="100000">
                                          <p:val>
                                            <p:strVal val="0-ppt_h/2"/>
                                          </p:val>
                                        </p:tav>
                                      </p:tavLst>
                                    </p:anim>
                                    <p:set>
                                      <p:cBhvr>
                                        <p:cTn id="507" dur="1" fill="hold">
                                          <p:stCondLst>
                                            <p:cond delay="5499"/>
                                          </p:stCondLst>
                                        </p:cTn>
                                        <p:tgtEl>
                                          <p:spTgt spid="48"/>
                                        </p:tgtEl>
                                        <p:attrNameLst>
                                          <p:attrName>style.visibility</p:attrName>
                                        </p:attrNameLst>
                                      </p:cBhvr>
                                      <p:to>
                                        <p:strVal val="hidden"/>
                                      </p:to>
                                    </p:set>
                                  </p:childTnLst>
                                </p:cTn>
                              </p:par>
                              <p:par>
                                <p:cTn id="508" presetID="19" presetClass="entr" presetSubtype="5" fill="hold" grpId="0" nodeType="withEffect">
                                  <p:stCondLst>
                                    <p:cond delay="0"/>
                                  </p:stCondLst>
                                  <p:childTnLst>
                                    <p:set>
                                      <p:cBhvr>
                                        <p:cTn id="509" dur="1" fill="hold">
                                          <p:stCondLst>
                                            <p:cond delay="0"/>
                                          </p:stCondLst>
                                        </p:cTn>
                                        <p:tgtEl>
                                          <p:spTgt spid="49"/>
                                        </p:tgtEl>
                                        <p:attrNameLst>
                                          <p:attrName>style.visibility</p:attrName>
                                        </p:attrNameLst>
                                      </p:cBhvr>
                                      <p:to>
                                        <p:strVal val="visible"/>
                                      </p:to>
                                    </p:set>
                                    <p:anim calcmode="lin" valueType="num">
                                      <p:cBhvr>
                                        <p:cTn id="510" dur="4500" fill="hold"/>
                                        <p:tgtEl>
                                          <p:spTgt spid="49"/>
                                        </p:tgtEl>
                                        <p:attrNameLst>
                                          <p:attrName>ppt_w</p:attrName>
                                        </p:attrNameLst>
                                      </p:cBhvr>
                                      <p:tavLst>
                                        <p:tav tm="0">
                                          <p:val>
                                            <p:strVal val="#ppt_w"/>
                                          </p:val>
                                        </p:tav>
                                        <p:tav tm="100000">
                                          <p:val>
                                            <p:strVal val="#ppt_w"/>
                                          </p:val>
                                        </p:tav>
                                      </p:tavLst>
                                    </p:anim>
                                    <p:anim calcmode="lin" valueType="num">
                                      <p:cBhvr>
                                        <p:cTn id="511" dur="4500" fill="hold"/>
                                        <p:tgtEl>
                                          <p:spTgt spid="49"/>
                                        </p:tgtEl>
                                        <p:attrNameLst>
                                          <p:attrName>ppt_h</p:attrName>
                                        </p:attrNameLst>
                                      </p:cBhvr>
                                      <p:tavLst>
                                        <p:tav tm="0" fmla="#ppt_h*sin(2.5*pi*$)">
                                          <p:val>
                                            <p:fltVal val="0"/>
                                          </p:val>
                                        </p:tav>
                                        <p:tav tm="100000">
                                          <p:val>
                                            <p:fltVal val="1"/>
                                          </p:val>
                                        </p:tav>
                                      </p:tavLst>
                                    </p:anim>
                                  </p:childTnLst>
                                </p:cTn>
                              </p:par>
                              <p:par>
                                <p:cTn id="512" presetID="8" presetClass="emph" presetSubtype="0" repeatCount="indefinite" fill="hold" grpId="1" nodeType="withEffect">
                                  <p:stCondLst>
                                    <p:cond delay="0"/>
                                  </p:stCondLst>
                                  <p:childTnLst>
                                    <p:animRot by="21600000">
                                      <p:cBhvr>
                                        <p:cTn id="513" dur="4250" fill="hold"/>
                                        <p:tgtEl>
                                          <p:spTgt spid="49"/>
                                        </p:tgtEl>
                                        <p:attrNameLst>
                                          <p:attrName>r</p:attrName>
                                        </p:attrNameLst>
                                      </p:cBhvr>
                                    </p:animRot>
                                  </p:childTnLst>
                                </p:cTn>
                              </p:par>
                              <p:par>
                                <p:cTn id="514" presetID="2" presetClass="exit" presetSubtype="9" fill="hold" grpId="2" nodeType="withEffect">
                                  <p:stCondLst>
                                    <p:cond delay="0"/>
                                  </p:stCondLst>
                                  <p:childTnLst>
                                    <p:anim calcmode="lin" valueType="num">
                                      <p:cBhvr additive="base">
                                        <p:cTn id="515" dur="5500"/>
                                        <p:tgtEl>
                                          <p:spTgt spid="49"/>
                                        </p:tgtEl>
                                        <p:attrNameLst>
                                          <p:attrName>ppt_x</p:attrName>
                                        </p:attrNameLst>
                                      </p:cBhvr>
                                      <p:tavLst>
                                        <p:tav tm="0">
                                          <p:val>
                                            <p:strVal val="ppt_x"/>
                                          </p:val>
                                        </p:tav>
                                        <p:tav tm="100000">
                                          <p:val>
                                            <p:strVal val="0-ppt_w/2"/>
                                          </p:val>
                                        </p:tav>
                                      </p:tavLst>
                                    </p:anim>
                                    <p:anim calcmode="lin" valueType="num">
                                      <p:cBhvr additive="base">
                                        <p:cTn id="516" dur="5500"/>
                                        <p:tgtEl>
                                          <p:spTgt spid="49"/>
                                        </p:tgtEl>
                                        <p:attrNameLst>
                                          <p:attrName>ppt_y</p:attrName>
                                        </p:attrNameLst>
                                      </p:cBhvr>
                                      <p:tavLst>
                                        <p:tav tm="0">
                                          <p:val>
                                            <p:strVal val="ppt_y"/>
                                          </p:val>
                                        </p:tav>
                                        <p:tav tm="100000">
                                          <p:val>
                                            <p:strVal val="0-ppt_h/2"/>
                                          </p:val>
                                        </p:tav>
                                      </p:tavLst>
                                    </p:anim>
                                    <p:set>
                                      <p:cBhvr>
                                        <p:cTn id="517" dur="1" fill="hold">
                                          <p:stCondLst>
                                            <p:cond delay="5499"/>
                                          </p:stCondLst>
                                        </p:cTn>
                                        <p:tgtEl>
                                          <p:spTgt spid="49"/>
                                        </p:tgtEl>
                                        <p:attrNameLst>
                                          <p:attrName>style.visibility</p:attrName>
                                        </p:attrNameLst>
                                      </p:cBhvr>
                                      <p:to>
                                        <p:strVal val="hidden"/>
                                      </p:to>
                                    </p:set>
                                  </p:childTnLst>
                                </p:cTn>
                              </p:par>
                              <p:par>
                                <p:cTn id="518" presetID="19" presetClass="entr" presetSubtype="5" fill="hold" grpId="0" nodeType="withEffect">
                                  <p:stCondLst>
                                    <p:cond delay="0"/>
                                  </p:stCondLst>
                                  <p:childTnLst>
                                    <p:set>
                                      <p:cBhvr>
                                        <p:cTn id="519" dur="1" fill="hold">
                                          <p:stCondLst>
                                            <p:cond delay="0"/>
                                          </p:stCondLst>
                                        </p:cTn>
                                        <p:tgtEl>
                                          <p:spTgt spid="50"/>
                                        </p:tgtEl>
                                        <p:attrNameLst>
                                          <p:attrName>style.visibility</p:attrName>
                                        </p:attrNameLst>
                                      </p:cBhvr>
                                      <p:to>
                                        <p:strVal val="visible"/>
                                      </p:to>
                                    </p:set>
                                    <p:anim calcmode="lin" valueType="num">
                                      <p:cBhvr>
                                        <p:cTn id="520" dur="4500" fill="hold"/>
                                        <p:tgtEl>
                                          <p:spTgt spid="50"/>
                                        </p:tgtEl>
                                        <p:attrNameLst>
                                          <p:attrName>ppt_w</p:attrName>
                                        </p:attrNameLst>
                                      </p:cBhvr>
                                      <p:tavLst>
                                        <p:tav tm="0">
                                          <p:val>
                                            <p:strVal val="#ppt_w"/>
                                          </p:val>
                                        </p:tav>
                                        <p:tav tm="100000">
                                          <p:val>
                                            <p:strVal val="#ppt_w"/>
                                          </p:val>
                                        </p:tav>
                                      </p:tavLst>
                                    </p:anim>
                                    <p:anim calcmode="lin" valueType="num">
                                      <p:cBhvr>
                                        <p:cTn id="521" dur="4500" fill="hold"/>
                                        <p:tgtEl>
                                          <p:spTgt spid="50"/>
                                        </p:tgtEl>
                                        <p:attrNameLst>
                                          <p:attrName>ppt_h</p:attrName>
                                        </p:attrNameLst>
                                      </p:cBhvr>
                                      <p:tavLst>
                                        <p:tav tm="0" fmla="#ppt_h*sin(2.5*pi*$)">
                                          <p:val>
                                            <p:fltVal val="0"/>
                                          </p:val>
                                        </p:tav>
                                        <p:tav tm="100000">
                                          <p:val>
                                            <p:fltVal val="1"/>
                                          </p:val>
                                        </p:tav>
                                      </p:tavLst>
                                    </p:anim>
                                  </p:childTnLst>
                                </p:cTn>
                              </p:par>
                              <p:par>
                                <p:cTn id="522" presetID="8" presetClass="emph" presetSubtype="0" repeatCount="indefinite" fill="hold" grpId="1" nodeType="withEffect">
                                  <p:stCondLst>
                                    <p:cond delay="0"/>
                                  </p:stCondLst>
                                  <p:childTnLst>
                                    <p:animRot by="21600000">
                                      <p:cBhvr>
                                        <p:cTn id="523" dur="4250" fill="hold"/>
                                        <p:tgtEl>
                                          <p:spTgt spid="50"/>
                                        </p:tgtEl>
                                        <p:attrNameLst>
                                          <p:attrName>r</p:attrName>
                                        </p:attrNameLst>
                                      </p:cBhvr>
                                    </p:animRot>
                                  </p:childTnLst>
                                </p:cTn>
                              </p:par>
                              <p:par>
                                <p:cTn id="524" presetID="2" presetClass="exit" presetSubtype="9" fill="hold" grpId="2" nodeType="withEffect">
                                  <p:stCondLst>
                                    <p:cond delay="0"/>
                                  </p:stCondLst>
                                  <p:childTnLst>
                                    <p:anim calcmode="lin" valueType="num">
                                      <p:cBhvr additive="base">
                                        <p:cTn id="525" dur="5500"/>
                                        <p:tgtEl>
                                          <p:spTgt spid="50"/>
                                        </p:tgtEl>
                                        <p:attrNameLst>
                                          <p:attrName>ppt_x</p:attrName>
                                        </p:attrNameLst>
                                      </p:cBhvr>
                                      <p:tavLst>
                                        <p:tav tm="0">
                                          <p:val>
                                            <p:strVal val="ppt_x"/>
                                          </p:val>
                                        </p:tav>
                                        <p:tav tm="100000">
                                          <p:val>
                                            <p:strVal val="0-ppt_w/2"/>
                                          </p:val>
                                        </p:tav>
                                      </p:tavLst>
                                    </p:anim>
                                    <p:anim calcmode="lin" valueType="num">
                                      <p:cBhvr additive="base">
                                        <p:cTn id="526" dur="5500"/>
                                        <p:tgtEl>
                                          <p:spTgt spid="50"/>
                                        </p:tgtEl>
                                        <p:attrNameLst>
                                          <p:attrName>ppt_y</p:attrName>
                                        </p:attrNameLst>
                                      </p:cBhvr>
                                      <p:tavLst>
                                        <p:tav tm="0">
                                          <p:val>
                                            <p:strVal val="ppt_y"/>
                                          </p:val>
                                        </p:tav>
                                        <p:tav tm="100000">
                                          <p:val>
                                            <p:strVal val="0-ppt_h/2"/>
                                          </p:val>
                                        </p:tav>
                                      </p:tavLst>
                                    </p:anim>
                                    <p:set>
                                      <p:cBhvr>
                                        <p:cTn id="527" dur="1" fill="hold">
                                          <p:stCondLst>
                                            <p:cond delay="5499"/>
                                          </p:stCondLst>
                                        </p:cTn>
                                        <p:tgtEl>
                                          <p:spTgt spid="50"/>
                                        </p:tgtEl>
                                        <p:attrNameLst>
                                          <p:attrName>style.visibility</p:attrName>
                                        </p:attrNameLst>
                                      </p:cBhvr>
                                      <p:to>
                                        <p:strVal val="hidden"/>
                                      </p:to>
                                    </p:set>
                                  </p:childTnLst>
                                </p:cTn>
                              </p:par>
                              <p:par>
                                <p:cTn id="528" presetID="23" presetClass="entr" presetSubtype="272" fill="hold" nodeType="withEffect">
                                  <p:stCondLst>
                                    <p:cond delay="500"/>
                                  </p:stCondLst>
                                  <p:childTnLst>
                                    <p:set>
                                      <p:cBhvr>
                                        <p:cTn id="529" dur="1" fill="hold">
                                          <p:stCondLst>
                                            <p:cond delay="0"/>
                                          </p:stCondLst>
                                        </p:cTn>
                                        <p:tgtEl>
                                          <p:spTgt spid="66"/>
                                        </p:tgtEl>
                                        <p:attrNameLst>
                                          <p:attrName>style.visibility</p:attrName>
                                        </p:attrNameLst>
                                      </p:cBhvr>
                                      <p:to>
                                        <p:strVal val="visible"/>
                                      </p:to>
                                    </p:set>
                                    <p:anim calcmode="lin" valueType="num">
                                      <p:cBhvr>
                                        <p:cTn id="530" dur="5000" fill="hold"/>
                                        <p:tgtEl>
                                          <p:spTgt spid="66"/>
                                        </p:tgtEl>
                                        <p:attrNameLst>
                                          <p:attrName>ppt_w</p:attrName>
                                        </p:attrNameLst>
                                      </p:cBhvr>
                                      <p:tavLst>
                                        <p:tav tm="0">
                                          <p:val>
                                            <p:strVal val="2/3*#ppt_w"/>
                                          </p:val>
                                        </p:tav>
                                        <p:tav tm="100000">
                                          <p:val>
                                            <p:strVal val="#ppt_w"/>
                                          </p:val>
                                        </p:tav>
                                      </p:tavLst>
                                    </p:anim>
                                    <p:anim calcmode="lin" valueType="num">
                                      <p:cBhvr>
                                        <p:cTn id="531" dur="5000" fill="hold"/>
                                        <p:tgtEl>
                                          <p:spTgt spid="66"/>
                                        </p:tgtEl>
                                        <p:attrNameLst>
                                          <p:attrName>ppt_h</p:attrName>
                                        </p:attrNameLst>
                                      </p:cBhvr>
                                      <p:tavLst>
                                        <p:tav tm="0">
                                          <p:val>
                                            <p:strVal val="2/3*#ppt_h"/>
                                          </p:val>
                                        </p:tav>
                                        <p:tav tm="100000">
                                          <p:val>
                                            <p:strVal val="#ppt_h"/>
                                          </p:val>
                                        </p:tav>
                                      </p:tavLst>
                                    </p:anim>
                                  </p:childTnLst>
                                </p:cTn>
                              </p:par>
                              <p:par>
                                <p:cTn id="532" presetID="8" presetClass="entr" presetSubtype="32" fill="hold" nodeType="withEffect">
                                  <p:stCondLst>
                                    <p:cond delay="500"/>
                                  </p:stCondLst>
                                  <p:childTnLst>
                                    <p:set>
                                      <p:cBhvr>
                                        <p:cTn id="533" dur="1" fill="hold">
                                          <p:stCondLst>
                                            <p:cond delay="0"/>
                                          </p:stCondLst>
                                        </p:cTn>
                                        <p:tgtEl>
                                          <p:spTgt spid="66"/>
                                        </p:tgtEl>
                                        <p:attrNameLst>
                                          <p:attrName>style.visibility</p:attrName>
                                        </p:attrNameLst>
                                      </p:cBhvr>
                                      <p:to>
                                        <p:strVal val="visible"/>
                                      </p:to>
                                    </p:set>
                                    <p:animEffect transition="in" filter="diamond(out)">
                                      <p:cBhvr>
                                        <p:cTn id="534" dur="5000"/>
                                        <p:tgtEl>
                                          <p:spTgt spid="66"/>
                                        </p:tgtEl>
                                      </p:cBhvr>
                                    </p:animEffect>
                                  </p:childTnLst>
                                </p:cTn>
                              </p:par>
                              <p:par>
                                <p:cTn id="535" presetID="23" presetClass="exit" presetSubtype="16" fill="hold" nodeType="withEffect">
                                  <p:stCondLst>
                                    <p:cond delay="0"/>
                                  </p:stCondLst>
                                  <p:childTnLst>
                                    <p:anim calcmode="lin" valueType="num">
                                      <p:cBhvr>
                                        <p:cTn id="536" dur="5500"/>
                                        <p:tgtEl>
                                          <p:spTgt spid="67"/>
                                        </p:tgtEl>
                                        <p:attrNameLst>
                                          <p:attrName>ppt_w</p:attrName>
                                        </p:attrNameLst>
                                      </p:cBhvr>
                                      <p:tavLst>
                                        <p:tav tm="0">
                                          <p:val>
                                            <p:strVal val="ppt_w"/>
                                          </p:val>
                                        </p:tav>
                                        <p:tav tm="100000">
                                          <p:val>
                                            <p:strVal val="4*ppt_w"/>
                                          </p:val>
                                        </p:tav>
                                      </p:tavLst>
                                    </p:anim>
                                    <p:anim calcmode="lin" valueType="num">
                                      <p:cBhvr>
                                        <p:cTn id="537" dur="5500"/>
                                        <p:tgtEl>
                                          <p:spTgt spid="67"/>
                                        </p:tgtEl>
                                        <p:attrNameLst>
                                          <p:attrName>ppt_h</p:attrName>
                                        </p:attrNameLst>
                                      </p:cBhvr>
                                      <p:tavLst>
                                        <p:tav tm="0">
                                          <p:val>
                                            <p:strVal val="ppt_h"/>
                                          </p:val>
                                        </p:tav>
                                        <p:tav tm="100000">
                                          <p:val>
                                            <p:strVal val="4*ppt_h"/>
                                          </p:val>
                                        </p:tav>
                                      </p:tavLst>
                                    </p:anim>
                                    <p:set>
                                      <p:cBhvr>
                                        <p:cTn id="538" dur="1" fill="hold">
                                          <p:stCondLst>
                                            <p:cond delay="5499"/>
                                          </p:stCondLst>
                                        </p:cTn>
                                        <p:tgtEl>
                                          <p:spTgt spid="6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 name="125 Grupo"/>
          <p:cNvGrpSpPr/>
          <p:nvPr/>
        </p:nvGrpSpPr>
        <p:grpSpPr>
          <a:xfrm rot="16200000" flipH="1">
            <a:off x="4236466" y="213742"/>
            <a:ext cx="5143500" cy="4716016"/>
            <a:chOff x="0" y="0"/>
            <a:chExt cx="9144000" cy="5143500"/>
          </a:xfrm>
          <a:gradFill>
            <a:gsLst>
              <a:gs pos="63000">
                <a:srgbClr val="B30000"/>
              </a:gs>
              <a:gs pos="89000">
                <a:srgbClr val="FF0000">
                  <a:lumMod val="46000"/>
                </a:srgbClr>
              </a:gs>
              <a:gs pos="44000">
                <a:srgbClr val="E90000"/>
              </a:gs>
              <a:gs pos="38000">
                <a:srgbClr val="FF0000"/>
              </a:gs>
              <a:gs pos="2083">
                <a:srgbClr val="99FF33">
                  <a:lumMod val="46000"/>
                </a:srgbClr>
              </a:gs>
              <a:gs pos="11000">
                <a:srgbClr val="99FF33"/>
              </a:gs>
            </a:gsLst>
            <a:lin ang="16200000" scaled="1"/>
          </a:gradFill>
          <a:effectLst/>
        </p:grpSpPr>
        <p:sp>
          <p:nvSpPr>
            <p:cNvPr id="127" name="126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5400000">
            <a:off x="-249746" y="249746"/>
            <a:ext cx="5143500" cy="4644008"/>
            <a:chOff x="0" y="0"/>
            <a:chExt cx="9144000" cy="5143500"/>
          </a:xfrm>
          <a:gradFill>
            <a:gsLst>
              <a:gs pos="63000">
                <a:srgbClr val="B30000"/>
              </a:gs>
              <a:gs pos="89000">
                <a:srgbClr val="FF0000">
                  <a:lumMod val="46000"/>
                </a:srgbClr>
              </a:gs>
              <a:gs pos="44000">
                <a:srgbClr val="E90000"/>
              </a:gs>
              <a:gs pos="38000">
                <a:srgbClr val="FF0000"/>
              </a:gs>
              <a:gs pos="2083">
                <a:srgbClr val="99FF33">
                  <a:lumMod val="46000"/>
                </a:srgbClr>
              </a:gs>
              <a:gs pos="11000">
                <a:srgbClr val="99FF33"/>
              </a:gs>
            </a:gsLst>
            <a:lin ang="16200000" scaled="1"/>
          </a:gradFill>
          <a:effectLst/>
        </p:grpSpPr>
        <p:sp>
          <p:nvSpPr>
            <p:cNvPr id="132" name="131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9" name="58 Imagen" descr="TOMATES"/>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99784"/>
          <a:stretch/>
        </p:blipFill>
        <p:spPr>
          <a:xfrm>
            <a:off x="0" y="-5152758"/>
            <a:ext cx="9144000" cy="10305515"/>
          </a:xfrm>
          <a:prstGeom prst="rect">
            <a:avLst/>
          </a:prstGeom>
          <a:noFill/>
          <a:ln>
            <a:noFill/>
          </a:ln>
          <a:effectLst/>
        </p:spPr>
      </p:pic>
      <p:sp>
        <p:nvSpPr>
          <p:cNvPr id="68" name="67 Forma libre"/>
          <p:cNvSpPr/>
          <p:nvPr/>
        </p:nvSpPr>
        <p:spPr>
          <a:xfrm flipH="1">
            <a:off x="-1343000" y="-11842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69" name="68 Forma libre"/>
          <p:cNvSpPr/>
          <p:nvPr/>
        </p:nvSpPr>
        <p:spPr>
          <a:xfrm flipH="1">
            <a:off x="-1190600" y="-10699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0" name="69 Forma libre"/>
          <p:cNvSpPr/>
          <p:nvPr/>
        </p:nvSpPr>
        <p:spPr>
          <a:xfrm flipH="1">
            <a:off x="-1038200" y="-9556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1" name="70 Forma libre"/>
          <p:cNvSpPr/>
          <p:nvPr/>
        </p:nvSpPr>
        <p:spPr>
          <a:xfrm flipH="1">
            <a:off x="-885800" y="-8413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2" name="71 Forma libre"/>
          <p:cNvSpPr/>
          <p:nvPr/>
        </p:nvSpPr>
        <p:spPr>
          <a:xfrm flipH="1">
            <a:off x="-733400" y="-7270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3" name="72 Forma libre"/>
          <p:cNvSpPr/>
          <p:nvPr/>
        </p:nvSpPr>
        <p:spPr>
          <a:xfrm flipH="1">
            <a:off x="-581000" y="-6127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4" name="73 Forma libre"/>
          <p:cNvSpPr/>
          <p:nvPr/>
        </p:nvSpPr>
        <p:spPr>
          <a:xfrm flipH="1">
            <a:off x="-428600" y="-4984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5" name="74 Forma libre"/>
          <p:cNvSpPr/>
          <p:nvPr/>
        </p:nvSpPr>
        <p:spPr>
          <a:xfrm flipH="1">
            <a:off x="-276200" y="-3841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6" name="75 Forma libre"/>
          <p:cNvSpPr/>
          <p:nvPr/>
        </p:nvSpPr>
        <p:spPr>
          <a:xfrm flipH="1">
            <a:off x="-123800" y="-2698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7" name="76 Forma libre"/>
          <p:cNvSpPr/>
          <p:nvPr/>
        </p:nvSpPr>
        <p:spPr>
          <a:xfrm flipH="1">
            <a:off x="28600" y="-1555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8" name="77 Forma libre"/>
          <p:cNvSpPr/>
          <p:nvPr/>
        </p:nvSpPr>
        <p:spPr>
          <a:xfrm flipH="1">
            <a:off x="181000" y="-41221"/>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79" name="78 Forma libre"/>
          <p:cNvSpPr/>
          <p:nvPr/>
        </p:nvSpPr>
        <p:spPr>
          <a:xfrm flipH="1">
            <a:off x="333400" y="730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0" name="79 Forma libre"/>
          <p:cNvSpPr/>
          <p:nvPr/>
        </p:nvSpPr>
        <p:spPr>
          <a:xfrm flipH="1">
            <a:off x="485800" y="1873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1" name="80 Forma libre"/>
          <p:cNvSpPr/>
          <p:nvPr/>
        </p:nvSpPr>
        <p:spPr>
          <a:xfrm flipH="1">
            <a:off x="638200" y="3016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2" name="81 Forma libre"/>
          <p:cNvSpPr/>
          <p:nvPr/>
        </p:nvSpPr>
        <p:spPr>
          <a:xfrm flipH="1">
            <a:off x="790600" y="4159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3" name="82 Forma libre"/>
          <p:cNvSpPr/>
          <p:nvPr/>
        </p:nvSpPr>
        <p:spPr>
          <a:xfrm flipH="1">
            <a:off x="943000" y="5302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4" name="83 Forma libre"/>
          <p:cNvSpPr/>
          <p:nvPr/>
        </p:nvSpPr>
        <p:spPr>
          <a:xfrm flipH="1">
            <a:off x="1095400" y="6445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5" name="84 Forma libre"/>
          <p:cNvSpPr/>
          <p:nvPr/>
        </p:nvSpPr>
        <p:spPr>
          <a:xfrm flipH="1">
            <a:off x="1247800" y="7588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6" name="85 Forma libre"/>
          <p:cNvSpPr/>
          <p:nvPr/>
        </p:nvSpPr>
        <p:spPr>
          <a:xfrm flipH="1">
            <a:off x="1400200" y="8731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7" name="86 Forma libre"/>
          <p:cNvSpPr/>
          <p:nvPr/>
        </p:nvSpPr>
        <p:spPr>
          <a:xfrm flipH="1">
            <a:off x="1552600" y="9874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8" name="87 Forma libre"/>
          <p:cNvSpPr/>
          <p:nvPr/>
        </p:nvSpPr>
        <p:spPr>
          <a:xfrm flipH="1">
            <a:off x="1705000" y="11017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89" name="88 Forma libre"/>
          <p:cNvSpPr/>
          <p:nvPr/>
        </p:nvSpPr>
        <p:spPr>
          <a:xfrm flipH="1">
            <a:off x="1857400" y="12160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0" name="89 Forma libre"/>
          <p:cNvSpPr/>
          <p:nvPr/>
        </p:nvSpPr>
        <p:spPr>
          <a:xfrm flipH="1">
            <a:off x="2009800" y="1317347"/>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1" name="90 Forma libre"/>
          <p:cNvSpPr/>
          <p:nvPr/>
        </p:nvSpPr>
        <p:spPr>
          <a:xfrm flipH="1">
            <a:off x="2162200" y="14446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2" name="91 Forma libre"/>
          <p:cNvSpPr/>
          <p:nvPr/>
        </p:nvSpPr>
        <p:spPr>
          <a:xfrm flipH="1">
            <a:off x="2314600" y="15589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3" name="92 Forma libre"/>
          <p:cNvSpPr/>
          <p:nvPr/>
        </p:nvSpPr>
        <p:spPr>
          <a:xfrm flipH="1">
            <a:off x="2467000" y="16732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4" name="93 Forma libre"/>
          <p:cNvSpPr/>
          <p:nvPr/>
        </p:nvSpPr>
        <p:spPr>
          <a:xfrm flipH="1">
            <a:off x="2619400" y="17875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5" name="94 Forma libre"/>
          <p:cNvSpPr/>
          <p:nvPr/>
        </p:nvSpPr>
        <p:spPr>
          <a:xfrm flipH="1">
            <a:off x="2771800" y="1901879"/>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6" name="95 Forma libre"/>
          <p:cNvSpPr/>
          <p:nvPr/>
        </p:nvSpPr>
        <p:spPr>
          <a:xfrm rot="10800000" flipH="1" flipV="1">
            <a:off x="7236296" y="-11726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7" name="96 Forma libre"/>
          <p:cNvSpPr/>
          <p:nvPr/>
        </p:nvSpPr>
        <p:spPr>
          <a:xfrm rot="10800000" flipH="1" flipV="1">
            <a:off x="7083896" y="-10583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8" name="97 Forma libre"/>
          <p:cNvSpPr/>
          <p:nvPr/>
        </p:nvSpPr>
        <p:spPr>
          <a:xfrm rot="10800000" flipH="1" flipV="1">
            <a:off x="6931496" y="-9440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99" name="98 Forma libre"/>
          <p:cNvSpPr/>
          <p:nvPr/>
        </p:nvSpPr>
        <p:spPr>
          <a:xfrm rot="10800000" flipH="1" flipV="1">
            <a:off x="6779096" y="-8297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0" name="99 Forma libre"/>
          <p:cNvSpPr/>
          <p:nvPr/>
        </p:nvSpPr>
        <p:spPr>
          <a:xfrm rot="10800000" flipH="1" flipV="1">
            <a:off x="6626696" y="-7154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1" name="100 Forma libre"/>
          <p:cNvSpPr/>
          <p:nvPr/>
        </p:nvSpPr>
        <p:spPr>
          <a:xfrm rot="10800000" flipH="1" flipV="1">
            <a:off x="6474296" y="-601167"/>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2" name="101 Forma libre"/>
          <p:cNvSpPr/>
          <p:nvPr/>
        </p:nvSpPr>
        <p:spPr>
          <a:xfrm rot="10800000" flipH="1" flipV="1">
            <a:off x="6321896" y="-4868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3" name="102 Forma libre"/>
          <p:cNvSpPr/>
          <p:nvPr/>
        </p:nvSpPr>
        <p:spPr>
          <a:xfrm rot="10800000" flipH="1" flipV="1">
            <a:off x="6169496" y="-3725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4" name="103 Forma libre"/>
          <p:cNvSpPr/>
          <p:nvPr/>
        </p:nvSpPr>
        <p:spPr>
          <a:xfrm rot="10800000" flipH="1" flipV="1">
            <a:off x="6017096" y="-2582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5" name="104 Forma libre"/>
          <p:cNvSpPr/>
          <p:nvPr/>
        </p:nvSpPr>
        <p:spPr>
          <a:xfrm rot="10800000" flipH="1" flipV="1">
            <a:off x="5864696" y="-1439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6" name="105 Forma libre"/>
          <p:cNvSpPr/>
          <p:nvPr/>
        </p:nvSpPr>
        <p:spPr>
          <a:xfrm rot="10800000" flipH="1" flipV="1">
            <a:off x="5712296" y="-29666"/>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7" name="106 Forma libre"/>
          <p:cNvSpPr/>
          <p:nvPr/>
        </p:nvSpPr>
        <p:spPr>
          <a:xfrm rot="10800000" flipH="1" flipV="1">
            <a:off x="5559896" y="846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8" name="107 Forma libre"/>
          <p:cNvSpPr/>
          <p:nvPr/>
        </p:nvSpPr>
        <p:spPr>
          <a:xfrm rot="10800000" flipH="1" flipV="1">
            <a:off x="5407496" y="1989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09" name="108 Forma libre"/>
          <p:cNvSpPr/>
          <p:nvPr/>
        </p:nvSpPr>
        <p:spPr>
          <a:xfrm rot="10800000" flipH="1" flipV="1">
            <a:off x="5255096" y="3132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0" name="109 Forma libre"/>
          <p:cNvSpPr/>
          <p:nvPr/>
        </p:nvSpPr>
        <p:spPr>
          <a:xfrm rot="10800000" flipH="1" flipV="1">
            <a:off x="5102696" y="4275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1" name="110 Forma libre"/>
          <p:cNvSpPr/>
          <p:nvPr/>
        </p:nvSpPr>
        <p:spPr>
          <a:xfrm rot="10800000" flipH="1" flipV="1">
            <a:off x="4950296" y="5418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2" name="111 Forma libre"/>
          <p:cNvSpPr/>
          <p:nvPr/>
        </p:nvSpPr>
        <p:spPr>
          <a:xfrm rot="10800000" flipH="1" flipV="1">
            <a:off x="4797896" y="6561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3" name="112 Forma libre"/>
          <p:cNvSpPr/>
          <p:nvPr/>
        </p:nvSpPr>
        <p:spPr>
          <a:xfrm rot="10800000" flipH="1" flipV="1">
            <a:off x="4645496" y="7704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4" name="113 Forma libre"/>
          <p:cNvSpPr/>
          <p:nvPr/>
        </p:nvSpPr>
        <p:spPr>
          <a:xfrm rot="10800000" flipH="1" flipV="1">
            <a:off x="4493096" y="884733"/>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5" name="114 Forma libre"/>
          <p:cNvSpPr/>
          <p:nvPr/>
        </p:nvSpPr>
        <p:spPr>
          <a:xfrm rot="10800000" flipH="1" flipV="1">
            <a:off x="4340696" y="9990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6" name="115 Forma libre"/>
          <p:cNvSpPr/>
          <p:nvPr/>
        </p:nvSpPr>
        <p:spPr>
          <a:xfrm rot="10800000" flipH="1" flipV="1">
            <a:off x="4188296" y="11133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7" name="116 Forma libre"/>
          <p:cNvSpPr/>
          <p:nvPr/>
        </p:nvSpPr>
        <p:spPr>
          <a:xfrm rot="10800000" flipH="1" flipV="1">
            <a:off x="4035896" y="12276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8" name="117 Forma libre"/>
          <p:cNvSpPr/>
          <p:nvPr/>
        </p:nvSpPr>
        <p:spPr>
          <a:xfrm rot="10800000" flipH="1" flipV="1">
            <a:off x="3883496" y="13419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19" name="118 Forma libre"/>
          <p:cNvSpPr/>
          <p:nvPr/>
        </p:nvSpPr>
        <p:spPr>
          <a:xfrm rot="10800000" flipH="1" flipV="1">
            <a:off x="3731096" y="14562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20" name="119 Forma libre"/>
          <p:cNvSpPr/>
          <p:nvPr/>
        </p:nvSpPr>
        <p:spPr>
          <a:xfrm rot="10800000" flipH="1" flipV="1">
            <a:off x="3578696" y="15705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21" name="120 Forma libre"/>
          <p:cNvSpPr/>
          <p:nvPr/>
        </p:nvSpPr>
        <p:spPr>
          <a:xfrm rot="10800000" flipH="1" flipV="1">
            <a:off x="3426296" y="1684833"/>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22" name="121 Forma libre"/>
          <p:cNvSpPr/>
          <p:nvPr/>
        </p:nvSpPr>
        <p:spPr>
          <a:xfrm rot="10800000" flipH="1" flipV="1">
            <a:off x="3273896" y="17991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23" name="122 Forma libre"/>
          <p:cNvSpPr/>
          <p:nvPr/>
        </p:nvSpPr>
        <p:spPr>
          <a:xfrm rot="10800000" flipH="1" flipV="1">
            <a:off x="3121496" y="1913434"/>
            <a:ext cx="3250704" cy="30342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63000">
                  <a:srgbClr val="5DF85B"/>
                </a:gs>
                <a:gs pos="29000">
                  <a:srgbClr val="00FF00"/>
                </a:gs>
                <a:gs pos="89000">
                  <a:srgbClr val="F31207"/>
                </a:gs>
                <a:gs pos="47088">
                  <a:srgbClr val="99FF33"/>
                </a:gs>
                <a:gs pos="8000">
                  <a:srgbClr val="FF0000"/>
                </a:gs>
              </a:gsLst>
              <a:lin ang="2700000" scaled="1"/>
              <a:tileRect/>
            </a:gradFill>
            <a:prstDash val="solid"/>
          </a:ln>
          <a:effectLst/>
          <a:scene3d>
            <a:camera prst="orthographicFront"/>
            <a:lightRig rig="flat" dir="t"/>
          </a:scene3d>
          <a:sp3d prstMaterial="matte">
            <a:bevelT w="152400" h="50800" prst="softRound"/>
          </a:sp3d>
        </p:spPr>
        <p:txBody>
          <a:bodyPr rtlCol="0" anchor="ctr"/>
          <a:lstStyle/>
          <a:p>
            <a:pPr algn="ctr">
              <a:defRPr/>
            </a:pPr>
            <a:endParaRPr lang="es-ES_tradnl" kern="0">
              <a:solidFill>
                <a:prstClr val="white"/>
              </a:solidFill>
              <a:latin typeface="Calibri"/>
            </a:endParaRPr>
          </a:p>
        </p:txBody>
      </p:sp>
      <p:sp>
        <p:nvSpPr>
          <p:cNvPr id="124" name="123 Rectángulo"/>
          <p:cNvSpPr/>
          <p:nvPr/>
        </p:nvSpPr>
        <p:spPr>
          <a:xfrm>
            <a:off x="-1188640" y="-1532706"/>
            <a:ext cx="11521280" cy="6676206"/>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03481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24"/>
                                        </p:tgtEl>
                                        <p:attrNameLst>
                                          <p:attrName>style.opacity</p:attrName>
                                        </p:attrNameLst>
                                      </p:cBhvr>
                                      <p:to>
                                        <p:strVal val="0"/>
                                      </p:to>
                                    </p:set>
                                    <p:animEffect filter="image" prLst="opacity: 0">
                                      <p:cBhvr rctx="IE">
                                        <p:cTn id="7" dur="indefinite"/>
                                        <p:tgtEl>
                                          <p:spTgt spid="124"/>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68"/>
                                        </p:tgtEl>
                                        <p:attrNameLst>
                                          <p:attrName>style.visibility</p:attrName>
                                        </p:attrNameLst>
                                      </p:cBhvr>
                                      <p:to>
                                        <p:strVal val="visible"/>
                                      </p:to>
                                    </p:set>
                                    <p:anim calcmode="lin" valueType="num">
                                      <p:cBhvr>
                                        <p:cTn id="10" dur="3000" fill="hold"/>
                                        <p:tgtEl>
                                          <p:spTgt spid="68"/>
                                        </p:tgtEl>
                                        <p:attrNameLst>
                                          <p:attrName>ppt_x</p:attrName>
                                        </p:attrNameLst>
                                      </p:cBhvr>
                                      <p:tavLst>
                                        <p:tav tm="0">
                                          <p:val>
                                            <p:strVal val="#ppt_x"/>
                                          </p:val>
                                        </p:tav>
                                        <p:tav tm="100000">
                                          <p:val>
                                            <p:strVal val="#ppt_x"/>
                                          </p:val>
                                        </p:tav>
                                      </p:tavLst>
                                    </p:anim>
                                    <p:anim calcmode="lin" valueType="num">
                                      <p:cBhvr>
                                        <p:cTn id="11" dur="3000" fill="hold"/>
                                        <p:tgtEl>
                                          <p:spTgt spid="68"/>
                                        </p:tgtEl>
                                        <p:attrNameLst>
                                          <p:attrName>ppt_y</p:attrName>
                                        </p:attrNameLst>
                                      </p:cBhvr>
                                      <p:tavLst>
                                        <p:tav tm="0">
                                          <p:val>
                                            <p:strVal val="#ppt_y+#ppt_h/2"/>
                                          </p:val>
                                        </p:tav>
                                        <p:tav tm="100000">
                                          <p:val>
                                            <p:strVal val="#ppt_y"/>
                                          </p:val>
                                        </p:tav>
                                      </p:tavLst>
                                    </p:anim>
                                    <p:anim calcmode="lin" valueType="num">
                                      <p:cBhvr>
                                        <p:cTn id="12" dur="3000" fill="hold"/>
                                        <p:tgtEl>
                                          <p:spTgt spid="68"/>
                                        </p:tgtEl>
                                        <p:attrNameLst>
                                          <p:attrName>ppt_w</p:attrName>
                                        </p:attrNameLst>
                                      </p:cBhvr>
                                      <p:tavLst>
                                        <p:tav tm="0">
                                          <p:val>
                                            <p:strVal val="#ppt_w"/>
                                          </p:val>
                                        </p:tav>
                                        <p:tav tm="100000">
                                          <p:val>
                                            <p:strVal val="#ppt_w"/>
                                          </p:val>
                                        </p:tav>
                                      </p:tavLst>
                                    </p:anim>
                                    <p:anim calcmode="lin" valueType="num">
                                      <p:cBhvr>
                                        <p:cTn id="13" dur="3000" fill="hold"/>
                                        <p:tgtEl>
                                          <p:spTgt spid="68"/>
                                        </p:tgtEl>
                                        <p:attrNameLst>
                                          <p:attrName>ppt_h</p:attrName>
                                        </p:attrNameLst>
                                      </p:cBhvr>
                                      <p:tavLst>
                                        <p:tav tm="0">
                                          <p:val>
                                            <p:fltVal val="0"/>
                                          </p:val>
                                        </p:tav>
                                        <p:tav tm="100000">
                                          <p:val>
                                            <p:strVal val="#ppt_h"/>
                                          </p:val>
                                        </p:tav>
                                      </p:tavLst>
                                    </p:anim>
                                  </p:childTnLst>
                                </p:cTn>
                              </p:par>
                              <p:par>
                                <p:cTn id="14" presetID="2" presetClass="exit" presetSubtype="6" fill="hold" grpId="1" nodeType="withEffect">
                                  <p:stCondLst>
                                    <p:cond delay="0"/>
                                  </p:stCondLst>
                                  <p:childTnLst>
                                    <p:anim calcmode="lin" valueType="num">
                                      <p:cBhvr additive="base">
                                        <p:cTn id="15" dur="4000"/>
                                        <p:tgtEl>
                                          <p:spTgt spid="68"/>
                                        </p:tgtEl>
                                        <p:attrNameLst>
                                          <p:attrName>ppt_x</p:attrName>
                                        </p:attrNameLst>
                                      </p:cBhvr>
                                      <p:tavLst>
                                        <p:tav tm="0">
                                          <p:val>
                                            <p:strVal val="ppt_x"/>
                                          </p:val>
                                        </p:tav>
                                        <p:tav tm="100000">
                                          <p:val>
                                            <p:strVal val="1+ppt_w/2"/>
                                          </p:val>
                                        </p:tav>
                                      </p:tavLst>
                                    </p:anim>
                                    <p:anim calcmode="lin" valueType="num">
                                      <p:cBhvr additive="base">
                                        <p:cTn id="16" dur="4000"/>
                                        <p:tgtEl>
                                          <p:spTgt spid="68"/>
                                        </p:tgtEl>
                                        <p:attrNameLst>
                                          <p:attrName>ppt_y</p:attrName>
                                        </p:attrNameLst>
                                      </p:cBhvr>
                                      <p:tavLst>
                                        <p:tav tm="0">
                                          <p:val>
                                            <p:strVal val="ppt_y"/>
                                          </p:val>
                                        </p:tav>
                                        <p:tav tm="100000">
                                          <p:val>
                                            <p:strVal val="1+ppt_h/2"/>
                                          </p:val>
                                        </p:tav>
                                      </p:tavLst>
                                    </p:anim>
                                    <p:set>
                                      <p:cBhvr>
                                        <p:cTn id="17" dur="1" fill="hold">
                                          <p:stCondLst>
                                            <p:cond delay="3999"/>
                                          </p:stCondLst>
                                        </p:cTn>
                                        <p:tgtEl>
                                          <p:spTgt spid="68"/>
                                        </p:tgtEl>
                                        <p:attrNameLst>
                                          <p:attrName>style.visibility</p:attrName>
                                        </p:attrNameLst>
                                      </p:cBhvr>
                                      <p:to>
                                        <p:strVal val="hidden"/>
                                      </p:to>
                                    </p:set>
                                  </p:childTnLst>
                                </p:cTn>
                              </p:par>
                              <p:par>
                                <p:cTn id="18" presetID="17" presetClass="entr" presetSubtype="4" fill="hold" grpId="0" nodeType="withEffect">
                                  <p:stCondLst>
                                    <p:cond delay="0"/>
                                  </p:stCondLst>
                                  <p:childTnLst>
                                    <p:set>
                                      <p:cBhvr>
                                        <p:cTn id="19" dur="1" fill="hold">
                                          <p:stCondLst>
                                            <p:cond delay="0"/>
                                          </p:stCondLst>
                                        </p:cTn>
                                        <p:tgtEl>
                                          <p:spTgt spid="69"/>
                                        </p:tgtEl>
                                        <p:attrNameLst>
                                          <p:attrName>style.visibility</p:attrName>
                                        </p:attrNameLst>
                                      </p:cBhvr>
                                      <p:to>
                                        <p:strVal val="visible"/>
                                      </p:to>
                                    </p:set>
                                    <p:anim calcmode="lin" valueType="num">
                                      <p:cBhvr>
                                        <p:cTn id="20" dur="3000" fill="hold"/>
                                        <p:tgtEl>
                                          <p:spTgt spid="69"/>
                                        </p:tgtEl>
                                        <p:attrNameLst>
                                          <p:attrName>ppt_x</p:attrName>
                                        </p:attrNameLst>
                                      </p:cBhvr>
                                      <p:tavLst>
                                        <p:tav tm="0">
                                          <p:val>
                                            <p:strVal val="#ppt_x"/>
                                          </p:val>
                                        </p:tav>
                                        <p:tav tm="100000">
                                          <p:val>
                                            <p:strVal val="#ppt_x"/>
                                          </p:val>
                                        </p:tav>
                                      </p:tavLst>
                                    </p:anim>
                                    <p:anim calcmode="lin" valueType="num">
                                      <p:cBhvr>
                                        <p:cTn id="21" dur="3000" fill="hold"/>
                                        <p:tgtEl>
                                          <p:spTgt spid="69"/>
                                        </p:tgtEl>
                                        <p:attrNameLst>
                                          <p:attrName>ppt_y</p:attrName>
                                        </p:attrNameLst>
                                      </p:cBhvr>
                                      <p:tavLst>
                                        <p:tav tm="0">
                                          <p:val>
                                            <p:strVal val="#ppt_y+#ppt_h/2"/>
                                          </p:val>
                                        </p:tav>
                                        <p:tav tm="100000">
                                          <p:val>
                                            <p:strVal val="#ppt_y"/>
                                          </p:val>
                                        </p:tav>
                                      </p:tavLst>
                                    </p:anim>
                                    <p:anim calcmode="lin" valueType="num">
                                      <p:cBhvr>
                                        <p:cTn id="22" dur="3000" fill="hold"/>
                                        <p:tgtEl>
                                          <p:spTgt spid="69"/>
                                        </p:tgtEl>
                                        <p:attrNameLst>
                                          <p:attrName>ppt_w</p:attrName>
                                        </p:attrNameLst>
                                      </p:cBhvr>
                                      <p:tavLst>
                                        <p:tav tm="0">
                                          <p:val>
                                            <p:strVal val="#ppt_w"/>
                                          </p:val>
                                        </p:tav>
                                        <p:tav tm="100000">
                                          <p:val>
                                            <p:strVal val="#ppt_w"/>
                                          </p:val>
                                        </p:tav>
                                      </p:tavLst>
                                    </p:anim>
                                    <p:anim calcmode="lin" valueType="num">
                                      <p:cBhvr>
                                        <p:cTn id="23" dur="3000" fill="hold"/>
                                        <p:tgtEl>
                                          <p:spTgt spid="69"/>
                                        </p:tgtEl>
                                        <p:attrNameLst>
                                          <p:attrName>ppt_h</p:attrName>
                                        </p:attrNameLst>
                                      </p:cBhvr>
                                      <p:tavLst>
                                        <p:tav tm="0">
                                          <p:val>
                                            <p:fltVal val="0"/>
                                          </p:val>
                                        </p:tav>
                                        <p:tav tm="100000">
                                          <p:val>
                                            <p:strVal val="#ppt_h"/>
                                          </p:val>
                                        </p:tav>
                                      </p:tavLst>
                                    </p:anim>
                                  </p:childTnLst>
                                </p:cTn>
                              </p:par>
                              <p:par>
                                <p:cTn id="24" presetID="2" presetClass="exit" presetSubtype="6" fill="hold" grpId="1" nodeType="withEffect">
                                  <p:stCondLst>
                                    <p:cond delay="0"/>
                                  </p:stCondLst>
                                  <p:childTnLst>
                                    <p:anim calcmode="lin" valueType="num">
                                      <p:cBhvr additive="base">
                                        <p:cTn id="25" dur="4000"/>
                                        <p:tgtEl>
                                          <p:spTgt spid="69"/>
                                        </p:tgtEl>
                                        <p:attrNameLst>
                                          <p:attrName>ppt_x</p:attrName>
                                        </p:attrNameLst>
                                      </p:cBhvr>
                                      <p:tavLst>
                                        <p:tav tm="0">
                                          <p:val>
                                            <p:strVal val="ppt_x"/>
                                          </p:val>
                                        </p:tav>
                                        <p:tav tm="100000">
                                          <p:val>
                                            <p:strVal val="1+ppt_w/2"/>
                                          </p:val>
                                        </p:tav>
                                      </p:tavLst>
                                    </p:anim>
                                    <p:anim calcmode="lin" valueType="num">
                                      <p:cBhvr additive="base">
                                        <p:cTn id="26" dur="4000"/>
                                        <p:tgtEl>
                                          <p:spTgt spid="69"/>
                                        </p:tgtEl>
                                        <p:attrNameLst>
                                          <p:attrName>ppt_y</p:attrName>
                                        </p:attrNameLst>
                                      </p:cBhvr>
                                      <p:tavLst>
                                        <p:tav tm="0">
                                          <p:val>
                                            <p:strVal val="ppt_y"/>
                                          </p:val>
                                        </p:tav>
                                        <p:tav tm="100000">
                                          <p:val>
                                            <p:strVal val="1+ppt_h/2"/>
                                          </p:val>
                                        </p:tav>
                                      </p:tavLst>
                                    </p:anim>
                                    <p:set>
                                      <p:cBhvr>
                                        <p:cTn id="27" dur="1" fill="hold">
                                          <p:stCondLst>
                                            <p:cond delay="3999"/>
                                          </p:stCondLst>
                                        </p:cTn>
                                        <p:tgtEl>
                                          <p:spTgt spid="69"/>
                                        </p:tgtEl>
                                        <p:attrNameLst>
                                          <p:attrName>style.visibility</p:attrName>
                                        </p:attrNameLst>
                                      </p:cBhvr>
                                      <p:to>
                                        <p:strVal val="hidden"/>
                                      </p:to>
                                    </p:set>
                                  </p:childTnLst>
                                </p:cTn>
                              </p:par>
                              <p:par>
                                <p:cTn id="28" presetID="17" presetClass="entr" presetSubtype="4" fill="hold" grpId="0" nodeType="withEffect">
                                  <p:stCondLst>
                                    <p:cond delay="0"/>
                                  </p:stCondLst>
                                  <p:childTnLst>
                                    <p:set>
                                      <p:cBhvr>
                                        <p:cTn id="29" dur="1" fill="hold">
                                          <p:stCondLst>
                                            <p:cond delay="0"/>
                                          </p:stCondLst>
                                        </p:cTn>
                                        <p:tgtEl>
                                          <p:spTgt spid="70"/>
                                        </p:tgtEl>
                                        <p:attrNameLst>
                                          <p:attrName>style.visibility</p:attrName>
                                        </p:attrNameLst>
                                      </p:cBhvr>
                                      <p:to>
                                        <p:strVal val="visible"/>
                                      </p:to>
                                    </p:set>
                                    <p:anim calcmode="lin" valueType="num">
                                      <p:cBhvr>
                                        <p:cTn id="30" dur="3000" fill="hold"/>
                                        <p:tgtEl>
                                          <p:spTgt spid="70"/>
                                        </p:tgtEl>
                                        <p:attrNameLst>
                                          <p:attrName>ppt_x</p:attrName>
                                        </p:attrNameLst>
                                      </p:cBhvr>
                                      <p:tavLst>
                                        <p:tav tm="0">
                                          <p:val>
                                            <p:strVal val="#ppt_x"/>
                                          </p:val>
                                        </p:tav>
                                        <p:tav tm="100000">
                                          <p:val>
                                            <p:strVal val="#ppt_x"/>
                                          </p:val>
                                        </p:tav>
                                      </p:tavLst>
                                    </p:anim>
                                    <p:anim calcmode="lin" valueType="num">
                                      <p:cBhvr>
                                        <p:cTn id="31" dur="3000" fill="hold"/>
                                        <p:tgtEl>
                                          <p:spTgt spid="70"/>
                                        </p:tgtEl>
                                        <p:attrNameLst>
                                          <p:attrName>ppt_y</p:attrName>
                                        </p:attrNameLst>
                                      </p:cBhvr>
                                      <p:tavLst>
                                        <p:tav tm="0">
                                          <p:val>
                                            <p:strVal val="#ppt_y+#ppt_h/2"/>
                                          </p:val>
                                        </p:tav>
                                        <p:tav tm="100000">
                                          <p:val>
                                            <p:strVal val="#ppt_y"/>
                                          </p:val>
                                        </p:tav>
                                      </p:tavLst>
                                    </p:anim>
                                    <p:anim calcmode="lin" valueType="num">
                                      <p:cBhvr>
                                        <p:cTn id="32" dur="3000" fill="hold"/>
                                        <p:tgtEl>
                                          <p:spTgt spid="70"/>
                                        </p:tgtEl>
                                        <p:attrNameLst>
                                          <p:attrName>ppt_w</p:attrName>
                                        </p:attrNameLst>
                                      </p:cBhvr>
                                      <p:tavLst>
                                        <p:tav tm="0">
                                          <p:val>
                                            <p:strVal val="#ppt_w"/>
                                          </p:val>
                                        </p:tav>
                                        <p:tav tm="100000">
                                          <p:val>
                                            <p:strVal val="#ppt_w"/>
                                          </p:val>
                                        </p:tav>
                                      </p:tavLst>
                                    </p:anim>
                                    <p:anim calcmode="lin" valueType="num">
                                      <p:cBhvr>
                                        <p:cTn id="33" dur="3000" fill="hold"/>
                                        <p:tgtEl>
                                          <p:spTgt spid="70"/>
                                        </p:tgtEl>
                                        <p:attrNameLst>
                                          <p:attrName>ppt_h</p:attrName>
                                        </p:attrNameLst>
                                      </p:cBhvr>
                                      <p:tavLst>
                                        <p:tav tm="0">
                                          <p:val>
                                            <p:fltVal val="0"/>
                                          </p:val>
                                        </p:tav>
                                        <p:tav tm="100000">
                                          <p:val>
                                            <p:strVal val="#ppt_h"/>
                                          </p:val>
                                        </p:tav>
                                      </p:tavLst>
                                    </p:anim>
                                  </p:childTnLst>
                                </p:cTn>
                              </p:par>
                              <p:par>
                                <p:cTn id="34" presetID="2" presetClass="exit" presetSubtype="6" fill="hold" grpId="1" nodeType="withEffect">
                                  <p:stCondLst>
                                    <p:cond delay="0"/>
                                  </p:stCondLst>
                                  <p:childTnLst>
                                    <p:anim calcmode="lin" valueType="num">
                                      <p:cBhvr additive="base">
                                        <p:cTn id="35" dur="4000"/>
                                        <p:tgtEl>
                                          <p:spTgt spid="70"/>
                                        </p:tgtEl>
                                        <p:attrNameLst>
                                          <p:attrName>ppt_x</p:attrName>
                                        </p:attrNameLst>
                                      </p:cBhvr>
                                      <p:tavLst>
                                        <p:tav tm="0">
                                          <p:val>
                                            <p:strVal val="ppt_x"/>
                                          </p:val>
                                        </p:tav>
                                        <p:tav tm="100000">
                                          <p:val>
                                            <p:strVal val="1+ppt_w/2"/>
                                          </p:val>
                                        </p:tav>
                                      </p:tavLst>
                                    </p:anim>
                                    <p:anim calcmode="lin" valueType="num">
                                      <p:cBhvr additive="base">
                                        <p:cTn id="36" dur="4000"/>
                                        <p:tgtEl>
                                          <p:spTgt spid="70"/>
                                        </p:tgtEl>
                                        <p:attrNameLst>
                                          <p:attrName>ppt_y</p:attrName>
                                        </p:attrNameLst>
                                      </p:cBhvr>
                                      <p:tavLst>
                                        <p:tav tm="0">
                                          <p:val>
                                            <p:strVal val="ppt_y"/>
                                          </p:val>
                                        </p:tav>
                                        <p:tav tm="100000">
                                          <p:val>
                                            <p:strVal val="1+ppt_h/2"/>
                                          </p:val>
                                        </p:tav>
                                      </p:tavLst>
                                    </p:anim>
                                    <p:set>
                                      <p:cBhvr>
                                        <p:cTn id="37" dur="1" fill="hold">
                                          <p:stCondLst>
                                            <p:cond delay="3999"/>
                                          </p:stCondLst>
                                        </p:cTn>
                                        <p:tgtEl>
                                          <p:spTgt spid="70"/>
                                        </p:tgtEl>
                                        <p:attrNameLst>
                                          <p:attrName>style.visibility</p:attrName>
                                        </p:attrNameLst>
                                      </p:cBhvr>
                                      <p:to>
                                        <p:strVal val="hidden"/>
                                      </p:to>
                                    </p:set>
                                  </p:childTnLst>
                                </p:cTn>
                              </p:par>
                              <p:par>
                                <p:cTn id="38" presetID="17" presetClass="entr" presetSubtype="4" fill="hold" grpId="0" nodeType="withEffect">
                                  <p:stCondLst>
                                    <p:cond delay="0"/>
                                  </p:stCondLst>
                                  <p:childTnLst>
                                    <p:set>
                                      <p:cBhvr>
                                        <p:cTn id="39" dur="1" fill="hold">
                                          <p:stCondLst>
                                            <p:cond delay="0"/>
                                          </p:stCondLst>
                                        </p:cTn>
                                        <p:tgtEl>
                                          <p:spTgt spid="71"/>
                                        </p:tgtEl>
                                        <p:attrNameLst>
                                          <p:attrName>style.visibility</p:attrName>
                                        </p:attrNameLst>
                                      </p:cBhvr>
                                      <p:to>
                                        <p:strVal val="visible"/>
                                      </p:to>
                                    </p:set>
                                    <p:anim calcmode="lin" valueType="num">
                                      <p:cBhvr>
                                        <p:cTn id="40" dur="3000" fill="hold"/>
                                        <p:tgtEl>
                                          <p:spTgt spid="71"/>
                                        </p:tgtEl>
                                        <p:attrNameLst>
                                          <p:attrName>ppt_x</p:attrName>
                                        </p:attrNameLst>
                                      </p:cBhvr>
                                      <p:tavLst>
                                        <p:tav tm="0">
                                          <p:val>
                                            <p:strVal val="#ppt_x"/>
                                          </p:val>
                                        </p:tav>
                                        <p:tav tm="100000">
                                          <p:val>
                                            <p:strVal val="#ppt_x"/>
                                          </p:val>
                                        </p:tav>
                                      </p:tavLst>
                                    </p:anim>
                                    <p:anim calcmode="lin" valueType="num">
                                      <p:cBhvr>
                                        <p:cTn id="41" dur="3000" fill="hold"/>
                                        <p:tgtEl>
                                          <p:spTgt spid="71"/>
                                        </p:tgtEl>
                                        <p:attrNameLst>
                                          <p:attrName>ppt_y</p:attrName>
                                        </p:attrNameLst>
                                      </p:cBhvr>
                                      <p:tavLst>
                                        <p:tav tm="0">
                                          <p:val>
                                            <p:strVal val="#ppt_y+#ppt_h/2"/>
                                          </p:val>
                                        </p:tav>
                                        <p:tav tm="100000">
                                          <p:val>
                                            <p:strVal val="#ppt_y"/>
                                          </p:val>
                                        </p:tav>
                                      </p:tavLst>
                                    </p:anim>
                                    <p:anim calcmode="lin" valueType="num">
                                      <p:cBhvr>
                                        <p:cTn id="42" dur="3000" fill="hold"/>
                                        <p:tgtEl>
                                          <p:spTgt spid="71"/>
                                        </p:tgtEl>
                                        <p:attrNameLst>
                                          <p:attrName>ppt_w</p:attrName>
                                        </p:attrNameLst>
                                      </p:cBhvr>
                                      <p:tavLst>
                                        <p:tav tm="0">
                                          <p:val>
                                            <p:strVal val="#ppt_w"/>
                                          </p:val>
                                        </p:tav>
                                        <p:tav tm="100000">
                                          <p:val>
                                            <p:strVal val="#ppt_w"/>
                                          </p:val>
                                        </p:tav>
                                      </p:tavLst>
                                    </p:anim>
                                    <p:anim calcmode="lin" valueType="num">
                                      <p:cBhvr>
                                        <p:cTn id="43" dur="3000" fill="hold"/>
                                        <p:tgtEl>
                                          <p:spTgt spid="71"/>
                                        </p:tgtEl>
                                        <p:attrNameLst>
                                          <p:attrName>ppt_h</p:attrName>
                                        </p:attrNameLst>
                                      </p:cBhvr>
                                      <p:tavLst>
                                        <p:tav tm="0">
                                          <p:val>
                                            <p:fltVal val="0"/>
                                          </p:val>
                                        </p:tav>
                                        <p:tav tm="100000">
                                          <p:val>
                                            <p:strVal val="#ppt_h"/>
                                          </p:val>
                                        </p:tav>
                                      </p:tavLst>
                                    </p:anim>
                                  </p:childTnLst>
                                </p:cTn>
                              </p:par>
                              <p:par>
                                <p:cTn id="44" presetID="2" presetClass="exit" presetSubtype="6" fill="hold" grpId="1" nodeType="withEffect">
                                  <p:stCondLst>
                                    <p:cond delay="0"/>
                                  </p:stCondLst>
                                  <p:childTnLst>
                                    <p:anim calcmode="lin" valueType="num">
                                      <p:cBhvr additive="base">
                                        <p:cTn id="45" dur="4000"/>
                                        <p:tgtEl>
                                          <p:spTgt spid="71"/>
                                        </p:tgtEl>
                                        <p:attrNameLst>
                                          <p:attrName>ppt_x</p:attrName>
                                        </p:attrNameLst>
                                      </p:cBhvr>
                                      <p:tavLst>
                                        <p:tav tm="0">
                                          <p:val>
                                            <p:strVal val="ppt_x"/>
                                          </p:val>
                                        </p:tav>
                                        <p:tav tm="100000">
                                          <p:val>
                                            <p:strVal val="1+ppt_w/2"/>
                                          </p:val>
                                        </p:tav>
                                      </p:tavLst>
                                    </p:anim>
                                    <p:anim calcmode="lin" valueType="num">
                                      <p:cBhvr additive="base">
                                        <p:cTn id="46" dur="4000"/>
                                        <p:tgtEl>
                                          <p:spTgt spid="71"/>
                                        </p:tgtEl>
                                        <p:attrNameLst>
                                          <p:attrName>ppt_y</p:attrName>
                                        </p:attrNameLst>
                                      </p:cBhvr>
                                      <p:tavLst>
                                        <p:tav tm="0">
                                          <p:val>
                                            <p:strVal val="ppt_y"/>
                                          </p:val>
                                        </p:tav>
                                        <p:tav tm="100000">
                                          <p:val>
                                            <p:strVal val="1+ppt_h/2"/>
                                          </p:val>
                                        </p:tav>
                                      </p:tavLst>
                                    </p:anim>
                                    <p:set>
                                      <p:cBhvr>
                                        <p:cTn id="47" dur="1" fill="hold">
                                          <p:stCondLst>
                                            <p:cond delay="3999"/>
                                          </p:stCondLst>
                                        </p:cTn>
                                        <p:tgtEl>
                                          <p:spTgt spid="71"/>
                                        </p:tgtEl>
                                        <p:attrNameLst>
                                          <p:attrName>style.visibility</p:attrName>
                                        </p:attrNameLst>
                                      </p:cBhvr>
                                      <p:to>
                                        <p:strVal val="hidden"/>
                                      </p:to>
                                    </p:set>
                                  </p:childTnLst>
                                </p:cTn>
                              </p:par>
                              <p:par>
                                <p:cTn id="48" presetID="17" presetClass="entr" presetSubtype="4" fill="hold" grpId="0" nodeType="withEffect">
                                  <p:stCondLst>
                                    <p:cond delay="0"/>
                                  </p:stCondLst>
                                  <p:childTnLst>
                                    <p:set>
                                      <p:cBhvr>
                                        <p:cTn id="49" dur="1" fill="hold">
                                          <p:stCondLst>
                                            <p:cond delay="0"/>
                                          </p:stCondLst>
                                        </p:cTn>
                                        <p:tgtEl>
                                          <p:spTgt spid="72"/>
                                        </p:tgtEl>
                                        <p:attrNameLst>
                                          <p:attrName>style.visibility</p:attrName>
                                        </p:attrNameLst>
                                      </p:cBhvr>
                                      <p:to>
                                        <p:strVal val="visible"/>
                                      </p:to>
                                    </p:set>
                                    <p:anim calcmode="lin" valueType="num">
                                      <p:cBhvr>
                                        <p:cTn id="50" dur="3000" fill="hold"/>
                                        <p:tgtEl>
                                          <p:spTgt spid="72"/>
                                        </p:tgtEl>
                                        <p:attrNameLst>
                                          <p:attrName>ppt_x</p:attrName>
                                        </p:attrNameLst>
                                      </p:cBhvr>
                                      <p:tavLst>
                                        <p:tav tm="0">
                                          <p:val>
                                            <p:strVal val="#ppt_x"/>
                                          </p:val>
                                        </p:tav>
                                        <p:tav tm="100000">
                                          <p:val>
                                            <p:strVal val="#ppt_x"/>
                                          </p:val>
                                        </p:tav>
                                      </p:tavLst>
                                    </p:anim>
                                    <p:anim calcmode="lin" valueType="num">
                                      <p:cBhvr>
                                        <p:cTn id="51" dur="3000" fill="hold"/>
                                        <p:tgtEl>
                                          <p:spTgt spid="72"/>
                                        </p:tgtEl>
                                        <p:attrNameLst>
                                          <p:attrName>ppt_y</p:attrName>
                                        </p:attrNameLst>
                                      </p:cBhvr>
                                      <p:tavLst>
                                        <p:tav tm="0">
                                          <p:val>
                                            <p:strVal val="#ppt_y+#ppt_h/2"/>
                                          </p:val>
                                        </p:tav>
                                        <p:tav tm="100000">
                                          <p:val>
                                            <p:strVal val="#ppt_y"/>
                                          </p:val>
                                        </p:tav>
                                      </p:tavLst>
                                    </p:anim>
                                    <p:anim calcmode="lin" valueType="num">
                                      <p:cBhvr>
                                        <p:cTn id="52" dur="3000" fill="hold"/>
                                        <p:tgtEl>
                                          <p:spTgt spid="72"/>
                                        </p:tgtEl>
                                        <p:attrNameLst>
                                          <p:attrName>ppt_w</p:attrName>
                                        </p:attrNameLst>
                                      </p:cBhvr>
                                      <p:tavLst>
                                        <p:tav tm="0">
                                          <p:val>
                                            <p:strVal val="#ppt_w"/>
                                          </p:val>
                                        </p:tav>
                                        <p:tav tm="100000">
                                          <p:val>
                                            <p:strVal val="#ppt_w"/>
                                          </p:val>
                                        </p:tav>
                                      </p:tavLst>
                                    </p:anim>
                                    <p:anim calcmode="lin" valueType="num">
                                      <p:cBhvr>
                                        <p:cTn id="53" dur="3000" fill="hold"/>
                                        <p:tgtEl>
                                          <p:spTgt spid="72"/>
                                        </p:tgtEl>
                                        <p:attrNameLst>
                                          <p:attrName>ppt_h</p:attrName>
                                        </p:attrNameLst>
                                      </p:cBhvr>
                                      <p:tavLst>
                                        <p:tav tm="0">
                                          <p:val>
                                            <p:fltVal val="0"/>
                                          </p:val>
                                        </p:tav>
                                        <p:tav tm="100000">
                                          <p:val>
                                            <p:strVal val="#ppt_h"/>
                                          </p:val>
                                        </p:tav>
                                      </p:tavLst>
                                    </p:anim>
                                  </p:childTnLst>
                                </p:cTn>
                              </p:par>
                              <p:par>
                                <p:cTn id="54" presetID="2" presetClass="exit" presetSubtype="6" fill="hold" grpId="1" nodeType="withEffect">
                                  <p:stCondLst>
                                    <p:cond delay="0"/>
                                  </p:stCondLst>
                                  <p:childTnLst>
                                    <p:anim calcmode="lin" valueType="num">
                                      <p:cBhvr additive="base">
                                        <p:cTn id="55" dur="4000"/>
                                        <p:tgtEl>
                                          <p:spTgt spid="72"/>
                                        </p:tgtEl>
                                        <p:attrNameLst>
                                          <p:attrName>ppt_x</p:attrName>
                                        </p:attrNameLst>
                                      </p:cBhvr>
                                      <p:tavLst>
                                        <p:tav tm="0">
                                          <p:val>
                                            <p:strVal val="ppt_x"/>
                                          </p:val>
                                        </p:tav>
                                        <p:tav tm="100000">
                                          <p:val>
                                            <p:strVal val="1+ppt_w/2"/>
                                          </p:val>
                                        </p:tav>
                                      </p:tavLst>
                                    </p:anim>
                                    <p:anim calcmode="lin" valueType="num">
                                      <p:cBhvr additive="base">
                                        <p:cTn id="56" dur="4000"/>
                                        <p:tgtEl>
                                          <p:spTgt spid="72"/>
                                        </p:tgtEl>
                                        <p:attrNameLst>
                                          <p:attrName>ppt_y</p:attrName>
                                        </p:attrNameLst>
                                      </p:cBhvr>
                                      <p:tavLst>
                                        <p:tav tm="0">
                                          <p:val>
                                            <p:strVal val="ppt_y"/>
                                          </p:val>
                                        </p:tav>
                                        <p:tav tm="100000">
                                          <p:val>
                                            <p:strVal val="1+ppt_h/2"/>
                                          </p:val>
                                        </p:tav>
                                      </p:tavLst>
                                    </p:anim>
                                    <p:set>
                                      <p:cBhvr>
                                        <p:cTn id="57" dur="1" fill="hold">
                                          <p:stCondLst>
                                            <p:cond delay="3999"/>
                                          </p:stCondLst>
                                        </p:cTn>
                                        <p:tgtEl>
                                          <p:spTgt spid="72"/>
                                        </p:tgtEl>
                                        <p:attrNameLst>
                                          <p:attrName>style.visibility</p:attrName>
                                        </p:attrNameLst>
                                      </p:cBhvr>
                                      <p:to>
                                        <p:strVal val="hidden"/>
                                      </p:to>
                                    </p:set>
                                  </p:childTnLst>
                                </p:cTn>
                              </p:par>
                              <p:par>
                                <p:cTn id="58" presetID="17" presetClass="entr" presetSubtype="4" fill="hold" grpId="0" nodeType="withEffect">
                                  <p:stCondLst>
                                    <p:cond delay="0"/>
                                  </p:stCondLst>
                                  <p:childTnLst>
                                    <p:set>
                                      <p:cBhvr>
                                        <p:cTn id="59" dur="1" fill="hold">
                                          <p:stCondLst>
                                            <p:cond delay="0"/>
                                          </p:stCondLst>
                                        </p:cTn>
                                        <p:tgtEl>
                                          <p:spTgt spid="73"/>
                                        </p:tgtEl>
                                        <p:attrNameLst>
                                          <p:attrName>style.visibility</p:attrName>
                                        </p:attrNameLst>
                                      </p:cBhvr>
                                      <p:to>
                                        <p:strVal val="visible"/>
                                      </p:to>
                                    </p:set>
                                    <p:anim calcmode="lin" valueType="num">
                                      <p:cBhvr>
                                        <p:cTn id="60" dur="3000" fill="hold"/>
                                        <p:tgtEl>
                                          <p:spTgt spid="73"/>
                                        </p:tgtEl>
                                        <p:attrNameLst>
                                          <p:attrName>ppt_x</p:attrName>
                                        </p:attrNameLst>
                                      </p:cBhvr>
                                      <p:tavLst>
                                        <p:tav tm="0">
                                          <p:val>
                                            <p:strVal val="#ppt_x"/>
                                          </p:val>
                                        </p:tav>
                                        <p:tav tm="100000">
                                          <p:val>
                                            <p:strVal val="#ppt_x"/>
                                          </p:val>
                                        </p:tav>
                                      </p:tavLst>
                                    </p:anim>
                                    <p:anim calcmode="lin" valueType="num">
                                      <p:cBhvr>
                                        <p:cTn id="61" dur="3000" fill="hold"/>
                                        <p:tgtEl>
                                          <p:spTgt spid="73"/>
                                        </p:tgtEl>
                                        <p:attrNameLst>
                                          <p:attrName>ppt_y</p:attrName>
                                        </p:attrNameLst>
                                      </p:cBhvr>
                                      <p:tavLst>
                                        <p:tav tm="0">
                                          <p:val>
                                            <p:strVal val="#ppt_y+#ppt_h/2"/>
                                          </p:val>
                                        </p:tav>
                                        <p:tav tm="100000">
                                          <p:val>
                                            <p:strVal val="#ppt_y"/>
                                          </p:val>
                                        </p:tav>
                                      </p:tavLst>
                                    </p:anim>
                                    <p:anim calcmode="lin" valueType="num">
                                      <p:cBhvr>
                                        <p:cTn id="62" dur="3000" fill="hold"/>
                                        <p:tgtEl>
                                          <p:spTgt spid="73"/>
                                        </p:tgtEl>
                                        <p:attrNameLst>
                                          <p:attrName>ppt_w</p:attrName>
                                        </p:attrNameLst>
                                      </p:cBhvr>
                                      <p:tavLst>
                                        <p:tav tm="0">
                                          <p:val>
                                            <p:strVal val="#ppt_w"/>
                                          </p:val>
                                        </p:tav>
                                        <p:tav tm="100000">
                                          <p:val>
                                            <p:strVal val="#ppt_w"/>
                                          </p:val>
                                        </p:tav>
                                      </p:tavLst>
                                    </p:anim>
                                    <p:anim calcmode="lin" valueType="num">
                                      <p:cBhvr>
                                        <p:cTn id="63" dur="3000" fill="hold"/>
                                        <p:tgtEl>
                                          <p:spTgt spid="73"/>
                                        </p:tgtEl>
                                        <p:attrNameLst>
                                          <p:attrName>ppt_h</p:attrName>
                                        </p:attrNameLst>
                                      </p:cBhvr>
                                      <p:tavLst>
                                        <p:tav tm="0">
                                          <p:val>
                                            <p:fltVal val="0"/>
                                          </p:val>
                                        </p:tav>
                                        <p:tav tm="100000">
                                          <p:val>
                                            <p:strVal val="#ppt_h"/>
                                          </p:val>
                                        </p:tav>
                                      </p:tavLst>
                                    </p:anim>
                                  </p:childTnLst>
                                </p:cTn>
                              </p:par>
                              <p:par>
                                <p:cTn id="64" presetID="2" presetClass="exit" presetSubtype="6" fill="hold" grpId="1" nodeType="withEffect">
                                  <p:stCondLst>
                                    <p:cond delay="0"/>
                                  </p:stCondLst>
                                  <p:childTnLst>
                                    <p:anim calcmode="lin" valueType="num">
                                      <p:cBhvr additive="base">
                                        <p:cTn id="65" dur="4000"/>
                                        <p:tgtEl>
                                          <p:spTgt spid="73"/>
                                        </p:tgtEl>
                                        <p:attrNameLst>
                                          <p:attrName>ppt_x</p:attrName>
                                        </p:attrNameLst>
                                      </p:cBhvr>
                                      <p:tavLst>
                                        <p:tav tm="0">
                                          <p:val>
                                            <p:strVal val="ppt_x"/>
                                          </p:val>
                                        </p:tav>
                                        <p:tav tm="100000">
                                          <p:val>
                                            <p:strVal val="1+ppt_w/2"/>
                                          </p:val>
                                        </p:tav>
                                      </p:tavLst>
                                    </p:anim>
                                    <p:anim calcmode="lin" valueType="num">
                                      <p:cBhvr additive="base">
                                        <p:cTn id="66" dur="4000"/>
                                        <p:tgtEl>
                                          <p:spTgt spid="73"/>
                                        </p:tgtEl>
                                        <p:attrNameLst>
                                          <p:attrName>ppt_y</p:attrName>
                                        </p:attrNameLst>
                                      </p:cBhvr>
                                      <p:tavLst>
                                        <p:tav tm="0">
                                          <p:val>
                                            <p:strVal val="ppt_y"/>
                                          </p:val>
                                        </p:tav>
                                        <p:tav tm="100000">
                                          <p:val>
                                            <p:strVal val="1+ppt_h/2"/>
                                          </p:val>
                                        </p:tav>
                                      </p:tavLst>
                                    </p:anim>
                                    <p:set>
                                      <p:cBhvr>
                                        <p:cTn id="67" dur="1" fill="hold">
                                          <p:stCondLst>
                                            <p:cond delay="3999"/>
                                          </p:stCondLst>
                                        </p:cTn>
                                        <p:tgtEl>
                                          <p:spTgt spid="73"/>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74"/>
                                        </p:tgtEl>
                                        <p:attrNameLst>
                                          <p:attrName>style.visibility</p:attrName>
                                        </p:attrNameLst>
                                      </p:cBhvr>
                                      <p:to>
                                        <p:strVal val="visible"/>
                                      </p:to>
                                    </p:set>
                                    <p:anim calcmode="lin" valueType="num">
                                      <p:cBhvr>
                                        <p:cTn id="70" dur="3000" fill="hold"/>
                                        <p:tgtEl>
                                          <p:spTgt spid="74"/>
                                        </p:tgtEl>
                                        <p:attrNameLst>
                                          <p:attrName>ppt_x</p:attrName>
                                        </p:attrNameLst>
                                      </p:cBhvr>
                                      <p:tavLst>
                                        <p:tav tm="0">
                                          <p:val>
                                            <p:strVal val="#ppt_x"/>
                                          </p:val>
                                        </p:tav>
                                        <p:tav tm="100000">
                                          <p:val>
                                            <p:strVal val="#ppt_x"/>
                                          </p:val>
                                        </p:tav>
                                      </p:tavLst>
                                    </p:anim>
                                    <p:anim calcmode="lin" valueType="num">
                                      <p:cBhvr>
                                        <p:cTn id="71" dur="3000" fill="hold"/>
                                        <p:tgtEl>
                                          <p:spTgt spid="74"/>
                                        </p:tgtEl>
                                        <p:attrNameLst>
                                          <p:attrName>ppt_y</p:attrName>
                                        </p:attrNameLst>
                                      </p:cBhvr>
                                      <p:tavLst>
                                        <p:tav tm="0">
                                          <p:val>
                                            <p:strVal val="#ppt_y+#ppt_h/2"/>
                                          </p:val>
                                        </p:tav>
                                        <p:tav tm="100000">
                                          <p:val>
                                            <p:strVal val="#ppt_y"/>
                                          </p:val>
                                        </p:tav>
                                      </p:tavLst>
                                    </p:anim>
                                    <p:anim calcmode="lin" valueType="num">
                                      <p:cBhvr>
                                        <p:cTn id="72" dur="3000" fill="hold"/>
                                        <p:tgtEl>
                                          <p:spTgt spid="74"/>
                                        </p:tgtEl>
                                        <p:attrNameLst>
                                          <p:attrName>ppt_w</p:attrName>
                                        </p:attrNameLst>
                                      </p:cBhvr>
                                      <p:tavLst>
                                        <p:tav tm="0">
                                          <p:val>
                                            <p:strVal val="#ppt_w"/>
                                          </p:val>
                                        </p:tav>
                                        <p:tav tm="100000">
                                          <p:val>
                                            <p:strVal val="#ppt_w"/>
                                          </p:val>
                                        </p:tav>
                                      </p:tavLst>
                                    </p:anim>
                                    <p:anim calcmode="lin" valueType="num">
                                      <p:cBhvr>
                                        <p:cTn id="73" dur="3000" fill="hold"/>
                                        <p:tgtEl>
                                          <p:spTgt spid="74"/>
                                        </p:tgtEl>
                                        <p:attrNameLst>
                                          <p:attrName>ppt_h</p:attrName>
                                        </p:attrNameLst>
                                      </p:cBhvr>
                                      <p:tavLst>
                                        <p:tav tm="0">
                                          <p:val>
                                            <p:fltVal val="0"/>
                                          </p:val>
                                        </p:tav>
                                        <p:tav tm="100000">
                                          <p:val>
                                            <p:strVal val="#ppt_h"/>
                                          </p:val>
                                        </p:tav>
                                      </p:tavLst>
                                    </p:anim>
                                  </p:childTnLst>
                                </p:cTn>
                              </p:par>
                              <p:par>
                                <p:cTn id="74" presetID="2" presetClass="exit" presetSubtype="6" fill="hold" grpId="1" nodeType="withEffect">
                                  <p:stCondLst>
                                    <p:cond delay="0"/>
                                  </p:stCondLst>
                                  <p:childTnLst>
                                    <p:anim calcmode="lin" valueType="num">
                                      <p:cBhvr additive="base">
                                        <p:cTn id="75" dur="4000"/>
                                        <p:tgtEl>
                                          <p:spTgt spid="74"/>
                                        </p:tgtEl>
                                        <p:attrNameLst>
                                          <p:attrName>ppt_x</p:attrName>
                                        </p:attrNameLst>
                                      </p:cBhvr>
                                      <p:tavLst>
                                        <p:tav tm="0">
                                          <p:val>
                                            <p:strVal val="ppt_x"/>
                                          </p:val>
                                        </p:tav>
                                        <p:tav tm="100000">
                                          <p:val>
                                            <p:strVal val="1+ppt_w/2"/>
                                          </p:val>
                                        </p:tav>
                                      </p:tavLst>
                                    </p:anim>
                                    <p:anim calcmode="lin" valueType="num">
                                      <p:cBhvr additive="base">
                                        <p:cTn id="76" dur="4000"/>
                                        <p:tgtEl>
                                          <p:spTgt spid="74"/>
                                        </p:tgtEl>
                                        <p:attrNameLst>
                                          <p:attrName>ppt_y</p:attrName>
                                        </p:attrNameLst>
                                      </p:cBhvr>
                                      <p:tavLst>
                                        <p:tav tm="0">
                                          <p:val>
                                            <p:strVal val="ppt_y"/>
                                          </p:val>
                                        </p:tav>
                                        <p:tav tm="100000">
                                          <p:val>
                                            <p:strVal val="1+ppt_h/2"/>
                                          </p:val>
                                        </p:tav>
                                      </p:tavLst>
                                    </p:anim>
                                    <p:set>
                                      <p:cBhvr>
                                        <p:cTn id="77" dur="1" fill="hold">
                                          <p:stCondLst>
                                            <p:cond delay="3999"/>
                                          </p:stCondLst>
                                        </p:cTn>
                                        <p:tgtEl>
                                          <p:spTgt spid="74"/>
                                        </p:tgtEl>
                                        <p:attrNameLst>
                                          <p:attrName>style.visibility</p:attrName>
                                        </p:attrNameLst>
                                      </p:cBhvr>
                                      <p:to>
                                        <p:strVal val="hidden"/>
                                      </p:to>
                                    </p:set>
                                  </p:childTnLst>
                                </p:cTn>
                              </p:par>
                              <p:par>
                                <p:cTn id="78" presetID="17" presetClass="entr" presetSubtype="4" fill="hold" grpId="0" nodeType="withEffect">
                                  <p:stCondLst>
                                    <p:cond delay="0"/>
                                  </p:stCondLst>
                                  <p:childTnLst>
                                    <p:set>
                                      <p:cBhvr>
                                        <p:cTn id="79" dur="1" fill="hold">
                                          <p:stCondLst>
                                            <p:cond delay="0"/>
                                          </p:stCondLst>
                                        </p:cTn>
                                        <p:tgtEl>
                                          <p:spTgt spid="96"/>
                                        </p:tgtEl>
                                        <p:attrNameLst>
                                          <p:attrName>style.visibility</p:attrName>
                                        </p:attrNameLst>
                                      </p:cBhvr>
                                      <p:to>
                                        <p:strVal val="visible"/>
                                      </p:to>
                                    </p:set>
                                    <p:anim calcmode="lin" valueType="num">
                                      <p:cBhvr>
                                        <p:cTn id="80" dur="3000" fill="hold"/>
                                        <p:tgtEl>
                                          <p:spTgt spid="96"/>
                                        </p:tgtEl>
                                        <p:attrNameLst>
                                          <p:attrName>ppt_x</p:attrName>
                                        </p:attrNameLst>
                                      </p:cBhvr>
                                      <p:tavLst>
                                        <p:tav tm="0">
                                          <p:val>
                                            <p:strVal val="#ppt_x"/>
                                          </p:val>
                                        </p:tav>
                                        <p:tav tm="100000">
                                          <p:val>
                                            <p:strVal val="#ppt_x"/>
                                          </p:val>
                                        </p:tav>
                                      </p:tavLst>
                                    </p:anim>
                                    <p:anim calcmode="lin" valueType="num">
                                      <p:cBhvr>
                                        <p:cTn id="81" dur="3000" fill="hold"/>
                                        <p:tgtEl>
                                          <p:spTgt spid="96"/>
                                        </p:tgtEl>
                                        <p:attrNameLst>
                                          <p:attrName>ppt_y</p:attrName>
                                        </p:attrNameLst>
                                      </p:cBhvr>
                                      <p:tavLst>
                                        <p:tav tm="0">
                                          <p:val>
                                            <p:strVal val="#ppt_y+#ppt_h/2"/>
                                          </p:val>
                                        </p:tav>
                                        <p:tav tm="100000">
                                          <p:val>
                                            <p:strVal val="#ppt_y"/>
                                          </p:val>
                                        </p:tav>
                                      </p:tavLst>
                                    </p:anim>
                                    <p:anim calcmode="lin" valueType="num">
                                      <p:cBhvr>
                                        <p:cTn id="82" dur="3000" fill="hold"/>
                                        <p:tgtEl>
                                          <p:spTgt spid="96"/>
                                        </p:tgtEl>
                                        <p:attrNameLst>
                                          <p:attrName>ppt_w</p:attrName>
                                        </p:attrNameLst>
                                      </p:cBhvr>
                                      <p:tavLst>
                                        <p:tav tm="0">
                                          <p:val>
                                            <p:strVal val="#ppt_w"/>
                                          </p:val>
                                        </p:tav>
                                        <p:tav tm="100000">
                                          <p:val>
                                            <p:strVal val="#ppt_w"/>
                                          </p:val>
                                        </p:tav>
                                      </p:tavLst>
                                    </p:anim>
                                    <p:anim calcmode="lin" valueType="num">
                                      <p:cBhvr>
                                        <p:cTn id="83" dur="3000" fill="hold"/>
                                        <p:tgtEl>
                                          <p:spTgt spid="96"/>
                                        </p:tgtEl>
                                        <p:attrNameLst>
                                          <p:attrName>ppt_h</p:attrName>
                                        </p:attrNameLst>
                                      </p:cBhvr>
                                      <p:tavLst>
                                        <p:tav tm="0">
                                          <p:val>
                                            <p:fltVal val="0"/>
                                          </p:val>
                                        </p:tav>
                                        <p:tav tm="100000">
                                          <p:val>
                                            <p:strVal val="#ppt_h"/>
                                          </p:val>
                                        </p:tav>
                                      </p:tavLst>
                                    </p:anim>
                                  </p:childTnLst>
                                </p:cTn>
                              </p:par>
                              <p:par>
                                <p:cTn id="84" presetID="2" presetClass="exit" presetSubtype="12" fill="hold" grpId="1" nodeType="withEffect">
                                  <p:stCondLst>
                                    <p:cond delay="0"/>
                                  </p:stCondLst>
                                  <p:childTnLst>
                                    <p:anim calcmode="lin" valueType="num">
                                      <p:cBhvr additive="base">
                                        <p:cTn id="85" dur="4000"/>
                                        <p:tgtEl>
                                          <p:spTgt spid="96"/>
                                        </p:tgtEl>
                                        <p:attrNameLst>
                                          <p:attrName>ppt_x</p:attrName>
                                        </p:attrNameLst>
                                      </p:cBhvr>
                                      <p:tavLst>
                                        <p:tav tm="0">
                                          <p:val>
                                            <p:strVal val="ppt_x"/>
                                          </p:val>
                                        </p:tav>
                                        <p:tav tm="100000">
                                          <p:val>
                                            <p:strVal val="0-ppt_w/2"/>
                                          </p:val>
                                        </p:tav>
                                      </p:tavLst>
                                    </p:anim>
                                    <p:anim calcmode="lin" valueType="num">
                                      <p:cBhvr additive="base">
                                        <p:cTn id="86" dur="4000"/>
                                        <p:tgtEl>
                                          <p:spTgt spid="96"/>
                                        </p:tgtEl>
                                        <p:attrNameLst>
                                          <p:attrName>ppt_y</p:attrName>
                                        </p:attrNameLst>
                                      </p:cBhvr>
                                      <p:tavLst>
                                        <p:tav tm="0">
                                          <p:val>
                                            <p:strVal val="ppt_y"/>
                                          </p:val>
                                        </p:tav>
                                        <p:tav tm="100000">
                                          <p:val>
                                            <p:strVal val="1+ppt_h/2"/>
                                          </p:val>
                                        </p:tav>
                                      </p:tavLst>
                                    </p:anim>
                                    <p:set>
                                      <p:cBhvr>
                                        <p:cTn id="87" dur="1" fill="hold">
                                          <p:stCondLst>
                                            <p:cond delay="3999"/>
                                          </p:stCondLst>
                                        </p:cTn>
                                        <p:tgtEl>
                                          <p:spTgt spid="96"/>
                                        </p:tgtEl>
                                        <p:attrNameLst>
                                          <p:attrName>style.visibility</p:attrName>
                                        </p:attrNameLst>
                                      </p:cBhvr>
                                      <p:to>
                                        <p:strVal val="hidden"/>
                                      </p:to>
                                    </p:set>
                                  </p:childTnLst>
                                </p:cTn>
                              </p:par>
                              <p:par>
                                <p:cTn id="88" presetID="17" presetClass="entr" presetSubtype="4" fill="hold" grpId="0" nodeType="withEffect">
                                  <p:stCondLst>
                                    <p:cond delay="0"/>
                                  </p:stCondLst>
                                  <p:childTnLst>
                                    <p:set>
                                      <p:cBhvr>
                                        <p:cTn id="89" dur="1" fill="hold">
                                          <p:stCondLst>
                                            <p:cond delay="0"/>
                                          </p:stCondLst>
                                        </p:cTn>
                                        <p:tgtEl>
                                          <p:spTgt spid="97"/>
                                        </p:tgtEl>
                                        <p:attrNameLst>
                                          <p:attrName>style.visibility</p:attrName>
                                        </p:attrNameLst>
                                      </p:cBhvr>
                                      <p:to>
                                        <p:strVal val="visible"/>
                                      </p:to>
                                    </p:set>
                                    <p:anim calcmode="lin" valueType="num">
                                      <p:cBhvr>
                                        <p:cTn id="90" dur="3000" fill="hold"/>
                                        <p:tgtEl>
                                          <p:spTgt spid="97"/>
                                        </p:tgtEl>
                                        <p:attrNameLst>
                                          <p:attrName>ppt_x</p:attrName>
                                        </p:attrNameLst>
                                      </p:cBhvr>
                                      <p:tavLst>
                                        <p:tav tm="0">
                                          <p:val>
                                            <p:strVal val="#ppt_x"/>
                                          </p:val>
                                        </p:tav>
                                        <p:tav tm="100000">
                                          <p:val>
                                            <p:strVal val="#ppt_x"/>
                                          </p:val>
                                        </p:tav>
                                      </p:tavLst>
                                    </p:anim>
                                    <p:anim calcmode="lin" valueType="num">
                                      <p:cBhvr>
                                        <p:cTn id="91" dur="3000" fill="hold"/>
                                        <p:tgtEl>
                                          <p:spTgt spid="97"/>
                                        </p:tgtEl>
                                        <p:attrNameLst>
                                          <p:attrName>ppt_y</p:attrName>
                                        </p:attrNameLst>
                                      </p:cBhvr>
                                      <p:tavLst>
                                        <p:tav tm="0">
                                          <p:val>
                                            <p:strVal val="#ppt_y+#ppt_h/2"/>
                                          </p:val>
                                        </p:tav>
                                        <p:tav tm="100000">
                                          <p:val>
                                            <p:strVal val="#ppt_y"/>
                                          </p:val>
                                        </p:tav>
                                      </p:tavLst>
                                    </p:anim>
                                    <p:anim calcmode="lin" valueType="num">
                                      <p:cBhvr>
                                        <p:cTn id="92" dur="3000" fill="hold"/>
                                        <p:tgtEl>
                                          <p:spTgt spid="97"/>
                                        </p:tgtEl>
                                        <p:attrNameLst>
                                          <p:attrName>ppt_w</p:attrName>
                                        </p:attrNameLst>
                                      </p:cBhvr>
                                      <p:tavLst>
                                        <p:tav tm="0">
                                          <p:val>
                                            <p:strVal val="#ppt_w"/>
                                          </p:val>
                                        </p:tav>
                                        <p:tav tm="100000">
                                          <p:val>
                                            <p:strVal val="#ppt_w"/>
                                          </p:val>
                                        </p:tav>
                                      </p:tavLst>
                                    </p:anim>
                                    <p:anim calcmode="lin" valueType="num">
                                      <p:cBhvr>
                                        <p:cTn id="93" dur="3000" fill="hold"/>
                                        <p:tgtEl>
                                          <p:spTgt spid="97"/>
                                        </p:tgtEl>
                                        <p:attrNameLst>
                                          <p:attrName>ppt_h</p:attrName>
                                        </p:attrNameLst>
                                      </p:cBhvr>
                                      <p:tavLst>
                                        <p:tav tm="0">
                                          <p:val>
                                            <p:fltVal val="0"/>
                                          </p:val>
                                        </p:tav>
                                        <p:tav tm="100000">
                                          <p:val>
                                            <p:strVal val="#ppt_h"/>
                                          </p:val>
                                        </p:tav>
                                      </p:tavLst>
                                    </p:anim>
                                  </p:childTnLst>
                                </p:cTn>
                              </p:par>
                              <p:par>
                                <p:cTn id="94" presetID="2" presetClass="exit" presetSubtype="12" fill="hold" grpId="1" nodeType="withEffect">
                                  <p:stCondLst>
                                    <p:cond delay="0"/>
                                  </p:stCondLst>
                                  <p:childTnLst>
                                    <p:anim calcmode="lin" valueType="num">
                                      <p:cBhvr additive="base">
                                        <p:cTn id="95" dur="4000"/>
                                        <p:tgtEl>
                                          <p:spTgt spid="97"/>
                                        </p:tgtEl>
                                        <p:attrNameLst>
                                          <p:attrName>ppt_x</p:attrName>
                                        </p:attrNameLst>
                                      </p:cBhvr>
                                      <p:tavLst>
                                        <p:tav tm="0">
                                          <p:val>
                                            <p:strVal val="ppt_x"/>
                                          </p:val>
                                        </p:tav>
                                        <p:tav tm="100000">
                                          <p:val>
                                            <p:strVal val="0-ppt_w/2"/>
                                          </p:val>
                                        </p:tav>
                                      </p:tavLst>
                                    </p:anim>
                                    <p:anim calcmode="lin" valueType="num">
                                      <p:cBhvr additive="base">
                                        <p:cTn id="96" dur="4000"/>
                                        <p:tgtEl>
                                          <p:spTgt spid="97"/>
                                        </p:tgtEl>
                                        <p:attrNameLst>
                                          <p:attrName>ppt_y</p:attrName>
                                        </p:attrNameLst>
                                      </p:cBhvr>
                                      <p:tavLst>
                                        <p:tav tm="0">
                                          <p:val>
                                            <p:strVal val="ppt_y"/>
                                          </p:val>
                                        </p:tav>
                                        <p:tav tm="100000">
                                          <p:val>
                                            <p:strVal val="1+ppt_h/2"/>
                                          </p:val>
                                        </p:tav>
                                      </p:tavLst>
                                    </p:anim>
                                    <p:set>
                                      <p:cBhvr>
                                        <p:cTn id="97" dur="1" fill="hold">
                                          <p:stCondLst>
                                            <p:cond delay="3999"/>
                                          </p:stCondLst>
                                        </p:cTn>
                                        <p:tgtEl>
                                          <p:spTgt spid="97"/>
                                        </p:tgtEl>
                                        <p:attrNameLst>
                                          <p:attrName>style.visibility</p:attrName>
                                        </p:attrNameLst>
                                      </p:cBhvr>
                                      <p:to>
                                        <p:strVal val="hidden"/>
                                      </p:to>
                                    </p:set>
                                  </p:childTnLst>
                                </p:cTn>
                              </p:par>
                              <p:par>
                                <p:cTn id="98" presetID="17" presetClass="entr" presetSubtype="4" fill="hold" grpId="0" nodeType="withEffect">
                                  <p:stCondLst>
                                    <p:cond delay="0"/>
                                  </p:stCondLst>
                                  <p:childTnLst>
                                    <p:set>
                                      <p:cBhvr>
                                        <p:cTn id="99" dur="1" fill="hold">
                                          <p:stCondLst>
                                            <p:cond delay="0"/>
                                          </p:stCondLst>
                                        </p:cTn>
                                        <p:tgtEl>
                                          <p:spTgt spid="98"/>
                                        </p:tgtEl>
                                        <p:attrNameLst>
                                          <p:attrName>style.visibility</p:attrName>
                                        </p:attrNameLst>
                                      </p:cBhvr>
                                      <p:to>
                                        <p:strVal val="visible"/>
                                      </p:to>
                                    </p:set>
                                    <p:anim calcmode="lin" valueType="num">
                                      <p:cBhvr>
                                        <p:cTn id="100" dur="3000" fill="hold"/>
                                        <p:tgtEl>
                                          <p:spTgt spid="98"/>
                                        </p:tgtEl>
                                        <p:attrNameLst>
                                          <p:attrName>ppt_x</p:attrName>
                                        </p:attrNameLst>
                                      </p:cBhvr>
                                      <p:tavLst>
                                        <p:tav tm="0">
                                          <p:val>
                                            <p:strVal val="#ppt_x"/>
                                          </p:val>
                                        </p:tav>
                                        <p:tav tm="100000">
                                          <p:val>
                                            <p:strVal val="#ppt_x"/>
                                          </p:val>
                                        </p:tav>
                                      </p:tavLst>
                                    </p:anim>
                                    <p:anim calcmode="lin" valueType="num">
                                      <p:cBhvr>
                                        <p:cTn id="101" dur="3000" fill="hold"/>
                                        <p:tgtEl>
                                          <p:spTgt spid="98"/>
                                        </p:tgtEl>
                                        <p:attrNameLst>
                                          <p:attrName>ppt_y</p:attrName>
                                        </p:attrNameLst>
                                      </p:cBhvr>
                                      <p:tavLst>
                                        <p:tav tm="0">
                                          <p:val>
                                            <p:strVal val="#ppt_y+#ppt_h/2"/>
                                          </p:val>
                                        </p:tav>
                                        <p:tav tm="100000">
                                          <p:val>
                                            <p:strVal val="#ppt_y"/>
                                          </p:val>
                                        </p:tav>
                                      </p:tavLst>
                                    </p:anim>
                                    <p:anim calcmode="lin" valueType="num">
                                      <p:cBhvr>
                                        <p:cTn id="102" dur="3000" fill="hold"/>
                                        <p:tgtEl>
                                          <p:spTgt spid="98"/>
                                        </p:tgtEl>
                                        <p:attrNameLst>
                                          <p:attrName>ppt_w</p:attrName>
                                        </p:attrNameLst>
                                      </p:cBhvr>
                                      <p:tavLst>
                                        <p:tav tm="0">
                                          <p:val>
                                            <p:strVal val="#ppt_w"/>
                                          </p:val>
                                        </p:tav>
                                        <p:tav tm="100000">
                                          <p:val>
                                            <p:strVal val="#ppt_w"/>
                                          </p:val>
                                        </p:tav>
                                      </p:tavLst>
                                    </p:anim>
                                    <p:anim calcmode="lin" valueType="num">
                                      <p:cBhvr>
                                        <p:cTn id="103" dur="3000" fill="hold"/>
                                        <p:tgtEl>
                                          <p:spTgt spid="98"/>
                                        </p:tgtEl>
                                        <p:attrNameLst>
                                          <p:attrName>ppt_h</p:attrName>
                                        </p:attrNameLst>
                                      </p:cBhvr>
                                      <p:tavLst>
                                        <p:tav tm="0">
                                          <p:val>
                                            <p:fltVal val="0"/>
                                          </p:val>
                                        </p:tav>
                                        <p:tav tm="100000">
                                          <p:val>
                                            <p:strVal val="#ppt_h"/>
                                          </p:val>
                                        </p:tav>
                                      </p:tavLst>
                                    </p:anim>
                                  </p:childTnLst>
                                </p:cTn>
                              </p:par>
                              <p:par>
                                <p:cTn id="104" presetID="2" presetClass="exit" presetSubtype="12" fill="hold" grpId="1" nodeType="withEffect">
                                  <p:stCondLst>
                                    <p:cond delay="0"/>
                                  </p:stCondLst>
                                  <p:childTnLst>
                                    <p:anim calcmode="lin" valueType="num">
                                      <p:cBhvr additive="base">
                                        <p:cTn id="105" dur="4000"/>
                                        <p:tgtEl>
                                          <p:spTgt spid="98"/>
                                        </p:tgtEl>
                                        <p:attrNameLst>
                                          <p:attrName>ppt_x</p:attrName>
                                        </p:attrNameLst>
                                      </p:cBhvr>
                                      <p:tavLst>
                                        <p:tav tm="0">
                                          <p:val>
                                            <p:strVal val="ppt_x"/>
                                          </p:val>
                                        </p:tav>
                                        <p:tav tm="100000">
                                          <p:val>
                                            <p:strVal val="0-ppt_w/2"/>
                                          </p:val>
                                        </p:tav>
                                      </p:tavLst>
                                    </p:anim>
                                    <p:anim calcmode="lin" valueType="num">
                                      <p:cBhvr additive="base">
                                        <p:cTn id="106" dur="4000"/>
                                        <p:tgtEl>
                                          <p:spTgt spid="98"/>
                                        </p:tgtEl>
                                        <p:attrNameLst>
                                          <p:attrName>ppt_y</p:attrName>
                                        </p:attrNameLst>
                                      </p:cBhvr>
                                      <p:tavLst>
                                        <p:tav tm="0">
                                          <p:val>
                                            <p:strVal val="ppt_y"/>
                                          </p:val>
                                        </p:tav>
                                        <p:tav tm="100000">
                                          <p:val>
                                            <p:strVal val="1+ppt_h/2"/>
                                          </p:val>
                                        </p:tav>
                                      </p:tavLst>
                                    </p:anim>
                                    <p:set>
                                      <p:cBhvr>
                                        <p:cTn id="107" dur="1" fill="hold">
                                          <p:stCondLst>
                                            <p:cond delay="3999"/>
                                          </p:stCondLst>
                                        </p:cTn>
                                        <p:tgtEl>
                                          <p:spTgt spid="98"/>
                                        </p:tgtEl>
                                        <p:attrNameLst>
                                          <p:attrName>style.visibility</p:attrName>
                                        </p:attrNameLst>
                                      </p:cBhvr>
                                      <p:to>
                                        <p:strVal val="hidden"/>
                                      </p:to>
                                    </p:set>
                                  </p:childTnLst>
                                </p:cTn>
                              </p:par>
                              <p:par>
                                <p:cTn id="108" presetID="17" presetClass="entr" presetSubtype="4" fill="hold" grpId="0" nodeType="withEffect">
                                  <p:stCondLst>
                                    <p:cond delay="0"/>
                                  </p:stCondLst>
                                  <p:childTnLst>
                                    <p:set>
                                      <p:cBhvr>
                                        <p:cTn id="109" dur="1" fill="hold">
                                          <p:stCondLst>
                                            <p:cond delay="0"/>
                                          </p:stCondLst>
                                        </p:cTn>
                                        <p:tgtEl>
                                          <p:spTgt spid="99"/>
                                        </p:tgtEl>
                                        <p:attrNameLst>
                                          <p:attrName>style.visibility</p:attrName>
                                        </p:attrNameLst>
                                      </p:cBhvr>
                                      <p:to>
                                        <p:strVal val="visible"/>
                                      </p:to>
                                    </p:set>
                                    <p:anim calcmode="lin" valueType="num">
                                      <p:cBhvr>
                                        <p:cTn id="110" dur="3000" fill="hold"/>
                                        <p:tgtEl>
                                          <p:spTgt spid="99"/>
                                        </p:tgtEl>
                                        <p:attrNameLst>
                                          <p:attrName>ppt_x</p:attrName>
                                        </p:attrNameLst>
                                      </p:cBhvr>
                                      <p:tavLst>
                                        <p:tav tm="0">
                                          <p:val>
                                            <p:strVal val="#ppt_x"/>
                                          </p:val>
                                        </p:tav>
                                        <p:tav tm="100000">
                                          <p:val>
                                            <p:strVal val="#ppt_x"/>
                                          </p:val>
                                        </p:tav>
                                      </p:tavLst>
                                    </p:anim>
                                    <p:anim calcmode="lin" valueType="num">
                                      <p:cBhvr>
                                        <p:cTn id="111" dur="3000" fill="hold"/>
                                        <p:tgtEl>
                                          <p:spTgt spid="99"/>
                                        </p:tgtEl>
                                        <p:attrNameLst>
                                          <p:attrName>ppt_y</p:attrName>
                                        </p:attrNameLst>
                                      </p:cBhvr>
                                      <p:tavLst>
                                        <p:tav tm="0">
                                          <p:val>
                                            <p:strVal val="#ppt_y+#ppt_h/2"/>
                                          </p:val>
                                        </p:tav>
                                        <p:tav tm="100000">
                                          <p:val>
                                            <p:strVal val="#ppt_y"/>
                                          </p:val>
                                        </p:tav>
                                      </p:tavLst>
                                    </p:anim>
                                    <p:anim calcmode="lin" valueType="num">
                                      <p:cBhvr>
                                        <p:cTn id="112" dur="3000" fill="hold"/>
                                        <p:tgtEl>
                                          <p:spTgt spid="99"/>
                                        </p:tgtEl>
                                        <p:attrNameLst>
                                          <p:attrName>ppt_w</p:attrName>
                                        </p:attrNameLst>
                                      </p:cBhvr>
                                      <p:tavLst>
                                        <p:tav tm="0">
                                          <p:val>
                                            <p:strVal val="#ppt_w"/>
                                          </p:val>
                                        </p:tav>
                                        <p:tav tm="100000">
                                          <p:val>
                                            <p:strVal val="#ppt_w"/>
                                          </p:val>
                                        </p:tav>
                                      </p:tavLst>
                                    </p:anim>
                                    <p:anim calcmode="lin" valueType="num">
                                      <p:cBhvr>
                                        <p:cTn id="113" dur="3000" fill="hold"/>
                                        <p:tgtEl>
                                          <p:spTgt spid="99"/>
                                        </p:tgtEl>
                                        <p:attrNameLst>
                                          <p:attrName>ppt_h</p:attrName>
                                        </p:attrNameLst>
                                      </p:cBhvr>
                                      <p:tavLst>
                                        <p:tav tm="0">
                                          <p:val>
                                            <p:fltVal val="0"/>
                                          </p:val>
                                        </p:tav>
                                        <p:tav tm="100000">
                                          <p:val>
                                            <p:strVal val="#ppt_h"/>
                                          </p:val>
                                        </p:tav>
                                      </p:tavLst>
                                    </p:anim>
                                  </p:childTnLst>
                                </p:cTn>
                              </p:par>
                              <p:par>
                                <p:cTn id="114" presetID="2" presetClass="exit" presetSubtype="12" fill="hold" grpId="1" nodeType="withEffect">
                                  <p:stCondLst>
                                    <p:cond delay="0"/>
                                  </p:stCondLst>
                                  <p:childTnLst>
                                    <p:anim calcmode="lin" valueType="num">
                                      <p:cBhvr additive="base">
                                        <p:cTn id="115" dur="4000"/>
                                        <p:tgtEl>
                                          <p:spTgt spid="99"/>
                                        </p:tgtEl>
                                        <p:attrNameLst>
                                          <p:attrName>ppt_x</p:attrName>
                                        </p:attrNameLst>
                                      </p:cBhvr>
                                      <p:tavLst>
                                        <p:tav tm="0">
                                          <p:val>
                                            <p:strVal val="ppt_x"/>
                                          </p:val>
                                        </p:tav>
                                        <p:tav tm="100000">
                                          <p:val>
                                            <p:strVal val="0-ppt_w/2"/>
                                          </p:val>
                                        </p:tav>
                                      </p:tavLst>
                                    </p:anim>
                                    <p:anim calcmode="lin" valueType="num">
                                      <p:cBhvr additive="base">
                                        <p:cTn id="116" dur="4000"/>
                                        <p:tgtEl>
                                          <p:spTgt spid="99"/>
                                        </p:tgtEl>
                                        <p:attrNameLst>
                                          <p:attrName>ppt_y</p:attrName>
                                        </p:attrNameLst>
                                      </p:cBhvr>
                                      <p:tavLst>
                                        <p:tav tm="0">
                                          <p:val>
                                            <p:strVal val="ppt_y"/>
                                          </p:val>
                                        </p:tav>
                                        <p:tav tm="100000">
                                          <p:val>
                                            <p:strVal val="1+ppt_h/2"/>
                                          </p:val>
                                        </p:tav>
                                      </p:tavLst>
                                    </p:anim>
                                    <p:set>
                                      <p:cBhvr>
                                        <p:cTn id="117" dur="1" fill="hold">
                                          <p:stCondLst>
                                            <p:cond delay="3999"/>
                                          </p:stCondLst>
                                        </p:cTn>
                                        <p:tgtEl>
                                          <p:spTgt spid="99"/>
                                        </p:tgtEl>
                                        <p:attrNameLst>
                                          <p:attrName>style.visibility</p:attrName>
                                        </p:attrNameLst>
                                      </p:cBhvr>
                                      <p:to>
                                        <p:strVal val="hidden"/>
                                      </p:to>
                                    </p:set>
                                  </p:childTnLst>
                                </p:cTn>
                              </p:par>
                              <p:par>
                                <p:cTn id="118" presetID="17" presetClass="entr" presetSubtype="4" fill="hold" grpId="0" nodeType="withEffect">
                                  <p:stCondLst>
                                    <p:cond delay="0"/>
                                  </p:stCondLst>
                                  <p:childTnLst>
                                    <p:set>
                                      <p:cBhvr>
                                        <p:cTn id="119" dur="1" fill="hold">
                                          <p:stCondLst>
                                            <p:cond delay="0"/>
                                          </p:stCondLst>
                                        </p:cTn>
                                        <p:tgtEl>
                                          <p:spTgt spid="100"/>
                                        </p:tgtEl>
                                        <p:attrNameLst>
                                          <p:attrName>style.visibility</p:attrName>
                                        </p:attrNameLst>
                                      </p:cBhvr>
                                      <p:to>
                                        <p:strVal val="visible"/>
                                      </p:to>
                                    </p:set>
                                    <p:anim calcmode="lin" valueType="num">
                                      <p:cBhvr>
                                        <p:cTn id="120" dur="3000" fill="hold"/>
                                        <p:tgtEl>
                                          <p:spTgt spid="100"/>
                                        </p:tgtEl>
                                        <p:attrNameLst>
                                          <p:attrName>ppt_x</p:attrName>
                                        </p:attrNameLst>
                                      </p:cBhvr>
                                      <p:tavLst>
                                        <p:tav tm="0">
                                          <p:val>
                                            <p:strVal val="#ppt_x"/>
                                          </p:val>
                                        </p:tav>
                                        <p:tav tm="100000">
                                          <p:val>
                                            <p:strVal val="#ppt_x"/>
                                          </p:val>
                                        </p:tav>
                                      </p:tavLst>
                                    </p:anim>
                                    <p:anim calcmode="lin" valueType="num">
                                      <p:cBhvr>
                                        <p:cTn id="121" dur="3000" fill="hold"/>
                                        <p:tgtEl>
                                          <p:spTgt spid="100"/>
                                        </p:tgtEl>
                                        <p:attrNameLst>
                                          <p:attrName>ppt_y</p:attrName>
                                        </p:attrNameLst>
                                      </p:cBhvr>
                                      <p:tavLst>
                                        <p:tav tm="0">
                                          <p:val>
                                            <p:strVal val="#ppt_y+#ppt_h/2"/>
                                          </p:val>
                                        </p:tav>
                                        <p:tav tm="100000">
                                          <p:val>
                                            <p:strVal val="#ppt_y"/>
                                          </p:val>
                                        </p:tav>
                                      </p:tavLst>
                                    </p:anim>
                                    <p:anim calcmode="lin" valueType="num">
                                      <p:cBhvr>
                                        <p:cTn id="122" dur="3000" fill="hold"/>
                                        <p:tgtEl>
                                          <p:spTgt spid="100"/>
                                        </p:tgtEl>
                                        <p:attrNameLst>
                                          <p:attrName>ppt_w</p:attrName>
                                        </p:attrNameLst>
                                      </p:cBhvr>
                                      <p:tavLst>
                                        <p:tav tm="0">
                                          <p:val>
                                            <p:strVal val="#ppt_w"/>
                                          </p:val>
                                        </p:tav>
                                        <p:tav tm="100000">
                                          <p:val>
                                            <p:strVal val="#ppt_w"/>
                                          </p:val>
                                        </p:tav>
                                      </p:tavLst>
                                    </p:anim>
                                    <p:anim calcmode="lin" valueType="num">
                                      <p:cBhvr>
                                        <p:cTn id="123" dur="3000" fill="hold"/>
                                        <p:tgtEl>
                                          <p:spTgt spid="100"/>
                                        </p:tgtEl>
                                        <p:attrNameLst>
                                          <p:attrName>ppt_h</p:attrName>
                                        </p:attrNameLst>
                                      </p:cBhvr>
                                      <p:tavLst>
                                        <p:tav tm="0">
                                          <p:val>
                                            <p:fltVal val="0"/>
                                          </p:val>
                                        </p:tav>
                                        <p:tav tm="100000">
                                          <p:val>
                                            <p:strVal val="#ppt_h"/>
                                          </p:val>
                                        </p:tav>
                                      </p:tavLst>
                                    </p:anim>
                                  </p:childTnLst>
                                </p:cTn>
                              </p:par>
                              <p:par>
                                <p:cTn id="124" presetID="2" presetClass="exit" presetSubtype="12" fill="hold" grpId="1" nodeType="withEffect">
                                  <p:stCondLst>
                                    <p:cond delay="0"/>
                                  </p:stCondLst>
                                  <p:childTnLst>
                                    <p:anim calcmode="lin" valueType="num">
                                      <p:cBhvr additive="base">
                                        <p:cTn id="125" dur="4000"/>
                                        <p:tgtEl>
                                          <p:spTgt spid="100"/>
                                        </p:tgtEl>
                                        <p:attrNameLst>
                                          <p:attrName>ppt_x</p:attrName>
                                        </p:attrNameLst>
                                      </p:cBhvr>
                                      <p:tavLst>
                                        <p:tav tm="0">
                                          <p:val>
                                            <p:strVal val="ppt_x"/>
                                          </p:val>
                                        </p:tav>
                                        <p:tav tm="100000">
                                          <p:val>
                                            <p:strVal val="0-ppt_w/2"/>
                                          </p:val>
                                        </p:tav>
                                      </p:tavLst>
                                    </p:anim>
                                    <p:anim calcmode="lin" valueType="num">
                                      <p:cBhvr additive="base">
                                        <p:cTn id="126" dur="4000"/>
                                        <p:tgtEl>
                                          <p:spTgt spid="100"/>
                                        </p:tgtEl>
                                        <p:attrNameLst>
                                          <p:attrName>ppt_y</p:attrName>
                                        </p:attrNameLst>
                                      </p:cBhvr>
                                      <p:tavLst>
                                        <p:tav tm="0">
                                          <p:val>
                                            <p:strVal val="ppt_y"/>
                                          </p:val>
                                        </p:tav>
                                        <p:tav tm="100000">
                                          <p:val>
                                            <p:strVal val="1+ppt_h/2"/>
                                          </p:val>
                                        </p:tav>
                                      </p:tavLst>
                                    </p:anim>
                                    <p:set>
                                      <p:cBhvr>
                                        <p:cTn id="127" dur="1" fill="hold">
                                          <p:stCondLst>
                                            <p:cond delay="3999"/>
                                          </p:stCondLst>
                                        </p:cTn>
                                        <p:tgtEl>
                                          <p:spTgt spid="100"/>
                                        </p:tgtEl>
                                        <p:attrNameLst>
                                          <p:attrName>style.visibility</p:attrName>
                                        </p:attrNameLst>
                                      </p:cBhvr>
                                      <p:to>
                                        <p:strVal val="hidden"/>
                                      </p:to>
                                    </p:set>
                                  </p:childTnLst>
                                </p:cTn>
                              </p:par>
                              <p:par>
                                <p:cTn id="128" presetID="17" presetClass="entr" presetSubtype="4" fill="hold" grpId="0" nodeType="withEffect">
                                  <p:stCondLst>
                                    <p:cond delay="0"/>
                                  </p:stCondLst>
                                  <p:childTnLst>
                                    <p:set>
                                      <p:cBhvr>
                                        <p:cTn id="129" dur="1" fill="hold">
                                          <p:stCondLst>
                                            <p:cond delay="0"/>
                                          </p:stCondLst>
                                        </p:cTn>
                                        <p:tgtEl>
                                          <p:spTgt spid="101"/>
                                        </p:tgtEl>
                                        <p:attrNameLst>
                                          <p:attrName>style.visibility</p:attrName>
                                        </p:attrNameLst>
                                      </p:cBhvr>
                                      <p:to>
                                        <p:strVal val="visible"/>
                                      </p:to>
                                    </p:set>
                                    <p:anim calcmode="lin" valueType="num">
                                      <p:cBhvr>
                                        <p:cTn id="130" dur="3000" fill="hold"/>
                                        <p:tgtEl>
                                          <p:spTgt spid="101"/>
                                        </p:tgtEl>
                                        <p:attrNameLst>
                                          <p:attrName>ppt_x</p:attrName>
                                        </p:attrNameLst>
                                      </p:cBhvr>
                                      <p:tavLst>
                                        <p:tav tm="0">
                                          <p:val>
                                            <p:strVal val="#ppt_x"/>
                                          </p:val>
                                        </p:tav>
                                        <p:tav tm="100000">
                                          <p:val>
                                            <p:strVal val="#ppt_x"/>
                                          </p:val>
                                        </p:tav>
                                      </p:tavLst>
                                    </p:anim>
                                    <p:anim calcmode="lin" valueType="num">
                                      <p:cBhvr>
                                        <p:cTn id="131" dur="3000" fill="hold"/>
                                        <p:tgtEl>
                                          <p:spTgt spid="101"/>
                                        </p:tgtEl>
                                        <p:attrNameLst>
                                          <p:attrName>ppt_y</p:attrName>
                                        </p:attrNameLst>
                                      </p:cBhvr>
                                      <p:tavLst>
                                        <p:tav tm="0">
                                          <p:val>
                                            <p:strVal val="#ppt_y+#ppt_h/2"/>
                                          </p:val>
                                        </p:tav>
                                        <p:tav tm="100000">
                                          <p:val>
                                            <p:strVal val="#ppt_y"/>
                                          </p:val>
                                        </p:tav>
                                      </p:tavLst>
                                    </p:anim>
                                    <p:anim calcmode="lin" valueType="num">
                                      <p:cBhvr>
                                        <p:cTn id="132" dur="3000" fill="hold"/>
                                        <p:tgtEl>
                                          <p:spTgt spid="101"/>
                                        </p:tgtEl>
                                        <p:attrNameLst>
                                          <p:attrName>ppt_w</p:attrName>
                                        </p:attrNameLst>
                                      </p:cBhvr>
                                      <p:tavLst>
                                        <p:tav tm="0">
                                          <p:val>
                                            <p:strVal val="#ppt_w"/>
                                          </p:val>
                                        </p:tav>
                                        <p:tav tm="100000">
                                          <p:val>
                                            <p:strVal val="#ppt_w"/>
                                          </p:val>
                                        </p:tav>
                                      </p:tavLst>
                                    </p:anim>
                                    <p:anim calcmode="lin" valueType="num">
                                      <p:cBhvr>
                                        <p:cTn id="133" dur="3000" fill="hold"/>
                                        <p:tgtEl>
                                          <p:spTgt spid="101"/>
                                        </p:tgtEl>
                                        <p:attrNameLst>
                                          <p:attrName>ppt_h</p:attrName>
                                        </p:attrNameLst>
                                      </p:cBhvr>
                                      <p:tavLst>
                                        <p:tav tm="0">
                                          <p:val>
                                            <p:fltVal val="0"/>
                                          </p:val>
                                        </p:tav>
                                        <p:tav tm="100000">
                                          <p:val>
                                            <p:strVal val="#ppt_h"/>
                                          </p:val>
                                        </p:tav>
                                      </p:tavLst>
                                    </p:anim>
                                  </p:childTnLst>
                                </p:cTn>
                              </p:par>
                              <p:par>
                                <p:cTn id="134" presetID="2" presetClass="exit" presetSubtype="12" fill="hold" grpId="1" nodeType="withEffect">
                                  <p:stCondLst>
                                    <p:cond delay="0"/>
                                  </p:stCondLst>
                                  <p:childTnLst>
                                    <p:anim calcmode="lin" valueType="num">
                                      <p:cBhvr additive="base">
                                        <p:cTn id="135" dur="4000"/>
                                        <p:tgtEl>
                                          <p:spTgt spid="101"/>
                                        </p:tgtEl>
                                        <p:attrNameLst>
                                          <p:attrName>ppt_x</p:attrName>
                                        </p:attrNameLst>
                                      </p:cBhvr>
                                      <p:tavLst>
                                        <p:tav tm="0">
                                          <p:val>
                                            <p:strVal val="ppt_x"/>
                                          </p:val>
                                        </p:tav>
                                        <p:tav tm="100000">
                                          <p:val>
                                            <p:strVal val="0-ppt_w/2"/>
                                          </p:val>
                                        </p:tav>
                                      </p:tavLst>
                                    </p:anim>
                                    <p:anim calcmode="lin" valueType="num">
                                      <p:cBhvr additive="base">
                                        <p:cTn id="136" dur="4000"/>
                                        <p:tgtEl>
                                          <p:spTgt spid="101"/>
                                        </p:tgtEl>
                                        <p:attrNameLst>
                                          <p:attrName>ppt_y</p:attrName>
                                        </p:attrNameLst>
                                      </p:cBhvr>
                                      <p:tavLst>
                                        <p:tav tm="0">
                                          <p:val>
                                            <p:strVal val="ppt_y"/>
                                          </p:val>
                                        </p:tav>
                                        <p:tav tm="100000">
                                          <p:val>
                                            <p:strVal val="1+ppt_h/2"/>
                                          </p:val>
                                        </p:tav>
                                      </p:tavLst>
                                    </p:anim>
                                    <p:set>
                                      <p:cBhvr>
                                        <p:cTn id="137" dur="1" fill="hold">
                                          <p:stCondLst>
                                            <p:cond delay="3999"/>
                                          </p:stCondLst>
                                        </p:cTn>
                                        <p:tgtEl>
                                          <p:spTgt spid="101"/>
                                        </p:tgtEl>
                                        <p:attrNameLst>
                                          <p:attrName>style.visibility</p:attrName>
                                        </p:attrNameLst>
                                      </p:cBhvr>
                                      <p:to>
                                        <p:strVal val="hidden"/>
                                      </p:to>
                                    </p:set>
                                  </p:childTnLst>
                                </p:cTn>
                              </p:par>
                              <p:par>
                                <p:cTn id="138" presetID="17" presetClass="entr" presetSubtype="4" fill="hold" grpId="0" nodeType="withEffect">
                                  <p:stCondLst>
                                    <p:cond delay="0"/>
                                  </p:stCondLst>
                                  <p:childTnLst>
                                    <p:set>
                                      <p:cBhvr>
                                        <p:cTn id="139" dur="1" fill="hold">
                                          <p:stCondLst>
                                            <p:cond delay="0"/>
                                          </p:stCondLst>
                                        </p:cTn>
                                        <p:tgtEl>
                                          <p:spTgt spid="102"/>
                                        </p:tgtEl>
                                        <p:attrNameLst>
                                          <p:attrName>style.visibility</p:attrName>
                                        </p:attrNameLst>
                                      </p:cBhvr>
                                      <p:to>
                                        <p:strVal val="visible"/>
                                      </p:to>
                                    </p:set>
                                    <p:anim calcmode="lin" valueType="num">
                                      <p:cBhvr>
                                        <p:cTn id="140" dur="3000" fill="hold"/>
                                        <p:tgtEl>
                                          <p:spTgt spid="102"/>
                                        </p:tgtEl>
                                        <p:attrNameLst>
                                          <p:attrName>ppt_x</p:attrName>
                                        </p:attrNameLst>
                                      </p:cBhvr>
                                      <p:tavLst>
                                        <p:tav tm="0">
                                          <p:val>
                                            <p:strVal val="#ppt_x"/>
                                          </p:val>
                                        </p:tav>
                                        <p:tav tm="100000">
                                          <p:val>
                                            <p:strVal val="#ppt_x"/>
                                          </p:val>
                                        </p:tav>
                                      </p:tavLst>
                                    </p:anim>
                                    <p:anim calcmode="lin" valueType="num">
                                      <p:cBhvr>
                                        <p:cTn id="141" dur="3000" fill="hold"/>
                                        <p:tgtEl>
                                          <p:spTgt spid="102"/>
                                        </p:tgtEl>
                                        <p:attrNameLst>
                                          <p:attrName>ppt_y</p:attrName>
                                        </p:attrNameLst>
                                      </p:cBhvr>
                                      <p:tavLst>
                                        <p:tav tm="0">
                                          <p:val>
                                            <p:strVal val="#ppt_y+#ppt_h/2"/>
                                          </p:val>
                                        </p:tav>
                                        <p:tav tm="100000">
                                          <p:val>
                                            <p:strVal val="#ppt_y"/>
                                          </p:val>
                                        </p:tav>
                                      </p:tavLst>
                                    </p:anim>
                                    <p:anim calcmode="lin" valueType="num">
                                      <p:cBhvr>
                                        <p:cTn id="142" dur="3000" fill="hold"/>
                                        <p:tgtEl>
                                          <p:spTgt spid="102"/>
                                        </p:tgtEl>
                                        <p:attrNameLst>
                                          <p:attrName>ppt_w</p:attrName>
                                        </p:attrNameLst>
                                      </p:cBhvr>
                                      <p:tavLst>
                                        <p:tav tm="0">
                                          <p:val>
                                            <p:strVal val="#ppt_w"/>
                                          </p:val>
                                        </p:tav>
                                        <p:tav tm="100000">
                                          <p:val>
                                            <p:strVal val="#ppt_w"/>
                                          </p:val>
                                        </p:tav>
                                      </p:tavLst>
                                    </p:anim>
                                    <p:anim calcmode="lin" valueType="num">
                                      <p:cBhvr>
                                        <p:cTn id="143" dur="3000" fill="hold"/>
                                        <p:tgtEl>
                                          <p:spTgt spid="102"/>
                                        </p:tgtEl>
                                        <p:attrNameLst>
                                          <p:attrName>ppt_h</p:attrName>
                                        </p:attrNameLst>
                                      </p:cBhvr>
                                      <p:tavLst>
                                        <p:tav tm="0">
                                          <p:val>
                                            <p:fltVal val="0"/>
                                          </p:val>
                                        </p:tav>
                                        <p:tav tm="100000">
                                          <p:val>
                                            <p:strVal val="#ppt_h"/>
                                          </p:val>
                                        </p:tav>
                                      </p:tavLst>
                                    </p:anim>
                                  </p:childTnLst>
                                </p:cTn>
                              </p:par>
                              <p:par>
                                <p:cTn id="144" presetID="2" presetClass="exit" presetSubtype="12" fill="hold" grpId="1" nodeType="withEffect">
                                  <p:stCondLst>
                                    <p:cond delay="0"/>
                                  </p:stCondLst>
                                  <p:childTnLst>
                                    <p:anim calcmode="lin" valueType="num">
                                      <p:cBhvr additive="base">
                                        <p:cTn id="145" dur="4000"/>
                                        <p:tgtEl>
                                          <p:spTgt spid="102"/>
                                        </p:tgtEl>
                                        <p:attrNameLst>
                                          <p:attrName>ppt_x</p:attrName>
                                        </p:attrNameLst>
                                      </p:cBhvr>
                                      <p:tavLst>
                                        <p:tav tm="0">
                                          <p:val>
                                            <p:strVal val="ppt_x"/>
                                          </p:val>
                                        </p:tav>
                                        <p:tav tm="100000">
                                          <p:val>
                                            <p:strVal val="0-ppt_w/2"/>
                                          </p:val>
                                        </p:tav>
                                      </p:tavLst>
                                    </p:anim>
                                    <p:anim calcmode="lin" valueType="num">
                                      <p:cBhvr additive="base">
                                        <p:cTn id="146" dur="4000"/>
                                        <p:tgtEl>
                                          <p:spTgt spid="102"/>
                                        </p:tgtEl>
                                        <p:attrNameLst>
                                          <p:attrName>ppt_y</p:attrName>
                                        </p:attrNameLst>
                                      </p:cBhvr>
                                      <p:tavLst>
                                        <p:tav tm="0">
                                          <p:val>
                                            <p:strVal val="ppt_y"/>
                                          </p:val>
                                        </p:tav>
                                        <p:tav tm="100000">
                                          <p:val>
                                            <p:strVal val="1+ppt_h/2"/>
                                          </p:val>
                                        </p:tav>
                                      </p:tavLst>
                                    </p:anim>
                                    <p:set>
                                      <p:cBhvr>
                                        <p:cTn id="147" dur="1" fill="hold">
                                          <p:stCondLst>
                                            <p:cond delay="3999"/>
                                          </p:stCondLst>
                                        </p:cTn>
                                        <p:tgtEl>
                                          <p:spTgt spid="102"/>
                                        </p:tgtEl>
                                        <p:attrNameLst>
                                          <p:attrName>style.visibility</p:attrName>
                                        </p:attrNameLst>
                                      </p:cBhvr>
                                      <p:to>
                                        <p:strVal val="hidden"/>
                                      </p:to>
                                    </p:set>
                                  </p:childTnLst>
                                </p:cTn>
                              </p:par>
                              <p:par>
                                <p:cTn id="148" presetID="17" presetClass="entr" presetSubtype="4" fill="hold" grpId="0" nodeType="withEffect">
                                  <p:stCondLst>
                                    <p:cond delay="0"/>
                                  </p:stCondLst>
                                  <p:childTnLst>
                                    <p:set>
                                      <p:cBhvr>
                                        <p:cTn id="149" dur="1" fill="hold">
                                          <p:stCondLst>
                                            <p:cond delay="0"/>
                                          </p:stCondLst>
                                        </p:cTn>
                                        <p:tgtEl>
                                          <p:spTgt spid="103"/>
                                        </p:tgtEl>
                                        <p:attrNameLst>
                                          <p:attrName>style.visibility</p:attrName>
                                        </p:attrNameLst>
                                      </p:cBhvr>
                                      <p:to>
                                        <p:strVal val="visible"/>
                                      </p:to>
                                    </p:set>
                                    <p:anim calcmode="lin" valueType="num">
                                      <p:cBhvr>
                                        <p:cTn id="150" dur="3000" fill="hold"/>
                                        <p:tgtEl>
                                          <p:spTgt spid="103"/>
                                        </p:tgtEl>
                                        <p:attrNameLst>
                                          <p:attrName>ppt_x</p:attrName>
                                        </p:attrNameLst>
                                      </p:cBhvr>
                                      <p:tavLst>
                                        <p:tav tm="0">
                                          <p:val>
                                            <p:strVal val="#ppt_x"/>
                                          </p:val>
                                        </p:tav>
                                        <p:tav tm="100000">
                                          <p:val>
                                            <p:strVal val="#ppt_x"/>
                                          </p:val>
                                        </p:tav>
                                      </p:tavLst>
                                    </p:anim>
                                    <p:anim calcmode="lin" valueType="num">
                                      <p:cBhvr>
                                        <p:cTn id="151" dur="3000" fill="hold"/>
                                        <p:tgtEl>
                                          <p:spTgt spid="103"/>
                                        </p:tgtEl>
                                        <p:attrNameLst>
                                          <p:attrName>ppt_y</p:attrName>
                                        </p:attrNameLst>
                                      </p:cBhvr>
                                      <p:tavLst>
                                        <p:tav tm="0">
                                          <p:val>
                                            <p:strVal val="#ppt_y+#ppt_h/2"/>
                                          </p:val>
                                        </p:tav>
                                        <p:tav tm="100000">
                                          <p:val>
                                            <p:strVal val="#ppt_y"/>
                                          </p:val>
                                        </p:tav>
                                      </p:tavLst>
                                    </p:anim>
                                    <p:anim calcmode="lin" valueType="num">
                                      <p:cBhvr>
                                        <p:cTn id="152" dur="3000" fill="hold"/>
                                        <p:tgtEl>
                                          <p:spTgt spid="103"/>
                                        </p:tgtEl>
                                        <p:attrNameLst>
                                          <p:attrName>ppt_w</p:attrName>
                                        </p:attrNameLst>
                                      </p:cBhvr>
                                      <p:tavLst>
                                        <p:tav tm="0">
                                          <p:val>
                                            <p:strVal val="#ppt_w"/>
                                          </p:val>
                                        </p:tav>
                                        <p:tav tm="100000">
                                          <p:val>
                                            <p:strVal val="#ppt_w"/>
                                          </p:val>
                                        </p:tav>
                                      </p:tavLst>
                                    </p:anim>
                                    <p:anim calcmode="lin" valueType="num">
                                      <p:cBhvr>
                                        <p:cTn id="153" dur="3000" fill="hold"/>
                                        <p:tgtEl>
                                          <p:spTgt spid="103"/>
                                        </p:tgtEl>
                                        <p:attrNameLst>
                                          <p:attrName>ppt_h</p:attrName>
                                        </p:attrNameLst>
                                      </p:cBhvr>
                                      <p:tavLst>
                                        <p:tav tm="0">
                                          <p:val>
                                            <p:fltVal val="0"/>
                                          </p:val>
                                        </p:tav>
                                        <p:tav tm="100000">
                                          <p:val>
                                            <p:strVal val="#ppt_h"/>
                                          </p:val>
                                        </p:tav>
                                      </p:tavLst>
                                    </p:anim>
                                  </p:childTnLst>
                                </p:cTn>
                              </p:par>
                              <p:par>
                                <p:cTn id="154" presetID="2" presetClass="exit" presetSubtype="12" fill="hold" grpId="1" nodeType="withEffect">
                                  <p:stCondLst>
                                    <p:cond delay="0"/>
                                  </p:stCondLst>
                                  <p:childTnLst>
                                    <p:anim calcmode="lin" valueType="num">
                                      <p:cBhvr additive="base">
                                        <p:cTn id="155" dur="4000"/>
                                        <p:tgtEl>
                                          <p:spTgt spid="103"/>
                                        </p:tgtEl>
                                        <p:attrNameLst>
                                          <p:attrName>ppt_x</p:attrName>
                                        </p:attrNameLst>
                                      </p:cBhvr>
                                      <p:tavLst>
                                        <p:tav tm="0">
                                          <p:val>
                                            <p:strVal val="ppt_x"/>
                                          </p:val>
                                        </p:tav>
                                        <p:tav tm="100000">
                                          <p:val>
                                            <p:strVal val="0-ppt_w/2"/>
                                          </p:val>
                                        </p:tav>
                                      </p:tavLst>
                                    </p:anim>
                                    <p:anim calcmode="lin" valueType="num">
                                      <p:cBhvr additive="base">
                                        <p:cTn id="156" dur="4000"/>
                                        <p:tgtEl>
                                          <p:spTgt spid="103"/>
                                        </p:tgtEl>
                                        <p:attrNameLst>
                                          <p:attrName>ppt_y</p:attrName>
                                        </p:attrNameLst>
                                      </p:cBhvr>
                                      <p:tavLst>
                                        <p:tav tm="0">
                                          <p:val>
                                            <p:strVal val="ppt_y"/>
                                          </p:val>
                                        </p:tav>
                                        <p:tav tm="100000">
                                          <p:val>
                                            <p:strVal val="1+ppt_h/2"/>
                                          </p:val>
                                        </p:tav>
                                      </p:tavLst>
                                    </p:anim>
                                    <p:set>
                                      <p:cBhvr>
                                        <p:cTn id="157" dur="1" fill="hold">
                                          <p:stCondLst>
                                            <p:cond delay="3999"/>
                                          </p:stCondLst>
                                        </p:cTn>
                                        <p:tgtEl>
                                          <p:spTgt spid="103"/>
                                        </p:tgtEl>
                                        <p:attrNameLst>
                                          <p:attrName>style.visibility</p:attrName>
                                        </p:attrNameLst>
                                      </p:cBhvr>
                                      <p:to>
                                        <p:strVal val="hidden"/>
                                      </p:to>
                                    </p:set>
                                  </p:childTnLst>
                                </p:cTn>
                              </p:par>
                              <p:par>
                                <p:cTn id="158" presetID="17" presetClass="entr" presetSubtype="4" fill="hold" grpId="0" nodeType="withEffect">
                                  <p:stCondLst>
                                    <p:cond delay="0"/>
                                  </p:stCondLst>
                                  <p:childTnLst>
                                    <p:set>
                                      <p:cBhvr>
                                        <p:cTn id="159" dur="1" fill="hold">
                                          <p:stCondLst>
                                            <p:cond delay="0"/>
                                          </p:stCondLst>
                                        </p:cTn>
                                        <p:tgtEl>
                                          <p:spTgt spid="104"/>
                                        </p:tgtEl>
                                        <p:attrNameLst>
                                          <p:attrName>style.visibility</p:attrName>
                                        </p:attrNameLst>
                                      </p:cBhvr>
                                      <p:to>
                                        <p:strVal val="visible"/>
                                      </p:to>
                                    </p:set>
                                    <p:anim calcmode="lin" valueType="num">
                                      <p:cBhvr>
                                        <p:cTn id="160" dur="3000" fill="hold"/>
                                        <p:tgtEl>
                                          <p:spTgt spid="104"/>
                                        </p:tgtEl>
                                        <p:attrNameLst>
                                          <p:attrName>ppt_x</p:attrName>
                                        </p:attrNameLst>
                                      </p:cBhvr>
                                      <p:tavLst>
                                        <p:tav tm="0">
                                          <p:val>
                                            <p:strVal val="#ppt_x"/>
                                          </p:val>
                                        </p:tav>
                                        <p:tav tm="100000">
                                          <p:val>
                                            <p:strVal val="#ppt_x"/>
                                          </p:val>
                                        </p:tav>
                                      </p:tavLst>
                                    </p:anim>
                                    <p:anim calcmode="lin" valueType="num">
                                      <p:cBhvr>
                                        <p:cTn id="161" dur="3000" fill="hold"/>
                                        <p:tgtEl>
                                          <p:spTgt spid="104"/>
                                        </p:tgtEl>
                                        <p:attrNameLst>
                                          <p:attrName>ppt_y</p:attrName>
                                        </p:attrNameLst>
                                      </p:cBhvr>
                                      <p:tavLst>
                                        <p:tav tm="0">
                                          <p:val>
                                            <p:strVal val="#ppt_y+#ppt_h/2"/>
                                          </p:val>
                                        </p:tav>
                                        <p:tav tm="100000">
                                          <p:val>
                                            <p:strVal val="#ppt_y"/>
                                          </p:val>
                                        </p:tav>
                                      </p:tavLst>
                                    </p:anim>
                                    <p:anim calcmode="lin" valueType="num">
                                      <p:cBhvr>
                                        <p:cTn id="162" dur="3000" fill="hold"/>
                                        <p:tgtEl>
                                          <p:spTgt spid="104"/>
                                        </p:tgtEl>
                                        <p:attrNameLst>
                                          <p:attrName>ppt_w</p:attrName>
                                        </p:attrNameLst>
                                      </p:cBhvr>
                                      <p:tavLst>
                                        <p:tav tm="0">
                                          <p:val>
                                            <p:strVal val="#ppt_w"/>
                                          </p:val>
                                        </p:tav>
                                        <p:tav tm="100000">
                                          <p:val>
                                            <p:strVal val="#ppt_w"/>
                                          </p:val>
                                        </p:tav>
                                      </p:tavLst>
                                    </p:anim>
                                    <p:anim calcmode="lin" valueType="num">
                                      <p:cBhvr>
                                        <p:cTn id="163" dur="3000" fill="hold"/>
                                        <p:tgtEl>
                                          <p:spTgt spid="104"/>
                                        </p:tgtEl>
                                        <p:attrNameLst>
                                          <p:attrName>ppt_h</p:attrName>
                                        </p:attrNameLst>
                                      </p:cBhvr>
                                      <p:tavLst>
                                        <p:tav tm="0">
                                          <p:val>
                                            <p:fltVal val="0"/>
                                          </p:val>
                                        </p:tav>
                                        <p:tav tm="100000">
                                          <p:val>
                                            <p:strVal val="#ppt_h"/>
                                          </p:val>
                                        </p:tav>
                                      </p:tavLst>
                                    </p:anim>
                                  </p:childTnLst>
                                </p:cTn>
                              </p:par>
                              <p:par>
                                <p:cTn id="164" presetID="2" presetClass="exit" presetSubtype="12" fill="hold" grpId="1" nodeType="withEffect">
                                  <p:stCondLst>
                                    <p:cond delay="0"/>
                                  </p:stCondLst>
                                  <p:childTnLst>
                                    <p:anim calcmode="lin" valueType="num">
                                      <p:cBhvr additive="base">
                                        <p:cTn id="165" dur="4000"/>
                                        <p:tgtEl>
                                          <p:spTgt spid="104"/>
                                        </p:tgtEl>
                                        <p:attrNameLst>
                                          <p:attrName>ppt_x</p:attrName>
                                        </p:attrNameLst>
                                      </p:cBhvr>
                                      <p:tavLst>
                                        <p:tav tm="0">
                                          <p:val>
                                            <p:strVal val="ppt_x"/>
                                          </p:val>
                                        </p:tav>
                                        <p:tav tm="100000">
                                          <p:val>
                                            <p:strVal val="0-ppt_w/2"/>
                                          </p:val>
                                        </p:tav>
                                      </p:tavLst>
                                    </p:anim>
                                    <p:anim calcmode="lin" valueType="num">
                                      <p:cBhvr additive="base">
                                        <p:cTn id="166" dur="4000"/>
                                        <p:tgtEl>
                                          <p:spTgt spid="104"/>
                                        </p:tgtEl>
                                        <p:attrNameLst>
                                          <p:attrName>ppt_y</p:attrName>
                                        </p:attrNameLst>
                                      </p:cBhvr>
                                      <p:tavLst>
                                        <p:tav tm="0">
                                          <p:val>
                                            <p:strVal val="ppt_y"/>
                                          </p:val>
                                        </p:tav>
                                        <p:tav tm="100000">
                                          <p:val>
                                            <p:strVal val="1+ppt_h/2"/>
                                          </p:val>
                                        </p:tav>
                                      </p:tavLst>
                                    </p:anim>
                                    <p:set>
                                      <p:cBhvr>
                                        <p:cTn id="167" dur="1" fill="hold">
                                          <p:stCondLst>
                                            <p:cond delay="3999"/>
                                          </p:stCondLst>
                                        </p:cTn>
                                        <p:tgtEl>
                                          <p:spTgt spid="104"/>
                                        </p:tgtEl>
                                        <p:attrNameLst>
                                          <p:attrName>style.visibility</p:attrName>
                                        </p:attrNameLst>
                                      </p:cBhvr>
                                      <p:to>
                                        <p:strVal val="hidden"/>
                                      </p:to>
                                    </p:set>
                                  </p:childTnLst>
                                </p:cTn>
                              </p:par>
                              <p:par>
                                <p:cTn id="168" presetID="17" presetClass="entr" presetSubtype="4" fill="hold" grpId="0" nodeType="withEffect">
                                  <p:stCondLst>
                                    <p:cond delay="0"/>
                                  </p:stCondLst>
                                  <p:childTnLst>
                                    <p:set>
                                      <p:cBhvr>
                                        <p:cTn id="169" dur="1" fill="hold">
                                          <p:stCondLst>
                                            <p:cond delay="0"/>
                                          </p:stCondLst>
                                        </p:cTn>
                                        <p:tgtEl>
                                          <p:spTgt spid="105"/>
                                        </p:tgtEl>
                                        <p:attrNameLst>
                                          <p:attrName>style.visibility</p:attrName>
                                        </p:attrNameLst>
                                      </p:cBhvr>
                                      <p:to>
                                        <p:strVal val="visible"/>
                                      </p:to>
                                    </p:set>
                                    <p:anim calcmode="lin" valueType="num">
                                      <p:cBhvr>
                                        <p:cTn id="170" dur="3000" fill="hold"/>
                                        <p:tgtEl>
                                          <p:spTgt spid="105"/>
                                        </p:tgtEl>
                                        <p:attrNameLst>
                                          <p:attrName>ppt_x</p:attrName>
                                        </p:attrNameLst>
                                      </p:cBhvr>
                                      <p:tavLst>
                                        <p:tav tm="0">
                                          <p:val>
                                            <p:strVal val="#ppt_x"/>
                                          </p:val>
                                        </p:tav>
                                        <p:tav tm="100000">
                                          <p:val>
                                            <p:strVal val="#ppt_x"/>
                                          </p:val>
                                        </p:tav>
                                      </p:tavLst>
                                    </p:anim>
                                    <p:anim calcmode="lin" valueType="num">
                                      <p:cBhvr>
                                        <p:cTn id="171" dur="3000" fill="hold"/>
                                        <p:tgtEl>
                                          <p:spTgt spid="105"/>
                                        </p:tgtEl>
                                        <p:attrNameLst>
                                          <p:attrName>ppt_y</p:attrName>
                                        </p:attrNameLst>
                                      </p:cBhvr>
                                      <p:tavLst>
                                        <p:tav tm="0">
                                          <p:val>
                                            <p:strVal val="#ppt_y+#ppt_h/2"/>
                                          </p:val>
                                        </p:tav>
                                        <p:tav tm="100000">
                                          <p:val>
                                            <p:strVal val="#ppt_y"/>
                                          </p:val>
                                        </p:tav>
                                      </p:tavLst>
                                    </p:anim>
                                    <p:anim calcmode="lin" valueType="num">
                                      <p:cBhvr>
                                        <p:cTn id="172" dur="3000" fill="hold"/>
                                        <p:tgtEl>
                                          <p:spTgt spid="105"/>
                                        </p:tgtEl>
                                        <p:attrNameLst>
                                          <p:attrName>ppt_w</p:attrName>
                                        </p:attrNameLst>
                                      </p:cBhvr>
                                      <p:tavLst>
                                        <p:tav tm="0">
                                          <p:val>
                                            <p:strVal val="#ppt_w"/>
                                          </p:val>
                                        </p:tav>
                                        <p:tav tm="100000">
                                          <p:val>
                                            <p:strVal val="#ppt_w"/>
                                          </p:val>
                                        </p:tav>
                                      </p:tavLst>
                                    </p:anim>
                                    <p:anim calcmode="lin" valueType="num">
                                      <p:cBhvr>
                                        <p:cTn id="173" dur="3000" fill="hold"/>
                                        <p:tgtEl>
                                          <p:spTgt spid="105"/>
                                        </p:tgtEl>
                                        <p:attrNameLst>
                                          <p:attrName>ppt_h</p:attrName>
                                        </p:attrNameLst>
                                      </p:cBhvr>
                                      <p:tavLst>
                                        <p:tav tm="0">
                                          <p:val>
                                            <p:fltVal val="0"/>
                                          </p:val>
                                        </p:tav>
                                        <p:tav tm="100000">
                                          <p:val>
                                            <p:strVal val="#ppt_h"/>
                                          </p:val>
                                        </p:tav>
                                      </p:tavLst>
                                    </p:anim>
                                  </p:childTnLst>
                                </p:cTn>
                              </p:par>
                              <p:par>
                                <p:cTn id="174" presetID="2" presetClass="exit" presetSubtype="12" fill="hold" grpId="1" nodeType="withEffect">
                                  <p:stCondLst>
                                    <p:cond delay="0"/>
                                  </p:stCondLst>
                                  <p:childTnLst>
                                    <p:anim calcmode="lin" valueType="num">
                                      <p:cBhvr additive="base">
                                        <p:cTn id="175" dur="4000"/>
                                        <p:tgtEl>
                                          <p:spTgt spid="105"/>
                                        </p:tgtEl>
                                        <p:attrNameLst>
                                          <p:attrName>ppt_x</p:attrName>
                                        </p:attrNameLst>
                                      </p:cBhvr>
                                      <p:tavLst>
                                        <p:tav tm="0">
                                          <p:val>
                                            <p:strVal val="ppt_x"/>
                                          </p:val>
                                        </p:tav>
                                        <p:tav tm="100000">
                                          <p:val>
                                            <p:strVal val="0-ppt_w/2"/>
                                          </p:val>
                                        </p:tav>
                                      </p:tavLst>
                                    </p:anim>
                                    <p:anim calcmode="lin" valueType="num">
                                      <p:cBhvr additive="base">
                                        <p:cTn id="176" dur="4000"/>
                                        <p:tgtEl>
                                          <p:spTgt spid="105"/>
                                        </p:tgtEl>
                                        <p:attrNameLst>
                                          <p:attrName>ppt_y</p:attrName>
                                        </p:attrNameLst>
                                      </p:cBhvr>
                                      <p:tavLst>
                                        <p:tav tm="0">
                                          <p:val>
                                            <p:strVal val="ppt_y"/>
                                          </p:val>
                                        </p:tav>
                                        <p:tav tm="100000">
                                          <p:val>
                                            <p:strVal val="1+ppt_h/2"/>
                                          </p:val>
                                        </p:tav>
                                      </p:tavLst>
                                    </p:anim>
                                    <p:set>
                                      <p:cBhvr>
                                        <p:cTn id="177" dur="1" fill="hold">
                                          <p:stCondLst>
                                            <p:cond delay="3999"/>
                                          </p:stCondLst>
                                        </p:cTn>
                                        <p:tgtEl>
                                          <p:spTgt spid="105"/>
                                        </p:tgtEl>
                                        <p:attrNameLst>
                                          <p:attrName>style.visibility</p:attrName>
                                        </p:attrNameLst>
                                      </p:cBhvr>
                                      <p:to>
                                        <p:strVal val="hidden"/>
                                      </p:to>
                                    </p:set>
                                  </p:childTnLst>
                                </p:cTn>
                              </p:par>
                              <p:par>
                                <p:cTn id="178" presetID="17" presetClass="entr" presetSubtype="4" fill="hold" grpId="0" nodeType="withEffect">
                                  <p:stCondLst>
                                    <p:cond delay="0"/>
                                  </p:stCondLst>
                                  <p:childTnLst>
                                    <p:set>
                                      <p:cBhvr>
                                        <p:cTn id="179" dur="1" fill="hold">
                                          <p:stCondLst>
                                            <p:cond delay="0"/>
                                          </p:stCondLst>
                                        </p:cTn>
                                        <p:tgtEl>
                                          <p:spTgt spid="106"/>
                                        </p:tgtEl>
                                        <p:attrNameLst>
                                          <p:attrName>style.visibility</p:attrName>
                                        </p:attrNameLst>
                                      </p:cBhvr>
                                      <p:to>
                                        <p:strVal val="visible"/>
                                      </p:to>
                                    </p:set>
                                    <p:anim calcmode="lin" valueType="num">
                                      <p:cBhvr>
                                        <p:cTn id="180" dur="3000" fill="hold"/>
                                        <p:tgtEl>
                                          <p:spTgt spid="106"/>
                                        </p:tgtEl>
                                        <p:attrNameLst>
                                          <p:attrName>ppt_x</p:attrName>
                                        </p:attrNameLst>
                                      </p:cBhvr>
                                      <p:tavLst>
                                        <p:tav tm="0">
                                          <p:val>
                                            <p:strVal val="#ppt_x"/>
                                          </p:val>
                                        </p:tav>
                                        <p:tav tm="100000">
                                          <p:val>
                                            <p:strVal val="#ppt_x"/>
                                          </p:val>
                                        </p:tav>
                                      </p:tavLst>
                                    </p:anim>
                                    <p:anim calcmode="lin" valueType="num">
                                      <p:cBhvr>
                                        <p:cTn id="181" dur="3000" fill="hold"/>
                                        <p:tgtEl>
                                          <p:spTgt spid="106"/>
                                        </p:tgtEl>
                                        <p:attrNameLst>
                                          <p:attrName>ppt_y</p:attrName>
                                        </p:attrNameLst>
                                      </p:cBhvr>
                                      <p:tavLst>
                                        <p:tav tm="0">
                                          <p:val>
                                            <p:strVal val="#ppt_y+#ppt_h/2"/>
                                          </p:val>
                                        </p:tav>
                                        <p:tav tm="100000">
                                          <p:val>
                                            <p:strVal val="#ppt_y"/>
                                          </p:val>
                                        </p:tav>
                                      </p:tavLst>
                                    </p:anim>
                                    <p:anim calcmode="lin" valueType="num">
                                      <p:cBhvr>
                                        <p:cTn id="182" dur="3000" fill="hold"/>
                                        <p:tgtEl>
                                          <p:spTgt spid="106"/>
                                        </p:tgtEl>
                                        <p:attrNameLst>
                                          <p:attrName>ppt_w</p:attrName>
                                        </p:attrNameLst>
                                      </p:cBhvr>
                                      <p:tavLst>
                                        <p:tav tm="0">
                                          <p:val>
                                            <p:strVal val="#ppt_w"/>
                                          </p:val>
                                        </p:tav>
                                        <p:tav tm="100000">
                                          <p:val>
                                            <p:strVal val="#ppt_w"/>
                                          </p:val>
                                        </p:tav>
                                      </p:tavLst>
                                    </p:anim>
                                    <p:anim calcmode="lin" valueType="num">
                                      <p:cBhvr>
                                        <p:cTn id="183" dur="3000" fill="hold"/>
                                        <p:tgtEl>
                                          <p:spTgt spid="106"/>
                                        </p:tgtEl>
                                        <p:attrNameLst>
                                          <p:attrName>ppt_h</p:attrName>
                                        </p:attrNameLst>
                                      </p:cBhvr>
                                      <p:tavLst>
                                        <p:tav tm="0">
                                          <p:val>
                                            <p:fltVal val="0"/>
                                          </p:val>
                                        </p:tav>
                                        <p:tav tm="100000">
                                          <p:val>
                                            <p:strVal val="#ppt_h"/>
                                          </p:val>
                                        </p:tav>
                                      </p:tavLst>
                                    </p:anim>
                                  </p:childTnLst>
                                </p:cTn>
                              </p:par>
                              <p:par>
                                <p:cTn id="184" presetID="2" presetClass="exit" presetSubtype="12" fill="hold" grpId="1" nodeType="withEffect">
                                  <p:stCondLst>
                                    <p:cond delay="0"/>
                                  </p:stCondLst>
                                  <p:childTnLst>
                                    <p:anim calcmode="lin" valueType="num">
                                      <p:cBhvr additive="base">
                                        <p:cTn id="185" dur="4000"/>
                                        <p:tgtEl>
                                          <p:spTgt spid="106"/>
                                        </p:tgtEl>
                                        <p:attrNameLst>
                                          <p:attrName>ppt_x</p:attrName>
                                        </p:attrNameLst>
                                      </p:cBhvr>
                                      <p:tavLst>
                                        <p:tav tm="0">
                                          <p:val>
                                            <p:strVal val="ppt_x"/>
                                          </p:val>
                                        </p:tav>
                                        <p:tav tm="100000">
                                          <p:val>
                                            <p:strVal val="0-ppt_w/2"/>
                                          </p:val>
                                        </p:tav>
                                      </p:tavLst>
                                    </p:anim>
                                    <p:anim calcmode="lin" valueType="num">
                                      <p:cBhvr additive="base">
                                        <p:cTn id="186" dur="4000"/>
                                        <p:tgtEl>
                                          <p:spTgt spid="106"/>
                                        </p:tgtEl>
                                        <p:attrNameLst>
                                          <p:attrName>ppt_y</p:attrName>
                                        </p:attrNameLst>
                                      </p:cBhvr>
                                      <p:tavLst>
                                        <p:tav tm="0">
                                          <p:val>
                                            <p:strVal val="ppt_y"/>
                                          </p:val>
                                        </p:tav>
                                        <p:tav tm="100000">
                                          <p:val>
                                            <p:strVal val="1+ppt_h/2"/>
                                          </p:val>
                                        </p:tav>
                                      </p:tavLst>
                                    </p:anim>
                                    <p:set>
                                      <p:cBhvr>
                                        <p:cTn id="187" dur="1" fill="hold">
                                          <p:stCondLst>
                                            <p:cond delay="3999"/>
                                          </p:stCondLst>
                                        </p:cTn>
                                        <p:tgtEl>
                                          <p:spTgt spid="106"/>
                                        </p:tgtEl>
                                        <p:attrNameLst>
                                          <p:attrName>style.visibility</p:attrName>
                                        </p:attrNameLst>
                                      </p:cBhvr>
                                      <p:to>
                                        <p:strVal val="hidden"/>
                                      </p:to>
                                    </p:set>
                                  </p:childTnLst>
                                </p:cTn>
                              </p:par>
                              <p:par>
                                <p:cTn id="188" presetID="17" presetClass="entr" presetSubtype="4" fill="hold" grpId="0" nodeType="withEffect">
                                  <p:stCondLst>
                                    <p:cond delay="0"/>
                                  </p:stCondLst>
                                  <p:childTnLst>
                                    <p:set>
                                      <p:cBhvr>
                                        <p:cTn id="189" dur="1" fill="hold">
                                          <p:stCondLst>
                                            <p:cond delay="0"/>
                                          </p:stCondLst>
                                        </p:cTn>
                                        <p:tgtEl>
                                          <p:spTgt spid="107"/>
                                        </p:tgtEl>
                                        <p:attrNameLst>
                                          <p:attrName>style.visibility</p:attrName>
                                        </p:attrNameLst>
                                      </p:cBhvr>
                                      <p:to>
                                        <p:strVal val="visible"/>
                                      </p:to>
                                    </p:set>
                                    <p:anim calcmode="lin" valueType="num">
                                      <p:cBhvr>
                                        <p:cTn id="190" dur="3000" fill="hold"/>
                                        <p:tgtEl>
                                          <p:spTgt spid="107"/>
                                        </p:tgtEl>
                                        <p:attrNameLst>
                                          <p:attrName>ppt_x</p:attrName>
                                        </p:attrNameLst>
                                      </p:cBhvr>
                                      <p:tavLst>
                                        <p:tav tm="0">
                                          <p:val>
                                            <p:strVal val="#ppt_x"/>
                                          </p:val>
                                        </p:tav>
                                        <p:tav tm="100000">
                                          <p:val>
                                            <p:strVal val="#ppt_x"/>
                                          </p:val>
                                        </p:tav>
                                      </p:tavLst>
                                    </p:anim>
                                    <p:anim calcmode="lin" valueType="num">
                                      <p:cBhvr>
                                        <p:cTn id="191" dur="3000" fill="hold"/>
                                        <p:tgtEl>
                                          <p:spTgt spid="107"/>
                                        </p:tgtEl>
                                        <p:attrNameLst>
                                          <p:attrName>ppt_y</p:attrName>
                                        </p:attrNameLst>
                                      </p:cBhvr>
                                      <p:tavLst>
                                        <p:tav tm="0">
                                          <p:val>
                                            <p:strVal val="#ppt_y+#ppt_h/2"/>
                                          </p:val>
                                        </p:tav>
                                        <p:tav tm="100000">
                                          <p:val>
                                            <p:strVal val="#ppt_y"/>
                                          </p:val>
                                        </p:tav>
                                      </p:tavLst>
                                    </p:anim>
                                    <p:anim calcmode="lin" valueType="num">
                                      <p:cBhvr>
                                        <p:cTn id="192" dur="3000" fill="hold"/>
                                        <p:tgtEl>
                                          <p:spTgt spid="107"/>
                                        </p:tgtEl>
                                        <p:attrNameLst>
                                          <p:attrName>ppt_w</p:attrName>
                                        </p:attrNameLst>
                                      </p:cBhvr>
                                      <p:tavLst>
                                        <p:tav tm="0">
                                          <p:val>
                                            <p:strVal val="#ppt_w"/>
                                          </p:val>
                                        </p:tav>
                                        <p:tav tm="100000">
                                          <p:val>
                                            <p:strVal val="#ppt_w"/>
                                          </p:val>
                                        </p:tav>
                                      </p:tavLst>
                                    </p:anim>
                                    <p:anim calcmode="lin" valueType="num">
                                      <p:cBhvr>
                                        <p:cTn id="193" dur="3000" fill="hold"/>
                                        <p:tgtEl>
                                          <p:spTgt spid="107"/>
                                        </p:tgtEl>
                                        <p:attrNameLst>
                                          <p:attrName>ppt_h</p:attrName>
                                        </p:attrNameLst>
                                      </p:cBhvr>
                                      <p:tavLst>
                                        <p:tav tm="0">
                                          <p:val>
                                            <p:fltVal val="0"/>
                                          </p:val>
                                        </p:tav>
                                        <p:tav tm="100000">
                                          <p:val>
                                            <p:strVal val="#ppt_h"/>
                                          </p:val>
                                        </p:tav>
                                      </p:tavLst>
                                    </p:anim>
                                  </p:childTnLst>
                                </p:cTn>
                              </p:par>
                              <p:par>
                                <p:cTn id="194" presetID="2" presetClass="exit" presetSubtype="12" fill="hold" grpId="1" nodeType="withEffect">
                                  <p:stCondLst>
                                    <p:cond delay="0"/>
                                  </p:stCondLst>
                                  <p:childTnLst>
                                    <p:anim calcmode="lin" valueType="num">
                                      <p:cBhvr additive="base">
                                        <p:cTn id="195" dur="4000"/>
                                        <p:tgtEl>
                                          <p:spTgt spid="107"/>
                                        </p:tgtEl>
                                        <p:attrNameLst>
                                          <p:attrName>ppt_x</p:attrName>
                                        </p:attrNameLst>
                                      </p:cBhvr>
                                      <p:tavLst>
                                        <p:tav tm="0">
                                          <p:val>
                                            <p:strVal val="ppt_x"/>
                                          </p:val>
                                        </p:tav>
                                        <p:tav tm="100000">
                                          <p:val>
                                            <p:strVal val="0-ppt_w/2"/>
                                          </p:val>
                                        </p:tav>
                                      </p:tavLst>
                                    </p:anim>
                                    <p:anim calcmode="lin" valueType="num">
                                      <p:cBhvr additive="base">
                                        <p:cTn id="196" dur="4000"/>
                                        <p:tgtEl>
                                          <p:spTgt spid="107"/>
                                        </p:tgtEl>
                                        <p:attrNameLst>
                                          <p:attrName>ppt_y</p:attrName>
                                        </p:attrNameLst>
                                      </p:cBhvr>
                                      <p:tavLst>
                                        <p:tav tm="0">
                                          <p:val>
                                            <p:strVal val="ppt_y"/>
                                          </p:val>
                                        </p:tav>
                                        <p:tav tm="100000">
                                          <p:val>
                                            <p:strVal val="1+ppt_h/2"/>
                                          </p:val>
                                        </p:tav>
                                      </p:tavLst>
                                    </p:anim>
                                    <p:set>
                                      <p:cBhvr>
                                        <p:cTn id="197" dur="1" fill="hold">
                                          <p:stCondLst>
                                            <p:cond delay="3999"/>
                                          </p:stCondLst>
                                        </p:cTn>
                                        <p:tgtEl>
                                          <p:spTgt spid="107"/>
                                        </p:tgtEl>
                                        <p:attrNameLst>
                                          <p:attrName>style.visibility</p:attrName>
                                        </p:attrNameLst>
                                      </p:cBhvr>
                                      <p:to>
                                        <p:strVal val="hidden"/>
                                      </p:to>
                                    </p:set>
                                  </p:childTnLst>
                                </p:cTn>
                              </p:par>
                              <p:par>
                                <p:cTn id="198" presetID="17" presetClass="entr" presetSubtype="4" fill="hold" grpId="0" nodeType="withEffect">
                                  <p:stCondLst>
                                    <p:cond delay="0"/>
                                  </p:stCondLst>
                                  <p:childTnLst>
                                    <p:set>
                                      <p:cBhvr>
                                        <p:cTn id="199" dur="1" fill="hold">
                                          <p:stCondLst>
                                            <p:cond delay="0"/>
                                          </p:stCondLst>
                                        </p:cTn>
                                        <p:tgtEl>
                                          <p:spTgt spid="108"/>
                                        </p:tgtEl>
                                        <p:attrNameLst>
                                          <p:attrName>style.visibility</p:attrName>
                                        </p:attrNameLst>
                                      </p:cBhvr>
                                      <p:to>
                                        <p:strVal val="visible"/>
                                      </p:to>
                                    </p:set>
                                    <p:anim calcmode="lin" valueType="num">
                                      <p:cBhvr>
                                        <p:cTn id="200" dur="3000" fill="hold"/>
                                        <p:tgtEl>
                                          <p:spTgt spid="108"/>
                                        </p:tgtEl>
                                        <p:attrNameLst>
                                          <p:attrName>ppt_x</p:attrName>
                                        </p:attrNameLst>
                                      </p:cBhvr>
                                      <p:tavLst>
                                        <p:tav tm="0">
                                          <p:val>
                                            <p:strVal val="#ppt_x"/>
                                          </p:val>
                                        </p:tav>
                                        <p:tav tm="100000">
                                          <p:val>
                                            <p:strVal val="#ppt_x"/>
                                          </p:val>
                                        </p:tav>
                                      </p:tavLst>
                                    </p:anim>
                                    <p:anim calcmode="lin" valueType="num">
                                      <p:cBhvr>
                                        <p:cTn id="201" dur="3000" fill="hold"/>
                                        <p:tgtEl>
                                          <p:spTgt spid="108"/>
                                        </p:tgtEl>
                                        <p:attrNameLst>
                                          <p:attrName>ppt_y</p:attrName>
                                        </p:attrNameLst>
                                      </p:cBhvr>
                                      <p:tavLst>
                                        <p:tav tm="0">
                                          <p:val>
                                            <p:strVal val="#ppt_y+#ppt_h/2"/>
                                          </p:val>
                                        </p:tav>
                                        <p:tav tm="100000">
                                          <p:val>
                                            <p:strVal val="#ppt_y"/>
                                          </p:val>
                                        </p:tav>
                                      </p:tavLst>
                                    </p:anim>
                                    <p:anim calcmode="lin" valueType="num">
                                      <p:cBhvr>
                                        <p:cTn id="202" dur="3000" fill="hold"/>
                                        <p:tgtEl>
                                          <p:spTgt spid="108"/>
                                        </p:tgtEl>
                                        <p:attrNameLst>
                                          <p:attrName>ppt_w</p:attrName>
                                        </p:attrNameLst>
                                      </p:cBhvr>
                                      <p:tavLst>
                                        <p:tav tm="0">
                                          <p:val>
                                            <p:strVal val="#ppt_w"/>
                                          </p:val>
                                        </p:tav>
                                        <p:tav tm="100000">
                                          <p:val>
                                            <p:strVal val="#ppt_w"/>
                                          </p:val>
                                        </p:tav>
                                      </p:tavLst>
                                    </p:anim>
                                    <p:anim calcmode="lin" valueType="num">
                                      <p:cBhvr>
                                        <p:cTn id="203" dur="3000" fill="hold"/>
                                        <p:tgtEl>
                                          <p:spTgt spid="108"/>
                                        </p:tgtEl>
                                        <p:attrNameLst>
                                          <p:attrName>ppt_h</p:attrName>
                                        </p:attrNameLst>
                                      </p:cBhvr>
                                      <p:tavLst>
                                        <p:tav tm="0">
                                          <p:val>
                                            <p:fltVal val="0"/>
                                          </p:val>
                                        </p:tav>
                                        <p:tav tm="100000">
                                          <p:val>
                                            <p:strVal val="#ppt_h"/>
                                          </p:val>
                                        </p:tav>
                                      </p:tavLst>
                                    </p:anim>
                                  </p:childTnLst>
                                </p:cTn>
                              </p:par>
                              <p:par>
                                <p:cTn id="204" presetID="2" presetClass="exit" presetSubtype="12" fill="hold" grpId="1" nodeType="withEffect">
                                  <p:stCondLst>
                                    <p:cond delay="0"/>
                                  </p:stCondLst>
                                  <p:childTnLst>
                                    <p:anim calcmode="lin" valueType="num">
                                      <p:cBhvr additive="base">
                                        <p:cTn id="205" dur="4000"/>
                                        <p:tgtEl>
                                          <p:spTgt spid="108"/>
                                        </p:tgtEl>
                                        <p:attrNameLst>
                                          <p:attrName>ppt_x</p:attrName>
                                        </p:attrNameLst>
                                      </p:cBhvr>
                                      <p:tavLst>
                                        <p:tav tm="0">
                                          <p:val>
                                            <p:strVal val="ppt_x"/>
                                          </p:val>
                                        </p:tav>
                                        <p:tav tm="100000">
                                          <p:val>
                                            <p:strVal val="0-ppt_w/2"/>
                                          </p:val>
                                        </p:tav>
                                      </p:tavLst>
                                    </p:anim>
                                    <p:anim calcmode="lin" valueType="num">
                                      <p:cBhvr additive="base">
                                        <p:cTn id="206" dur="4000"/>
                                        <p:tgtEl>
                                          <p:spTgt spid="108"/>
                                        </p:tgtEl>
                                        <p:attrNameLst>
                                          <p:attrName>ppt_y</p:attrName>
                                        </p:attrNameLst>
                                      </p:cBhvr>
                                      <p:tavLst>
                                        <p:tav tm="0">
                                          <p:val>
                                            <p:strVal val="ppt_y"/>
                                          </p:val>
                                        </p:tav>
                                        <p:tav tm="100000">
                                          <p:val>
                                            <p:strVal val="1+ppt_h/2"/>
                                          </p:val>
                                        </p:tav>
                                      </p:tavLst>
                                    </p:anim>
                                    <p:set>
                                      <p:cBhvr>
                                        <p:cTn id="207" dur="1" fill="hold">
                                          <p:stCondLst>
                                            <p:cond delay="3999"/>
                                          </p:stCondLst>
                                        </p:cTn>
                                        <p:tgtEl>
                                          <p:spTgt spid="108"/>
                                        </p:tgtEl>
                                        <p:attrNameLst>
                                          <p:attrName>style.visibility</p:attrName>
                                        </p:attrNameLst>
                                      </p:cBhvr>
                                      <p:to>
                                        <p:strVal val="hidden"/>
                                      </p:to>
                                    </p:set>
                                  </p:childTnLst>
                                </p:cTn>
                              </p:par>
                              <p:par>
                                <p:cTn id="208" presetID="17" presetClass="entr" presetSubtype="4" fill="hold" grpId="0" nodeType="withEffect">
                                  <p:stCondLst>
                                    <p:cond delay="0"/>
                                  </p:stCondLst>
                                  <p:childTnLst>
                                    <p:set>
                                      <p:cBhvr>
                                        <p:cTn id="209" dur="1" fill="hold">
                                          <p:stCondLst>
                                            <p:cond delay="0"/>
                                          </p:stCondLst>
                                        </p:cTn>
                                        <p:tgtEl>
                                          <p:spTgt spid="109"/>
                                        </p:tgtEl>
                                        <p:attrNameLst>
                                          <p:attrName>style.visibility</p:attrName>
                                        </p:attrNameLst>
                                      </p:cBhvr>
                                      <p:to>
                                        <p:strVal val="visible"/>
                                      </p:to>
                                    </p:set>
                                    <p:anim calcmode="lin" valueType="num">
                                      <p:cBhvr>
                                        <p:cTn id="210" dur="3000" fill="hold"/>
                                        <p:tgtEl>
                                          <p:spTgt spid="109"/>
                                        </p:tgtEl>
                                        <p:attrNameLst>
                                          <p:attrName>ppt_x</p:attrName>
                                        </p:attrNameLst>
                                      </p:cBhvr>
                                      <p:tavLst>
                                        <p:tav tm="0">
                                          <p:val>
                                            <p:strVal val="#ppt_x"/>
                                          </p:val>
                                        </p:tav>
                                        <p:tav tm="100000">
                                          <p:val>
                                            <p:strVal val="#ppt_x"/>
                                          </p:val>
                                        </p:tav>
                                      </p:tavLst>
                                    </p:anim>
                                    <p:anim calcmode="lin" valueType="num">
                                      <p:cBhvr>
                                        <p:cTn id="211" dur="3000" fill="hold"/>
                                        <p:tgtEl>
                                          <p:spTgt spid="109"/>
                                        </p:tgtEl>
                                        <p:attrNameLst>
                                          <p:attrName>ppt_y</p:attrName>
                                        </p:attrNameLst>
                                      </p:cBhvr>
                                      <p:tavLst>
                                        <p:tav tm="0">
                                          <p:val>
                                            <p:strVal val="#ppt_y+#ppt_h/2"/>
                                          </p:val>
                                        </p:tav>
                                        <p:tav tm="100000">
                                          <p:val>
                                            <p:strVal val="#ppt_y"/>
                                          </p:val>
                                        </p:tav>
                                      </p:tavLst>
                                    </p:anim>
                                    <p:anim calcmode="lin" valueType="num">
                                      <p:cBhvr>
                                        <p:cTn id="212" dur="3000" fill="hold"/>
                                        <p:tgtEl>
                                          <p:spTgt spid="109"/>
                                        </p:tgtEl>
                                        <p:attrNameLst>
                                          <p:attrName>ppt_w</p:attrName>
                                        </p:attrNameLst>
                                      </p:cBhvr>
                                      <p:tavLst>
                                        <p:tav tm="0">
                                          <p:val>
                                            <p:strVal val="#ppt_w"/>
                                          </p:val>
                                        </p:tav>
                                        <p:tav tm="100000">
                                          <p:val>
                                            <p:strVal val="#ppt_w"/>
                                          </p:val>
                                        </p:tav>
                                      </p:tavLst>
                                    </p:anim>
                                    <p:anim calcmode="lin" valueType="num">
                                      <p:cBhvr>
                                        <p:cTn id="213" dur="3000" fill="hold"/>
                                        <p:tgtEl>
                                          <p:spTgt spid="109"/>
                                        </p:tgtEl>
                                        <p:attrNameLst>
                                          <p:attrName>ppt_h</p:attrName>
                                        </p:attrNameLst>
                                      </p:cBhvr>
                                      <p:tavLst>
                                        <p:tav tm="0">
                                          <p:val>
                                            <p:fltVal val="0"/>
                                          </p:val>
                                        </p:tav>
                                        <p:tav tm="100000">
                                          <p:val>
                                            <p:strVal val="#ppt_h"/>
                                          </p:val>
                                        </p:tav>
                                      </p:tavLst>
                                    </p:anim>
                                  </p:childTnLst>
                                </p:cTn>
                              </p:par>
                              <p:par>
                                <p:cTn id="214" presetID="2" presetClass="exit" presetSubtype="12" fill="hold" grpId="1" nodeType="withEffect">
                                  <p:stCondLst>
                                    <p:cond delay="0"/>
                                  </p:stCondLst>
                                  <p:childTnLst>
                                    <p:anim calcmode="lin" valueType="num">
                                      <p:cBhvr additive="base">
                                        <p:cTn id="215" dur="4000"/>
                                        <p:tgtEl>
                                          <p:spTgt spid="109"/>
                                        </p:tgtEl>
                                        <p:attrNameLst>
                                          <p:attrName>ppt_x</p:attrName>
                                        </p:attrNameLst>
                                      </p:cBhvr>
                                      <p:tavLst>
                                        <p:tav tm="0">
                                          <p:val>
                                            <p:strVal val="ppt_x"/>
                                          </p:val>
                                        </p:tav>
                                        <p:tav tm="100000">
                                          <p:val>
                                            <p:strVal val="0-ppt_w/2"/>
                                          </p:val>
                                        </p:tav>
                                      </p:tavLst>
                                    </p:anim>
                                    <p:anim calcmode="lin" valueType="num">
                                      <p:cBhvr additive="base">
                                        <p:cTn id="216" dur="4000"/>
                                        <p:tgtEl>
                                          <p:spTgt spid="109"/>
                                        </p:tgtEl>
                                        <p:attrNameLst>
                                          <p:attrName>ppt_y</p:attrName>
                                        </p:attrNameLst>
                                      </p:cBhvr>
                                      <p:tavLst>
                                        <p:tav tm="0">
                                          <p:val>
                                            <p:strVal val="ppt_y"/>
                                          </p:val>
                                        </p:tav>
                                        <p:tav tm="100000">
                                          <p:val>
                                            <p:strVal val="1+ppt_h/2"/>
                                          </p:val>
                                        </p:tav>
                                      </p:tavLst>
                                    </p:anim>
                                    <p:set>
                                      <p:cBhvr>
                                        <p:cTn id="217" dur="1" fill="hold">
                                          <p:stCondLst>
                                            <p:cond delay="3999"/>
                                          </p:stCondLst>
                                        </p:cTn>
                                        <p:tgtEl>
                                          <p:spTgt spid="109"/>
                                        </p:tgtEl>
                                        <p:attrNameLst>
                                          <p:attrName>style.visibility</p:attrName>
                                        </p:attrNameLst>
                                      </p:cBhvr>
                                      <p:to>
                                        <p:strVal val="hidden"/>
                                      </p:to>
                                    </p:set>
                                  </p:childTnLst>
                                </p:cTn>
                              </p:par>
                              <p:par>
                                <p:cTn id="218" presetID="17" presetClass="entr" presetSubtype="4" fill="hold" grpId="0" nodeType="withEffect">
                                  <p:stCondLst>
                                    <p:cond delay="0"/>
                                  </p:stCondLst>
                                  <p:childTnLst>
                                    <p:set>
                                      <p:cBhvr>
                                        <p:cTn id="219" dur="1" fill="hold">
                                          <p:stCondLst>
                                            <p:cond delay="0"/>
                                          </p:stCondLst>
                                        </p:cTn>
                                        <p:tgtEl>
                                          <p:spTgt spid="110"/>
                                        </p:tgtEl>
                                        <p:attrNameLst>
                                          <p:attrName>style.visibility</p:attrName>
                                        </p:attrNameLst>
                                      </p:cBhvr>
                                      <p:to>
                                        <p:strVal val="visible"/>
                                      </p:to>
                                    </p:set>
                                    <p:anim calcmode="lin" valueType="num">
                                      <p:cBhvr>
                                        <p:cTn id="220" dur="3000" fill="hold"/>
                                        <p:tgtEl>
                                          <p:spTgt spid="110"/>
                                        </p:tgtEl>
                                        <p:attrNameLst>
                                          <p:attrName>ppt_x</p:attrName>
                                        </p:attrNameLst>
                                      </p:cBhvr>
                                      <p:tavLst>
                                        <p:tav tm="0">
                                          <p:val>
                                            <p:strVal val="#ppt_x"/>
                                          </p:val>
                                        </p:tav>
                                        <p:tav tm="100000">
                                          <p:val>
                                            <p:strVal val="#ppt_x"/>
                                          </p:val>
                                        </p:tav>
                                      </p:tavLst>
                                    </p:anim>
                                    <p:anim calcmode="lin" valueType="num">
                                      <p:cBhvr>
                                        <p:cTn id="221" dur="3000" fill="hold"/>
                                        <p:tgtEl>
                                          <p:spTgt spid="110"/>
                                        </p:tgtEl>
                                        <p:attrNameLst>
                                          <p:attrName>ppt_y</p:attrName>
                                        </p:attrNameLst>
                                      </p:cBhvr>
                                      <p:tavLst>
                                        <p:tav tm="0">
                                          <p:val>
                                            <p:strVal val="#ppt_y+#ppt_h/2"/>
                                          </p:val>
                                        </p:tav>
                                        <p:tav tm="100000">
                                          <p:val>
                                            <p:strVal val="#ppt_y"/>
                                          </p:val>
                                        </p:tav>
                                      </p:tavLst>
                                    </p:anim>
                                    <p:anim calcmode="lin" valueType="num">
                                      <p:cBhvr>
                                        <p:cTn id="222" dur="3000" fill="hold"/>
                                        <p:tgtEl>
                                          <p:spTgt spid="110"/>
                                        </p:tgtEl>
                                        <p:attrNameLst>
                                          <p:attrName>ppt_w</p:attrName>
                                        </p:attrNameLst>
                                      </p:cBhvr>
                                      <p:tavLst>
                                        <p:tav tm="0">
                                          <p:val>
                                            <p:strVal val="#ppt_w"/>
                                          </p:val>
                                        </p:tav>
                                        <p:tav tm="100000">
                                          <p:val>
                                            <p:strVal val="#ppt_w"/>
                                          </p:val>
                                        </p:tav>
                                      </p:tavLst>
                                    </p:anim>
                                    <p:anim calcmode="lin" valueType="num">
                                      <p:cBhvr>
                                        <p:cTn id="223" dur="3000" fill="hold"/>
                                        <p:tgtEl>
                                          <p:spTgt spid="110"/>
                                        </p:tgtEl>
                                        <p:attrNameLst>
                                          <p:attrName>ppt_h</p:attrName>
                                        </p:attrNameLst>
                                      </p:cBhvr>
                                      <p:tavLst>
                                        <p:tav tm="0">
                                          <p:val>
                                            <p:fltVal val="0"/>
                                          </p:val>
                                        </p:tav>
                                        <p:tav tm="100000">
                                          <p:val>
                                            <p:strVal val="#ppt_h"/>
                                          </p:val>
                                        </p:tav>
                                      </p:tavLst>
                                    </p:anim>
                                  </p:childTnLst>
                                </p:cTn>
                              </p:par>
                              <p:par>
                                <p:cTn id="224" presetID="2" presetClass="exit" presetSubtype="12" fill="hold" grpId="1" nodeType="withEffect">
                                  <p:stCondLst>
                                    <p:cond delay="0"/>
                                  </p:stCondLst>
                                  <p:childTnLst>
                                    <p:anim calcmode="lin" valueType="num">
                                      <p:cBhvr additive="base">
                                        <p:cTn id="225" dur="4000"/>
                                        <p:tgtEl>
                                          <p:spTgt spid="110"/>
                                        </p:tgtEl>
                                        <p:attrNameLst>
                                          <p:attrName>ppt_x</p:attrName>
                                        </p:attrNameLst>
                                      </p:cBhvr>
                                      <p:tavLst>
                                        <p:tav tm="0">
                                          <p:val>
                                            <p:strVal val="ppt_x"/>
                                          </p:val>
                                        </p:tav>
                                        <p:tav tm="100000">
                                          <p:val>
                                            <p:strVal val="0-ppt_w/2"/>
                                          </p:val>
                                        </p:tav>
                                      </p:tavLst>
                                    </p:anim>
                                    <p:anim calcmode="lin" valueType="num">
                                      <p:cBhvr additive="base">
                                        <p:cTn id="226" dur="4000"/>
                                        <p:tgtEl>
                                          <p:spTgt spid="110"/>
                                        </p:tgtEl>
                                        <p:attrNameLst>
                                          <p:attrName>ppt_y</p:attrName>
                                        </p:attrNameLst>
                                      </p:cBhvr>
                                      <p:tavLst>
                                        <p:tav tm="0">
                                          <p:val>
                                            <p:strVal val="ppt_y"/>
                                          </p:val>
                                        </p:tav>
                                        <p:tav tm="100000">
                                          <p:val>
                                            <p:strVal val="1+ppt_h/2"/>
                                          </p:val>
                                        </p:tav>
                                      </p:tavLst>
                                    </p:anim>
                                    <p:set>
                                      <p:cBhvr>
                                        <p:cTn id="227" dur="1" fill="hold">
                                          <p:stCondLst>
                                            <p:cond delay="3999"/>
                                          </p:stCondLst>
                                        </p:cTn>
                                        <p:tgtEl>
                                          <p:spTgt spid="110"/>
                                        </p:tgtEl>
                                        <p:attrNameLst>
                                          <p:attrName>style.visibility</p:attrName>
                                        </p:attrNameLst>
                                      </p:cBhvr>
                                      <p:to>
                                        <p:strVal val="hidden"/>
                                      </p:to>
                                    </p:set>
                                  </p:childTnLst>
                                </p:cTn>
                              </p:par>
                              <p:par>
                                <p:cTn id="228" presetID="17" presetClass="entr" presetSubtype="4" fill="hold" grpId="0" nodeType="withEffect">
                                  <p:stCondLst>
                                    <p:cond delay="0"/>
                                  </p:stCondLst>
                                  <p:childTnLst>
                                    <p:set>
                                      <p:cBhvr>
                                        <p:cTn id="229" dur="1" fill="hold">
                                          <p:stCondLst>
                                            <p:cond delay="0"/>
                                          </p:stCondLst>
                                        </p:cTn>
                                        <p:tgtEl>
                                          <p:spTgt spid="111"/>
                                        </p:tgtEl>
                                        <p:attrNameLst>
                                          <p:attrName>style.visibility</p:attrName>
                                        </p:attrNameLst>
                                      </p:cBhvr>
                                      <p:to>
                                        <p:strVal val="visible"/>
                                      </p:to>
                                    </p:set>
                                    <p:anim calcmode="lin" valueType="num">
                                      <p:cBhvr>
                                        <p:cTn id="230" dur="3000" fill="hold"/>
                                        <p:tgtEl>
                                          <p:spTgt spid="111"/>
                                        </p:tgtEl>
                                        <p:attrNameLst>
                                          <p:attrName>ppt_x</p:attrName>
                                        </p:attrNameLst>
                                      </p:cBhvr>
                                      <p:tavLst>
                                        <p:tav tm="0">
                                          <p:val>
                                            <p:strVal val="#ppt_x"/>
                                          </p:val>
                                        </p:tav>
                                        <p:tav tm="100000">
                                          <p:val>
                                            <p:strVal val="#ppt_x"/>
                                          </p:val>
                                        </p:tav>
                                      </p:tavLst>
                                    </p:anim>
                                    <p:anim calcmode="lin" valueType="num">
                                      <p:cBhvr>
                                        <p:cTn id="231" dur="3000" fill="hold"/>
                                        <p:tgtEl>
                                          <p:spTgt spid="111"/>
                                        </p:tgtEl>
                                        <p:attrNameLst>
                                          <p:attrName>ppt_y</p:attrName>
                                        </p:attrNameLst>
                                      </p:cBhvr>
                                      <p:tavLst>
                                        <p:tav tm="0">
                                          <p:val>
                                            <p:strVal val="#ppt_y+#ppt_h/2"/>
                                          </p:val>
                                        </p:tav>
                                        <p:tav tm="100000">
                                          <p:val>
                                            <p:strVal val="#ppt_y"/>
                                          </p:val>
                                        </p:tav>
                                      </p:tavLst>
                                    </p:anim>
                                    <p:anim calcmode="lin" valueType="num">
                                      <p:cBhvr>
                                        <p:cTn id="232" dur="3000" fill="hold"/>
                                        <p:tgtEl>
                                          <p:spTgt spid="111"/>
                                        </p:tgtEl>
                                        <p:attrNameLst>
                                          <p:attrName>ppt_w</p:attrName>
                                        </p:attrNameLst>
                                      </p:cBhvr>
                                      <p:tavLst>
                                        <p:tav tm="0">
                                          <p:val>
                                            <p:strVal val="#ppt_w"/>
                                          </p:val>
                                        </p:tav>
                                        <p:tav tm="100000">
                                          <p:val>
                                            <p:strVal val="#ppt_w"/>
                                          </p:val>
                                        </p:tav>
                                      </p:tavLst>
                                    </p:anim>
                                    <p:anim calcmode="lin" valueType="num">
                                      <p:cBhvr>
                                        <p:cTn id="233" dur="3000" fill="hold"/>
                                        <p:tgtEl>
                                          <p:spTgt spid="111"/>
                                        </p:tgtEl>
                                        <p:attrNameLst>
                                          <p:attrName>ppt_h</p:attrName>
                                        </p:attrNameLst>
                                      </p:cBhvr>
                                      <p:tavLst>
                                        <p:tav tm="0">
                                          <p:val>
                                            <p:fltVal val="0"/>
                                          </p:val>
                                        </p:tav>
                                        <p:tav tm="100000">
                                          <p:val>
                                            <p:strVal val="#ppt_h"/>
                                          </p:val>
                                        </p:tav>
                                      </p:tavLst>
                                    </p:anim>
                                  </p:childTnLst>
                                </p:cTn>
                              </p:par>
                              <p:par>
                                <p:cTn id="234" presetID="2" presetClass="exit" presetSubtype="12" fill="hold" grpId="1" nodeType="withEffect">
                                  <p:stCondLst>
                                    <p:cond delay="0"/>
                                  </p:stCondLst>
                                  <p:childTnLst>
                                    <p:anim calcmode="lin" valueType="num">
                                      <p:cBhvr additive="base">
                                        <p:cTn id="235" dur="4000"/>
                                        <p:tgtEl>
                                          <p:spTgt spid="111"/>
                                        </p:tgtEl>
                                        <p:attrNameLst>
                                          <p:attrName>ppt_x</p:attrName>
                                        </p:attrNameLst>
                                      </p:cBhvr>
                                      <p:tavLst>
                                        <p:tav tm="0">
                                          <p:val>
                                            <p:strVal val="ppt_x"/>
                                          </p:val>
                                        </p:tav>
                                        <p:tav tm="100000">
                                          <p:val>
                                            <p:strVal val="0-ppt_w/2"/>
                                          </p:val>
                                        </p:tav>
                                      </p:tavLst>
                                    </p:anim>
                                    <p:anim calcmode="lin" valueType="num">
                                      <p:cBhvr additive="base">
                                        <p:cTn id="236" dur="4000"/>
                                        <p:tgtEl>
                                          <p:spTgt spid="111"/>
                                        </p:tgtEl>
                                        <p:attrNameLst>
                                          <p:attrName>ppt_y</p:attrName>
                                        </p:attrNameLst>
                                      </p:cBhvr>
                                      <p:tavLst>
                                        <p:tav tm="0">
                                          <p:val>
                                            <p:strVal val="ppt_y"/>
                                          </p:val>
                                        </p:tav>
                                        <p:tav tm="100000">
                                          <p:val>
                                            <p:strVal val="1+ppt_h/2"/>
                                          </p:val>
                                        </p:tav>
                                      </p:tavLst>
                                    </p:anim>
                                    <p:set>
                                      <p:cBhvr>
                                        <p:cTn id="237" dur="1" fill="hold">
                                          <p:stCondLst>
                                            <p:cond delay="3999"/>
                                          </p:stCondLst>
                                        </p:cTn>
                                        <p:tgtEl>
                                          <p:spTgt spid="111"/>
                                        </p:tgtEl>
                                        <p:attrNameLst>
                                          <p:attrName>style.visibility</p:attrName>
                                        </p:attrNameLst>
                                      </p:cBhvr>
                                      <p:to>
                                        <p:strVal val="hidden"/>
                                      </p:to>
                                    </p:set>
                                  </p:childTnLst>
                                </p:cTn>
                              </p:par>
                              <p:par>
                                <p:cTn id="238" presetID="17" presetClass="entr" presetSubtype="4" fill="hold" grpId="0" nodeType="withEffect">
                                  <p:stCondLst>
                                    <p:cond delay="0"/>
                                  </p:stCondLst>
                                  <p:childTnLst>
                                    <p:set>
                                      <p:cBhvr>
                                        <p:cTn id="239" dur="1" fill="hold">
                                          <p:stCondLst>
                                            <p:cond delay="0"/>
                                          </p:stCondLst>
                                        </p:cTn>
                                        <p:tgtEl>
                                          <p:spTgt spid="112"/>
                                        </p:tgtEl>
                                        <p:attrNameLst>
                                          <p:attrName>style.visibility</p:attrName>
                                        </p:attrNameLst>
                                      </p:cBhvr>
                                      <p:to>
                                        <p:strVal val="visible"/>
                                      </p:to>
                                    </p:set>
                                    <p:anim calcmode="lin" valueType="num">
                                      <p:cBhvr>
                                        <p:cTn id="240" dur="3000" fill="hold"/>
                                        <p:tgtEl>
                                          <p:spTgt spid="112"/>
                                        </p:tgtEl>
                                        <p:attrNameLst>
                                          <p:attrName>ppt_x</p:attrName>
                                        </p:attrNameLst>
                                      </p:cBhvr>
                                      <p:tavLst>
                                        <p:tav tm="0">
                                          <p:val>
                                            <p:strVal val="#ppt_x"/>
                                          </p:val>
                                        </p:tav>
                                        <p:tav tm="100000">
                                          <p:val>
                                            <p:strVal val="#ppt_x"/>
                                          </p:val>
                                        </p:tav>
                                      </p:tavLst>
                                    </p:anim>
                                    <p:anim calcmode="lin" valueType="num">
                                      <p:cBhvr>
                                        <p:cTn id="241" dur="3000" fill="hold"/>
                                        <p:tgtEl>
                                          <p:spTgt spid="112"/>
                                        </p:tgtEl>
                                        <p:attrNameLst>
                                          <p:attrName>ppt_y</p:attrName>
                                        </p:attrNameLst>
                                      </p:cBhvr>
                                      <p:tavLst>
                                        <p:tav tm="0">
                                          <p:val>
                                            <p:strVal val="#ppt_y+#ppt_h/2"/>
                                          </p:val>
                                        </p:tav>
                                        <p:tav tm="100000">
                                          <p:val>
                                            <p:strVal val="#ppt_y"/>
                                          </p:val>
                                        </p:tav>
                                      </p:tavLst>
                                    </p:anim>
                                    <p:anim calcmode="lin" valueType="num">
                                      <p:cBhvr>
                                        <p:cTn id="242" dur="3000" fill="hold"/>
                                        <p:tgtEl>
                                          <p:spTgt spid="112"/>
                                        </p:tgtEl>
                                        <p:attrNameLst>
                                          <p:attrName>ppt_w</p:attrName>
                                        </p:attrNameLst>
                                      </p:cBhvr>
                                      <p:tavLst>
                                        <p:tav tm="0">
                                          <p:val>
                                            <p:strVal val="#ppt_w"/>
                                          </p:val>
                                        </p:tav>
                                        <p:tav tm="100000">
                                          <p:val>
                                            <p:strVal val="#ppt_w"/>
                                          </p:val>
                                        </p:tav>
                                      </p:tavLst>
                                    </p:anim>
                                    <p:anim calcmode="lin" valueType="num">
                                      <p:cBhvr>
                                        <p:cTn id="243" dur="3000" fill="hold"/>
                                        <p:tgtEl>
                                          <p:spTgt spid="112"/>
                                        </p:tgtEl>
                                        <p:attrNameLst>
                                          <p:attrName>ppt_h</p:attrName>
                                        </p:attrNameLst>
                                      </p:cBhvr>
                                      <p:tavLst>
                                        <p:tav tm="0">
                                          <p:val>
                                            <p:fltVal val="0"/>
                                          </p:val>
                                        </p:tav>
                                        <p:tav tm="100000">
                                          <p:val>
                                            <p:strVal val="#ppt_h"/>
                                          </p:val>
                                        </p:tav>
                                      </p:tavLst>
                                    </p:anim>
                                  </p:childTnLst>
                                </p:cTn>
                              </p:par>
                              <p:par>
                                <p:cTn id="244" presetID="2" presetClass="exit" presetSubtype="12" fill="hold" grpId="1" nodeType="withEffect">
                                  <p:stCondLst>
                                    <p:cond delay="0"/>
                                  </p:stCondLst>
                                  <p:childTnLst>
                                    <p:anim calcmode="lin" valueType="num">
                                      <p:cBhvr additive="base">
                                        <p:cTn id="245" dur="4000"/>
                                        <p:tgtEl>
                                          <p:spTgt spid="112"/>
                                        </p:tgtEl>
                                        <p:attrNameLst>
                                          <p:attrName>ppt_x</p:attrName>
                                        </p:attrNameLst>
                                      </p:cBhvr>
                                      <p:tavLst>
                                        <p:tav tm="0">
                                          <p:val>
                                            <p:strVal val="ppt_x"/>
                                          </p:val>
                                        </p:tav>
                                        <p:tav tm="100000">
                                          <p:val>
                                            <p:strVal val="0-ppt_w/2"/>
                                          </p:val>
                                        </p:tav>
                                      </p:tavLst>
                                    </p:anim>
                                    <p:anim calcmode="lin" valueType="num">
                                      <p:cBhvr additive="base">
                                        <p:cTn id="246" dur="4000"/>
                                        <p:tgtEl>
                                          <p:spTgt spid="112"/>
                                        </p:tgtEl>
                                        <p:attrNameLst>
                                          <p:attrName>ppt_y</p:attrName>
                                        </p:attrNameLst>
                                      </p:cBhvr>
                                      <p:tavLst>
                                        <p:tav tm="0">
                                          <p:val>
                                            <p:strVal val="ppt_y"/>
                                          </p:val>
                                        </p:tav>
                                        <p:tav tm="100000">
                                          <p:val>
                                            <p:strVal val="1+ppt_h/2"/>
                                          </p:val>
                                        </p:tav>
                                      </p:tavLst>
                                    </p:anim>
                                    <p:set>
                                      <p:cBhvr>
                                        <p:cTn id="247" dur="1" fill="hold">
                                          <p:stCondLst>
                                            <p:cond delay="3999"/>
                                          </p:stCondLst>
                                        </p:cTn>
                                        <p:tgtEl>
                                          <p:spTgt spid="112"/>
                                        </p:tgtEl>
                                        <p:attrNameLst>
                                          <p:attrName>style.visibility</p:attrName>
                                        </p:attrNameLst>
                                      </p:cBhvr>
                                      <p:to>
                                        <p:strVal val="hidden"/>
                                      </p:to>
                                    </p:set>
                                  </p:childTnLst>
                                </p:cTn>
                              </p:par>
                              <p:par>
                                <p:cTn id="248" presetID="17" presetClass="entr" presetSubtype="4" fill="hold" grpId="0" nodeType="withEffect">
                                  <p:stCondLst>
                                    <p:cond delay="0"/>
                                  </p:stCondLst>
                                  <p:childTnLst>
                                    <p:set>
                                      <p:cBhvr>
                                        <p:cTn id="249" dur="1" fill="hold">
                                          <p:stCondLst>
                                            <p:cond delay="0"/>
                                          </p:stCondLst>
                                        </p:cTn>
                                        <p:tgtEl>
                                          <p:spTgt spid="113"/>
                                        </p:tgtEl>
                                        <p:attrNameLst>
                                          <p:attrName>style.visibility</p:attrName>
                                        </p:attrNameLst>
                                      </p:cBhvr>
                                      <p:to>
                                        <p:strVal val="visible"/>
                                      </p:to>
                                    </p:set>
                                    <p:anim calcmode="lin" valueType="num">
                                      <p:cBhvr>
                                        <p:cTn id="250" dur="3000" fill="hold"/>
                                        <p:tgtEl>
                                          <p:spTgt spid="113"/>
                                        </p:tgtEl>
                                        <p:attrNameLst>
                                          <p:attrName>ppt_x</p:attrName>
                                        </p:attrNameLst>
                                      </p:cBhvr>
                                      <p:tavLst>
                                        <p:tav tm="0">
                                          <p:val>
                                            <p:strVal val="#ppt_x"/>
                                          </p:val>
                                        </p:tav>
                                        <p:tav tm="100000">
                                          <p:val>
                                            <p:strVal val="#ppt_x"/>
                                          </p:val>
                                        </p:tav>
                                      </p:tavLst>
                                    </p:anim>
                                    <p:anim calcmode="lin" valueType="num">
                                      <p:cBhvr>
                                        <p:cTn id="251" dur="3000" fill="hold"/>
                                        <p:tgtEl>
                                          <p:spTgt spid="113"/>
                                        </p:tgtEl>
                                        <p:attrNameLst>
                                          <p:attrName>ppt_y</p:attrName>
                                        </p:attrNameLst>
                                      </p:cBhvr>
                                      <p:tavLst>
                                        <p:tav tm="0">
                                          <p:val>
                                            <p:strVal val="#ppt_y+#ppt_h/2"/>
                                          </p:val>
                                        </p:tav>
                                        <p:tav tm="100000">
                                          <p:val>
                                            <p:strVal val="#ppt_y"/>
                                          </p:val>
                                        </p:tav>
                                      </p:tavLst>
                                    </p:anim>
                                    <p:anim calcmode="lin" valueType="num">
                                      <p:cBhvr>
                                        <p:cTn id="252" dur="3000" fill="hold"/>
                                        <p:tgtEl>
                                          <p:spTgt spid="113"/>
                                        </p:tgtEl>
                                        <p:attrNameLst>
                                          <p:attrName>ppt_w</p:attrName>
                                        </p:attrNameLst>
                                      </p:cBhvr>
                                      <p:tavLst>
                                        <p:tav tm="0">
                                          <p:val>
                                            <p:strVal val="#ppt_w"/>
                                          </p:val>
                                        </p:tav>
                                        <p:tav tm="100000">
                                          <p:val>
                                            <p:strVal val="#ppt_w"/>
                                          </p:val>
                                        </p:tav>
                                      </p:tavLst>
                                    </p:anim>
                                    <p:anim calcmode="lin" valueType="num">
                                      <p:cBhvr>
                                        <p:cTn id="253" dur="3000" fill="hold"/>
                                        <p:tgtEl>
                                          <p:spTgt spid="113"/>
                                        </p:tgtEl>
                                        <p:attrNameLst>
                                          <p:attrName>ppt_h</p:attrName>
                                        </p:attrNameLst>
                                      </p:cBhvr>
                                      <p:tavLst>
                                        <p:tav tm="0">
                                          <p:val>
                                            <p:fltVal val="0"/>
                                          </p:val>
                                        </p:tav>
                                        <p:tav tm="100000">
                                          <p:val>
                                            <p:strVal val="#ppt_h"/>
                                          </p:val>
                                        </p:tav>
                                      </p:tavLst>
                                    </p:anim>
                                  </p:childTnLst>
                                </p:cTn>
                              </p:par>
                              <p:par>
                                <p:cTn id="254" presetID="2" presetClass="exit" presetSubtype="12" fill="hold" grpId="1" nodeType="withEffect">
                                  <p:stCondLst>
                                    <p:cond delay="0"/>
                                  </p:stCondLst>
                                  <p:childTnLst>
                                    <p:anim calcmode="lin" valueType="num">
                                      <p:cBhvr additive="base">
                                        <p:cTn id="255" dur="4000"/>
                                        <p:tgtEl>
                                          <p:spTgt spid="113"/>
                                        </p:tgtEl>
                                        <p:attrNameLst>
                                          <p:attrName>ppt_x</p:attrName>
                                        </p:attrNameLst>
                                      </p:cBhvr>
                                      <p:tavLst>
                                        <p:tav tm="0">
                                          <p:val>
                                            <p:strVal val="ppt_x"/>
                                          </p:val>
                                        </p:tav>
                                        <p:tav tm="100000">
                                          <p:val>
                                            <p:strVal val="0-ppt_w/2"/>
                                          </p:val>
                                        </p:tav>
                                      </p:tavLst>
                                    </p:anim>
                                    <p:anim calcmode="lin" valueType="num">
                                      <p:cBhvr additive="base">
                                        <p:cTn id="256" dur="4000"/>
                                        <p:tgtEl>
                                          <p:spTgt spid="113"/>
                                        </p:tgtEl>
                                        <p:attrNameLst>
                                          <p:attrName>ppt_y</p:attrName>
                                        </p:attrNameLst>
                                      </p:cBhvr>
                                      <p:tavLst>
                                        <p:tav tm="0">
                                          <p:val>
                                            <p:strVal val="ppt_y"/>
                                          </p:val>
                                        </p:tav>
                                        <p:tav tm="100000">
                                          <p:val>
                                            <p:strVal val="1+ppt_h/2"/>
                                          </p:val>
                                        </p:tav>
                                      </p:tavLst>
                                    </p:anim>
                                    <p:set>
                                      <p:cBhvr>
                                        <p:cTn id="257" dur="1" fill="hold">
                                          <p:stCondLst>
                                            <p:cond delay="3999"/>
                                          </p:stCondLst>
                                        </p:cTn>
                                        <p:tgtEl>
                                          <p:spTgt spid="113"/>
                                        </p:tgtEl>
                                        <p:attrNameLst>
                                          <p:attrName>style.visibility</p:attrName>
                                        </p:attrNameLst>
                                      </p:cBhvr>
                                      <p:to>
                                        <p:strVal val="hidden"/>
                                      </p:to>
                                    </p:set>
                                  </p:childTnLst>
                                </p:cTn>
                              </p:par>
                              <p:par>
                                <p:cTn id="258" presetID="17" presetClass="entr" presetSubtype="4" fill="hold" grpId="0" nodeType="withEffect">
                                  <p:stCondLst>
                                    <p:cond delay="0"/>
                                  </p:stCondLst>
                                  <p:childTnLst>
                                    <p:set>
                                      <p:cBhvr>
                                        <p:cTn id="259" dur="1" fill="hold">
                                          <p:stCondLst>
                                            <p:cond delay="0"/>
                                          </p:stCondLst>
                                        </p:cTn>
                                        <p:tgtEl>
                                          <p:spTgt spid="114"/>
                                        </p:tgtEl>
                                        <p:attrNameLst>
                                          <p:attrName>style.visibility</p:attrName>
                                        </p:attrNameLst>
                                      </p:cBhvr>
                                      <p:to>
                                        <p:strVal val="visible"/>
                                      </p:to>
                                    </p:set>
                                    <p:anim calcmode="lin" valueType="num">
                                      <p:cBhvr>
                                        <p:cTn id="260" dur="3000" fill="hold"/>
                                        <p:tgtEl>
                                          <p:spTgt spid="114"/>
                                        </p:tgtEl>
                                        <p:attrNameLst>
                                          <p:attrName>ppt_x</p:attrName>
                                        </p:attrNameLst>
                                      </p:cBhvr>
                                      <p:tavLst>
                                        <p:tav tm="0">
                                          <p:val>
                                            <p:strVal val="#ppt_x"/>
                                          </p:val>
                                        </p:tav>
                                        <p:tav tm="100000">
                                          <p:val>
                                            <p:strVal val="#ppt_x"/>
                                          </p:val>
                                        </p:tav>
                                      </p:tavLst>
                                    </p:anim>
                                    <p:anim calcmode="lin" valueType="num">
                                      <p:cBhvr>
                                        <p:cTn id="261" dur="3000" fill="hold"/>
                                        <p:tgtEl>
                                          <p:spTgt spid="114"/>
                                        </p:tgtEl>
                                        <p:attrNameLst>
                                          <p:attrName>ppt_y</p:attrName>
                                        </p:attrNameLst>
                                      </p:cBhvr>
                                      <p:tavLst>
                                        <p:tav tm="0">
                                          <p:val>
                                            <p:strVal val="#ppt_y+#ppt_h/2"/>
                                          </p:val>
                                        </p:tav>
                                        <p:tav tm="100000">
                                          <p:val>
                                            <p:strVal val="#ppt_y"/>
                                          </p:val>
                                        </p:tav>
                                      </p:tavLst>
                                    </p:anim>
                                    <p:anim calcmode="lin" valueType="num">
                                      <p:cBhvr>
                                        <p:cTn id="262" dur="3000" fill="hold"/>
                                        <p:tgtEl>
                                          <p:spTgt spid="114"/>
                                        </p:tgtEl>
                                        <p:attrNameLst>
                                          <p:attrName>ppt_w</p:attrName>
                                        </p:attrNameLst>
                                      </p:cBhvr>
                                      <p:tavLst>
                                        <p:tav tm="0">
                                          <p:val>
                                            <p:strVal val="#ppt_w"/>
                                          </p:val>
                                        </p:tav>
                                        <p:tav tm="100000">
                                          <p:val>
                                            <p:strVal val="#ppt_w"/>
                                          </p:val>
                                        </p:tav>
                                      </p:tavLst>
                                    </p:anim>
                                    <p:anim calcmode="lin" valueType="num">
                                      <p:cBhvr>
                                        <p:cTn id="263" dur="3000" fill="hold"/>
                                        <p:tgtEl>
                                          <p:spTgt spid="114"/>
                                        </p:tgtEl>
                                        <p:attrNameLst>
                                          <p:attrName>ppt_h</p:attrName>
                                        </p:attrNameLst>
                                      </p:cBhvr>
                                      <p:tavLst>
                                        <p:tav tm="0">
                                          <p:val>
                                            <p:fltVal val="0"/>
                                          </p:val>
                                        </p:tav>
                                        <p:tav tm="100000">
                                          <p:val>
                                            <p:strVal val="#ppt_h"/>
                                          </p:val>
                                        </p:tav>
                                      </p:tavLst>
                                    </p:anim>
                                  </p:childTnLst>
                                </p:cTn>
                              </p:par>
                              <p:par>
                                <p:cTn id="264" presetID="2" presetClass="exit" presetSubtype="12" fill="hold" grpId="1" nodeType="withEffect">
                                  <p:stCondLst>
                                    <p:cond delay="0"/>
                                  </p:stCondLst>
                                  <p:childTnLst>
                                    <p:anim calcmode="lin" valueType="num">
                                      <p:cBhvr additive="base">
                                        <p:cTn id="265" dur="4000"/>
                                        <p:tgtEl>
                                          <p:spTgt spid="114"/>
                                        </p:tgtEl>
                                        <p:attrNameLst>
                                          <p:attrName>ppt_x</p:attrName>
                                        </p:attrNameLst>
                                      </p:cBhvr>
                                      <p:tavLst>
                                        <p:tav tm="0">
                                          <p:val>
                                            <p:strVal val="ppt_x"/>
                                          </p:val>
                                        </p:tav>
                                        <p:tav tm="100000">
                                          <p:val>
                                            <p:strVal val="0-ppt_w/2"/>
                                          </p:val>
                                        </p:tav>
                                      </p:tavLst>
                                    </p:anim>
                                    <p:anim calcmode="lin" valueType="num">
                                      <p:cBhvr additive="base">
                                        <p:cTn id="266" dur="4000"/>
                                        <p:tgtEl>
                                          <p:spTgt spid="114"/>
                                        </p:tgtEl>
                                        <p:attrNameLst>
                                          <p:attrName>ppt_y</p:attrName>
                                        </p:attrNameLst>
                                      </p:cBhvr>
                                      <p:tavLst>
                                        <p:tav tm="0">
                                          <p:val>
                                            <p:strVal val="ppt_y"/>
                                          </p:val>
                                        </p:tav>
                                        <p:tav tm="100000">
                                          <p:val>
                                            <p:strVal val="1+ppt_h/2"/>
                                          </p:val>
                                        </p:tav>
                                      </p:tavLst>
                                    </p:anim>
                                    <p:set>
                                      <p:cBhvr>
                                        <p:cTn id="267" dur="1" fill="hold">
                                          <p:stCondLst>
                                            <p:cond delay="3999"/>
                                          </p:stCondLst>
                                        </p:cTn>
                                        <p:tgtEl>
                                          <p:spTgt spid="114"/>
                                        </p:tgtEl>
                                        <p:attrNameLst>
                                          <p:attrName>style.visibility</p:attrName>
                                        </p:attrNameLst>
                                      </p:cBhvr>
                                      <p:to>
                                        <p:strVal val="hidden"/>
                                      </p:to>
                                    </p:set>
                                  </p:childTnLst>
                                </p:cTn>
                              </p:par>
                              <p:par>
                                <p:cTn id="268" presetID="17" presetClass="entr" presetSubtype="4" fill="hold" grpId="0" nodeType="withEffect">
                                  <p:stCondLst>
                                    <p:cond delay="0"/>
                                  </p:stCondLst>
                                  <p:childTnLst>
                                    <p:set>
                                      <p:cBhvr>
                                        <p:cTn id="269" dur="1" fill="hold">
                                          <p:stCondLst>
                                            <p:cond delay="0"/>
                                          </p:stCondLst>
                                        </p:cTn>
                                        <p:tgtEl>
                                          <p:spTgt spid="115"/>
                                        </p:tgtEl>
                                        <p:attrNameLst>
                                          <p:attrName>style.visibility</p:attrName>
                                        </p:attrNameLst>
                                      </p:cBhvr>
                                      <p:to>
                                        <p:strVal val="visible"/>
                                      </p:to>
                                    </p:set>
                                    <p:anim calcmode="lin" valueType="num">
                                      <p:cBhvr>
                                        <p:cTn id="270" dur="3000" fill="hold"/>
                                        <p:tgtEl>
                                          <p:spTgt spid="115"/>
                                        </p:tgtEl>
                                        <p:attrNameLst>
                                          <p:attrName>ppt_x</p:attrName>
                                        </p:attrNameLst>
                                      </p:cBhvr>
                                      <p:tavLst>
                                        <p:tav tm="0">
                                          <p:val>
                                            <p:strVal val="#ppt_x"/>
                                          </p:val>
                                        </p:tav>
                                        <p:tav tm="100000">
                                          <p:val>
                                            <p:strVal val="#ppt_x"/>
                                          </p:val>
                                        </p:tav>
                                      </p:tavLst>
                                    </p:anim>
                                    <p:anim calcmode="lin" valueType="num">
                                      <p:cBhvr>
                                        <p:cTn id="271" dur="3000" fill="hold"/>
                                        <p:tgtEl>
                                          <p:spTgt spid="115"/>
                                        </p:tgtEl>
                                        <p:attrNameLst>
                                          <p:attrName>ppt_y</p:attrName>
                                        </p:attrNameLst>
                                      </p:cBhvr>
                                      <p:tavLst>
                                        <p:tav tm="0">
                                          <p:val>
                                            <p:strVal val="#ppt_y+#ppt_h/2"/>
                                          </p:val>
                                        </p:tav>
                                        <p:tav tm="100000">
                                          <p:val>
                                            <p:strVal val="#ppt_y"/>
                                          </p:val>
                                        </p:tav>
                                      </p:tavLst>
                                    </p:anim>
                                    <p:anim calcmode="lin" valueType="num">
                                      <p:cBhvr>
                                        <p:cTn id="272" dur="3000" fill="hold"/>
                                        <p:tgtEl>
                                          <p:spTgt spid="115"/>
                                        </p:tgtEl>
                                        <p:attrNameLst>
                                          <p:attrName>ppt_w</p:attrName>
                                        </p:attrNameLst>
                                      </p:cBhvr>
                                      <p:tavLst>
                                        <p:tav tm="0">
                                          <p:val>
                                            <p:strVal val="#ppt_w"/>
                                          </p:val>
                                        </p:tav>
                                        <p:tav tm="100000">
                                          <p:val>
                                            <p:strVal val="#ppt_w"/>
                                          </p:val>
                                        </p:tav>
                                      </p:tavLst>
                                    </p:anim>
                                    <p:anim calcmode="lin" valueType="num">
                                      <p:cBhvr>
                                        <p:cTn id="273" dur="3000" fill="hold"/>
                                        <p:tgtEl>
                                          <p:spTgt spid="115"/>
                                        </p:tgtEl>
                                        <p:attrNameLst>
                                          <p:attrName>ppt_h</p:attrName>
                                        </p:attrNameLst>
                                      </p:cBhvr>
                                      <p:tavLst>
                                        <p:tav tm="0">
                                          <p:val>
                                            <p:fltVal val="0"/>
                                          </p:val>
                                        </p:tav>
                                        <p:tav tm="100000">
                                          <p:val>
                                            <p:strVal val="#ppt_h"/>
                                          </p:val>
                                        </p:tav>
                                      </p:tavLst>
                                    </p:anim>
                                  </p:childTnLst>
                                </p:cTn>
                              </p:par>
                              <p:par>
                                <p:cTn id="274" presetID="2" presetClass="exit" presetSubtype="12" fill="hold" grpId="1" nodeType="withEffect">
                                  <p:stCondLst>
                                    <p:cond delay="0"/>
                                  </p:stCondLst>
                                  <p:childTnLst>
                                    <p:anim calcmode="lin" valueType="num">
                                      <p:cBhvr additive="base">
                                        <p:cTn id="275" dur="4000"/>
                                        <p:tgtEl>
                                          <p:spTgt spid="115"/>
                                        </p:tgtEl>
                                        <p:attrNameLst>
                                          <p:attrName>ppt_x</p:attrName>
                                        </p:attrNameLst>
                                      </p:cBhvr>
                                      <p:tavLst>
                                        <p:tav tm="0">
                                          <p:val>
                                            <p:strVal val="ppt_x"/>
                                          </p:val>
                                        </p:tav>
                                        <p:tav tm="100000">
                                          <p:val>
                                            <p:strVal val="0-ppt_w/2"/>
                                          </p:val>
                                        </p:tav>
                                      </p:tavLst>
                                    </p:anim>
                                    <p:anim calcmode="lin" valueType="num">
                                      <p:cBhvr additive="base">
                                        <p:cTn id="276" dur="4000"/>
                                        <p:tgtEl>
                                          <p:spTgt spid="115"/>
                                        </p:tgtEl>
                                        <p:attrNameLst>
                                          <p:attrName>ppt_y</p:attrName>
                                        </p:attrNameLst>
                                      </p:cBhvr>
                                      <p:tavLst>
                                        <p:tav tm="0">
                                          <p:val>
                                            <p:strVal val="ppt_y"/>
                                          </p:val>
                                        </p:tav>
                                        <p:tav tm="100000">
                                          <p:val>
                                            <p:strVal val="1+ppt_h/2"/>
                                          </p:val>
                                        </p:tav>
                                      </p:tavLst>
                                    </p:anim>
                                    <p:set>
                                      <p:cBhvr>
                                        <p:cTn id="277" dur="1" fill="hold">
                                          <p:stCondLst>
                                            <p:cond delay="3999"/>
                                          </p:stCondLst>
                                        </p:cTn>
                                        <p:tgtEl>
                                          <p:spTgt spid="115"/>
                                        </p:tgtEl>
                                        <p:attrNameLst>
                                          <p:attrName>style.visibility</p:attrName>
                                        </p:attrNameLst>
                                      </p:cBhvr>
                                      <p:to>
                                        <p:strVal val="hidden"/>
                                      </p:to>
                                    </p:set>
                                  </p:childTnLst>
                                </p:cTn>
                              </p:par>
                              <p:par>
                                <p:cTn id="278" presetID="17" presetClass="entr" presetSubtype="4" fill="hold" grpId="0" nodeType="withEffect">
                                  <p:stCondLst>
                                    <p:cond delay="0"/>
                                  </p:stCondLst>
                                  <p:childTnLst>
                                    <p:set>
                                      <p:cBhvr>
                                        <p:cTn id="279" dur="1" fill="hold">
                                          <p:stCondLst>
                                            <p:cond delay="0"/>
                                          </p:stCondLst>
                                        </p:cTn>
                                        <p:tgtEl>
                                          <p:spTgt spid="116"/>
                                        </p:tgtEl>
                                        <p:attrNameLst>
                                          <p:attrName>style.visibility</p:attrName>
                                        </p:attrNameLst>
                                      </p:cBhvr>
                                      <p:to>
                                        <p:strVal val="visible"/>
                                      </p:to>
                                    </p:set>
                                    <p:anim calcmode="lin" valueType="num">
                                      <p:cBhvr>
                                        <p:cTn id="280" dur="3000" fill="hold"/>
                                        <p:tgtEl>
                                          <p:spTgt spid="116"/>
                                        </p:tgtEl>
                                        <p:attrNameLst>
                                          <p:attrName>ppt_x</p:attrName>
                                        </p:attrNameLst>
                                      </p:cBhvr>
                                      <p:tavLst>
                                        <p:tav tm="0">
                                          <p:val>
                                            <p:strVal val="#ppt_x"/>
                                          </p:val>
                                        </p:tav>
                                        <p:tav tm="100000">
                                          <p:val>
                                            <p:strVal val="#ppt_x"/>
                                          </p:val>
                                        </p:tav>
                                      </p:tavLst>
                                    </p:anim>
                                    <p:anim calcmode="lin" valueType="num">
                                      <p:cBhvr>
                                        <p:cTn id="281" dur="3000" fill="hold"/>
                                        <p:tgtEl>
                                          <p:spTgt spid="116"/>
                                        </p:tgtEl>
                                        <p:attrNameLst>
                                          <p:attrName>ppt_y</p:attrName>
                                        </p:attrNameLst>
                                      </p:cBhvr>
                                      <p:tavLst>
                                        <p:tav tm="0">
                                          <p:val>
                                            <p:strVal val="#ppt_y+#ppt_h/2"/>
                                          </p:val>
                                        </p:tav>
                                        <p:tav tm="100000">
                                          <p:val>
                                            <p:strVal val="#ppt_y"/>
                                          </p:val>
                                        </p:tav>
                                      </p:tavLst>
                                    </p:anim>
                                    <p:anim calcmode="lin" valueType="num">
                                      <p:cBhvr>
                                        <p:cTn id="282" dur="3000" fill="hold"/>
                                        <p:tgtEl>
                                          <p:spTgt spid="116"/>
                                        </p:tgtEl>
                                        <p:attrNameLst>
                                          <p:attrName>ppt_w</p:attrName>
                                        </p:attrNameLst>
                                      </p:cBhvr>
                                      <p:tavLst>
                                        <p:tav tm="0">
                                          <p:val>
                                            <p:strVal val="#ppt_w"/>
                                          </p:val>
                                        </p:tav>
                                        <p:tav tm="100000">
                                          <p:val>
                                            <p:strVal val="#ppt_w"/>
                                          </p:val>
                                        </p:tav>
                                      </p:tavLst>
                                    </p:anim>
                                    <p:anim calcmode="lin" valueType="num">
                                      <p:cBhvr>
                                        <p:cTn id="283" dur="3000" fill="hold"/>
                                        <p:tgtEl>
                                          <p:spTgt spid="116"/>
                                        </p:tgtEl>
                                        <p:attrNameLst>
                                          <p:attrName>ppt_h</p:attrName>
                                        </p:attrNameLst>
                                      </p:cBhvr>
                                      <p:tavLst>
                                        <p:tav tm="0">
                                          <p:val>
                                            <p:fltVal val="0"/>
                                          </p:val>
                                        </p:tav>
                                        <p:tav tm="100000">
                                          <p:val>
                                            <p:strVal val="#ppt_h"/>
                                          </p:val>
                                        </p:tav>
                                      </p:tavLst>
                                    </p:anim>
                                  </p:childTnLst>
                                </p:cTn>
                              </p:par>
                              <p:par>
                                <p:cTn id="284" presetID="2" presetClass="exit" presetSubtype="12" fill="hold" grpId="1" nodeType="withEffect">
                                  <p:stCondLst>
                                    <p:cond delay="0"/>
                                  </p:stCondLst>
                                  <p:childTnLst>
                                    <p:anim calcmode="lin" valueType="num">
                                      <p:cBhvr additive="base">
                                        <p:cTn id="285" dur="4000"/>
                                        <p:tgtEl>
                                          <p:spTgt spid="116"/>
                                        </p:tgtEl>
                                        <p:attrNameLst>
                                          <p:attrName>ppt_x</p:attrName>
                                        </p:attrNameLst>
                                      </p:cBhvr>
                                      <p:tavLst>
                                        <p:tav tm="0">
                                          <p:val>
                                            <p:strVal val="ppt_x"/>
                                          </p:val>
                                        </p:tav>
                                        <p:tav tm="100000">
                                          <p:val>
                                            <p:strVal val="0-ppt_w/2"/>
                                          </p:val>
                                        </p:tav>
                                      </p:tavLst>
                                    </p:anim>
                                    <p:anim calcmode="lin" valueType="num">
                                      <p:cBhvr additive="base">
                                        <p:cTn id="286" dur="4000"/>
                                        <p:tgtEl>
                                          <p:spTgt spid="116"/>
                                        </p:tgtEl>
                                        <p:attrNameLst>
                                          <p:attrName>ppt_y</p:attrName>
                                        </p:attrNameLst>
                                      </p:cBhvr>
                                      <p:tavLst>
                                        <p:tav tm="0">
                                          <p:val>
                                            <p:strVal val="ppt_y"/>
                                          </p:val>
                                        </p:tav>
                                        <p:tav tm="100000">
                                          <p:val>
                                            <p:strVal val="1+ppt_h/2"/>
                                          </p:val>
                                        </p:tav>
                                      </p:tavLst>
                                    </p:anim>
                                    <p:set>
                                      <p:cBhvr>
                                        <p:cTn id="287" dur="1" fill="hold">
                                          <p:stCondLst>
                                            <p:cond delay="3999"/>
                                          </p:stCondLst>
                                        </p:cTn>
                                        <p:tgtEl>
                                          <p:spTgt spid="116"/>
                                        </p:tgtEl>
                                        <p:attrNameLst>
                                          <p:attrName>style.visibility</p:attrName>
                                        </p:attrNameLst>
                                      </p:cBhvr>
                                      <p:to>
                                        <p:strVal val="hidden"/>
                                      </p:to>
                                    </p:set>
                                  </p:childTnLst>
                                </p:cTn>
                              </p:par>
                              <p:par>
                                <p:cTn id="288" presetID="17" presetClass="entr" presetSubtype="4" fill="hold" grpId="0" nodeType="withEffect">
                                  <p:stCondLst>
                                    <p:cond delay="0"/>
                                  </p:stCondLst>
                                  <p:childTnLst>
                                    <p:set>
                                      <p:cBhvr>
                                        <p:cTn id="289" dur="1" fill="hold">
                                          <p:stCondLst>
                                            <p:cond delay="0"/>
                                          </p:stCondLst>
                                        </p:cTn>
                                        <p:tgtEl>
                                          <p:spTgt spid="117"/>
                                        </p:tgtEl>
                                        <p:attrNameLst>
                                          <p:attrName>style.visibility</p:attrName>
                                        </p:attrNameLst>
                                      </p:cBhvr>
                                      <p:to>
                                        <p:strVal val="visible"/>
                                      </p:to>
                                    </p:set>
                                    <p:anim calcmode="lin" valueType="num">
                                      <p:cBhvr>
                                        <p:cTn id="290" dur="3000" fill="hold"/>
                                        <p:tgtEl>
                                          <p:spTgt spid="117"/>
                                        </p:tgtEl>
                                        <p:attrNameLst>
                                          <p:attrName>ppt_x</p:attrName>
                                        </p:attrNameLst>
                                      </p:cBhvr>
                                      <p:tavLst>
                                        <p:tav tm="0">
                                          <p:val>
                                            <p:strVal val="#ppt_x"/>
                                          </p:val>
                                        </p:tav>
                                        <p:tav tm="100000">
                                          <p:val>
                                            <p:strVal val="#ppt_x"/>
                                          </p:val>
                                        </p:tav>
                                      </p:tavLst>
                                    </p:anim>
                                    <p:anim calcmode="lin" valueType="num">
                                      <p:cBhvr>
                                        <p:cTn id="291" dur="3000" fill="hold"/>
                                        <p:tgtEl>
                                          <p:spTgt spid="117"/>
                                        </p:tgtEl>
                                        <p:attrNameLst>
                                          <p:attrName>ppt_y</p:attrName>
                                        </p:attrNameLst>
                                      </p:cBhvr>
                                      <p:tavLst>
                                        <p:tav tm="0">
                                          <p:val>
                                            <p:strVal val="#ppt_y+#ppt_h/2"/>
                                          </p:val>
                                        </p:tav>
                                        <p:tav tm="100000">
                                          <p:val>
                                            <p:strVal val="#ppt_y"/>
                                          </p:val>
                                        </p:tav>
                                      </p:tavLst>
                                    </p:anim>
                                    <p:anim calcmode="lin" valueType="num">
                                      <p:cBhvr>
                                        <p:cTn id="292" dur="3000" fill="hold"/>
                                        <p:tgtEl>
                                          <p:spTgt spid="117"/>
                                        </p:tgtEl>
                                        <p:attrNameLst>
                                          <p:attrName>ppt_w</p:attrName>
                                        </p:attrNameLst>
                                      </p:cBhvr>
                                      <p:tavLst>
                                        <p:tav tm="0">
                                          <p:val>
                                            <p:strVal val="#ppt_w"/>
                                          </p:val>
                                        </p:tav>
                                        <p:tav tm="100000">
                                          <p:val>
                                            <p:strVal val="#ppt_w"/>
                                          </p:val>
                                        </p:tav>
                                      </p:tavLst>
                                    </p:anim>
                                    <p:anim calcmode="lin" valueType="num">
                                      <p:cBhvr>
                                        <p:cTn id="293" dur="3000" fill="hold"/>
                                        <p:tgtEl>
                                          <p:spTgt spid="117"/>
                                        </p:tgtEl>
                                        <p:attrNameLst>
                                          <p:attrName>ppt_h</p:attrName>
                                        </p:attrNameLst>
                                      </p:cBhvr>
                                      <p:tavLst>
                                        <p:tav tm="0">
                                          <p:val>
                                            <p:fltVal val="0"/>
                                          </p:val>
                                        </p:tav>
                                        <p:tav tm="100000">
                                          <p:val>
                                            <p:strVal val="#ppt_h"/>
                                          </p:val>
                                        </p:tav>
                                      </p:tavLst>
                                    </p:anim>
                                  </p:childTnLst>
                                </p:cTn>
                              </p:par>
                              <p:par>
                                <p:cTn id="294" presetID="2" presetClass="exit" presetSubtype="12" fill="hold" grpId="1" nodeType="withEffect">
                                  <p:stCondLst>
                                    <p:cond delay="0"/>
                                  </p:stCondLst>
                                  <p:childTnLst>
                                    <p:anim calcmode="lin" valueType="num">
                                      <p:cBhvr additive="base">
                                        <p:cTn id="295" dur="4000"/>
                                        <p:tgtEl>
                                          <p:spTgt spid="117"/>
                                        </p:tgtEl>
                                        <p:attrNameLst>
                                          <p:attrName>ppt_x</p:attrName>
                                        </p:attrNameLst>
                                      </p:cBhvr>
                                      <p:tavLst>
                                        <p:tav tm="0">
                                          <p:val>
                                            <p:strVal val="ppt_x"/>
                                          </p:val>
                                        </p:tav>
                                        <p:tav tm="100000">
                                          <p:val>
                                            <p:strVal val="0-ppt_w/2"/>
                                          </p:val>
                                        </p:tav>
                                      </p:tavLst>
                                    </p:anim>
                                    <p:anim calcmode="lin" valueType="num">
                                      <p:cBhvr additive="base">
                                        <p:cTn id="296" dur="4000"/>
                                        <p:tgtEl>
                                          <p:spTgt spid="117"/>
                                        </p:tgtEl>
                                        <p:attrNameLst>
                                          <p:attrName>ppt_y</p:attrName>
                                        </p:attrNameLst>
                                      </p:cBhvr>
                                      <p:tavLst>
                                        <p:tav tm="0">
                                          <p:val>
                                            <p:strVal val="ppt_y"/>
                                          </p:val>
                                        </p:tav>
                                        <p:tav tm="100000">
                                          <p:val>
                                            <p:strVal val="1+ppt_h/2"/>
                                          </p:val>
                                        </p:tav>
                                      </p:tavLst>
                                    </p:anim>
                                    <p:set>
                                      <p:cBhvr>
                                        <p:cTn id="297" dur="1" fill="hold">
                                          <p:stCondLst>
                                            <p:cond delay="3999"/>
                                          </p:stCondLst>
                                        </p:cTn>
                                        <p:tgtEl>
                                          <p:spTgt spid="117"/>
                                        </p:tgtEl>
                                        <p:attrNameLst>
                                          <p:attrName>style.visibility</p:attrName>
                                        </p:attrNameLst>
                                      </p:cBhvr>
                                      <p:to>
                                        <p:strVal val="hidden"/>
                                      </p:to>
                                    </p:set>
                                  </p:childTnLst>
                                </p:cTn>
                              </p:par>
                              <p:par>
                                <p:cTn id="298" presetID="17" presetClass="entr" presetSubtype="4" fill="hold" grpId="0" nodeType="withEffect">
                                  <p:stCondLst>
                                    <p:cond delay="0"/>
                                  </p:stCondLst>
                                  <p:childTnLst>
                                    <p:set>
                                      <p:cBhvr>
                                        <p:cTn id="299" dur="1" fill="hold">
                                          <p:stCondLst>
                                            <p:cond delay="0"/>
                                          </p:stCondLst>
                                        </p:cTn>
                                        <p:tgtEl>
                                          <p:spTgt spid="118"/>
                                        </p:tgtEl>
                                        <p:attrNameLst>
                                          <p:attrName>style.visibility</p:attrName>
                                        </p:attrNameLst>
                                      </p:cBhvr>
                                      <p:to>
                                        <p:strVal val="visible"/>
                                      </p:to>
                                    </p:set>
                                    <p:anim calcmode="lin" valueType="num">
                                      <p:cBhvr>
                                        <p:cTn id="300" dur="3000" fill="hold"/>
                                        <p:tgtEl>
                                          <p:spTgt spid="118"/>
                                        </p:tgtEl>
                                        <p:attrNameLst>
                                          <p:attrName>ppt_x</p:attrName>
                                        </p:attrNameLst>
                                      </p:cBhvr>
                                      <p:tavLst>
                                        <p:tav tm="0">
                                          <p:val>
                                            <p:strVal val="#ppt_x"/>
                                          </p:val>
                                        </p:tav>
                                        <p:tav tm="100000">
                                          <p:val>
                                            <p:strVal val="#ppt_x"/>
                                          </p:val>
                                        </p:tav>
                                      </p:tavLst>
                                    </p:anim>
                                    <p:anim calcmode="lin" valueType="num">
                                      <p:cBhvr>
                                        <p:cTn id="301" dur="3000" fill="hold"/>
                                        <p:tgtEl>
                                          <p:spTgt spid="118"/>
                                        </p:tgtEl>
                                        <p:attrNameLst>
                                          <p:attrName>ppt_y</p:attrName>
                                        </p:attrNameLst>
                                      </p:cBhvr>
                                      <p:tavLst>
                                        <p:tav tm="0">
                                          <p:val>
                                            <p:strVal val="#ppt_y+#ppt_h/2"/>
                                          </p:val>
                                        </p:tav>
                                        <p:tav tm="100000">
                                          <p:val>
                                            <p:strVal val="#ppt_y"/>
                                          </p:val>
                                        </p:tav>
                                      </p:tavLst>
                                    </p:anim>
                                    <p:anim calcmode="lin" valueType="num">
                                      <p:cBhvr>
                                        <p:cTn id="302" dur="3000" fill="hold"/>
                                        <p:tgtEl>
                                          <p:spTgt spid="118"/>
                                        </p:tgtEl>
                                        <p:attrNameLst>
                                          <p:attrName>ppt_w</p:attrName>
                                        </p:attrNameLst>
                                      </p:cBhvr>
                                      <p:tavLst>
                                        <p:tav tm="0">
                                          <p:val>
                                            <p:strVal val="#ppt_w"/>
                                          </p:val>
                                        </p:tav>
                                        <p:tav tm="100000">
                                          <p:val>
                                            <p:strVal val="#ppt_w"/>
                                          </p:val>
                                        </p:tav>
                                      </p:tavLst>
                                    </p:anim>
                                    <p:anim calcmode="lin" valueType="num">
                                      <p:cBhvr>
                                        <p:cTn id="303" dur="3000" fill="hold"/>
                                        <p:tgtEl>
                                          <p:spTgt spid="118"/>
                                        </p:tgtEl>
                                        <p:attrNameLst>
                                          <p:attrName>ppt_h</p:attrName>
                                        </p:attrNameLst>
                                      </p:cBhvr>
                                      <p:tavLst>
                                        <p:tav tm="0">
                                          <p:val>
                                            <p:fltVal val="0"/>
                                          </p:val>
                                        </p:tav>
                                        <p:tav tm="100000">
                                          <p:val>
                                            <p:strVal val="#ppt_h"/>
                                          </p:val>
                                        </p:tav>
                                      </p:tavLst>
                                    </p:anim>
                                  </p:childTnLst>
                                </p:cTn>
                              </p:par>
                              <p:par>
                                <p:cTn id="304" presetID="2" presetClass="exit" presetSubtype="12" fill="hold" grpId="1" nodeType="withEffect">
                                  <p:stCondLst>
                                    <p:cond delay="0"/>
                                  </p:stCondLst>
                                  <p:childTnLst>
                                    <p:anim calcmode="lin" valueType="num">
                                      <p:cBhvr additive="base">
                                        <p:cTn id="305" dur="4000"/>
                                        <p:tgtEl>
                                          <p:spTgt spid="118"/>
                                        </p:tgtEl>
                                        <p:attrNameLst>
                                          <p:attrName>ppt_x</p:attrName>
                                        </p:attrNameLst>
                                      </p:cBhvr>
                                      <p:tavLst>
                                        <p:tav tm="0">
                                          <p:val>
                                            <p:strVal val="ppt_x"/>
                                          </p:val>
                                        </p:tav>
                                        <p:tav tm="100000">
                                          <p:val>
                                            <p:strVal val="0-ppt_w/2"/>
                                          </p:val>
                                        </p:tav>
                                      </p:tavLst>
                                    </p:anim>
                                    <p:anim calcmode="lin" valueType="num">
                                      <p:cBhvr additive="base">
                                        <p:cTn id="306" dur="4000"/>
                                        <p:tgtEl>
                                          <p:spTgt spid="118"/>
                                        </p:tgtEl>
                                        <p:attrNameLst>
                                          <p:attrName>ppt_y</p:attrName>
                                        </p:attrNameLst>
                                      </p:cBhvr>
                                      <p:tavLst>
                                        <p:tav tm="0">
                                          <p:val>
                                            <p:strVal val="ppt_y"/>
                                          </p:val>
                                        </p:tav>
                                        <p:tav tm="100000">
                                          <p:val>
                                            <p:strVal val="1+ppt_h/2"/>
                                          </p:val>
                                        </p:tav>
                                      </p:tavLst>
                                    </p:anim>
                                    <p:set>
                                      <p:cBhvr>
                                        <p:cTn id="307" dur="1" fill="hold">
                                          <p:stCondLst>
                                            <p:cond delay="3999"/>
                                          </p:stCondLst>
                                        </p:cTn>
                                        <p:tgtEl>
                                          <p:spTgt spid="118"/>
                                        </p:tgtEl>
                                        <p:attrNameLst>
                                          <p:attrName>style.visibility</p:attrName>
                                        </p:attrNameLst>
                                      </p:cBhvr>
                                      <p:to>
                                        <p:strVal val="hidden"/>
                                      </p:to>
                                    </p:set>
                                  </p:childTnLst>
                                </p:cTn>
                              </p:par>
                              <p:par>
                                <p:cTn id="308" presetID="17" presetClass="entr" presetSubtype="4" fill="hold" grpId="0" nodeType="withEffect">
                                  <p:stCondLst>
                                    <p:cond delay="0"/>
                                  </p:stCondLst>
                                  <p:childTnLst>
                                    <p:set>
                                      <p:cBhvr>
                                        <p:cTn id="309" dur="1" fill="hold">
                                          <p:stCondLst>
                                            <p:cond delay="0"/>
                                          </p:stCondLst>
                                        </p:cTn>
                                        <p:tgtEl>
                                          <p:spTgt spid="119"/>
                                        </p:tgtEl>
                                        <p:attrNameLst>
                                          <p:attrName>style.visibility</p:attrName>
                                        </p:attrNameLst>
                                      </p:cBhvr>
                                      <p:to>
                                        <p:strVal val="visible"/>
                                      </p:to>
                                    </p:set>
                                    <p:anim calcmode="lin" valueType="num">
                                      <p:cBhvr>
                                        <p:cTn id="310" dur="3000" fill="hold"/>
                                        <p:tgtEl>
                                          <p:spTgt spid="119"/>
                                        </p:tgtEl>
                                        <p:attrNameLst>
                                          <p:attrName>ppt_x</p:attrName>
                                        </p:attrNameLst>
                                      </p:cBhvr>
                                      <p:tavLst>
                                        <p:tav tm="0">
                                          <p:val>
                                            <p:strVal val="#ppt_x"/>
                                          </p:val>
                                        </p:tav>
                                        <p:tav tm="100000">
                                          <p:val>
                                            <p:strVal val="#ppt_x"/>
                                          </p:val>
                                        </p:tav>
                                      </p:tavLst>
                                    </p:anim>
                                    <p:anim calcmode="lin" valueType="num">
                                      <p:cBhvr>
                                        <p:cTn id="311" dur="3000" fill="hold"/>
                                        <p:tgtEl>
                                          <p:spTgt spid="119"/>
                                        </p:tgtEl>
                                        <p:attrNameLst>
                                          <p:attrName>ppt_y</p:attrName>
                                        </p:attrNameLst>
                                      </p:cBhvr>
                                      <p:tavLst>
                                        <p:tav tm="0">
                                          <p:val>
                                            <p:strVal val="#ppt_y+#ppt_h/2"/>
                                          </p:val>
                                        </p:tav>
                                        <p:tav tm="100000">
                                          <p:val>
                                            <p:strVal val="#ppt_y"/>
                                          </p:val>
                                        </p:tav>
                                      </p:tavLst>
                                    </p:anim>
                                    <p:anim calcmode="lin" valueType="num">
                                      <p:cBhvr>
                                        <p:cTn id="312" dur="3000" fill="hold"/>
                                        <p:tgtEl>
                                          <p:spTgt spid="119"/>
                                        </p:tgtEl>
                                        <p:attrNameLst>
                                          <p:attrName>ppt_w</p:attrName>
                                        </p:attrNameLst>
                                      </p:cBhvr>
                                      <p:tavLst>
                                        <p:tav tm="0">
                                          <p:val>
                                            <p:strVal val="#ppt_w"/>
                                          </p:val>
                                        </p:tav>
                                        <p:tav tm="100000">
                                          <p:val>
                                            <p:strVal val="#ppt_w"/>
                                          </p:val>
                                        </p:tav>
                                      </p:tavLst>
                                    </p:anim>
                                    <p:anim calcmode="lin" valueType="num">
                                      <p:cBhvr>
                                        <p:cTn id="313" dur="3000" fill="hold"/>
                                        <p:tgtEl>
                                          <p:spTgt spid="119"/>
                                        </p:tgtEl>
                                        <p:attrNameLst>
                                          <p:attrName>ppt_h</p:attrName>
                                        </p:attrNameLst>
                                      </p:cBhvr>
                                      <p:tavLst>
                                        <p:tav tm="0">
                                          <p:val>
                                            <p:fltVal val="0"/>
                                          </p:val>
                                        </p:tav>
                                        <p:tav tm="100000">
                                          <p:val>
                                            <p:strVal val="#ppt_h"/>
                                          </p:val>
                                        </p:tav>
                                      </p:tavLst>
                                    </p:anim>
                                  </p:childTnLst>
                                </p:cTn>
                              </p:par>
                              <p:par>
                                <p:cTn id="314" presetID="2" presetClass="exit" presetSubtype="12" fill="hold" grpId="1" nodeType="withEffect">
                                  <p:stCondLst>
                                    <p:cond delay="0"/>
                                  </p:stCondLst>
                                  <p:childTnLst>
                                    <p:anim calcmode="lin" valueType="num">
                                      <p:cBhvr additive="base">
                                        <p:cTn id="315" dur="4000"/>
                                        <p:tgtEl>
                                          <p:spTgt spid="119"/>
                                        </p:tgtEl>
                                        <p:attrNameLst>
                                          <p:attrName>ppt_x</p:attrName>
                                        </p:attrNameLst>
                                      </p:cBhvr>
                                      <p:tavLst>
                                        <p:tav tm="0">
                                          <p:val>
                                            <p:strVal val="ppt_x"/>
                                          </p:val>
                                        </p:tav>
                                        <p:tav tm="100000">
                                          <p:val>
                                            <p:strVal val="0-ppt_w/2"/>
                                          </p:val>
                                        </p:tav>
                                      </p:tavLst>
                                    </p:anim>
                                    <p:anim calcmode="lin" valueType="num">
                                      <p:cBhvr additive="base">
                                        <p:cTn id="316" dur="4000"/>
                                        <p:tgtEl>
                                          <p:spTgt spid="119"/>
                                        </p:tgtEl>
                                        <p:attrNameLst>
                                          <p:attrName>ppt_y</p:attrName>
                                        </p:attrNameLst>
                                      </p:cBhvr>
                                      <p:tavLst>
                                        <p:tav tm="0">
                                          <p:val>
                                            <p:strVal val="ppt_y"/>
                                          </p:val>
                                        </p:tav>
                                        <p:tav tm="100000">
                                          <p:val>
                                            <p:strVal val="1+ppt_h/2"/>
                                          </p:val>
                                        </p:tav>
                                      </p:tavLst>
                                    </p:anim>
                                    <p:set>
                                      <p:cBhvr>
                                        <p:cTn id="317" dur="1" fill="hold">
                                          <p:stCondLst>
                                            <p:cond delay="3999"/>
                                          </p:stCondLst>
                                        </p:cTn>
                                        <p:tgtEl>
                                          <p:spTgt spid="119"/>
                                        </p:tgtEl>
                                        <p:attrNameLst>
                                          <p:attrName>style.visibility</p:attrName>
                                        </p:attrNameLst>
                                      </p:cBhvr>
                                      <p:to>
                                        <p:strVal val="hidden"/>
                                      </p:to>
                                    </p:set>
                                  </p:childTnLst>
                                </p:cTn>
                              </p:par>
                              <p:par>
                                <p:cTn id="318" presetID="17" presetClass="entr" presetSubtype="4" fill="hold" grpId="0" nodeType="withEffect">
                                  <p:stCondLst>
                                    <p:cond delay="0"/>
                                  </p:stCondLst>
                                  <p:childTnLst>
                                    <p:set>
                                      <p:cBhvr>
                                        <p:cTn id="319" dur="1" fill="hold">
                                          <p:stCondLst>
                                            <p:cond delay="0"/>
                                          </p:stCondLst>
                                        </p:cTn>
                                        <p:tgtEl>
                                          <p:spTgt spid="120"/>
                                        </p:tgtEl>
                                        <p:attrNameLst>
                                          <p:attrName>style.visibility</p:attrName>
                                        </p:attrNameLst>
                                      </p:cBhvr>
                                      <p:to>
                                        <p:strVal val="visible"/>
                                      </p:to>
                                    </p:set>
                                    <p:anim calcmode="lin" valueType="num">
                                      <p:cBhvr>
                                        <p:cTn id="320" dur="3000" fill="hold"/>
                                        <p:tgtEl>
                                          <p:spTgt spid="120"/>
                                        </p:tgtEl>
                                        <p:attrNameLst>
                                          <p:attrName>ppt_x</p:attrName>
                                        </p:attrNameLst>
                                      </p:cBhvr>
                                      <p:tavLst>
                                        <p:tav tm="0">
                                          <p:val>
                                            <p:strVal val="#ppt_x"/>
                                          </p:val>
                                        </p:tav>
                                        <p:tav tm="100000">
                                          <p:val>
                                            <p:strVal val="#ppt_x"/>
                                          </p:val>
                                        </p:tav>
                                      </p:tavLst>
                                    </p:anim>
                                    <p:anim calcmode="lin" valueType="num">
                                      <p:cBhvr>
                                        <p:cTn id="321" dur="3000" fill="hold"/>
                                        <p:tgtEl>
                                          <p:spTgt spid="120"/>
                                        </p:tgtEl>
                                        <p:attrNameLst>
                                          <p:attrName>ppt_y</p:attrName>
                                        </p:attrNameLst>
                                      </p:cBhvr>
                                      <p:tavLst>
                                        <p:tav tm="0">
                                          <p:val>
                                            <p:strVal val="#ppt_y+#ppt_h/2"/>
                                          </p:val>
                                        </p:tav>
                                        <p:tav tm="100000">
                                          <p:val>
                                            <p:strVal val="#ppt_y"/>
                                          </p:val>
                                        </p:tav>
                                      </p:tavLst>
                                    </p:anim>
                                    <p:anim calcmode="lin" valueType="num">
                                      <p:cBhvr>
                                        <p:cTn id="322" dur="3000" fill="hold"/>
                                        <p:tgtEl>
                                          <p:spTgt spid="120"/>
                                        </p:tgtEl>
                                        <p:attrNameLst>
                                          <p:attrName>ppt_w</p:attrName>
                                        </p:attrNameLst>
                                      </p:cBhvr>
                                      <p:tavLst>
                                        <p:tav tm="0">
                                          <p:val>
                                            <p:strVal val="#ppt_w"/>
                                          </p:val>
                                        </p:tav>
                                        <p:tav tm="100000">
                                          <p:val>
                                            <p:strVal val="#ppt_w"/>
                                          </p:val>
                                        </p:tav>
                                      </p:tavLst>
                                    </p:anim>
                                    <p:anim calcmode="lin" valueType="num">
                                      <p:cBhvr>
                                        <p:cTn id="323" dur="3000" fill="hold"/>
                                        <p:tgtEl>
                                          <p:spTgt spid="120"/>
                                        </p:tgtEl>
                                        <p:attrNameLst>
                                          <p:attrName>ppt_h</p:attrName>
                                        </p:attrNameLst>
                                      </p:cBhvr>
                                      <p:tavLst>
                                        <p:tav tm="0">
                                          <p:val>
                                            <p:fltVal val="0"/>
                                          </p:val>
                                        </p:tav>
                                        <p:tav tm="100000">
                                          <p:val>
                                            <p:strVal val="#ppt_h"/>
                                          </p:val>
                                        </p:tav>
                                      </p:tavLst>
                                    </p:anim>
                                  </p:childTnLst>
                                </p:cTn>
                              </p:par>
                              <p:par>
                                <p:cTn id="324" presetID="2" presetClass="exit" presetSubtype="12" fill="hold" grpId="1" nodeType="withEffect">
                                  <p:stCondLst>
                                    <p:cond delay="0"/>
                                  </p:stCondLst>
                                  <p:childTnLst>
                                    <p:anim calcmode="lin" valueType="num">
                                      <p:cBhvr additive="base">
                                        <p:cTn id="325" dur="4000"/>
                                        <p:tgtEl>
                                          <p:spTgt spid="120"/>
                                        </p:tgtEl>
                                        <p:attrNameLst>
                                          <p:attrName>ppt_x</p:attrName>
                                        </p:attrNameLst>
                                      </p:cBhvr>
                                      <p:tavLst>
                                        <p:tav tm="0">
                                          <p:val>
                                            <p:strVal val="ppt_x"/>
                                          </p:val>
                                        </p:tav>
                                        <p:tav tm="100000">
                                          <p:val>
                                            <p:strVal val="0-ppt_w/2"/>
                                          </p:val>
                                        </p:tav>
                                      </p:tavLst>
                                    </p:anim>
                                    <p:anim calcmode="lin" valueType="num">
                                      <p:cBhvr additive="base">
                                        <p:cTn id="326" dur="4000"/>
                                        <p:tgtEl>
                                          <p:spTgt spid="120"/>
                                        </p:tgtEl>
                                        <p:attrNameLst>
                                          <p:attrName>ppt_y</p:attrName>
                                        </p:attrNameLst>
                                      </p:cBhvr>
                                      <p:tavLst>
                                        <p:tav tm="0">
                                          <p:val>
                                            <p:strVal val="ppt_y"/>
                                          </p:val>
                                        </p:tav>
                                        <p:tav tm="100000">
                                          <p:val>
                                            <p:strVal val="1+ppt_h/2"/>
                                          </p:val>
                                        </p:tav>
                                      </p:tavLst>
                                    </p:anim>
                                    <p:set>
                                      <p:cBhvr>
                                        <p:cTn id="327" dur="1" fill="hold">
                                          <p:stCondLst>
                                            <p:cond delay="3999"/>
                                          </p:stCondLst>
                                        </p:cTn>
                                        <p:tgtEl>
                                          <p:spTgt spid="120"/>
                                        </p:tgtEl>
                                        <p:attrNameLst>
                                          <p:attrName>style.visibility</p:attrName>
                                        </p:attrNameLst>
                                      </p:cBhvr>
                                      <p:to>
                                        <p:strVal val="hidden"/>
                                      </p:to>
                                    </p:set>
                                  </p:childTnLst>
                                </p:cTn>
                              </p:par>
                              <p:par>
                                <p:cTn id="328" presetID="17" presetClass="entr" presetSubtype="4" fill="hold" grpId="0" nodeType="withEffect">
                                  <p:stCondLst>
                                    <p:cond delay="0"/>
                                  </p:stCondLst>
                                  <p:childTnLst>
                                    <p:set>
                                      <p:cBhvr>
                                        <p:cTn id="329" dur="1" fill="hold">
                                          <p:stCondLst>
                                            <p:cond delay="0"/>
                                          </p:stCondLst>
                                        </p:cTn>
                                        <p:tgtEl>
                                          <p:spTgt spid="121"/>
                                        </p:tgtEl>
                                        <p:attrNameLst>
                                          <p:attrName>style.visibility</p:attrName>
                                        </p:attrNameLst>
                                      </p:cBhvr>
                                      <p:to>
                                        <p:strVal val="visible"/>
                                      </p:to>
                                    </p:set>
                                    <p:anim calcmode="lin" valueType="num">
                                      <p:cBhvr>
                                        <p:cTn id="330" dur="3000" fill="hold"/>
                                        <p:tgtEl>
                                          <p:spTgt spid="121"/>
                                        </p:tgtEl>
                                        <p:attrNameLst>
                                          <p:attrName>ppt_x</p:attrName>
                                        </p:attrNameLst>
                                      </p:cBhvr>
                                      <p:tavLst>
                                        <p:tav tm="0">
                                          <p:val>
                                            <p:strVal val="#ppt_x"/>
                                          </p:val>
                                        </p:tav>
                                        <p:tav tm="100000">
                                          <p:val>
                                            <p:strVal val="#ppt_x"/>
                                          </p:val>
                                        </p:tav>
                                      </p:tavLst>
                                    </p:anim>
                                    <p:anim calcmode="lin" valueType="num">
                                      <p:cBhvr>
                                        <p:cTn id="331" dur="3000" fill="hold"/>
                                        <p:tgtEl>
                                          <p:spTgt spid="121"/>
                                        </p:tgtEl>
                                        <p:attrNameLst>
                                          <p:attrName>ppt_y</p:attrName>
                                        </p:attrNameLst>
                                      </p:cBhvr>
                                      <p:tavLst>
                                        <p:tav tm="0">
                                          <p:val>
                                            <p:strVal val="#ppt_y+#ppt_h/2"/>
                                          </p:val>
                                        </p:tav>
                                        <p:tav tm="100000">
                                          <p:val>
                                            <p:strVal val="#ppt_y"/>
                                          </p:val>
                                        </p:tav>
                                      </p:tavLst>
                                    </p:anim>
                                    <p:anim calcmode="lin" valueType="num">
                                      <p:cBhvr>
                                        <p:cTn id="332" dur="3000" fill="hold"/>
                                        <p:tgtEl>
                                          <p:spTgt spid="121"/>
                                        </p:tgtEl>
                                        <p:attrNameLst>
                                          <p:attrName>ppt_w</p:attrName>
                                        </p:attrNameLst>
                                      </p:cBhvr>
                                      <p:tavLst>
                                        <p:tav tm="0">
                                          <p:val>
                                            <p:strVal val="#ppt_w"/>
                                          </p:val>
                                        </p:tav>
                                        <p:tav tm="100000">
                                          <p:val>
                                            <p:strVal val="#ppt_w"/>
                                          </p:val>
                                        </p:tav>
                                      </p:tavLst>
                                    </p:anim>
                                    <p:anim calcmode="lin" valueType="num">
                                      <p:cBhvr>
                                        <p:cTn id="333" dur="3000" fill="hold"/>
                                        <p:tgtEl>
                                          <p:spTgt spid="121"/>
                                        </p:tgtEl>
                                        <p:attrNameLst>
                                          <p:attrName>ppt_h</p:attrName>
                                        </p:attrNameLst>
                                      </p:cBhvr>
                                      <p:tavLst>
                                        <p:tav tm="0">
                                          <p:val>
                                            <p:fltVal val="0"/>
                                          </p:val>
                                        </p:tav>
                                        <p:tav tm="100000">
                                          <p:val>
                                            <p:strVal val="#ppt_h"/>
                                          </p:val>
                                        </p:tav>
                                      </p:tavLst>
                                    </p:anim>
                                  </p:childTnLst>
                                </p:cTn>
                              </p:par>
                              <p:par>
                                <p:cTn id="334" presetID="2" presetClass="exit" presetSubtype="12" fill="hold" grpId="1" nodeType="withEffect">
                                  <p:stCondLst>
                                    <p:cond delay="0"/>
                                  </p:stCondLst>
                                  <p:childTnLst>
                                    <p:anim calcmode="lin" valueType="num">
                                      <p:cBhvr additive="base">
                                        <p:cTn id="335" dur="4000"/>
                                        <p:tgtEl>
                                          <p:spTgt spid="121"/>
                                        </p:tgtEl>
                                        <p:attrNameLst>
                                          <p:attrName>ppt_x</p:attrName>
                                        </p:attrNameLst>
                                      </p:cBhvr>
                                      <p:tavLst>
                                        <p:tav tm="0">
                                          <p:val>
                                            <p:strVal val="ppt_x"/>
                                          </p:val>
                                        </p:tav>
                                        <p:tav tm="100000">
                                          <p:val>
                                            <p:strVal val="0-ppt_w/2"/>
                                          </p:val>
                                        </p:tav>
                                      </p:tavLst>
                                    </p:anim>
                                    <p:anim calcmode="lin" valueType="num">
                                      <p:cBhvr additive="base">
                                        <p:cTn id="336" dur="4000"/>
                                        <p:tgtEl>
                                          <p:spTgt spid="121"/>
                                        </p:tgtEl>
                                        <p:attrNameLst>
                                          <p:attrName>ppt_y</p:attrName>
                                        </p:attrNameLst>
                                      </p:cBhvr>
                                      <p:tavLst>
                                        <p:tav tm="0">
                                          <p:val>
                                            <p:strVal val="ppt_y"/>
                                          </p:val>
                                        </p:tav>
                                        <p:tav tm="100000">
                                          <p:val>
                                            <p:strVal val="1+ppt_h/2"/>
                                          </p:val>
                                        </p:tav>
                                      </p:tavLst>
                                    </p:anim>
                                    <p:set>
                                      <p:cBhvr>
                                        <p:cTn id="337" dur="1" fill="hold">
                                          <p:stCondLst>
                                            <p:cond delay="3999"/>
                                          </p:stCondLst>
                                        </p:cTn>
                                        <p:tgtEl>
                                          <p:spTgt spid="121"/>
                                        </p:tgtEl>
                                        <p:attrNameLst>
                                          <p:attrName>style.visibility</p:attrName>
                                        </p:attrNameLst>
                                      </p:cBhvr>
                                      <p:to>
                                        <p:strVal val="hidden"/>
                                      </p:to>
                                    </p:set>
                                  </p:childTnLst>
                                </p:cTn>
                              </p:par>
                              <p:par>
                                <p:cTn id="338" presetID="17" presetClass="entr" presetSubtype="4" fill="hold" grpId="0" nodeType="withEffect">
                                  <p:stCondLst>
                                    <p:cond delay="0"/>
                                  </p:stCondLst>
                                  <p:childTnLst>
                                    <p:set>
                                      <p:cBhvr>
                                        <p:cTn id="339" dur="1" fill="hold">
                                          <p:stCondLst>
                                            <p:cond delay="0"/>
                                          </p:stCondLst>
                                        </p:cTn>
                                        <p:tgtEl>
                                          <p:spTgt spid="122"/>
                                        </p:tgtEl>
                                        <p:attrNameLst>
                                          <p:attrName>style.visibility</p:attrName>
                                        </p:attrNameLst>
                                      </p:cBhvr>
                                      <p:to>
                                        <p:strVal val="visible"/>
                                      </p:to>
                                    </p:set>
                                    <p:anim calcmode="lin" valueType="num">
                                      <p:cBhvr>
                                        <p:cTn id="340" dur="3000" fill="hold"/>
                                        <p:tgtEl>
                                          <p:spTgt spid="122"/>
                                        </p:tgtEl>
                                        <p:attrNameLst>
                                          <p:attrName>ppt_x</p:attrName>
                                        </p:attrNameLst>
                                      </p:cBhvr>
                                      <p:tavLst>
                                        <p:tav tm="0">
                                          <p:val>
                                            <p:strVal val="#ppt_x"/>
                                          </p:val>
                                        </p:tav>
                                        <p:tav tm="100000">
                                          <p:val>
                                            <p:strVal val="#ppt_x"/>
                                          </p:val>
                                        </p:tav>
                                      </p:tavLst>
                                    </p:anim>
                                    <p:anim calcmode="lin" valueType="num">
                                      <p:cBhvr>
                                        <p:cTn id="341" dur="3000" fill="hold"/>
                                        <p:tgtEl>
                                          <p:spTgt spid="122"/>
                                        </p:tgtEl>
                                        <p:attrNameLst>
                                          <p:attrName>ppt_y</p:attrName>
                                        </p:attrNameLst>
                                      </p:cBhvr>
                                      <p:tavLst>
                                        <p:tav tm="0">
                                          <p:val>
                                            <p:strVal val="#ppt_y+#ppt_h/2"/>
                                          </p:val>
                                        </p:tav>
                                        <p:tav tm="100000">
                                          <p:val>
                                            <p:strVal val="#ppt_y"/>
                                          </p:val>
                                        </p:tav>
                                      </p:tavLst>
                                    </p:anim>
                                    <p:anim calcmode="lin" valueType="num">
                                      <p:cBhvr>
                                        <p:cTn id="342" dur="3000" fill="hold"/>
                                        <p:tgtEl>
                                          <p:spTgt spid="122"/>
                                        </p:tgtEl>
                                        <p:attrNameLst>
                                          <p:attrName>ppt_w</p:attrName>
                                        </p:attrNameLst>
                                      </p:cBhvr>
                                      <p:tavLst>
                                        <p:tav tm="0">
                                          <p:val>
                                            <p:strVal val="#ppt_w"/>
                                          </p:val>
                                        </p:tav>
                                        <p:tav tm="100000">
                                          <p:val>
                                            <p:strVal val="#ppt_w"/>
                                          </p:val>
                                        </p:tav>
                                      </p:tavLst>
                                    </p:anim>
                                    <p:anim calcmode="lin" valueType="num">
                                      <p:cBhvr>
                                        <p:cTn id="343" dur="3000" fill="hold"/>
                                        <p:tgtEl>
                                          <p:spTgt spid="122"/>
                                        </p:tgtEl>
                                        <p:attrNameLst>
                                          <p:attrName>ppt_h</p:attrName>
                                        </p:attrNameLst>
                                      </p:cBhvr>
                                      <p:tavLst>
                                        <p:tav tm="0">
                                          <p:val>
                                            <p:fltVal val="0"/>
                                          </p:val>
                                        </p:tav>
                                        <p:tav tm="100000">
                                          <p:val>
                                            <p:strVal val="#ppt_h"/>
                                          </p:val>
                                        </p:tav>
                                      </p:tavLst>
                                    </p:anim>
                                  </p:childTnLst>
                                </p:cTn>
                              </p:par>
                              <p:par>
                                <p:cTn id="344" presetID="2" presetClass="exit" presetSubtype="12" fill="hold" grpId="1" nodeType="withEffect">
                                  <p:stCondLst>
                                    <p:cond delay="0"/>
                                  </p:stCondLst>
                                  <p:childTnLst>
                                    <p:anim calcmode="lin" valueType="num">
                                      <p:cBhvr additive="base">
                                        <p:cTn id="345" dur="4000"/>
                                        <p:tgtEl>
                                          <p:spTgt spid="122"/>
                                        </p:tgtEl>
                                        <p:attrNameLst>
                                          <p:attrName>ppt_x</p:attrName>
                                        </p:attrNameLst>
                                      </p:cBhvr>
                                      <p:tavLst>
                                        <p:tav tm="0">
                                          <p:val>
                                            <p:strVal val="ppt_x"/>
                                          </p:val>
                                        </p:tav>
                                        <p:tav tm="100000">
                                          <p:val>
                                            <p:strVal val="0-ppt_w/2"/>
                                          </p:val>
                                        </p:tav>
                                      </p:tavLst>
                                    </p:anim>
                                    <p:anim calcmode="lin" valueType="num">
                                      <p:cBhvr additive="base">
                                        <p:cTn id="346" dur="4000"/>
                                        <p:tgtEl>
                                          <p:spTgt spid="122"/>
                                        </p:tgtEl>
                                        <p:attrNameLst>
                                          <p:attrName>ppt_y</p:attrName>
                                        </p:attrNameLst>
                                      </p:cBhvr>
                                      <p:tavLst>
                                        <p:tav tm="0">
                                          <p:val>
                                            <p:strVal val="ppt_y"/>
                                          </p:val>
                                        </p:tav>
                                        <p:tav tm="100000">
                                          <p:val>
                                            <p:strVal val="1+ppt_h/2"/>
                                          </p:val>
                                        </p:tav>
                                      </p:tavLst>
                                    </p:anim>
                                    <p:set>
                                      <p:cBhvr>
                                        <p:cTn id="347" dur="1" fill="hold">
                                          <p:stCondLst>
                                            <p:cond delay="3999"/>
                                          </p:stCondLst>
                                        </p:cTn>
                                        <p:tgtEl>
                                          <p:spTgt spid="122"/>
                                        </p:tgtEl>
                                        <p:attrNameLst>
                                          <p:attrName>style.visibility</p:attrName>
                                        </p:attrNameLst>
                                      </p:cBhvr>
                                      <p:to>
                                        <p:strVal val="hidden"/>
                                      </p:to>
                                    </p:set>
                                  </p:childTnLst>
                                </p:cTn>
                              </p:par>
                              <p:par>
                                <p:cTn id="348" presetID="17" presetClass="entr" presetSubtype="4" fill="hold" grpId="0" nodeType="withEffect">
                                  <p:stCondLst>
                                    <p:cond delay="0"/>
                                  </p:stCondLst>
                                  <p:childTnLst>
                                    <p:set>
                                      <p:cBhvr>
                                        <p:cTn id="349" dur="1" fill="hold">
                                          <p:stCondLst>
                                            <p:cond delay="0"/>
                                          </p:stCondLst>
                                        </p:cTn>
                                        <p:tgtEl>
                                          <p:spTgt spid="123"/>
                                        </p:tgtEl>
                                        <p:attrNameLst>
                                          <p:attrName>style.visibility</p:attrName>
                                        </p:attrNameLst>
                                      </p:cBhvr>
                                      <p:to>
                                        <p:strVal val="visible"/>
                                      </p:to>
                                    </p:set>
                                    <p:anim calcmode="lin" valueType="num">
                                      <p:cBhvr>
                                        <p:cTn id="350" dur="3000" fill="hold"/>
                                        <p:tgtEl>
                                          <p:spTgt spid="123"/>
                                        </p:tgtEl>
                                        <p:attrNameLst>
                                          <p:attrName>ppt_x</p:attrName>
                                        </p:attrNameLst>
                                      </p:cBhvr>
                                      <p:tavLst>
                                        <p:tav tm="0">
                                          <p:val>
                                            <p:strVal val="#ppt_x"/>
                                          </p:val>
                                        </p:tav>
                                        <p:tav tm="100000">
                                          <p:val>
                                            <p:strVal val="#ppt_x"/>
                                          </p:val>
                                        </p:tav>
                                      </p:tavLst>
                                    </p:anim>
                                    <p:anim calcmode="lin" valueType="num">
                                      <p:cBhvr>
                                        <p:cTn id="351" dur="3000" fill="hold"/>
                                        <p:tgtEl>
                                          <p:spTgt spid="123"/>
                                        </p:tgtEl>
                                        <p:attrNameLst>
                                          <p:attrName>ppt_y</p:attrName>
                                        </p:attrNameLst>
                                      </p:cBhvr>
                                      <p:tavLst>
                                        <p:tav tm="0">
                                          <p:val>
                                            <p:strVal val="#ppt_y+#ppt_h/2"/>
                                          </p:val>
                                        </p:tav>
                                        <p:tav tm="100000">
                                          <p:val>
                                            <p:strVal val="#ppt_y"/>
                                          </p:val>
                                        </p:tav>
                                      </p:tavLst>
                                    </p:anim>
                                    <p:anim calcmode="lin" valueType="num">
                                      <p:cBhvr>
                                        <p:cTn id="352" dur="3000" fill="hold"/>
                                        <p:tgtEl>
                                          <p:spTgt spid="123"/>
                                        </p:tgtEl>
                                        <p:attrNameLst>
                                          <p:attrName>ppt_w</p:attrName>
                                        </p:attrNameLst>
                                      </p:cBhvr>
                                      <p:tavLst>
                                        <p:tav tm="0">
                                          <p:val>
                                            <p:strVal val="#ppt_w"/>
                                          </p:val>
                                        </p:tav>
                                        <p:tav tm="100000">
                                          <p:val>
                                            <p:strVal val="#ppt_w"/>
                                          </p:val>
                                        </p:tav>
                                      </p:tavLst>
                                    </p:anim>
                                    <p:anim calcmode="lin" valueType="num">
                                      <p:cBhvr>
                                        <p:cTn id="353" dur="3000" fill="hold"/>
                                        <p:tgtEl>
                                          <p:spTgt spid="123"/>
                                        </p:tgtEl>
                                        <p:attrNameLst>
                                          <p:attrName>ppt_h</p:attrName>
                                        </p:attrNameLst>
                                      </p:cBhvr>
                                      <p:tavLst>
                                        <p:tav tm="0">
                                          <p:val>
                                            <p:fltVal val="0"/>
                                          </p:val>
                                        </p:tav>
                                        <p:tav tm="100000">
                                          <p:val>
                                            <p:strVal val="#ppt_h"/>
                                          </p:val>
                                        </p:tav>
                                      </p:tavLst>
                                    </p:anim>
                                  </p:childTnLst>
                                </p:cTn>
                              </p:par>
                              <p:par>
                                <p:cTn id="354" presetID="2" presetClass="exit" presetSubtype="12" fill="hold" grpId="1" nodeType="withEffect">
                                  <p:stCondLst>
                                    <p:cond delay="0"/>
                                  </p:stCondLst>
                                  <p:childTnLst>
                                    <p:anim calcmode="lin" valueType="num">
                                      <p:cBhvr additive="base">
                                        <p:cTn id="355" dur="4000"/>
                                        <p:tgtEl>
                                          <p:spTgt spid="123"/>
                                        </p:tgtEl>
                                        <p:attrNameLst>
                                          <p:attrName>ppt_x</p:attrName>
                                        </p:attrNameLst>
                                      </p:cBhvr>
                                      <p:tavLst>
                                        <p:tav tm="0">
                                          <p:val>
                                            <p:strVal val="ppt_x"/>
                                          </p:val>
                                        </p:tav>
                                        <p:tav tm="100000">
                                          <p:val>
                                            <p:strVal val="0-ppt_w/2"/>
                                          </p:val>
                                        </p:tav>
                                      </p:tavLst>
                                    </p:anim>
                                    <p:anim calcmode="lin" valueType="num">
                                      <p:cBhvr additive="base">
                                        <p:cTn id="356" dur="4000"/>
                                        <p:tgtEl>
                                          <p:spTgt spid="123"/>
                                        </p:tgtEl>
                                        <p:attrNameLst>
                                          <p:attrName>ppt_y</p:attrName>
                                        </p:attrNameLst>
                                      </p:cBhvr>
                                      <p:tavLst>
                                        <p:tav tm="0">
                                          <p:val>
                                            <p:strVal val="ppt_y"/>
                                          </p:val>
                                        </p:tav>
                                        <p:tav tm="100000">
                                          <p:val>
                                            <p:strVal val="1+ppt_h/2"/>
                                          </p:val>
                                        </p:tav>
                                      </p:tavLst>
                                    </p:anim>
                                    <p:set>
                                      <p:cBhvr>
                                        <p:cTn id="357" dur="1" fill="hold">
                                          <p:stCondLst>
                                            <p:cond delay="3999"/>
                                          </p:stCondLst>
                                        </p:cTn>
                                        <p:tgtEl>
                                          <p:spTgt spid="123"/>
                                        </p:tgtEl>
                                        <p:attrNameLst>
                                          <p:attrName>style.visibility</p:attrName>
                                        </p:attrNameLst>
                                      </p:cBhvr>
                                      <p:to>
                                        <p:strVal val="hidden"/>
                                      </p:to>
                                    </p:set>
                                  </p:childTnLst>
                                </p:cTn>
                              </p:par>
                              <p:par>
                                <p:cTn id="358" presetID="17" presetClass="entr" presetSubtype="4" fill="hold" grpId="0" nodeType="withEffect">
                                  <p:stCondLst>
                                    <p:cond delay="0"/>
                                  </p:stCondLst>
                                  <p:childTnLst>
                                    <p:set>
                                      <p:cBhvr>
                                        <p:cTn id="359" dur="1" fill="hold">
                                          <p:stCondLst>
                                            <p:cond delay="0"/>
                                          </p:stCondLst>
                                        </p:cTn>
                                        <p:tgtEl>
                                          <p:spTgt spid="95"/>
                                        </p:tgtEl>
                                        <p:attrNameLst>
                                          <p:attrName>style.visibility</p:attrName>
                                        </p:attrNameLst>
                                      </p:cBhvr>
                                      <p:to>
                                        <p:strVal val="visible"/>
                                      </p:to>
                                    </p:set>
                                    <p:anim calcmode="lin" valueType="num">
                                      <p:cBhvr>
                                        <p:cTn id="360" dur="3000" fill="hold"/>
                                        <p:tgtEl>
                                          <p:spTgt spid="95"/>
                                        </p:tgtEl>
                                        <p:attrNameLst>
                                          <p:attrName>ppt_x</p:attrName>
                                        </p:attrNameLst>
                                      </p:cBhvr>
                                      <p:tavLst>
                                        <p:tav tm="0">
                                          <p:val>
                                            <p:strVal val="#ppt_x"/>
                                          </p:val>
                                        </p:tav>
                                        <p:tav tm="100000">
                                          <p:val>
                                            <p:strVal val="#ppt_x"/>
                                          </p:val>
                                        </p:tav>
                                      </p:tavLst>
                                    </p:anim>
                                    <p:anim calcmode="lin" valueType="num">
                                      <p:cBhvr>
                                        <p:cTn id="361" dur="3000" fill="hold"/>
                                        <p:tgtEl>
                                          <p:spTgt spid="95"/>
                                        </p:tgtEl>
                                        <p:attrNameLst>
                                          <p:attrName>ppt_y</p:attrName>
                                        </p:attrNameLst>
                                      </p:cBhvr>
                                      <p:tavLst>
                                        <p:tav tm="0">
                                          <p:val>
                                            <p:strVal val="#ppt_y+#ppt_h/2"/>
                                          </p:val>
                                        </p:tav>
                                        <p:tav tm="100000">
                                          <p:val>
                                            <p:strVal val="#ppt_y"/>
                                          </p:val>
                                        </p:tav>
                                      </p:tavLst>
                                    </p:anim>
                                    <p:anim calcmode="lin" valueType="num">
                                      <p:cBhvr>
                                        <p:cTn id="362" dur="3000" fill="hold"/>
                                        <p:tgtEl>
                                          <p:spTgt spid="95"/>
                                        </p:tgtEl>
                                        <p:attrNameLst>
                                          <p:attrName>ppt_w</p:attrName>
                                        </p:attrNameLst>
                                      </p:cBhvr>
                                      <p:tavLst>
                                        <p:tav tm="0">
                                          <p:val>
                                            <p:strVal val="#ppt_w"/>
                                          </p:val>
                                        </p:tav>
                                        <p:tav tm="100000">
                                          <p:val>
                                            <p:strVal val="#ppt_w"/>
                                          </p:val>
                                        </p:tav>
                                      </p:tavLst>
                                    </p:anim>
                                    <p:anim calcmode="lin" valueType="num">
                                      <p:cBhvr>
                                        <p:cTn id="363" dur="3000" fill="hold"/>
                                        <p:tgtEl>
                                          <p:spTgt spid="95"/>
                                        </p:tgtEl>
                                        <p:attrNameLst>
                                          <p:attrName>ppt_h</p:attrName>
                                        </p:attrNameLst>
                                      </p:cBhvr>
                                      <p:tavLst>
                                        <p:tav tm="0">
                                          <p:val>
                                            <p:fltVal val="0"/>
                                          </p:val>
                                        </p:tav>
                                        <p:tav tm="100000">
                                          <p:val>
                                            <p:strVal val="#ppt_h"/>
                                          </p:val>
                                        </p:tav>
                                      </p:tavLst>
                                    </p:anim>
                                  </p:childTnLst>
                                </p:cTn>
                              </p:par>
                              <p:par>
                                <p:cTn id="364" presetID="2" presetClass="exit" presetSubtype="6" fill="hold" grpId="1" nodeType="withEffect">
                                  <p:stCondLst>
                                    <p:cond delay="0"/>
                                  </p:stCondLst>
                                  <p:childTnLst>
                                    <p:anim calcmode="lin" valueType="num">
                                      <p:cBhvr additive="base">
                                        <p:cTn id="365" dur="4000"/>
                                        <p:tgtEl>
                                          <p:spTgt spid="95"/>
                                        </p:tgtEl>
                                        <p:attrNameLst>
                                          <p:attrName>ppt_x</p:attrName>
                                        </p:attrNameLst>
                                      </p:cBhvr>
                                      <p:tavLst>
                                        <p:tav tm="0">
                                          <p:val>
                                            <p:strVal val="ppt_x"/>
                                          </p:val>
                                        </p:tav>
                                        <p:tav tm="100000">
                                          <p:val>
                                            <p:strVal val="1+ppt_w/2"/>
                                          </p:val>
                                        </p:tav>
                                      </p:tavLst>
                                    </p:anim>
                                    <p:anim calcmode="lin" valueType="num">
                                      <p:cBhvr additive="base">
                                        <p:cTn id="366" dur="4000"/>
                                        <p:tgtEl>
                                          <p:spTgt spid="95"/>
                                        </p:tgtEl>
                                        <p:attrNameLst>
                                          <p:attrName>ppt_y</p:attrName>
                                        </p:attrNameLst>
                                      </p:cBhvr>
                                      <p:tavLst>
                                        <p:tav tm="0">
                                          <p:val>
                                            <p:strVal val="ppt_y"/>
                                          </p:val>
                                        </p:tav>
                                        <p:tav tm="100000">
                                          <p:val>
                                            <p:strVal val="1+ppt_h/2"/>
                                          </p:val>
                                        </p:tav>
                                      </p:tavLst>
                                    </p:anim>
                                    <p:set>
                                      <p:cBhvr>
                                        <p:cTn id="367" dur="1" fill="hold">
                                          <p:stCondLst>
                                            <p:cond delay="3999"/>
                                          </p:stCondLst>
                                        </p:cTn>
                                        <p:tgtEl>
                                          <p:spTgt spid="95"/>
                                        </p:tgtEl>
                                        <p:attrNameLst>
                                          <p:attrName>style.visibility</p:attrName>
                                        </p:attrNameLst>
                                      </p:cBhvr>
                                      <p:to>
                                        <p:strVal val="hidden"/>
                                      </p:to>
                                    </p:set>
                                  </p:childTnLst>
                                </p:cTn>
                              </p:par>
                              <p:par>
                                <p:cTn id="368" presetID="17" presetClass="entr" presetSubtype="4" fill="hold" grpId="0" nodeType="withEffect">
                                  <p:stCondLst>
                                    <p:cond delay="0"/>
                                  </p:stCondLst>
                                  <p:childTnLst>
                                    <p:set>
                                      <p:cBhvr>
                                        <p:cTn id="369" dur="1" fill="hold">
                                          <p:stCondLst>
                                            <p:cond delay="0"/>
                                          </p:stCondLst>
                                        </p:cTn>
                                        <p:tgtEl>
                                          <p:spTgt spid="94"/>
                                        </p:tgtEl>
                                        <p:attrNameLst>
                                          <p:attrName>style.visibility</p:attrName>
                                        </p:attrNameLst>
                                      </p:cBhvr>
                                      <p:to>
                                        <p:strVal val="visible"/>
                                      </p:to>
                                    </p:set>
                                    <p:anim calcmode="lin" valueType="num">
                                      <p:cBhvr>
                                        <p:cTn id="370" dur="3000" fill="hold"/>
                                        <p:tgtEl>
                                          <p:spTgt spid="94"/>
                                        </p:tgtEl>
                                        <p:attrNameLst>
                                          <p:attrName>ppt_x</p:attrName>
                                        </p:attrNameLst>
                                      </p:cBhvr>
                                      <p:tavLst>
                                        <p:tav tm="0">
                                          <p:val>
                                            <p:strVal val="#ppt_x"/>
                                          </p:val>
                                        </p:tav>
                                        <p:tav tm="100000">
                                          <p:val>
                                            <p:strVal val="#ppt_x"/>
                                          </p:val>
                                        </p:tav>
                                      </p:tavLst>
                                    </p:anim>
                                    <p:anim calcmode="lin" valueType="num">
                                      <p:cBhvr>
                                        <p:cTn id="371" dur="3000" fill="hold"/>
                                        <p:tgtEl>
                                          <p:spTgt spid="94"/>
                                        </p:tgtEl>
                                        <p:attrNameLst>
                                          <p:attrName>ppt_y</p:attrName>
                                        </p:attrNameLst>
                                      </p:cBhvr>
                                      <p:tavLst>
                                        <p:tav tm="0">
                                          <p:val>
                                            <p:strVal val="#ppt_y+#ppt_h/2"/>
                                          </p:val>
                                        </p:tav>
                                        <p:tav tm="100000">
                                          <p:val>
                                            <p:strVal val="#ppt_y"/>
                                          </p:val>
                                        </p:tav>
                                      </p:tavLst>
                                    </p:anim>
                                    <p:anim calcmode="lin" valueType="num">
                                      <p:cBhvr>
                                        <p:cTn id="372" dur="3000" fill="hold"/>
                                        <p:tgtEl>
                                          <p:spTgt spid="94"/>
                                        </p:tgtEl>
                                        <p:attrNameLst>
                                          <p:attrName>ppt_w</p:attrName>
                                        </p:attrNameLst>
                                      </p:cBhvr>
                                      <p:tavLst>
                                        <p:tav tm="0">
                                          <p:val>
                                            <p:strVal val="#ppt_w"/>
                                          </p:val>
                                        </p:tav>
                                        <p:tav tm="100000">
                                          <p:val>
                                            <p:strVal val="#ppt_w"/>
                                          </p:val>
                                        </p:tav>
                                      </p:tavLst>
                                    </p:anim>
                                    <p:anim calcmode="lin" valueType="num">
                                      <p:cBhvr>
                                        <p:cTn id="373" dur="3000" fill="hold"/>
                                        <p:tgtEl>
                                          <p:spTgt spid="94"/>
                                        </p:tgtEl>
                                        <p:attrNameLst>
                                          <p:attrName>ppt_h</p:attrName>
                                        </p:attrNameLst>
                                      </p:cBhvr>
                                      <p:tavLst>
                                        <p:tav tm="0">
                                          <p:val>
                                            <p:fltVal val="0"/>
                                          </p:val>
                                        </p:tav>
                                        <p:tav tm="100000">
                                          <p:val>
                                            <p:strVal val="#ppt_h"/>
                                          </p:val>
                                        </p:tav>
                                      </p:tavLst>
                                    </p:anim>
                                  </p:childTnLst>
                                </p:cTn>
                              </p:par>
                              <p:par>
                                <p:cTn id="374" presetID="2" presetClass="exit" presetSubtype="6" fill="hold" grpId="1" nodeType="withEffect">
                                  <p:stCondLst>
                                    <p:cond delay="0"/>
                                  </p:stCondLst>
                                  <p:childTnLst>
                                    <p:anim calcmode="lin" valueType="num">
                                      <p:cBhvr additive="base">
                                        <p:cTn id="375" dur="4000"/>
                                        <p:tgtEl>
                                          <p:spTgt spid="94"/>
                                        </p:tgtEl>
                                        <p:attrNameLst>
                                          <p:attrName>ppt_x</p:attrName>
                                        </p:attrNameLst>
                                      </p:cBhvr>
                                      <p:tavLst>
                                        <p:tav tm="0">
                                          <p:val>
                                            <p:strVal val="ppt_x"/>
                                          </p:val>
                                        </p:tav>
                                        <p:tav tm="100000">
                                          <p:val>
                                            <p:strVal val="1+ppt_w/2"/>
                                          </p:val>
                                        </p:tav>
                                      </p:tavLst>
                                    </p:anim>
                                    <p:anim calcmode="lin" valueType="num">
                                      <p:cBhvr additive="base">
                                        <p:cTn id="376" dur="4000"/>
                                        <p:tgtEl>
                                          <p:spTgt spid="94"/>
                                        </p:tgtEl>
                                        <p:attrNameLst>
                                          <p:attrName>ppt_y</p:attrName>
                                        </p:attrNameLst>
                                      </p:cBhvr>
                                      <p:tavLst>
                                        <p:tav tm="0">
                                          <p:val>
                                            <p:strVal val="ppt_y"/>
                                          </p:val>
                                        </p:tav>
                                        <p:tav tm="100000">
                                          <p:val>
                                            <p:strVal val="1+ppt_h/2"/>
                                          </p:val>
                                        </p:tav>
                                      </p:tavLst>
                                    </p:anim>
                                    <p:set>
                                      <p:cBhvr>
                                        <p:cTn id="377" dur="1" fill="hold">
                                          <p:stCondLst>
                                            <p:cond delay="3999"/>
                                          </p:stCondLst>
                                        </p:cTn>
                                        <p:tgtEl>
                                          <p:spTgt spid="94"/>
                                        </p:tgtEl>
                                        <p:attrNameLst>
                                          <p:attrName>style.visibility</p:attrName>
                                        </p:attrNameLst>
                                      </p:cBhvr>
                                      <p:to>
                                        <p:strVal val="hidden"/>
                                      </p:to>
                                    </p:set>
                                  </p:childTnLst>
                                </p:cTn>
                              </p:par>
                              <p:par>
                                <p:cTn id="378" presetID="17" presetClass="entr" presetSubtype="4" fill="hold" grpId="0" nodeType="withEffect">
                                  <p:stCondLst>
                                    <p:cond delay="0"/>
                                  </p:stCondLst>
                                  <p:childTnLst>
                                    <p:set>
                                      <p:cBhvr>
                                        <p:cTn id="379" dur="1" fill="hold">
                                          <p:stCondLst>
                                            <p:cond delay="0"/>
                                          </p:stCondLst>
                                        </p:cTn>
                                        <p:tgtEl>
                                          <p:spTgt spid="93"/>
                                        </p:tgtEl>
                                        <p:attrNameLst>
                                          <p:attrName>style.visibility</p:attrName>
                                        </p:attrNameLst>
                                      </p:cBhvr>
                                      <p:to>
                                        <p:strVal val="visible"/>
                                      </p:to>
                                    </p:set>
                                    <p:anim calcmode="lin" valueType="num">
                                      <p:cBhvr>
                                        <p:cTn id="380" dur="3000" fill="hold"/>
                                        <p:tgtEl>
                                          <p:spTgt spid="93"/>
                                        </p:tgtEl>
                                        <p:attrNameLst>
                                          <p:attrName>ppt_x</p:attrName>
                                        </p:attrNameLst>
                                      </p:cBhvr>
                                      <p:tavLst>
                                        <p:tav tm="0">
                                          <p:val>
                                            <p:strVal val="#ppt_x"/>
                                          </p:val>
                                        </p:tav>
                                        <p:tav tm="100000">
                                          <p:val>
                                            <p:strVal val="#ppt_x"/>
                                          </p:val>
                                        </p:tav>
                                      </p:tavLst>
                                    </p:anim>
                                    <p:anim calcmode="lin" valueType="num">
                                      <p:cBhvr>
                                        <p:cTn id="381" dur="3000" fill="hold"/>
                                        <p:tgtEl>
                                          <p:spTgt spid="93"/>
                                        </p:tgtEl>
                                        <p:attrNameLst>
                                          <p:attrName>ppt_y</p:attrName>
                                        </p:attrNameLst>
                                      </p:cBhvr>
                                      <p:tavLst>
                                        <p:tav tm="0">
                                          <p:val>
                                            <p:strVal val="#ppt_y+#ppt_h/2"/>
                                          </p:val>
                                        </p:tav>
                                        <p:tav tm="100000">
                                          <p:val>
                                            <p:strVal val="#ppt_y"/>
                                          </p:val>
                                        </p:tav>
                                      </p:tavLst>
                                    </p:anim>
                                    <p:anim calcmode="lin" valueType="num">
                                      <p:cBhvr>
                                        <p:cTn id="382" dur="3000" fill="hold"/>
                                        <p:tgtEl>
                                          <p:spTgt spid="93"/>
                                        </p:tgtEl>
                                        <p:attrNameLst>
                                          <p:attrName>ppt_w</p:attrName>
                                        </p:attrNameLst>
                                      </p:cBhvr>
                                      <p:tavLst>
                                        <p:tav tm="0">
                                          <p:val>
                                            <p:strVal val="#ppt_w"/>
                                          </p:val>
                                        </p:tav>
                                        <p:tav tm="100000">
                                          <p:val>
                                            <p:strVal val="#ppt_w"/>
                                          </p:val>
                                        </p:tav>
                                      </p:tavLst>
                                    </p:anim>
                                    <p:anim calcmode="lin" valueType="num">
                                      <p:cBhvr>
                                        <p:cTn id="383" dur="3000" fill="hold"/>
                                        <p:tgtEl>
                                          <p:spTgt spid="93"/>
                                        </p:tgtEl>
                                        <p:attrNameLst>
                                          <p:attrName>ppt_h</p:attrName>
                                        </p:attrNameLst>
                                      </p:cBhvr>
                                      <p:tavLst>
                                        <p:tav tm="0">
                                          <p:val>
                                            <p:fltVal val="0"/>
                                          </p:val>
                                        </p:tav>
                                        <p:tav tm="100000">
                                          <p:val>
                                            <p:strVal val="#ppt_h"/>
                                          </p:val>
                                        </p:tav>
                                      </p:tavLst>
                                    </p:anim>
                                  </p:childTnLst>
                                </p:cTn>
                              </p:par>
                              <p:par>
                                <p:cTn id="384" presetID="2" presetClass="exit" presetSubtype="6" fill="hold" grpId="1" nodeType="withEffect">
                                  <p:stCondLst>
                                    <p:cond delay="0"/>
                                  </p:stCondLst>
                                  <p:childTnLst>
                                    <p:anim calcmode="lin" valueType="num">
                                      <p:cBhvr additive="base">
                                        <p:cTn id="385" dur="4000"/>
                                        <p:tgtEl>
                                          <p:spTgt spid="93"/>
                                        </p:tgtEl>
                                        <p:attrNameLst>
                                          <p:attrName>ppt_x</p:attrName>
                                        </p:attrNameLst>
                                      </p:cBhvr>
                                      <p:tavLst>
                                        <p:tav tm="0">
                                          <p:val>
                                            <p:strVal val="ppt_x"/>
                                          </p:val>
                                        </p:tav>
                                        <p:tav tm="100000">
                                          <p:val>
                                            <p:strVal val="1+ppt_w/2"/>
                                          </p:val>
                                        </p:tav>
                                      </p:tavLst>
                                    </p:anim>
                                    <p:anim calcmode="lin" valueType="num">
                                      <p:cBhvr additive="base">
                                        <p:cTn id="386" dur="4000"/>
                                        <p:tgtEl>
                                          <p:spTgt spid="93"/>
                                        </p:tgtEl>
                                        <p:attrNameLst>
                                          <p:attrName>ppt_y</p:attrName>
                                        </p:attrNameLst>
                                      </p:cBhvr>
                                      <p:tavLst>
                                        <p:tav tm="0">
                                          <p:val>
                                            <p:strVal val="ppt_y"/>
                                          </p:val>
                                        </p:tav>
                                        <p:tav tm="100000">
                                          <p:val>
                                            <p:strVal val="1+ppt_h/2"/>
                                          </p:val>
                                        </p:tav>
                                      </p:tavLst>
                                    </p:anim>
                                    <p:set>
                                      <p:cBhvr>
                                        <p:cTn id="387" dur="1" fill="hold">
                                          <p:stCondLst>
                                            <p:cond delay="3999"/>
                                          </p:stCondLst>
                                        </p:cTn>
                                        <p:tgtEl>
                                          <p:spTgt spid="93"/>
                                        </p:tgtEl>
                                        <p:attrNameLst>
                                          <p:attrName>style.visibility</p:attrName>
                                        </p:attrNameLst>
                                      </p:cBhvr>
                                      <p:to>
                                        <p:strVal val="hidden"/>
                                      </p:to>
                                    </p:set>
                                  </p:childTnLst>
                                </p:cTn>
                              </p:par>
                              <p:par>
                                <p:cTn id="388" presetID="17" presetClass="entr" presetSubtype="4" fill="hold" grpId="0" nodeType="withEffect">
                                  <p:stCondLst>
                                    <p:cond delay="0"/>
                                  </p:stCondLst>
                                  <p:childTnLst>
                                    <p:set>
                                      <p:cBhvr>
                                        <p:cTn id="389" dur="1" fill="hold">
                                          <p:stCondLst>
                                            <p:cond delay="0"/>
                                          </p:stCondLst>
                                        </p:cTn>
                                        <p:tgtEl>
                                          <p:spTgt spid="92"/>
                                        </p:tgtEl>
                                        <p:attrNameLst>
                                          <p:attrName>style.visibility</p:attrName>
                                        </p:attrNameLst>
                                      </p:cBhvr>
                                      <p:to>
                                        <p:strVal val="visible"/>
                                      </p:to>
                                    </p:set>
                                    <p:anim calcmode="lin" valueType="num">
                                      <p:cBhvr>
                                        <p:cTn id="390" dur="3000" fill="hold"/>
                                        <p:tgtEl>
                                          <p:spTgt spid="92"/>
                                        </p:tgtEl>
                                        <p:attrNameLst>
                                          <p:attrName>ppt_x</p:attrName>
                                        </p:attrNameLst>
                                      </p:cBhvr>
                                      <p:tavLst>
                                        <p:tav tm="0">
                                          <p:val>
                                            <p:strVal val="#ppt_x"/>
                                          </p:val>
                                        </p:tav>
                                        <p:tav tm="100000">
                                          <p:val>
                                            <p:strVal val="#ppt_x"/>
                                          </p:val>
                                        </p:tav>
                                      </p:tavLst>
                                    </p:anim>
                                    <p:anim calcmode="lin" valueType="num">
                                      <p:cBhvr>
                                        <p:cTn id="391" dur="3000" fill="hold"/>
                                        <p:tgtEl>
                                          <p:spTgt spid="92"/>
                                        </p:tgtEl>
                                        <p:attrNameLst>
                                          <p:attrName>ppt_y</p:attrName>
                                        </p:attrNameLst>
                                      </p:cBhvr>
                                      <p:tavLst>
                                        <p:tav tm="0">
                                          <p:val>
                                            <p:strVal val="#ppt_y+#ppt_h/2"/>
                                          </p:val>
                                        </p:tav>
                                        <p:tav tm="100000">
                                          <p:val>
                                            <p:strVal val="#ppt_y"/>
                                          </p:val>
                                        </p:tav>
                                      </p:tavLst>
                                    </p:anim>
                                    <p:anim calcmode="lin" valueType="num">
                                      <p:cBhvr>
                                        <p:cTn id="392" dur="3000" fill="hold"/>
                                        <p:tgtEl>
                                          <p:spTgt spid="92"/>
                                        </p:tgtEl>
                                        <p:attrNameLst>
                                          <p:attrName>ppt_w</p:attrName>
                                        </p:attrNameLst>
                                      </p:cBhvr>
                                      <p:tavLst>
                                        <p:tav tm="0">
                                          <p:val>
                                            <p:strVal val="#ppt_w"/>
                                          </p:val>
                                        </p:tav>
                                        <p:tav tm="100000">
                                          <p:val>
                                            <p:strVal val="#ppt_w"/>
                                          </p:val>
                                        </p:tav>
                                      </p:tavLst>
                                    </p:anim>
                                    <p:anim calcmode="lin" valueType="num">
                                      <p:cBhvr>
                                        <p:cTn id="393" dur="3000" fill="hold"/>
                                        <p:tgtEl>
                                          <p:spTgt spid="92"/>
                                        </p:tgtEl>
                                        <p:attrNameLst>
                                          <p:attrName>ppt_h</p:attrName>
                                        </p:attrNameLst>
                                      </p:cBhvr>
                                      <p:tavLst>
                                        <p:tav tm="0">
                                          <p:val>
                                            <p:fltVal val="0"/>
                                          </p:val>
                                        </p:tav>
                                        <p:tav tm="100000">
                                          <p:val>
                                            <p:strVal val="#ppt_h"/>
                                          </p:val>
                                        </p:tav>
                                      </p:tavLst>
                                    </p:anim>
                                  </p:childTnLst>
                                </p:cTn>
                              </p:par>
                              <p:par>
                                <p:cTn id="394" presetID="2" presetClass="exit" presetSubtype="6" fill="hold" grpId="1" nodeType="withEffect">
                                  <p:stCondLst>
                                    <p:cond delay="0"/>
                                  </p:stCondLst>
                                  <p:childTnLst>
                                    <p:anim calcmode="lin" valueType="num">
                                      <p:cBhvr additive="base">
                                        <p:cTn id="395" dur="4000"/>
                                        <p:tgtEl>
                                          <p:spTgt spid="92"/>
                                        </p:tgtEl>
                                        <p:attrNameLst>
                                          <p:attrName>ppt_x</p:attrName>
                                        </p:attrNameLst>
                                      </p:cBhvr>
                                      <p:tavLst>
                                        <p:tav tm="0">
                                          <p:val>
                                            <p:strVal val="ppt_x"/>
                                          </p:val>
                                        </p:tav>
                                        <p:tav tm="100000">
                                          <p:val>
                                            <p:strVal val="1+ppt_w/2"/>
                                          </p:val>
                                        </p:tav>
                                      </p:tavLst>
                                    </p:anim>
                                    <p:anim calcmode="lin" valueType="num">
                                      <p:cBhvr additive="base">
                                        <p:cTn id="396" dur="4000"/>
                                        <p:tgtEl>
                                          <p:spTgt spid="92"/>
                                        </p:tgtEl>
                                        <p:attrNameLst>
                                          <p:attrName>ppt_y</p:attrName>
                                        </p:attrNameLst>
                                      </p:cBhvr>
                                      <p:tavLst>
                                        <p:tav tm="0">
                                          <p:val>
                                            <p:strVal val="ppt_y"/>
                                          </p:val>
                                        </p:tav>
                                        <p:tav tm="100000">
                                          <p:val>
                                            <p:strVal val="1+ppt_h/2"/>
                                          </p:val>
                                        </p:tav>
                                      </p:tavLst>
                                    </p:anim>
                                    <p:set>
                                      <p:cBhvr>
                                        <p:cTn id="397" dur="1" fill="hold">
                                          <p:stCondLst>
                                            <p:cond delay="3999"/>
                                          </p:stCondLst>
                                        </p:cTn>
                                        <p:tgtEl>
                                          <p:spTgt spid="92"/>
                                        </p:tgtEl>
                                        <p:attrNameLst>
                                          <p:attrName>style.visibility</p:attrName>
                                        </p:attrNameLst>
                                      </p:cBhvr>
                                      <p:to>
                                        <p:strVal val="hidden"/>
                                      </p:to>
                                    </p:set>
                                  </p:childTnLst>
                                </p:cTn>
                              </p:par>
                              <p:par>
                                <p:cTn id="398" presetID="17" presetClass="entr" presetSubtype="4" fill="hold" grpId="0" nodeType="withEffect">
                                  <p:stCondLst>
                                    <p:cond delay="0"/>
                                  </p:stCondLst>
                                  <p:childTnLst>
                                    <p:set>
                                      <p:cBhvr>
                                        <p:cTn id="399" dur="1" fill="hold">
                                          <p:stCondLst>
                                            <p:cond delay="0"/>
                                          </p:stCondLst>
                                        </p:cTn>
                                        <p:tgtEl>
                                          <p:spTgt spid="91"/>
                                        </p:tgtEl>
                                        <p:attrNameLst>
                                          <p:attrName>style.visibility</p:attrName>
                                        </p:attrNameLst>
                                      </p:cBhvr>
                                      <p:to>
                                        <p:strVal val="visible"/>
                                      </p:to>
                                    </p:set>
                                    <p:anim calcmode="lin" valueType="num">
                                      <p:cBhvr>
                                        <p:cTn id="400" dur="3000" fill="hold"/>
                                        <p:tgtEl>
                                          <p:spTgt spid="91"/>
                                        </p:tgtEl>
                                        <p:attrNameLst>
                                          <p:attrName>ppt_x</p:attrName>
                                        </p:attrNameLst>
                                      </p:cBhvr>
                                      <p:tavLst>
                                        <p:tav tm="0">
                                          <p:val>
                                            <p:strVal val="#ppt_x"/>
                                          </p:val>
                                        </p:tav>
                                        <p:tav tm="100000">
                                          <p:val>
                                            <p:strVal val="#ppt_x"/>
                                          </p:val>
                                        </p:tav>
                                      </p:tavLst>
                                    </p:anim>
                                    <p:anim calcmode="lin" valueType="num">
                                      <p:cBhvr>
                                        <p:cTn id="401" dur="3000" fill="hold"/>
                                        <p:tgtEl>
                                          <p:spTgt spid="91"/>
                                        </p:tgtEl>
                                        <p:attrNameLst>
                                          <p:attrName>ppt_y</p:attrName>
                                        </p:attrNameLst>
                                      </p:cBhvr>
                                      <p:tavLst>
                                        <p:tav tm="0">
                                          <p:val>
                                            <p:strVal val="#ppt_y+#ppt_h/2"/>
                                          </p:val>
                                        </p:tav>
                                        <p:tav tm="100000">
                                          <p:val>
                                            <p:strVal val="#ppt_y"/>
                                          </p:val>
                                        </p:tav>
                                      </p:tavLst>
                                    </p:anim>
                                    <p:anim calcmode="lin" valueType="num">
                                      <p:cBhvr>
                                        <p:cTn id="402" dur="3000" fill="hold"/>
                                        <p:tgtEl>
                                          <p:spTgt spid="91"/>
                                        </p:tgtEl>
                                        <p:attrNameLst>
                                          <p:attrName>ppt_w</p:attrName>
                                        </p:attrNameLst>
                                      </p:cBhvr>
                                      <p:tavLst>
                                        <p:tav tm="0">
                                          <p:val>
                                            <p:strVal val="#ppt_w"/>
                                          </p:val>
                                        </p:tav>
                                        <p:tav tm="100000">
                                          <p:val>
                                            <p:strVal val="#ppt_w"/>
                                          </p:val>
                                        </p:tav>
                                      </p:tavLst>
                                    </p:anim>
                                    <p:anim calcmode="lin" valueType="num">
                                      <p:cBhvr>
                                        <p:cTn id="403" dur="3000" fill="hold"/>
                                        <p:tgtEl>
                                          <p:spTgt spid="91"/>
                                        </p:tgtEl>
                                        <p:attrNameLst>
                                          <p:attrName>ppt_h</p:attrName>
                                        </p:attrNameLst>
                                      </p:cBhvr>
                                      <p:tavLst>
                                        <p:tav tm="0">
                                          <p:val>
                                            <p:fltVal val="0"/>
                                          </p:val>
                                        </p:tav>
                                        <p:tav tm="100000">
                                          <p:val>
                                            <p:strVal val="#ppt_h"/>
                                          </p:val>
                                        </p:tav>
                                      </p:tavLst>
                                    </p:anim>
                                  </p:childTnLst>
                                </p:cTn>
                              </p:par>
                              <p:par>
                                <p:cTn id="404" presetID="2" presetClass="exit" presetSubtype="6" fill="hold" grpId="1" nodeType="withEffect">
                                  <p:stCondLst>
                                    <p:cond delay="0"/>
                                  </p:stCondLst>
                                  <p:childTnLst>
                                    <p:anim calcmode="lin" valueType="num">
                                      <p:cBhvr additive="base">
                                        <p:cTn id="405" dur="4000"/>
                                        <p:tgtEl>
                                          <p:spTgt spid="91"/>
                                        </p:tgtEl>
                                        <p:attrNameLst>
                                          <p:attrName>ppt_x</p:attrName>
                                        </p:attrNameLst>
                                      </p:cBhvr>
                                      <p:tavLst>
                                        <p:tav tm="0">
                                          <p:val>
                                            <p:strVal val="ppt_x"/>
                                          </p:val>
                                        </p:tav>
                                        <p:tav tm="100000">
                                          <p:val>
                                            <p:strVal val="1+ppt_w/2"/>
                                          </p:val>
                                        </p:tav>
                                      </p:tavLst>
                                    </p:anim>
                                    <p:anim calcmode="lin" valueType="num">
                                      <p:cBhvr additive="base">
                                        <p:cTn id="406" dur="4000"/>
                                        <p:tgtEl>
                                          <p:spTgt spid="91"/>
                                        </p:tgtEl>
                                        <p:attrNameLst>
                                          <p:attrName>ppt_y</p:attrName>
                                        </p:attrNameLst>
                                      </p:cBhvr>
                                      <p:tavLst>
                                        <p:tav tm="0">
                                          <p:val>
                                            <p:strVal val="ppt_y"/>
                                          </p:val>
                                        </p:tav>
                                        <p:tav tm="100000">
                                          <p:val>
                                            <p:strVal val="1+ppt_h/2"/>
                                          </p:val>
                                        </p:tav>
                                      </p:tavLst>
                                    </p:anim>
                                    <p:set>
                                      <p:cBhvr>
                                        <p:cTn id="407" dur="1" fill="hold">
                                          <p:stCondLst>
                                            <p:cond delay="3999"/>
                                          </p:stCondLst>
                                        </p:cTn>
                                        <p:tgtEl>
                                          <p:spTgt spid="91"/>
                                        </p:tgtEl>
                                        <p:attrNameLst>
                                          <p:attrName>style.visibility</p:attrName>
                                        </p:attrNameLst>
                                      </p:cBhvr>
                                      <p:to>
                                        <p:strVal val="hidden"/>
                                      </p:to>
                                    </p:set>
                                  </p:childTnLst>
                                </p:cTn>
                              </p:par>
                              <p:par>
                                <p:cTn id="408" presetID="17" presetClass="entr" presetSubtype="4" fill="hold" grpId="0" nodeType="withEffect">
                                  <p:stCondLst>
                                    <p:cond delay="0"/>
                                  </p:stCondLst>
                                  <p:childTnLst>
                                    <p:set>
                                      <p:cBhvr>
                                        <p:cTn id="409" dur="1" fill="hold">
                                          <p:stCondLst>
                                            <p:cond delay="0"/>
                                          </p:stCondLst>
                                        </p:cTn>
                                        <p:tgtEl>
                                          <p:spTgt spid="89"/>
                                        </p:tgtEl>
                                        <p:attrNameLst>
                                          <p:attrName>style.visibility</p:attrName>
                                        </p:attrNameLst>
                                      </p:cBhvr>
                                      <p:to>
                                        <p:strVal val="visible"/>
                                      </p:to>
                                    </p:set>
                                    <p:anim calcmode="lin" valueType="num">
                                      <p:cBhvr>
                                        <p:cTn id="410" dur="3000" fill="hold"/>
                                        <p:tgtEl>
                                          <p:spTgt spid="89"/>
                                        </p:tgtEl>
                                        <p:attrNameLst>
                                          <p:attrName>ppt_x</p:attrName>
                                        </p:attrNameLst>
                                      </p:cBhvr>
                                      <p:tavLst>
                                        <p:tav tm="0">
                                          <p:val>
                                            <p:strVal val="#ppt_x"/>
                                          </p:val>
                                        </p:tav>
                                        <p:tav tm="100000">
                                          <p:val>
                                            <p:strVal val="#ppt_x"/>
                                          </p:val>
                                        </p:tav>
                                      </p:tavLst>
                                    </p:anim>
                                    <p:anim calcmode="lin" valueType="num">
                                      <p:cBhvr>
                                        <p:cTn id="411" dur="3000" fill="hold"/>
                                        <p:tgtEl>
                                          <p:spTgt spid="89"/>
                                        </p:tgtEl>
                                        <p:attrNameLst>
                                          <p:attrName>ppt_y</p:attrName>
                                        </p:attrNameLst>
                                      </p:cBhvr>
                                      <p:tavLst>
                                        <p:tav tm="0">
                                          <p:val>
                                            <p:strVal val="#ppt_y+#ppt_h/2"/>
                                          </p:val>
                                        </p:tav>
                                        <p:tav tm="100000">
                                          <p:val>
                                            <p:strVal val="#ppt_y"/>
                                          </p:val>
                                        </p:tav>
                                      </p:tavLst>
                                    </p:anim>
                                    <p:anim calcmode="lin" valueType="num">
                                      <p:cBhvr>
                                        <p:cTn id="412" dur="3000" fill="hold"/>
                                        <p:tgtEl>
                                          <p:spTgt spid="89"/>
                                        </p:tgtEl>
                                        <p:attrNameLst>
                                          <p:attrName>ppt_w</p:attrName>
                                        </p:attrNameLst>
                                      </p:cBhvr>
                                      <p:tavLst>
                                        <p:tav tm="0">
                                          <p:val>
                                            <p:strVal val="#ppt_w"/>
                                          </p:val>
                                        </p:tav>
                                        <p:tav tm="100000">
                                          <p:val>
                                            <p:strVal val="#ppt_w"/>
                                          </p:val>
                                        </p:tav>
                                      </p:tavLst>
                                    </p:anim>
                                    <p:anim calcmode="lin" valueType="num">
                                      <p:cBhvr>
                                        <p:cTn id="413" dur="3000" fill="hold"/>
                                        <p:tgtEl>
                                          <p:spTgt spid="89"/>
                                        </p:tgtEl>
                                        <p:attrNameLst>
                                          <p:attrName>ppt_h</p:attrName>
                                        </p:attrNameLst>
                                      </p:cBhvr>
                                      <p:tavLst>
                                        <p:tav tm="0">
                                          <p:val>
                                            <p:fltVal val="0"/>
                                          </p:val>
                                        </p:tav>
                                        <p:tav tm="100000">
                                          <p:val>
                                            <p:strVal val="#ppt_h"/>
                                          </p:val>
                                        </p:tav>
                                      </p:tavLst>
                                    </p:anim>
                                  </p:childTnLst>
                                </p:cTn>
                              </p:par>
                              <p:par>
                                <p:cTn id="414" presetID="2" presetClass="exit" presetSubtype="6" fill="hold" grpId="1" nodeType="withEffect">
                                  <p:stCondLst>
                                    <p:cond delay="0"/>
                                  </p:stCondLst>
                                  <p:childTnLst>
                                    <p:anim calcmode="lin" valueType="num">
                                      <p:cBhvr additive="base">
                                        <p:cTn id="415" dur="4000"/>
                                        <p:tgtEl>
                                          <p:spTgt spid="89"/>
                                        </p:tgtEl>
                                        <p:attrNameLst>
                                          <p:attrName>ppt_x</p:attrName>
                                        </p:attrNameLst>
                                      </p:cBhvr>
                                      <p:tavLst>
                                        <p:tav tm="0">
                                          <p:val>
                                            <p:strVal val="ppt_x"/>
                                          </p:val>
                                        </p:tav>
                                        <p:tav tm="100000">
                                          <p:val>
                                            <p:strVal val="1+ppt_w/2"/>
                                          </p:val>
                                        </p:tav>
                                      </p:tavLst>
                                    </p:anim>
                                    <p:anim calcmode="lin" valueType="num">
                                      <p:cBhvr additive="base">
                                        <p:cTn id="416" dur="4000"/>
                                        <p:tgtEl>
                                          <p:spTgt spid="89"/>
                                        </p:tgtEl>
                                        <p:attrNameLst>
                                          <p:attrName>ppt_y</p:attrName>
                                        </p:attrNameLst>
                                      </p:cBhvr>
                                      <p:tavLst>
                                        <p:tav tm="0">
                                          <p:val>
                                            <p:strVal val="ppt_y"/>
                                          </p:val>
                                        </p:tav>
                                        <p:tav tm="100000">
                                          <p:val>
                                            <p:strVal val="1+ppt_h/2"/>
                                          </p:val>
                                        </p:tav>
                                      </p:tavLst>
                                    </p:anim>
                                    <p:set>
                                      <p:cBhvr>
                                        <p:cTn id="417" dur="1" fill="hold">
                                          <p:stCondLst>
                                            <p:cond delay="3999"/>
                                          </p:stCondLst>
                                        </p:cTn>
                                        <p:tgtEl>
                                          <p:spTgt spid="89"/>
                                        </p:tgtEl>
                                        <p:attrNameLst>
                                          <p:attrName>style.visibility</p:attrName>
                                        </p:attrNameLst>
                                      </p:cBhvr>
                                      <p:to>
                                        <p:strVal val="hidden"/>
                                      </p:to>
                                    </p:set>
                                  </p:childTnLst>
                                </p:cTn>
                              </p:par>
                              <p:par>
                                <p:cTn id="418" presetID="17" presetClass="entr" presetSubtype="4" fill="hold" grpId="0" nodeType="withEffect">
                                  <p:stCondLst>
                                    <p:cond delay="0"/>
                                  </p:stCondLst>
                                  <p:childTnLst>
                                    <p:set>
                                      <p:cBhvr>
                                        <p:cTn id="419" dur="1" fill="hold">
                                          <p:stCondLst>
                                            <p:cond delay="0"/>
                                          </p:stCondLst>
                                        </p:cTn>
                                        <p:tgtEl>
                                          <p:spTgt spid="87"/>
                                        </p:tgtEl>
                                        <p:attrNameLst>
                                          <p:attrName>style.visibility</p:attrName>
                                        </p:attrNameLst>
                                      </p:cBhvr>
                                      <p:to>
                                        <p:strVal val="visible"/>
                                      </p:to>
                                    </p:set>
                                    <p:anim calcmode="lin" valueType="num">
                                      <p:cBhvr>
                                        <p:cTn id="420" dur="3000" fill="hold"/>
                                        <p:tgtEl>
                                          <p:spTgt spid="87"/>
                                        </p:tgtEl>
                                        <p:attrNameLst>
                                          <p:attrName>ppt_x</p:attrName>
                                        </p:attrNameLst>
                                      </p:cBhvr>
                                      <p:tavLst>
                                        <p:tav tm="0">
                                          <p:val>
                                            <p:strVal val="#ppt_x"/>
                                          </p:val>
                                        </p:tav>
                                        <p:tav tm="100000">
                                          <p:val>
                                            <p:strVal val="#ppt_x"/>
                                          </p:val>
                                        </p:tav>
                                      </p:tavLst>
                                    </p:anim>
                                    <p:anim calcmode="lin" valueType="num">
                                      <p:cBhvr>
                                        <p:cTn id="421" dur="3000" fill="hold"/>
                                        <p:tgtEl>
                                          <p:spTgt spid="87"/>
                                        </p:tgtEl>
                                        <p:attrNameLst>
                                          <p:attrName>ppt_y</p:attrName>
                                        </p:attrNameLst>
                                      </p:cBhvr>
                                      <p:tavLst>
                                        <p:tav tm="0">
                                          <p:val>
                                            <p:strVal val="#ppt_y+#ppt_h/2"/>
                                          </p:val>
                                        </p:tav>
                                        <p:tav tm="100000">
                                          <p:val>
                                            <p:strVal val="#ppt_y"/>
                                          </p:val>
                                        </p:tav>
                                      </p:tavLst>
                                    </p:anim>
                                    <p:anim calcmode="lin" valueType="num">
                                      <p:cBhvr>
                                        <p:cTn id="422" dur="3000" fill="hold"/>
                                        <p:tgtEl>
                                          <p:spTgt spid="87"/>
                                        </p:tgtEl>
                                        <p:attrNameLst>
                                          <p:attrName>ppt_w</p:attrName>
                                        </p:attrNameLst>
                                      </p:cBhvr>
                                      <p:tavLst>
                                        <p:tav tm="0">
                                          <p:val>
                                            <p:strVal val="#ppt_w"/>
                                          </p:val>
                                        </p:tav>
                                        <p:tav tm="100000">
                                          <p:val>
                                            <p:strVal val="#ppt_w"/>
                                          </p:val>
                                        </p:tav>
                                      </p:tavLst>
                                    </p:anim>
                                    <p:anim calcmode="lin" valueType="num">
                                      <p:cBhvr>
                                        <p:cTn id="423" dur="3000" fill="hold"/>
                                        <p:tgtEl>
                                          <p:spTgt spid="87"/>
                                        </p:tgtEl>
                                        <p:attrNameLst>
                                          <p:attrName>ppt_h</p:attrName>
                                        </p:attrNameLst>
                                      </p:cBhvr>
                                      <p:tavLst>
                                        <p:tav tm="0">
                                          <p:val>
                                            <p:fltVal val="0"/>
                                          </p:val>
                                        </p:tav>
                                        <p:tav tm="100000">
                                          <p:val>
                                            <p:strVal val="#ppt_h"/>
                                          </p:val>
                                        </p:tav>
                                      </p:tavLst>
                                    </p:anim>
                                  </p:childTnLst>
                                </p:cTn>
                              </p:par>
                              <p:par>
                                <p:cTn id="424" presetID="2" presetClass="exit" presetSubtype="6" fill="hold" grpId="1" nodeType="withEffect">
                                  <p:stCondLst>
                                    <p:cond delay="0"/>
                                  </p:stCondLst>
                                  <p:childTnLst>
                                    <p:anim calcmode="lin" valueType="num">
                                      <p:cBhvr additive="base">
                                        <p:cTn id="425" dur="4000"/>
                                        <p:tgtEl>
                                          <p:spTgt spid="87"/>
                                        </p:tgtEl>
                                        <p:attrNameLst>
                                          <p:attrName>ppt_x</p:attrName>
                                        </p:attrNameLst>
                                      </p:cBhvr>
                                      <p:tavLst>
                                        <p:tav tm="0">
                                          <p:val>
                                            <p:strVal val="ppt_x"/>
                                          </p:val>
                                        </p:tav>
                                        <p:tav tm="100000">
                                          <p:val>
                                            <p:strVal val="1+ppt_w/2"/>
                                          </p:val>
                                        </p:tav>
                                      </p:tavLst>
                                    </p:anim>
                                    <p:anim calcmode="lin" valueType="num">
                                      <p:cBhvr additive="base">
                                        <p:cTn id="426" dur="4000"/>
                                        <p:tgtEl>
                                          <p:spTgt spid="87"/>
                                        </p:tgtEl>
                                        <p:attrNameLst>
                                          <p:attrName>ppt_y</p:attrName>
                                        </p:attrNameLst>
                                      </p:cBhvr>
                                      <p:tavLst>
                                        <p:tav tm="0">
                                          <p:val>
                                            <p:strVal val="ppt_y"/>
                                          </p:val>
                                        </p:tav>
                                        <p:tav tm="100000">
                                          <p:val>
                                            <p:strVal val="1+ppt_h/2"/>
                                          </p:val>
                                        </p:tav>
                                      </p:tavLst>
                                    </p:anim>
                                    <p:set>
                                      <p:cBhvr>
                                        <p:cTn id="427" dur="1" fill="hold">
                                          <p:stCondLst>
                                            <p:cond delay="3999"/>
                                          </p:stCondLst>
                                        </p:cTn>
                                        <p:tgtEl>
                                          <p:spTgt spid="87"/>
                                        </p:tgtEl>
                                        <p:attrNameLst>
                                          <p:attrName>style.visibility</p:attrName>
                                        </p:attrNameLst>
                                      </p:cBhvr>
                                      <p:to>
                                        <p:strVal val="hidden"/>
                                      </p:to>
                                    </p:set>
                                  </p:childTnLst>
                                </p:cTn>
                              </p:par>
                              <p:par>
                                <p:cTn id="428" presetID="17" presetClass="entr" presetSubtype="4" fill="hold" grpId="0" nodeType="withEffect">
                                  <p:stCondLst>
                                    <p:cond delay="0"/>
                                  </p:stCondLst>
                                  <p:childTnLst>
                                    <p:set>
                                      <p:cBhvr>
                                        <p:cTn id="429" dur="1" fill="hold">
                                          <p:stCondLst>
                                            <p:cond delay="0"/>
                                          </p:stCondLst>
                                        </p:cTn>
                                        <p:tgtEl>
                                          <p:spTgt spid="86"/>
                                        </p:tgtEl>
                                        <p:attrNameLst>
                                          <p:attrName>style.visibility</p:attrName>
                                        </p:attrNameLst>
                                      </p:cBhvr>
                                      <p:to>
                                        <p:strVal val="visible"/>
                                      </p:to>
                                    </p:set>
                                    <p:anim calcmode="lin" valueType="num">
                                      <p:cBhvr>
                                        <p:cTn id="430" dur="3000" fill="hold"/>
                                        <p:tgtEl>
                                          <p:spTgt spid="86"/>
                                        </p:tgtEl>
                                        <p:attrNameLst>
                                          <p:attrName>ppt_x</p:attrName>
                                        </p:attrNameLst>
                                      </p:cBhvr>
                                      <p:tavLst>
                                        <p:tav tm="0">
                                          <p:val>
                                            <p:strVal val="#ppt_x"/>
                                          </p:val>
                                        </p:tav>
                                        <p:tav tm="100000">
                                          <p:val>
                                            <p:strVal val="#ppt_x"/>
                                          </p:val>
                                        </p:tav>
                                      </p:tavLst>
                                    </p:anim>
                                    <p:anim calcmode="lin" valueType="num">
                                      <p:cBhvr>
                                        <p:cTn id="431" dur="3000" fill="hold"/>
                                        <p:tgtEl>
                                          <p:spTgt spid="86"/>
                                        </p:tgtEl>
                                        <p:attrNameLst>
                                          <p:attrName>ppt_y</p:attrName>
                                        </p:attrNameLst>
                                      </p:cBhvr>
                                      <p:tavLst>
                                        <p:tav tm="0">
                                          <p:val>
                                            <p:strVal val="#ppt_y+#ppt_h/2"/>
                                          </p:val>
                                        </p:tav>
                                        <p:tav tm="100000">
                                          <p:val>
                                            <p:strVal val="#ppt_y"/>
                                          </p:val>
                                        </p:tav>
                                      </p:tavLst>
                                    </p:anim>
                                    <p:anim calcmode="lin" valueType="num">
                                      <p:cBhvr>
                                        <p:cTn id="432" dur="3000" fill="hold"/>
                                        <p:tgtEl>
                                          <p:spTgt spid="86"/>
                                        </p:tgtEl>
                                        <p:attrNameLst>
                                          <p:attrName>ppt_w</p:attrName>
                                        </p:attrNameLst>
                                      </p:cBhvr>
                                      <p:tavLst>
                                        <p:tav tm="0">
                                          <p:val>
                                            <p:strVal val="#ppt_w"/>
                                          </p:val>
                                        </p:tav>
                                        <p:tav tm="100000">
                                          <p:val>
                                            <p:strVal val="#ppt_w"/>
                                          </p:val>
                                        </p:tav>
                                      </p:tavLst>
                                    </p:anim>
                                    <p:anim calcmode="lin" valueType="num">
                                      <p:cBhvr>
                                        <p:cTn id="433" dur="3000" fill="hold"/>
                                        <p:tgtEl>
                                          <p:spTgt spid="86"/>
                                        </p:tgtEl>
                                        <p:attrNameLst>
                                          <p:attrName>ppt_h</p:attrName>
                                        </p:attrNameLst>
                                      </p:cBhvr>
                                      <p:tavLst>
                                        <p:tav tm="0">
                                          <p:val>
                                            <p:fltVal val="0"/>
                                          </p:val>
                                        </p:tav>
                                        <p:tav tm="100000">
                                          <p:val>
                                            <p:strVal val="#ppt_h"/>
                                          </p:val>
                                        </p:tav>
                                      </p:tavLst>
                                    </p:anim>
                                  </p:childTnLst>
                                </p:cTn>
                              </p:par>
                              <p:par>
                                <p:cTn id="434" presetID="2" presetClass="exit" presetSubtype="6" fill="hold" grpId="1" nodeType="withEffect">
                                  <p:stCondLst>
                                    <p:cond delay="0"/>
                                  </p:stCondLst>
                                  <p:childTnLst>
                                    <p:anim calcmode="lin" valueType="num">
                                      <p:cBhvr additive="base">
                                        <p:cTn id="435" dur="4000"/>
                                        <p:tgtEl>
                                          <p:spTgt spid="86"/>
                                        </p:tgtEl>
                                        <p:attrNameLst>
                                          <p:attrName>ppt_x</p:attrName>
                                        </p:attrNameLst>
                                      </p:cBhvr>
                                      <p:tavLst>
                                        <p:tav tm="0">
                                          <p:val>
                                            <p:strVal val="ppt_x"/>
                                          </p:val>
                                        </p:tav>
                                        <p:tav tm="100000">
                                          <p:val>
                                            <p:strVal val="1+ppt_w/2"/>
                                          </p:val>
                                        </p:tav>
                                      </p:tavLst>
                                    </p:anim>
                                    <p:anim calcmode="lin" valueType="num">
                                      <p:cBhvr additive="base">
                                        <p:cTn id="436" dur="4000"/>
                                        <p:tgtEl>
                                          <p:spTgt spid="86"/>
                                        </p:tgtEl>
                                        <p:attrNameLst>
                                          <p:attrName>ppt_y</p:attrName>
                                        </p:attrNameLst>
                                      </p:cBhvr>
                                      <p:tavLst>
                                        <p:tav tm="0">
                                          <p:val>
                                            <p:strVal val="ppt_y"/>
                                          </p:val>
                                        </p:tav>
                                        <p:tav tm="100000">
                                          <p:val>
                                            <p:strVal val="1+ppt_h/2"/>
                                          </p:val>
                                        </p:tav>
                                      </p:tavLst>
                                    </p:anim>
                                    <p:set>
                                      <p:cBhvr>
                                        <p:cTn id="437" dur="1" fill="hold">
                                          <p:stCondLst>
                                            <p:cond delay="3999"/>
                                          </p:stCondLst>
                                        </p:cTn>
                                        <p:tgtEl>
                                          <p:spTgt spid="86"/>
                                        </p:tgtEl>
                                        <p:attrNameLst>
                                          <p:attrName>style.visibility</p:attrName>
                                        </p:attrNameLst>
                                      </p:cBhvr>
                                      <p:to>
                                        <p:strVal val="hidden"/>
                                      </p:to>
                                    </p:set>
                                  </p:childTnLst>
                                </p:cTn>
                              </p:par>
                              <p:par>
                                <p:cTn id="438" presetID="17" presetClass="entr" presetSubtype="4" fill="hold" grpId="0" nodeType="withEffect">
                                  <p:stCondLst>
                                    <p:cond delay="0"/>
                                  </p:stCondLst>
                                  <p:childTnLst>
                                    <p:set>
                                      <p:cBhvr>
                                        <p:cTn id="439" dur="1" fill="hold">
                                          <p:stCondLst>
                                            <p:cond delay="0"/>
                                          </p:stCondLst>
                                        </p:cTn>
                                        <p:tgtEl>
                                          <p:spTgt spid="85"/>
                                        </p:tgtEl>
                                        <p:attrNameLst>
                                          <p:attrName>style.visibility</p:attrName>
                                        </p:attrNameLst>
                                      </p:cBhvr>
                                      <p:to>
                                        <p:strVal val="visible"/>
                                      </p:to>
                                    </p:set>
                                    <p:anim calcmode="lin" valueType="num">
                                      <p:cBhvr>
                                        <p:cTn id="440" dur="3000" fill="hold"/>
                                        <p:tgtEl>
                                          <p:spTgt spid="85"/>
                                        </p:tgtEl>
                                        <p:attrNameLst>
                                          <p:attrName>ppt_x</p:attrName>
                                        </p:attrNameLst>
                                      </p:cBhvr>
                                      <p:tavLst>
                                        <p:tav tm="0">
                                          <p:val>
                                            <p:strVal val="#ppt_x"/>
                                          </p:val>
                                        </p:tav>
                                        <p:tav tm="100000">
                                          <p:val>
                                            <p:strVal val="#ppt_x"/>
                                          </p:val>
                                        </p:tav>
                                      </p:tavLst>
                                    </p:anim>
                                    <p:anim calcmode="lin" valueType="num">
                                      <p:cBhvr>
                                        <p:cTn id="441" dur="3000" fill="hold"/>
                                        <p:tgtEl>
                                          <p:spTgt spid="85"/>
                                        </p:tgtEl>
                                        <p:attrNameLst>
                                          <p:attrName>ppt_y</p:attrName>
                                        </p:attrNameLst>
                                      </p:cBhvr>
                                      <p:tavLst>
                                        <p:tav tm="0">
                                          <p:val>
                                            <p:strVal val="#ppt_y+#ppt_h/2"/>
                                          </p:val>
                                        </p:tav>
                                        <p:tav tm="100000">
                                          <p:val>
                                            <p:strVal val="#ppt_y"/>
                                          </p:val>
                                        </p:tav>
                                      </p:tavLst>
                                    </p:anim>
                                    <p:anim calcmode="lin" valueType="num">
                                      <p:cBhvr>
                                        <p:cTn id="442" dur="3000" fill="hold"/>
                                        <p:tgtEl>
                                          <p:spTgt spid="85"/>
                                        </p:tgtEl>
                                        <p:attrNameLst>
                                          <p:attrName>ppt_w</p:attrName>
                                        </p:attrNameLst>
                                      </p:cBhvr>
                                      <p:tavLst>
                                        <p:tav tm="0">
                                          <p:val>
                                            <p:strVal val="#ppt_w"/>
                                          </p:val>
                                        </p:tav>
                                        <p:tav tm="100000">
                                          <p:val>
                                            <p:strVal val="#ppt_w"/>
                                          </p:val>
                                        </p:tav>
                                      </p:tavLst>
                                    </p:anim>
                                    <p:anim calcmode="lin" valueType="num">
                                      <p:cBhvr>
                                        <p:cTn id="443" dur="3000" fill="hold"/>
                                        <p:tgtEl>
                                          <p:spTgt spid="85"/>
                                        </p:tgtEl>
                                        <p:attrNameLst>
                                          <p:attrName>ppt_h</p:attrName>
                                        </p:attrNameLst>
                                      </p:cBhvr>
                                      <p:tavLst>
                                        <p:tav tm="0">
                                          <p:val>
                                            <p:fltVal val="0"/>
                                          </p:val>
                                        </p:tav>
                                        <p:tav tm="100000">
                                          <p:val>
                                            <p:strVal val="#ppt_h"/>
                                          </p:val>
                                        </p:tav>
                                      </p:tavLst>
                                    </p:anim>
                                  </p:childTnLst>
                                </p:cTn>
                              </p:par>
                              <p:par>
                                <p:cTn id="444" presetID="2" presetClass="exit" presetSubtype="6" fill="hold" grpId="1" nodeType="withEffect">
                                  <p:stCondLst>
                                    <p:cond delay="0"/>
                                  </p:stCondLst>
                                  <p:childTnLst>
                                    <p:anim calcmode="lin" valueType="num">
                                      <p:cBhvr additive="base">
                                        <p:cTn id="445" dur="4000"/>
                                        <p:tgtEl>
                                          <p:spTgt spid="85"/>
                                        </p:tgtEl>
                                        <p:attrNameLst>
                                          <p:attrName>ppt_x</p:attrName>
                                        </p:attrNameLst>
                                      </p:cBhvr>
                                      <p:tavLst>
                                        <p:tav tm="0">
                                          <p:val>
                                            <p:strVal val="ppt_x"/>
                                          </p:val>
                                        </p:tav>
                                        <p:tav tm="100000">
                                          <p:val>
                                            <p:strVal val="1+ppt_w/2"/>
                                          </p:val>
                                        </p:tav>
                                      </p:tavLst>
                                    </p:anim>
                                    <p:anim calcmode="lin" valueType="num">
                                      <p:cBhvr additive="base">
                                        <p:cTn id="446" dur="4000"/>
                                        <p:tgtEl>
                                          <p:spTgt spid="85"/>
                                        </p:tgtEl>
                                        <p:attrNameLst>
                                          <p:attrName>ppt_y</p:attrName>
                                        </p:attrNameLst>
                                      </p:cBhvr>
                                      <p:tavLst>
                                        <p:tav tm="0">
                                          <p:val>
                                            <p:strVal val="ppt_y"/>
                                          </p:val>
                                        </p:tav>
                                        <p:tav tm="100000">
                                          <p:val>
                                            <p:strVal val="1+ppt_h/2"/>
                                          </p:val>
                                        </p:tav>
                                      </p:tavLst>
                                    </p:anim>
                                    <p:set>
                                      <p:cBhvr>
                                        <p:cTn id="447" dur="1" fill="hold">
                                          <p:stCondLst>
                                            <p:cond delay="3999"/>
                                          </p:stCondLst>
                                        </p:cTn>
                                        <p:tgtEl>
                                          <p:spTgt spid="85"/>
                                        </p:tgtEl>
                                        <p:attrNameLst>
                                          <p:attrName>style.visibility</p:attrName>
                                        </p:attrNameLst>
                                      </p:cBhvr>
                                      <p:to>
                                        <p:strVal val="hidden"/>
                                      </p:to>
                                    </p:set>
                                  </p:childTnLst>
                                </p:cTn>
                              </p:par>
                              <p:par>
                                <p:cTn id="448" presetID="17" presetClass="entr" presetSubtype="4" fill="hold" grpId="0" nodeType="withEffect">
                                  <p:stCondLst>
                                    <p:cond delay="0"/>
                                  </p:stCondLst>
                                  <p:childTnLst>
                                    <p:set>
                                      <p:cBhvr>
                                        <p:cTn id="449" dur="1" fill="hold">
                                          <p:stCondLst>
                                            <p:cond delay="0"/>
                                          </p:stCondLst>
                                        </p:cTn>
                                        <p:tgtEl>
                                          <p:spTgt spid="84"/>
                                        </p:tgtEl>
                                        <p:attrNameLst>
                                          <p:attrName>style.visibility</p:attrName>
                                        </p:attrNameLst>
                                      </p:cBhvr>
                                      <p:to>
                                        <p:strVal val="visible"/>
                                      </p:to>
                                    </p:set>
                                    <p:anim calcmode="lin" valueType="num">
                                      <p:cBhvr>
                                        <p:cTn id="450" dur="3000" fill="hold"/>
                                        <p:tgtEl>
                                          <p:spTgt spid="84"/>
                                        </p:tgtEl>
                                        <p:attrNameLst>
                                          <p:attrName>ppt_x</p:attrName>
                                        </p:attrNameLst>
                                      </p:cBhvr>
                                      <p:tavLst>
                                        <p:tav tm="0">
                                          <p:val>
                                            <p:strVal val="#ppt_x"/>
                                          </p:val>
                                        </p:tav>
                                        <p:tav tm="100000">
                                          <p:val>
                                            <p:strVal val="#ppt_x"/>
                                          </p:val>
                                        </p:tav>
                                      </p:tavLst>
                                    </p:anim>
                                    <p:anim calcmode="lin" valueType="num">
                                      <p:cBhvr>
                                        <p:cTn id="451" dur="3000" fill="hold"/>
                                        <p:tgtEl>
                                          <p:spTgt spid="84"/>
                                        </p:tgtEl>
                                        <p:attrNameLst>
                                          <p:attrName>ppt_y</p:attrName>
                                        </p:attrNameLst>
                                      </p:cBhvr>
                                      <p:tavLst>
                                        <p:tav tm="0">
                                          <p:val>
                                            <p:strVal val="#ppt_y+#ppt_h/2"/>
                                          </p:val>
                                        </p:tav>
                                        <p:tav tm="100000">
                                          <p:val>
                                            <p:strVal val="#ppt_y"/>
                                          </p:val>
                                        </p:tav>
                                      </p:tavLst>
                                    </p:anim>
                                    <p:anim calcmode="lin" valueType="num">
                                      <p:cBhvr>
                                        <p:cTn id="452" dur="3000" fill="hold"/>
                                        <p:tgtEl>
                                          <p:spTgt spid="84"/>
                                        </p:tgtEl>
                                        <p:attrNameLst>
                                          <p:attrName>ppt_w</p:attrName>
                                        </p:attrNameLst>
                                      </p:cBhvr>
                                      <p:tavLst>
                                        <p:tav tm="0">
                                          <p:val>
                                            <p:strVal val="#ppt_w"/>
                                          </p:val>
                                        </p:tav>
                                        <p:tav tm="100000">
                                          <p:val>
                                            <p:strVal val="#ppt_w"/>
                                          </p:val>
                                        </p:tav>
                                      </p:tavLst>
                                    </p:anim>
                                    <p:anim calcmode="lin" valueType="num">
                                      <p:cBhvr>
                                        <p:cTn id="453" dur="3000" fill="hold"/>
                                        <p:tgtEl>
                                          <p:spTgt spid="84"/>
                                        </p:tgtEl>
                                        <p:attrNameLst>
                                          <p:attrName>ppt_h</p:attrName>
                                        </p:attrNameLst>
                                      </p:cBhvr>
                                      <p:tavLst>
                                        <p:tav tm="0">
                                          <p:val>
                                            <p:fltVal val="0"/>
                                          </p:val>
                                        </p:tav>
                                        <p:tav tm="100000">
                                          <p:val>
                                            <p:strVal val="#ppt_h"/>
                                          </p:val>
                                        </p:tav>
                                      </p:tavLst>
                                    </p:anim>
                                  </p:childTnLst>
                                </p:cTn>
                              </p:par>
                              <p:par>
                                <p:cTn id="454" presetID="2" presetClass="exit" presetSubtype="6" fill="hold" grpId="1" nodeType="withEffect">
                                  <p:stCondLst>
                                    <p:cond delay="0"/>
                                  </p:stCondLst>
                                  <p:childTnLst>
                                    <p:anim calcmode="lin" valueType="num">
                                      <p:cBhvr additive="base">
                                        <p:cTn id="455" dur="4000"/>
                                        <p:tgtEl>
                                          <p:spTgt spid="84"/>
                                        </p:tgtEl>
                                        <p:attrNameLst>
                                          <p:attrName>ppt_x</p:attrName>
                                        </p:attrNameLst>
                                      </p:cBhvr>
                                      <p:tavLst>
                                        <p:tav tm="0">
                                          <p:val>
                                            <p:strVal val="ppt_x"/>
                                          </p:val>
                                        </p:tav>
                                        <p:tav tm="100000">
                                          <p:val>
                                            <p:strVal val="1+ppt_w/2"/>
                                          </p:val>
                                        </p:tav>
                                      </p:tavLst>
                                    </p:anim>
                                    <p:anim calcmode="lin" valueType="num">
                                      <p:cBhvr additive="base">
                                        <p:cTn id="456" dur="4000"/>
                                        <p:tgtEl>
                                          <p:spTgt spid="84"/>
                                        </p:tgtEl>
                                        <p:attrNameLst>
                                          <p:attrName>ppt_y</p:attrName>
                                        </p:attrNameLst>
                                      </p:cBhvr>
                                      <p:tavLst>
                                        <p:tav tm="0">
                                          <p:val>
                                            <p:strVal val="ppt_y"/>
                                          </p:val>
                                        </p:tav>
                                        <p:tav tm="100000">
                                          <p:val>
                                            <p:strVal val="1+ppt_h/2"/>
                                          </p:val>
                                        </p:tav>
                                      </p:tavLst>
                                    </p:anim>
                                    <p:set>
                                      <p:cBhvr>
                                        <p:cTn id="457" dur="1" fill="hold">
                                          <p:stCondLst>
                                            <p:cond delay="3999"/>
                                          </p:stCondLst>
                                        </p:cTn>
                                        <p:tgtEl>
                                          <p:spTgt spid="84"/>
                                        </p:tgtEl>
                                        <p:attrNameLst>
                                          <p:attrName>style.visibility</p:attrName>
                                        </p:attrNameLst>
                                      </p:cBhvr>
                                      <p:to>
                                        <p:strVal val="hidden"/>
                                      </p:to>
                                    </p:set>
                                  </p:childTnLst>
                                </p:cTn>
                              </p:par>
                              <p:par>
                                <p:cTn id="458" presetID="17" presetClass="entr" presetSubtype="4" fill="hold" grpId="0" nodeType="withEffect">
                                  <p:stCondLst>
                                    <p:cond delay="0"/>
                                  </p:stCondLst>
                                  <p:childTnLst>
                                    <p:set>
                                      <p:cBhvr>
                                        <p:cTn id="459" dur="1" fill="hold">
                                          <p:stCondLst>
                                            <p:cond delay="0"/>
                                          </p:stCondLst>
                                        </p:cTn>
                                        <p:tgtEl>
                                          <p:spTgt spid="83"/>
                                        </p:tgtEl>
                                        <p:attrNameLst>
                                          <p:attrName>style.visibility</p:attrName>
                                        </p:attrNameLst>
                                      </p:cBhvr>
                                      <p:to>
                                        <p:strVal val="visible"/>
                                      </p:to>
                                    </p:set>
                                    <p:anim calcmode="lin" valueType="num">
                                      <p:cBhvr>
                                        <p:cTn id="460" dur="3000" fill="hold"/>
                                        <p:tgtEl>
                                          <p:spTgt spid="83"/>
                                        </p:tgtEl>
                                        <p:attrNameLst>
                                          <p:attrName>ppt_x</p:attrName>
                                        </p:attrNameLst>
                                      </p:cBhvr>
                                      <p:tavLst>
                                        <p:tav tm="0">
                                          <p:val>
                                            <p:strVal val="#ppt_x"/>
                                          </p:val>
                                        </p:tav>
                                        <p:tav tm="100000">
                                          <p:val>
                                            <p:strVal val="#ppt_x"/>
                                          </p:val>
                                        </p:tav>
                                      </p:tavLst>
                                    </p:anim>
                                    <p:anim calcmode="lin" valueType="num">
                                      <p:cBhvr>
                                        <p:cTn id="461" dur="3000" fill="hold"/>
                                        <p:tgtEl>
                                          <p:spTgt spid="83"/>
                                        </p:tgtEl>
                                        <p:attrNameLst>
                                          <p:attrName>ppt_y</p:attrName>
                                        </p:attrNameLst>
                                      </p:cBhvr>
                                      <p:tavLst>
                                        <p:tav tm="0">
                                          <p:val>
                                            <p:strVal val="#ppt_y+#ppt_h/2"/>
                                          </p:val>
                                        </p:tav>
                                        <p:tav tm="100000">
                                          <p:val>
                                            <p:strVal val="#ppt_y"/>
                                          </p:val>
                                        </p:tav>
                                      </p:tavLst>
                                    </p:anim>
                                    <p:anim calcmode="lin" valueType="num">
                                      <p:cBhvr>
                                        <p:cTn id="462" dur="3000" fill="hold"/>
                                        <p:tgtEl>
                                          <p:spTgt spid="83"/>
                                        </p:tgtEl>
                                        <p:attrNameLst>
                                          <p:attrName>ppt_w</p:attrName>
                                        </p:attrNameLst>
                                      </p:cBhvr>
                                      <p:tavLst>
                                        <p:tav tm="0">
                                          <p:val>
                                            <p:strVal val="#ppt_w"/>
                                          </p:val>
                                        </p:tav>
                                        <p:tav tm="100000">
                                          <p:val>
                                            <p:strVal val="#ppt_w"/>
                                          </p:val>
                                        </p:tav>
                                      </p:tavLst>
                                    </p:anim>
                                    <p:anim calcmode="lin" valueType="num">
                                      <p:cBhvr>
                                        <p:cTn id="463" dur="3000" fill="hold"/>
                                        <p:tgtEl>
                                          <p:spTgt spid="83"/>
                                        </p:tgtEl>
                                        <p:attrNameLst>
                                          <p:attrName>ppt_h</p:attrName>
                                        </p:attrNameLst>
                                      </p:cBhvr>
                                      <p:tavLst>
                                        <p:tav tm="0">
                                          <p:val>
                                            <p:fltVal val="0"/>
                                          </p:val>
                                        </p:tav>
                                        <p:tav tm="100000">
                                          <p:val>
                                            <p:strVal val="#ppt_h"/>
                                          </p:val>
                                        </p:tav>
                                      </p:tavLst>
                                    </p:anim>
                                  </p:childTnLst>
                                </p:cTn>
                              </p:par>
                              <p:par>
                                <p:cTn id="464" presetID="2" presetClass="exit" presetSubtype="6" fill="hold" grpId="1" nodeType="withEffect">
                                  <p:stCondLst>
                                    <p:cond delay="0"/>
                                  </p:stCondLst>
                                  <p:childTnLst>
                                    <p:anim calcmode="lin" valueType="num">
                                      <p:cBhvr additive="base">
                                        <p:cTn id="465" dur="4000"/>
                                        <p:tgtEl>
                                          <p:spTgt spid="83"/>
                                        </p:tgtEl>
                                        <p:attrNameLst>
                                          <p:attrName>ppt_x</p:attrName>
                                        </p:attrNameLst>
                                      </p:cBhvr>
                                      <p:tavLst>
                                        <p:tav tm="0">
                                          <p:val>
                                            <p:strVal val="ppt_x"/>
                                          </p:val>
                                        </p:tav>
                                        <p:tav tm="100000">
                                          <p:val>
                                            <p:strVal val="1+ppt_w/2"/>
                                          </p:val>
                                        </p:tav>
                                      </p:tavLst>
                                    </p:anim>
                                    <p:anim calcmode="lin" valueType="num">
                                      <p:cBhvr additive="base">
                                        <p:cTn id="466" dur="4000"/>
                                        <p:tgtEl>
                                          <p:spTgt spid="83"/>
                                        </p:tgtEl>
                                        <p:attrNameLst>
                                          <p:attrName>ppt_y</p:attrName>
                                        </p:attrNameLst>
                                      </p:cBhvr>
                                      <p:tavLst>
                                        <p:tav tm="0">
                                          <p:val>
                                            <p:strVal val="ppt_y"/>
                                          </p:val>
                                        </p:tav>
                                        <p:tav tm="100000">
                                          <p:val>
                                            <p:strVal val="1+ppt_h/2"/>
                                          </p:val>
                                        </p:tav>
                                      </p:tavLst>
                                    </p:anim>
                                    <p:set>
                                      <p:cBhvr>
                                        <p:cTn id="467" dur="1" fill="hold">
                                          <p:stCondLst>
                                            <p:cond delay="3999"/>
                                          </p:stCondLst>
                                        </p:cTn>
                                        <p:tgtEl>
                                          <p:spTgt spid="83"/>
                                        </p:tgtEl>
                                        <p:attrNameLst>
                                          <p:attrName>style.visibility</p:attrName>
                                        </p:attrNameLst>
                                      </p:cBhvr>
                                      <p:to>
                                        <p:strVal val="hidden"/>
                                      </p:to>
                                    </p:set>
                                  </p:childTnLst>
                                </p:cTn>
                              </p:par>
                              <p:par>
                                <p:cTn id="468" presetID="17" presetClass="entr" presetSubtype="4" fill="hold" grpId="0" nodeType="withEffect">
                                  <p:stCondLst>
                                    <p:cond delay="0"/>
                                  </p:stCondLst>
                                  <p:childTnLst>
                                    <p:set>
                                      <p:cBhvr>
                                        <p:cTn id="469" dur="1" fill="hold">
                                          <p:stCondLst>
                                            <p:cond delay="0"/>
                                          </p:stCondLst>
                                        </p:cTn>
                                        <p:tgtEl>
                                          <p:spTgt spid="82"/>
                                        </p:tgtEl>
                                        <p:attrNameLst>
                                          <p:attrName>style.visibility</p:attrName>
                                        </p:attrNameLst>
                                      </p:cBhvr>
                                      <p:to>
                                        <p:strVal val="visible"/>
                                      </p:to>
                                    </p:set>
                                    <p:anim calcmode="lin" valueType="num">
                                      <p:cBhvr>
                                        <p:cTn id="470" dur="3000" fill="hold"/>
                                        <p:tgtEl>
                                          <p:spTgt spid="82"/>
                                        </p:tgtEl>
                                        <p:attrNameLst>
                                          <p:attrName>ppt_x</p:attrName>
                                        </p:attrNameLst>
                                      </p:cBhvr>
                                      <p:tavLst>
                                        <p:tav tm="0">
                                          <p:val>
                                            <p:strVal val="#ppt_x"/>
                                          </p:val>
                                        </p:tav>
                                        <p:tav tm="100000">
                                          <p:val>
                                            <p:strVal val="#ppt_x"/>
                                          </p:val>
                                        </p:tav>
                                      </p:tavLst>
                                    </p:anim>
                                    <p:anim calcmode="lin" valueType="num">
                                      <p:cBhvr>
                                        <p:cTn id="471" dur="3000" fill="hold"/>
                                        <p:tgtEl>
                                          <p:spTgt spid="82"/>
                                        </p:tgtEl>
                                        <p:attrNameLst>
                                          <p:attrName>ppt_y</p:attrName>
                                        </p:attrNameLst>
                                      </p:cBhvr>
                                      <p:tavLst>
                                        <p:tav tm="0">
                                          <p:val>
                                            <p:strVal val="#ppt_y+#ppt_h/2"/>
                                          </p:val>
                                        </p:tav>
                                        <p:tav tm="100000">
                                          <p:val>
                                            <p:strVal val="#ppt_y"/>
                                          </p:val>
                                        </p:tav>
                                      </p:tavLst>
                                    </p:anim>
                                    <p:anim calcmode="lin" valueType="num">
                                      <p:cBhvr>
                                        <p:cTn id="472" dur="3000" fill="hold"/>
                                        <p:tgtEl>
                                          <p:spTgt spid="82"/>
                                        </p:tgtEl>
                                        <p:attrNameLst>
                                          <p:attrName>ppt_w</p:attrName>
                                        </p:attrNameLst>
                                      </p:cBhvr>
                                      <p:tavLst>
                                        <p:tav tm="0">
                                          <p:val>
                                            <p:strVal val="#ppt_w"/>
                                          </p:val>
                                        </p:tav>
                                        <p:tav tm="100000">
                                          <p:val>
                                            <p:strVal val="#ppt_w"/>
                                          </p:val>
                                        </p:tav>
                                      </p:tavLst>
                                    </p:anim>
                                    <p:anim calcmode="lin" valueType="num">
                                      <p:cBhvr>
                                        <p:cTn id="473" dur="3000" fill="hold"/>
                                        <p:tgtEl>
                                          <p:spTgt spid="82"/>
                                        </p:tgtEl>
                                        <p:attrNameLst>
                                          <p:attrName>ppt_h</p:attrName>
                                        </p:attrNameLst>
                                      </p:cBhvr>
                                      <p:tavLst>
                                        <p:tav tm="0">
                                          <p:val>
                                            <p:fltVal val="0"/>
                                          </p:val>
                                        </p:tav>
                                        <p:tav tm="100000">
                                          <p:val>
                                            <p:strVal val="#ppt_h"/>
                                          </p:val>
                                        </p:tav>
                                      </p:tavLst>
                                    </p:anim>
                                  </p:childTnLst>
                                </p:cTn>
                              </p:par>
                              <p:par>
                                <p:cTn id="474" presetID="2" presetClass="exit" presetSubtype="6" fill="hold" grpId="1" nodeType="withEffect">
                                  <p:stCondLst>
                                    <p:cond delay="0"/>
                                  </p:stCondLst>
                                  <p:childTnLst>
                                    <p:anim calcmode="lin" valueType="num">
                                      <p:cBhvr additive="base">
                                        <p:cTn id="475" dur="4000"/>
                                        <p:tgtEl>
                                          <p:spTgt spid="82"/>
                                        </p:tgtEl>
                                        <p:attrNameLst>
                                          <p:attrName>ppt_x</p:attrName>
                                        </p:attrNameLst>
                                      </p:cBhvr>
                                      <p:tavLst>
                                        <p:tav tm="0">
                                          <p:val>
                                            <p:strVal val="ppt_x"/>
                                          </p:val>
                                        </p:tav>
                                        <p:tav tm="100000">
                                          <p:val>
                                            <p:strVal val="1+ppt_w/2"/>
                                          </p:val>
                                        </p:tav>
                                      </p:tavLst>
                                    </p:anim>
                                    <p:anim calcmode="lin" valueType="num">
                                      <p:cBhvr additive="base">
                                        <p:cTn id="476" dur="4000"/>
                                        <p:tgtEl>
                                          <p:spTgt spid="82"/>
                                        </p:tgtEl>
                                        <p:attrNameLst>
                                          <p:attrName>ppt_y</p:attrName>
                                        </p:attrNameLst>
                                      </p:cBhvr>
                                      <p:tavLst>
                                        <p:tav tm="0">
                                          <p:val>
                                            <p:strVal val="ppt_y"/>
                                          </p:val>
                                        </p:tav>
                                        <p:tav tm="100000">
                                          <p:val>
                                            <p:strVal val="1+ppt_h/2"/>
                                          </p:val>
                                        </p:tav>
                                      </p:tavLst>
                                    </p:anim>
                                    <p:set>
                                      <p:cBhvr>
                                        <p:cTn id="477" dur="1" fill="hold">
                                          <p:stCondLst>
                                            <p:cond delay="3999"/>
                                          </p:stCondLst>
                                        </p:cTn>
                                        <p:tgtEl>
                                          <p:spTgt spid="82"/>
                                        </p:tgtEl>
                                        <p:attrNameLst>
                                          <p:attrName>style.visibility</p:attrName>
                                        </p:attrNameLst>
                                      </p:cBhvr>
                                      <p:to>
                                        <p:strVal val="hidden"/>
                                      </p:to>
                                    </p:set>
                                  </p:childTnLst>
                                </p:cTn>
                              </p:par>
                              <p:par>
                                <p:cTn id="478" presetID="17" presetClass="entr" presetSubtype="4" fill="hold" grpId="0" nodeType="withEffect">
                                  <p:stCondLst>
                                    <p:cond delay="0"/>
                                  </p:stCondLst>
                                  <p:childTnLst>
                                    <p:set>
                                      <p:cBhvr>
                                        <p:cTn id="479" dur="1" fill="hold">
                                          <p:stCondLst>
                                            <p:cond delay="0"/>
                                          </p:stCondLst>
                                        </p:cTn>
                                        <p:tgtEl>
                                          <p:spTgt spid="81"/>
                                        </p:tgtEl>
                                        <p:attrNameLst>
                                          <p:attrName>style.visibility</p:attrName>
                                        </p:attrNameLst>
                                      </p:cBhvr>
                                      <p:to>
                                        <p:strVal val="visible"/>
                                      </p:to>
                                    </p:set>
                                    <p:anim calcmode="lin" valueType="num">
                                      <p:cBhvr>
                                        <p:cTn id="480" dur="3000" fill="hold"/>
                                        <p:tgtEl>
                                          <p:spTgt spid="81"/>
                                        </p:tgtEl>
                                        <p:attrNameLst>
                                          <p:attrName>ppt_x</p:attrName>
                                        </p:attrNameLst>
                                      </p:cBhvr>
                                      <p:tavLst>
                                        <p:tav tm="0">
                                          <p:val>
                                            <p:strVal val="#ppt_x"/>
                                          </p:val>
                                        </p:tav>
                                        <p:tav tm="100000">
                                          <p:val>
                                            <p:strVal val="#ppt_x"/>
                                          </p:val>
                                        </p:tav>
                                      </p:tavLst>
                                    </p:anim>
                                    <p:anim calcmode="lin" valueType="num">
                                      <p:cBhvr>
                                        <p:cTn id="481" dur="3000" fill="hold"/>
                                        <p:tgtEl>
                                          <p:spTgt spid="81"/>
                                        </p:tgtEl>
                                        <p:attrNameLst>
                                          <p:attrName>ppt_y</p:attrName>
                                        </p:attrNameLst>
                                      </p:cBhvr>
                                      <p:tavLst>
                                        <p:tav tm="0">
                                          <p:val>
                                            <p:strVal val="#ppt_y+#ppt_h/2"/>
                                          </p:val>
                                        </p:tav>
                                        <p:tav tm="100000">
                                          <p:val>
                                            <p:strVal val="#ppt_y"/>
                                          </p:val>
                                        </p:tav>
                                      </p:tavLst>
                                    </p:anim>
                                    <p:anim calcmode="lin" valueType="num">
                                      <p:cBhvr>
                                        <p:cTn id="482" dur="3000" fill="hold"/>
                                        <p:tgtEl>
                                          <p:spTgt spid="81"/>
                                        </p:tgtEl>
                                        <p:attrNameLst>
                                          <p:attrName>ppt_w</p:attrName>
                                        </p:attrNameLst>
                                      </p:cBhvr>
                                      <p:tavLst>
                                        <p:tav tm="0">
                                          <p:val>
                                            <p:strVal val="#ppt_w"/>
                                          </p:val>
                                        </p:tav>
                                        <p:tav tm="100000">
                                          <p:val>
                                            <p:strVal val="#ppt_w"/>
                                          </p:val>
                                        </p:tav>
                                      </p:tavLst>
                                    </p:anim>
                                    <p:anim calcmode="lin" valueType="num">
                                      <p:cBhvr>
                                        <p:cTn id="483" dur="3000" fill="hold"/>
                                        <p:tgtEl>
                                          <p:spTgt spid="81"/>
                                        </p:tgtEl>
                                        <p:attrNameLst>
                                          <p:attrName>ppt_h</p:attrName>
                                        </p:attrNameLst>
                                      </p:cBhvr>
                                      <p:tavLst>
                                        <p:tav tm="0">
                                          <p:val>
                                            <p:fltVal val="0"/>
                                          </p:val>
                                        </p:tav>
                                        <p:tav tm="100000">
                                          <p:val>
                                            <p:strVal val="#ppt_h"/>
                                          </p:val>
                                        </p:tav>
                                      </p:tavLst>
                                    </p:anim>
                                  </p:childTnLst>
                                </p:cTn>
                              </p:par>
                              <p:par>
                                <p:cTn id="484" presetID="2" presetClass="exit" presetSubtype="6" fill="hold" grpId="1" nodeType="withEffect">
                                  <p:stCondLst>
                                    <p:cond delay="0"/>
                                  </p:stCondLst>
                                  <p:childTnLst>
                                    <p:anim calcmode="lin" valueType="num">
                                      <p:cBhvr additive="base">
                                        <p:cTn id="485" dur="4000"/>
                                        <p:tgtEl>
                                          <p:spTgt spid="81"/>
                                        </p:tgtEl>
                                        <p:attrNameLst>
                                          <p:attrName>ppt_x</p:attrName>
                                        </p:attrNameLst>
                                      </p:cBhvr>
                                      <p:tavLst>
                                        <p:tav tm="0">
                                          <p:val>
                                            <p:strVal val="ppt_x"/>
                                          </p:val>
                                        </p:tav>
                                        <p:tav tm="100000">
                                          <p:val>
                                            <p:strVal val="1+ppt_w/2"/>
                                          </p:val>
                                        </p:tav>
                                      </p:tavLst>
                                    </p:anim>
                                    <p:anim calcmode="lin" valueType="num">
                                      <p:cBhvr additive="base">
                                        <p:cTn id="486" dur="4000"/>
                                        <p:tgtEl>
                                          <p:spTgt spid="81"/>
                                        </p:tgtEl>
                                        <p:attrNameLst>
                                          <p:attrName>ppt_y</p:attrName>
                                        </p:attrNameLst>
                                      </p:cBhvr>
                                      <p:tavLst>
                                        <p:tav tm="0">
                                          <p:val>
                                            <p:strVal val="ppt_y"/>
                                          </p:val>
                                        </p:tav>
                                        <p:tav tm="100000">
                                          <p:val>
                                            <p:strVal val="1+ppt_h/2"/>
                                          </p:val>
                                        </p:tav>
                                      </p:tavLst>
                                    </p:anim>
                                    <p:set>
                                      <p:cBhvr>
                                        <p:cTn id="487" dur="1" fill="hold">
                                          <p:stCondLst>
                                            <p:cond delay="3999"/>
                                          </p:stCondLst>
                                        </p:cTn>
                                        <p:tgtEl>
                                          <p:spTgt spid="81"/>
                                        </p:tgtEl>
                                        <p:attrNameLst>
                                          <p:attrName>style.visibility</p:attrName>
                                        </p:attrNameLst>
                                      </p:cBhvr>
                                      <p:to>
                                        <p:strVal val="hidden"/>
                                      </p:to>
                                    </p:set>
                                  </p:childTnLst>
                                </p:cTn>
                              </p:par>
                              <p:par>
                                <p:cTn id="488" presetID="17" presetClass="entr" presetSubtype="4" fill="hold" grpId="0" nodeType="withEffect">
                                  <p:stCondLst>
                                    <p:cond delay="0"/>
                                  </p:stCondLst>
                                  <p:childTnLst>
                                    <p:set>
                                      <p:cBhvr>
                                        <p:cTn id="489" dur="1" fill="hold">
                                          <p:stCondLst>
                                            <p:cond delay="0"/>
                                          </p:stCondLst>
                                        </p:cTn>
                                        <p:tgtEl>
                                          <p:spTgt spid="80"/>
                                        </p:tgtEl>
                                        <p:attrNameLst>
                                          <p:attrName>style.visibility</p:attrName>
                                        </p:attrNameLst>
                                      </p:cBhvr>
                                      <p:to>
                                        <p:strVal val="visible"/>
                                      </p:to>
                                    </p:set>
                                    <p:anim calcmode="lin" valueType="num">
                                      <p:cBhvr>
                                        <p:cTn id="490" dur="3000" fill="hold"/>
                                        <p:tgtEl>
                                          <p:spTgt spid="80"/>
                                        </p:tgtEl>
                                        <p:attrNameLst>
                                          <p:attrName>ppt_x</p:attrName>
                                        </p:attrNameLst>
                                      </p:cBhvr>
                                      <p:tavLst>
                                        <p:tav tm="0">
                                          <p:val>
                                            <p:strVal val="#ppt_x"/>
                                          </p:val>
                                        </p:tav>
                                        <p:tav tm="100000">
                                          <p:val>
                                            <p:strVal val="#ppt_x"/>
                                          </p:val>
                                        </p:tav>
                                      </p:tavLst>
                                    </p:anim>
                                    <p:anim calcmode="lin" valueType="num">
                                      <p:cBhvr>
                                        <p:cTn id="491" dur="3000" fill="hold"/>
                                        <p:tgtEl>
                                          <p:spTgt spid="80"/>
                                        </p:tgtEl>
                                        <p:attrNameLst>
                                          <p:attrName>ppt_y</p:attrName>
                                        </p:attrNameLst>
                                      </p:cBhvr>
                                      <p:tavLst>
                                        <p:tav tm="0">
                                          <p:val>
                                            <p:strVal val="#ppt_y+#ppt_h/2"/>
                                          </p:val>
                                        </p:tav>
                                        <p:tav tm="100000">
                                          <p:val>
                                            <p:strVal val="#ppt_y"/>
                                          </p:val>
                                        </p:tav>
                                      </p:tavLst>
                                    </p:anim>
                                    <p:anim calcmode="lin" valueType="num">
                                      <p:cBhvr>
                                        <p:cTn id="492" dur="3000" fill="hold"/>
                                        <p:tgtEl>
                                          <p:spTgt spid="80"/>
                                        </p:tgtEl>
                                        <p:attrNameLst>
                                          <p:attrName>ppt_w</p:attrName>
                                        </p:attrNameLst>
                                      </p:cBhvr>
                                      <p:tavLst>
                                        <p:tav tm="0">
                                          <p:val>
                                            <p:strVal val="#ppt_w"/>
                                          </p:val>
                                        </p:tav>
                                        <p:tav tm="100000">
                                          <p:val>
                                            <p:strVal val="#ppt_w"/>
                                          </p:val>
                                        </p:tav>
                                      </p:tavLst>
                                    </p:anim>
                                    <p:anim calcmode="lin" valueType="num">
                                      <p:cBhvr>
                                        <p:cTn id="493" dur="3000" fill="hold"/>
                                        <p:tgtEl>
                                          <p:spTgt spid="80"/>
                                        </p:tgtEl>
                                        <p:attrNameLst>
                                          <p:attrName>ppt_h</p:attrName>
                                        </p:attrNameLst>
                                      </p:cBhvr>
                                      <p:tavLst>
                                        <p:tav tm="0">
                                          <p:val>
                                            <p:fltVal val="0"/>
                                          </p:val>
                                        </p:tav>
                                        <p:tav tm="100000">
                                          <p:val>
                                            <p:strVal val="#ppt_h"/>
                                          </p:val>
                                        </p:tav>
                                      </p:tavLst>
                                    </p:anim>
                                  </p:childTnLst>
                                </p:cTn>
                              </p:par>
                              <p:par>
                                <p:cTn id="494" presetID="2" presetClass="exit" presetSubtype="6" fill="hold" grpId="1" nodeType="withEffect">
                                  <p:stCondLst>
                                    <p:cond delay="0"/>
                                  </p:stCondLst>
                                  <p:childTnLst>
                                    <p:anim calcmode="lin" valueType="num">
                                      <p:cBhvr additive="base">
                                        <p:cTn id="495" dur="4000"/>
                                        <p:tgtEl>
                                          <p:spTgt spid="80"/>
                                        </p:tgtEl>
                                        <p:attrNameLst>
                                          <p:attrName>ppt_x</p:attrName>
                                        </p:attrNameLst>
                                      </p:cBhvr>
                                      <p:tavLst>
                                        <p:tav tm="0">
                                          <p:val>
                                            <p:strVal val="ppt_x"/>
                                          </p:val>
                                        </p:tav>
                                        <p:tav tm="100000">
                                          <p:val>
                                            <p:strVal val="1+ppt_w/2"/>
                                          </p:val>
                                        </p:tav>
                                      </p:tavLst>
                                    </p:anim>
                                    <p:anim calcmode="lin" valueType="num">
                                      <p:cBhvr additive="base">
                                        <p:cTn id="496" dur="4000"/>
                                        <p:tgtEl>
                                          <p:spTgt spid="80"/>
                                        </p:tgtEl>
                                        <p:attrNameLst>
                                          <p:attrName>ppt_y</p:attrName>
                                        </p:attrNameLst>
                                      </p:cBhvr>
                                      <p:tavLst>
                                        <p:tav tm="0">
                                          <p:val>
                                            <p:strVal val="ppt_y"/>
                                          </p:val>
                                        </p:tav>
                                        <p:tav tm="100000">
                                          <p:val>
                                            <p:strVal val="1+ppt_h/2"/>
                                          </p:val>
                                        </p:tav>
                                      </p:tavLst>
                                    </p:anim>
                                    <p:set>
                                      <p:cBhvr>
                                        <p:cTn id="497" dur="1" fill="hold">
                                          <p:stCondLst>
                                            <p:cond delay="3999"/>
                                          </p:stCondLst>
                                        </p:cTn>
                                        <p:tgtEl>
                                          <p:spTgt spid="80"/>
                                        </p:tgtEl>
                                        <p:attrNameLst>
                                          <p:attrName>style.visibility</p:attrName>
                                        </p:attrNameLst>
                                      </p:cBhvr>
                                      <p:to>
                                        <p:strVal val="hidden"/>
                                      </p:to>
                                    </p:set>
                                  </p:childTnLst>
                                </p:cTn>
                              </p:par>
                              <p:par>
                                <p:cTn id="498" presetID="17" presetClass="entr" presetSubtype="4" fill="hold" grpId="0" nodeType="withEffect">
                                  <p:stCondLst>
                                    <p:cond delay="0"/>
                                  </p:stCondLst>
                                  <p:childTnLst>
                                    <p:set>
                                      <p:cBhvr>
                                        <p:cTn id="499" dur="1" fill="hold">
                                          <p:stCondLst>
                                            <p:cond delay="0"/>
                                          </p:stCondLst>
                                        </p:cTn>
                                        <p:tgtEl>
                                          <p:spTgt spid="79"/>
                                        </p:tgtEl>
                                        <p:attrNameLst>
                                          <p:attrName>style.visibility</p:attrName>
                                        </p:attrNameLst>
                                      </p:cBhvr>
                                      <p:to>
                                        <p:strVal val="visible"/>
                                      </p:to>
                                    </p:set>
                                    <p:anim calcmode="lin" valueType="num">
                                      <p:cBhvr>
                                        <p:cTn id="500" dur="3000" fill="hold"/>
                                        <p:tgtEl>
                                          <p:spTgt spid="79"/>
                                        </p:tgtEl>
                                        <p:attrNameLst>
                                          <p:attrName>ppt_x</p:attrName>
                                        </p:attrNameLst>
                                      </p:cBhvr>
                                      <p:tavLst>
                                        <p:tav tm="0">
                                          <p:val>
                                            <p:strVal val="#ppt_x"/>
                                          </p:val>
                                        </p:tav>
                                        <p:tav tm="100000">
                                          <p:val>
                                            <p:strVal val="#ppt_x"/>
                                          </p:val>
                                        </p:tav>
                                      </p:tavLst>
                                    </p:anim>
                                    <p:anim calcmode="lin" valueType="num">
                                      <p:cBhvr>
                                        <p:cTn id="501" dur="3000" fill="hold"/>
                                        <p:tgtEl>
                                          <p:spTgt spid="79"/>
                                        </p:tgtEl>
                                        <p:attrNameLst>
                                          <p:attrName>ppt_y</p:attrName>
                                        </p:attrNameLst>
                                      </p:cBhvr>
                                      <p:tavLst>
                                        <p:tav tm="0">
                                          <p:val>
                                            <p:strVal val="#ppt_y+#ppt_h/2"/>
                                          </p:val>
                                        </p:tav>
                                        <p:tav tm="100000">
                                          <p:val>
                                            <p:strVal val="#ppt_y"/>
                                          </p:val>
                                        </p:tav>
                                      </p:tavLst>
                                    </p:anim>
                                    <p:anim calcmode="lin" valueType="num">
                                      <p:cBhvr>
                                        <p:cTn id="502" dur="3000" fill="hold"/>
                                        <p:tgtEl>
                                          <p:spTgt spid="79"/>
                                        </p:tgtEl>
                                        <p:attrNameLst>
                                          <p:attrName>ppt_w</p:attrName>
                                        </p:attrNameLst>
                                      </p:cBhvr>
                                      <p:tavLst>
                                        <p:tav tm="0">
                                          <p:val>
                                            <p:strVal val="#ppt_w"/>
                                          </p:val>
                                        </p:tav>
                                        <p:tav tm="100000">
                                          <p:val>
                                            <p:strVal val="#ppt_w"/>
                                          </p:val>
                                        </p:tav>
                                      </p:tavLst>
                                    </p:anim>
                                    <p:anim calcmode="lin" valueType="num">
                                      <p:cBhvr>
                                        <p:cTn id="503" dur="3000" fill="hold"/>
                                        <p:tgtEl>
                                          <p:spTgt spid="79"/>
                                        </p:tgtEl>
                                        <p:attrNameLst>
                                          <p:attrName>ppt_h</p:attrName>
                                        </p:attrNameLst>
                                      </p:cBhvr>
                                      <p:tavLst>
                                        <p:tav tm="0">
                                          <p:val>
                                            <p:fltVal val="0"/>
                                          </p:val>
                                        </p:tav>
                                        <p:tav tm="100000">
                                          <p:val>
                                            <p:strVal val="#ppt_h"/>
                                          </p:val>
                                        </p:tav>
                                      </p:tavLst>
                                    </p:anim>
                                  </p:childTnLst>
                                </p:cTn>
                              </p:par>
                              <p:par>
                                <p:cTn id="504" presetID="2" presetClass="exit" presetSubtype="6" fill="hold" grpId="1" nodeType="withEffect">
                                  <p:stCondLst>
                                    <p:cond delay="0"/>
                                  </p:stCondLst>
                                  <p:childTnLst>
                                    <p:anim calcmode="lin" valueType="num">
                                      <p:cBhvr additive="base">
                                        <p:cTn id="505" dur="4000"/>
                                        <p:tgtEl>
                                          <p:spTgt spid="79"/>
                                        </p:tgtEl>
                                        <p:attrNameLst>
                                          <p:attrName>ppt_x</p:attrName>
                                        </p:attrNameLst>
                                      </p:cBhvr>
                                      <p:tavLst>
                                        <p:tav tm="0">
                                          <p:val>
                                            <p:strVal val="ppt_x"/>
                                          </p:val>
                                        </p:tav>
                                        <p:tav tm="100000">
                                          <p:val>
                                            <p:strVal val="1+ppt_w/2"/>
                                          </p:val>
                                        </p:tav>
                                      </p:tavLst>
                                    </p:anim>
                                    <p:anim calcmode="lin" valueType="num">
                                      <p:cBhvr additive="base">
                                        <p:cTn id="506" dur="4000"/>
                                        <p:tgtEl>
                                          <p:spTgt spid="79"/>
                                        </p:tgtEl>
                                        <p:attrNameLst>
                                          <p:attrName>ppt_y</p:attrName>
                                        </p:attrNameLst>
                                      </p:cBhvr>
                                      <p:tavLst>
                                        <p:tav tm="0">
                                          <p:val>
                                            <p:strVal val="ppt_y"/>
                                          </p:val>
                                        </p:tav>
                                        <p:tav tm="100000">
                                          <p:val>
                                            <p:strVal val="1+ppt_h/2"/>
                                          </p:val>
                                        </p:tav>
                                      </p:tavLst>
                                    </p:anim>
                                    <p:set>
                                      <p:cBhvr>
                                        <p:cTn id="507" dur="1" fill="hold">
                                          <p:stCondLst>
                                            <p:cond delay="3999"/>
                                          </p:stCondLst>
                                        </p:cTn>
                                        <p:tgtEl>
                                          <p:spTgt spid="79"/>
                                        </p:tgtEl>
                                        <p:attrNameLst>
                                          <p:attrName>style.visibility</p:attrName>
                                        </p:attrNameLst>
                                      </p:cBhvr>
                                      <p:to>
                                        <p:strVal val="hidden"/>
                                      </p:to>
                                    </p:set>
                                  </p:childTnLst>
                                </p:cTn>
                              </p:par>
                              <p:par>
                                <p:cTn id="508" presetID="17" presetClass="entr" presetSubtype="4" fill="hold" grpId="0" nodeType="withEffect">
                                  <p:stCondLst>
                                    <p:cond delay="0"/>
                                  </p:stCondLst>
                                  <p:childTnLst>
                                    <p:set>
                                      <p:cBhvr>
                                        <p:cTn id="509" dur="1" fill="hold">
                                          <p:stCondLst>
                                            <p:cond delay="0"/>
                                          </p:stCondLst>
                                        </p:cTn>
                                        <p:tgtEl>
                                          <p:spTgt spid="78"/>
                                        </p:tgtEl>
                                        <p:attrNameLst>
                                          <p:attrName>style.visibility</p:attrName>
                                        </p:attrNameLst>
                                      </p:cBhvr>
                                      <p:to>
                                        <p:strVal val="visible"/>
                                      </p:to>
                                    </p:set>
                                    <p:anim calcmode="lin" valueType="num">
                                      <p:cBhvr>
                                        <p:cTn id="510" dur="3000" fill="hold"/>
                                        <p:tgtEl>
                                          <p:spTgt spid="78"/>
                                        </p:tgtEl>
                                        <p:attrNameLst>
                                          <p:attrName>ppt_x</p:attrName>
                                        </p:attrNameLst>
                                      </p:cBhvr>
                                      <p:tavLst>
                                        <p:tav tm="0">
                                          <p:val>
                                            <p:strVal val="#ppt_x"/>
                                          </p:val>
                                        </p:tav>
                                        <p:tav tm="100000">
                                          <p:val>
                                            <p:strVal val="#ppt_x"/>
                                          </p:val>
                                        </p:tav>
                                      </p:tavLst>
                                    </p:anim>
                                    <p:anim calcmode="lin" valueType="num">
                                      <p:cBhvr>
                                        <p:cTn id="511" dur="3000" fill="hold"/>
                                        <p:tgtEl>
                                          <p:spTgt spid="78"/>
                                        </p:tgtEl>
                                        <p:attrNameLst>
                                          <p:attrName>ppt_y</p:attrName>
                                        </p:attrNameLst>
                                      </p:cBhvr>
                                      <p:tavLst>
                                        <p:tav tm="0">
                                          <p:val>
                                            <p:strVal val="#ppt_y+#ppt_h/2"/>
                                          </p:val>
                                        </p:tav>
                                        <p:tav tm="100000">
                                          <p:val>
                                            <p:strVal val="#ppt_y"/>
                                          </p:val>
                                        </p:tav>
                                      </p:tavLst>
                                    </p:anim>
                                    <p:anim calcmode="lin" valueType="num">
                                      <p:cBhvr>
                                        <p:cTn id="512" dur="3000" fill="hold"/>
                                        <p:tgtEl>
                                          <p:spTgt spid="78"/>
                                        </p:tgtEl>
                                        <p:attrNameLst>
                                          <p:attrName>ppt_w</p:attrName>
                                        </p:attrNameLst>
                                      </p:cBhvr>
                                      <p:tavLst>
                                        <p:tav tm="0">
                                          <p:val>
                                            <p:strVal val="#ppt_w"/>
                                          </p:val>
                                        </p:tav>
                                        <p:tav tm="100000">
                                          <p:val>
                                            <p:strVal val="#ppt_w"/>
                                          </p:val>
                                        </p:tav>
                                      </p:tavLst>
                                    </p:anim>
                                    <p:anim calcmode="lin" valueType="num">
                                      <p:cBhvr>
                                        <p:cTn id="513" dur="3000" fill="hold"/>
                                        <p:tgtEl>
                                          <p:spTgt spid="78"/>
                                        </p:tgtEl>
                                        <p:attrNameLst>
                                          <p:attrName>ppt_h</p:attrName>
                                        </p:attrNameLst>
                                      </p:cBhvr>
                                      <p:tavLst>
                                        <p:tav tm="0">
                                          <p:val>
                                            <p:fltVal val="0"/>
                                          </p:val>
                                        </p:tav>
                                        <p:tav tm="100000">
                                          <p:val>
                                            <p:strVal val="#ppt_h"/>
                                          </p:val>
                                        </p:tav>
                                      </p:tavLst>
                                    </p:anim>
                                  </p:childTnLst>
                                </p:cTn>
                              </p:par>
                              <p:par>
                                <p:cTn id="514" presetID="2" presetClass="exit" presetSubtype="6" fill="hold" grpId="1" nodeType="withEffect">
                                  <p:stCondLst>
                                    <p:cond delay="0"/>
                                  </p:stCondLst>
                                  <p:childTnLst>
                                    <p:anim calcmode="lin" valueType="num">
                                      <p:cBhvr additive="base">
                                        <p:cTn id="515" dur="4000"/>
                                        <p:tgtEl>
                                          <p:spTgt spid="78"/>
                                        </p:tgtEl>
                                        <p:attrNameLst>
                                          <p:attrName>ppt_x</p:attrName>
                                        </p:attrNameLst>
                                      </p:cBhvr>
                                      <p:tavLst>
                                        <p:tav tm="0">
                                          <p:val>
                                            <p:strVal val="ppt_x"/>
                                          </p:val>
                                        </p:tav>
                                        <p:tav tm="100000">
                                          <p:val>
                                            <p:strVal val="1+ppt_w/2"/>
                                          </p:val>
                                        </p:tav>
                                      </p:tavLst>
                                    </p:anim>
                                    <p:anim calcmode="lin" valueType="num">
                                      <p:cBhvr additive="base">
                                        <p:cTn id="516" dur="4000"/>
                                        <p:tgtEl>
                                          <p:spTgt spid="78"/>
                                        </p:tgtEl>
                                        <p:attrNameLst>
                                          <p:attrName>ppt_y</p:attrName>
                                        </p:attrNameLst>
                                      </p:cBhvr>
                                      <p:tavLst>
                                        <p:tav tm="0">
                                          <p:val>
                                            <p:strVal val="ppt_y"/>
                                          </p:val>
                                        </p:tav>
                                        <p:tav tm="100000">
                                          <p:val>
                                            <p:strVal val="1+ppt_h/2"/>
                                          </p:val>
                                        </p:tav>
                                      </p:tavLst>
                                    </p:anim>
                                    <p:set>
                                      <p:cBhvr>
                                        <p:cTn id="517" dur="1" fill="hold">
                                          <p:stCondLst>
                                            <p:cond delay="3999"/>
                                          </p:stCondLst>
                                        </p:cTn>
                                        <p:tgtEl>
                                          <p:spTgt spid="78"/>
                                        </p:tgtEl>
                                        <p:attrNameLst>
                                          <p:attrName>style.visibility</p:attrName>
                                        </p:attrNameLst>
                                      </p:cBhvr>
                                      <p:to>
                                        <p:strVal val="hidden"/>
                                      </p:to>
                                    </p:set>
                                  </p:childTnLst>
                                </p:cTn>
                              </p:par>
                              <p:par>
                                <p:cTn id="518" presetID="17" presetClass="entr" presetSubtype="4" fill="hold" grpId="0" nodeType="withEffect">
                                  <p:stCondLst>
                                    <p:cond delay="0"/>
                                  </p:stCondLst>
                                  <p:childTnLst>
                                    <p:set>
                                      <p:cBhvr>
                                        <p:cTn id="519" dur="1" fill="hold">
                                          <p:stCondLst>
                                            <p:cond delay="0"/>
                                          </p:stCondLst>
                                        </p:cTn>
                                        <p:tgtEl>
                                          <p:spTgt spid="77"/>
                                        </p:tgtEl>
                                        <p:attrNameLst>
                                          <p:attrName>style.visibility</p:attrName>
                                        </p:attrNameLst>
                                      </p:cBhvr>
                                      <p:to>
                                        <p:strVal val="visible"/>
                                      </p:to>
                                    </p:set>
                                    <p:anim calcmode="lin" valueType="num">
                                      <p:cBhvr>
                                        <p:cTn id="520" dur="3000" fill="hold"/>
                                        <p:tgtEl>
                                          <p:spTgt spid="77"/>
                                        </p:tgtEl>
                                        <p:attrNameLst>
                                          <p:attrName>ppt_x</p:attrName>
                                        </p:attrNameLst>
                                      </p:cBhvr>
                                      <p:tavLst>
                                        <p:tav tm="0">
                                          <p:val>
                                            <p:strVal val="#ppt_x"/>
                                          </p:val>
                                        </p:tav>
                                        <p:tav tm="100000">
                                          <p:val>
                                            <p:strVal val="#ppt_x"/>
                                          </p:val>
                                        </p:tav>
                                      </p:tavLst>
                                    </p:anim>
                                    <p:anim calcmode="lin" valueType="num">
                                      <p:cBhvr>
                                        <p:cTn id="521" dur="3000" fill="hold"/>
                                        <p:tgtEl>
                                          <p:spTgt spid="77"/>
                                        </p:tgtEl>
                                        <p:attrNameLst>
                                          <p:attrName>ppt_y</p:attrName>
                                        </p:attrNameLst>
                                      </p:cBhvr>
                                      <p:tavLst>
                                        <p:tav tm="0">
                                          <p:val>
                                            <p:strVal val="#ppt_y+#ppt_h/2"/>
                                          </p:val>
                                        </p:tav>
                                        <p:tav tm="100000">
                                          <p:val>
                                            <p:strVal val="#ppt_y"/>
                                          </p:val>
                                        </p:tav>
                                      </p:tavLst>
                                    </p:anim>
                                    <p:anim calcmode="lin" valueType="num">
                                      <p:cBhvr>
                                        <p:cTn id="522" dur="3000" fill="hold"/>
                                        <p:tgtEl>
                                          <p:spTgt spid="77"/>
                                        </p:tgtEl>
                                        <p:attrNameLst>
                                          <p:attrName>ppt_w</p:attrName>
                                        </p:attrNameLst>
                                      </p:cBhvr>
                                      <p:tavLst>
                                        <p:tav tm="0">
                                          <p:val>
                                            <p:strVal val="#ppt_w"/>
                                          </p:val>
                                        </p:tav>
                                        <p:tav tm="100000">
                                          <p:val>
                                            <p:strVal val="#ppt_w"/>
                                          </p:val>
                                        </p:tav>
                                      </p:tavLst>
                                    </p:anim>
                                    <p:anim calcmode="lin" valueType="num">
                                      <p:cBhvr>
                                        <p:cTn id="523" dur="3000" fill="hold"/>
                                        <p:tgtEl>
                                          <p:spTgt spid="77"/>
                                        </p:tgtEl>
                                        <p:attrNameLst>
                                          <p:attrName>ppt_h</p:attrName>
                                        </p:attrNameLst>
                                      </p:cBhvr>
                                      <p:tavLst>
                                        <p:tav tm="0">
                                          <p:val>
                                            <p:fltVal val="0"/>
                                          </p:val>
                                        </p:tav>
                                        <p:tav tm="100000">
                                          <p:val>
                                            <p:strVal val="#ppt_h"/>
                                          </p:val>
                                        </p:tav>
                                      </p:tavLst>
                                    </p:anim>
                                  </p:childTnLst>
                                </p:cTn>
                              </p:par>
                              <p:par>
                                <p:cTn id="524" presetID="2" presetClass="exit" presetSubtype="6" fill="hold" grpId="1" nodeType="withEffect">
                                  <p:stCondLst>
                                    <p:cond delay="0"/>
                                  </p:stCondLst>
                                  <p:childTnLst>
                                    <p:anim calcmode="lin" valueType="num">
                                      <p:cBhvr additive="base">
                                        <p:cTn id="525" dur="4000"/>
                                        <p:tgtEl>
                                          <p:spTgt spid="77"/>
                                        </p:tgtEl>
                                        <p:attrNameLst>
                                          <p:attrName>ppt_x</p:attrName>
                                        </p:attrNameLst>
                                      </p:cBhvr>
                                      <p:tavLst>
                                        <p:tav tm="0">
                                          <p:val>
                                            <p:strVal val="ppt_x"/>
                                          </p:val>
                                        </p:tav>
                                        <p:tav tm="100000">
                                          <p:val>
                                            <p:strVal val="1+ppt_w/2"/>
                                          </p:val>
                                        </p:tav>
                                      </p:tavLst>
                                    </p:anim>
                                    <p:anim calcmode="lin" valueType="num">
                                      <p:cBhvr additive="base">
                                        <p:cTn id="526" dur="4000"/>
                                        <p:tgtEl>
                                          <p:spTgt spid="77"/>
                                        </p:tgtEl>
                                        <p:attrNameLst>
                                          <p:attrName>ppt_y</p:attrName>
                                        </p:attrNameLst>
                                      </p:cBhvr>
                                      <p:tavLst>
                                        <p:tav tm="0">
                                          <p:val>
                                            <p:strVal val="ppt_y"/>
                                          </p:val>
                                        </p:tav>
                                        <p:tav tm="100000">
                                          <p:val>
                                            <p:strVal val="1+ppt_h/2"/>
                                          </p:val>
                                        </p:tav>
                                      </p:tavLst>
                                    </p:anim>
                                    <p:set>
                                      <p:cBhvr>
                                        <p:cTn id="527" dur="1" fill="hold">
                                          <p:stCondLst>
                                            <p:cond delay="3999"/>
                                          </p:stCondLst>
                                        </p:cTn>
                                        <p:tgtEl>
                                          <p:spTgt spid="77"/>
                                        </p:tgtEl>
                                        <p:attrNameLst>
                                          <p:attrName>style.visibility</p:attrName>
                                        </p:attrNameLst>
                                      </p:cBhvr>
                                      <p:to>
                                        <p:strVal val="hidden"/>
                                      </p:to>
                                    </p:set>
                                  </p:childTnLst>
                                </p:cTn>
                              </p:par>
                              <p:par>
                                <p:cTn id="528" presetID="17" presetClass="entr" presetSubtype="4" fill="hold" grpId="0" nodeType="withEffect">
                                  <p:stCondLst>
                                    <p:cond delay="0"/>
                                  </p:stCondLst>
                                  <p:childTnLst>
                                    <p:set>
                                      <p:cBhvr>
                                        <p:cTn id="529" dur="1" fill="hold">
                                          <p:stCondLst>
                                            <p:cond delay="0"/>
                                          </p:stCondLst>
                                        </p:cTn>
                                        <p:tgtEl>
                                          <p:spTgt spid="76"/>
                                        </p:tgtEl>
                                        <p:attrNameLst>
                                          <p:attrName>style.visibility</p:attrName>
                                        </p:attrNameLst>
                                      </p:cBhvr>
                                      <p:to>
                                        <p:strVal val="visible"/>
                                      </p:to>
                                    </p:set>
                                    <p:anim calcmode="lin" valueType="num">
                                      <p:cBhvr>
                                        <p:cTn id="530" dur="3000" fill="hold"/>
                                        <p:tgtEl>
                                          <p:spTgt spid="76"/>
                                        </p:tgtEl>
                                        <p:attrNameLst>
                                          <p:attrName>ppt_x</p:attrName>
                                        </p:attrNameLst>
                                      </p:cBhvr>
                                      <p:tavLst>
                                        <p:tav tm="0">
                                          <p:val>
                                            <p:strVal val="#ppt_x"/>
                                          </p:val>
                                        </p:tav>
                                        <p:tav tm="100000">
                                          <p:val>
                                            <p:strVal val="#ppt_x"/>
                                          </p:val>
                                        </p:tav>
                                      </p:tavLst>
                                    </p:anim>
                                    <p:anim calcmode="lin" valueType="num">
                                      <p:cBhvr>
                                        <p:cTn id="531" dur="3000" fill="hold"/>
                                        <p:tgtEl>
                                          <p:spTgt spid="76"/>
                                        </p:tgtEl>
                                        <p:attrNameLst>
                                          <p:attrName>ppt_y</p:attrName>
                                        </p:attrNameLst>
                                      </p:cBhvr>
                                      <p:tavLst>
                                        <p:tav tm="0">
                                          <p:val>
                                            <p:strVal val="#ppt_y+#ppt_h/2"/>
                                          </p:val>
                                        </p:tav>
                                        <p:tav tm="100000">
                                          <p:val>
                                            <p:strVal val="#ppt_y"/>
                                          </p:val>
                                        </p:tav>
                                      </p:tavLst>
                                    </p:anim>
                                    <p:anim calcmode="lin" valueType="num">
                                      <p:cBhvr>
                                        <p:cTn id="532" dur="3000" fill="hold"/>
                                        <p:tgtEl>
                                          <p:spTgt spid="76"/>
                                        </p:tgtEl>
                                        <p:attrNameLst>
                                          <p:attrName>ppt_w</p:attrName>
                                        </p:attrNameLst>
                                      </p:cBhvr>
                                      <p:tavLst>
                                        <p:tav tm="0">
                                          <p:val>
                                            <p:strVal val="#ppt_w"/>
                                          </p:val>
                                        </p:tav>
                                        <p:tav tm="100000">
                                          <p:val>
                                            <p:strVal val="#ppt_w"/>
                                          </p:val>
                                        </p:tav>
                                      </p:tavLst>
                                    </p:anim>
                                    <p:anim calcmode="lin" valueType="num">
                                      <p:cBhvr>
                                        <p:cTn id="533" dur="3000" fill="hold"/>
                                        <p:tgtEl>
                                          <p:spTgt spid="76"/>
                                        </p:tgtEl>
                                        <p:attrNameLst>
                                          <p:attrName>ppt_h</p:attrName>
                                        </p:attrNameLst>
                                      </p:cBhvr>
                                      <p:tavLst>
                                        <p:tav tm="0">
                                          <p:val>
                                            <p:fltVal val="0"/>
                                          </p:val>
                                        </p:tav>
                                        <p:tav tm="100000">
                                          <p:val>
                                            <p:strVal val="#ppt_h"/>
                                          </p:val>
                                        </p:tav>
                                      </p:tavLst>
                                    </p:anim>
                                  </p:childTnLst>
                                </p:cTn>
                              </p:par>
                              <p:par>
                                <p:cTn id="534" presetID="2" presetClass="exit" presetSubtype="6" fill="hold" grpId="1" nodeType="withEffect">
                                  <p:stCondLst>
                                    <p:cond delay="0"/>
                                  </p:stCondLst>
                                  <p:childTnLst>
                                    <p:anim calcmode="lin" valueType="num">
                                      <p:cBhvr additive="base">
                                        <p:cTn id="535" dur="4000"/>
                                        <p:tgtEl>
                                          <p:spTgt spid="76"/>
                                        </p:tgtEl>
                                        <p:attrNameLst>
                                          <p:attrName>ppt_x</p:attrName>
                                        </p:attrNameLst>
                                      </p:cBhvr>
                                      <p:tavLst>
                                        <p:tav tm="0">
                                          <p:val>
                                            <p:strVal val="ppt_x"/>
                                          </p:val>
                                        </p:tav>
                                        <p:tav tm="100000">
                                          <p:val>
                                            <p:strVal val="1+ppt_w/2"/>
                                          </p:val>
                                        </p:tav>
                                      </p:tavLst>
                                    </p:anim>
                                    <p:anim calcmode="lin" valueType="num">
                                      <p:cBhvr additive="base">
                                        <p:cTn id="536" dur="4000"/>
                                        <p:tgtEl>
                                          <p:spTgt spid="76"/>
                                        </p:tgtEl>
                                        <p:attrNameLst>
                                          <p:attrName>ppt_y</p:attrName>
                                        </p:attrNameLst>
                                      </p:cBhvr>
                                      <p:tavLst>
                                        <p:tav tm="0">
                                          <p:val>
                                            <p:strVal val="ppt_y"/>
                                          </p:val>
                                        </p:tav>
                                        <p:tav tm="100000">
                                          <p:val>
                                            <p:strVal val="1+ppt_h/2"/>
                                          </p:val>
                                        </p:tav>
                                      </p:tavLst>
                                    </p:anim>
                                    <p:set>
                                      <p:cBhvr>
                                        <p:cTn id="537" dur="1" fill="hold">
                                          <p:stCondLst>
                                            <p:cond delay="3999"/>
                                          </p:stCondLst>
                                        </p:cTn>
                                        <p:tgtEl>
                                          <p:spTgt spid="76"/>
                                        </p:tgtEl>
                                        <p:attrNameLst>
                                          <p:attrName>style.visibility</p:attrName>
                                        </p:attrNameLst>
                                      </p:cBhvr>
                                      <p:to>
                                        <p:strVal val="hidden"/>
                                      </p:to>
                                    </p:set>
                                  </p:childTnLst>
                                </p:cTn>
                              </p:par>
                              <p:par>
                                <p:cTn id="538" presetID="17" presetClass="entr" presetSubtype="4" fill="hold" grpId="0" nodeType="withEffect">
                                  <p:stCondLst>
                                    <p:cond delay="0"/>
                                  </p:stCondLst>
                                  <p:childTnLst>
                                    <p:set>
                                      <p:cBhvr>
                                        <p:cTn id="539" dur="1" fill="hold">
                                          <p:stCondLst>
                                            <p:cond delay="0"/>
                                          </p:stCondLst>
                                        </p:cTn>
                                        <p:tgtEl>
                                          <p:spTgt spid="75"/>
                                        </p:tgtEl>
                                        <p:attrNameLst>
                                          <p:attrName>style.visibility</p:attrName>
                                        </p:attrNameLst>
                                      </p:cBhvr>
                                      <p:to>
                                        <p:strVal val="visible"/>
                                      </p:to>
                                    </p:set>
                                    <p:anim calcmode="lin" valueType="num">
                                      <p:cBhvr>
                                        <p:cTn id="540" dur="3000" fill="hold"/>
                                        <p:tgtEl>
                                          <p:spTgt spid="75"/>
                                        </p:tgtEl>
                                        <p:attrNameLst>
                                          <p:attrName>ppt_x</p:attrName>
                                        </p:attrNameLst>
                                      </p:cBhvr>
                                      <p:tavLst>
                                        <p:tav tm="0">
                                          <p:val>
                                            <p:strVal val="#ppt_x"/>
                                          </p:val>
                                        </p:tav>
                                        <p:tav tm="100000">
                                          <p:val>
                                            <p:strVal val="#ppt_x"/>
                                          </p:val>
                                        </p:tav>
                                      </p:tavLst>
                                    </p:anim>
                                    <p:anim calcmode="lin" valueType="num">
                                      <p:cBhvr>
                                        <p:cTn id="541" dur="3000" fill="hold"/>
                                        <p:tgtEl>
                                          <p:spTgt spid="75"/>
                                        </p:tgtEl>
                                        <p:attrNameLst>
                                          <p:attrName>ppt_y</p:attrName>
                                        </p:attrNameLst>
                                      </p:cBhvr>
                                      <p:tavLst>
                                        <p:tav tm="0">
                                          <p:val>
                                            <p:strVal val="#ppt_y+#ppt_h/2"/>
                                          </p:val>
                                        </p:tav>
                                        <p:tav tm="100000">
                                          <p:val>
                                            <p:strVal val="#ppt_y"/>
                                          </p:val>
                                        </p:tav>
                                      </p:tavLst>
                                    </p:anim>
                                    <p:anim calcmode="lin" valueType="num">
                                      <p:cBhvr>
                                        <p:cTn id="542" dur="3000" fill="hold"/>
                                        <p:tgtEl>
                                          <p:spTgt spid="75"/>
                                        </p:tgtEl>
                                        <p:attrNameLst>
                                          <p:attrName>ppt_w</p:attrName>
                                        </p:attrNameLst>
                                      </p:cBhvr>
                                      <p:tavLst>
                                        <p:tav tm="0">
                                          <p:val>
                                            <p:strVal val="#ppt_w"/>
                                          </p:val>
                                        </p:tav>
                                        <p:tav tm="100000">
                                          <p:val>
                                            <p:strVal val="#ppt_w"/>
                                          </p:val>
                                        </p:tav>
                                      </p:tavLst>
                                    </p:anim>
                                    <p:anim calcmode="lin" valueType="num">
                                      <p:cBhvr>
                                        <p:cTn id="543" dur="3000" fill="hold"/>
                                        <p:tgtEl>
                                          <p:spTgt spid="75"/>
                                        </p:tgtEl>
                                        <p:attrNameLst>
                                          <p:attrName>ppt_h</p:attrName>
                                        </p:attrNameLst>
                                      </p:cBhvr>
                                      <p:tavLst>
                                        <p:tav tm="0">
                                          <p:val>
                                            <p:fltVal val="0"/>
                                          </p:val>
                                        </p:tav>
                                        <p:tav tm="100000">
                                          <p:val>
                                            <p:strVal val="#ppt_h"/>
                                          </p:val>
                                        </p:tav>
                                      </p:tavLst>
                                    </p:anim>
                                  </p:childTnLst>
                                </p:cTn>
                              </p:par>
                              <p:par>
                                <p:cTn id="544" presetID="2" presetClass="exit" presetSubtype="6" fill="hold" grpId="1" nodeType="withEffect">
                                  <p:stCondLst>
                                    <p:cond delay="0"/>
                                  </p:stCondLst>
                                  <p:childTnLst>
                                    <p:anim calcmode="lin" valueType="num">
                                      <p:cBhvr additive="base">
                                        <p:cTn id="545" dur="4000"/>
                                        <p:tgtEl>
                                          <p:spTgt spid="75"/>
                                        </p:tgtEl>
                                        <p:attrNameLst>
                                          <p:attrName>ppt_x</p:attrName>
                                        </p:attrNameLst>
                                      </p:cBhvr>
                                      <p:tavLst>
                                        <p:tav tm="0">
                                          <p:val>
                                            <p:strVal val="ppt_x"/>
                                          </p:val>
                                        </p:tav>
                                        <p:tav tm="100000">
                                          <p:val>
                                            <p:strVal val="1+ppt_w/2"/>
                                          </p:val>
                                        </p:tav>
                                      </p:tavLst>
                                    </p:anim>
                                    <p:anim calcmode="lin" valueType="num">
                                      <p:cBhvr additive="base">
                                        <p:cTn id="546" dur="4000"/>
                                        <p:tgtEl>
                                          <p:spTgt spid="75"/>
                                        </p:tgtEl>
                                        <p:attrNameLst>
                                          <p:attrName>ppt_y</p:attrName>
                                        </p:attrNameLst>
                                      </p:cBhvr>
                                      <p:tavLst>
                                        <p:tav tm="0">
                                          <p:val>
                                            <p:strVal val="ppt_y"/>
                                          </p:val>
                                        </p:tav>
                                        <p:tav tm="100000">
                                          <p:val>
                                            <p:strVal val="1+ppt_h/2"/>
                                          </p:val>
                                        </p:tav>
                                      </p:tavLst>
                                    </p:anim>
                                    <p:set>
                                      <p:cBhvr>
                                        <p:cTn id="547" dur="1" fill="hold">
                                          <p:stCondLst>
                                            <p:cond delay="3999"/>
                                          </p:stCondLst>
                                        </p:cTn>
                                        <p:tgtEl>
                                          <p:spTgt spid="75"/>
                                        </p:tgtEl>
                                        <p:attrNameLst>
                                          <p:attrName>style.visibility</p:attrName>
                                        </p:attrNameLst>
                                      </p:cBhvr>
                                      <p:to>
                                        <p:strVal val="hidden"/>
                                      </p:to>
                                    </p:set>
                                  </p:childTnLst>
                                </p:cTn>
                              </p:par>
                              <p:par>
                                <p:cTn id="548" presetID="17" presetClass="entr" presetSubtype="4" fill="hold" grpId="0" nodeType="withEffect">
                                  <p:stCondLst>
                                    <p:cond delay="0"/>
                                  </p:stCondLst>
                                  <p:childTnLst>
                                    <p:set>
                                      <p:cBhvr>
                                        <p:cTn id="549" dur="1" fill="hold">
                                          <p:stCondLst>
                                            <p:cond delay="0"/>
                                          </p:stCondLst>
                                        </p:cTn>
                                        <p:tgtEl>
                                          <p:spTgt spid="88"/>
                                        </p:tgtEl>
                                        <p:attrNameLst>
                                          <p:attrName>style.visibility</p:attrName>
                                        </p:attrNameLst>
                                      </p:cBhvr>
                                      <p:to>
                                        <p:strVal val="visible"/>
                                      </p:to>
                                    </p:set>
                                    <p:anim calcmode="lin" valueType="num">
                                      <p:cBhvr>
                                        <p:cTn id="550" dur="3000" fill="hold"/>
                                        <p:tgtEl>
                                          <p:spTgt spid="88"/>
                                        </p:tgtEl>
                                        <p:attrNameLst>
                                          <p:attrName>ppt_x</p:attrName>
                                        </p:attrNameLst>
                                      </p:cBhvr>
                                      <p:tavLst>
                                        <p:tav tm="0">
                                          <p:val>
                                            <p:strVal val="#ppt_x"/>
                                          </p:val>
                                        </p:tav>
                                        <p:tav tm="100000">
                                          <p:val>
                                            <p:strVal val="#ppt_x"/>
                                          </p:val>
                                        </p:tav>
                                      </p:tavLst>
                                    </p:anim>
                                    <p:anim calcmode="lin" valueType="num">
                                      <p:cBhvr>
                                        <p:cTn id="551" dur="3000" fill="hold"/>
                                        <p:tgtEl>
                                          <p:spTgt spid="88"/>
                                        </p:tgtEl>
                                        <p:attrNameLst>
                                          <p:attrName>ppt_y</p:attrName>
                                        </p:attrNameLst>
                                      </p:cBhvr>
                                      <p:tavLst>
                                        <p:tav tm="0">
                                          <p:val>
                                            <p:strVal val="#ppt_y+#ppt_h/2"/>
                                          </p:val>
                                        </p:tav>
                                        <p:tav tm="100000">
                                          <p:val>
                                            <p:strVal val="#ppt_y"/>
                                          </p:val>
                                        </p:tav>
                                      </p:tavLst>
                                    </p:anim>
                                    <p:anim calcmode="lin" valueType="num">
                                      <p:cBhvr>
                                        <p:cTn id="552" dur="3000" fill="hold"/>
                                        <p:tgtEl>
                                          <p:spTgt spid="88"/>
                                        </p:tgtEl>
                                        <p:attrNameLst>
                                          <p:attrName>ppt_w</p:attrName>
                                        </p:attrNameLst>
                                      </p:cBhvr>
                                      <p:tavLst>
                                        <p:tav tm="0">
                                          <p:val>
                                            <p:strVal val="#ppt_w"/>
                                          </p:val>
                                        </p:tav>
                                        <p:tav tm="100000">
                                          <p:val>
                                            <p:strVal val="#ppt_w"/>
                                          </p:val>
                                        </p:tav>
                                      </p:tavLst>
                                    </p:anim>
                                    <p:anim calcmode="lin" valueType="num">
                                      <p:cBhvr>
                                        <p:cTn id="553" dur="3000" fill="hold"/>
                                        <p:tgtEl>
                                          <p:spTgt spid="88"/>
                                        </p:tgtEl>
                                        <p:attrNameLst>
                                          <p:attrName>ppt_h</p:attrName>
                                        </p:attrNameLst>
                                      </p:cBhvr>
                                      <p:tavLst>
                                        <p:tav tm="0">
                                          <p:val>
                                            <p:fltVal val="0"/>
                                          </p:val>
                                        </p:tav>
                                        <p:tav tm="100000">
                                          <p:val>
                                            <p:strVal val="#ppt_h"/>
                                          </p:val>
                                        </p:tav>
                                      </p:tavLst>
                                    </p:anim>
                                  </p:childTnLst>
                                </p:cTn>
                              </p:par>
                              <p:par>
                                <p:cTn id="554" presetID="2" presetClass="exit" presetSubtype="6" fill="hold" grpId="1" nodeType="withEffect">
                                  <p:stCondLst>
                                    <p:cond delay="0"/>
                                  </p:stCondLst>
                                  <p:childTnLst>
                                    <p:anim calcmode="lin" valueType="num">
                                      <p:cBhvr additive="base">
                                        <p:cTn id="555" dur="4000"/>
                                        <p:tgtEl>
                                          <p:spTgt spid="88"/>
                                        </p:tgtEl>
                                        <p:attrNameLst>
                                          <p:attrName>ppt_x</p:attrName>
                                        </p:attrNameLst>
                                      </p:cBhvr>
                                      <p:tavLst>
                                        <p:tav tm="0">
                                          <p:val>
                                            <p:strVal val="ppt_x"/>
                                          </p:val>
                                        </p:tav>
                                        <p:tav tm="100000">
                                          <p:val>
                                            <p:strVal val="1+ppt_w/2"/>
                                          </p:val>
                                        </p:tav>
                                      </p:tavLst>
                                    </p:anim>
                                    <p:anim calcmode="lin" valueType="num">
                                      <p:cBhvr additive="base">
                                        <p:cTn id="556" dur="4000"/>
                                        <p:tgtEl>
                                          <p:spTgt spid="88"/>
                                        </p:tgtEl>
                                        <p:attrNameLst>
                                          <p:attrName>ppt_y</p:attrName>
                                        </p:attrNameLst>
                                      </p:cBhvr>
                                      <p:tavLst>
                                        <p:tav tm="0">
                                          <p:val>
                                            <p:strVal val="ppt_y"/>
                                          </p:val>
                                        </p:tav>
                                        <p:tav tm="100000">
                                          <p:val>
                                            <p:strVal val="1+ppt_h/2"/>
                                          </p:val>
                                        </p:tav>
                                      </p:tavLst>
                                    </p:anim>
                                    <p:set>
                                      <p:cBhvr>
                                        <p:cTn id="557" dur="1" fill="hold">
                                          <p:stCondLst>
                                            <p:cond delay="3999"/>
                                          </p:stCondLst>
                                        </p:cTn>
                                        <p:tgtEl>
                                          <p:spTgt spid="88"/>
                                        </p:tgtEl>
                                        <p:attrNameLst>
                                          <p:attrName>style.visibility</p:attrName>
                                        </p:attrNameLst>
                                      </p:cBhvr>
                                      <p:to>
                                        <p:strVal val="hidden"/>
                                      </p:to>
                                    </p:set>
                                  </p:childTnLst>
                                </p:cTn>
                              </p:par>
                              <p:par>
                                <p:cTn id="558" presetID="17" presetClass="entr" presetSubtype="4" fill="hold" grpId="0" nodeType="withEffect">
                                  <p:stCondLst>
                                    <p:cond delay="0"/>
                                  </p:stCondLst>
                                  <p:childTnLst>
                                    <p:set>
                                      <p:cBhvr>
                                        <p:cTn id="559" dur="1" fill="hold">
                                          <p:stCondLst>
                                            <p:cond delay="0"/>
                                          </p:stCondLst>
                                        </p:cTn>
                                        <p:tgtEl>
                                          <p:spTgt spid="90"/>
                                        </p:tgtEl>
                                        <p:attrNameLst>
                                          <p:attrName>style.visibility</p:attrName>
                                        </p:attrNameLst>
                                      </p:cBhvr>
                                      <p:to>
                                        <p:strVal val="visible"/>
                                      </p:to>
                                    </p:set>
                                    <p:anim calcmode="lin" valueType="num">
                                      <p:cBhvr>
                                        <p:cTn id="560" dur="3000" fill="hold"/>
                                        <p:tgtEl>
                                          <p:spTgt spid="90"/>
                                        </p:tgtEl>
                                        <p:attrNameLst>
                                          <p:attrName>ppt_x</p:attrName>
                                        </p:attrNameLst>
                                      </p:cBhvr>
                                      <p:tavLst>
                                        <p:tav tm="0">
                                          <p:val>
                                            <p:strVal val="#ppt_x"/>
                                          </p:val>
                                        </p:tav>
                                        <p:tav tm="100000">
                                          <p:val>
                                            <p:strVal val="#ppt_x"/>
                                          </p:val>
                                        </p:tav>
                                      </p:tavLst>
                                    </p:anim>
                                    <p:anim calcmode="lin" valueType="num">
                                      <p:cBhvr>
                                        <p:cTn id="561" dur="3000" fill="hold"/>
                                        <p:tgtEl>
                                          <p:spTgt spid="90"/>
                                        </p:tgtEl>
                                        <p:attrNameLst>
                                          <p:attrName>ppt_y</p:attrName>
                                        </p:attrNameLst>
                                      </p:cBhvr>
                                      <p:tavLst>
                                        <p:tav tm="0">
                                          <p:val>
                                            <p:strVal val="#ppt_y+#ppt_h/2"/>
                                          </p:val>
                                        </p:tav>
                                        <p:tav tm="100000">
                                          <p:val>
                                            <p:strVal val="#ppt_y"/>
                                          </p:val>
                                        </p:tav>
                                      </p:tavLst>
                                    </p:anim>
                                    <p:anim calcmode="lin" valueType="num">
                                      <p:cBhvr>
                                        <p:cTn id="562" dur="3000" fill="hold"/>
                                        <p:tgtEl>
                                          <p:spTgt spid="90"/>
                                        </p:tgtEl>
                                        <p:attrNameLst>
                                          <p:attrName>ppt_w</p:attrName>
                                        </p:attrNameLst>
                                      </p:cBhvr>
                                      <p:tavLst>
                                        <p:tav tm="0">
                                          <p:val>
                                            <p:strVal val="#ppt_w"/>
                                          </p:val>
                                        </p:tav>
                                        <p:tav tm="100000">
                                          <p:val>
                                            <p:strVal val="#ppt_w"/>
                                          </p:val>
                                        </p:tav>
                                      </p:tavLst>
                                    </p:anim>
                                    <p:anim calcmode="lin" valueType="num">
                                      <p:cBhvr>
                                        <p:cTn id="563" dur="3000" fill="hold"/>
                                        <p:tgtEl>
                                          <p:spTgt spid="90"/>
                                        </p:tgtEl>
                                        <p:attrNameLst>
                                          <p:attrName>ppt_h</p:attrName>
                                        </p:attrNameLst>
                                      </p:cBhvr>
                                      <p:tavLst>
                                        <p:tav tm="0">
                                          <p:val>
                                            <p:fltVal val="0"/>
                                          </p:val>
                                        </p:tav>
                                        <p:tav tm="100000">
                                          <p:val>
                                            <p:strVal val="#ppt_h"/>
                                          </p:val>
                                        </p:tav>
                                      </p:tavLst>
                                    </p:anim>
                                  </p:childTnLst>
                                </p:cTn>
                              </p:par>
                              <p:par>
                                <p:cTn id="564" presetID="2" presetClass="exit" presetSubtype="6" fill="hold" grpId="1" nodeType="withEffect">
                                  <p:stCondLst>
                                    <p:cond delay="0"/>
                                  </p:stCondLst>
                                  <p:childTnLst>
                                    <p:anim calcmode="lin" valueType="num">
                                      <p:cBhvr additive="base">
                                        <p:cTn id="565" dur="4000"/>
                                        <p:tgtEl>
                                          <p:spTgt spid="90"/>
                                        </p:tgtEl>
                                        <p:attrNameLst>
                                          <p:attrName>ppt_x</p:attrName>
                                        </p:attrNameLst>
                                      </p:cBhvr>
                                      <p:tavLst>
                                        <p:tav tm="0">
                                          <p:val>
                                            <p:strVal val="ppt_x"/>
                                          </p:val>
                                        </p:tav>
                                        <p:tav tm="100000">
                                          <p:val>
                                            <p:strVal val="1+ppt_w/2"/>
                                          </p:val>
                                        </p:tav>
                                      </p:tavLst>
                                    </p:anim>
                                    <p:anim calcmode="lin" valueType="num">
                                      <p:cBhvr additive="base">
                                        <p:cTn id="566" dur="4000"/>
                                        <p:tgtEl>
                                          <p:spTgt spid="90"/>
                                        </p:tgtEl>
                                        <p:attrNameLst>
                                          <p:attrName>ppt_y</p:attrName>
                                        </p:attrNameLst>
                                      </p:cBhvr>
                                      <p:tavLst>
                                        <p:tav tm="0">
                                          <p:val>
                                            <p:strVal val="ppt_y"/>
                                          </p:val>
                                        </p:tav>
                                        <p:tav tm="100000">
                                          <p:val>
                                            <p:strVal val="1+ppt_h/2"/>
                                          </p:val>
                                        </p:tav>
                                      </p:tavLst>
                                    </p:anim>
                                    <p:set>
                                      <p:cBhvr>
                                        <p:cTn id="567" dur="1" fill="hold">
                                          <p:stCondLst>
                                            <p:cond delay="3999"/>
                                          </p:stCondLst>
                                        </p:cTn>
                                        <p:tgtEl>
                                          <p:spTgt spid="90"/>
                                        </p:tgtEl>
                                        <p:attrNameLst>
                                          <p:attrName>style.visibility</p:attrName>
                                        </p:attrNameLst>
                                      </p:cBhvr>
                                      <p:to>
                                        <p:strVal val="hidden"/>
                                      </p:to>
                                    </p:set>
                                  </p:childTnLst>
                                </p:cTn>
                              </p:par>
                              <p:par>
                                <p:cTn id="568" presetID="16" presetClass="entr" presetSubtype="37" fill="hold" nodeType="withEffect">
                                  <p:stCondLst>
                                    <p:cond delay="750"/>
                                  </p:stCondLst>
                                  <p:childTnLst>
                                    <p:set>
                                      <p:cBhvr>
                                        <p:cTn id="569" dur="1" fill="hold">
                                          <p:stCondLst>
                                            <p:cond delay="0"/>
                                          </p:stCondLst>
                                        </p:cTn>
                                        <p:tgtEl>
                                          <p:spTgt spid="59"/>
                                        </p:tgtEl>
                                        <p:attrNameLst>
                                          <p:attrName>style.visibility</p:attrName>
                                        </p:attrNameLst>
                                      </p:cBhvr>
                                      <p:to>
                                        <p:strVal val="visible"/>
                                      </p:to>
                                    </p:set>
                                    <p:animEffect transition="in" filter="barn(outVertical)">
                                      <p:cBhvr>
                                        <p:cTn id="570" dur="3250"/>
                                        <p:tgtEl>
                                          <p:spTgt spid="59"/>
                                        </p:tgtEl>
                                      </p:cBhvr>
                                    </p:animEffect>
                                  </p:childTnLst>
                                </p:cTn>
                              </p:par>
                              <p:par>
                                <p:cTn id="571" presetID="23" presetClass="entr" presetSubtype="272" fill="hold" nodeType="withEffect">
                                  <p:stCondLst>
                                    <p:cond delay="750"/>
                                  </p:stCondLst>
                                  <p:childTnLst>
                                    <p:set>
                                      <p:cBhvr>
                                        <p:cTn id="572" dur="1" fill="hold">
                                          <p:stCondLst>
                                            <p:cond delay="0"/>
                                          </p:stCondLst>
                                        </p:cTn>
                                        <p:tgtEl>
                                          <p:spTgt spid="59"/>
                                        </p:tgtEl>
                                        <p:attrNameLst>
                                          <p:attrName>style.visibility</p:attrName>
                                        </p:attrNameLst>
                                      </p:cBhvr>
                                      <p:to>
                                        <p:strVal val="visible"/>
                                      </p:to>
                                    </p:set>
                                    <p:anim calcmode="lin" valueType="num">
                                      <p:cBhvr>
                                        <p:cTn id="573" dur="3250" fill="hold"/>
                                        <p:tgtEl>
                                          <p:spTgt spid="59"/>
                                        </p:tgtEl>
                                        <p:attrNameLst>
                                          <p:attrName>ppt_w</p:attrName>
                                        </p:attrNameLst>
                                      </p:cBhvr>
                                      <p:tavLst>
                                        <p:tav tm="0">
                                          <p:val>
                                            <p:strVal val="2/3*#ppt_w"/>
                                          </p:val>
                                        </p:tav>
                                        <p:tav tm="100000">
                                          <p:val>
                                            <p:strVal val="#ppt_w"/>
                                          </p:val>
                                        </p:tav>
                                      </p:tavLst>
                                    </p:anim>
                                    <p:anim calcmode="lin" valueType="num">
                                      <p:cBhvr>
                                        <p:cTn id="574" dur="3250" fill="hold"/>
                                        <p:tgtEl>
                                          <p:spTgt spid="59"/>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8" grpId="1" animBg="1"/>
      <p:bldP spid="69" grpId="0" animBg="1"/>
      <p:bldP spid="69" grpId="1" animBg="1"/>
      <p:bldP spid="70" grpId="0" animBg="1"/>
      <p:bldP spid="70" grpId="1" animBg="1"/>
      <p:bldP spid="71" grpId="0" animBg="1"/>
      <p:bldP spid="71" grpId="1" animBg="1"/>
      <p:bldP spid="72" grpId="0" animBg="1"/>
      <p:bldP spid="72"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5" grpId="0" animBg="1"/>
      <p:bldP spid="85" grpId="1" animBg="1"/>
      <p:bldP spid="86" grpId="0" animBg="1"/>
      <p:bldP spid="86" grpId="1" animBg="1"/>
      <p:bldP spid="87" grpId="0" animBg="1"/>
      <p:bldP spid="87" grpId="1" animBg="1"/>
      <p:bldP spid="88" grpId="0" animBg="1"/>
      <p:bldP spid="88" grpId="1" animBg="1"/>
      <p:bldP spid="89" grpId="0" animBg="1"/>
      <p:bldP spid="89" grpId="1" animBg="1"/>
      <p:bldP spid="90" grpId="0" animBg="1"/>
      <p:bldP spid="90" grpId="1" animBg="1"/>
      <p:bldP spid="91" grpId="0" animBg="1"/>
      <p:bldP spid="91" grpId="1" animBg="1"/>
      <p:bldP spid="92" grpId="0" animBg="1"/>
      <p:bldP spid="92" grpId="1" animBg="1"/>
      <p:bldP spid="93" grpId="0" animBg="1"/>
      <p:bldP spid="93" grpId="1" animBg="1"/>
      <p:bldP spid="94" grpId="0" animBg="1"/>
      <p:bldP spid="94" grpId="1" animBg="1"/>
      <p:bldP spid="95" grpId="0" animBg="1"/>
      <p:bldP spid="95" grpId="1" animBg="1"/>
      <p:bldP spid="96" grpId="0" animBg="1"/>
      <p:bldP spid="96" grpId="1" animBg="1"/>
      <p:bldP spid="97" grpId="0" animBg="1"/>
      <p:bldP spid="97" grpId="1" animBg="1"/>
      <p:bldP spid="98" grpId="0" animBg="1"/>
      <p:bldP spid="98" grpId="1" animBg="1"/>
      <p:bldP spid="99" grpId="0" animBg="1"/>
      <p:bldP spid="99" grpId="1" animBg="1"/>
      <p:bldP spid="100" grpId="0" animBg="1"/>
      <p:bldP spid="100" grpId="1" animBg="1"/>
      <p:bldP spid="101" grpId="0" animBg="1"/>
      <p:bldP spid="101" grpId="1" animBg="1"/>
      <p:bldP spid="102" grpId="0" animBg="1"/>
      <p:bldP spid="102" grpId="1" animBg="1"/>
      <p:bldP spid="103" grpId="0" animBg="1"/>
      <p:bldP spid="103" grpId="1" animBg="1"/>
      <p:bldP spid="104" grpId="0" animBg="1"/>
      <p:bldP spid="104" grpId="1" animBg="1"/>
      <p:bldP spid="105" grpId="0" animBg="1"/>
      <p:bldP spid="105" grpId="1" animBg="1"/>
      <p:bldP spid="106" grpId="0" animBg="1"/>
      <p:bldP spid="106" grpId="1" animBg="1"/>
      <p:bldP spid="107" grpId="0" animBg="1"/>
      <p:bldP spid="107" grpId="1" animBg="1"/>
      <p:bldP spid="108" grpId="0" animBg="1"/>
      <p:bldP spid="108" grpId="1" animBg="1"/>
      <p:bldP spid="109" grpId="0" animBg="1"/>
      <p:bldP spid="109" grpId="1" animBg="1"/>
      <p:bldP spid="110" grpId="0" animBg="1"/>
      <p:bldP spid="110" grpId="1" animBg="1"/>
      <p:bldP spid="111" grpId="0" animBg="1"/>
      <p:bldP spid="111" grpId="1" animBg="1"/>
      <p:bldP spid="112" grpId="0" animBg="1"/>
      <p:bldP spid="112" grpId="1" animBg="1"/>
      <p:bldP spid="113" grpId="0" animBg="1"/>
      <p:bldP spid="113" grpId="1" animBg="1"/>
      <p:bldP spid="114" grpId="0" animBg="1"/>
      <p:bldP spid="114" grpId="1" animBg="1"/>
      <p:bldP spid="115" grpId="0" animBg="1"/>
      <p:bldP spid="115"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67 Grupo"/>
          <p:cNvGrpSpPr/>
          <p:nvPr/>
        </p:nvGrpSpPr>
        <p:grpSpPr>
          <a:xfrm>
            <a:off x="0" y="0"/>
            <a:ext cx="9144000" cy="5143500"/>
            <a:chOff x="0" y="0"/>
            <a:chExt cx="9144000" cy="5143500"/>
          </a:xfrm>
        </p:grpSpPr>
        <p:sp>
          <p:nvSpPr>
            <p:cNvPr id="69" name="68 Rectángulo"/>
            <p:cNvSpPr/>
            <p:nvPr/>
          </p:nvSpPr>
          <p:spPr>
            <a:xfrm>
              <a:off x="4572000" y="257175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0800000" flipH="1">
              <a:off x="4572000" y="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0" y="257175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0800000">
              <a:off x="0" y="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 name="61 Imagen" descr="Diapositiva40"/>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932" b="-381"/>
          <a:stretch/>
        </p:blipFill>
        <p:spPr>
          <a:xfrm>
            <a:off x="0" y="-116378"/>
            <a:ext cx="9144000" cy="5259878"/>
          </a:xfrm>
          <a:prstGeom prst="rect">
            <a:avLst/>
          </a:prstGeom>
          <a:noFill/>
          <a:ln>
            <a:noFill/>
          </a:ln>
        </p:spPr>
      </p:pic>
      <p:sp>
        <p:nvSpPr>
          <p:cNvPr id="17" name="16 Forma en L"/>
          <p:cNvSpPr/>
          <p:nvPr/>
        </p:nvSpPr>
        <p:spPr>
          <a:xfrm rot="16200000">
            <a:off x="-180528" y="156363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Forma en L"/>
          <p:cNvSpPr/>
          <p:nvPr/>
        </p:nvSpPr>
        <p:spPr>
          <a:xfrm rot="16200000">
            <a:off x="755576" y="84355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Forma en L"/>
          <p:cNvSpPr/>
          <p:nvPr/>
        </p:nvSpPr>
        <p:spPr>
          <a:xfrm rot="16200000">
            <a:off x="1763688" y="12347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Forma en L"/>
          <p:cNvSpPr/>
          <p:nvPr/>
        </p:nvSpPr>
        <p:spPr>
          <a:xfrm rot="16200000">
            <a:off x="2699792" y="-52920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Forma en L"/>
          <p:cNvSpPr/>
          <p:nvPr/>
        </p:nvSpPr>
        <p:spPr>
          <a:xfrm rot="16200000">
            <a:off x="3635896" y="-117266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Forma en L"/>
          <p:cNvSpPr/>
          <p:nvPr/>
        </p:nvSpPr>
        <p:spPr>
          <a:xfrm rot="16200000">
            <a:off x="-180528" y="19548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Forma en L"/>
          <p:cNvSpPr/>
          <p:nvPr/>
        </p:nvSpPr>
        <p:spPr>
          <a:xfrm rot="16200000">
            <a:off x="755576" y="-52459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Forma en L"/>
          <p:cNvSpPr/>
          <p:nvPr/>
        </p:nvSpPr>
        <p:spPr>
          <a:xfrm rot="16200000">
            <a:off x="1763688" y="-124467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Forma en L"/>
          <p:cNvSpPr/>
          <p:nvPr/>
        </p:nvSpPr>
        <p:spPr>
          <a:xfrm rot="16200000">
            <a:off x="2699792" y="-189736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Forma en L"/>
          <p:cNvSpPr/>
          <p:nvPr/>
        </p:nvSpPr>
        <p:spPr>
          <a:xfrm rot="16200000">
            <a:off x="3635896" y="-254081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Forma en L"/>
          <p:cNvSpPr/>
          <p:nvPr/>
        </p:nvSpPr>
        <p:spPr>
          <a:xfrm rot="16200000">
            <a:off x="1763688" y="156363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Forma en L"/>
          <p:cNvSpPr/>
          <p:nvPr/>
        </p:nvSpPr>
        <p:spPr>
          <a:xfrm rot="16200000">
            <a:off x="2699792" y="91556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Forma en L"/>
          <p:cNvSpPr/>
          <p:nvPr/>
        </p:nvSpPr>
        <p:spPr>
          <a:xfrm rot="16200000">
            <a:off x="3635896" y="26749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Forma en L"/>
          <p:cNvSpPr/>
          <p:nvPr/>
        </p:nvSpPr>
        <p:spPr>
          <a:xfrm rot="5400000" flipH="1" flipV="1">
            <a:off x="-180528" y="84355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Forma en L"/>
          <p:cNvSpPr/>
          <p:nvPr/>
        </p:nvSpPr>
        <p:spPr>
          <a:xfrm rot="5400000" flipH="1" flipV="1">
            <a:off x="755576" y="156363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Forma en L"/>
          <p:cNvSpPr/>
          <p:nvPr/>
        </p:nvSpPr>
        <p:spPr>
          <a:xfrm rot="5400000" flipH="1">
            <a:off x="8460432" y="161510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Forma en L"/>
          <p:cNvSpPr/>
          <p:nvPr/>
        </p:nvSpPr>
        <p:spPr>
          <a:xfrm rot="5400000" flipH="1">
            <a:off x="7524328" y="77155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Forma en L"/>
          <p:cNvSpPr/>
          <p:nvPr/>
        </p:nvSpPr>
        <p:spPr>
          <a:xfrm rot="5400000" flipH="1">
            <a:off x="6516216" y="5147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Forma en L"/>
          <p:cNvSpPr/>
          <p:nvPr/>
        </p:nvSpPr>
        <p:spPr>
          <a:xfrm rot="5400000" flipH="1">
            <a:off x="5580112" y="-60121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Forma en L"/>
          <p:cNvSpPr/>
          <p:nvPr/>
        </p:nvSpPr>
        <p:spPr>
          <a:xfrm rot="5400000" flipH="1">
            <a:off x="4644008" y="-124467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Forma en L"/>
          <p:cNvSpPr/>
          <p:nvPr/>
        </p:nvSpPr>
        <p:spPr>
          <a:xfrm rot="5400000" flipH="1">
            <a:off x="8460432" y="12347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Forma en L"/>
          <p:cNvSpPr/>
          <p:nvPr/>
        </p:nvSpPr>
        <p:spPr>
          <a:xfrm rot="5400000" flipH="1">
            <a:off x="7524328" y="-59660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Forma en L"/>
          <p:cNvSpPr/>
          <p:nvPr/>
        </p:nvSpPr>
        <p:spPr>
          <a:xfrm rot="5400000" flipH="1">
            <a:off x="6516216" y="-131668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Forma en L"/>
          <p:cNvSpPr/>
          <p:nvPr/>
        </p:nvSpPr>
        <p:spPr>
          <a:xfrm rot="5400000" flipH="1">
            <a:off x="5580112" y="-196936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Forma en L"/>
          <p:cNvSpPr/>
          <p:nvPr/>
        </p:nvSpPr>
        <p:spPr>
          <a:xfrm rot="5400000" flipH="1">
            <a:off x="4644008" y="-261282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Forma en L"/>
          <p:cNvSpPr/>
          <p:nvPr/>
        </p:nvSpPr>
        <p:spPr>
          <a:xfrm rot="5400000" flipH="1">
            <a:off x="6516216" y="163564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Forma en L"/>
          <p:cNvSpPr/>
          <p:nvPr/>
        </p:nvSpPr>
        <p:spPr>
          <a:xfrm rot="5400000" flipH="1">
            <a:off x="5580112" y="98296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Forma en L"/>
          <p:cNvSpPr/>
          <p:nvPr/>
        </p:nvSpPr>
        <p:spPr>
          <a:xfrm rot="5400000" flipH="1">
            <a:off x="4644008" y="33950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Forma en L"/>
          <p:cNvSpPr/>
          <p:nvPr/>
        </p:nvSpPr>
        <p:spPr>
          <a:xfrm rot="5400000" flipH="1">
            <a:off x="8460432" y="82302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Forma en L"/>
          <p:cNvSpPr/>
          <p:nvPr/>
        </p:nvSpPr>
        <p:spPr>
          <a:xfrm rot="16200000" flipV="1">
            <a:off x="7516256" y="161510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Forma en L"/>
          <p:cNvSpPr/>
          <p:nvPr/>
        </p:nvSpPr>
        <p:spPr>
          <a:xfrm rot="5400000">
            <a:off x="8460432"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Forma en L"/>
          <p:cNvSpPr/>
          <p:nvPr/>
        </p:nvSpPr>
        <p:spPr>
          <a:xfrm rot="5400000">
            <a:off x="7524328" y="335415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Forma en L"/>
          <p:cNvSpPr/>
          <p:nvPr/>
        </p:nvSpPr>
        <p:spPr>
          <a:xfrm rot="5400000">
            <a:off x="6516216" y="407423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Forma en L"/>
          <p:cNvSpPr/>
          <p:nvPr/>
        </p:nvSpPr>
        <p:spPr>
          <a:xfrm rot="5400000">
            <a:off x="5580112" y="472691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Forma en L"/>
          <p:cNvSpPr/>
          <p:nvPr/>
        </p:nvSpPr>
        <p:spPr>
          <a:xfrm rot="5400000">
            <a:off x="4644008" y="537037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Forma en L"/>
          <p:cNvSpPr/>
          <p:nvPr/>
        </p:nvSpPr>
        <p:spPr>
          <a:xfrm rot="5400000">
            <a:off x="8460432" y="400222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Forma en L"/>
          <p:cNvSpPr/>
          <p:nvPr/>
        </p:nvSpPr>
        <p:spPr>
          <a:xfrm rot="5400000">
            <a:off x="7524328" y="472230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Forma en L"/>
          <p:cNvSpPr/>
          <p:nvPr/>
        </p:nvSpPr>
        <p:spPr>
          <a:xfrm rot="5400000">
            <a:off x="6516216" y="544238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Forma en L"/>
          <p:cNvSpPr/>
          <p:nvPr/>
        </p:nvSpPr>
        <p:spPr>
          <a:xfrm rot="5400000">
            <a:off x="5580112" y="609507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Forma en L"/>
          <p:cNvSpPr/>
          <p:nvPr/>
        </p:nvSpPr>
        <p:spPr>
          <a:xfrm rot="5400000">
            <a:off x="4644008" y="673852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Forma en L"/>
          <p:cNvSpPr/>
          <p:nvPr/>
        </p:nvSpPr>
        <p:spPr>
          <a:xfrm rot="5400000">
            <a:off x="6516216"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Forma en L"/>
          <p:cNvSpPr/>
          <p:nvPr/>
        </p:nvSpPr>
        <p:spPr>
          <a:xfrm rot="5400000">
            <a:off x="5580112" y="328214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Forma en L"/>
          <p:cNvSpPr/>
          <p:nvPr/>
        </p:nvSpPr>
        <p:spPr>
          <a:xfrm rot="5400000">
            <a:off x="4644008" y="393021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Forma en L"/>
          <p:cNvSpPr/>
          <p:nvPr/>
        </p:nvSpPr>
        <p:spPr>
          <a:xfrm rot="16200000" flipH="1" flipV="1">
            <a:off x="8460432" y="335415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Forma en L"/>
          <p:cNvSpPr/>
          <p:nvPr/>
        </p:nvSpPr>
        <p:spPr>
          <a:xfrm rot="16200000" flipH="1" flipV="1">
            <a:off x="7524328"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Forma en L"/>
          <p:cNvSpPr/>
          <p:nvPr/>
        </p:nvSpPr>
        <p:spPr>
          <a:xfrm rot="16200000" flipH="1">
            <a:off x="-180528"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Forma en L"/>
          <p:cNvSpPr/>
          <p:nvPr/>
        </p:nvSpPr>
        <p:spPr>
          <a:xfrm rot="16200000" flipH="1">
            <a:off x="755576" y="335415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Forma en L"/>
          <p:cNvSpPr/>
          <p:nvPr/>
        </p:nvSpPr>
        <p:spPr>
          <a:xfrm rot="16200000" flipH="1">
            <a:off x="1763688" y="407423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Forma en L"/>
          <p:cNvSpPr/>
          <p:nvPr/>
        </p:nvSpPr>
        <p:spPr>
          <a:xfrm rot="16200000" flipH="1">
            <a:off x="2699792" y="472691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Forma en L"/>
          <p:cNvSpPr/>
          <p:nvPr/>
        </p:nvSpPr>
        <p:spPr>
          <a:xfrm rot="16200000" flipH="1">
            <a:off x="3635896" y="537037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Forma en L"/>
          <p:cNvSpPr/>
          <p:nvPr/>
        </p:nvSpPr>
        <p:spPr>
          <a:xfrm rot="16200000" flipH="1">
            <a:off x="-180528" y="400222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Forma en L"/>
          <p:cNvSpPr/>
          <p:nvPr/>
        </p:nvSpPr>
        <p:spPr>
          <a:xfrm rot="16200000" flipH="1">
            <a:off x="755576" y="472230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Forma en L"/>
          <p:cNvSpPr/>
          <p:nvPr/>
        </p:nvSpPr>
        <p:spPr>
          <a:xfrm rot="16200000" flipH="1">
            <a:off x="1763688" y="544238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Forma en L"/>
          <p:cNvSpPr/>
          <p:nvPr/>
        </p:nvSpPr>
        <p:spPr>
          <a:xfrm rot="16200000" flipH="1">
            <a:off x="2699792" y="6095070"/>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Forma en L"/>
          <p:cNvSpPr/>
          <p:nvPr/>
        </p:nvSpPr>
        <p:spPr>
          <a:xfrm rot="16200000" flipH="1">
            <a:off x="3635896" y="6738528"/>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Forma en L"/>
          <p:cNvSpPr/>
          <p:nvPr/>
        </p:nvSpPr>
        <p:spPr>
          <a:xfrm rot="16200000" flipH="1">
            <a:off x="1763688"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Forma en L"/>
          <p:cNvSpPr/>
          <p:nvPr/>
        </p:nvSpPr>
        <p:spPr>
          <a:xfrm rot="16200000" flipH="1">
            <a:off x="2699792" y="3282144"/>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Forma en L"/>
          <p:cNvSpPr/>
          <p:nvPr/>
        </p:nvSpPr>
        <p:spPr>
          <a:xfrm rot="16200000" flipH="1">
            <a:off x="3635896" y="3930216"/>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Forma en L"/>
          <p:cNvSpPr/>
          <p:nvPr/>
        </p:nvSpPr>
        <p:spPr>
          <a:xfrm rot="5400000" flipV="1">
            <a:off x="-180528" y="335415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Forma en L"/>
          <p:cNvSpPr/>
          <p:nvPr/>
        </p:nvSpPr>
        <p:spPr>
          <a:xfrm rot="5400000" flipV="1">
            <a:off x="755576" y="2634072"/>
            <a:ext cx="914400" cy="914400"/>
          </a:xfrm>
          <a:prstGeom prst="corner">
            <a:avLst>
              <a:gd name="adj1" fmla="val 26364"/>
              <a:gd name="adj2" fmla="val 24545"/>
            </a:avLst>
          </a:prstGeom>
          <a:solidFill>
            <a:srgbClr val="FF6600">
              <a:alpha val="12000"/>
            </a:srgbClr>
          </a:solidFill>
          <a:ln>
            <a:gradFill>
              <a:gsLst>
                <a:gs pos="0">
                  <a:srgbClr val="FF0000"/>
                </a:gs>
                <a:gs pos="22000">
                  <a:srgbClr val="1A8D48">
                    <a:lumMod val="42000"/>
                    <a:lumOff val="58000"/>
                  </a:srgbClr>
                </a:gs>
                <a:gs pos="52000">
                  <a:srgbClr val="FFFF00"/>
                </a:gs>
                <a:gs pos="82000">
                  <a:srgbClr val="EE3F17"/>
                </a:gs>
                <a:gs pos="100000">
                  <a:srgbClr val="FF0000"/>
                </a:gs>
              </a:gsLst>
              <a:lin ang="5400000" scaled="0"/>
            </a:gradFill>
          </a:ln>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180528" y="-2756842"/>
            <a:ext cx="9649072" cy="10513168"/>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95142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3"/>
                                        </p:tgtEl>
                                        <p:attrNameLst>
                                          <p:attrName>style.opacity</p:attrName>
                                        </p:attrNameLst>
                                      </p:cBhvr>
                                      <p:to>
                                        <p:strVal val="0"/>
                                      </p:to>
                                    </p:set>
                                    <p:animEffect filter="image" prLst="opacity: 0">
                                      <p:cBhvr rctx="IE">
                                        <p:cTn id="7" dur="indefinite"/>
                                        <p:tgtEl>
                                          <p:spTgt spid="73"/>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 calcmode="lin" valueType="num">
                                      <p:cBhvr additive="base">
                                        <p:cTn id="10" dur="2500" fill="hold"/>
                                        <p:tgtEl>
                                          <p:spTgt spid="17"/>
                                        </p:tgtEl>
                                        <p:attrNameLst>
                                          <p:attrName>ppt_x</p:attrName>
                                        </p:attrNameLst>
                                      </p:cBhvr>
                                      <p:tavLst>
                                        <p:tav tm="0">
                                          <p:val>
                                            <p:strVal val="1+#ppt_w/2"/>
                                          </p:val>
                                        </p:tav>
                                        <p:tav tm="100000">
                                          <p:val>
                                            <p:strVal val="#ppt_x"/>
                                          </p:val>
                                        </p:tav>
                                      </p:tavLst>
                                    </p:anim>
                                    <p:anim calcmode="lin" valueType="num">
                                      <p:cBhvr additive="base">
                                        <p:cTn id="11" dur="2500" fill="hold"/>
                                        <p:tgtEl>
                                          <p:spTgt spid="17"/>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31"/>
                                        </p:tgtEl>
                                        <p:attrNameLst>
                                          <p:attrName>style.visibility</p:attrName>
                                        </p:attrNameLst>
                                      </p:cBhvr>
                                      <p:to>
                                        <p:strVal val="visible"/>
                                      </p:to>
                                    </p:set>
                                    <p:anim calcmode="lin" valueType="num">
                                      <p:cBhvr additive="base">
                                        <p:cTn id="14" dur="2500" fill="hold"/>
                                        <p:tgtEl>
                                          <p:spTgt spid="31"/>
                                        </p:tgtEl>
                                        <p:attrNameLst>
                                          <p:attrName>ppt_x</p:attrName>
                                        </p:attrNameLst>
                                      </p:cBhvr>
                                      <p:tavLst>
                                        <p:tav tm="0">
                                          <p:val>
                                            <p:strVal val="1+#ppt_w/2"/>
                                          </p:val>
                                        </p:tav>
                                        <p:tav tm="100000">
                                          <p:val>
                                            <p:strVal val="#ppt_x"/>
                                          </p:val>
                                        </p:tav>
                                      </p:tavLst>
                                    </p:anim>
                                    <p:anim calcmode="lin" valueType="num">
                                      <p:cBhvr additive="base">
                                        <p:cTn id="15" dur="2500" fill="hold"/>
                                        <p:tgtEl>
                                          <p:spTgt spid="31"/>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2500" fill="hold"/>
                                        <p:tgtEl>
                                          <p:spTgt spid="27"/>
                                        </p:tgtEl>
                                        <p:attrNameLst>
                                          <p:attrName>ppt_x</p:attrName>
                                        </p:attrNameLst>
                                      </p:cBhvr>
                                      <p:tavLst>
                                        <p:tav tm="0">
                                          <p:val>
                                            <p:strVal val="1+#ppt_w/2"/>
                                          </p:val>
                                        </p:tav>
                                        <p:tav tm="100000">
                                          <p:val>
                                            <p:strVal val="#ppt_x"/>
                                          </p:val>
                                        </p:tav>
                                      </p:tavLst>
                                    </p:anim>
                                    <p:anim calcmode="lin" valueType="num">
                                      <p:cBhvr additive="base">
                                        <p:cTn id="19" dur="25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2500" fill="hold"/>
                                        <p:tgtEl>
                                          <p:spTgt spid="28"/>
                                        </p:tgtEl>
                                        <p:attrNameLst>
                                          <p:attrName>ppt_x</p:attrName>
                                        </p:attrNameLst>
                                      </p:cBhvr>
                                      <p:tavLst>
                                        <p:tav tm="0">
                                          <p:val>
                                            <p:strVal val="1+#ppt_w/2"/>
                                          </p:val>
                                        </p:tav>
                                        <p:tav tm="100000">
                                          <p:val>
                                            <p:strVal val="#ppt_x"/>
                                          </p:val>
                                        </p:tav>
                                      </p:tavLst>
                                    </p:anim>
                                    <p:anim calcmode="lin" valueType="num">
                                      <p:cBhvr additive="base">
                                        <p:cTn id="23" dur="2500" fill="hold"/>
                                        <p:tgtEl>
                                          <p:spTgt spid="28"/>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0" fill="hold"/>
                                        <p:tgtEl>
                                          <p:spTgt spid="18"/>
                                        </p:tgtEl>
                                        <p:attrNameLst>
                                          <p:attrName>ppt_x</p:attrName>
                                        </p:attrNameLst>
                                      </p:cBhvr>
                                      <p:tavLst>
                                        <p:tav tm="0">
                                          <p:val>
                                            <p:strVal val="1+#ppt_w/2"/>
                                          </p:val>
                                        </p:tav>
                                        <p:tav tm="100000">
                                          <p:val>
                                            <p:strVal val="#ppt_x"/>
                                          </p:val>
                                        </p:tav>
                                      </p:tavLst>
                                    </p:anim>
                                    <p:anim calcmode="lin" valueType="num">
                                      <p:cBhvr additive="base">
                                        <p:cTn id="27" dur="25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30"/>
                                        </p:tgtEl>
                                        <p:attrNameLst>
                                          <p:attrName>style.visibility</p:attrName>
                                        </p:attrNameLst>
                                      </p:cBhvr>
                                      <p:to>
                                        <p:strVal val="visible"/>
                                      </p:to>
                                    </p:set>
                                    <p:anim calcmode="lin" valueType="num">
                                      <p:cBhvr additive="base">
                                        <p:cTn id="30" dur="2500" fill="hold"/>
                                        <p:tgtEl>
                                          <p:spTgt spid="30"/>
                                        </p:tgtEl>
                                        <p:attrNameLst>
                                          <p:attrName>ppt_x</p:attrName>
                                        </p:attrNameLst>
                                      </p:cBhvr>
                                      <p:tavLst>
                                        <p:tav tm="0">
                                          <p:val>
                                            <p:strVal val="1+#ppt_w/2"/>
                                          </p:val>
                                        </p:tav>
                                        <p:tav tm="100000">
                                          <p:val>
                                            <p:strVal val="#ppt_x"/>
                                          </p:val>
                                        </p:tav>
                                      </p:tavLst>
                                    </p:anim>
                                    <p:anim calcmode="lin" valueType="num">
                                      <p:cBhvr additive="base">
                                        <p:cTn id="31" dur="2500" fill="hold"/>
                                        <p:tgtEl>
                                          <p:spTgt spid="30"/>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additive="base">
                                        <p:cTn id="34" dur="2500" fill="hold"/>
                                        <p:tgtEl>
                                          <p:spTgt spid="22"/>
                                        </p:tgtEl>
                                        <p:attrNameLst>
                                          <p:attrName>ppt_x</p:attrName>
                                        </p:attrNameLst>
                                      </p:cBhvr>
                                      <p:tavLst>
                                        <p:tav tm="0">
                                          <p:val>
                                            <p:strVal val="1+#ppt_w/2"/>
                                          </p:val>
                                        </p:tav>
                                        <p:tav tm="100000">
                                          <p:val>
                                            <p:strVal val="#ppt_x"/>
                                          </p:val>
                                        </p:tav>
                                      </p:tavLst>
                                    </p:anim>
                                    <p:anim calcmode="lin" valueType="num">
                                      <p:cBhvr additive="base">
                                        <p:cTn id="35" dur="2500" fill="hold"/>
                                        <p:tgtEl>
                                          <p:spTgt spid="22"/>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23"/>
                                        </p:tgtEl>
                                        <p:attrNameLst>
                                          <p:attrName>style.visibility</p:attrName>
                                        </p:attrNameLst>
                                      </p:cBhvr>
                                      <p:to>
                                        <p:strVal val="visible"/>
                                      </p:to>
                                    </p:set>
                                    <p:anim calcmode="lin" valueType="num">
                                      <p:cBhvr additive="base">
                                        <p:cTn id="38" dur="2500" fill="hold"/>
                                        <p:tgtEl>
                                          <p:spTgt spid="23"/>
                                        </p:tgtEl>
                                        <p:attrNameLst>
                                          <p:attrName>ppt_x</p:attrName>
                                        </p:attrNameLst>
                                      </p:cBhvr>
                                      <p:tavLst>
                                        <p:tav tm="0">
                                          <p:val>
                                            <p:strVal val="1+#ppt_w/2"/>
                                          </p:val>
                                        </p:tav>
                                        <p:tav tm="100000">
                                          <p:val>
                                            <p:strVal val="#ppt_x"/>
                                          </p:val>
                                        </p:tav>
                                      </p:tavLst>
                                    </p:anim>
                                    <p:anim calcmode="lin" valueType="num">
                                      <p:cBhvr additive="base">
                                        <p:cTn id="39" dur="2500" fill="hold"/>
                                        <p:tgtEl>
                                          <p:spTgt spid="23"/>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500" fill="hold"/>
                                        <p:tgtEl>
                                          <p:spTgt spid="19"/>
                                        </p:tgtEl>
                                        <p:attrNameLst>
                                          <p:attrName>ppt_x</p:attrName>
                                        </p:attrNameLst>
                                      </p:cBhvr>
                                      <p:tavLst>
                                        <p:tav tm="0">
                                          <p:val>
                                            <p:strVal val="1+#ppt_w/2"/>
                                          </p:val>
                                        </p:tav>
                                        <p:tav tm="100000">
                                          <p:val>
                                            <p:strVal val="#ppt_x"/>
                                          </p:val>
                                        </p:tav>
                                      </p:tavLst>
                                    </p:anim>
                                    <p:anim calcmode="lin" valueType="num">
                                      <p:cBhvr additive="base">
                                        <p:cTn id="43" dur="25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2500" fill="hold"/>
                                        <p:tgtEl>
                                          <p:spTgt spid="20"/>
                                        </p:tgtEl>
                                        <p:attrNameLst>
                                          <p:attrName>ppt_x</p:attrName>
                                        </p:attrNameLst>
                                      </p:cBhvr>
                                      <p:tavLst>
                                        <p:tav tm="0">
                                          <p:val>
                                            <p:strVal val="1+#ppt_w/2"/>
                                          </p:val>
                                        </p:tav>
                                        <p:tav tm="100000">
                                          <p:val>
                                            <p:strVal val="#ppt_x"/>
                                          </p:val>
                                        </p:tav>
                                      </p:tavLst>
                                    </p:anim>
                                    <p:anim calcmode="lin" valueType="num">
                                      <p:cBhvr additive="base">
                                        <p:cTn id="47" dur="2500" fill="hold"/>
                                        <p:tgtEl>
                                          <p:spTgt spid="20"/>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2500" fill="hold"/>
                                        <p:tgtEl>
                                          <p:spTgt spid="24"/>
                                        </p:tgtEl>
                                        <p:attrNameLst>
                                          <p:attrName>ppt_x</p:attrName>
                                        </p:attrNameLst>
                                      </p:cBhvr>
                                      <p:tavLst>
                                        <p:tav tm="0">
                                          <p:val>
                                            <p:strVal val="1+#ppt_w/2"/>
                                          </p:val>
                                        </p:tav>
                                        <p:tav tm="100000">
                                          <p:val>
                                            <p:strVal val="#ppt_x"/>
                                          </p:val>
                                        </p:tav>
                                      </p:tavLst>
                                    </p:anim>
                                    <p:anim calcmode="lin" valueType="num">
                                      <p:cBhvr additive="base">
                                        <p:cTn id="51" dur="25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2500" fill="hold"/>
                                        <p:tgtEl>
                                          <p:spTgt spid="25"/>
                                        </p:tgtEl>
                                        <p:attrNameLst>
                                          <p:attrName>ppt_x</p:attrName>
                                        </p:attrNameLst>
                                      </p:cBhvr>
                                      <p:tavLst>
                                        <p:tav tm="0">
                                          <p:val>
                                            <p:strVal val="1+#ppt_w/2"/>
                                          </p:val>
                                        </p:tav>
                                        <p:tav tm="100000">
                                          <p:val>
                                            <p:strVal val="#ppt_x"/>
                                          </p:val>
                                        </p:tav>
                                      </p:tavLst>
                                    </p:anim>
                                    <p:anim calcmode="lin" valueType="num">
                                      <p:cBhvr additive="base">
                                        <p:cTn id="55" dur="25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2500" fill="hold"/>
                                        <p:tgtEl>
                                          <p:spTgt spid="26"/>
                                        </p:tgtEl>
                                        <p:attrNameLst>
                                          <p:attrName>ppt_x</p:attrName>
                                        </p:attrNameLst>
                                      </p:cBhvr>
                                      <p:tavLst>
                                        <p:tav tm="0">
                                          <p:val>
                                            <p:strVal val="1+#ppt_w/2"/>
                                          </p:val>
                                        </p:tav>
                                        <p:tav tm="100000">
                                          <p:val>
                                            <p:strVal val="#ppt_x"/>
                                          </p:val>
                                        </p:tav>
                                      </p:tavLst>
                                    </p:anim>
                                    <p:anim calcmode="lin" valueType="num">
                                      <p:cBhvr additive="base">
                                        <p:cTn id="59" dur="25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500" fill="hold"/>
                                        <p:tgtEl>
                                          <p:spTgt spid="21"/>
                                        </p:tgtEl>
                                        <p:attrNameLst>
                                          <p:attrName>ppt_x</p:attrName>
                                        </p:attrNameLst>
                                      </p:cBhvr>
                                      <p:tavLst>
                                        <p:tav tm="0">
                                          <p:val>
                                            <p:strVal val="1+#ppt_w/2"/>
                                          </p:val>
                                        </p:tav>
                                        <p:tav tm="100000">
                                          <p:val>
                                            <p:strVal val="#ppt_x"/>
                                          </p:val>
                                        </p:tav>
                                      </p:tavLst>
                                    </p:anim>
                                    <p:anim calcmode="lin" valueType="num">
                                      <p:cBhvr additive="base">
                                        <p:cTn id="63" dur="2500" fill="hold"/>
                                        <p:tgtEl>
                                          <p:spTgt spid="21"/>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9"/>
                                        </p:tgtEl>
                                        <p:attrNameLst>
                                          <p:attrName>style.visibility</p:attrName>
                                        </p:attrNameLst>
                                      </p:cBhvr>
                                      <p:to>
                                        <p:strVal val="visible"/>
                                      </p:to>
                                    </p:set>
                                    <p:anim calcmode="lin" valueType="num">
                                      <p:cBhvr additive="base">
                                        <p:cTn id="66" dur="2500" fill="hold"/>
                                        <p:tgtEl>
                                          <p:spTgt spid="29"/>
                                        </p:tgtEl>
                                        <p:attrNameLst>
                                          <p:attrName>ppt_x</p:attrName>
                                        </p:attrNameLst>
                                      </p:cBhvr>
                                      <p:tavLst>
                                        <p:tav tm="0">
                                          <p:val>
                                            <p:strVal val="1+#ppt_w/2"/>
                                          </p:val>
                                        </p:tav>
                                        <p:tav tm="100000">
                                          <p:val>
                                            <p:strVal val="#ppt_x"/>
                                          </p:val>
                                        </p:tav>
                                      </p:tavLst>
                                    </p:anim>
                                    <p:anim calcmode="lin" valueType="num">
                                      <p:cBhvr additive="base">
                                        <p:cTn id="67" dur="2500" fill="hold"/>
                                        <p:tgtEl>
                                          <p:spTgt spid="2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61"/>
                                        </p:tgtEl>
                                        <p:attrNameLst>
                                          <p:attrName>style.visibility</p:attrName>
                                        </p:attrNameLst>
                                      </p:cBhvr>
                                      <p:to>
                                        <p:strVal val="visible"/>
                                      </p:to>
                                    </p:set>
                                    <p:anim calcmode="lin" valueType="num">
                                      <p:cBhvr additive="base">
                                        <p:cTn id="70" dur="2500" fill="hold"/>
                                        <p:tgtEl>
                                          <p:spTgt spid="61"/>
                                        </p:tgtEl>
                                        <p:attrNameLst>
                                          <p:attrName>ppt_x</p:attrName>
                                        </p:attrNameLst>
                                      </p:cBhvr>
                                      <p:tavLst>
                                        <p:tav tm="0">
                                          <p:val>
                                            <p:strVal val="0-#ppt_w/2"/>
                                          </p:val>
                                        </p:tav>
                                        <p:tav tm="100000">
                                          <p:val>
                                            <p:strVal val="#ppt_x"/>
                                          </p:val>
                                        </p:tav>
                                      </p:tavLst>
                                    </p:anim>
                                    <p:anim calcmode="lin" valueType="num">
                                      <p:cBhvr additive="base">
                                        <p:cTn id="71" dur="2500" fill="hold"/>
                                        <p:tgtEl>
                                          <p:spTgt spid="6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7"/>
                                        </p:tgtEl>
                                        <p:attrNameLst>
                                          <p:attrName>style.visibility</p:attrName>
                                        </p:attrNameLst>
                                      </p:cBhvr>
                                      <p:to>
                                        <p:strVal val="visible"/>
                                      </p:to>
                                    </p:set>
                                    <p:anim calcmode="lin" valueType="num">
                                      <p:cBhvr additive="base">
                                        <p:cTn id="74" dur="2500" fill="hold"/>
                                        <p:tgtEl>
                                          <p:spTgt spid="57"/>
                                        </p:tgtEl>
                                        <p:attrNameLst>
                                          <p:attrName>ppt_x</p:attrName>
                                        </p:attrNameLst>
                                      </p:cBhvr>
                                      <p:tavLst>
                                        <p:tav tm="0">
                                          <p:val>
                                            <p:strVal val="0-#ppt_w/2"/>
                                          </p:val>
                                        </p:tav>
                                        <p:tav tm="100000">
                                          <p:val>
                                            <p:strVal val="#ppt_x"/>
                                          </p:val>
                                        </p:tav>
                                      </p:tavLst>
                                    </p:anim>
                                    <p:anim calcmode="lin" valueType="num">
                                      <p:cBhvr additive="base">
                                        <p:cTn id="75" dur="2500" fill="hold"/>
                                        <p:tgtEl>
                                          <p:spTgt spid="57"/>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48"/>
                                        </p:tgtEl>
                                        <p:attrNameLst>
                                          <p:attrName>style.visibility</p:attrName>
                                        </p:attrNameLst>
                                      </p:cBhvr>
                                      <p:to>
                                        <p:strVal val="visible"/>
                                      </p:to>
                                    </p:set>
                                    <p:anim calcmode="lin" valueType="num">
                                      <p:cBhvr additive="base">
                                        <p:cTn id="78" dur="2500" fill="hold"/>
                                        <p:tgtEl>
                                          <p:spTgt spid="48"/>
                                        </p:tgtEl>
                                        <p:attrNameLst>
                                          <p:attrName>ppt_x</p:attrName>
                                        </p:attrNameLst>
                                      </p:cBhvr>
                                      <p:tavLst>
                                        <p:tav tm="0">
                                          <p:val>
                                            <p:strVal val="0-#ppt_w/2"/>
                                          </p:val>
                                        </p:tav>
                                        <p:tav tm="100000">
                                          <p:val>
                                            <p:strVal val="#ppt_x"/>
                                          </p:val>
                                        </p:tav>
                                      </p:tavLst>
                                    </p:anim>
                                    <p:anim calcmode="lin" valueType="num">
                                      <p:cBhvr additive="base">
                                        <p:cTn id="79" dur="2500" fill="hold"/>
                                        <p:tgtEl>
                                          <p:spTgt spid="48"/>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additive="base">
                                        <p:cTn id="82" dur="2500" fill="hold"/>
                                        <p:tgtEl>
                                          <p:spTgt spid="58"/>
                                        </p:tgtEl>
                                        <p:attrNameLst>
                                          <p:attrName>ppt_x</p:attrName>
                                        </p:attrNameLst>
                                      </p:cBhvr>
                                      <p:tavLst>
                                        <p:tav tm="0">
                                          <p:val>
                                            <p:strVal val="0-#ppt_w/2"/>
                                          </p:val>
                                        </p:tav>
                                        <p:tav tm="100000">
                                          <p:val>
                                            <p:strVal val="#ppt_x"/>
                                          </p:val>
                                        </p:tav>
                                      </p:tavLst>
                                    </p:anim>
                                    <p:anim calcmode="lin" valueType="num">
                                      <p:cBhvr additive="base">
                                        <p:cTn id="83" dur="2500" fill="hold"/>
                                        <p:tgtEl>
                                          <p:spTgt spid="58"/>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2500" fill="hold"/>
                                        <p:tgtEl>
                                          <p:spTgt spid="59"/>
                                        </p:tgtEl>
                                        <p:attrNameLst>
                                          <p:attrName>ppt_x</p:attrName>
                                        </p:attrNameLst>
                                      </p:cBhvr>
                                      <p:tavLst>
                                        <p:tav tm="0">
                                          <p:val>
                                            <p:strVal val="0-#ppt_w/2"/>
                                          </p:val>
                                        </p:tav>
                                        <p:tav tm="100000">
                                          <p:val>
                                            <p:strVal val="#ppt_x"/>
                                          </p:val>
                                        </p:tav>
                                      </p:tavLst>
                                    </p:anim>
                                    <p:anim calcmode="lin" valueType="num">
                                      <p:cBhvr additive="base">
                                        <p:cTn id="87" dur="2500" fill="hold"/>
                                        <p:tgtEl>
                                          <p:spTgt spid="5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53"/>
                                        </p:tgtEl>
                                        <p:attrNameLst>
                                          <p:attrName>style.visibility</p:attrName>
                                        </p:attrNameLst>
                                      </p:cBhvr>
                                      <p:to>
                                        <p:strVal val="visible"/>
                                      </p:to>
                                    </p:set>
                                    <p:anim calcmode="lin" valueType="num">
                                      <p:cBhvr additive="base">
                                        <p:cTn id="90" dur="2500" fill="hold"/>
                                        <p:tgtEl>
                                          <p:spTgt spid="53"/>
                                        </p:tgtEl>
                                        <p:attrNameLst>
                                          <p:attrName>ppt_x</p:attrName>
                                        </p:attrNameLst>
                                      </p:cBhvr>
                                      <p:tavLst>
                                        <p:tav tm="0">
                                          <p:val>
                                            <p:strVal val="0-#ppt_w/2"/>
                                          </p:val>
                                        </p:tav>
                                        <p:tav tm="100000">
                                          <p:val>
                                            <p:strVal val="#ppt_x"/>
                                          </p:val>
                                        </p:tav>
                                      </p:tavLst>
                                    </p:anim>
                                    <p:anim calcmode="lin" valueType="num">
                                      <p:cBhvr additive="base">
                                        <p:cTn id="91" dur="2500" fill="hold"/>
                                        <p:tgtEl>
                                          <p:spTgt spid="5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49"/>
                                        </p:tgtEl>
                                        <p:attrNameLst>
                                          <p:attrName>style.visibility</p:attrName>
                                        </p:attrNameLst>
                                      </p:cBhvr>
                                      <p:to>
                                        <p:strVal val="visible"/>
                                      </p:to>
                                    </p:set>
                                    <p:anim calcmode="lin" valueType="num">
                                      <p:cBhvr additive="base">
                                        <p:cTn id="94" dur="2500" fill="hold"/>
                                        <p:tgtEl>
                                          <p:spTgt spid="49"/>
                                        </p:tgtEl>
                                        <p:attrNameLst>
                                          <p:attrName>ppt_x</p:attrName>
                                        </p:attrNameLst>
                                      </p:cBhvr>
                                      <p:tavLst>
                                        <p:tav tm="0">
                                          <p:val>
                                            <p:strVal val="0-#ppt_w/2"/>
                                          </p:val>
                                        </p:tav>
                                        <p:tav tm="100000">
                                          <p:val>
                                            <p:strVal val="#ppt_x"/>
                                          </p:val>
                                        </p:tav>
                                      </p:tavLst>
                                    </p:anim>
                                    <p:anim calcmode="lin" valueType="num">
                                      <p:cBhvr additive="base">
                                        <p:cTn id="95" dur="2500" fill="hold"/>
                                        <p:tgtEl>
                                          <p:spTgt spid="4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50"/>
                                        </p:tgtEl>
                                        <p:attrNameLst>
                                          <p:attrName>style.visibility</p:attrName>
                                        </p:attrNameLst>
                                      </p:cBhvr>
                                      <p:to>
                                        <p:strVal val="visible"/>
                                      </p:to>
                                    </p:set>
                                    <p:anim calcmode="lin" valueType="num">
                                      <p:cBhvr additive="base">
                                        <p:cTn id="98" dur="2500" fill="hold"/>
                                        <p:tgtEl>
                                          <p:spTgt spid="50"/>
                                        </p:tgtEl>
                                        <p:attrNameLst>
                                          <p:attrName>ppt_x</p:attrName>
                                        </p:attrNameLst>
                                      </p:cBhvr>
                                      <p:tavLst>
                                        <p:tav tm="0">
                                          <p:val>
                                            <p:strVal val="0-#ppt_w/2"/>
                                          </p:val>
                                        </p:tav>
                                        <p:tav tm="100000">
                                          <p:val>
                                            <p:strVal val="#ppt_x"/>
                                          </p:val>
                                        </p:tav>
                                      </p:tavLst>
                                    </p:anim>
                                    <p:anim calcmode="lin" valueType="num">
                                      <p:cBhvr additive="base">
                                        <p:cTn id="99" dur="2500" fill="hold"/>
                                        <p:tgtEl>
                                          <p:spTgt spid="50"/>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54"/>
                                        </p:tgtEl>
                                        <p:attrNameLst>
                                          <p:attrName>style.visibility</p:attrName>
                                        </p:attrNameLst>
                                      </p:cBhvr>
                                      <p:to>
                                        <p:strVal val="visible"/>
                                      </p:to>
                                    </p:set>
                                    <p:anim calcmode="lin" valueType="num">
                                      <p:cBhvr additive="base">
                                        <p:cTn id="102" dur="2500" fill="hold"/>
                                        <p:tgtEl>
                                          <p:spTgt spid="54"/>
                                        </p:tgtEl>
                                        <p:attrNameLst>
                                          <p:attrName>ppt_x</p:attrName>
                                        </p:attrNameLst>
                                      </p:cBhvr>
                                      <p:tavLst>
                                        <p:tav tm="0">
                                          <p:val>
                                            <p:strVal val="0-#ppt_w/2"/>
                                          </p:val>
                                        </p:tav>
                                        <p:tav tm="100000">
                                          <p:val>
                                            <p:strVal val="#ppt_x"/>
                                          </p:val>
                                        </p:tav>
                                      </p:tavLst>
                                    </p:anim>
                                    <p:anim calcmode="lin" valueType="num">
                                      <p:cBhvr additive="base">
                                        <p:cTn id="103" dur="2500" fill="hold"/>
                                        <p:tgtEl>
                                          <p:spTgt spid="54"/>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51"/>
                                        </p:tgtEl>
                                        <p:attrNameLst>
                                          <p:attrName>style.visibility</p:attrName>
                                        </p:attrNameLst>
                                      </p:cBhvr>
                                      <p:to>
                                        <p:strVal val="visible"/>
                                      </p:to>
                                    </p:set>
                                    <p:anim calcmode="lin" valueType="num">
                                      <p:cBhvr additive="base">
                                        <p:cTn id="106" dur="2500" fill="hold"/>
                                        <p:tgtEl>
                                          <p:spTgt spid="51"/>
                                        </p:tgtEl>
                                        <p:attrNameLst>
                                          <p:attrName>ppt_x</p:attrName>
                                        </p:attrNameLst>
                                      </p:cBhvr>
                                      <p:tavLst>
                                        <p:tav tm="0">
                                          <p:val>
                                            <p:strVal val="0-#ppt_w/2"/>
                                          </p:val>
                                        </p:tav>
                                        <p:tav tm="100000">
                                          <p:val>
                                            <p:strVal val="#ppt_x"/>
                                          </p:val>
                                        </p:tav>
                                      </p:tavLst>
                                    </p:anim>
                                    <p:anim calcmode="lin" valueType="num">
                                      <p:cBhvr additive="base">
                                        <p:cTn id="107" dur="2500" fill="hold"/>
                                        <p:tgtEl>
                                          <p:spTgt spid="5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55"/>
                                        </p:tgtEl>
                                        <p:attrNameLst>
                                          <p:attrName>style.visibility</p:attrName>
                                        </p:attrNameLst>
                                      </p:cBhvr>
                                      <p:to>
                                        <p:strVal val="visible"/>
                                      </p:to>
                                    </p:set>
                                    <p:anim calcmode="lin" valueType="num">
                                      <p:cBhvr additive="base">
                                        <p:cTn id="110" dur="2500" fill="hold"/>
                                        <p:tgtEl>
                                          <p:spTgt spid="55"/>
                                        </p:tgtEl>
                                        <p:attrNameLst>
                                          <p:attrName>ppt_x</p:attrName>
                                        </p:attrNameLst>
                                      </p:cBhvr>
                                      <p:tavLst>
                                        <p:tav tm="0">
                                          <p:val>
                                            <p:strVal val="0-#ppt_w/2"/>
                                          </p:val>
                                        </p:tav>
                                        <p:tav tm="100000">
                                          <p:val>
                                            <p:strVal val="#ppt_x"/>
                                          </p:val>
                                        </p:tav>
                                      </p:tavLst>
                                    </p:anim>
                                    <p:anim calcmode="lin" valueType="num">
                                      <p:cBhvr additive="base">
                                        <p:cTn id="111" dur="2500" fill="hold"/>
                                        <p:tgtEl>
                                          <p:spTgt spid="55"/>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2500" fill="hold"/>
                                        <p:tgtEl>
                                          <p:spTgt spid="56"/>
                                        </p:tgtEl>
                                        <p:attrNameLst>
                                          <p:attrName>ppt_x</p:attrName>
                                        </p:attrNameLst>
                                      </p:cBhvr>
                                      <p:tavLst>
                                        <p:tav tm="0">
                                          <p:val>
                                            <p:strVal val="0-#ppt_w/2"/>
                                          </p:val>
                                        </p:tav>
                                        <p:tav tm="100000">
                                          <p:val>
                                            <p:strVal val="#ppt_x"/>
                                          </p:val>
                                        </p:tav>
                                      </p:tavLst>
                                    </p:anim>
                                    <p:anim calcmode="lin" valueType="num">
                                      <p:cBhvr additive="base">
                                        <p:cTn id="115" dur="2500" fill="hold"/>
                                        <p:tgtEl>
                                          <p:spTgt spid="56"/>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52"/>
                                        </p:tgtEl>
                                        <p:attrNameLst>
                                          <p:attrName>style.visibility</p:attrName>
                                        </p:attrNameLst>
                                      </p:cBhvr>
                                      <p:to>
                                        <p:strVal val="visible"/>
                                      </p:to>
                                    </p:set>
                                    <p:anim calcmode="lin" valueType="num">
                                      <p:cBhvr additive="base">
                                        <p:cTn id="118" dur="2500" fill="hold"/>
                                        <p:tgtEl>
                                          <p:spTgt spid="52"/>
                                        </p:tgtEl>
                                        <p:attrNameLst>
                                          <p:attrName>ppt_x</p:attrName>
                                        </p:attrNameLst>
                                      </p:cBhvr>
                                      <p:tavLst>
                                        <p:tav tm="0">
                                          <p:val>
                                            <p:strVal val="0-#ppt_w/2"/>
                                          </p:val>
                                        </p:tav>
                                        <p:tav tm="100000">
                                          <p:val>
                                            <p:strVal val="#ppt_x"/>
                                          </p:val>
                                        </p:tav>
                                      </p:tavLst>
                                    </p:anim>
                                    <p:anim calcmode="lin" valueType="num">
                                      <p:cBhvr additive="base">
                                        <p:cTn id="119" dur="2500" fill="hold"/>
                                        <p:tgtEl>
                                          <p:spTgt spid="5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60"/>
                                        </p:tgtEl>
                                        <p:attrNameLst>
                                          <p:attrName>style.visibility</p:attrName>
                                        </p:attrNameLst>
                                      </p:cBhvr>
                                      <p:to>
                                        <p:strVal val="visible"/>
                                      </p:to>
                                    </p:set>
                                    <p:anim calcmode="lin" valueType="num">
                                      <p:cBhvr additive="base">
                                        <p:cTn id="122" dur="2500" fill="hold"/>
                                        <p:tgtEl>
                                          <p:spTgt spid="60"/>
                                        </p:tgtEl>
                                        <p:attrNameLst>
                                          <p:attrName>ppt_x</p:attrName>
                                        </p:attrNameLst>
                                      </p:cBhvr>
                                      <p:tavLst>
                                        <p:tav tm="0">
                                          <p:val>
                                            <p:strVal val="0-#ppt_w/2"/>
                                          </p:val>
                                        </p:tav>
                                        <p:tav tm="100000">
                                          <p:val>
                                            <p:strVal val="#ppt_x"/>
                                          </p:val>
                                        </p:tav>
                                      </p:tavLst>
                                    </p:anim>
                                    <p:anim calcmode="lin" valueType="num">
                                      <p:cBhvr additive="base">
                                        <p:cTn id="123" dur="2500" fill="hold"/>
                                        <p:tgtEl>
                                          <p:spTgt spid="60"/>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47"/>
                                        </p:tgtEl>
                                        <p:attrNameLst>
                                          <p:attrName>style.visibility</p:attrName>
                                        </p:attrNameLst>
                                      </p:cBhvr>
                                      <p:to>
                                        <p:strVal val="visible"/>
                                      </p:to>
                                    </p:set>
                                    <p:anim calcmode="lin" valueType="num">
                                      <p:cBhvr additive="base">
                                        <p:cTn id="126" dur="2500" fill="hold"/>
                                        <p:tgtEl>
                                          <p:spTgt spid="47"/>
                                        </p:tgtEl>
                                        <p:attrNameLst>
                                          <p:attrName>ppt_x</p:attrName>
                                        </p:attrNameLst>
                                      </p:cBhvr>
                                      <p:tavLst>
                                        <p:tav tm="0">
                                          <p:val>
                                            <p:strVal val="0-#ppt_w/2"/>
                                          </p:val>
                                        </p:tav>
                                        <p:tav tm="100000">
                                          <p:val>
                                            <p:strVal val="#ppt_x"/>
                                          </p:val>
                                        </p:tav>
                                      </p:tavLst>
                                    </p:anim>
                                    <p:anim calcmode="lin" valueType="num">
                                      <p:cBhvr additive="base">
                                        <p:cTn id="127" dur="2500" fill="hold"/>
                                        <p:tgtEl>
                                          <p:spTgt spid="47"/>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125"/>
                                        </p:tgtEl>
                                        <p:attrNameLst>
                                          <p:attrName>style.visibility</p:attrName>
                                        </p:attrNameLst>
                                      </p:cBhvr>
                                      <p:to>
                                        <p:strVal val="visible"/>
                                      </p:to>
                                    </p:set>
                                    <p:anim calcmode="lin" valueType="num">
                                      <p:cBhvr additive="base">
                                        <p:cTn id="130" dur="2500" fill="hold"/>
                                        <p:tgtEl>
                                          <p:spTgt spid="125"/>
                                        </p:tgtEl>
                                        <p:attrNameLst>
                                          <p:attrName>ppt_x</p:attrName>
                                        </p:attrNameLst>
                                      </p:cBhvr>
                                      <p:tavLst>
                                        <p:tav tm="0">
                                          <p:val>
                                            <p:strVal val="0-#ppt_w/2"/>
                                          </p:val>
                                        </p:tav>
                                        <p:tav tm="100000">
                                          <p:val>
                                            <p:strVal val="#ppt_x"/>
                                          </p:val>
                                        </p:tav>
                                      </p:tavLst>
                                    </p:anim>
                                    <p:anim calcmode="lin" valueType="num">
                                      <p:cBhvr additive="base">
                                        <p:cTn id="131" dur="2500" fill="hold"/>
                                        <p:tgtEl>
                                          <p:spTgt spid="12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139"/>
                                        </p:tgtEl>
                                        <p:attrNameLst>
                                          <p:attrName>style.visibility</p:attrName>
                                        </p:attrNameLst>
                                      </p:cBhvr>
                                      <p:to>
                                        <p:strVal val="visible"/>
                                      </p:to>
                                    </p:set>
                                    <p:anim calcmode="lin" valueType="num">
                                      <p:cBhvr additive="base">
                                        <p:cTn id="134" dur="2500" fill="hold"/>
                                        <p:tgtEl>
                                          <p:spTgt spid="139"/>
                                        </p:tgtEl>
                                        <p:attrNameLst>
                                          <p:attrName>ppt_x</p:attrName>
                                        </p:attrNameLst>
                                      </p:cBhvr>
                                      <p:tavLst>
                                        <p:tav tm="0">
                                          <p:val>
                                            <p:strVal val="0-#ppt_w/2"/>
                                          </p:val>
                                        </p:tav>
                                        <p:tav tm="100000">
                                          <p:val>
                                            <p:strVal val="#ppt_x"/>
                                          </p:val>
                                        </p:tav>
                                      </p:tavLst>
                                    </p:anim>
                                    <p:anim calcmode="lin" valueType="num">
                                      <p:cBhvr additive="base">
                                        <p:cTn id="135" dur="2500" fill="hold"/>
                                        <p:tgtEl>
                                          <p:spTgt spid="139"/>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130"/>
                                        </p:tgtEl>
                                        <p:attrNameLst>
                                          <p:attrName>style.visibility</p:attrName>
                                        </p:attrNameLst>
                                      </p:cBhvr>
                                      <p:to>
                                        <p:strVal val="visible"/>
                                      </p:to>
                                    </p:set>
                                    <p:anim calcmode="lin" valueType="num">
                                      <p:cBhvr additive="base">
                                        <p:cTn id="138" dur="2500" fill="hold"/>
                                        <p:tgtEl>
                                          <p:spTgt spid="130"/>
                                        </p:tgtEl>
                                        <p:attrNameLst>
                                          <p:attrName>ppt_x</p:attrName>
                                        </p:attrNameLst>
                                      </p:cBhvr>
                                      <p:tavLst>
                                        <p:tav tm="0">
                                          <p:val>
                                            <p:strVal val="0-#ppt_w/2"/>
                                          </p:val>
                                        </p:tav>
                                        <p:tav tm="100000">
                                          <p:val>
                                            <p:strVal val="#ppt_x"/>
                                          </p:val>
                                        </p:tav>
                                      </p:tavLst>
                                    </p:anim>
                                    <p:anim calcmode="lin" valueType="num">
                                      <p:cBhvr additive="base">
                                        <p:cTn id="139" dur="2500" fill="hold"/>
                                        <p:tgtEl>
                                          <p:spTgt spid="130"/>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35"/>
                                        </p:tgtEl>
                                        <p:attrNameLst>
                                          <p:attrName>style.visibility</p:attrName>
                                        </p:attrNameLst>
                                      </p:cBhvr>
                                      <p:to>
                                        <p:strVal val="visible"/>
                                      </p:to>
                                    </p:set>
                                    <p:anim calcmode="lin" valueType="num">
                                      <p:cBhvr additive="base">
                                        <p:cTn id="142" dur="2500" fill="hold"/>
                                        <p:tgtEl>
                                          <p:spTgt spid="135"/>
                                        </p:tgtEl>
                                        <p:attrNameLst>
                                          <p:attrName>ppt_x</p:attrName>
                                        </p:attrNameLst>
                                      </p:cBhvr>
                                      <p:tavLst>
                                        <p:tav tm="0">
                                          <p:val>
                                            <p:strVal val="0-#ppt_w/2"/>
                                          </p:val>
                                        </p:tav>
                                        <p:tav tm="100000">
                                          <p:val>
                                            <p:strVal val="#ppt_x"/>
                                          </p:val>
                                        </p:tav>
                                      </p:tavLst>
                                    </p:anim>
                                    <p:anim calcmode="lin" valueType="num">
                                      <p:cBhvr additive="base">
                                        <p:cTn id="143" dur="2500" fill="hold"/>
                                        <p:tgtEl>
                                          <p:spTgt spid="135"/>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126"/>
                                        </p:tgtEl>
                                        <p:attrNameLst>
                                          <p:attrName>style.visibility</p:attrName>
                                        </p:attrNameLst>
                                      </p:cBhvr>
                                      <p:to>
                                        <p:strVal val="visible"/>
                                      </p:to>
                                    </p:set>
                                    <p:anim calcmode="lin" valueType="num">
                                      <p:cBhvr additive="base">
                                        <p:cTn id="146" dur="2500" fill="hold"/>
                                        <p:tgtEl>
                                          <p:spTgt spid="126"/>
                                        </p:tgtEl>
                                        <p:attrNameLst>
                                          <p:attrName>ppt_x</p:attrName>
                                        </p:attrNameLst>
                                      </p:cBhvr>
                                      <p:tavLst>
                                        <p:tav tm="0">
                                          <p:val>
                                            <p:strVal val="0-#ppt_w/2"/>
                                          </p:val>
                                        </p:tav>
                                        <p:tav tm="100000">
                                          <p:val>
                                            <p:strVal val="#ppt_x"/>
                                          </p:val>
                                        </p:tav>
                                      </p:tavLst>
                                    </p:anim>
                                    <p:anim calcmode="lin" valueType="num">
                                      <p:cBhvr additive="base">
                                        <p:cTn id="147" dur="2500" fill="hold"/>
                                        <p:tgtEl>
                                          <p:spTgt spid="126"/>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138"/>
                                        </p:tgtEl>
                                        <p:attrNameLst>
                                          <p:attrName>style.visibility</p:attrName>
                                        </p:attrNameLst>
                                      </p:cBhvr>
                                      <p:to>
                                        <p:strVal val="visible"/>
                                      </p:to>
                                    </p:set>
                                    <p:anim calcmode="lin" valueType="num">
                                      <p:cBhvr additive="base">
                                        <p:cTn id="150" dur="2500" fill="hold"/>
                                        <p:tgtEl>
                                          <p:spTgt spid="138"/>
                                        </p:tgtEl>
                                        <p:attrNameLst>
                                          <p:attrName>ppt_x</p:attrName>
                                        </p:attrNameLst>
                                      </p:cBhvr>
                                      <p:tavLst>
                                        <p:tav tm="0">
                                          <p:val>
                                            <p:strVal val="0-#ppt_w/2"/>
                                          </p:val>
                                        </p:tav>
                                        <p:tav tm="100000">
                                          <p:val>
                                            <p:strVal val="#ppt_x"/>
                                          </p:val>
                                        </p:tav>
                                      </p:tavLst>
                                    </p:anim>
                                    <p:anim calcmode="lin" valueType="num">
                                      <p:cBhvr additive="base">
                                        <p:cTn id="151" dur="2500" fill="hold"/>
                                        <p:tgtEl>
                                          <p:spTgt spid="138"/>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127"/>
                                        </p:tgtEl>
                                        <p:attrNameLst>
                                          <p:attrName>style.visibility</p:attrName>
                                        </p:attrNameLst>
                                      </p:cBhvr>
                                      <p:to>
                                        <p:strVal val="visible"/>
                                      </p:to>
                                    </p:set>
                                    <p:anim calcmode="lin" valueType="num">
                                      <p:cBhvr additive="base">
                                        <p:cTn id="154" dur="2500" fill="hold"/>
                                        <p:tgtEl>
                                          <p:spTgt spid="127"/>
                                        </p:tgtEl>
                                        <p:attrNameLst>
                                          <p:attrName>ppt_x</p:attrName>
                                        </p:attrNameLst>
                                      </p:cBhvr>
                                      <p:tavLst>
                                        <p:tav tm="0">
                                          <p:val>
                                            <p:strVal val="0-#ppt_w/2"/>
                                          </p:val>
                                        </p:tav>
                                        <p:tav tm="100000">
                                          <p:val>
                                            <p:strVal val="#ppt_x"/>
                                          </p:val>
                                        </p:tav>
                                      </p:tavLst>
                                    </p:anim>
                                    <p:anim calcmode="lin" valueType="num">
                                      <p:cBhvr additive="base">
                                        <p:cTn id="155" dur="2500" fill="hold"/>
                                        <p:tgtEl>
                                          <p:spTgt spid="127"/>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136"/>
                                        </p:tgtEl>
                                        <p:attrNameLst>
                                          <p:attrName>style.visibility</p:attrName>
                                        </p:attrNameLst>
                                      </p:cBhvr>
                                      <p:to>
                                        <p:strVal val="visible"/>
                                      </p:to>
                                    </p:set>
                                    <p:anim calcmode="lin" valueType="num">
                                      <p:cBhvr additive="base">
                                        <p:cTn id="158" dur="2500" fill="hold"/>
                                        <p:tgtEl>
                                          <p:spTgt spid="136"/>
                                        </p:tgtEl>
                                        <p:attrNameLst>
                                          <p:attrName>ppt_x</p:attrName>
                                        </p:attrNameLst>
                                      </p:cBhvr>
                                      <p:tavLst>
                                        <p:tav tm="0">
                                          <p:val>
                                            <p:strVal val="0-#ppt_w/2"/>
                                          </p:val>
                                        </p:tav>
                                        <p:tav tm="100000">
                                          <p:val>
                                            <p:strVal val="#ppt_x"/>
                                          </p:val>
                                        </p:tav>
                                      </p:tavLst>
                                    </p:anim>
                                    <p:anim calcmode="lin" valueType="num">
                                      <p:cBhvr additive="base">
                                        <p:cTn id="159" dur="2500" fill="hold"/>
                                        <p:tgtEl>
                                          <p:spTgt spid="136"/>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131"/>
                                        </p:tgtEl>
                                        <p:attrNameLst>
                                          <p:attrName>style.visibility</p:attrName>
                                        </p:attrNameLst>
                                      </p:cBhvr>
                                      <p:to>
                                        <p:strVal val="visible"/>
                                      </p:to>
                                    </p:set>
                                    <p:anim calcmode="lin" valueType="num">
                                      <p:cBhvr additive="base">
                                        <p:cTn id="162" dur="2500" fill="hold"/>
                                        <p:tgtEl>
                                          <p:spTgt spid="131"/>
                                        </p:tgtEl>
                                        <p:attrNameLst>
                                          <p:attrName>ppt_x</p:attrName>
                                        </p:attrNameLst>
                                      </p:cBhvr>
                                      <p:tavLst>
                                        <p:tav tm="0">
                                          <p:val>
                                            <p:strVal val="0-#ppt_w/2"/>
                                          </p:val>
                                        </p:tav>
                                        <p:tav tm="100000">
                                          <p:val>
                                            <p:strVal val="#ppt_x"/>
                                          </p:val>
                                        </p:tav>
                                      </p:tavLst>
                                    </p:anim>
                                    <p:anim calcmode="lin" valueType="num">
                                      <p:cBhvr additive="base">
                                        <p:cTn id="163" dur="2500" fill="hold"/>
                                        <p:tgtEl>
                                          <p:spTgt spid="131"/>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137"/>
                                        </p:tgtEl>
                                        <p:attrNameLst>
                                          <p:attrName>style.visibility</p:attrName>
                                        </p:attrNameLst>
                                      </p:cBhvr>
                                      <p:to>
                                        <p:strVal val="visible"/>
                                      </p:to>
                                    </p:set>
                                    <p:anim calcmode="lin" valueType="num">
                                      <p:cBhvr additive="base">
                                        <p:cTn id="166" dur="2500" fill="hold"/>
                                        <p:tgtEl>
                                          <p:spTgt spid="137"/>
                                        </p:tgtEl>
                                        <p:attrNameLst>
                                          <p:attrName>ppt_x</p:attrName>
                                        </p:attrNameLst>
                                      </p:cBhvr>
                                      <p:tavLst>
                                        <p:tav tm="0">
                                          <p:val>
                                            <p:strVal val="0-#ppt_w/2"/>
                                          </p:val>
                                        </p:tav>
                                        <p:tav tm="100000">
                                          <p:val>
                                            <p:strVal val="#ppt_x"/>
                                          </p:val>
                                        </p:tav>
                                      </p:tavLst>
                                    </p:anim>
                                    <p:anim calcmode="lin" valueType="num">
                                      <p:cBhvr additive="base">
                                        <p:cTn id="167" dur="2500" fill="hold"/>
                                        <p:tgtEl>
                                          <p:spTgt spid="137"/>
                                        </p:tgtEl>
                                        <p:attrNameLst>
                                          <p:attrName>ppt_y</p:attrName>
                                        </p:attrNameLst>
                                      </p:cBhvr>
                                      <p:tavLst>
                                        <p:tav tm="0">
                                          <p:val>
                                            <p:strVal val="1+#ppt_h/2"/>
                                          </p:val>
                                        </p:tav>
                                        <p:tav tm="100000">
                                          <p:val>
                                            <p:strVal val="#ppt_y"/>
                                          </p:val>
                                        </p:tav>
                                      </p:tavLst>
                                    </p:anim>
                                  </p:childTnLst>
                                </p:cTn>
                              </p:par>
                              <p:par>
                                <p:cTn id="168" presetID="2" presetClass="entr" presetSubtype="12" fill="hold" grpId="0" nodeType="withEffect">
                                  <p:stCondLst>
                                    <p:cond delay="0"/>
                                  </p:stCondLst>
                                  <p:childTnLst>
                                    <p:set>
                                      <p:cBhvr>
                                        <p:cTn id="169" dur="1" fill="hold">
                                          <p:stCondLst>
                                            <p:cond delay="0"/>
                                          </p:stCondLst>
                                        </p:cTn>
                                        <p:tgtEl>
                                          <p:spTgt spid="132"/>
                                        </p:tgtEl>
                                        <p:attrNameLst>
                                          <p:attrName>style.visibility</p:attrName>
                                        </p:attrNameLst>
                                      </p:cBhvr>
                                      <p:to>
                                        <p:strVal val="visible"/>
                                      </p:to>
                                    </p:set>
                                    <p:anim calcmode="lin" valueType="num">
                                      <p:cBhvr additive="base">
                                        <p:cTn id="170" dur="2500" fill="hold"/>
                                        <p:tgtEl>
                                          <p:spTgt spid="132"/>
                                        </p:tgtEl>
                                        <p:attrNameLst>
                                          <p:attrName>ppt_x</p:attrName>
                                        </p:attrNameLst>
                                      </p:cBhvr>
                                      <p:tavLst>
                                        <p:tav tm="0">
                                          <p:val>
                                            <p:strVal val="0-#ppt_w/2"/>
                                          </p:val>
                                        </p:tav>
                                        <p:tav tm="100000">
                                          <p:val>
                                            <p:strVal val="#ppt_x"/>
                                          </p:val>
                                        </p:tav>
                                      </p:tavLst>
                                    </p:anim>
                                    <p:anim calcmode="lin" valueType="num">
                                      <p:cBhvr additive="base">
                                        <p:cTn id="171" dur="2500" fill="hold"/>
                                        <p:tgtEl>
                                          <p:spTgt spid="132"/>
                                        </p:tgtEl>
                                        <p:attrNameLst>
                                          <p:attrName>ppt_y</p:attrName>
                                        </p:attrNameLst>
                                      </p:cBhvr>
                                      <p:tavLst>
                                        <p:tav tm="0">
                                          <p:val>
                                            <p:strVal val="1+#ppt_h/2"/>
                                          </p:val>
                                        </p:tav>
                                        <p:tav tm="100000">
                                          <p:val>
                                            <p:strVal val="#ppt_y"/>
                                          </p:val>
                                        </p:tav>
                                      </p:tavLst>
                                    </p:anim>
                                  </p:childTnLst>
                                </p:cTn>
                              </p:par>
                              <p:par>
                                <p:cTn id="172" presetID="2" presetClass="entr" presetSubtype="12" fill="hold" grpId="0" nodeType="withEffect">
                                  <p:stCondLst>
                                    <p:cond delay="0"/>
                                  </p:stCondLst>
                                  <p:childTnLst>
                                    <p:set>
                                      <p:cBhvr>
                                        <p:cTn id="173" dur="1" fill="hold">
                                          <p:stCondLst>
                                            <p:cond delay="0"/>
                                          </p:stCondLst>
                                        </p:cTn>
                                        <p:tgtEl>
                                          <p:spTgt spid="128"/>
                                        </p:tgtEl>
                                        <p:attrNameLst>
                                          <p:attrName>style.visibility</p:attrName>
                                        </p:attrNameLst>
                                      </p:cBhvr>
                                      <p:to>
                                        <p:strVal val="visible"/>
                                      </p:to>
                                    </p:set>
                                    <p:anim calcmode="lin" valueType="num">
                                      <p:cBhvr additive="base">
                                        <p:cTn id="174" dur="2500" fill="hold"/>
                                        <p:tgtEl>
                                          <p:spTgt spid="128"/>
                                        </p:tgtEl>
                                        <p:attrNameLst>
                                          <p:attrName>ppt_x</p:attrName>
                                        </p:attrNameLst>
                                      </p:cBhvr>
                                      <p:tavLst>
                                        <p:tav tm="0">
                                          <p:val>
                                            <p:strVal val="0-#ppt_w/2"/>
                                          </p:val>
                                        </p:tav>
                                        <p:tav tm="100000">
                                          <p:val>
                                            <p:strVal val="#ppt_x"/>
                                          </p:val>
                                        </p:tav>
                                      </p:tavLst>
                                    </p:anim>
                                    <p:anim calcmode="lin" valueType="num">
                                      <p:cBhvr additive="base">
                                        <p:cTn id="175" dur="2500" fill="hold"/>
                                        <p:tgtEl>
                                          <p:spTgt spid="128"/>
                                        </p:tgtEl>
                                        <p:attrNameLst>
                                          <p:attrName>ppt_y</p:attrName>
                                        </p:attrNameLst>
                                      </p:cBhvr>
                                      <p:tavLst>
                                        <p:tav tm="0">
                                          <p:val>
                                            <p:strVal val="1+#ppt_h/2"/>
                                          </p:val>
                                        </p:tav>
                                        <p:tav tm="100000">
                                          <p:val>
                                            <p:strVal val="#ppt_y"/>
                                          </p:val>
                                        </p:tav>
                                      </p:tavLst>
                                    </p:anim>
                                  </p:childTnLst>
                                </p:cTn>
                              </p:par>
                              <p:par>
                                <p:cTn id="176" presetID="2" presetClass="entr" presetSubtype="12" fill="hold" grpId="0" nodeType="withEffect">
                                  <p:stCondLst>
                                    <p:cond delay="0"/>
                                  </p:stCondLst>
                                  <p:childTnLst>
                                    <p:set>
                                      <p:cBhvr>
                                        <p:cTn id="177" dur="1" fill="hold">
                                          <p:stCondLst>
                                            <p:cond delay="0"/>
                                          </p:stCondLst>
                                        </p:cTn>
                                        <p:tgtEl>
                                          <p:spTgt spid="129"/>
                                        </p:tgtEl>
                                        <p:attrNameLst>
                                          <p:attrName>style.visibility</p:attrName>
                                        </p:attrNameLst>
                                      </p:cBhvr>
                                      <p:to>
                                        <p:strVal val="visible"/>
                                      </p:to>
                                    </p:set>
                                    <p:anim calcmode="lin" valueType="num">
                                      <p:cBhvr additive="base">
                                        <p:cTn id="178" dur="2500" fill="hold"/>
                                        <p:tgtEl>
                                          <p:spTgt spid="129"/>
                                        </p:tgtEl>
                                        <p:attrNameLst>
                                          <p:attrName>ppt_x</p:attrName>
                                        </p:attrNameLst>
                                      </p:cBhvr>
                                      <p:tavLst>
                                        <p:tav tm="0">
                                          <p:val>
                                            <p:strVal val="0-#ppt_w/2"/>
                                          </p:val>
                                        </p:tav>
                                        <p:tav tm="100000">
                                          <p:val>
                                            <p:strVal val="#ppt_x"/>
                                          </p:val>
                                        </p:tav>
                                      </p:tavLst>
                                    </p:anim>
                                    <p:anim calcmode="lin" valueType="num">
                                      <p:cBhvr additive="base">
                                        <p:cTn id="179" dur="2500" fill="hold"/>
                                        <p:tgtEl>
                                          <p:spTgt spid="129"/>
                                        </p:tgtEl>
                                        <p:attrNameLst>
                                          <p:attrName>ppt_y</p:attrName>
                                        </p:attrNameLst>
                                      </p:cBhvr>
                                      <p:tavLst>
                                        <p:tav tm="0">
                                          <p:val>
                                            <p:strVal val="1+#ppt_h/2"/>
                                          </p:val>
                                        </p:tav>
                                        <p:tav tm="100000">
                                          <p:val>
                                            <p:strVal val="#ppt_y"/>
                                          </p:val>
                                        </p:tav>
                                      </p:tavLst>
                                    </p:anim>
                                  </p:childTnLst>
                                </p:cTn>
                              </p:par>
                              <p:par>
                                <p:cTn id="180" presetID="2" presetClass="entr" presetSubtype="12" fill="hold" grpId="0" nodeType="withEffect">
                                  <p:stCondLst>
                                    <p:cond delay="0"/>
                                  </p:stCondLst>
                                  <p:childTnLst>
                                    <p:set>
                                      <p:cBhvr>
                                        <p:cTn id="181" dur="1" fill="hold">
                                          <p:stCondLst>
                                            <p:cond delay="0"/>
                                          </p:stCondLst>
                                        </p:cTn>
                                        <p:tgtEl>
                                          <p:spTgt spid="133"/>
                                        </p:tgtEl>
                                        <p:attrNameLst>
                                          <p:attrName>style.visibility</p:attrName>
                                        </p:attrNameLst>
                                      </p:cBhvr>
                                      <p:to>
                                        <p:strVal val="visible"/>
                                      </p:to>
                                    </p:set>
                                    <p:anim calcmode="lin" valueType="num">
                                      <p:cBhvr additive="base">
                                        <p:cTn id="182" dur="2500" fill="hold"/>
                                        <p:tgtEl>
                                          <p:spTgt spid="133"/>
                                        </p:tgtEl>
                                        <p:attrNameLst>
                                          <p:attrName>ppt_x</p:attrName>
                                        </p:attrNameLst>
                                      </p:cBhvr>
                                      <p:tavLst>
                                        <p:tav tm="0">
                                          <p:val>
                                            <p:strVal val="0-#ppt_w/2"/>
                                          </p:val>
                                        </p:tav>
                                        <p:tav tm="100000">
                                          <p:val>
                                            <p:strVal val="#ppt_x"/>
                                          </p:val>
                                        </p:tav>
                                      </p:tavLst>
                                    </p:anim>
                                    <p:anim calcmode="lin" valueType="num">
                                      <p:cBhvr additive="base">
                                        <p:cTn id="183" dur="2500" fill="hold"/>
                                        <p:tgtEl>
                                          <p:spTgt spid="133"/>
                                        </p:tgtEl>
                                        <p:attrNameLst>
                                          <p:attrName>ppt_y</p:attrName>
                                        </p:attrNameLst>
                                      </p:cBhvr>
                                      <p:tavLst>
                                        <p:tav tm="0">
                                          <p:val>
                                            <p:strVal val="1+#ppt_h/2"/>
                                          </p:val>
                                        </p:tav>
                                        <p:tav tm="100000">
                                          <p:val>
                                            <p:strVal val="#ppt_y"/>
                                          </p:val>
                                        </p:tav>
                                      </p:tavLst>
                                    </p:anim>
                                  </p:childTnLst>
                                </p:cTn>
                              </p:par>
                              <p:par>
                                <p:cTn id="184" presetID="2" presetClass="entr" presetSubtype="12" fill="hold" grpId="0" nodeType="withEffect">
                                  <p:stCondLst>
                                    <p:cond delay="0"/>
                                  </p:stCondLst>
                                  <p:childTnLst>
                                    <p:set>
                                      <p:cBhvr>
                                        <p:cTn id="185" dur="1" fill="hold">
                                          <p:stCondLst>
                                            <p:cond delay="0"/>
                                          </p:stCondLst>
                                        </p:cTn>
                                        <p:tgtEl>
                                          <p:spTgt spid="134"/>
                                        </p:tgtEl>
                                        <p:attrNameLst>
                                          <p:attrName>style.visibility</p:attrName>
                                        </p:attrNameLst>
                                      </p:cBhvr>
                                      <p:to>
                                        <p:strVal val="visible"/>
                                      </p:to>
                                    </p:set>
                                    <p:anim calcmode="lin" valueType="num">
                                      <p:cBhvr additive="base">
                                        <p:cTn id="186" dur="2500" fill="hold"/>
                                        <p:tgtEl>
                                          <p:spTgt spid="134"/>
                                        </p:tgtEl>
                                        <p:attrNameLst>
                                          <p:attrName>ppt_x</p:attrName>
                                        </p:attrNameLst>
                                      </p:cBhvr>
                                      <p:tavLst>
                                        <p:tav tm="0">
                                          <p:val>
                                            <p:strVal val="0-#ppt_w/2"/>
                                          </p:val>
                                        </p:tav>
                                        <p:tav tm="100000">
                                          <p:val>
                                            <p:strVal val="#ppt_x"/>
                                          </p:val>
                                        </p:tav>
                                      </p:tavLst>
                                    </p:anim>
                                    <p:anim calcmode="lin" valueType="num">
                                      <p:cBhvr additive="base">
                                        <p:cTn id="187" dur="2500" fill="hold"/>
                                        <p:tgtEl>
                                          <p:spTgt spid="134"/>
                                        </p:tgtEl>
                                        <p:attrNameLst>
                                          <p:attrName>ppt_y</p:attrName>
                                        </p:attrNameLst>
                                      </p:cBhvr>
                                      <p:tavLst>
                                        <p:tav tm="0">
                                          <p:val>
                                            <p:strVal val="1+#ppt_h/2"/>
                                          </p:val>
                                        </p:tav>
                                        <p:tav tm="100000">
                                          <p:val>
                                            <p:strVal val="#ppt_y"/>
                                          </p:val>
                                        </p:tav>
                                      </p:tavLst>
                                    </p:anim>
                                  </p:childTnLst>
                                </p:cTn>
                              </p:par>
                              <p:par>
                                <p:cTn id="188" presetID="2" presetClass="entr" presetSubtype="9" fill="hold" grpId="0" nodeType="withEffect">
                                  <p:stCondLst>
                                    <p:cond delay="0"/>
                                  </p:stCondLst>
                                  <p:childTnLst>
                                    <p:set>
                                      <p:cBhvr>
                                        <p:cTn id="189" dur="1" fill="hold">
                                          <p:stCondLst>
                                            <p:cond delay="0"/>
                                          </p:stCondLst>
                                        </p:cTn>
                                        <p:tgtEl>
                                          <p:spTgt spid="123"/>
                                        </p:tgtEl>
                                        <p:attrNameLst>
                                          <p:attrName>style.visibility</p:attrName>
                                        </p:attrNameLst>
                                      </p:cBhvr>
                                      <p:to>
                                        <p:strVal val="visible"/>
                                      </p:to>
                                    </p:set>
                                    <p:anim calcmode="lin" valueType="num">
                                      <p:cBhvr additive="base">
                                        <p:cTn id="190" dur="2500" fill="hold"/>
                                        <p:tgtEl>
                                          <p:spTgt spid="123"/>
                                        </p:tgtEl>
                                        <p:attrNameLst>
                                          <p:attrName>ppt_x</p:attrName>
                                        </p:attrNameLst>
                                      </p:cBhvr>
                                      <p:tavLst>
                                        <p:tav tm="0">
                                          <p:val>
                                            <p:strVal val="0-#ppt_w/2"/>
                                          </p:val>
                                        </p:tav>
                                        <p:tav tm="100000">
                                          <p:val>
                                            <p:strVal val="#ppt_x"/>
                                          </p:val>
                                        </p:tav>
                                      </p:tavLst>
                                    </p:anim>
                                    <p:anim calcmode="lin" valueType="num">
                                      <p:cBhvr additive="base">
                                        <p:cTn id="191" dur="2500" fill="hold"/>
                                        <p:tgtEl>
                                          <p:spTgt spid="123"/>
                                        </p:tgtEl>
                                        <p:attrNameLst>
                                          <p:attrName>ppt_y</p:attrName>
                                        </p:attrNameLst>
                                      </p:cBhvr>
                                      <p:tavLst>
                                        <p:tav tm="0">
                                          <p:val>
                                            <p:strVal val="0-#ppt_h/2"/>
                                          </p:val>
                                        </p:tav>
                                        <p:tav tm="100000">
                                          <p:val>
                                            <p:strVal val="#ppt_y"/>
                                          </p:val>
                                        </p:tav>
                                      </p:tavLst>
                                    </p:anim>
                                  </p:childTnLst>
                                </p:cTn>
                              </p:par>
                              <p:par>
                                <p:cTn id="192" presetID="2" presetClass="entr" presetSubtype="9" fill="hold" grpId="0" nodeType="withEffect">
                                  <p:stCondLst>
                                    <p:cond delay="0"/>
                                  </p:stCondLst>
                                  <p:childTnLst>
                                    <p:set>
                                      <p:cBhvr>
                                        <p:cTn id="193" dur="1" fill="hold">
                                          <p:stCondLst>
                                            <p:cond delay="0"/>
                                          </p:stCondLst>
                                        </p:cTn>
                                        <p:tgtEl>
                                          <p:spTgt spid="119"/>
                                        </p:tgtEl>
                                        <p:attrNameLst>
                                          <p:attrName>style.visibility</p:attrName>
                                        </p:attrNameLst>
                                      </p:cBhvr>
                                      <p:to>
                                        <p:strVal val="visible"/>
                                      </p:to>
                                    </p:set>
                                    <p:anim calcmode="lin" valueType="num">
                                      <p:cBhvr additive="base">
                                        <p:cTn id="194" dur="2500" fill="hold"/>
                                        <p:tgtEl>
                                          <p:spTgt spid="119"/>
                                        </p:tgtEl>
                                        <p:attrNameLst>
                                          <p:attrName>ppt_x</p:attrName>
                                        </p:attrNameLst>
                                      </p:cBhvr>
                                      <p:tavLst>
                                        <p:tav tm="0">
                                          <p:val>
                                            <p:strVal val="0-#ppt_w/2"/>
                                          </p:val>
                                        </p:tav>
                                        <p:tav tm="100000">
                                          <p:val>
                                            <p:strVal val="#ppt_x"/>
                                          </p:val>
                                        </p:tav>
                                      </p:tavLst>
                                    </p:anim>
                                    <p:anim calcmode="lin" valueType="num">
                                      <p:cBhvr additive="base">
                                        <p:cTn id="195" dur="2500" fill="hold"/>
                                        <p:tgtEl>
                                          <p:spTgt spid="119"/>
                                        </p:tgtEl>
                                        <p:attrNameLst>
                                          <p:attrName>ppt_y</p:attrName>
                                        </p:attrNameLst>
                                      </p:cBhvr>
                                      <p:tavLst>
                                        <p:tav tm="0">
                                          <p:val>
                                            <p:strVal val="0-#ppt_h/2"/>
                                          </p:val>
                                        </p:tav>
                                        <p:tav tm="100000">
                                          <p:val>
                                            <p:strVal val="#ppt_y"/>
                                          </p:val>
                                        </p:tav>
                                      </p:tavLst>
                                    </p:anim>
                                  </p:childTnLst>
                                </p:cTn>
                              </p:par>
                              <p:par>
                                <p:cTn id="196" presetID="2" presetClass="entr" presetSubtype="9" fill="hold" grpId="0" nodeType="withEffect">
                                  <p:stCondLst>
                                    <p:cond delay="0"/>
                                  </p:stCondLst>
                                  <p:childTnLst>
                                    <p:set>
                                      <p:cBhvr>
                                        <p:cTn id="197" dur="1" fill="hold">
                                          <p:stCondLst>
                                            <p:cond delay="0"/>
                                          </p:stCondLst>
                                        </p:cTn>
                                        <p:tgtEl>
                                          <p:spTgt spid="109"/>
                                        </p:tgtEl>
                                        <p:attrNameLst>
                                          <p:attrName>style.visibility</p:attrName>
                                        </p:attrNameLst>
                                      </p:cBhvr>
                                      <p:to>
                                        <p:strVal val="visible"/>
                                      </p:to>
                                    </p:set>
                                    <p:anim calcmode="lin" valueType="num">
                                      <p:cBhvr additive="base">
                                        <p:cTn id="198" dur="2500" fill="hold"/>
                                        <p:tgtEl>
                                          <p:spTgt spid="109"/>
                                        </p:tgtEl>
                                        <p:attrNameLst>
                                          <p:attrName>ppt_x</p:attrName>
                                        </p:attrNameLst>
                                      </p:cBhvr>
                                      <p:tavLst>
                                        <p:tav tm="0">
                                          <p:val>
                                            <p:strVal val="0-#ppt_w/2"/>
                                          </p:val>
                                        </p:tav>
                                        <p:tav tm="100000">
                                          <p:val>
                                            <p:strVal val="#ppt_x"/>
                                          </p:val>
                                        </p:tav>
                                      </p:tavLst>
                                    </p:anim>
                                    <p:anim calcmode="lin" valueType="num">
                                      <p:cBhvr additive="base">
                                        <p:cTn id="199" dur="2500" fill="hold"/>
                                        <p:tgtEl>
                                          <p:spTgt spid="109"/>
                                        </p:tgtEl>
                                        <p:attrNameLst>
                                          <p:attrName>ppt_y</p:attrName>
                                        </p:attrNameLst>
                                      </p:cBhvr>
                                      <p:tavLst>
                                        <p:tav tm="0">
                                          <p:val>
                                            <p:strVal val="0-#ppt_h/2"/>
                                          </p:val>
                                        </p:tav>
                                        <p:tav tm="100000">
                                          <p:val>
                                            <p:strVal val="#ppt_y"/>
                                          </p:val>
                                        </p:tav>
                                      </p:tavLst>
                                    </p:anim>
                                  </p:childTnLst>
                                </p:cTn>
                              </p:par>
                              <p:par>
                                <p:cTn id="200" presetID="2" presetClass="entr" presetSubtype="9" fill="hold" grpId="0" nodeType="withEffect">
                                  <p:stCondLst>
                                    <p:cond delay="0"/>
                                  </p:stCondLst>
                                  <p:childTnLst>
                                    <p:set>
                                      <p:cBhvr>
                                        <p:cTn id="201" dur="1" fill="hold">
                                          <p:stCondLst>
                                            <p:cond delay="0"/>
                                          </p:stCondLst>
                                        </p:cTn>
                                        <p:tgtEl>
                                          <p:spTgt spid="120"/>
                                        </p:tgtEl>
                                        <p:attrNameLst>
                                          <p:attrName>style.visibility</p:attrName>
                                        </p:attrNameLst>
                                      </p:cBhvr>
                                      <p:to>
                                        <p:strVal val="visible"/>
                                      </p:to>
                                    </p:set>
                                    <p:anim calcmode="lin" valueType="num">
                                      <p:cBhvr additive="base">
                                        <p:cTn id="202" dur="2500" fill="hold"/>
                                        <p:tgtEl>
                                          <p:spTgt spid="120"/>
                                        </p:tgtEl>
                                        <p:attrNameLst>
                                          <p:attrName>ppt_x</p:attrName>
                                        </p:attrNameLst>
                                      </p:cBhvr>
                                      <p:tavLst>
                                        <p:tav tm="0">
                                          <p:val>
                                            <p:strVal val="0-#ppt_w/2"/>
                                          </p:val>
                                        </p:tav>
                                        <p:tav tm="100000">
                                          <p:val>
                                            <p:strVal val="#ppt_x"/>
                                          </p:val>
                                        </p:tav>
                                      </p:tavLst>
                                    </p:anim>
                                    <p:anim calcmode="lin" valueType="num">
                                      <p:cBhvr additive="base">
                                        <p:cTn id="203" dur="2500" fill="hold"/>
                                        <p:tgtEl>
                                          <p:spTgt spid="120"/>
                                        </p:tgtEl>
                                        <p:attrNameLst>
                                          <p:attrName>ppt_y</p:attrName>
                                        </p:attrNameLst>
                                      </p:cBhvr>
                                      <p:tavLst>
                                        <p:tav tm="0">
                                          <p:val>
                                            <p:strVal val="0-#ppt_h/2"/>
                                          </p:val>
                                        </p:tav>
                                        <p:tav tm="100000">
                                          <p:val>
                                            <p:strVal val="#ppt_y"/>
                                          </p:val>
                                        </p:tav>
                                      </p:tavLst>
                                    </p:anim>
                                  </p:childTnLst>
                                </p:cTn>
                              </p:par>
                              <p:par>
                                <p:cTn id="204" presetID="2" presetClass="entr" presetSubtype="9" fill="hold" grpId="0" nodeType="withEffect">
                                  <p:stCondLst>
                                    <p:cond delay="0"/>
                                  </p:stCondLst>
                                  <p:childTnLst>
                                    <p:set>
                                      <p:cBhvr>
                                        <p:cTn id="205" dur="1" fill="hold">
                                          <p:stCondLst>
                                            <p:cond delay="0"/>
                                          </p:stCondLst>
                                        </p:cTn>
                                        <p:tgtEl>
                                          <p:spTgt spid="110"/>
                                        </p:tgtEl>
                                        <p:attrNameLst>
                                          <p:attrName>style.visibility</p:attrName>
                                        </p:attrNameLst>
                                      </p:cBhvr>
                                      <p:to>
                                        <p:strVal val="visible"/>
                                      </p:to>
                                    </p:set>
                                    <p:anim calcmode="lin" valueType="num">
                                      <p:cBhvr additive="base">
                                        <p:cTn id="206" dur="2500" fill="hold"/>
                                        <p:tgtEl>
                                          <p:spTgt spid="110"/>
                                        </p:tgtEl>
                                        <p:attrNameLst>
                                          <p:attrName>ppt_x</p:attrName>
                                        </p:attrNameLst>
                                      </p:cBhvr>
                                      <p:tavLst>
                                        <p:tav tm="0">
                                          <p:val>
                                            <p:strVal val="0-#ppt_w/2"/>
                                          </p:val>
                                        </p:tav>
                                        <p:tav tm="100000">
                                          <p:val>
                                            <p:strVal val="#ppt_x"/>
                                          </p:val>
                                        </p:tav>
                                      </p:tavLst>
                                    </p:anim>
                                    <p:anim calcmode="lin" valueType="num">
                                      <p:cBhvr additive="base">
                                        <p:cTn id="207" dur="2500" fill="hold"/>
                                        <p:tgtEl>
                                          <p:spTgt spid="110"/>
                                        </p:tgtEl>
                                        <p:attrNameLst>
                                          <p:attrName>ppt_y</p:attrName>
                                        </p:attrNameLst>
                                      </p:cBhvr>
                                      <p:tavLst>
                                        <p:tav tm="0">
                                          <p:val>
                                            <p:strVal val="0-#ppt_h/2"/>
                                          </p:val>
                                        </p:tav>
                                        <p:tav tm="100000">
                                          <p:val>
                                            <p:strVal val="#ppt_y"/>
                                          </p:val>
                                        </p:tav>
                                      </p:tavLst>
                                    </p:anim>
                                  </p:childTnLst>
                                </p:cTn>
                              </p:par>
                              <p:par>
                                <p:cTn id="208" presetID="2" presetClass="entr" presetSubtype="9" fill="hold" grpId="0" nodeType="withEffect">
                                  <p:stCondLst>
                                    <p:cond delay="0"/>
                                  </p:stCondLst>
                                  <p:childTnLst>
                                    <p:set>
                                      <p:cBhvr>
                                        <p:cTn id="209" dur="1" fill="hold">
                                          <p:stCondLst>
                                            <p:cond delay="0"/>
                                          </p:stCondLst>
                                        </p:cTn>
                                        <p:tgtEl>
                                          <p:spTgt spid="121"/>
                                        </p:tgtEl>
                                        <p:attrNameLst>
                                          <p:attrName>style.visibility</p:attrName>
                                        </p:attrNameLst>
                                      </p:cBhvr>
                                      <p:to>
                                        <p:strVal val="visible"/>
                                      </p:to>
                                    </p:set>
                                    <p:anim calcmode="lin" valueType="num">
                                      <p:cBhvr additive="base">
                                        <p:cTn id="210" dur="2500" fill="hold"/>
                                        <p:tgtEl>
                                          <p:spTgt spid="121"/>
                                        </p:tgtEl>
                                        <p:attrNameLst>
                                          <p:attrName>ppt_x</p:attrName>
                                        </p:attrNameLst>
                                      </p:cBhvr>
                                      <p:tavLst>
                                        <p:tav tm="0">
                                          <p:val>
                                            <p:strVal val="0-#ppt_w/2"/>
                                          </p:val>
                                        </p:tav>
                                        <p:tav tm="100000">
                                          <p:val>
                                            <p:strVal val="#ppt_x"/>
                                          </p:val>
                                        </p:tav>
                                      </p:tavLst>
                                    </p:anim>
                                    <p:anim calcmode="lin" valueType="num">
                                      <p:cBhvr additive="base">
                                        <p:cTn id="211" dur="2500" fill="hold"/>
                                        <p:tgtEl>
                                          <p:spTgt spid="121"/>
                                        </p:tgtEl>
                                        <p:attrNameLst>
                                          <p:attrName>ppt_y</p:attrName>
                                        </p:attrNameLst>
                                      </p:cBhvr>
                                      <p:tavLst>
                                        <p:tav tm="0">
                                          <p:val>
                                            <p:strVal val="0-#ppt_h/2"/>
                                          </p:val>
                                        </p:tav>
                                        <p:tav tm="100000">
                                          <p:val>
                                            <p:strVal val="#ppt_y"/>
                                          </p:val>
                                        </p:tav>
                                      </p:tavLst>
                                    </p:anim>
                                  </p:childTnLst>
                                </p:cTn>
                              </p:par>
                              <p:par>
                                <p:cTn id="212" presetID="2" presetClass="entr" presetSubtype="9" fill="hold" grpId="0" nodeType="withEffect">
                                  <p:stCondLst>
                                    <p:cond delay="0"/>
                                  </p:stCondLst>
                                  <p:childTnLst>
                                    <p:set>
                                      <p:cBhvr>
                                        <p:cTn id="213" dur="1" fill="hold">
                                          <p:stCondLst>
                                            <p:cond delay="0"/>
                                          </p:stCondLst>
                                        </p:cTn>
                                        <p:tgtEl>
                                          <p:spTgt spid="122"/>
                                        </p:tgtEl>
                                        <p:attrNameLst>
                                          <p:attrName>style.visibility</p:attrName>
                                        </p:attrNameLst>
                                      </p:cBhvr>
                                      <p:to>
                                        <p:strVal val="visible"/>
                                      </p:to>
                                    </p:set>
                                    <p:anim calcmode="lin" valueType="num">
                                      <p:cBhvr additive="base">
                                        <p:cTn id="214" dur="2500" fill="hold"/>
                                        <p:tgtEl>
                                          <p:spTgt spid="122"/>
                                        </p:tgtEl>
                                        <p:attrNameLst>
                                          <p:attrName>ppt_x</p:attrName>
                                        </p:attrNameLst>
                                      </p:cBhvr>
                                      <p:tavLst>
                                        <p:tav tm="0">
                                          <p:val>
                                            <p:strVal val="0-#ppt_w/2"/>
                                          </p:val>
                                        </p:tav>
                                        <p:tav tm="100000">
                                          <p:val>
                                            <p:strVal val="#ppt_x"/>
                                          </p:val>
                                        </p:tav>
                                      </p:tavLst>
                                    </p:anim>
                                    <p:anim calcmode="lin" valueType="num">
                                      <p:cBhvr additive="base">
                                        <p:cTn id="215" dur="2500" fill="hold"/>
                                        <p:tgtEl>
                                          <p:spTgt spid="122"/>
                                        </p:tgtEl>
                                        <p:attrNameLst>
                                          <p:attrName>ppt_y</p:attrName>
                                        </p:attrNameLst>
                                      </p:cBhvr>
                                      <p:tavLst>
                                        <p:tav tm="0">
                                          <p:val>
                                            <p:strVal val="0-#ppt_h/2"/>
                                          </p:val>
                                        </p:tav>
                                        <p:tav tm="100000">
                                          <p:val>
                                            <p:strVal val="#ppt_y"/>
                                          </p:val>
                                        </p:tav>
                                      </p:tavLst>
                                    </p:anim>
                                  </p:childTnLst>
                                </p:cTn>
                              </p:par>
                              <p:par>
                                <p:cTn id="216" presetID="2" presetClass="entr" presetSubtype="9" fill="hold" grpId="0" nodeType="withEffect">
                                  <p:stCondLst>
                                    <p:cond delay="0"/>
                                  </p:stCondLst>
                                  <p:childTnLst>
                                    <p:set>
                                      <p:cBhvr>
                                        <p:cTn id="217" dur="1" fill="hold">
                                          <p:stCondLst>
                                            <p:cond delay="0"/>
                                          </p:stCondLst>
                                        </p:cTn>
                                        <p:tgtEl>
                                          <p:spTgt spid="111"/>
                                        </p:tgtEl>
                                        <p:attrNameLst>
                                          <p:attrName>style.visibility</p:attrName>
                                        </p:attrNameLst>
                                      </p:cBhvr>
                                      <p:to>
                                        <p:strVal val="visible"/>
                                      </p:to>
                                    </p:set>
                                    <p:anim calcmode="lin" valueType="num">
                                      <p:cBhvr additive="base">
                                        <p:cTn id="218" dur="2500" fill="hold"/>
                                        <p:tgtEl>
                                          <p:spTgt spid="111"/>
                                        </p:tgtEl>
                                        <p:attrNameLst>
                                          <p:attrName>ppt_x</p:attrName>
                                        </p:attrNameLst>
                                      </p:cBhvr>
                                      <p:tavLst>
                                        <p:tav tm="0">
                                          <p:val>
                                            <p:strVal val="0-#ppt_w/2"/>
                                          </p:val>
                                        </p:tav>
                                        <p:tav tm="100000">
                                          <p:val>
                                            <p:strVal val="#ppt_x"/>
                                          </p:val>
                                        </p:tav>
                                      </p:tavLst>
                                    </p:anim>
                                    <p:anim calcmode="lin" valueType="num">
                                      <p:cBhvr additive="base">
                                        <p:cTn id="219" dur="2500" fill="hold"/>
                                        <p:tgtEl>
                                          <p:spTgt spid="111"/>
                                        </p:tgtEl>
                                        <p:attrNameLst>
                                          <p:attrName>ppt_y</p:attrName>
                                        </p:attrNameLst>
                                      </p:cBhvr>
                                      <p:tavLst>
                                        <p:tav tm="0">
                                          <p:val>
                                            <p:strVal val="0-#ppt_h/2"/>
                                          </p:val>
                                        </p:tav>
                                        <p:tav tm="100000">
                                          <p:val>
                                            <p:strVal val="#ppt_y"/>
                                          </p:val>
                                        </p:tav>
                                      </p:tavLst>
                                    </p:anim>
                                  </p:childTnLst>
                                </p:cTn>
                              </p:par>
                              <p:par>
                                <p:cTn id="220" presetID="2" presetClass="entr" presetSubtype="9" fill="hold" grpId="0" nodeType="withEffect">
                                  <p:stCondLst>
                                    <p:cond delay="0"/>
                                  </p:stCondLst>
                                  <p:childTnLst>
                                    <p:set>
                                      <p:cBhvr>
                                        <p:cTn id="221" dur="1" fill="hold">
                                          <p:stCondLst>
                                            <p:cond delay="0"/>
                                          </p:stCondLst>
                                        </p:cTn>
                                        <p:tgtEl>
                                          <p:spTgt spid="114"/>
                                        </p:tgtEl>
                                        <p:attrNameLst>
                                          <p:attrName>style.visibility</p:attrName>
                                        </p:attrNameLst>
                                      </p:cBhvr>
                                      <p:to>
                                        <p:strVal val="visible"/>
                                      </p:to>
                                    </p:set>
                                    <p:anim calcmode="lin" valueType="num">
                                      <p:cBhvr additive="base">
                                        <p:cTn id="222" dur="2500" fill="hold"/>
                                        <p:tgtEl>
                                          <p:spTgt spid="114"/>
                                        </p:tgtEl>
                                        <p:attrNameLst>
                                          <p:attrName>ppt_x</p:attrName>
                                        </p:attrNameLst>
                                      </p:cBhvr>
                                      <p:tavLst>
                                        <p:tav tm="0">
                                          <p:val>
                                            <p:strVal val="0-#ppt_w/2"/>
                                          </p:val>
                                        </p:tav>
                                        <p:tav tm="100000">
                                          <p:val>
                                            <p:strVal val="#ppt_x"/>
                                          </p:val>
                                        </p:tav>
                                      </p:tavLst>
                                    </p:anim>
                                    <p:anim calcmode="lin" valueType="num">
                                      <p:cBhvr additive="base">
                                        <p:cTn id="223" dur="2500" fill="hold"/>
                                        <p:tgtEl>
                                          <p:spTgt spid="114"/>
                                        </p:tgtEl>
                                        <p:attrNameLst>
                                          <p:attrName>ppt_y</p:attrName>
                                        </p:attrNameLst>
                                      </p:cBhvr>
                                      <p:tavLst>
                                        <p:tav tm="0">
                                          <p:val>
                                            <p:strVal val="0-#ppt_h/2"/>
                                          </p:val>
                                        </p:tav>
                                        <p:tav tm="100000">
                                          <p:val>
                                            <p:strVal val="#ppt_y"/>
                                          </p:val>
                                        </p:tav>
                                      </p:tavLst>
                                    </p:anim>
                                  </p:childTnLst>
                                </p:cTn>
                              </p:par>
                              <p:par>
                                <p:cTn id="224" presetID="2" presetClass="entr" presetSubtype="9" fill="hold" grpId="0" nodeType="withEffect">
                                  <p:stCondLst>
                                    <p:cond delay="0"/>
                                  </p:stCondLst>
                                  <p:childTnLst>
                                    <p:set>
                                      <p:cBhvr>
                                        <p:cTn id="225" dur="1" fill="hold">
                                          <p:stCondLst>
                                            <p:cond delay="0"/>
                                          </p:stCondLst>
                                        </p:cTn>
                                        <p:tgtEl>
                                          <p:spTgt spid="112"/>
                                        </p:tgtEl>
                                        <p:attrNameLst>
                                          <p:attrName>style.visibility</p:attrName>
                                        </p:attrNameLst>
                                      </p:cBhvr>
                                      <p:to>
                                        <p:strVal val="visible"/>
                                      </p:to>
                                    </p:set>
                                    <p:anim calcmode="lin" valueType="num">
                                      <p:cBhvr additive="base">
                                        <p:cTn id="226" dur="2500" fill="hold"/>
                                        <p:tgtEl>
                                          <p:spTgt spid="112"/>
                                        </p:tgtEl>
                                        <p:attrNameLst>
                                          <p:attrName>ppt_x</p:attrName>
                                        </p:attrNameLst>
                                      </p:cBhvr>
                                      <p:tavLst>
                                        <p:tav tm="0">
                                          <p:val>
                                            <p:strVal val="0-#ppt_w/2"/>
                                          </p:val>
                                        </p:tav>
                                        <p:tav tm="100000">
                                          <p:val>
                                            <p:strVal val="#ppt_x"/>
                                          </p:val>
                                        </p:tav>
                                      </p:tavLst>
                                    </p:anim>
                                    <p:anim calcmode="lin" valueType="num">
                                      <p:cBhvr additive="base">
                                        <p:cTn id="227" dur="2500" fill="hold"/>
                                        <p:tgtEl>
                                          <p:spTgt spid="112"/>
                                        </p:tgtEl>
                                        <p:attrNameLst>
                                          <p:attrName>ppt_y</p:attrName>
                                        </p:attrNameLst>
                                      </p:cBhvr>
                                      <p:tavLst>
                                        <p:tav tm="0">
                                          <p:val>
                                            <p:strVal val="0-#ppt_h/2"/>
                                          </p:val>
                                        </p:tav>
                                        <p:tav tm="100000">
                                          <p:val>
                                            <p:strVal val="#ppt_y"/>
                                          </p:val>
                                        </p:tav>
                                      </p:tavLst>
                                    </p:anim>
                                  </p:childTnLst>
                                </p:cTn>
                              </p:par>
                              <p:par>
                                <p:cTn id="228" presetID="2" presetClass="entr" presetSubtype="9" fill="hold" grpId="0" nodeType="withEffect">
                                  <p:stCondLst>
                                    <p:cond delay="0"/>
                                  </p:stCondLst>
                                  <p:childTnLst>
                                    <p:set>
                                      <p:cBhvr>
                                        <p:cTn id="229" dur="1" fill="hold">
                                          <p:stCondLst>
                                            <p:cond delay="0"/>
                                          </p:stCondLst>
                                        </p:cTn>
                                        <p:tgtEl>
                                          <p:spTgt spid="115"/>
                                        </p:tgtEl>
                                        <p:attrNameLst>
                                          <p:attrName>style.visibility</p:attrName>
                                        </p:attrNameLst>
                                      </p:cBhvr>
                                      <p:to>
                                        <p:strVal val="visible"/>
                                      </p:to>
                                    </p:set>
                                    <p:anim calcmode="lin" valueType="num">
                                      <p:cBhvr additive="base">
                                        <p:cTn id="230" dur="2500" fill="hold"/>
                                        <p:tgtEl>
                                          <p:spTgt spid="115"/>
                                        </p:tgtEl>
                                        <p:attrNameLst>
                                          <p:attrName>ppt_x</p:attrName>
                                        </p:attrNameLst>
                                      </p:cBhvr>
                                      <p:tavLst>
                                        <p:tav tm="0">
                                          <p:val>
                                            <p:strVal val="0-#ppt_w/2"/>
                                          </p:val>
                                        </p:tav>
                                        <p:tav tm="100000">
                                          <p:val>
                                            <p:strVal val="#ppt_x"/>
                                          </p:val>
                                        </p:tav>
                                      </p:tavLst>
                                    </p:anim>
                                    <p:anim calcmode="lin" valueType="num">
                                      <p:cBhvr additive="base">
                                        <p:cTn id="231" dur="2500" fill="hold"/>
                                        <p:tgtEl>
                                          <p:spTgt spid="115"/>
                                        </p:tgtEl>
                                        <p:attrNameLst>
                                          <p:attrName>ppt_y</p:attrName>
                                        </p:attrNameLst>
                                      </p:cBhvr>
                                      <p:tavLst>
                                        <p:tav tm="0">
                                          <p:val>
                                            <p:strVal val="0-#ppt_h/2"/>
                                          </p:val>
                                        </p:tav>
                                        <p:tav tm="100000">
                                          <p:val>
                                            <p:strVal val="#ppt_y"/>
                                          </p:val>
                                        </p:tav>
                                      </p:tavLst>
                                    </p:anim>
                                  </p:childTnLst>
                                </p:cTn>
                              </p:par>
                              <p:par>
                                <p:cTn id="232" presetID="2" presetClass="entr" presetSubtype="9" fill="hold" grpId="0" nodeType="withEffect">
                                  <p:stCondLst>
                                    <p:cond delay="0"/>
                                  </p:stCondLst>
                                  <p:childTnLst>
                                    <p:set>
                                      <p:cBhvr>
                                        <p:cTn id="233" dur="1" fill="hold">
                                          <p:stCondLst>
                                            <p:cond delay="0"/>
                                          </p:stCondLst>
                                        </p:cTn>
                                        <p:tgtEl>
                                          <p:spTgt spid="116"/>
                                        </p:tgtEl>
                                        <p:attrNameLst>
                                          <p:attrName>style.visibility</p:attrName>
                                        </p:attrNameLst>
                                      </p:cBhvr>
                                      <p:to>
                                        <p:strVal val="visible"/>
                                      </p:to>
                                    </p:set>
                                    <p:anim calcmode="lin" valueType="num">
                                      <p:cBhvr additive="base">
                                        <p:cTn id="234" dur="2500" fill="hold"/>
                                        <p:tgtEl>
                                          <p:spTgt spid="116"/>
                                        </p:tgtEl>
                                        <p:attrNameLst>
                                          <p:attrName>ppt_x</p:attrName>
                                        </p:attrNameLst>
                                      </p:cBhvr>
                                      <p:tavLst>
                                        <p:tav tm="0">
                                          <p:val>
                                            <p:strVal val="0-#ppt_w/2"/>
                                          </p:val>
                                        </p:tav>
                                        <p:tav tm="100000">
                                          <p:val>
                                            <p:strVal val="#ppt_x"/>
                                          </p:val>
                                        </p:tav>
                                      </p:tavLst>
                                    </p:anim>
                                    <p:anim calcmode="lin" valueType="num">
                                      <p:cBhvr additive="base">
                                        <p:cTn id="235" dur="2500" fill="hold"/>
                                        <p:tgtEl>
                                          <p:spTgt spid="116"/>
                                        </p:tgtEl>
                                        <p:attrNameLst>
                                          <p:attrName>ppt_y</p:attrName>
                                        </p:attrNameLst>
                                      </p:cBhvr>
                                      <p:tavLst>
                                        <p:tav tm="0">
                                          <p:val>
                                            <p:strVal val="0-#ppt_h/2"/>
                                          </p:val>
                                        </p:tav>
                                        <p:tav tm="100000">
                                          <p:val>
                                            <p:strVal val="#ppt_y"/>
                                          </p:val>
                                        </p:tav>
                                      </p:tavLst>
                                    </p:anim>
                                  </p:childTnLst>
                                </p:cTn>
                              </p:par>
                              <p:par>
                                <p:cTn id="236" presetID="2" presetClass="entr" presetSubtype="9" fill="hold" grpId="0" nodeType="withEffect">
                                  <p:stCondLst>
                                    <p:cond delay="0"/>
                                  </p:stCondLst>
                                  <p:childTnLst>
                                    <p:set>
                                      <p:cBhvr>
                                        <p:cTn id="237" dur="1" fill="hold">
                                          <p:stCondLst>
                                            <p:cond delay="0"/>
                                          </p:stCondLst>
                                        </p:cTn>
                                        <p:tgtEl>
                                          <p:spTgt spid="113"/>
                                        </p:tgtEl>
                                        <p:attrNameLst>
                                          <p:attrName>style.visibility</p:attrName>
                                        </p:attrNameLst>
                                      </p:cBhvr>
                                      <p:to>
                                        <p:strVal val="visible"/>
                                      </p:to>
                                    </p:set>
                                    <p:anim calcmode="lin" valueType="num">
                                      <p:cBhvr additive="base">
                                        <p:cTn id="238" dur="2500" fill="hold"/>
                                        <p:tgtEl>
                                          <p:spTgt spid="113"/>
                                        </p:tgtEl>
                                        <p:attrNameLst>
                                          <p:attrName>ppt_x</p:attrName>
                                        </p:attrNameLst>
                                      </p:cBhvr>
                                      <p:tavLst>
                                        <p:tav tm="0">
                                          <p:val>
                                            <p:strVal val="0-#ppt_w/2"/>
                                          </p:val>
                                        </p:tav>
                                        <p:tav tm="100000">
                                          <p:val>
                                            <p:strVal val="#ppt_x"/>
                                          </p:val>
                                        </p:tav>
                                      </p:tavLst>
                                    </p:anim>
                                    <p:anim calcmode="lin" valueType="num">
                                      <p:cBhvr additive="base">
                                        <p:cTn id="239" dur="2500" fill="hold"/>
                                        <p:tgtEl>
                                          <p:spTgt spid="113"/>
                                        </p:tgtEl>
                                        <p:attrNameLst>
                                          <p:attrName>ppt_y</p:attrName>
                                        </p:attrNameLst>
                                      </p:cBhvr>
                                      <p:tavLst>
                                        <p:tav tm="0">
                                          <p:val>
                                            <p:strVal val="0-#ppt_h/2"/>
                                          </p:val>
                                        </p:tav>
                                        <p:tav tm="100000">
                                          <p:val>
                                            <p:strVal val="#ppt_y"/>
                                          </p:val>
                                        </p:tav>
                                      </p:tavLst>
                                    </p:anim>
                                  </p:childTnLst>
                                </p:cTn>
                              </p:par>
                              <p:par>
                                <p:cTn id="240" presetID="2" presetClass="entr" presetSubtype="9" fill="hold" grpId="0" nodeType="withEffect">
                                  <p:stCondLst>
                                    <p:cond delay="0"/>
                                  </p:stCondLst>
                                  <p:childTnLst>
                                    <p:set>
                                      <p:cBhvr>
                                        <p:cTn id="241" dur="1" fill="hold">
                                          <p:stCondLst>
                                            <p:cond delay="0"/>
                                          </p:stCondLst>
                                        </p:cTn>
                                        <p:tgtEl>
                                          <p:spTgt spid="117"/>
                                        </p:tgtEl>
                                        <p:attrNameLst>
                                          <p:attrName>style.visibility</p:attrName>
                                        </p:attrNameLst>
                                      </p:cBhvr>
                                      <p:to>
                                        <p:strVal val="visible"/>
                                      </p:to>
                                    </p:set>
                                    <p:anim calcmode="lin" valueType="num">
                                      <p:cBhvr additive="base">
                                        <p:cTn id="242" dur="2500" fill="hold"/>
                                        <p:tgtEl>
                                          <p:spTgt spid="117"/>
                                        </p:tgtEl>
                                        <p:attrNameLst>
                                          <p:attrName>ppt_x</p:attrName>
                                        </p:attrNameLst>
                                      </p:cBhvr>
                                      <p:tavLst>
                                        <p:tav tm="0">
                                          <p:val>
                                            <p:strVal val="0-#ppt_w/2"/>
                                          </p:val>
                                        </p:tav>
                                        <p:tav tm="100000">
                                          <p:val>
                                            <p:strVal val="#ppt_x"/>
                                          </p:val>
                                        </p:tav>
                                      </p:tavLst>
                                    </p:anim>
                                    <p:anim calcmode="lin" valueType="num">
                                      <p:cBhvr additive="base">
                                        <p:cTn id="243" dur="2500" fill="hold"/>
                                        <p:tgtEl>
                                          <p:spTgt spid="117"/>
                                        </p:tgtEl>
                                        <p:attrNameLst>
                                          <p:attrName>ppt_y</p:attrName>
                                        </p:attrNameLst>
                                      </p:cBhvr>
                                      <p:tavLst>
                                        <p:tav tm="0">
                                          <p:val>
                                            <p:strVal val="0-#ppt_h/2"/>
                                          </p:val>
                                        </p:tav>
                                        <p:tav tm="100000">
                                          <p:val>
                                            <p:strVal val="#ppt_y"/>
                                          </p:val>
                                        </p:tav>
                                      </p:tavLst>
                                    </p:anim>
                                  </p:childTnLst>
                                </p:cTn>
                              </p:par>
                              <p:par>
                                <p:cTn id="244" presetID="2" presetClass="entr" presetSubtype="9" fill="hold" grpId="0" nodeType="withEffect">
                                  <p:stCondLst>
                                    <p:cond delay="0"/>
                                  </p:stCondLst>
                                  <p:childTnLst>
                                    <p:set>
                                      <p:cBhvr>
                                        <p:cTn id="245" dur="1" fill="hold">
                                          <p:stCondLst>
                                            <p:cond delay="0"/>
                                          </p:stCondLst>
                                        </p:cTn>
                                        <p:tgtEl>
                                          <p:spTgt spid="118"/>
                                        </p:tgtEl>
                                        <p:attrNameLst>
                                          <p:attrName>style.visibility</p:attrName>
                                        </p:attrNameLst>
                                      </p:cBhvr>
                                      <p:to>
                                        <p:strVal val="visible"/>
                                      </p:to>
                                    </p:set>
                                    <p:anim calcmode="lin" valueType="num">
                                      <p:cBhvr additive="base">
                                        <p:cTn id="246" dur="2500" fill="hold"/>
                                        <p:tgtEl>
                                          <p:spTgt spid="118"/>
                                        </p:tgtEl>
                                        <p:attrNameLst>
                                          <p:attrName>ppt_x</p:attrName>
                                        </p:attrNameLst>
                                      </p:cBhvr>
                                      <p:tavLst>
                                        <p:tav tm="0">
                                          <p:val>
                                            <p:strVal val="0-#ppt_w/2"/>
                                          </p:val>
                                        </p:tav>
                                        <p:tav tm="100000">
                                          <p:val>
                                            <p:strVal val="#ppt_x"/>
                                          </p:val>
                                        </p:tav>
                                      </p:tavLst>
                                    </p:anim>
                                    <p:anim calcmode="lin" valueType="num">
                                      <p:cBhvr additive="base">
                                        <p:cTn id="247" dur="2500" fill="hold"/>
                                        <p:tgtEl>
                                          <p:spTgt spid="118"/>
                                        </p:tgtEl>
                                        <p:attrNameLst>
                                          <p:attrName>ppt_y</p:attrName>
                                        </p:attrNameLst>
                                      </p:cBhvr>
                                      <p:tavLst>
                                        <p:tav tm="0">
                                          <p:val>
                                            <p:strVal val="0-#ppt_h/2"/>
                                          </p:val>
                                        </p:tav>
                                        <p:tav tm="100000">
                                          <p:val>
                                            <p:strVal val="#ppt_y"/>
                                          </p:val>
                                        </p:tav>
                                      </p:tavLst>
                                    </p:anim>
                                  </p:childTnLst>
                                </p:cTn>
                              </p:par>
                              <p:par>
                                <p:cTn id="248" presetID="2" presetClass="exit" presetSubtype="6" fill="hold" grpId="2" nodeType="withEffect">
                                  <p:stCondLst>
                                    <p:cond delay="0"/>
                                  </p:stCondLst>
                                  <p:childTnLst>
                                    <p:anim calcmode="lin" valueType="num">
                                      <p:cBhvr additive="base">
                                        <p:cTn id="249" dur="3500"/>
                                        <p:tgtEl>
                                          <p:spTgt spid="17"/>
                                        </p:tgtEl>
                                        <p:attrNameLst>
                                          <p:attrName>ppt_x</p:attrName>
                                        </p:attrNameLst>
                                      </p:cBhvr>
                                      <p:tavLst>
                                        <p:tav tm="0">
                                          <p:val>
                                            <p:strVal val="ppt_x"/>
                                          </p:val>
                                        </p:tav>
                                        <p:tav tm="100000">
                                          <p:val>
                                            <p:strVal val="1+ppt_w/2"/>
                                          </p:val>
                                        </p:tav>
                                      </p:tavLst>
                                    </p:anim>
                                    <p:anim calcmode="lin" valueType="num">
                                      <p:cBhvr additive="base">
                                        <p:cTn id="250" dur="3500"/>
                                        <p:tgtEl>
                                          <p:spTgt spid="17"/>
                                        </p:tgtEl>
                                        <p:attrNameLst>
                                          <p:attrName>ppt_y</p:attrName>
                                        </p:attrNameLst>
                                      </p:cBhvr>
                                      <p:tavLst>
                                        <p:tav tm="0">
                                          <p:val>
                                            <p:strVal val="ppt_y"/>
                                          </p:val>
                                        </p:tav>
                                        <p:tav tm="100000">
                                          <p:val>
                                            <p:strVal val="1+ppt_h/2"/>
                                          </p:val>
                                        </p:tav>
                                      </p:tavLst>
                                    </p:anim>
                                    <p:set>
                                      <p:cBhvr>
                                        <p:cTn id="251" dur="1" fill="hold">
                                          <p:stCondLst>
                                            <p:cond delay="3499"/>
                                          </p:stCondLst>
                                        </p:cTn>
                                        <p:tgtEl>
                                          <p:spTgt spid="17"/>
                                        </p:tgtEl>
                                        <p:attrNameLst>
                                          <p:attrName>style.visibility</p:attrName>
                                        </p:attrNameLst>
                                      </p:cBhvr>
                                      <p:to>
                                        <p:strVal val="hidden"/>
                                      </p:to>
                                    </p:set>
                                  </p:childTnLst>
                                </p:cTn>
                              </p:par>
                              <p:par>
                                <p:cTn id="252" presetID="19" presetClass="exit" presetSubtype="5" fill="hold" grpId="3" nodeType="withEffect">
                                  <p:stCondLst>
                                    <p:cond delay="0"/>
                                  </p:stCondLst>
                                  <p:childTnLst>
                                    <p:anim calcmode="lin" valueType="num">
                                      <p:cBhvr>
                                        <p:cTn id="253" dur="3000"/>
                                        <p:tgtEl>
                                          <p:spTgt spid="17"/>
                                        </p:tgtEl>
                                        <p:attrNameLst>
                                          <p:attrName>ppt_w</p:attrName>
                                        </p:attrNameLst>
                                      </p:cBhvr>
                                      <p:tavLst>
                                        <p:tav tm="0">
                                          <p:val>
                                            <p:strVal val="ppt_w"/>
                                          </p:val>
                                        </p:tav>
                                        <p:tav tm="100000">
                                          <p:val>
                                            <p:strVal val="ppt_w"/>
                                          </p:val>
                                        </p:tav>
                                      </p:tavLst>
                                    </p:anim>
                                    <p:anim calcmode="lin" valueType="num">
                                      <p:cBhvr>
                                        <p:cTn id="254" dur="3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5" dur="1" fill="hold">
                                          <p:stCondLst>
                                            <p:cond delay="2999"/>
                                          </p:stCondLst>
                                        </p:cTn>
                                        <p:tgtEl>
                                          <p:spTgt spid="17"/>
                                        </p:tgtEl>
                                        <p:attrNameLst>
                                          <p:attrName>style.visibility</p:attrName>
                                        </p:attrNameLst>
                                      </p:cBhvr>
                                      <p:to>
                                        <p:strVal val="hidden"/>
                                      </p:to>
                                    </p:set>
                                  </p:childTnLst>
                                </p:cTn>
                              </p:par>
                              <p:par>
                                <p:cTn id="256" presetID="2" presetClass="exit" presetSubtype="6" fill="hold" grpId="2" nodeType="withEffect">
                                  <p:stCondLst>
                                    <p:cond delay="0"/>
                                  </p:stCondLst>
                                  <p:childTnLst>
                                    <p:anim calcmode="lin" valueType="num">
                                      <p:cBhvr additive="base">
                                        <p:cTn id="257" dur="3500"/>
                                        <p:tgtEl>
                                          <p:spTgt spid="31"/>
                                        </p:tgtEl>
                                        <p:attrNameLst>
                                          <p:attrName>ppt_x</p:attrName>
                                        </p:attrNameLst>
                                      </p:cBhvr>
                                      <p:tavLst>
                                        <p:tav tm="0">
                                          <p:val>
                                            <p:strVal val="ppt_x"/>
                                          </p:val>
                                        </p:tav>
                                        <p:tav tm="100000">
                                          <p:val>
                                            <p:strVal val="1+ppt_w/2"/>
                                          </p:val>
                                        </p:tav>
                                      </p:tavLst>
                                    </p:anim>
                                    <p:anim calcmode="lin" valueType="num">
                                      <p:cBhvr additive="base">
                                        <p:cTn id="258" dur="3500"/>
                                        <p:tgtEl>
                                          <p:spTgt spid="31"/>
                                        </p:tgtEl>
                                        <p:attrNameLst>
                                          <p:attrName>ppt_y</p:attrName>
                                        </p:attrNameLst>
                                      </p:cBhvr>
                                      <p:tavLst>
                                        <p:tav tm="0">
                                          <p:val>
                                            <p:strVal val="ppt_y"/>
                                          </p:val>
                                        </p:tav>
                                        <p:tav tm="100000">
                                          <p:val>
                                            <p:strVal val="1+ppt_h/2"/>
                                          </p:val>
                                        </p:tav>
                                      </p:tavLst>
                                    </p:anim>
                                    <p:set>
                                      <p:cBhvr>
                                        <p:cTn id="259" dur="1" fill="hold">
                                          <p:stCondLst>
                                            <p:cond delay="3499"/>
                                          </p:stCondLst>
                                        </p:cTn>
                                        <p:tgtEl>
                                          <p:spTgt spid="31"/>
                                        </p:tgtEl>
                                        <p:attrNameLst>
                                          <p:attrName>style.visibility</p:attrName>
                                        </p:attrNameLst>
                                      </p:cBhvr>
                                      <p:to>
                                        <p:strVal val="hidden"/>
                                      </p:to>
                                    </p:set>
                                  </p:childTnLst>
                                </p:cTn>
                              </p:par>
                              <p:par>
                                <p:cTn id="260" presetID="19" presetClass="exit" presetSubtype="5" fill="hold" grpId="3" nodeType="withEffect">
                                  <p:stCondLst>
                                    <p:cond delay="0"/>
                                  </p:stCondLst>
                                  <p:childTnLst>
                                    <p:anim calcmode="lin" valueType="num">
                                      <p:cBhvr>
                                        <p:cTn id="261" dur="3000"/>
                                        <p:tgtEl>
                                          <p:spTgt spid="31"/>
                                        </p:tgtEl>
                                        <p:attrNameLst>
                                          <p:attrName>ppt_w</p:attrName>
                                        </p:attrNameLst>
                                      </p:cBhvr>
                                      <p:tavLst>
                                        <p:tav tm="0">
                                          <p:val>
                                            <p:strVal val="ppt_w"/>
                                          </p:val>
                                        </p:tav>
                                        <p:tav tm="100000">
                                          <p:val>
                                            <p:strVal val="ppt_w"/>
                                          </p:val>
                                        </p:tav>
                                      </p:tavLst>
                                    </p:anim>
                                    <p:anim calcmode="lin" valueType="num">
                                      <p:cBhvr>
                                        <p:cTn id="262" dur="3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3" dur="1" fill="hold">
                                          <p:stCondLst>
                                            <p:cond delay="2999"/>
                                          </p:stCondLst>
                                        </p:cTn>
                                        <p:tgtEl>
                                          <p:spTgt spid="31"/>
                                        </p:tgtEl>
                                        <p:attrNameLst>
                                          <p:attrName>style.visibility</p:attrName>
                                        </p:attrNameLst>
                                      </p:cBhvr>
                                      <p:to>
                                        <p:strVal val="hidden"/>
                                      </p:to>
                                    </p:set>
                                  </p:childTnLst>
                                </p:cTn>
                              </p:par>
                              <p:par>
                                <p:cTn id="264" presetID="2" presetClass="exit" presetSubtype="6" fill="hold" grpId="2" nodeType="withEffect">
                                  <p:stCondLst>
                                    <p:cond delay="0"/>
                                  </p:stCondLst>
                                  <p:childTnLst>
                                    <p:anim calcmode="lin" valueType="num">
                                      <p:cBhvr additive="base">
                                        <p:cTn id="265" dur="3500"/>
                                        <p:tgtEl>
                                          <p:spTgt spid="27"/>
                                        </p:tgtEl>
                                        <p:attrNameLst>
                                          <p:attrName>ppt_x</p:attrName>
                                        </p:attrNameLst>
                                      </p:cBhvr>
                                      <p:tavLst>
                                        <p:tav tm="0">
                                          <p:val>
                                            <p:strVal val="ppt_x"/>
                                          </p:val>
                                        </p:tav>
                                        <p:tav tm="100000">
                                          <p:val>
                                            <p:strVal val="1+ppt_w/2"/>
                                          </p:val>
                                        </p:tav>
                                      </p:tavLst>
                                    </p:anim>
                                    <p:anim calcmode="lin" valueType="num">
                                      <p:cBhvr additive="base">
                                        <p:cTn id="266" dur="3500"/>
                                        <p:tgtEl>
                                          <p:spTgt spid="27"/>
                                        </p:tgtEl>
                                        <p:attrNameLst>
                                          <p:attrName>ppt_y</p:attrName>
                                        </p:attrNameLst>
                                      </p:cBhvr>
                                      <p:tavLst>
                                        <p:tav tm="0">
                                          <p:val>
                                            <p:strVal val="ppt_y"/>
                                          </p:val>
                                        </p:tav>
                                        <p:tav tm="100000">
                                          <p:val>
                                            <p:strVal val="1+ppt_h/2"/>
                                          </p:val>
                                        </p:tav>
                                      </p:tavLst>
                                    </p:anim>
                                    <p:set>
                                      <p:cBhvr>
                                        <p:cTn id="267" dur="1" fill="hold">
                                          <p:stCondLst>
                                            <p:cond delay="3499"/>
                                          </p:stCondLst>
                                        </p:cTn>
                                        <p:tgtEl>
                                          <p:spTgt spid="27"/>
                                        </p:tgtEl>
                                        <p:attrNameLst>
                                          <p:attrName>style.visibility</p:attrName>
                                        </p:attrNameLst>
                                      </p:cBhvr>
                                      <p:to>
                                        <p:strVal val="hidden"/>
                                      </p:to>
                                    </p:set>
                                  </p:childTnLst>
                                </p:cTn>
                              </p:par>
                              <p:par>
                                <p:cTn id="268" presetID="19" presetClass="exit" presetSubtype="5" fill="hold" grpId="3" nodeType="withEffect">
                                  <p:stCondLst>
                                    <p:cond delay="0"/>
                                  </p:stCondLst>
                                  <p:childTnLst>
                                    <p:anim calcmode="lin" valueType="num">
                                      <p:cBhvr>
                                        <p:cTn id="269" dur="3000"/>
                                        <p:tgtEl>
                                          <p:spTgt spid="27"/>
                                        </p:tgtEl>
                                        <p:attrNameLst>
                                          <p:attrName>ppt_w</p:attrName>
                                        </p:attrNameLst>
                                      </p:cBhvr>
                                      <p:tavLst>
                                        <p:tav tm="0">
                                          <p:val>
                                            <p:strVal val="ppt_w"/>
                                          </p:val>
                                        </p:tav>
                                        <p:tav tm="100000">
                                          <p:val>
                                            <p:strVal val="ppt_w"/>
                                          </p:val>
                                        </p:tav>
                                      </p:tavLst>
                                    </p:anim>
                                    <p:anim calcmode="lin" valueType="num">
                                      <p:cBhvr>
                                        <p:cTn id="270" dur="3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1" dur="1" fill="hold">
                                          <p:stCondLst>
                                            <p:cond delay="2999"/>
                                          </p:stCondLst>
                                        </p:cTn>
                                        <p:tgtEl>
                                          <p:spTgt spid="27"/>
                                        </p:tgtEl>
                                        <p:attrNameLst>
                                          <p:attrName>style.visibility</p:attrName>
                                        </p:attrNameLst>
                                      </p:cBhvr>
                                      <p:to>
                                        <p:strVal val="hidden"/>
                                      </p:to>
                                    </p:set>
                                  </p:childTnLst>
                                </p:cTn>
                              </p:par>
                              <p:par>
                                <p:cTn id="272" presetID="2" presetClass="exit" presetSubtype="6" fill="hold" grpId="2" nodeType="withEffect">
                                  <p:stCondLst>
                                    <p:cond delay="0"/>
                                  </p:stCondLst>
                                  <p:childTnLst>
                                    <p:anim calcmode="lin" valueType="num">
                                      <p:cBhvr additive="base">
                                        <p:cTn id="273" dur="3500"/>
                                        <p:tgtEl>
                                          <p:spTgt spid="28"/>
                                        </p:tgtEl>
                                        <p:attrNameLst>
                                          <p:attrName>ppt_x</p:attrName>
                                        </p:attrNameLst>
                                      </p:cBhvr>
                                      <p:tavLst>
                                        <p:tav tm="0">
                                          <p:val>
                                            <p:strVal val="ppt_x"/>
                                          </p:val>
                                        </p:tav>
                                        <p:tav tm="100000">
                                          <p:val>
                                            <p:strVal val="1+ppt_w/2"/>
                                          </p:val>
                                        </p:tav>
                                      </p:tavLst>
                                    </p:anim>
                                    <p:anim calcmode="lin" valueType="num">
                                      <p:cBhvr additive="base">
                                        <p:cTn id="274" dur="3500"/>
                                        <p:tgtEl>
                                          <p:spTgt spid="28"/>
                                        </p:tgtEl>
                                        <p:attrNameLst>
                                          <p:attrName>ppt_y</p:attrName>
                                        </p:attrNameLst>
                                      </p:cBhvr>
                                      <p:tavLst>
                                        <p:tav tm="0">
                                          <p:val>
                                            <p:strVal val="ppt_y"/>
                                          </p:val>
                                        </p:tav>
                                        <p:tav tm="100000">
                                          <p:val>
                                            <p:strVal val="1+ppt_h/2"/>
                                          </p:val>
                                        </p:tav>
                                      </p:tavLst>
                                    </p:anim>
                                    <p:set>
                                      <p:cBhvr>
                                        <p:cTn id="275" dur="1" fill="hold">
                                          <p:stCondLst>
                                            <p:cond delay="3499"/>
                                          </p:stCondLst>
                                        </p:cTn>
                                        <p:tgtEl>
                                          <p:spTgt spid="28"/>
                                        </p:tgtEl>
                                        <p:attrNameLst>
                                          <p:attrName>style.visibility</p:attrName>
                                        </p:attrNameLst>
                                      </p:cBhvr>
                                      <p:to>
                                        <p:strVal val="hidden"/>
                                      </p:to>
                                    </p:set>
                                  </p:childTnLst>
                                </p:cTn>
                              </p:par>
                              <p:par>
                                <p:cTn id="276" presetID="19" presetClass="exit" presetSubtype="5" fill="hold" grpId="3" nodeType="withEffect">
                                  <p:stCondLst>
                                    <p:cond delay="0"/>
                                  </p:stCondLst>
                                  <p:childTnLst>
                                    <p:anim calcmode="lin" valueType="num">
                                      <p:cBhvr>
                                        <p:cTn id="277" dur="3000"/>
                                        <p:tgtEl>
                                          <p:spTgt spid="28"/>
                                        </p:tgtEl>
                                        <p:attrNameLst>
                                          <p:attrName>ppt_w</p:attrName>
                                        </p:attrNameLst>
                                      </p:cBhvr>
                                      <p:tavLst>
                                        <p:tav tm="0">
                                          <p:val>
                                            <p:strVal val="ppt_w"/>
                                          </p:val>
                                        </p:tav>
                                        <p:tav tm="100000">
                                          <p:val>
                                            <p:strVal val="ppt_w"/>
                                          </p:val>
                                        </p:tav>
                                      </p:tavLst>
                                    </p:anim>
                                    <p:anim calcmode="lin" valueType="num">
                                      <p:cBhvr>
                                        <p:cTn id="278" dur="3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79" dur="1" fill="hold">
                                          <p:stCondLst>
                                            <p:cond delay="2999"/>
                                          </p:stCondLst>
                                        </p:cTn>
                                        <p:tgtEl>
                                          <p:spTgt spid="28"/>
                                        </p:tgtEl>
                                        <p:attrNameLst>
                                          <p:attrName>style.visibility</p:attrName>
                                        </p:attrNameLst>
                                      </p:cBhvr>
                                      <p:to>
                                        <p:strVal val="hidden"/>
                                      </p:to>
                                    </p:set>
                                  </p:childTnLst>
                                </p:cTn>
                              </p:par>
                              <p:par>
                                <p:cTn id="280" presetID="2" presetClass="exit" presetSubtype="6" fill="hold" grpId="2" nodeType="withEffect">
                                  <p:stCondLst>
                                    <p:cond delay="0"/>
                                  </p:stCondLst>
                                  <p:childTnLst>
                                    <p:anim calcmode="lin" valueType="num">
                                      <p:cBhvr additive="base">
                                        <p:cTn id="281" dur="3500"/>
                                        <p:tgtEl>
                                          <p:spTgt spid="18"/>
                                        </p:tgtEl>
                                        <p:attrNameLst>
                                          <p:attrName>ppt_x</p:attrName>
                                        </p:attrNameLst>
                                      </p:cBhvr>
                                      <p:tavLst>
                                        <p:tav tm="0">
                                          <p:val>
                                            <p:strVal val="ppt_x"/>
                                          </p:val>
                                        </p:tav>
                                        <p:tav tm="100000">
                                          <p:val>
                                            <p:strVal val="1+ppt_w/2"/>
                                          </p:val>
                                        </p:tav>
                                      </p:tavLst>
                                    </p:anim>
                                    <p:anim calcmode="lin" valueType="num">
                                      <p:cBhvr additive="base">
                                        <p:cTn id="282" dur="3500"/>
                                        <p:tgtEl>
                                          <p:spTgt spid="18"/>
                                        </p:tgtEl>
                                        <p:attrNameLst>
                                          <p:attrName>ppt_y</p:attrName>
                                        </p:attrNameLst>
                                      </p:cBhvr>
                                      <p:tavLst>
                                        <p:tav tm="0">
                                          <p:val>
                                            <p:strVal val="ppt_y"/>
                                          </p:val>
                                        </p:tav>
                                        <p:tav tm="100000">
                                          <p:val>
                                            <p:strVal val="1+ppt_h/2"/>
                                          </p:val>
                                        </p:tav>
                                      </p:tavLst>
                                    </p:anim>
                                    <p:set>
                                      <p:cBhvr>
                                        <p:cTn id="283" dur="1" fill="hold">
                                          <p:stCondLst>
                                            <p:cond delay="3499"/>
                                          </p:stCondLst>
                                        </p:cTn>
                                        <p:tgtEl>
                                          <p:spTgt spid="18"/>
                                        </p:tgtEl>
                                        <p:attrNameLst>
                                          <p:attrName>style.visibility</p:attrName>
                                        </p:attrNameLst>
                                      </p:cBhvr>
                                      <p:to>
                                        <p:strVal val="hidden"/>
                                      </p:to>
                                    </p:set>
                                  </p:childTnLst>
                                </p:cTn>
                              </p:par>
                              <p:par>
                                <p:cTn id="284" presetID="19" presetClass="exit" presetSubtype="5" fill="hold" grpId="3" nodeType="withEffect">
                                  <p:stCondLst>
                                    <p:cond delay="0"/>
                                  </p:stCondLst>
                                  <p:childTnLst>
                                    <p:anim calcmode="lin" valueType="num">
                                      <p:cBhvr>
                                        <p:cTn id="285" dur="3000"/>
                                        <p:tgtEl>
                                          <p:spTgt spid="18"/>
                                        </p:tgtEl>
                                        <p:attrNameLst>
                                          <p:attrName>ppt_w</p:attrName>
                                        </p:attrNameLst>
                                      </p:cBhvr>
                                      <p:tavLst>
                                        <p:tav tm="0">
                                          <p:val>
                                            <p:strVal val="ppt_w"/>
                                          </p:val>
                                        </p:tav>
                                        <p:tav tm="100000">
                                          <p:val>
                                            <p:strVal val="ppt_w"/>
                                          </p:val>
                                        </p:tav>
                                      </p:tavLst>
                                    </p:anim>
                                    <p:anim calcmode="lin" valueType="num">
                                      <p:cBhvr>
                                        <p:cTn id="286" dur="3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87" dur="1" fill="hold">
                                          <p:stCondLst>
                                            <p:cond delay="2999"/>
                                          </p:stCondLst>
                                        </p:cTn>
                                        <p:tgtEl>
                                          <p:spTgt spid="18"/>
                                        </p:tgtEl>
                                        <p:attrNameLst>
                                          <p:attrName>style.visibility</p:attrName>
                                        </p:attrNameLst>
                                      </p:cBhvr>
                                      <p:to>
                                        <p:strVal val="hidden"/>
                                      </p:to>
                                    </p:set>
                                  </p:childTnLst>
                                </p:cTn>
                              </p:par>
                              <p:par>
                                <p:cTn id="288" presetID="2" presetClass="exit" presetSubtype="6" fill="hold" grpId="2" nodeType="withEffect">
                                  <p:stCondLst>
                                    <p:cond delay="0"/>
                                  </p:stCondLst>
                                  <p:childTnLst>
                                    <p:anim calcmode="lin" valueType="num">
                                      <p:cBhvr additive="base">
                                        <p:cTn id="289" dur="3500"/>
                                        <p:tgtEl>
                                          <p:spTgt spid="30"/>
                                        </p:tgtEl>
                                        <p:attrNameLst>
                                          <p:attrName>ppt_x</p:attrName>
                                        </p:attrNameLst>
                                      </p:cBhvr>
                                      <p:tavLst>
                                        <p:tav tm="0">
                                          <p:val>
                                            <p:strVal val="ppt_x"/>
                                          </p:val>
                                        </p:tav>
                                        <p:tav tm="100000">
                                          <p:val>
                                            <p:strVal val="1+ppt_w/2"/>
                                          </p:val>
                                        </p:tav>
                                      </p:tavLst>
                                    </p:anim>
                                    <p:anim calcmode="lin" valueType="num">
                                      <p:cBhvr additive="base">
                                        <p:cTn id="290" dur="3500"/>
                                        <p:tgtEl>
                                          <p:spTgt spid="30"/>
                                        </p:tgtEl>
                                        <p:attrNameLst>
                                          <p:attrName>ppt_y</p:attrName>
                                        </p:attrNameLst>
                                      </p:cBhvr>
                                      <p:tavLst>
                                        <p:tav tm="0">
                                          <p:val>
                                            <p:strVal val="ppt_y"/>
                                          </p:val>
                                        </p:tav>
                                        <p:tav tm="100000">
                                          <p:val>
                                            <p:strVal val="1+ppt_h/2"/>
                                          </p:val>
                                        </p:tav>
                                      </p:tavLst>
                                    </p:anim>
                                    <p:set>
                                      <p:cBhvr>
                                        <p:cTn id="291" dur="1" fill="hold">
                                          <p:stCondLst>
                                            <p:cond delay="3499"/>
                                          </p:stCondLst>
                                        </p:cTn>
                                        <p:tgtEl>
                                          <p:spTgt spid="30"/>
                                        </p:tgtEl>
                                        <p:attrNameLst>
                                          <p:attrName>style.visibility</p:attrName>
                                        </p:attrNameLst>
                                      </p:cBhvr>
                                      <p:to>
                                        <p:strVal val="hidden"/>
                                      </p:to>
                                    </p:set>
                                  </p:childTnLst>
                                </p:cTn>
                              </p:par>
                              <p:par>
                                <p:cTn id="292" presetID="19" presetClass="exit" presetSubtype="5" fill="hold" grpId="3" nodeType="withEffect">
                                  <p:stCondLst>
                                    <p:cond delay="0"/>
                                  </p:stCondLst>
                                  <p:childTnLst>
                                    <p:anim calcmode="lin" valueType="num">
                                      <p:cBhvr>
                                        <p:cTn id="293" dur="3000"/>
                                        <p:tgtEl>
                                          <p:spTgt spid="30"/>
                                        </p:tgtEl>
                                        <p:attrNameLst>
                                          <p:attrName>ppt_w</p:attrName>
                                        </p:attrNameLst>
                                      </p:cBhvr>
                                      <p:tavLst>
                                        <p:tav tm="0">
                                          <p:val>
                                            <p:strVal val="ppt_w"/>
                                          </p:val>
                                        </p:tav>
                                        <p:tav tm="100000">
                                          <p:val>
                                            <p:strVal val="ppt_w"/>
                                          </p:val>
                                        </p:tav>
                                      </p:tavLst>
                                    </p:anim>
                                    <p:anim calcmode="lin" valueType="num">
                                      <p:cBhvr>
                                        <p:cTn id="294" dur="3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95" dur="1" fill="hold">
                                          <p:stCondLst>
                                            <p:cond delay="2999"/>
                                          </p:stCondLst>
                                        </p:cTn>
                                        <p:tgtEl>
                                          <p:spTgt spid="30"/>
                                        </p:tgtEl>
                                        <p:attrNameLst>
                                          <p:attrName>style.visibility</p:attrName>
                                        </p:attrNameLst>
                                      </p:cBhvr>
                                      <p:to>
                                        <p:strVal val="hidden"/>
                                      </p:to>
                                    </p:set>
                                  </p:childTnLst>
                                </p:cTn>
                              </p:par>
                              <p:par>
                                <p:cTn id="296" presetID="2" presetClass="exit" presetSubtype="6" fill="hold" grpId="2" nodeType="withEffect">
                                  <p:stCondLst>
                                    <p:cond delay="0"/>
                                  </p:stCondLst>
                                  <p:childTnLst>
                                    <p:anim calcmode="lin" valueType="num">
                                      <p:cBhvr additive="base">
                                        <p:cTn id="297" dur="3500"/>
                                        <p:tgtEl>
                                          <p:spTgt spid="22"/>
                                        </p:tgtEl>
                                        <p:attrNameLst>
                                          <p:attrName>ppt_x</p:attrName>
                                        </p:attrNameLst>
                                      </p:cBhvr>
                                      <p:tavLst>
                                        <p:tav tm="0">
                                          <p:val>
                                            <p:strVal val="ppt_x"/>
                                          </p:val>
                                        </p:tav>
                                        <p:tav tm="100000">
                                          <p:val>
                                            <p:strVal val="1+ppt_w/2"/>
                                          </p:val>
                                        </p:tav>
                                      </p:tavLst>
                                    </p:anim>
                                    <p:anim calcmode="lin" valueType="num">
                                      <p:cBhvr additive="base">
                                        <p:cTn id="298" dur="3500"/>
                                        <p:tgtEl>
                                          <p:spTgt spid="22"/>
                                        </p:tgtEl>
                                        <p:attrNameLst>
                                          <p:attrName>ppt_y</p:attrName>
                                        </p:attrNameLst>
                                      </p:cBhvr>
                                      <p:tavLst>
                                        <p:tav tm="0">
                                          <p:val>
                                            <p:strVal val="ppt_y"/>
                                          </p:val>
                                        </p:tav>
                                        <p:tav tm="100000">
                                          <p:val>
                                            <p:strVal val="1+ppt_h/2"/>
                                          </p:val>
                                        </p:tav>
                                      </p:tavLst>
                                    </p:anim>
                                    <p:set>
                                      <p:cBhvr>
                                        <p:cTn id="299" dur="1" fill="hold">
                                          <p:stCondLst>
                                            <p:cond delay="3499"/>
                                          </p:stCondLst>
                                        </p:cTn>
                                        <p:tgtEl>
                                          <p:spTgt spid="22"/>
                                        </p:tgtEl>
                                        <p:attrNameLst>
                                          <p:attrName>style.visibility</p:attrName>
                                        </p:attrNameLst>
                                      </p:cBhvr>
                                      <p:to>
                                        <p:strVal val="hidden"/>
                                      </p:to>
                                    </p:set>
                                  </p:childTnLst>
                                </p:cTn>
                              </p:par>
                              <p:par>
                                <p:cTn id="300" presetID="19" presetClass="exit" presetSubtype="5" fill="hold" grpId="3" nodeType="withEffect">
                                  <p:stCondLst>
                                    <p:cond delay="0"/>
                                  </p:stCondLst>
                                  <p:childTnLst>
                                    <p:anim calcmode="lin" valueType="num">
                                      <p:cBhvr>
                                        <p:cTn id="301" dur="3000"/>
                                        <p:tgtEl>
                                          <p:spTgt spid="22"/>
                                        </p:tgtEl>
                                        <p:attrNameLst>
                                          <p:attrName>ppt_w</p:attrName>
                                        </p:attrNameLst>
                                      </p:cBhvr>
                                      <p:tavLst>
                                        <p:tav tm="0">
                                          <p:val>
                                            <p:strVal val="ppt_w"/>
                                          </p:val>
                                        </p:tav>
                                        <p:tav tm="100000">
                                          <p:val>
                                            <p:strVal val="ppt_w"/>
                                          </p:val>
                                        </p:tav>
                                      </p:tavLst>
                                    </p:anim>
                                    <p:anim calcmode="lin" valueType="num">
                                      <p:cBhvr>
                                        <p:cTn id="302" dur="3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03" dur="1" fill="hold">
                                          <p:stCondLst>
                                            <p:cond delay="2999"/>
                                          </p:stCondLst>
                                        </p:cTn>
                                        <p:tgtEl>
                                          <p:spTgt spid="22"/>
                                        </p:tgtEl>
                                        <p:attrNameLst>
                                          <p:attrName>style.visibility</p:attrName>
                                        </p:attrNameLst>
                                      </p:cBhvr>
                                      <p:to>
                                        <p:strVal val="hidden"/>
                                      </p:to>
                                    </p:set>
                                  </p:childTnLst>
                                </p:cTn>
                              </p:par>
                              <p:par>
                                <p:cTn id="304" presetID="2" presetClass="exit" presetSubtype="6" fill="hold" grpId="2" nodeType="withEffect">
                                  <p:stCondLst>
                                    <p:cond delay="0"/>
                                  </p:stCondLst>
                                  <p:childTnLst>
                                    <p:anim calcmode="lin" valueType="num">
                                      <p:cBhvr additive="base">
                                        <p:cTn id="305" dur="3500"/>
                                        <p:tgtEl>
                                          <p:spTgt spid="23"/>
                                        </p:tgtEl>
                                        <p:attrNameLst>
                                          <p:attrName>ppt_x</p:attrName>
                                        </p:attrNameLst>
                                      </p:cBhvr>
                                      <p:tavLst>
                                        <p:tav tm="0">
                                          <p:val>
                                            <p:strVal val="ppt_x"/>
                                          </p:val>
                                        </p:tav>
                                        <p:tav tm="100000">
                                          <p:val>
                                            <p:strVal val="1+ppt_w/2"/>
                                          </p:val>
                                        </p:tav>
                                      </p:tavLst>
                                    </p:anim>
                                    <p:anim calcmode="lin" valueType="num">
                                      <p:cBhvr additive="base">
                                        <p:cTn id="306" dur="3500"/>
                                        <p:tgtEl>
                                          <p:spTgt spid="23"/>
                                        </p:tgtEl>
                                        <p:attrNameLst>
                                          <p:attrName>ppt_y</p:attrName>
                                        </p:attrNameLst>
                                      </p:cBhvr>
                                      <p:tavLst>
                                        <p:tav tm="0">
                                          <p:val>
                                            <p:strVal val="ppt_y"/>
                                          </p:val>
                                        </p:tav>
                                        <p:tav tm="100000">
                                          <p:val>
                                            <p:strVal val="1+ppt_h/2"/>
                                          </p:val>
                                        </p:tav>
                                      </p:tavLst>
                                    </p:anim>
                                    <p:set>
                                      <p:cBhvr>
                                        <p:cTn id="307" dur="1" fill="hold">
                                          <p:stCondLst>
                                            <p:cond delay="3499"/>
                                          </p:stCondLst>
                                        </p:cTn>
                                        <p:tgtEl>
                                          <p:spTgt spid="23"/>
                                        </p:tgtEl>
                                        <p:attrNameLst>
                                          <p:attrName>style.visibility</p:attrName>
                                        </p:attrNameLst>
                                      </p:cBhvr>
                                      <p:to>
                                        <p:strVal val="hidden"/>
                                      </p:to>
                                    </p:set>
                                  </p:childTnLst>
                                </p:cTn>
                              </p:par>
                              <p:par>
                                <p:cTn id="308" presetID="19" presetClass="exit" presetSubtype="5" fill="hold" grpId="3" nodeType="withEffect">
                                  <p:stCondLst>
                                    <p:cond delay="0"/>
                                  </p:stCondLst>
                                  <p:childTnLst>
                                    <p:anim calcmode="lin" valueType="num">
                                      <p:cBhvr>
                                        <p:cTn id="309" dur="3000"/>
                                        <p:tgtEl>
                                          <p:spTgt spid="23"/>
                                        </p:tgtEl>
                                        <p:attrNameLst>
                                          <p:attrName>ppt_w</p:attrName>
                                        </p:attrNameLst>
                                      </p:cBhvr>
                                      <p:tavLst>
                                        <p:tav tm="0">
                                          <p:val>
                                            <p:strVal val="ppt_w"/>
                                          </p:val>
                                        </p:tav>
                                        <p:tav tm="100000">
                                          <p:val>
                                            <p:strVal val="ppt_w"/>
                                          </p:val>
                                        </p:tav>
                                      </p:tavLst>
                                    </p:anim>
                                    <p:anim calcmode="lin" valueType="num">
                                      <p:cBhvr>
                                        <p:cTn id="310" dur="3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1" dur="1" fill="hold">
                                          <p:stCondLst>
                                            <p:cond delay="2999"/>
                                          </p:stCondLst>
                                        </p:cTn>
                                        <p:tgtEl>
                                          <p:spTgt spid="23"/>
                                        </p:tgtEl>
                                        <p:attrNameLst>
                                          <p:attrName>style.visibility</p:attrName>
                                        </p:attrNameLst>
                                      </p:cBhvr>
                                      <p:to>
                                        <p:strVal val="hidden"/>
                                      </p:to>
                                    </p:set>
                                  </p:childTnLst>
                                </p:cTn>
                              </p:par>
                              <p:par>
                                <p:cTn id="312" presetID="2" presetClass="exit" presetSubtype="6" fill="hold" grpId="2" nodeType="withEffect">
                                  <p:stCondLst>
                                    <p:cond delay="0"/>
                                  </p:stCondLst>
                                  <p:childTnLst>
                                    <p:anim calcmode="lin" valueType="num">
                                      <p:cBhvr additive="base">
                                        <p:cTn id="313" dur="3500"/>
                                        <p:tgtEl>
                                          <p:spTgt spid="19"/>
                                        </p:tgtEl>
                                        <p:attrNameLst>
                                          <p:attrName>ppt_x</p:attrName>
                                        </p:attrNameLst>
                                      </p:cBhvr>
                                      <p:tavLst>
                                        <p:tav tm="0">
                                          <p:val>
                                            <p:strVal val="ppt_x"/>
                                          </p:val>
                                        </p:tav>
                                        <p:tav tm="100000">
                                          <p:val>
                                            <p:strVal val="1+ppt_w/2"/>
                                          </p:val>
                                        </p:tav>
                                      </p:tavLst>
                                    </p:anim>
                                    <p:anim calcmode="lin" valueType="num">
                                      <p:cBhvr additive="base">
                                        <p:cTn id="314" dur="3500"/>
                                        <p:tgtEl>
                                          <p:spTgt spid="19"/>
                                        </p:tgtEl>
                                        <p:attrNameLst>
                                          <p:attrName>ppt_y</p:attrName>
                                        </p:attrNameLst>
                                      </p:cBhvr>
                                      <p:tavLst>
                                        <p:tav tm="0">
                                          <p:val>
                                            <p:strVal val="ppt_y"/>
                                          </p:val>
                                        </p:tav>
                                        <p:tav tm="100000">
                                          <p:val>
                                            <p:strVal val="1+ppt_h/2"/>
                                          </p:val>
                                        </p:tav>
                                      </p:tavLst>
                                    </p:anim>
                                    <p:set>
                                      <p:cBhvr>
                                        <p:cTn id="315" dur="1" fill="hold">
                                          <p:stCondLst>
                                            <p:cond delay="3499"/>
                                          </p:stCondLst>
                                        </p:cTn>
                                        <p:tgtEl>
                                          <p:spTgt spid="19"/>
                                        </p:tgtEl>
                                        <p:attrNameLst>
                                          <p:attrName>style.visibility</p:attrName>
                                        </p:attrNameLst>
                                      </p:cBhvr>
                                      <p:to>
                                        <p:strVal val="hidden"/>
                                      </p:to>
                                    </p:set>
                                  </p:childTnLst>
                                </p:cTn>
                              </p:par>
                              <p:par>
                                <p:cTn id="316" presetID="19" presetClass="exit" presetSubtype="5" fill="hold" grpId="3" nodeType="withEffect">
                                  <p:stCondLst>
                                    <p:cond delay="0"/>
                                  </p:stCondLst>
                                  <p:childTnLst>
                                    <p:anim calcmode="lin" valueType="num">
                                      <p:cBhvr>
                                        <p:cTn id="317" dur="3000"/>
                                        <p:tgtEl>
                                          <p:spTgt spid="19"/>
                                        </p:tgtEl>
                                        <p:attrNameLst>
                                          <p:attrName>ppt_w</p:attrName>
                                        </p:attrNameLst>
                                      </p:cBhvr>
                                      <p:tavLst>
                                        <p:tav tm="0">
                                          <p:val>
                                            <p:strVal val="ppt_w"/>
                                          </p:val>
                                        </p:tav>
                                        <p:tav tm="100000">
                                          <p:val>
                                            <p:strVal val="ppt_w"/>
                                          </p:val>
                                        </p:tav>
                                      </p:tavLst>
                                    </p:anim>
                                    <p:anim calcmode="lin" valueType="num">
                                      <p:cBhvr>
                                        <p:cTn id="318" dur="3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19" dur="1" fill="hold">
                                          <p:stCondLst>
                                            <p:cond delay="2999"/>
                                          </p:stCondLst>
                                        </p:cTn>
                                        <p:tgtEl>
                                          <p:spTgt spid="19"/>
                                        </p:tgtEl>
                                        <p:attrNameLst>
                                          <p:attrName>style.visibility</p:attrName>
                                        </p:attrNameLst>
                                      </p:cBhvr>
                                      <p:to>
                                        <p:strVal val="hidden"/>
                                      </p:to>
                                    </p:set>
                                  </p:childTnLst>
                                </p:cTn>
                              </p:par>
                              <p:par>
                                <p:cTn id="320" presetID="2" presetClass="exit" presetSubtype="6" fill="hold" grpId="2" nodeType="withEffect">
                                  <p:stCondLst>
                                    <p:cond delay="0"/>
                                  </p:stCondLst>
                                  <p:childTnLst>
                                    <p:anim calcmode="lin" valueType="num">
                                      <p:cBhvr additive="base">
                                        <p:cTn id="321" dur="3500"/>
                                        <p:tgtEl>
                                          <p:spTgt spid="20"/>
                                        </p:tgtEl>
                                        <p:attrNameLst>
                                          <p:attrName>ppt_x</p:attrName>
                                        </p:attrNameLst>
                                      </p:cBhvr>
                                      <p:tavLst>
                                        <p:tav tm="0">
                                          <p:val>
                                            <p:strVal val="ppt_x"/>
                                          </p:val>
                                        </p:tav>
                                        <p:tav tm="100000">
                                          <p:val>
                                            <p:strVal val="1+ppt_w/2"/>
                                          </p:val>
                                        </p:tav>
                                      </p:tavLst>
                                    </p:anim>
                                    <p:anim calcmode="lin" valueType="num">
                                      <p:cBhvr additive="base">
                                        <p:cTn id="322" dur="3500"/>
                                        <p:tgtEl>
                                          <p:spTgt spid="20"/>
                                        </p:tgtEl>
                                        <p:attrNameLst>
                                          <p:attrName>ppt_y</p:attrName>
                                        </p:attrNameLst>
                                      </p:cBhvr>
                                      <p:tavLst>
                                        <p:tav tm="0">
                                          <p:val>
                                            <p:strVal val="ppt_y"/>
                                          </p:val>
                                        </p:tav>
                                        <p:tav tm="100000">
                                          <p:val>
                                            <p:strVal val="1+ppt_h/2"/>
                                          </p:val>
                                        </p:tav>
                                      </p:tavLst>
                                    </p:anim>
                                    <p:set>
                                      <p:cBhvr>
                                        <p:cTn id="323" dur="1" fill="hold">
                                          <p:stCondLst>
                                            <p:cond delay="3499"/>
                                          </p:stCondLst>
                                        </p:cTn>
                                        <p:tgtEl>
                                          <p:spTgt spid="20"/>
                                        </p:tgtEl>
                                        <p:attrNameLst>
                                          <p:attrName>style.visibility</p:attrName>
                                        </p:attrNameLst>
                                      </p:cBhvr>
                                      <p:to>
                                        <p:strVal val="hidden"/>
                                      </p:to>
                                    </p:set>
                                  </p:childTnLst>
                                </p:cTn>
                              </p:par>
                              <p:par>
                                <p:cTn id="324" presetID="19" presetClass="exit" presetSubtype="5" fill="hold" grpId="3" nodeType="withEffect">
                                  <p:stCondLst>
                                    <p:cond delay="0"/>
                                  </p:stCondLst>
                                  <p:childTnLst>
                                    <p:anim calcmode="lin" valueType="num">
                                      <p:cBhvr>
                                        <p:cTn id="325" dur="3000"/>
                                        <p:tgtEl>
                                          <p:spTgt spid="20"/>
                                        </p:tgtEl>
                                        <p:attrNameLst>
                                          <p:attrName>ppt_w</p:attrName>
                                        </p:attrNameLst>
                                      </p:cBhvr>
                                      <p:tavLst>
                                        <p:tav tm="0">
                                          <p:val>
                                            <p:strVal val="ppt_w"/>
                                          </p:val>
                                        </p:tav>
                                        <p:tav tm="100000">
                                          <p:val>
                                            <p:strVal val="ppt_w"/>
                                          </p:val>
                                        </p:tav>
                                      </p:tavLst>
                                    </p:anim>
                                    <p:anim calcmode="lin" valueType="num">
                                      <p:cBhvr>
                                        <p:cTn id="326" dur="3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27" dur="1" fill="hold">
                                          <p:stCondLst>
                                            <p:cond delay="2999"/>
                                          </p:stCondLst>
                                        </p:cTn>
                                        <p:tgtEl>
                                          <p:spTgt spid="20"/>
                                        </p:tgtEl>
                                        <p:attrNameLst>
                                          <p:attrName>style.visibility</p:attrName>
                                        </p:attrNameLst>
                                      </p:cBhvr>
                                      <p:to>
                                        <p:strVal val="hidden"/>
                                      </p:to>
                                    </p:set>
                                  </p:childTnLst>
                                </p:cTn>
                              </p:par>
                              <p:par>
                                <p:cTn id="328" presetID="2" presetClass="exit" presetSubtype="6" fill="hold" grpId="2" nodeType="withEffect">
                                  <p:stCondLst>
                                    <p:cond delay="0"/>
                                  </p:stCondLst>
                                  <p:childTnLst>
                                    <p:anim calcmode="lin" valueType="num">
                                      <p:cBhvr additive="base">
                                        <p:cTn id="329" dur="3500"/>
                                        <p:tgtEl>
                                          <p:spTgt spid="24"/>
                                        </p:tgtEl>
                                        <p:attrNameLst>
                                          <p:attrName>ppt_x</p:attrName>
                                        </p:attrNameLst>
                                      </p:cBhvr>
                                      <p:tavLst>
                                        <p:tav tm="0">
                                          <p:val>
                                            <p:strVal val="ppt_x"/>
                                          </p:val>
                                        </p:tav>
                                        <p:tav tm="100000">
                                          <p:val>
                                            <p:strVal val="1+ppt_w/2"/>
                                          </p:val>
                                        </p:tav>
                                      </p:tavLst>
                                    </p:anim>
                                    <p:anim calcmode="lin" valueType="num">
                                      <p:cBhvr additive="base">
                                        <p:cTn id="330" dur="3500"/>
                                        <p:tgtEl>
                                          <p:spTgt spid="24"/>
                                        </p:tgtEl>
                                        <p:attrNameLst>
                                          <p:attrName>ppt_y</p:attrName>
                                        </p:attrNameLst>
                                      </p:cBhvr>
                                      <p:tavLst>
                                        <p:tav tm="0">
                                          <p:val>
                                            <p:strVal val="ppt_y"/>
                                          </p:val>
                                        </p:tav>
                                        <p:tav tm="100000">
                                          <p:val>
                                            <p:strVal val="1+ppt_h/2"/>
                                          </p:val>
                                        </p:tav>
                                      </p:tavLst>
                                    </p:anim>
                                    <p:set>
                                      <p:cBhvr>
                                        <p:cTn id="331" dur="1" fill="hold">
                                          <p:stCondLst>
                                            <p:cond delay="3499"/>
                                          </p:stCondLst>
                                        </p:cTn>
                                        <p:tgtEl>
                                          <p:spTgt spid="24"/>
                                        </p:tgtEl>
                                        <p:attrNameLst>
                                          <p:attrName>style.visibility</p:attrName>
                                        </p:attrNameLst>
                                      </p:cBhvr>
                                      <p:to>
                                        <p:strVal val="hidden"/>
                                      </p:to>
                                    </p:set>
                                  </p:childTnLst>
                                </p:cTn>
                              </p:par>
                              <p:par>
                                <p:cTn id="332" presetID="19" presetClass="exit" presetSubtype="5" fill="hold" grpId="3" nodeType="withEffect">
                                  <p:stCondLst>
                                    <p:cond delay="0"/>
                                  </p:stCondLst>
                                  <p:childTnLst>
                                    <p:anim calcmode="lin" valueType="num">
                                      <p:cBhvr>
                                        <p:cTn id="333" dur="3000"/>
                                        <p:tgtEl>
                                          <p:spTgt spid="24"/>
                                        </p:tgtEl>
                                        <p:attrNameLst>
                                          <p:attrName>ppt_w</p:attrName>
                                        </p:attrNameLst>
                                      </p:cBhvr>
                                      <p:tavLst>
                                        <p:tav tm="0">
                                          <p:val>
                                            <p:strVal val="ppt_w"/>
                                          </p:val>
                                        </p:tav>
                                        <p:tav tm="100000">
                                          <p:val>
                                            <p:strVal val="ppt_w"/>
                                          </p:val>
                                        </p:tav>
                                      </p:tavLst>
                                    </p:anim>
                                    <p:anim calcmode="lin" valueType="num">
                                      <p:cBhvr>
                                        <p:cTn id="334" dur="3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35" dur="1" fill="hold">
                                          <p:stCondLst>
                                            <p:cond delay="2999"/>
                                          </p:stCondLst>
                                        </p:cTn>
                                        <p:tgtEl>
                                          <p:spTgt spid="24"/>
                                        </p:tgtEl>
                                        <p:attrNameLst>
                                          <p:attrName>style.visibility</p:attrName>
                                        </p:attrNameLst>
                                      </p:cBhvr>
                                      <p:to>
                                        <p:strVal val="hidden"/>
                                      </p:to>
                                    </p:set>
                                  </p:childTnLst>
                                </p:cTn>
                              </p:par>
                              <p:par>
                                <p:cTn id="336" presetID="2" presetClass="exit" presetSubtype="6" fill="hold" grpId="2" nodeType="withEffect">
                                  <p:stCondLst>
                                    <p:cond delay="0"/>
                                  </p:stCondLst>
                                  <p:childTnLst>
                                    <p:anim calcmode="lin" valueType="num">
                                      <p:cBhvr additive="base">
                                        <p:cTn id="337" dur="3500"/>
                                        <p:tgtEl>
                                          <p:spTgt spid="25"/>
                                        </p:tgtEl>
                                        <p:attrNameLst>
                                          <p:attrName>ppt_x</p:attrName>
                                        </p:attrNameLst>
                                      </p:cBhvr>
                                      <p:tavLst>
                                        <p:tav tm="0">
                                          <p:val>
                                            <p:strVal val="ppt_x"/>
                                          </p:val>
                                        </p:tav>
                                        <p:tav tm="100000">
                                          <p:val>
                                            <p:strVal val="1+ppt_w/2"/>
                                          </p:val>
                                        </p:tav>
                                      </p:tavLst>
                                    </p:anim>
                                    <p:anim calcmode="lin" valueType="num">
                                      <p:cBhvr additive="base">
                                        <p:cTn id="338" dur="3500"/>
                                        <p:tgtEl>
                                          <p:spTgt spid="25"/>
                                        </p:tgtEl>
                                        <p:attrNameLst>
                                          <p:attrName>ppt_y</p:attrName>
                                        </p:attrNameLst>
                                      </p:cBhvr>
                                      <p:tavLst>
                                        <p:tav tm="0">
                                          <p:val>
                                            <p:strVal val="ppt_y"/>
                                          </p:val>
                                        </p:tav>
                                        <p:tav tm="100000">
                                          <p:val>
                                            <p:strVal val="1+ppt_h/2"/>
                                          </p:val>
                                        </p:tav>
                                      </p:tavLst>
                                    </p:anim>
                                    <p:set>
                                      <p:cBhvr>
                                        <p:cTn id="339" dur="1" fill="hold">
                                          <p:stCondLst>
                                            <p:cond delay="3499"/>
                                          </p:stCondLst>
                                        </p:cTn>
                                        <p:tgtEl>
                                          <p:spTgt spid="25"/>
                                        </p:tgtEl>
                                        <p:attrNameLst>
                                          <p:attrName>style.visibility</p:attrName>
                                        </p:attrNameLst>
                                      </p:cBhvr>
                                      <p:to>
                                        <p:strVal val="hidden"/>
                                      </p:to>
                                    </p:set>
                                  </p:childTnLst>
                                </p:cTn>
                              </p:par>
                              <p:par>
                                <p:cTn id="340" presetID="19" presetClass="exit" presetSubtype="5" fill="hold" grpId="3" nodeType="withEffect">
                                  <p:stCondLst>
                                    <p:cond delay="0"/>
                                  </p:stCondLst>
                                  <p:childTnLst>
                                    <p:anim calcmode="lin" valueType="num">
                                      <p:cBhvr>
                                        <p:cTn id="341" dur="3000"/>
                                        <p:tgtEl>
                                          <p:spTgt spid="25"/>
                                        </p:tgtEl>
                                        <p:attrNameLst>
                                          <p:attrName>ppt_w</p:attrName>
                                        </p:attrNameLst>
                                      </p:cBhvr>
                                      <p:tavLst>
                                        <p:tav tm="0">
                                          <p:val>
                                            <p:strVal val="ppt_w"/>
                                          </p:val>
                                        </p:tav>
                                        <p:tav tm="100000">
                                          <p:val>
                                            <p:strVal val="ppt_w"/>
                                          </p:val>
                                        </p:tav>
                                      </p:tavLst>
                                    </p:anim>
                                    <p:anim calcmode="lin" valueType="num">
                                      <p:cBhvr>
                                        <p:cTn id="342" dur="3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3" dur="1" fill="hold">
                                          <p:stCondLst>
                                            <p:cond delay="2999"/>
                                          </p:stCondLst>
                                        </p:cTn>
                                        <p:tgtEl>
                                          <p:spTgt spid="25"/>
                                        </p:tgtEl>
                                        <p:attrNameLst>
                                          <p:attrName>style.visibility</p:attrName>
                                        </p:attrNameLst>
                                      </p:cBhvr>
                                      <p:to>
                                        <p:strVal val="hidden"/>
                                      </p:to>
                                    </p:set>
                                  </p:childTnLst>
                                </p:cTn>
                              </p:par>
                              <p:par>
                                <p:cTn id="344" presetID="2" presetClass="exit" presetSubtype="6" fill="hold" grpId="2" nodeType="withEffect">
                                  <p:stCondLst>
                                    <p:cond delay="0"/>
                                  </p:stCondLst>
                                  <p:childTnLst>
                                    <p:anim calcmode="lin" valueType="num">
                                      <p:cBhvr additive="base">
                                        <p:cTn id="345" dur="3500"/>
                                        <p:tgtEl>
                                          <p:spTgt spid="26"/>
                                        </p:tgtEl>
                                        <p:attrNameLst>
                                          <p:attrName>ppt_x</p:attrName>
                                        </p:attrNameLst>
                                      </p:cBhvr>
                                      <p:tavLst>
                                        <p:tav tm="0">
                                          <p:val>
                                            <p:strVal val="ppt_x"/>
                                          </p:val>
                                        </p:tav>
                                        <p:tav tm="100000">
                                          <p:val>
                                            <p:strVal val="1+ppt_w/2"/>
                                          </p:val>
                                        </p:tav>
                                      </p:tavLst>
                                    </p:anim>
                                    <p:anim calcmode="lin" valueType="num">
                                      <p:cBhvr additive="base">
                                        <p:cTn id="346" dur="3500"/>
                                        <p:tgtEl>
                                          <p:spTgt spid="26"/>
                                        </p:tgtEl>
                                        <p:attrNameLst>
                                          <p:attrName>ppt_y</p:attrName>
                                        </p:attrNameLst>
                                      </p:cBhvr>
                                      <p:tavLst>
                                        <p:tav tm="0">
                                          <p:val>
                                            <p:strVal val="ppt_y"/>
                                          </p:val>
                                        </p:tav>
                                        <p:tav tm="100000">
                                          <p:val>
                                            <p:strVal val="1+ppt_h/2"/>
                                          </p:val>
                                        </p:tav>
                                      </p:tavLst>
                                    </p:anim>
                                    <p:set>
                                      <p:cBhvr>
                                        <p:cTn id="347" dur="1" fill="hold">
                                          <p:stCondLst>
                                            <p:cond delay="3499"/>
                                          </p:stCondLst>
                                        </p:cTn>
                                        <p:tgtEl>
                                          <p:spTgt spid="26"/>
                                        </p:tgtEl>
                                        <p:attrNameLst>
                                          <p:attrName>style.visibility</p:attrName>
                                        </p:attrNameLst>
                                      </p:cBhvr>
                                      <p:to>
                                        <p:strVal val="hidden"/>
                                      </p:to>
                                    </p:set>
                                  </p:childTnLst>
                                </p:cTn>
                              </p:par>
                              <p:par>
                                <p:cTn id="348" presetID="19" presetClass="exit" presetSubtype="5" fill="hold" grpId="3" nodeType="withEffect">
                                  <p:stCondLst>
                                    <p:cond delay="0"/>
                                  </p:stCondLst>
                                  <p:childTnLst>
                                    <p:anim calcmode="lin" valueType="num">
                                      <p:cBhvr>
                                        <p:cTn id="349" dur="3000"/>
                                        <p:tgtEl>
                                          <p:spTgt spid="26"/>
                                        </p:tgtEl>
                                        <p:attrNameLst>
                                          <p:attrName>ppt_w</p:attrName>
                                        </p:attrNameLst>
                                      </p:cBhvr>
                                      <p:tavLst>
                                        <p:tav tm="0">
                                          <p:val>
                                            <p:strVal val="ppt_w"/>
                                          </p:val>
                                        </p:tav>
                                        <p:tav tm="100000">
                                          <p:val>
                                            <p:strVal val="ppt_w"/>
                                          </p:val>
                                        </p:tav>
                                      </p:tavLst>
                                    </p:anim>
                                    <p:anim calcmode="lin" valueType="num">
                                      <p:cBhvr>
                                        <p:cTn id="350" dur="3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1" dur="1" fill="hold">
                                          <p:stCondLst>
                                            <p:cond delay="2999"/>
                                          </p:stCondLst>
                                        </p:cTn>
                                        <p:tgtEl>
                                          <p:spTgt spid="26"/>
                                        </p:tgtEl>
                                        <p:attrNameLst>
                                          <p:attrName>style.visibility</p:attrName>
                                        </p:attrNameLst>
                                      </p:cBhvr>
                                      <p:to>
                                        <p:strVal val="hidden"/>
                                      </p:to>
                                    </p:set>
                                  </p:childTnLst>
                                </p:cTn>
                              </p:par>
                              <p:par>
                                <p:cTn id="352" presetID="2" presetClass="exit" presetSubtype="6" fill="hold" grpId="2" nodeType="withEffect">
                                  <p:stCondLst>
                                    <p:cond delay="0"/>
                                  </p:stCondLst>
                                  <p:childTnLst>
                                    <p:anim calcmode="lin" valueType="num">
                                      <p:cBhvr additive="base">
                                        <p:cTn id="353" dur="3500"/>
                                        <p:tgtEl>
                                          <p:spTgt spid="21"/>
                                        </p:tgtEl>
                                        <p:attrNameLst>
                                          <p:attrName>ppt_x</p:attrName>
                                        </p:attrNameLst>
                                      </p:cBhvr>
                                      <p:tavLst>
                                        <p:tav tm="0">
                                          <p:val>
                                            <p:strVal val="ppt_x"/>
                                          </p:val>
                                        </p:tav>
                                        <p:tav tm="100000">
                                          <p:val>
                                            <p:strVal val="1+ppt_w/2"/>
                                          </p:val>
                                        </p:tav>
                                      </p:tavLst>
                                    </p:anim>
                                    <p:anim calcmode="lin" valueType="num">
                                      <p:cBhvr additive="base">
                                        <p:cTn id="354" dur="3500"/>
                                        <p:tgtEl>
                                          <p:spTgt spid="21"/>
                                        </p:tgtEl>
                                        <p:attrNameLst>
                                          <p:attrName>ppt_y</p:attrName>
                                        </p:attrNameLst>
                                      </p:cBhvr>
                                      <p:tavLst>
                                        <p:tav tm="0">
                                          <p:val>
                                            <p:strVal val="ppt_y"/>
                                          </p:val>
                                        </p:tav>
                                        <p:tav tm="100000">
                                          <p:val>
                                            <p:strVal val="1+ppt_h/2"/>
                                          </p:val>
                                        </p:tav>
                                      </p:tavLst>
                                    </p:anim>
                                    <p:set>
                                      <p:cBhvr>
                                        <p:cTn id="355" dur="1" fill="hold">
                                          <p:stCondLst>
                                            <p:cond delay="3499"/>
                                          </p:stCondLst>
                                        </p:cTn>
                                        <p:tgtEl>
                                          <p:spTgt spid="21"/>
                                        </p:tgtEl>
                                        <p:attrNameLst>
                                          <p:attrName>style.visibility</p:attrName>
                                        </p:attrNameLst>
                                      </p:cBhvr>
                                      <p:to>
                                        <p:strVal val="hidden"/>
                                      </p:to>
                                    </p:set>
                                  </p:childTnLst>
                                </p:cTn>
                              </p:par>
                              <p:par>
                                <p:cTn id="356" presetID="19" presetClass="exit" presetSubtype="5" fill="hold" grpId="3" nodeType="withEffect">
                                  <p:stCondLst>
                                    <p:cond delay="0"/>
                                  </p:stCondLst>
                                  <p:childTnLst>
                                    <p:anim calcmode="lin" valueType="num">
                                      <p:cBhvr>
                                        <p:cTn id="357" dur="3000"/>
                                        <p:tgtEl>
                                          <p:spTgt spid="21"/>
                                        </p:tgtEl>
                                        <p:attrNameLst>
                                          <p:attrName>ppt_w</p:attrName>
                                        </p:attrNameLst>
                                      </p:cBhvr>
                                      <p:tavLst>
                                        <p:tav tm="0">
                                          <p:val>
                                            <p:strVal val="ppt_w"/>
                                          </p:val>
                                        </p:tav>
                                        <p:tav tm="100000">
                                          <p:val>
                                            <p:strVal val="ppt_w"/>
                                          </p:val>
                                        </p:tav>
                                      </p:tavLst>
                                    </p:anim>
                                    <p:anim calcmode="lin" valueType="num">
                                      <p:cBhvr>
                                        <p:cTn id="358" dur="3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9" dur="1" fill="hold">
                                          <p:stCondLst>
                                            <p:cond delay="2999"/>
                                          </p:stCondLst>
                                        </p:cTn>
                                        <p:tgtEl>
                                          <p:spTgt spid="21"/>
                                        </p:tgtEl>
                                        <p:attrNameLst>
                                          <p:attrName>style.visibility</p:attrName>
                                        </p:attrNameLst>
                                      </p:cBhvr>
                                      <p:to>
                                        <p:strVal val="hidden"/>
                                      </p:to>
                                    </p:set>
                                  </p:childTnLst>
                                </p:cTn>
                              </p:par>
                              <p:par>
                                <p:cTn id="360" presetID="2" presetClass="exit" presetSubtype="6" fill="hold" grpId="2" nodeType="withEffect">
                                  <p:stCondLst>
                                    <p:cond delay="0"/>
                                  </p:stCondLst>
                                  <p:childTnLst>
                                    <p:anim calcmode="lin" valueType="num">
                                      <p:cBhvr additive="base">
                                        <p:cTn id="361" dur="3500"/>
                                        <p:tgtEl>
                                          <p:spTgt spid="29"/>
                                        </p:tgtEl>
                                        <p:attrNameLst>
                                          <p:attrName>ppt_x</p:attrName>
                                        </p:attrNameLst>
                                      </p:cBhvr>
                                      <p:tavLst>
                                        <p:tav tm="0">
                                          <p:val>
                                            <p:strVal val="ppt_x"/>
                                          </p:val>
                                        </p:tav>
                                        <p:tav tm="100000">
                                          <p:val>
                                            <p:strVal val="1+ppt_w/2"/>
                                          </p:val>
                                        </p:tav>
                                      </p:tavLst>
                                    </p:anim>
                                    <p:anim calcmode="lin" valueType="num">
                                      <p:cBhvr additive="base">
                                        <p:cTn id="362" dur="3500"/>
                                        <p:tgtEl>
                                          <p:spTgt spid="29"/>
                                        </p:tgtEl>
                                        <p:attrNameLst>
                                          <p:attrName>ppt_y</p:attrName>
                                        </p:attrNameLst>
                                      </p:cBhvr>
                                      <p:tavLst>
                                        <p:tav tm="0">
                                          <p:val>
                                            <p:strVal val="ppt_y"/>
                                          </p:val>
                                        </p:tav>
                                        <p:tav tm="100000">
                                          <p:val>
                                            <p:strVal val="1+ppt_h/2"/>
                                          </p:val>
                                        </p:tav>
                                      </p:tavLst>
                                    </p:anim>
                                    <p:set>
                                      <p:cBhvr>
                                        <p:cTn id="363" dur="1" fill="hold">
                                          <p:stCondLst>
                                            <p:cond delay="3499"/>
                                          </p:stCondLst>
                                        </p:cTn>
                                        <p:tgtEl>
                                          <p:spTgt spid="29"/>
                                        </p:tgtEl>
                                        <p:attrNameLst>
                                          <p:attrName>style.visibility</p:attrName>
                                        </p:attrNameLst>
                                      </p:cBhvr>
                                      <p:to>
                                        <p:strVal val="hidden"/>
                                      </p:to>
                                    </p:set>
                                  </p:childTnLst>
                                </p:cTn>
                              </p:par>
                              <p:par>
                                <p:cTn id="364" presetID="19" presetClass="exit" presetSubtype="5" fill="hold" grpId="3" nodeType="withEffect">
                                  <p:stCondLst>
                                    <p:cond delay="0"/>
                                  </p:stCondLst>
                                  <p:childTnLst>
                                    <p:anim calcmode="lin" valueType="num">
                                      <p:cBhvr>
                                        <p:cTn id="365" dur="3000"/>
                                        <p:tgtEl>
                                          <p:spTgt spid="29"/>
                                        </p:tgtEl>
                                        <p:attrNameLst>
                                          <p:attrName>ppt_w</p:attrName>
                                        </p:attrNameLst>
                                      </p:cBhvr>
                                      <p:tavLst>
                                        <p:tav tm="0">
                                          <p:val>
                                            <p:strVal val="ppt_w"/>
                                          </p:val>
                                        </p:tav>
                                        <p:tav tm="100000">
                                          <p:val>
                                            <p:strVal val="ppt_w"/>
                                          </p:val>
                                        </p:tav>
                                      </p:tavLst>
                                    </p:anim>
                                    <p:anim calcmode="lin" valueType="num">
                                      <p:cBhvr>
                                        <p:cTn id="366" dur="3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7" dur="1" fill="hold">
                                          <p:stCondLst>
                                            <p:cond delay="2999"/>
                                          </p:stCondLst>
                                        </p:cTn>
                                        <p:tgtEl>
                                          <p:spTgt spid="29"/>
                                        </p:tgtEl>
                                        <p:attrNameLst>
                                          <p:attrName>style.visibility</p:attrName>
                                        </p:attrNameLst>
                                      </p:cBhvr>
                                      <p:to>
                                        <p:strVal val="hidden"/>
                                      </p:to>
                                    </p:set>
                                  </p:childTnLst>
                                </p:cTn>
                              </p:par>
                              <p:par>
                                <p:cTn id="368" presetID="2" presetClass="exit" presetSubtype="12" fill="hold" grpId="2" nodeType="withEffect">
                                  <p:stCondLst>
                                    <p:cond delay="0"/>
                                  </p:stCondLst>
                                  <p:childTnLst>
                                    <p:anim calcmode="lin" valueType="num">
                                      <p:cBhvr additive="base">
                                        <p:cTn id="369" dur="3500"/>
                                        <p:tgtEl>
                                          <p:spTgt spid="61"/>
                                        </p:tgtEl>
                                        <p:attrNameLst>
                                          <p:attrName>ppt_x</p:attrName>
                                        </p:attrNameLst>
                                      </p:cBhvr>
                                      <p:tavLst>
                                        <p:tav tm="0">
                                          <p:val>
                                            <p:strVal val="ppt_x"/>
                                          </p:val>
                                        </p:tav>
                                        <p:tav tm="100000">
                                          <p:val>
                                            <p:strVal val="0-ppt_w/2"/>
                                          </p:val>
                                        </p:tav>
                                      </p:tavLst>
                                    </p:anim>
                                    <p:anim calcmode="lin" valueType="num">
                                      <p:cBhvr additive="base">
                                        <p:cTn id="370" dur="3500"/>
                                        <p:tgtEl>
                                          <p:spTgt spid="61"/>
                                        </p:tgtEl>
                                        <p:attrNameLst>
                                          <p:attrName>ppt_y</p:attrName>
                                        </p:attrNameLst>
                                      </p:cBhvr>
                                      <p:tavLst>
                                        <p:tav tm="0">
                                          <p:val>
                                            <p:strVal val="ppt_y"/>
                                          </p:val>
                                        </p:tav>
                                        <p:tav tm="100000">
                                          <p:val>
                                            <p:strVal val="1+ppt_h/2"/>
                                          </p:val>
                                        </p:tav>
                                      </p:tavLst>
                                    </p:anim>
                                    <p:set>
                                      <p:cBhvr>
                                        <p:cTn id="371" dur="1" fill="hold">
                                          <p:stCondLst>
                                            <p:cond delay="3499"/>
                                          </p:stCondLst>
                                        </p:cTn>
                                        <p:tgtEl>
                                          <p:spTgt spid="61"/>
                                        </p:tgtEl>
                                        <p:attrNameLst>
                                          <p:attrName>style.visibility</p:attrName>
                                        </p:attrNameLst>
                                      </p:cBhvr>
                                      <p:to>
                                        <p:strVal val="hidden"/>
                                      </p:to>
                                    </p:set>
                                  </p:childTnLst>
                                </p:cTn>
                              </p:par>
                              <p:par>
                                <p:cTn id="372" presetID="19" presetClass="exit" presetSubtype="5" fill="hold" grpId="3" nodeType="withEffect">
                                  <p:stCondLst>
                                    <p:cond delay="0"/>
                                  </p:stCondLst>
                                  <p:childTnLst>
                                    <p:anim calcmode="lin" valueType="num">
                                      <p:cBhvr>
                                        <p:cTn id="373" dur="3000"/>
                                        <p:tgtEl>
                                          <p:spTgt spid="61"/>
                                        </p:tgtEl>
                                        <p:attrNameLst>
                                          <p:attrName>ppt_w</p:attrName>
                                        </p:attrNameLst>
                                      </p:cBhvr>
                                      <p:tavLst>
                                        <p:tav tm="0">
                                          <p:val>
                                            <p:strVal val="ppt_w"/>
                                          </p:val>
                                        </p:tav>
                                        <p:tav tm="100000">
                                          <p:val>
                                            <p:strVal val="ppt_w"/>
                                          </p:val>
                                        </p:tav>
                                      </p:tavLst>
                                    </p:anim>
                                    <p:anim calcmode="lin" valueType="num">
                                      <p:cBhvr>
                                        <p:cTn id="374" dur="3000"/>
                                        <p:tgtEl>
                                          <p:spTgt spid="6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5" dur="1" fill="hold">
                                          <p:stCondLst>
                                            <p:cond delay="2999"/>
                                          </p:stCondLst>
                                        </p:cTn>
                                        <p:tgtEl>
                                          <p:spTgt spid="61"/>
                                        </p:tgtEl>
                                        <p:attrNameLst>
                                          <p:attrName>style.visibility</p:attrName>
                                        </p:attrNameLst>
                                      </p:cBhvr>
                                      <p:to>
                                        <p:strVal val="hidden"/>
                                      </p:to>
                                    </p:set>
                                  </p:childTnLst>
                                </p:cTn>
                              </p:par>
                              <p:par>
                                <p:cTn id="376" presetID="2" presetClass="exit" presetSubtype="12" fill="hold" grpId="2" nodeType="withEffect">
                                  <p:stCondLst>
                                    <p:cond delay="0"/>
                                  </p:stCondLst>
                                  <p:childTnLst>
                                    <p:anim calcmode="lin" valueType="num">
                                      <p:cBhvr additive="base">
                                        <p:cTn id="377" dur="3500"/>
                                        <p:tgtEl>
                                          <p:spTgt spid="57"/>
                                        </p:tgtEl>
                                        <p:attrNameLst>
                                          <p:attrName>ppt_x</p:attrName>
                                        </p:attrNameLst>
                                      </p:cBhvr>
                                      <p:tavLst>
                                        <p:tav tm="0">
                                          <p:val>
                                            <p:strVal val="ppt_x"/>
                                          </p:val>
                                        </p:tav>
                                        <p:tav tm="100000">
                                          <p:val>
                                            <p:strVal val="0-ppt_w/2"/>
                                          </p:val>
                                        </p:tav>
                                      </p:tavLst>
                                    </p:anim>
                                    <p:anim calcmode="lin" valueType="num">
                                      <p:cBhvr additive="base">
                                        <p:cTn id="378" dur="3500"/>
                                        <p:tgtEl>
                                          <p:spTgt spid="57"/>
                                        </p:tgtEl>
                                        <p:attrNameLst>
                                          <p:attrName>ppt_y</p:attrName>
                                        </p:attrNameLst>
                                      </p:cBhvr>
                                      <p:tavLst>
                                        <p:tav tm="0">
                                          <p:val>
                                            <p:strVal val="ppt_y"/>
                                          </p:val>
                                        </p:tav>
                                        <p:tav tm="100000">
                                          <p:val>
                                            <p:strVal val="1+ppt_h/2"/>
                                          </p:val>
                                        </p:tav>
                                      </p:tavLst>
                                    </p:anim>
                                    <p:set>
                                      <p:cBhvr>
                                        <p:cTn id="379" dur="1" fill="hold">
                                          <p:stCondLst>
                                            <p:cond delay="3499"/>
                                          </p:stCondLst>
                                        </p:cTn>
                                        <p:tgtEl>
                                          <p:spTgt spid="57"/>
                                        </p:tgtEl>
                                        <p:attrNameLst>
                                          <p:attrName>style.visibility</p:attrName>
                                        </p:attrNameLst>
                                      </p:cBhvr>
                                      <p:to>
                                        <p:strVal val="hidden"/>
                                      </p:to>
                                    </p:set>
                                  </p:childTnLst>
                                </p:cTn>
                              </p:par>
                              <p:par>
                                <p:cTn id="380" presetID="19" presetClass="exit" presetSubtype="5" fill="hold" grpId="3" nodeType="withEffect">
                                  <p:stCondLst>
                                    <p:cond delay="0"/>
                                  </p:stCondLst>
                                  <p:childTnLst>
                                    <p:anim calcmode="lin" valueType="num">
                                      <p:cBhvr>
                                        <p:cTn id="381" dur="3000"/>
                                        <p:tgtEl>
                                          <p:spTgt spid="57"/>
                                        </p:tgtEl>
                                        <p:attrNameLst>
                                          <p:attrName>ppt_w</p:attrName>
                                        </p:attrNameLst>
                                      </p:cBhvr>
                                      <p:tavLst>
                                        <p:tav tm="0">
                                          <p:val>
                                            <p:strVal val="ppt_w"/>
                                          </p:val>
                                        </p:tav>
                                        <p:tav tm="100000">
                                          <p:val>
                                            <p:strVal val="ppt_w"/>
                                          </p:val>
                                        </p:tav>
                                      </p:tavLst>
                                    </p:anim>
                                    <p:anim calcmode="lin" valueType="num">
                                      <p:cBhvr>
                                        <p:cTn id="382" dur="3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3" dur="1" fill="hold">
                                          <p:stCondLst>
                                            <p:cond delay="2999"/>
                                          </p:stCondLst>
                                        </p:cTn>
                                        <p:tgtEl>
                                          <p:spTgt spid="57"/>
                                        </p:tgtEl>
                                        <p:attrNameLst>
                                          <p:attrName>style.visibility</p:attrName>
                                        </p:attrNameLst>
                                      </p:cBhvr>
                                      <p:to>
                                        <p:strVal val="hidden"/>
                                      </p:to>
                                    </p:set>
                                  </p:childTnLst>
                                </p:cTn>
                              </p:par>
                              <p:par>
                                <p:cTn id="384" presetID="2" presetClass="exit" presetSubtype="12" fill="hold" grpId="2" nodeType="withEffect">
                                  <p:stCondLst>
                                    <p:cond delay="0"/>
                                  </p:stCondLst>
                                  <p:childTnLst>
                                    <p:anim calcmode="lin" valueType="num">
                                      <p:cBhvr additive="base">
                                        <p:cTn id="385" dur="3500"/>
                                        <p:tgtEl>
                                          <p:spTgt spid="48"/>
                                        </p:tgtEl>
                                        <p:attrNameLst>
                                          <p:attrName>ppt_x</p:attrName>
                                        </p:attrNameLst>
                                      </p:cBhvr>
                                      <p:tavLst>
                                        <p:tav tm="0">
                                          <p:val>
                                            <p:strVal val="ppt_x"/>
                                          </p:val>
                                        </p:tav>
                                        <p:tav tm="100000">
                                          <p:val>
                                            <p:strVal val="0-ppt_w/2"/>
                                          </p:val>
                                        </p:tav>
                                      </p:tavLst>
                                    </p:anim>
                                    <p:anim calcmode="lin" valueType="num">
                                      <p:cBhvr additive="base">
                                        <p:cTn id="386" dur="3500"/>
                                        <p:tgtEl>
                                          <p:spTgt spid="48"/>
                                        </p:tgtEl>
                                        <p:attrNameLst>
                                          <p:attrName>ppt_y</p:attrName>
                                        </p:attrNameLst>
                                      </p:cBhvr>
                                      <p:tavLst>
                                        <p:tav tm="0">
                                          <p:val>
                                            <p:strVal val="ppt_y"/>
                                          </p:val>
                                        </p:tav>
                                        <p:tav tm="100000">
                                          <p:val>
                                            <p:strVal val="1+ppt_h/2"/>
                                          </p:val>
                                        </p:tav>
                                      </p:tavLst>
                                    </p:anim>
                                    <p:set>
                                      <p:cBhvr>
                                        <p:cTn id="387" dur="1" fill="hold">
                                          <p:stCondLst>
                                            <p:cond delay="3499"/>
                                          </p:stCondLst>
                                        </p:cTn>
                                        <p:tgtEl>
                                          <p:spTgt spid="48"/>
                                        </p:tgtEl>
                                        <p:attrNameLst>
                                          <p:attrName>style.visibility</p:attrName>
                                        </p:attrNameLst>
                                      </p:cBhvr>
                                      <p:to>
                                        <p:strVal val="hidden"/>
                                      </p:to>
                                    </p:set>
                                  </p:childTnLst>
                                </p:cTn>
                              </p:par>
                              <p:par>
                                <p:cTn id="388" presetID="19" presetClass="exit" presetSubtype="5" fill="hold" grpId="3" nodeType="withEffect">
                                  <p:stCondLst>
                                    <p:cond delay="0"/>
                                  </p:stCondLst>
                                  <p:childTnLst>
                                    <p:anim calcmode="lin" valueType="num">
                                      <p:cBhvr>
                                        <p:cTn id="389" dur="3000"/>
                                        <p:tgtEl>
                                          <p:spTgt spid="48"/>
                                        </p:tgtEl>
                                        <p:attrNameLst>
                                          <p:attrName>ppt_w</p:attrName>
                                        </p:attrNameLst>
                                      </p:cBhvr>
                                      <p:tavLst>
                                        <p:tav tm="0">
                                          <p:val>
                                            <p:strVal val="ppt_w"/>
                                          </p:val>
                                        </p:tav>
                                        <p:tav tm="100000">
                                          <p:val>
                                            <p:strVal val="ppt_w"/>
                                          </p:val>
                                        </p:tav>
                                      </p:tavLst>
                                    </p:anim>
                                    <p:anim calcmode="lin" valueType="num">
                                      <p:cBhvr>
                                        <p:cTn id="390" dur="3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1" dur="1" fill="hold">
                                          <p:stCondLst>
                                            <p:cond delay="2999"/>
                                          </p:stCondLst>
                                        </p:cTn>
                                        <p:tgtEl>
                                          <p:spTgt spid="48"/>
                                        </p:tgtEl>
                                        <p:attrNameLst>
                                          <p:attrName>style.visibility</p:attrName>
                                        </p:attrNameLst>
                                      </p:cBhvr>
                                      <p:to>
                                        <p:strVal val="hidden"/>
                                      </p:to>
                                    </p:set>
                                  </p:childTnLst>
                                </p:cTn>
                              </p:par>
                              <p:par>
                                <p:cTn id="392" presetID="2" presetClass="exit" presetSubtype="12" fill="hold" grpId="2" nodeType="withEffect">
                                  <p:stCondLst>
                                    <p:cond delay="0"/>
                                  </p:stCondLst>
                                  <p:childTnLst>
                                    <p:anim calcmode="lin" valueType="num">
                                      <p:cBhvr additive="base">
                                        <p:cTn id="393" dur="3500"/>
                                        <p:tgtEl>
                                          <p:spTgt spid="58"/>
                                        </p:tgtEl>
                                        <p:attrNameLst>
                                          <p:attrName>ppt_x</p:attrName>
                                        </p:attrNameLst>
                                      </p:cBhvr>
                                      <p:tavLst>
                                        <p:tav tm="0">
                                          <p:val>
                                            <p:strVal val="ppt_x"/>
                                          </p:val>
                                        </p:tav>
                                        <p:tav tm="100000">
                                          <p:val>
                                            <p:strVal val="0-ppt_w/2"/>
                                          </p:val>
                                        </p:tav>
                                      </p:tavLst>
                                    </p:anim>
                                    <p:anim calcmode="lin" valueType="num">
                                      <p:cBhvr additive="base">
                                        <p:cTn id="394" dur="3500"/>
                                        <p:tgtEl>
                                          <p:spTgt spid="58"/>
                                        </p:tgtEl>
                                        <p:attrNameLst>
                                          <p:attrName>ppt_y</p:attrName>
                                        </p:attrNameLst>
                                      </p:cBhvr>
                                      <p:tavLst>
                                        <p:tav tm="0">
                                          <p:val>
                                            <p:strVal val="ppt_y"/>
                                          </p:val>
                                        </p:tav>
                                        <p:tav tm="100000">
                                          <p:val>
                                            <p:strVal val="1+ppt_h/2"/>
                                          </p:val>
                                        </p:tav>
                                      </p:tavLst>
                                    </p:anim>
                                    <p:set>
                                      <p:cBhvr>
                                        <p:cTn id="395" dur="1" fill="hold">
                                          <p:stCondLst>
                                            <p:cond delay="3499"/>
                                          </p:stCondLst>
                                        </p:cTn>
                                        <p:tgtEl>
                                          <p:spTgt spid="58"/>
                                        </p:tgtEl>
                                        <p:attrNameLst>
                                          <p:attrName>style.visibility</p:attrName>
                                        </p:attrNameLst>
                                      </p:cBhvr>
                                      <p:to>
                                        <p:strVal val="hidden"/>
                                      </p:to>
                                    </p:set>
                                  </p:childTnLst>
                                </p:cTn>
                              </p:par>
                              <p:par>
                                <p:cTn id="396" presetID="2" presetClass="exit" presetSubtype="12" fill="hold" grpId="2" nodeType="withEffect">
                                  <p:stCondLst>
                                    <p:cond delay="0"/>
                                  </p:stCondLst>
                                  <p:childTnLst>
                                    <p:anim calcmode="lin" valueType="num">
                                      <p:cBhvr additive="base">
                                        <p:cTn id="397" dur="3500"/>
                                        <p:tgtEl>
                                          <p:spTgt spid="59"/>
                                        </p:tgtEl>
                                        <p:attrNameLst>
                                          <p:attrName>ppt_x</p:attrName>
                                        </p:attrNameLst>
                                      </p:cBhvr>
                                      <p:tavLst>
                                        <p:tav tm="0">
                                          <p:val>
                                            <p:strVal val="ppt_x"/>
                                          </p:val>
                                        </p:tav>
                                        <p:tav tm="100000">
                                          <p:val>
                                            <p:strVal val="0-ppt_w/2"/>
                                          </p:val>
                                        </p:tav>
                                      </p:tavLst>
                                    </p:anim>
                                    <p:anim calcmode="lin" valueType="num">
                                      <p:cBhvr additive="base">
                                        <p:cTn id="398" dur="3500"/>
                                        <p:tgtEl>
                                          <p:spTgt spid="59"/>
                                        </p:tgtEl>
                                        <p:attrNameLst>
                                          <p:attrName>ppt_y</p:attrName>
                                        </p:attrNameLst>
                                      </p:cBhvr>
                                      <p:tavLst>
                                        <p:tav tm="0">
                                          <p:val>
                                            <p:strVal val="ppt_y"/>
                                          </p:val>
                                        </p:tav>
                                        <p:tav tm="100000">
                                          <p:val>
                                            <p:strVal val="1+ppt_h/2"/>
                                          </p:val>
                                        </p:tav>
                                      </p:tavLst>
                                    </p:anim>
                                    <p:set>
                                      <p:cBhvr>
                                        <p:cTn id="399" dur="1" fill="hold">
                                          <p:stCondLst>
                                            <p:cond delay="3499"/>
                                          </p:stCondLst>
                                        </p:cTn>
                                        <p:tgtEl>
                                          <p:spTgt spid="59"/>
                                        </p:tgtEl>
                                        <p:attrNameLst>
                                          <p:attrName>style.visibility</p:attrName>
                                        </p:attrNameLst>
                                      </p:cBhvr>
                                      <p:to>
                                        <p:strVal val="hidden"/>
                                      </p:to>
                                    </p:set>
                                  </p:childTnLst>
                                </p:cTn>
                              </p:par>
                              <p:par>
                                <p:cTn id="400" presetID="19" presetClass="exit" presetSubtype="5" fill="hold" grpId="3" nodeType="withEffect">
                                  <p:stCondLst>
                                    <p:cond delay="0"/>
                                  </p:stCondLst>
                                  <p:childTnLst>
                                    <p:anim calcmode="lin" valueType="num">
                                      <p:cBhvr>
                                        <p:cTn id="401" dur="3000"/>
                                        <p:tgtEl>
                                          <p:spTgt spid="58"/>
                                        </p:tgtEl>
                                        <p:attrNameLst>
                                          <p:attrName>ppt_w</p:attrName>
                                        </p:attrNameLst>
                                      </p:cBhvr>
                                      <p:tavLst>
                                        <p:tav tm="0">
                                          <p:val>
                                            <p:strVal val="ppt_w"/>
                                          </p:val>
                                        </p:tav>
                                        <p:tav tm="100000">
                                          <p:val>
                                            <p:strVal val="ppt_w"/>
                                          </p:val>
                                        </p:tav>
                                      </p:tavLst>
                                    </p:anim>
                                    <p:anim calcmode="lin" valueType="num">
                                      <p:cBhvr>
                                        <p:cTn id="402" dur="3000"/>
                                        <p:tgtEl>
                                          <p:spTgt spid="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3" dur="1" fill="hold">
                                          <p:stCondLst>
                                            <p:cond delay="2999"/>
                                          </p:stCondLst>
                                        </p:cTn>
                                        <p:tgtEl>
                                          <p:spTgt spid="58"/>
                                        </p:tgtEl>
                                        <p:attrNameLst>
                                          <p:attrName>style.visibility</p:attrName>
                                        </p:attrNameLst>
                                      </p:cBhvr>
                                      <p:to>
                                        <p:strVal val="hidden"/>
                                      </p:to>
                                    </p:set>
                                  </p:childTnLst>
                                </p:cTn>
                              </p:par>
                              <p:par>
                                <p:cTn id="404" presetID="19" presetClass="exit" presetSubtype="5" fill="hold" grpId="3" nodeType="withEffect">
                                  <p:stCondLst>
                                    <p:cond delay="0"/>
                                  </p:stCondLst>
                                  <p:childTnLst>
                                    <p:anim calcmode="lin" valueType="num">
                                      <p:cBhvr>
                                        <p:cTn id="405" dur="3000"/>
                                        <p:tgtEl>
                                          <p:spTgt spid="59"/>
                                        </p:tgtEl>
                                        <p:attrNameLst>
                                          <p:attrName>ppt_w</p:attrName>
                                        </p:attrNameLst>
                                      </p:cBhvr>
                                      <p:tavLst>
                                        <p:tav tm="0">
                                          <p:val>
                                            <p:strVal val="ppt_w"/>
                                          </p:val>
                                        </p:tav>
                                        <p:tav tm="100000">
                                          <p:val>
                                            <p:strVal val="ppt_w"/>
                                          </p:val>
                                        </p:tav>
                                      </p:tavLst>
                                    </p:anim>
                                    <p:anim calcmode="lin" valueType="num">
                                      <p:cBhvr>
                                        <p:cTn id="406" dur="3000"/>
                                        <p:tgtEl>
                                          <p:spTgt spid="5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7" dur="1" fill="hold">
                                          <p:stCondLst>
                                            <p:cond delay="2999"/>
                                          </p:stCondLst>
                                        </p:cTn>
                                        <p:tgtEl>
                                          <p:spTgt spid="59"/>
                                        </p:tgtEl>
                                        <p:attrNameLst>
                                          <p:attrName>style.visibility</p:attrName>
                                        </p:attrNameLst>
                                      </p:cBhvr>
                                      <p:to>
                                        <p:strVal val="hidden"/>
                                      </p:to>
                                    </p:set>
                                  </p:childTnLst>
                                </p:cTn>
                              </p:par>
                              <p:par>
                                <p:cTn id="408" presetID="2" presetClass="exit" presetSubtype="12" fill="hold" grpId="2" nodeType="withEffect">
                                  <p:stCondLst>
                                    <p:cond delay="0"/>
                                  </p:stCondLst>
                                  <p:childTnLst>
                                    <p:anim calcmode="lin" valueType="num">
                                      <p:cBhvr additive="base">
                                        <p:cTn id="409" dur="3500"/>
                                        <p:tgtEl>
                                          <p:spTgt spid="53"/>
                                        </p:tgtEl>
                                        <p:attrNameLst>
                                          <p:attrName>ppt_x</p:attrName>
                                        </p:attrNameLst>
                                      </p:cBhvr>
                                      <p:tavLst>
                                        <p:tav tm="0">
                                          <p:val>
                                            <p:strVal val="ppt_x"/>
                                          </p:val>
                                        </p:tav>
                                        <p:tav tm="100000">
                                          <p:val>
                                            <p:strVal val="0-ppt_w/2"/>
                                          </p:val>
                                        </p:tav>
                                      </p:tavLst>
                                    </p:anim>
                                    <p:anim calcmode="lin" valueType="num">
                                      <p:cBhvr additive="base">
                                        <p:cTn id="410" dur="3500"/>
                                        <p:tgtEl>
                                          <p:spTgt spid="53"/>
                                        </p:tgtEl>
                                        <p:attrNameLst>
                                          <p:attrName>ppt_y</p:attrName>
                                        </p:attrNameLst>
                                      </p:cBhvr>
                                      <p:tavLst>
                                        <p:tav tm="0">
                                          <p:val>
                                            <p:strVal val="ppt_y"/>
                                          </p:val>
                                        </p:tav>
                                        <p:tav tm="100000">
                                          <p:val>
                                            <p:strVal val="1+ppt_h/2"/>
                                          </p:val>
                                        </p:tav>
                                      </p:tavLst>
                                    </p:anim>
                                    <p:set>
                                      <p:cBhvr>
                                        <p:cTn id="411" dur="1" fill="hold">
                                          <p:stCondLst>
                                            <p:cond delay="3499"/>
                                          </p:stCondLst>
                                        </p:cTn>
                                        <p:tgtEl>
                                          <p:spTgt spid="53"/>
                                        </p:tgtEl>
                                        <p:attrNameLst>
                                          <p:attrName>style.visibility</p:attrName>
                                        </p:attrNameLst>
                                      </p:cBhvr>
                                      <p:to>
                                        <p:strVal val="hidden"/>
                                      </p:to>
                                    </p:set>
                                  </p:childTnLst>
                                </p:cTn>
                              </p:par>
                              <p:par>
                                <p:cTn id="412" presetID="19" presetClass="exit" presetSubtype="5" fill="hold" grpId="3" nodeType="withEffect">
                                  <p:stCondLst>
                                    <p:cond delay="0"/>
                                  </p:stCondLst>
                                  <p:childTnLst>
                                    <p:anim calcmode="lin" valueType="num">
                                      <p:cBhvr>
                                        <p:cTn id="413" dur="3000"/>
                                        <p:tgtEl>
                                          <p:spTgt spid="53"/>
                                        </p:tgtEl>
                                        <p:attrNameLst>
                                          <p:attrName>ppt_w</p:attrName>
                                        </p:attrNameLst>
                                      </p:cBhvr>
                                      <p:tavLst>
                                        <p:tav tm="0">
                                          <p:val>
                                            <p:strVal val="ppt_w"/>
                                          </p:val>
                                        </p:tav>
                                        <p:tav tm="100000">
                                          <p:val>
                                            <p:strVal val="ppt_w"/>
                                          </p:val>
                                        </p:tav>
                                      </p:tavLst>
                                    </p:anim>
                                    <p:anim calcmode="lin" valueType="num">
                                      <p:cBhvr>
                                        <p:cTn id="414" dur="3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5" dur="1" fill="hold">
                                          <p:stCondLst>
                                            <p:cond delay="2999"/>
                                          </p:stCondLst>
                                        </p:cTn>
                                        <p:tgtEl>
                                          <p:spTgt spid="53"/>
                                        </p:tgtEl>
                                        <p:attrNameLst>
                                          <p:attrName>style.visibility</p:attrName>
                                        </p:attrNameLst>
                                      </p:cBhvr>
                                      <p:to>
                                        <p:strVal val="hidden"/>
                                      </p:to>
                                    </p:set>
                                  </p:childTnLst>
                                </p:cTn>
                              </p:par>
                              <p:par>
                                <p:cTn id="416" presetID="2" presetClass="exit" presetSubtype="12" fill="hold" grpId="2" nodeType="withEffect">
                                  <p:stCondLst>
                                    <p:cond delay="0"/>
                                  </p:stCondLst>
                                  <p:childTnLst>
                                    <p:anim calcmode="lin" valueType="num">
                                      <p:cBhvr additive="base">
                                        <p:cTn id="417" dur="3500"/>
                                        <p:tgtEl>
                                          <p:spTgt spid="49"/>
                                        </p:tgtEl>
                                        <p:attrNameLst>
                                          <p:attrName>ppt_x</p:attrName>
                                        </p:attrNameLst>
                                      </p:cBhvr>
                                      <p:tavLst>
                                        <p:tav tm="0">
                                          <p:val>
                                            <p:strVal val="ppt_x"/>
                                          </p:val>
                                        </p:tav>
                                        <p:tav tm="100000">
                                          <p:val>
                                            <p:strVal val="0-ppt_w/2"/>
                                          </p:val>
                                        </p:tav>
                                      </p:tavLst>
                                    </p:anim>
                                    <p:anim calcmode="lin" valueType="num">
                                      <p:cBhvr additive="base">
                                        <p:cTn id="418" dur="3500"/>
                                        <p:tgtEl>
                                          <p:spTgt spid="49"/>
                                        </p:tgtEl>
                                        <p:attrNameLst>
                                          <p:attrName>ppt_y</p:attrName>
                                        </p:attrNameLst>
                                      </p:cBhvr>
                                      <p:tavLst>
                                        <p:tav tm="0">
                                          <p:val>
                                            <p:strVal val="ppt_y"/>
                                          </p:val>
                                        </p:tav>
                                        <p:tav tm="100000">
                                          <p:val>
                                            <p:strVal val="1+ppt_h/2"/>
                                          </p:val>
                                        </p:tav>
                                      </p:tavLst>
                                    </p:anim>
                                    <p:set>
                                      <p:cBhvr>
                                        <p:cTn id="419" dur="1" fill="hold">
                                          <p:stCondLst>
                                            <p:cond delay="3499"/>
                                          </p:stCondLst>
                                        </p:cTn>
                                        <p:tgtEl>
                                          <p:spTgt spid="49"/>
                                        </p:tgtEl>
                                        <p:attrNameLst>
                                          <p:attrName>style.visibility</p:attrName>
                                        </p:attrNameLst>
                                      </p:cBhvr>
                                      <p:to>
                                        <p:strVal val="hidden"/>
                                      </p:to>
                                    </p:set>
                                  </p:childTnLst>
                                </p:cTn>
                              </p:par>
                              <p:par>
                                <p:cTn id="420" presetID="19" presetClass="exit" presetSubtype="5" fill="hold" grpId="3" nodeType="withEffect">
                                  <p:stCondLst>
                                    <p:cond delay="0"/>
                                  </p:stCondLst>
                                  <p:childTnLst>
                                    <p:anim calcmode="lin" valueType="num">
                                      <p:cBhvr>
                                        <p:cTn id="421" dur="3000"/>
                                        <p:tgtEl>
                                          <p:spTgt spid="49"/>
                                        </p:tgtEl>
                                        <p:attrNameLst>
                                          <p:attrName>ppt_w</p:attrName>
                                        </p:attrNameLst>
                                      </p:cBhvr>
                                      <p:tavLst>
                                        <p:tav tm="0">
                                          <p:val>
                                            <p:strVal val="ppt_w"/>
                                          </p:val>
                                        </p:tav>
                                        <p:tav tm="100000">
                                          <p:val>
                                            <p:strVal val="ppt_w"/>
                                          </p:val>
                                        </p:tav>
                                      </p:tavLst>
                                    </p:anim>
                                    <p:anim calcmode="lin" valueType="num">
                                      <p:cBhvr>
                                        <p:cTn id="422" dur="3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3" dur="1" fill="hold">
                                          <p:stCondLst>
                                            <p:cond delay="2999"/>
                                          </p:stCondLst>
                                        </p:cTn>
                                        <p:tgtEl>
                                          <p:spTgt spid="49"/>
                                        </p:tgtEl>
                                        <p:attrNameLst>
                                          <p:attrName>style.visibility</p:attrName>
                                        </p:attrNameLst>
                                      </p:cBhvr>
                                      <p:to>
                                        <p:strVal val="hidden"/>
                                      </p:to>
                                    </p:set>
                                  </p:childTnLst>
                                </p:cTn>
                              </p:par>
                              <p:par>
                                <p:cTn id="424" presetID="2" presetClass="exit" presetSubtype="12" fill="hold" grpId="2" nodeType="withEffect">
                                  <p:stCondLst>
                                    <p:cond delay="0"/>
                                  </p:stCondLst>
                                  <p:childTnLst>
                                    <p:anim calcmode="lin" valueType="num">
                                      <p:cBhvr additive="base">
                                        <p:cTn id="425" dur="3500"/>
                                        <p:tgtEl>
                                          <p:spTgt spid="50"/>
                                        </p:tgtEl>
                                        <p:attrNameLst>
                                          <p:attrName>ppt_x</p:attrName>
                                        </p:attrNameLst>
                                      </p:cBhvr>
                                      <p:tavLst>
                                        <p:tav tm="0">
                                          <p:val>
                                            <p:strVal val="ppt_x"/>
                                          </p:val>
                                        </p:tav>
                                        <p:tav tm="100000">
                                          <p:val>
                                            <p:strVal val="0-ppt_w/2"/>
                                          </p:val>
                                        </p:tav>
                                      </p:tavLst>
                                    </p:anim>
                                    <p:anim calcmode="lin" valueType="num">
                                      <p:cBhvr additive="base">
                                        <p:cTn id="426" dur="3500"/>
                                        <p:tgtEl>
                                          <p:spTgt spid="50"/>
                                        </p:tgtEl>
                                        <p:attrNameLst>
                                          <p:attrName>ppt_y</p:attrName>
                                        </p:attrNameLst>
                                      </p:cBhvr>
                                      <p:tavLst>
                                        <p:tav tm="0">
                                          <p:val>
                                            <p:strVal val="ppt_y"/>
                                          </p:val>
                                        </p:tav>
                                        <p:tav tm="100000">
                                          <p:val>
                                            <p:strVal val="1+ppt_h/2"/>
                                          </p:val>
                                        </p:tav>
                                      </p:tavLst>
                                    </p:anim>
                                    <p:set>
                                      <p:cBhvr>
                                        <p:cTn id="427" dur="1" fill="hold">
                                          <p:stCondLst>
                                            <p:cond delay="3499"/>
                                          </p:stCondLst>
                                        </p:cTn>
                                        <p:tgtEl>
                                          <p:spTgt spid="50"/>
                                        </p:tgtEl>
                                        <p:attrNameLst>
                                          <p:attrName>style.visibility</p:attrName>
                                        </p:attrNameLst>
                                      </p:cBhvr>
                                      <p:to>
                                        <p:strVal val="hidden"/>
                                      </p:to>
                                    </p:set>
                                  </p:childTnLst>
                                </p:cTn>
                              </p:par>
                              <p:par>
                                <p:cTn id="428" presetID="19" presetClass="exit" presetSubtype="5" fill="hold" grpId="3" nodeType="withEffect">
                                  <p:stCondLst>
                                    <p:cond delay="0"/>
                                  </p:stCondLst>
                                  <p:childTnLst>
                                    <p:anim calcmode="lin" valueType="num">
                                      <p:cBhvr>
                                        <p:cTn id="429" dur="3000"/>
                                        <p:tgtEl>
                                          <p:spTgt spid="50"/>
                                        </p:tgtEl>
                                        <p:attrNameLst>
                                          <p:attrName>ppt_w</p:attrName>
                                        </p:attrNameLst>
                                      </p:cBhvr>
                                      <p:tavLst>
                                        <p:tav tm="0">
                                          <p:val>
                                            <p:strVal val="ppt_w"/>
                                          </p:val>
                                        </p:tav>
                                        <p:tav tm="100000">
                                          <p:val>
                                            <p:strVal val="ppt_w"/>
                                          </p:val>
                                        </p:tav>
                                      </p:tavLst>
                                    </p:anim>
                                    <p:anim calcmode="lin" valueType="num">
                                      <p:cBhvr>
                                        <p:cTn id="430" dur="3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1" dur="1" fill="hold">
                                          <p:stCondLst>
                                            <p:cond delay="2999"/>
                                          </p:stCondLst>
                                        </p:cTn>
                                        <p:tgtEl>
                                          <p:spTgt spid="50"/>
                                        </p:tgtEl>
                                        <p:attrNameLst>
                                          <p:attrName>style.visibility</p:attrName>
                                        </p:attrNameLst>
                                      </p:cBhvr>
                                      <p:to>
                                        <p:strVal val="hidden"/>
                                      </p:to>
                                    </p:set>
                                  </p:childTnLst>
                                </p:cTn>
                              </p:par>
                              <p:par>
                                <p:cTn id="432" presetID="2" presetClass="exit" presetSubtype="12" fill="hold" grpId="2" nodeType="withEffect">
                                  <p:stCondLst>
                                    <p:cond delay="0"/>
                                  </p:stCondLst>
                                  <p:childTnLst>
                                    <p:anim calcmode="lin" valueType="num">
                                      <p:cBhvr additive="base">
                                        <p:cTn id="433" dur="3500"/>
                                        <p:tgtEl>
                                          <p:spTgt spid="54"/>
                                        </p:tgtEl>
                                        <p:attrNameLst>
                                          <p:attrName>ppt_x</p:attrName>
                                        </p:attrNameLst>
                                      </p:cBhvr>
                                      <p:tavLst>
                                        <p:tav tm="0">
                                          <p:val>
                                            <p:strVal val="ppt_x"/>
                                          </p:val>
                                        </p:tav>
                                        <p:tav tm="100000">
                                          <p:val>
                                            <p:strVal val="0-ppt_w/2"/>
                                          </p:val>
                                        </p:tav>
                                      </p:tavLst>
                                    </p:anim>
                                    <p:anim calcmode="lin" valueType="num">
                                      <p:cBhvr additive="base">
                                        <p:cTn id="434" dur="3500"/>
                                        <p:tgtEl>
                                          <p:spTgt spid="54"/>
                                        </p:tgtEl>
                                        <p:attrNameLst>
                                          <p:attrName>ppt_y</p:attrName>
                                        </p:attrNameLst>
                                      </p:cBhvr>
                                      <p:tavLst>
                                        <p:tav tm="0">
                                          <p:val>
                                            <p:strVal val="ppt_y"/>
                                          </p:val>
                                        </p:tav>
                                        <p:tav tm="100000">
                                          <p:val>
                                            <p:strVal val="1+ppt_h/2"/>
                                          </p:val>
                                        </p:tav>
                                      </p:tavLst>
                                    </p:anim>
                                    <p:set>
                                      <p:cBhvr>
                                        <p:cTn id="435" dur="1" fill="hold">
                                          <p:stCondLst>
                                            <p:cond delay="3499"/>
                                          </p:stCondLst>
                                        </p:cTn>
                                        <p:tgtEl>
                                          <p:spTgt spid="54"/>
                                        </p:tgtEl>
                                        <p:attrNameLst>
                                          <p:attrName>style.visibility</p:attrName>
                                        </p:attrNameLst>
                                      </p:cBhvr>
                                      <p:to>
                                        <p:strVal val="hidden"/>
                                      </p:to>
                                    </p:set>
                                  </p:childTnLst>
                                </p:cTn>
                              </p:par>
                              <p:par>
                                <p:cTn id="436" presetID="19" presetClass="exit" presetSubtype="5" fill="hold" grpId="3" nodeType="withEffect">
                                  <p:stCondLst>
                                    <p:cond delay="0"/>
                                  </p:stCondLst>
                                  <p:childTnLst>
                                    <p:anim calcmode="lin" valueType="num">
                                      <p:cBhvr>
                                        <p:cTn id="437" dur="3000"/>
                                        <p:tgtEl>
                                          <p:spTgt spid="54"/>
                                        </p:tgtEl>
                                        <p:attrNameLst>
                                          <p:attrName>ppt_w</p:attrName>
                                        </p:attrNameLst>
                                      </p:cBhvr>
                                      <p:tavLst>
                                        <p:tav tm="0">
                                          <p:val>
                                            <p:strVal val="ppt_w"/>
                                          </p:val>
                                        </p:tav>
                                        <p:tav tm="100000">
                                          <p:val>
                                            <p:strVal val="ppt_w"/>
                                          </p:val>
                                        </p:tav>
                                      </p:tavLst>
                                    </p:anim>
                                    <p:anim calcmode="lin" valueType="num">
                                      <p:cBhvr>
                                        <p:cTn id="438" dur="3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9" dur="1" fill="hold">
                                          <p:stCondLst>
                                            <p:cond delay="2999"/>
                                          </p:stCondLst>
                                        </p:cTn>
                                        <p:tgtEl>
                                          <p:spTgt spid="54"/>
                                        </p:tgtEl>
                                        <p:attrNameLst>
                                          <p:attrName>style.visibility</p:attrName>
                                        </p:attrNameLst>
                                      </p:cBhvr>
                                      <p:to>
                                        <p:strVal val="hidden"/>
                                      </p:to>
                                    </p:set>
                                  </p:childTnLst>
                                </p:cTn>
                              </p:par>
                              <p:par>
                                <p:cTn id="440" presetID="2" presetClass="exit" presetSubtype="12" fill="hold" grpId="2" nodeType="withEffect">
                                  <p:stCondLst>
                                    <p:cond delay="0"/>
                                  </p:stCondLst>
                                  <p:childTnLst>
                                    <p:anim calcmode="lin" valueType="num">
                                      <p:cBhvr additive="base">
                                        <p:cTn id="441" dur="3500"/>
                                        <p:tgtEl>
                                          <p:spTgt spid="51"/>
                                        </p:tgtEl>
                                        <p:attrNameLst>
                                          <p:attrName>ppt_x</p:attrName>
                                        </p:attrNameLst>
                                      </p:cBhvr>
                                      <p:tavLst>
                                        <p:tav tm="0">
                                          <p:val>
                                            <p:strVal val="ppt_x"/>
                                          </p:val>
                                        </p:tav>
                                        <p:tav tm="100000">
                                          <p:val>
                                            <p:strVal val="0-ppt_w/2"/>
                                          </p:val>
                                        </p:tav>
                                      </p:tavLst>
                                    </p:anim>
                                    <p:anim calcmode="lin" valueType="num">
                                      <p:cBhvr additive="base">
                                        <p:cTn id="442" dur="3500"/>
                                        <p:tgtEl>
                                          <p:spTgt spid="51"/>
                                        </p:tgtEl>
                                        <p:attrNameLst>
                                          <p:attrName>ppt_y</p:attrName>
                                        </p:attrNameLst>
                                      </p:cBhvr>
                                      <p:tavLst>
                                        <p:tav tm="0">
                                          <p:val>
                                            <p:strVal val="ppt_y"/>
                                          </p:val>
                                        </p:tav>
                                        <p:tav tm="100000">
                                          <p:val>
                                            <p:strVal val="1+ppt_h/2"/>
                                          </p:val>
                                        </p:tav>
                                      </p:tavLst>
                                    </p:anim>
                                    <p:set>
                                      <p:cBhvr>
                                        <p:cTn id="443" dur="1" fill="hold">
                                          <p:stCondLst>
                                            <p:cond delay="3499"/>
                                          </p:stCondLst>
                                        </p:cTn>
                                        <p:tgtEl>
                                          <p:spTgt spid="51"/>
                                        </p:tgtEl>
                                        <p:attrNameLst>
                                          <p:attrName>style.visibility</p:attrName>
                                        </p:attrNameLst>
                                      </p:cBhvr>
                                      <p:to>
                                        <p:strVal val="hidden"/>
                                      </p:to>
                                    </p:set>
                                  </p:childTnLst>
                                </p:cTn>
                              </p:par>
                              <p:par>
                                <p:cTn id="444" presetID="19" presetClass="exit" presetSubtype="5" fill="hold" grpId="3" nodeType="withEffect">
                                  <p:stCondLst>
                                    <p:cond delay="0"/>
                                  </p:stCondLst>
                                  <p:childTnLst>
                                    <p:anim calcmode="lin" valueType="num">
                                      <p:cBhvr>
                                        <p:cTn id="445" dur="3000"/>
                                        <p:tgtEl>
                                          <p:spTgt spid="51"/>
                                        </p:tgtEl>
                                        <p:attrNameLst>
                                          <p:attrName>ppt_w</p:attrName>
                                        </p:attrNameLst>
                                      </p:cBhvr>
                                      <p:tavLst>
                                        <p:tav tm="0">
                                          <p:val>
                                            <p:strVal val="ppt_w"/>
                                          </p:val>
                                        </p:tav>
                                        <p:tav tm="100000">
                                          <p:val>
                                            <p:strVal val="ppt_w"/>
                                          </p:val>
                                        </p:tav>
                                      </p:tavLst>
                                    </p:anim>
                                    <p:anim calcmode="lin" valueType="num">
                                      <p:cBhvr>
                                        <p:cTn id="446" dur="3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7" dur="1" fill="hold">
                                          <p:stCondLst>
                                            <p:cond delay="2999"/>
                                          </p:stCondLst>
                                        </p:cTn>
                                        <p:tgtEl>
                                          <p:spTgt spid="51"/>
                                        </p:tgtEl>
                                        <p:attrNameLst>
                                          <p:attrName>style.visibility</p:attrName>
                                        </p:attrNameLst>
                                      </p:cBhvr>
                                      <p:to>
                                        <p:strVal val="hidden"/>
                                      </p:to>
                                    </p:set>
                                  </p:childTnLst>
                                </p:cTn>
                              </p:par>
                              <p:par>
                                <p:cTn id="448" presetID="2" presetClass="exit" presetSubtype="12" fill="hold" grpId="2" nodeType="withEffect">
                                  <p:stCondLst>
                                    <p:cond delay="0"/>
                                  </p:stCondLst>
                                  <p:childTnLst>
                                    <p:anim calcmode="lin" valueType="num">
                                      <p:cBhvr additive="base">
                                        <p:cTn id="449" dur="3500"/>
                                        <p:tgtEl>
                                          <p:spTgt spid="55"/>
                                        </p:tgtEl>
                                        <p:attrNameLst>
                                          <p:attrName>ppt_x</p:attrName>
                                        </p:attrNameLst>
                                      </p:cBhvr>
                                      <p:tavLst>
                                        <p:tav tm="0">
                                          <p:val>
                                            <p:strVal val="ppt_x"/>
                                          </p:val>
                                        </p:tav>
                                        <p:tav tm="100000">
                                          <p:val>
                                            <p:strVal val="0-ppt_w/2"/>
                                          </p:val>
                                        </p:tav>
                                      </p:tavLst>
                                    </p:anim>
                                    <p:anim calcmode="lin" valueType="num">
                                      <p:cBhvr additive="base">
                                        <p:cTn id="450" dur="3500"/>
                                        <p:tgtEl>
                                          <p:spTgt spid="55"/>
                                        </p:tgtEl>
                                        <p:attrNameLst>
                                          <p:attrName>ppt_y</p:attrName>
                                        </p:attrNameLst>
                                      </p:cBhvr>
                                      <p:tavLst>
                                        <p:tav tm="0">
                                          <p:val>
                                            <p:strVal val="ppt_y"/>
                                          </p:val>
                                        </p:tav>
                                        <p:tav tm="100000">
                                          <p:val>
                                            <p:strVal val="1+ppt_h/2"/>
                                          </p:val>
                                        </p:tav>
                                      </p:tavLst>
                                    </p:anim>
                                    <p:set>
                                      <p:cBhvr>
                                        <p:cTn id="451" dur="1" fill="hold">
                                          <p:stCondLst>
                                            <p:cond delay="3499"/>
                                          </p:stCondLst>
                                        </p:cTn>
                                        <p:tgtEl>
                                          <p:spTgt spid="55"/>
                                        </p:tgtEl>
                                        <p:attrNameLst>
                                          <p:attrName>style.visibility</p:attrName>
                                        </p:attrNameLst>
                                      </p:cBhvr>
                                      <p:to>
                                        <p:strVal val="hidden"/>
                                      </p:to>
                                    </p:set>
                                  </p:childTnLst>
                                </p:cTn>
                              </p:par>
                              <p:par>
                                <p:cTn id="452" presetID="19" presetClass="exit" presetSubtype="5" fill="hold" grpId="3" nodeType="withEffect">
                                  <p:stCondLst>
                                    <p:cond delay="0"/>
                                  </p:stCondLst>
                                  <p:childTnLst>
                                    <p:anim calcmode="lin" valueType="num">
                                      <p:cBhvr>
                                        <p:cTn id="453" dur="3000"/>
                                        <p:tgtEl>
                                          <p:spTgt spid="55"/>
                                        </p:tgtEl>
                                        <p:attrNameLst>
                                          <p:attrName>ppt_w</p:attrName>
                                        </p:attrNameLst>
                                      </p:cBhvr>
                                      <p:tavLst>
                                        <p:tav tm="0">
                                          <p:val>
                                            <p:strVal val="ppt_w"/>
                                          </p:val>
                                        </p:tav>
                                        <p:tav tm="100000">
                                          <p:val>
                                            <p:strVal val="ppt_w"/>
                                          </p:val>
                                        </p:tav>
                                      </p:tavLst>
                                    </p:anim>
                                    <p:anim calcmode="lin" valueType="num">
                                      <p:cBhvr>
                                        <p:cTn id="454" dur="3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5" dur="1" fill="hold">
                                          <p:stCondLst>
                                            <p:cond delay="2999"/>
                                          </p:stCondLst>
                                        </p:cTn>
                                        <p:tgtEl>
                                          <p:spTgt spid="55"/>
                                        </p:tgtEl>
                                        <p:attrNameLst>
                                          <p:attrName>style.visibility</p:attrName>
                                        </p:attrNameLst>
                                      </p:cBhvr>
                                      <p:to>
                                        <p:strVal val="hidden"/>
                                      </p:to>
                                    </p:set>
                                  </p:childTnLst>
                                </p:cTn>
                              </p:par>
                              <p:par>
                                <p:cTn id="456" presetID="2" presetClass="exit" presetSubtype="12" fill="hold" grpId="2" nodeType="withEffect">
                                  <p:stCondLst>
                                    <p:cond delay="0"/>
                                  </p:stCondLst>
                                  <p:childTnLst>
                                    <p:anim calcmode="lin" valueType="num">
                                      <p:cBhvr additive="base">
                                        <p:cTn id="457" dur="3500"/>
                                        <p:tgtEl>
                                          <p:spTgt spid="56"/>
                                        </p:tgtEl>
                                        <p:attrNameLst>
                                          <p:attrName>ppt_x</p:attrName>
                                        </p:attrNameLst>
                                      </p:cBhvr>
                                      <p:tavLst>
                                        <p:tav tm="0">
                                          <p:val>
                                            <p:strVal val="ppt_x"/>
                                          </p:val>
                                        </p:tav>
                                        <p:tav tm="100000">
                                          <p:val>
                                            <p:strVal val="0-ppt_w/2"/>
                                          </p:val>
                                        </p:tav>
                                      </p:tavLst>
                                    </p:anim>
                                    <p:anim calcmode="lin" valueType="num">
                                      <p:cBhvr additive="base">
                                        <p:cTn id="458" dur="3500"/>
                                        <p:tgtEl>
                                          <p:spTgt spid="56"/>
                                        </p:tgtEl>
                                        <p:attrNameLst>
                                          <p:attrName>ppt_y</p:attrName>
                                        </p:attrNameLst>
                                      </p:cBhvr>
                                      <p:tavLst>
                                        <p:tav tm="0">
                                          <p:val>
                                            <p:strVal val="ppt_y"/>
                                          </p:val>
                                        </p:tav>
                                        <p:tav tm="100000">
                                          <p:val>
                                            <p:strVal val="1+ppt_h/2"/>
                                          </p:val>
                                        </p:tav>
                                      </p:tavLst>
                                    </p:anim>
                                    <p:set>
                                      <p:cBhvr>
                                        <p:cTn id="459" dur="1" fill="hold">
                                          <p:stCondLst>
                                            <p:cond delay="3499"/>
                                          </p:stCondLst>
                                        </p:cTn>
                                        <p:tgtEl>
                                          <p:spTgt spid="56"/>
                                        </p:tgtEl>
                                        <p:attrNameLst>
                                          <p:attrName>style.visibility</p:attrName>
                                        </p:attrNameLst>
                                      </p:cBhvr>
                                      <p:to>
                                        <p:strVal val="hidden"/>
                                      </p:to>
                                    </p:set>
                                  </p:childTnLst>
                                </p:cTn>
                              </p:par>
                              <p:par>
                                <p:cTn id="460" presetID="19" presetClass="exit" presetSubtype="5" fill="hold" grpId="3" nodeType="withEffect">
                                  <p:stCondLst>
                                    <p:cond delay="0"/>
                                  </p:stCondLst>
                                  <p:childTnLst>
                                    <p:anim calcmode="lin" valueType="num">
                                      <p:cBhvr>
                                        <p:cTn id="461" dur="3000"/>
                                        <p:tgtEl>
                                          <p:spTgt spid="56"/>
                                        </p:tgtEl>
                                        <p:attrNameLst>
                                          <p:attrName>ppt_w</p:attrName>
                                        </p:attrNameLst>
                                      </p:cBhvr>
                                      <p:tavLst>
                                        <p:tav tm="0">
                                          <p:val>
                                            <p:strVal val="ppt_w"/>
                                          </p:val>
                                        </p:tav>
                                        <p:tav tm="100000">
                                          <p:val>
                                            <p:strVal val="ppt_w"/>
                                          </p:val>
                                        </p:tav>
                                      </p:tavLst>
                                    </p:anim>
                                    <p:anim calcmode="lin" valueType="num">
                                      <p:cBhvr>
                                        <p:cTn id="462" dur="3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3" dur="1" fill="hold">
                                          <p:stCondLst>
                                            <p:cond delay="2999"/>
                                          </p:stCondLst>
                                        </p:cTn>
                                        <p:tgtEl>
                                          <p:spTgt spid="56"/>
                                        </p:tgtEl>
                                        <p:attrNameLst>
                                          <p:attrName>style.visibility</p:attrName>
                                        </p:attrNameLst>
                                      </p:cBhvr>
                                      <p:to>
                                        <p:strVal val="hidden"/>
                                      </p:to>
                                    </p:set>
                                  </p:childTnLst>
                                </p:cTn>
                              </p:par>
                              <p:par>
                                <p:cTn id="464" presetID="2" presetClass="exit" presetSubtype="12" fill="hold" grpId="2" nodeType="withEffect">
                                  <p:stCondLst>
                                    <p:cond delay="0"/>
                                  </p:stCondLst>
                                  <p:childTnLst>
                                    <p:anim calcmode="lin" valueType="num">
                                      <p:cBhvr additive="base">
                                        <p:cTn id="465" dur="3500"/>
                                        <p:tgtEl>
                                          <p:spTgt spid="52"/>
                                        </p:tgtEl>
                                        <p:attrNameLst>
                                          <p:attrName>ppt_x</p:attrName>
                                        </p:attrNameLst>
                                      </p:cBhvr>
                                      <p:tavLst>
                                        <p:tav tm="0">
                                          <p:val>
                                            <p:strVal val="ppt_x"/>
                                          </p:val>
                                        </p:tav>
                                        <p:tav tm="100000">
                                          <p:val>
                                            <p:strVal val="0-ppt_w/2"/>
                                          </p:val>
                                        </p:tav>
                                      </p:tavLst>
                                    </p:anim>
                                    <p:anim calcmode="lin" valueType="num">
                                      <p:cBhvr additive="base">
                                        <p:cTn id="466" dur="3500"/>
                                        <p:tgtEl>
                                          <p:spTgt spid="52"/>
                                        </p:tgtEl>
                                        <p:attrNameLst>
                                          <p:attrName>ppt_y</p:attrName>
                                        </p:attrNameLst>
                                      </p:cBhvr>
                                      <p:tavLst>
                                        <p:tav tm="0">
                                          <p:val>
                                            <p:strVal val="ppt_y"/>
                                          </p:val>
                                        </p:tav>
                                        <p:tav tm="100000">
                                          <p:val>
                                            <p:strVal val="1+ppt_h/2"/>
                                          </p:val>
                                        </p:tav>
                                      </p:tavLst>
                                    </p:anim>
                                    <p:set>
                                      <p:cBhvr>
                                        <p:cTn id="467" dur="1" fill="hold">
                                          <p:stCondLst>
                                            <p:cond delay="3499"/>
                                          </p:stCondLst>
                                        </p:cTn>
                                        <p:tgtEl>
                                          <p:spTgt spid="52"/>
                                        </p:tgtEl>
                                        <p:attrNameLst>
                                          <p:attrName>style.visibility</p:attrName>
                                        </p:attrNameLst>
                                      </p:cBhvr>
                                      <p:to>
                                        <p:strVal val="hidden"/>
                                      </p:to>
                                    </p:set>
                                  </p:childTnLst>
                                </p:cTn>
                              </p:par>
                              <p:par>
                                <p:cTn id="468" presetID="19" presetClass="exit" presetSubtype="5" fill="hold" grpId="3" nodeType="withEffect">
                                  <p:stCondLst>
                                    <p:cond delay="0"/>
                                  </p:stCondLst>
                                  <p:childTnLst>
                                    <p:anim calcmode="lin" valueType="num">
                                      <p:cBhvr>
                                        <p:cTn id="469" dur="3000"/>
                                        <p:tgtEl>
                                          <p:spTgt spid="52"/>
                                        </p:tgtEl>
                                        <p:attrNameLst>
                                          <p:attrName>ppt_w</p:attrName>
                                        </p:attrNameLst>
                                      </p:cBhvr>
                                      <p:tavLst>
                                        <p:tav tm="0">
                                          <p:val>
                                            <p:strVal val="ppt_w"/>
                                          </p:val>
                                        </p:tav>
                                        <p:tav tm="100000">
                                          <p:val>
                                            <p:strVal val="ppt_w"/>
                                          </p:val>
                                        </p:tav>
                                      </p:tavLst>
                                    </p:anim>
                                    <p:anim calcmode="lin" valueType="num">
                                      <p:cBhvr>
                                        <p:cTn id="470" dur="3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1" dur="1" fill="hold">
                                          <p:stCondLst>
                                            <p:cond delay="2999"/>
                                          </p:stCondLst>
                                        </p:cTn>
                                        <p:tgtEl>
                                          <p:spTgt spid="52"/>
                                        </p:tgtEl>
                                        <p:attrNameLst>
                                          <p:attrName>style.visibility</p:attrName>
                                        </p:attrNameLst>
                                      </p:cBhvr>
                                      <p:to>
                                        <p:strVal val="hidden"/>
                                      </p:to>
                                    </p:set>
                                  </p:childTnLst>
                                </p:cTn>
                              </p:par>
                              <p:par>
                                <p:cTn id="472" presetID="2" presetClass="exit" presetSubtype="12" fill="hold" grpId="2" nodeType="withEffect">
                                  <p:stCondLst>
                                    <p:cond delay="0"/>
                                  </p:stCondLst>
                                  <p:childTnLst>
                                    <p:anim calcmode="lin" valueType="num">
                                      <p:cBhvr additive="base">
                                        <p:cTn id="473" dur="3500"/>
                                        <p:tgtEl>
                                          <p:spTgt spid="60"/>
                                        </p:tgtEl>
                                        <p:attrNameLst>
                                          <p:attrName>ppt_x</p:attrName>
                                        </p:attrNameLst>
                                      </p:cBhvr>
                                      <p:tavLst>
                                        <p:tav tm="0">
                                          <p:val>
                                            <p:strVal val="ppt_x"/>
                                          </p:val>
                                        </p:tav>
                                        <p:tav tm="100000">
                                          <p:val>
                                            <p:strVal val="0-ppt_w/2"/>
                                          </p:val>
                                        </p:tav>
                                      </p:tavLst>
                                    </p:anim>
                                    <p:anim calcmode="lin" valueType="num">
                                      <p:cBhvr additive="base">
                                        <p:cTn id="474" dur="3500"/>
                                        <p:tgtEl>
                                          <p:spTgt spid="60"/>
                                        </p:tgtEl>
                                        <p:attrNameLst>
                                          <p:attrName>ppt_y</p:attrName>
                                        </p:attrNameLst>
                                      </p:cBhvr>
                                      <p:tavLst>
                                        <p:tav tm="0">
                                          <p:val>
                                            <p:strVal val="ppt_y"/>
                                          </p:val>
                                        </p:tav>
                                        <p:tav tm="100000">
                                          <p:val>
                                            <p:strVal val="1+ppt_h/2"/>
                                          </p:val>
                                        </p:tav>
                                      </p:tavLst>
                                    </p:anim>
                                    <p:set>
                                      <p:cBhvr>
                                        <p:cTn id="475" dur="1" fill="hold">
                                          <p:stCondLst>
                                            <p:cond delay="3499"/>
                                          </p:stCondLst>
                                        </p:cTn>
                                        <p:tgtEl>
                                          <p:spTgt spid="60"/>
                                        </p:tgtEl>
                                        <p:attrNameLst>
                                          <p:attrName>style.visibility</p:attrName>
                                        </p:attrNameLst>
                                      </p:cBhvr>
                                      <p:to>
                                        <p:strVal val="hidden"/>
                                      </p:to>
                                    </p:set>
                                  </p:childTnLst>
                                </p:cTn>
                              </p:par>
                              <p:par>
                                <p:cTn id="476" presetID="19" presetClass="exit" presetSubtype="5" fill="hold" grpId="3" nodeType="withEffect">
                                  <p:stCondLst>
                                    <p:cond delay="0"/>
                                  </p:stCondLst>
                                  <p:childTnLst>
                                    <p:anim calcmode="lin" valueType="num">
                                      <p:cBhvr>
                                        <p:cTn id="477" dur="3000"/>
                                        <p:tgtEl>
                                          <p:spTgt spid="60"/>
                                        </p:tgtEl>
                                        <p:attrNameLst>
                                          <p:attrName>ppt_w</p:attrName>
                                        </p:attrNameLst>
                                      </p:cBhvr>
                                      <p:tavLst>
                                        <p:tav tm="0">
                                          <p:val>
                                            <p:strVal val="ppt_w"/>
                                          </p:val>
                                        </p:tav>
                                        <p:tav tm="100000">
                                          <p:val>
                                            <p:strVal val="ppt_w"/>
                                          </p:val>
                                        </p:tav>
                                      </p:tavLst>
                                    </p:anim>
                                    <p:anim calcmode="lin" valueType="num">
                                      <p:cBhvr>
                                        <p:cTn id="478" dur="3000"/>
                                        <p:tgtEl>
                                          <p:spTgt spid="6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9" dur="1" fill="hold">
                                          <p:stCondLst>
                                            <p:cond delay="2999"/>
                                          </p:stCondLst>
                                        </p:cTn>
                                        <p:tgtEl>
                                          <p:spTgt spid="60"/>
                                        </p:tgtEl>
                                        <p:attrNameLst>
                                          <p:attrName>style.visibility</p:attrName>
                                        </p:attrNameLst>
                                      </p:cBhvr>
                                      <p:to>
                                        <p:strVal val="hidden"/>
                                      </p:to>
                                    </p:set>
                                  </p:childTnLst>
                                </p:cTn>
                              </p:par>
                              <p:par>
                                <p:cTn id="480" presetID="2" presetClass="exit" presetSubtype="12" fill="hold" grpId="2" nodeType="withEffect">
                                  <p:stCondLst>
                                    <p:cond delay="0"/>
                                  </p:stCondLst>
                                  <p:childTnLst>
                                    <p:anim calcmode="lin" valueType="num">
                                      <p:cBhvr additive="base">
                                        <p:cTn id="481" dur="3500"/>
                                        <p:tgtEl>
                                          <p:spTgt spid="47"/>
                                        </p:tgtEl>
                                        <p:attrNameLst>
                                          <p:attrName>ppt_x</p:attrName>
                                        </p:attrNameLst>
                                      </p:cBhvr>
                                      <p:tavLst>
                                        <p:tav tm="0">
                                          <p:val>
                                            <p:strVal val="ppt_x"/>
                                          </p:val>
                                        </p:tav>
                                        <p:tav tm="100000">
                                          <p:val>
                                            <p:strVal val="0-ppt_w/2"/>
                                          </p:val>
                                        </p:tav>
                                      </p:tavLst>
                                    </p:anim>
                                    <p:anim calcmode="lin" valueType="num">
                                      <p:cBhvr additive="base">
                                        <p:cTn id="482" dur="3500"/>
                                        <p:tgtEl>
                                          <p:spTgt spid="47"/>
                                        </p:tgtEl>
                                        <p:attrNameLst>
                                          <p:attrName>ppt_y</p:attrName>
                                        </p:attrNameLst>
                                      </p:cBhvr>
                                      <p:tavLst>
                                        <p:tav tm="0">
                                          <p:val>
                                            <p:strVal val="ppt_y"/>
                                          </p:val>
                                        </p:tav>
                                        <p:tav tm="100000">
                                          <p:val>
                                            <p:strVal val="1+ppt_h/2"/>
                                          </p:val>
                                        </p:tav>
                                      </p:tavLst>
                                    </p:anim>
                                    <p:set>
                                      <p:cBhvr>
                                        <p:cTn id="483" dur="1" fill="hold">
                                          <p:stCondLst>
                                            <p:cond delay="3499"/>
                                          </p:stCondLst>
                                        </p:cTn>
                                        <p:tgtEl>
                                          <p:spTgt spid="47"/>
                                        </p:tgtEl>
                                        <p:attrNameLst>
                                          <p:attrName>style.visibility</p:attrName>
                                        </p:attrNameLst>
                                      </p:cBhvr>
                                      <p:to>
                                        <p:strVal val="hidden"/>
                                      </p:to>
                                    </p:set>
                                  </p:childTnLst>
                                </p:cTn>
                              </p:par>
                              <p:par>
                                <p:cTn id="484" presetID="19" presetClass="exit" presetSubtype="5" fill="hold" grpId="3" nodeType="withEffect">
                                  <p:stCondLst>
                                    <p:cond delay="0"/>
                                  </p:stCondLst>
                                  <p:childTnLst>
                                    <p:anim calcmode="lin" valueType="num">
                                      <p:cBhvr>
                                        <p:cTn id="485" dur="3000"/>
                                        <p:tgtEl>
                                          <p:spTgt spid="47"/>
                                        </p:tgtEl>
                                        <p:attrNameLst>
                                          <p:attrName>ppt_w</p:attrName>
                                        </p:attrNameLst>
                                      </p:cBhvr>
                                      <p:tavLst>
                                        <p:tav tm="0">
                                          <p:val>
                                            <p:strVal val="ppt_w"/>
                                          </p:val>
                                        </p:tav>
                                        <p:tav tm="100000">
                                          <p:val>
                                            <p:strVal val="ppt_w"/>
                                          </p:val>
                                        </p:tav>
                                      </p:tavLst>
                                    </p:anim>
                                    <p:anim calcmode="lin" valueType="num">
                                      <p:cBhvr>
                                        <p:cTn id="486" dur="3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87" dur="1" fill="hold">
                                          <p:stCondLst>
                                            <p:cond delay="2999"/>
                                          </p:stCondLst>
                                        </p:cTn>
                                        <p:tgtEl>
                                          <p:spTgt spid="47"/>
                                        </p:tgtEl>
                                        <p:attrNameLst>
                                          <p:attrName>style.visibility</p:attrName>
                                        </p:attrNameLst>
                                      </p:cBhvr>
                                      <p:to>
                                        <p:strVal val="hidden"/>
                                      </p:to>
                                    </p:set>
                                  </p:childTnLst>
                                </p:cTn>
                              </p:par>
                              <p:par>
                                <p:cTn id="488" presetID="2" presetClass="exit" presetSubtype="3" fill="hold" grpId="2" nodeType="withEffect">
                                  <p:stCondLst>
                                    <p:cond delay="0"/>
                                  </p:stCondLst>
                                  <p:childTnLst>
                                    <p:anim calcmode="lin" valueType="num">
                                      <p:cBhvr additive="base">
                                        <p:cTn id="489" dur="3500"/>
                                        <p:tgtEl>
                                          <p:spTgt spid="125"/>
                                        </p:tgtEl>
                                        <p:attrNameLst>
                                          <p:attrName>ppt_x</p:attrName>
                                        </p:attrNameLst>
                                      </p:cBhvr>
                                      <p:tavLst>
                                        <p:tav tm="0">
                                          <p:val>
                                            <p:strVal val="ppt_x"/>
                                          </p:val>
                                        </p:tav>
                                        <p:tav tm="100000">
                                          <p:val>
                                            <p:strVal val="1+ppt_w/2"/>
                                          </p:val>
                                        </p:tav>
                                      </p:tavLst>
                                    </p:anim>
                                    <p:anim calcmode="lin" valueType="num">
                                      <p:cBhvr additive="base">
                                        <p:cTn id="490" dur="3500"/>
                                        <p:tgtEl>
                                          <p:spTgt spid="125"/>
                                        </p:tgtEl>
                                        <p:attrNameLst>
                                          <p:attrName>ppt_y</p:attrName>
                                        </p:attrNameLst>
                                      </p:cBhvr>
                                      <p:tavLst>
                                        <p:tav tm="0">
                                          <p:val>
                                            <p:strVal val="ppt_y"/>
                                          </p:val>
                                        </p:tav>
                                        <p:tav tm="100000">
                                          <p:val>
                                            <p:strVal val="0-ppt_h/2"/>
                                          </p:val>
                                        </p:tav>
                                      </p:tavLst>
                                    </p:anim>
                                    <p:set>
                                      <p:cBhvr>
                                        <p:cTn id="491" dur="1" fill="hold">
                                          <p:stCondLst>
                                            <p:cond delay="3499"/>
                                          </p:stCondLst>
                                        </p:cTn>
                                        <p:tgtEl>
                                          <p:spTgt spid="125"/>
                                        </p:tgtEl>
                                        <p:attrNameLst>
                                          <p:attrName>style.visibility</p:attrName>
                                        </p:attrNameLst>
                                      </p:cBhvr>
                                      <p:to>
                                        <p:strVal val="hidden"/>
                                      </p:to>
                                    </p:set>
                                  </p:childTnLst>
                                </p:cTn>
                              </p:par>
                              <p:par>
                                <p:cTn id="492" presetID="19" presetClass="exit" presetSubtype="5" fill="hold" grpId="3" nodeType="withEffect">
                                  <p:stCondLst>
                                    <p:cond delay="0"/>
                                  </p:stCondLst>
                                  <p:childTnLst>
                                    <p:anim calcmode="lin" valueType="num">
                                      <p:cBhvr>
                                        <p:cTn id="493" dur="3000"/>
                                        <p:tgtEl>
                                          <p:spTgt spid="125"/>
                                        </p:tgtEl>
                                        <p:attrNameLst>
                                          <p:attrName>ppt_w</p:attrName>
                                        </p:attrNameLst>
                                      </p:cBhvr>
                                      <p:tavLst>
                                        <p:tav tm="0">
                                          <p:val>
                                            <p:strVal val="ppt_w"/>
                                          </p:val>
                                        </p:tav>
                                        <p:tav tm="100000">
                                          <p:val>
                                            <p:strVal val="ppt_w"/>
                                          </p:val>
                                        </p:tav>
                                      </p:tavLst>
                                    </p:anim>
                                    <p:anim calcmode="lin" valueType="num">
                                      <p:cBhvr>
                                        <p:cTn id="494" dur="3000"/>
                                        <p:tgtEl>
                                          <p:spTgt spid="1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95" dur="1" fill="hold">
                                          <p:stCondLst>
                                            <p:cond delay="2999"/>
                                          </p:stCondLst>
                                        </p:cTn>
                                        <p:tgtEl>
                                          <p:spTgt spid="125"/>
                                        </p:tgtEl>
                                        <p:attrNameLst>
                                          <p:attrName>style.visibility</p:attrName>
                                        </p:attrNameLst>
                                      </p:cBhvr>
                                      <p:to>
                                        <p:strVal val="hidden"/>
                                      </p:to>
                                    </p:set>
                                  </p:childTnLst>
                                </p:cTn>
                              </p:par>
                              <p:par>
                                <p:cTn id="496" presetID="2" presetClass="exit" presetSubtype="3" fill="hold" grpId="2" nodeType="withEffect">
                                  <p:stCondLst>
                                    <p:cond delay="0"/>
                                  </p:stCondLst>
                                  <p:childTnLst>
                                    <p:anim calcmode="lin" valueType="num">
                                      <p:cBhvr additive="base">
                                        <p:cTn id="497" dur="3500"/>
                                        <p:tgtEl>
                                          <p:spTgt spid="139"/>
                                        </p:tgtEl>
                                        <p:attrNameLst>
                                          <p:attrName>ppt_x</p:attrName>
                                        </p:attrNameLst>
                                      </p:cBhvr>
                                      <p:tavLst>
                                        <p:tav tm="0">
                                          <p:val>
                                            <p:strVal val="ppt_x"/>
                                          </p:val>
                                        </p:tav>
                                        <p:tav tm="100000">
                                          <p:val>
                                            <p:strVal val="1+ppt_w/2"/>
                                          </p:val>
                                        </p:tav>
                                      </p:tavLst>
                                    </p:anim>
                                    <p:anim calcmode="lin" valueType="num">
                                      <p:cBhvr additive="base">
                                        <p:cTn id="498" dur="3500"/>
                                        <p:tgtEl>
                                          <p:spTgt spid="139"/>
                                        </p:tgtEl>
                                        <p:attrNameLst>
                                          <p:attrName>ppt_y</p:attrName>
                                        </p:attrNameLst>
                                      </p:cBhvr>
                                      <p:tavLst>
                                        <p:tav tm="0">
                                          <p:val>
                                            <p:strVal val="ppt_y"/>
                                          </p:val>
                                        </p:tav>
                                        <p:tav tm="100000">
                                          <p:val>
                                            <p:strVal val="0-ppt_h/2"/>
                                          </p:val>
                                        </p:tav>
                                      </p:tavLst>
                                    </p:anim>
                                    <p:set>
                                      <p:cBhvr>
                                        <p:cTn id="499" dur="1" fill="hold">
                                          <p:stCondLst>
                                            <p:cond delay="3499"/>
                                          </p:stCondLst>
                                        </p:cTn>
                                        <p:tgtEl>
                                          <p:spTgt spid="139"/>
                                        </p:tgtEl>
                                        <p:attrNameLst>
                                          <p:attrName>style.visibility</p:attrName>
                                        </p:attrNameLst>
                                      </p:cBhvr>
                                      <p:to>
                                        <p:strVal val="hidden"/>
                                      </p:to>
                                    </p:set>
                                  </p:childTnLst>
                                </p:cTn>
                              </p:par>
                              <p:par>
                                <p:cTn id="500" presetID="19" presetClass="exit" presetSubtype="5" fill="hold" grpId="3" nodeType="withEffect">
                                  <p:stCondLst>
                                    <p:cond delay="0"/>
                                  </p:stCondLst>
                                  <p:childTnLst>
                                    <p:anim calcmode="lin" valueType="num">
                                      <p:cBhvr>
                                        <p:cTn id="501" dur="3000"/>
                                        <p:tgtEl>
                                          <p:spTgt spid="139"/>
                                        </p:tgtEl>
                                        <p:attrNameLst>
                                          <p:attrName>ppt_w</p:attrName>
                                        </p:attrNameLst>
                                      </p:cBhvr>
                                      <p:tavLst>
                                        <p:tav tm="0">
                                          <p:val>
                                            <p:strVal val="ppt_w"/>
                                          </p:val>
                                        </p:tav>
                                        <p:tav tm="100000">
                                          <p:val>
                                            <p:strVal val="ppt_w"/>
                                          </p:val>
                                        </p:tav>
                                      </p:tavLst>
                                    </p:anim>
                                    <p:anim calcmode="lin" valueType="num">
                                      <p:cBhvr>
                                        <p:cTn id="502" dur="3000"/>
                                        <p:tgtEl>
                                          <p:spTgt spid="1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03" dur="1" fill="hold">
                                          <p:stCondLst>
                                            <p:cond delay="2999"/>
                                          </p:stCondLst>
                                        </p:cTn>
                                        <p:tgtEl>
                                          <p:spTgt spid="139"/>
                                        </p:tgtEl>
                                        <p:attrNameLst>
                                          <p:attrName>style.visibility</p:attrName>
                                        </p:attrNameLst>
                                      </p:cBhvr>
                                      <p:to>
                                        <p:strVal val="hidden"/>
                                      </p:to>
                                    </p:set>
                                  </p:childTnLst>
                                </p:cTn>
                              </p:par>
                              <p:par>
                                <p:cTn id="504" presetID="2" presetClass="exit" presetSubtype="3" fill="hold" grpId="2" nodeType="withEffect">
                                  <p:stCondLst>
                                    <p:cond delay="0"/>
                                  </p:stCondLst>
                                  <p:childTnLst>
                                    <p:anim calcmode="lin" valueType="num">
                                      <p:cBhvr additive="base">
                                        <p:cTn id="505" dur="3500"/>
                                        <p:tgtEl>
                                          <p:spTgt spid="135"/>
                                        </p:tgtEl>
                                        <p:attrNameLst>
                                          <p:attrName>ppt_x</p:attrName>
                                        </p:attrNameLst>
                                      </p:cBhvr>
                                      <p:tavLst>
                                        <p:tav tm="0">
                                          <p:val>
                                            <p:strVal val="ppt_x"/>
                                          </p:val>
                                        </p:tav>
                                        <p:tav tm="100000">
                                          <p:val>
                                            <p:strVal val="1+ppt_w/2"/>
                                          </p:val>
                                        </p:tav>
                                      </p:tavLst>
                                    </p:anim>
                                    <p:anim calcmode="lin" valueType="num">
                                      <p:cBhvr additive="base">
                                        <p:cTn id="506" dur="3500"/>
                                        <p:tgtEl>
                                          <p:spTgt spid="135"/>
                                        </p:tgtEl>
                                        <p:attrNameLst>
                                          <p:attrName>ppt_y</p:attrName>
                                        </p:attrNameLst>
                                      </p:cBhvr>
                                      <p:tavLst>
                                        <p:tav tm="0">
                                          <p:val>
                                            <p:strVal val="ppt_y"/>
                                          </p:val>
                                        </p:tav>
                                        <p:tav tm="100000">
                                          <p:val>
                                            <p:strVal val="0-ppt_h/2"/>
                                          </p:val>
                                        </p:tav>
                                      </p:tavLst>
                                    </p:anim>
                                    <p:set>
                                      <p:cBhvr>
                                        <p:cTn id="507" dur="1" fill="hold">
                                          <p:stCondLst>
                                            <p:cond delay="3499"/>
                                          </p:stCondLst>
                                        </p:cTn>
                                        <p:tgtEl>
                                          <p:spTgt spid="135"/>
                                        </p:tgtEl>
                                        <p:attrNameLst>
                                          <p:attrName>style.visibility</p:attrName>
                                        </p:attrNameLst>
                                      </p:cBhvr>
                                      <p:to>
                                        <p:strVal val="hidden"/>
                                      </p:to>
                                    </p:set>
                                  </p:childTnLst>
                                </p:cTn>
                              </p:par>
                              <p:par>
                                <p:cTn id="508" presetID="19" presetClass="exit" presetSubtype="5" fill="hold" grpId="3" nodeType="withEffect">
                                  <p:stCondLst>
                                    <p:cond delay="0"/>
                                  </p:stCondLst>
                                  <p:childTnLst>
                                    <p:anim calcmode="lin" valueType="num">
                                      <p:cBhvr>
                                        <p:cTn id="509" dur="3000"/>
                                        <p:tgtEl>
                                          <p:spTgt spid="135"/>
                                        </p:tgtEl>
                                        <p:attrNameLst>
                                          <p:attrName>ppt_w</p:attrName>
                                        </p:attrNameLst>
                                      </p:cBhvr>
                                      <p:tavLst>
                                        <p:tav tm="0">
                                          <p:val>
                                            <p:strVal val="ppt_w"/>
                                          </p:val>
                                        </p:tav>
                                        <p:tav tm="100000">
                                          <p:val>
                                            <p:strVal val="ppt_w"/>
                                          </p:val>
                                        </p:tav>
                                      </p:tavLst>
                                    </p:anim>
                                    <p:anim calcmode="lin" valueType="num">
                                      <p:cBhvr>
                                        <p:cTn id="510" dur="3000"/>
                                        <p:tgtEl>
                                          <p:spTgt spid="1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1" dur="1" fill="hold">
                                          <p:stCondLst>
                                            <p:cond delay="2999"/>
                                          </p:stCondLst>
                                        </p:cTn>
                                        <p:tgtEl>
                                          <p:spTgt spid="135"/>
                                        </p:tgtEl>
                                        <p:attrNameLst>
                                          <p:attrName>style.visibility</p:attrName>
                                        </p:attrNameLst>
                                      </p:cBhvr>
                                      <p:to>
                                        <p:strVal val="hidden"/>
                                      </p:to>
                                    </p:set>
                                  </p:childTnLst>
                                </p:cTn>
                              </p:par>
                              <p:par>
                                <p:cTn id="512" presetID="2" presetClass="exit" presetSubtype="3" fill="hold" grpId="2" nodeType="withEffect">
                                  <p:stCondLst>
                                    <p:cond delay="0"/>
                                  </p:stCondLst>
                                  <p:childTnLst>
                                    <p:anim calcmode="lin" valueType="num">
                                      <p:cBhvr additive="base">
                                        <p:cTn id="513" dur="3500"/>
                                        <p:tgtEl>
                                          <p:spTgt spid="130"/>
                                        </p:tgtEl>
                                        <p:attrNameLst>
                                          <p:attrName>ppt_x</p:attrName>
                                        </p:attrNameLst>
                                      </p:cBhvr>
                                      <p:tavLst>
                                        <p:tav tm="0">
                                          <p:val>
                                            <p:strVal val="ppt_x"/>
                                          </p:val>
                                        </p:tav>
                                        <p:tav tm="100000">
                                          <p:val>
                                            <p:strVal val="1+ppt_w/2"/>
                                          </p:val>
                                        </p:tav>
                                      </p:tavLst>
                                    </p:anim>
                                    <p:anim calcmode="lin" valueType="num">
                                      <p:cBhvr additive="base">
                                        <p:cTn id="514" dur="3500"/>
                                        <p:tgtEl>
                                          <p:spTgt spid="130"/>
                                        </p:tgtEl>
                                        <p:attrNameLst>
                                          <p:attrName>ppt_y</p:attrName>
                                        </p:attrNameLst>
                                      </p:cBhvr>
                                      <p:tavLst>
                                        <p:tav tm="0">
                                          <p:val>
                                            <p:strVal val="ppt_y"/>
                                          </p:val>
                                        </p:tav>
                                        <p:tav tm="100000">
                                          <p:val>
                                            <p:strVal val="0-ppt_h/2"/>
                                          </p:val>
                                        </p:tav>
                                      </p:tavLst>
                                    </p:anim>
                                    <p:set>
                                      <p:cBhvr>
                                        <p:cTn id="515" dur="1" fill="hold">
                                          <p:stCondLst>
                                            <p:cond delay="3499"/>
                                          </p:stCondLst>
                                        </p:cTn>
                                        <p:tgtEl>
                                          <p:spTgt spid="130"/>
                                        </p:tgtEl>
                                        <p:attrNameLst>
                                          <p:attrName>style.visibility</p:attrName>
                                        </p:attrNameLst>
                                      </p:cBhvr>
                                      <p:to>
                                        <p:strVal val="hidden"/>
                                      </p:to>
                                    </p:set>
                                  </p:childTnLst>
                                </p:cTn>
                              </p:par>
                              <p:par>
                                <p:cTn id="516" presetID="19" presetClass="exit" presetSubtype="5" fill="hold" grpId="3" nodeType="withEffect">
                                  <p:stCondLst>
                                    <p:cond delay="0"/>
                                  </p:stCondLst>
                                  <p:childTnLst>
                                    <p:anim calcmode="lin" valueType="num">
                                      <p:cBhvr>
                                        <p:cTn id="517" dur="3000"/>
                                        <p:tgtEl>
                                          <p:spTgt spid="130"/>
                                        </p:tgtEl>
                                        <p:attrNameLst>
                                          <p:attrName>ppt_w</p:attrName>
                                        </p:attrNameLst>
                                      </p:cBhvr>
                                      <p:tavLst>
                                        <p:tav tm="0">
                                          <p:val>
                                            <p:strVal val="ppt_w"/>
                                          </p:val>
                                        </p:tav>
                                        <p:tav tm="100000">
                                          <p:val>
                                            <p:strVal val="ppt_w"/>
                                          </p:val>
                                        </p:tav>
                                      </p:tavLst>
                                    </p:anim>
                                    <p:anim calcmode="lin" valueType="num">
                                      <p:cBhvr>
                                        <p:cTn id="518" dur="3000"/>
                                        <p:tgtEl>
                                          <p:spTgt spid="1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19" dur="1" fill="hold">
                                          <p:stCondLst>
                                            <p:cond delay="2999"/>
                                          </p:stCondLst>
                                        </p:cTn>
                                        <p:tgtEl>
                                          <p:spTgt spid="130"/>
                                        </p:tgtEl>
                                        <p:attrNameLst>
                                          <p:attrName>style.visibility</p:attrName>
                                        </p:attrNameLst>
                                      </p:cBhvr>
                                      <p:to>
                                        <p:strVal val="hidden"/>
                                      </p:to>
                                    </p:set>
                                  </p:childTnLst>
                                </p:cTn>
                              </p:par>
                              <p:par>
                                <p:cTn id="520" presetID="2" presetClass="exit" presetSubtype="3" fill="hold" grpId="2" nodeType="withEffect">
                                  <p:stCondLst>
                                    <p:cond delay="0"/>
                                  </p:stCondLst>
                                  <p:childTnLst>
                                    <p:anim calcmode="lin" valueType="num">
                                      <p:cBhvr additive="base">
                                        <p:cTn id="521" dur="3500"/>
                                        <p:tgtEl>
                                          <p:spTgt spid="126"/>
                                        </p:tgtEl>
                                        <p:attrNameLst>
                                          <p:attrName>ppt_x</p:attrName>
                                        </p:attrNameLst>
                                      </p:cBhvr>
                                      <p:tavLst>
                                        <p:tav tm="0">
                                          <p:val>
                                            <p:strVal val="ppt_x"/>
                                          </p:val>
                                        </p:tav>
                                        <p:tav tm="100000">
                                          <p:val>
                                            <p:strVal val="1+ppt_w/2"/>
                                          </p:val>
                                        </p:tav>
                                      </p:tavLst>
                                    </p:anim>
                                    <p:anim calcmode="lin" valueType="num">
                                      <p:cBhvr additive="base">
                                        <p:cTn id="522" dur="3500"/>
                                        <p:tgtEl>
                                          <p:spTgt spid="126"/>
                                        </p:tgtEl>
                                        <p:attrNameLst>
                                          <p:attrName>ppt_y</p:attrName>
                                        </p:attrNameLst>
                                      </p:cBhvr>
                                      <p:tavLst>
                                        <p:tav tm="0">
                                          <p:val>
                                            <p:strVal val="ppt_y"/>
                                          </p:val>
                                        </p:tav>
                                        <p:tav tm="100000">
                                          <p:val>
                                            <p:strVal val="0-ppt_h/2"/>
                                          </p:val>
                                        </p:tav>
                                      </p:tavLst>
                                    </p:anim>
                                    <p:set>
                                      <p:cBhvr>
                                        <p:cTn id="523" dur="1" fill="hold">
                                          <p:stCondLst>
                                            <p:cond delay="3499"/>
                                          </p:stCondLst>
                                        </p:cTn>
                                        <p:tgtEl>
                                          <p:spTgt spid="126"/>
                                        </p:tgtEl>
                                        <p:attrNameLst>
                                          <p:attrName>style.visibility</p:attrName>
                                        </p:attrNameLst>
                                      </p:cBhvr>
                                      <p:to>
                                        <p:strVal val="hidden"/>
                                      </p:to>
                                    </p:set>
                                  </p:childTnLst>
                                </p:cTn>
                              </p:par>
                              <p:par>
                                <p:cTn id="524" presetID="19" presetClass="exit" presetSubtype="5" fill="hold" grpId="3" nodeType="withEffect">
                                  <p:stCondLst>
                                    <p:cond delay="0"/>
                                  </p:stCondLst>
                                  <p:childTnLst>
                                    <p:anim calcmode="lin" valueType="num">
                                      <p:cBhvr>
                                        <p:cTn id="525" dur="3000"/>
                                        <p:tgtEl>
                                          <p:spTgt spid="126"/>
                                        </p:tgtEl>
                                        <p:attrNameLst>
                                          <p:attrName>ppt_w</p:attrName>
                                        </p:attrNameLst>
                                      </p:cBhvr>
                                      <p:tavLst>
                                        <p:tav tm="0">
                                          <p:val>
                                            <p:strVal val="ppt_w"/>
                                          </p:val>
                                        </p:tav>
                                        <p:tav tm="100000">
                                          <p:val>
                                            <p:strVal val="ppt_w"/>
                                          </p:val>
                                        </p:tav>
                                      </p:tavLst>
                                    </p:anim>
                                    <p:anim calcmode="lin" valueType="num">
                                      <p:cBhvr>
                                        <p:cTn id="526" dur="3000"/>
                                        <p:tgtEl>
                                          <p:spTgt spid="1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27" dur="1" fill="hold">
                                          <p:stCondLst>
                                            <p:cond delay="2999"/>
                                          </p:stCondLst>
                                        </p:cTn>
                                        <p:tgtEl>
                                          <p:spTgt spid="126"/>
                                        </p:tgtEl>
                                        <p:attrNameLst>
                                          <p:attrName>style.visibility</p:attrName>
                                        </p:attrNameLst>
                                      </p:cBhvr>
                                      <p:to>
                                        <p:strVal val="hidden"/>
                                      </p:to>
                                    </p:set>
                                  </p:childTnLst>
                                </p:cTn>
                              </p:par>
                              <p:par>
                                <p:cTn id="528" presetID="2" presetClass="exit" presetSubtype="3" fill="hold" grpId="2" nodeType="withEffect">
                                  <p:stCondLst>
                                    <p:cond delay="0"/>
                                  </p:stCondLst>
                                  <p:childTnLst>
                                    <p:anim calcmode="lin" valueType="num">
                                      <p:cBhvr additive="base">
                                        <p:cTn id="529" dur="3500"/>
                                        <p:tgtEl>
                                          <p:spTgt spid="138"/>
                                        </p:tgtEl>
                                        <p:attrNameLst>
                                          <p:attrName>ppt_x</p:attrName>
                                        </p:attrNameLst>
                                      </p:cBhvr>
                                      <p:tavLst>
                                        <p:tav tm="0">
                                          <p:val>
                                            <p:strVal val="ppt_x"/>
                                          </p:val>
                                        </p:tav>
                                        <p:tav tm="100000">
                                          <p:val>
                                            <p:strVal val="1+ppt_w/2"/>
                                          </p:val>
                                        </p:tav>
                                      </p:tavLst>
                                    </p:anim>
                                    <p:anim calcmode="lin" valueType="num">
                                      <p:cBhvr additive="base">
                                        <p:cTn id="530" dur="3500"/>
                                        <p:tgtEl>
                                          <p:spTgt spid="138"/>
                                        </p:tgtEl>
                                        <p:attrNameLst>
                                          <p:attrName>ppt_y</p:attrName>
                                        </p:attrNameLst>
                                      </p:cBhvr>
                                      <p:tavLst>
                                        <p:tav tm="0">
                                          <p:val>
                                            <p:strVal val="ppt_y"/>
                                          </p:val>
                                        </p:tav>
                                        <p:tav tm="100000">
                                          <p:val>
                                            <p:strVal val="0-ppt_h/2"/>
                                          </p:val>
                                        </p:tav>
                                      </p:tavLst>
                                    </p:anim>
                                    <p:set>
                                      <p:cBhvr>
                                        <p:cTn id="531" dur="1" fill="hold">
                                          <p:stCondLst>
                                            <p:cond delay="3499"/>
                                          </p:stCondLst>
                                        </p:cTn>
                                        <p:tgtEl>
                                          <p:spTgt spid="138"/>
                                        </p:tgtEl>
                                        <p:attrNameLst>
                                          <p:attrName>style.visibility</p:attrName>
                                        </p:attrNameLst>
                                      </p:cBhvr>
                                      <p:to>
                                        <p:strVal val="hidden"/>
                                      </p:to>
                                    </p:set>
                                  </p:childTnLst>
                                </p:cTn>
                              </p:par>
                              <p:par>
                                <p:cTn id="532" presetID="19" presetClass="exit" presetSubtype="5" fill="hold" grpId="3" nodeType="withEffect">
                                  <p:stCondLst>
                                    <p:cond delay="0"/>
                                  </p:stCondLst>
                                  <p:childTnLst>
                                    <p:anim calcmode="lin" valueType="num">
                                      <p:cBhvr>
                                        <p:cTn id="533" dur="3000"/>
                                        <p:tgtEl>
                                          <p:spTgt spid="138"/>
                                        </p:tgtEl>
                                        <p:attrNameLst>
                                          <p:attrName>ppt_w</p:attrName>
                                        </p:attrNameLst>
                                      </p:cBhvr>
                                      <p:tavLst>
                                        <p:tav tm="0">
                                          <p:val>
                                            <p:strVal val="ppt_w"/>
                                          </p:val>
                                        </p:tav>
                                        <p:tav tm="100000">
                                          <p:val>
                                            <p:strVal val="ppt_w"/>
                                          </p:val>
                                        </p:tav>
                                      </p:tavLst>
                                    </p:anim>
                                    <p:anim calcmode="lin" valueType="num">
                                      <p:cBhvr>
                                        <p:cTn id="534" dur="3000"/>
                                        <p:tgtEl>
                                          <p:spTgt spid="1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35" dur="1" fill="hold">
                                          <p:stCondLst>
                                            <p:cond delay="2999"/>
                                          </p:stCondLst>
                                        </p:cTn>
                                        <p:tgtEl>
                                          <p:spTgt spid="138"/>
                                        </p:tgtEl>
                                        <p:attrNameLst>
                                          <p:attrName>style.visibility</p:attrName>
                                        </p:attrNameLst>
                                      </p:cBhvr>
                                      <p:to>
                                        <p:strVal val="hidden"/>
                                      </p:to>
                                    </p:set>
                                  </p:childTnLst>
                                </p:cTn>
                              </p:par>
                              <p:par>
                                <p:cTn id="536" presetID="2" presetClass="exit" presetSubtype="3" fill="hold" grpId="2" nodeType="withEffect">
                                  <p:stCondLst>
                                    <p:cond delay="0"/>
                                  </p:stCondLst>
                                  <p:childTnLst>
                                    <p:anim calcmode="lin" valueType="num">
                                      <p:cBhvr additive="base">
                                        <p:cTn id="537" dur="3500"/>
                                        <p:tgtEl>
                                          <p:spTgt spid="127"/>
                                        </p:tgtEl>
                                        <p:attrNameLst>
                                          <p:attrName>ppt_x</p:attrName>
                                        </p:attrNameLst>
                                      </p:cBhvr>
                                      <p:tavLst>
                                        <p:tav tm="0">
                                          <p:val>
                                            <p:strVal val="ppt_x"/>
                                          </p:val>
                                        </p:tav>
                                        <p:tav tm="100000">
                                          <p:val>
                                            <p:strVal val="1+ppt_w/2"/>
                                          </p:val>
                                        </p:tav>
                                      </p:tavLst>
                                    </p:anim>
                                    <p:anim calcmode="lin" valueType="num">
                                      <p:cBhvr additive="base">
                                        <p:cTn id="538" dur="3500"/>
                                        <p:tgtEl>
                                          <p:spTgt spid="127"/>
                                        </p:tgtEl>
                                        <p:attrNameLst>
                                          <p:attrName>ppt_y</p:attrName>
                                        </p:attrNameLst>
                                      </p:cBhvr>
                                      <p:tavLst>
                                        <p:tav tm="0">
                                          <p:val>
                                            <p:strVal val="ppt_y"/>
                                          </p:val>
                                        </p:tav>
                                        <p:tav tm="100000">
                                          <p:val>
                                            <p:strVal val="0-ppt_h/2"/>
                                          </p:val>
                                        </p:tav>
                                      </p:tavLst>
                                    </p:anim>
                                    <p:set>
                                      <p:cBhvr>
                                        <p:cTn id="539" dur="1" fill="hold">
                                          <p:stCondLst>
                                            <p:cond delay="3499"/>
                                          </p:stCondLst>
                                        </p:cTn>
                                        <p:tgtEl>
                                          <p:spTgt spid="127"/>
                                        </p:tgtEl>
                                        <p:attrNameLst>
                                          <p:attrName>style.visibility</p:attrName>
                                        </p:attrNameLst>
                                      </p:cBhvr>
                                      <p:to>
                                        <p:strVal val="hidden"/>
                                      </p:to>
                                    </p:set>
                                  </p:childTnLst>
                                </p:cTn>
                              </p:par>
                              <p:par>
                                <p:cTn id="540" presetID="19" presetClass="exit" presetSubtype="5" fill="hold" grpId="3" nodeType="withEffect">
                                  <p:stCondLst>
                                    <p:cond delay="0"/>
                                  </p:stCondLst>
                                  <p:childTnLst>
                                    <p:anim calcmode="lin" valueType="num">
                                      <p:cBhvr>
                                        <p:cTn id="541" dur="3000"/>
                                        <p:tgtEl>
                                          <p:spTgt spid="127"/>
                                        </p:tgtEl>
                                        <p:attrNameLst>
                                          <p:attrName>ppt_w</p:attrName>
                                        </p:attrNameLst>
                                      </p:cBhvr>
                                      <p:tavLst>
                                        <p:tav tm="0">
                                          <p:val>
                                            <p:strVal val="ppt_w"/>
                                          </p:val>
                                        </p:tav>
                                        <p:tav tm="100000">
                                          <p:val>
                                            <p:strVal val="ppt_w"/>
                                          </p:val>
                                        </p:tav>
                                      </p:tavLst>
                                    </p:anim>
                                    <p:anim calcmode="lin" valueType="num">
                                      <p:cBhvr>
                                        <p:cTn id="542" dur="3000"/>
                                        <p:tgtEl>
                                          <p:spTgt spid="1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43" dur="1" fill="hold">
                                          <p:stCondLst>
                                            <p:cond delay="2999"/>
                                          </p:stCondLst>
                                        </p:cTn>
                                        <p:tgtEl>
                                          <p:spTgt spid="127"/>
                                        </p:tgtEl>
                                        <p:attrNameLst>
                                          <p:attrName>style.visibility</p:attrName>
                                        </p:attrNameLst>
                                      </p:cBhvr>
                                      <p:to>
                                        <p:strVal val="hidden"/>
                                      </p:to>
                                    </p:set>
                                  </p:childTnLst>
                                </p:cTn>
                              </p:par>
                              <p:par>
                                <p:cTn id="544" presetID="2" presetClass="exit" presetSubtype="3" fill="hold" grpId="2" nodeType="withEffect">
                                  <p:stCondLst>
                                    <p:cond delay="0"/>
                                  </p:stCondLst>
                                  <p:childTnLst>
                                    <p:anim calcmode="lin" valueType="num">
                                      <p:cBhvr additive="base">
                                        <p:cTn id="545" dur="3500"/>
                                        <p:tgtEl>
                                          <p:spTgt spid="136"/>
                                        </p:tgtEl>
                                        <p:attrNameLst>
                                          <p:attrName>ppt_x</p:attrName>
                                        </p:attrNameLst>
                                      </p:cBhvr>
                                      <p:tavLst>
                                        <p:tav tm="0">
                                          <p:val>
                                            <p:strVal val="ppt_x"/>
                                          </p:val>
                                        </p:tav>
                                        <p:tav tm="100000">
                                          <p:val>
                                            <p:strVal val="1+ppt_w/2"/>
                                          </p:val>
                                        </p:tav>
                                      </p:tavLst>
                                    </p:anim>
                                    <p:anim calcmode="lin" valueType="num">
                                      <p:cBhvr additive="base">
                                        <p:cTn id="546" dur="3500"/>
                                        <p:tgtEl>
                                          <p:spTgt spid="136"/>
                                        </p:tgtEl>
                                        <p:attrNameLst>
                                          <p:attrName>ppt_y</p:attrName>
                                        </p:attrNameLst>
                                      </p:cBhvr>
                                      <p:tavLst>
                                        <p:tav tm="0">
                                          <p:val>
                                            <p:strVal val="ppt_y"/>
                                          </p:val>
                                        </p:tav>
                                        <p:tav tm="100000">
                                          <p:val>
                                            <p:strVal val="0-ppt_h/2"/>
                                          </p:val>
                                        </p:tav>
                                      </p:tavLst>
                                    </p:anim>
                                    <p:set>
                                      <p:cBhvr>
                                        <p:cTn id="547" dur="1" fill="hold">
                                          <p:stCondLst>
                                            <p:cond delay="3499"/>
                                          </p:stCondLst>
                                        </p:cTn>
                                        <p:tgtEl>
                                          <p:spTgt spid="136"/>
                                        </p:tgtEl>
                                        <p:attrNameLst>
                                          <p:attrName>style.visibility</p:attrName>
                                        </p:attrNameLst>
                                      </p:cBhvr>
                                      <p:to>
                                        <p:strVal val="hidden"/>
                                      </p:to>
                                    </p:set>
                                  </p:childTnLst>
                                </p:cTn>
                              </p:par>
                              <p:par>
                                <p:cTn id="548" presetID="19" presetClass="exit" presetSubtype="5" fill="hold" grpId="3" nodeType="withEffect">
                                  <p:stCondLst>
                                    <p:cond delay="0"/>
                                  </p:stCondLst>
                                  <p:childTnLst>
                                    <p:anim calcmode="lin" valueType="num">
                                      <p:cBhvr>
                                        <p:cTn id="549" dur="3000"/>
                                        <p:tgtEl>
                                          <p:spTgt spid="136"/>
                                        </p:tgtEl>
                                        <p:attrNameLst>
                                          <p:attrName>ppt_w</p:attrName>
                                        </p:attrNameLst>
                                      </p:cBhvr>
                                      <p:tavLst>
                                        <p:tav tm="0">
                                          <p:val>
                                            <p:strVal val="ppt_w"/>
                                          </p:val>
                                        </p:tav>
                                        <p:tav tm="100000">
                                          <p:val>
                                            <p:strVal val="ppt_w"/>
                                          </p:val>
                                        </p:tav>
                                      </p:tavLst>
                                    </p:anim>
                                    <p:anim calcmode="lin" valueType="num">
                                      <p:cBhvr>
                                        <p:cTn id="550" dur="3000"/>
                                        <p:tgtEl>
                                          <p:spTgt spid="1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51" dur="1" fill="hold">
                                          <p:stCondLst>
                                            <p:cond delay="2999"/>
                                          </p:stCondLst>
                                        </p:cTn>
                                        <p:tgtEl>
                                          <p:spTgt spid="136"/>
                                        </p:tgtEl>
                                        <p:attrNameLst>
                                          <p:attrName>style.visibility</p:attrName>
                                        </p:attrNameLst>
                                      </p:cBhvr>
                                      <p:to>
                                        <p:strVal val="hidden"/>
                                      </p:to>
                                    </p:set>
                                  </p:childTnLst>
                                </p:cTn>
                              </p:par>
                              <p:par>
                                <p:cTn id="552" presetID="2" presetClass="exit" presetSubtype="3" fill="hold" grpId="2" nodeType="withEffect">
                                  <p:stCondLst>
                                    <p:cond delay="0"/>
                                  </p:stCondLst>
                                  <p:childTnLst>
                                    <p:anim calcmode="lin" valueType="num">
                                      <p:cBhvr additive="base">
                                        <p:cTn id="553" dur="3500"/>
                                        <p:tgtEl>
                                          <p:spTgt spid="131"/>
                                        </p:tgtEl>
                                        <p:attrNameLst>
                                          <p:attrName>ppt_x</p:attrName>
                                        </p:attrNameLst>
                                      </p:cBhvr>
                                      <p:tavLst>
                                        <p:tav tm="0">
                                          <p:val>
                                            <p:strVal val="ppt_x"/>
                                          </p:val>
                                        </p:tav>
                                        <p:tav tm="100000">
                                          <p:val>
                                            <p:strVal val="1+ppt_w/2"/>
                                          </p:val>
                                        </p:tav>
                                      </p:tavLst>
                                    </p:anim>
                                    <p:anim calcmode="lin" valueType="num">
                                      <p:cBhvr additive="base">
                                        <p:cTn id="554" dur="3500"/>
                                        <p:tgtEl>
                                          <p:spTgt spid="131"/>
                                        </p:tgtEl>
                                        <p:attrNameLst>
                                          <p:attrName>ppt_y</p:attrName>
                                        </p:attrNameLst>
                                      </p:cBhvr>
                                      <p:tavLst>
                                        <p:tav tm="0">
                                          <p:val>
                                            <p:strVal val="ppt_y"/>
                                          </p:val>
                                        </p:tav>
                                        <p:tav tm="100000">
                                          <p:val>
                                            <p:strVal val="0-ppt_h/2"/>
                                          </p:val>
                                        </p:tav>
                                      </p:tavLst>
                                    </p:anim>
                                    <p:set>
                                      <p:cBhvr>
                                        <p:cTn id="555" dur="1" fill="hold">
                                          <p:stCondLst>
                                            <p:cond delay="3499"/>
                                          </p:stCondLst>
                                        </p:cTn>
                                        <p:tgtEl>
                                          <p:spTgt spid="131"/>
                                        </p:tgtEl>
                                        <p:attrNameLst>
                                          <p:attrName>style.visibility</p:attrName>
                                        </p:attrNameLst>
                                      </p:cBhvr>
                                      <p:to>
                                        <p:strVal val="hidden"/>
                                      </p:to>
                                    </p:set>
                                  </p:childTnLst>
                                </p:cTn>
                              </p:par>
                              <p:par>
                                <p:cTn id="556" presetID="19" presetClass="exit" presetSubtype="5" fill="hold" grpId="3" nodeType="withEffect">
                                  <p:stCondLst>
                                    <p:cond delay="0"/>
                                  </p:stCondLst>
                                  <p:childTnLst>
                                    <p:anim calcmode="lin" valueType="num">
                                      <p:cBhvr>
                                        <p:cTn id="557" dur="3000"/>
                                        <p:tgtEl>
                                          <p:spTgt spid="131"/>
                                        </p:tgtEl>
                                        <p:attrNameLst>
                                          <p:attrName>ppt_w</p:attrName>
                                        </p:attrNameLst>
                                      </p:cBhvr>
                                      <p:tavLst>
                                        <p:tav tm="0">
                                          <p:val>
                                            <p:strVal val="ppt_w"/>
                                          </p:val>
                                        </p:tav>
                                        <p:tav tm="100000">
                                          <p:val>
                                            <p:strVal val="ppt_w"/>
                                          </p:val>
                                        </p:tav>
                                      </p:tavLst>
                                    </p:anim>
                                    <p:anim calcmode="lin" valueType="num">
                                      <p:cBhvr>
                                        <p:cTn id="558" dur="3000"/>
                                        <p:tgtEl>
                                          <p:spTgt spid="1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59" dur="1" fill="hold">
                                          <p:stCondLst>
                                            <p:cond delay="2999"/>
                                          </p:stCondLst>
                                        </p:cTn>
                                        <p:tgtEl>
                                          <p:spTgt spid="131"/>
                                        </p:tgtEl>
                                        <p:attrNameLst>
                                          <p:attrName>style.visibility</p:attrName>
                                        </p:attrNameLst>
                                      </p:cBhvr>
                                      <p:to>
                                        <p:strVal val="hidden"/>
                                      </p:to>
                                    </p:set>
                                  </p:childTnLst>
                                </p:cTn>
                              </p:par>
                              <p:par>
                                <p:cTn id="560" presetID="2" presetClass="exit" presetSubtype="3" fill="hold" grpId="2" nodeType="withEffect">
                                  <p:stCondLst>
                                    <p:cond delay="0"/>
                                  </p:stCondLst>
                                  <p:childTnLst>
                                    <p:anim calcmode="lin" valueType="num">
                                      <p:cBhvr additive="base">
                                        <p:cTn id="561" dur="3500"/>
                                        <p:tgtEl>
                                          <p:spTgt spid="137"/>
                                        </p:tgtEl>
                                        <p:attrNameLst>
                                          <p:attrName>ppt_x</p:attrName>
                                        </p:attrNameLst>
                                      </p:cBhvr>
                                      <p:tavLst>
                                        <p:tav tm="0">
                                          <p:val>
                                            <p:strVal val="ppt_x"/>
                                          </p:val>
                                        </p:tav>
                                        <p:tav tm="100000">
                                          <p:val>
                                            <p:strVal val="1+ppt_w/2"/>
                                          </p:val>
                                        </p:tav>
                                      </p:tavLst>
                                    </p:anim>
                                    <p:anim calcmode="lin" valueType="num">
                                      <p:cBhvr additive="base">
                                        <p:cTn id="562" dur="3500"/>
                                        <p:tgtEl>
                                          <p:spTgt spid="137"/>
                                        </p:tgtEl>
                                        <p:attrNameLst>
                                          <p:attrName>ppt_y</p:attrName>
                                        </p:attrNameLst>
                                      </p:cBhvr>
                                      <p:tavLst>
                                        <p:tav tm="0">
                                          <p:val>
                                            <p:strVal val="ppt_y"/>
                                          </p:val>
                                        </p:tav>
                                        <p:tav tm="100000">
                                          <p:val>
                                            <p:strVal val="0-ppt_h/2"/>
                                          </p:val>
                                        </p:tav>
                                      </p:tavLst>
                                    </p:anim>
                                    <p:set>
                                      <p:cBhvr>
                                        <p:cTn id="563" dur="1" fill="hold">
                                          <p:stCondLst>
                                            <p:cond delay="3499"/>
                                          </p:stCondLst>
                                        </p:cTn>
                                        <p:tgtEl>
                                          <p:spTgt spid="137"/>
                                        </p:tgtEl>
                                        <p:attrNameLst>
                                          <p:attrName>style.visibility</p:attrName>
                                        </p:attrNameLst>
                                      </p:cBhvr>
                                      <p:to>
                                        <p:strVal val="hidden"/>
                                      </p:to>
                                    </p:set>
                                  </p:childTnLst>
                                </p:cTn>
                              </p:par>
                              <p:par>
                                <p:cTn id="564" presetID="19" presetClass="exit" presetSubtype="5" fill="hold" grpId="3" nodeType="withEffect">
                                  <p:stCondLst>
                                    <p:cond delay="0"/>
                                  </p:stCondLst>
                                  <p:childTnLst>
                                    <p:anim calcmode="lin" valueType="num">
                                      <p:cBhvr>
                                        <p:cTn id="565" dur="3000"/>
                                        <p:tgtEl>
                                          <p:spTgt spid="137"/>
                                        </p:tgtEl>
                                        <p:attrNameLst>
                                          <p:attrName>ppt_w</p:attrName>
                                        </p:attrNameLst>
                                      </p:cBhvr>
                                      <p:tavLst>
                                        <p:tav tm="0">
                                          <p:val>
                                            <p:strVal val="ppt_w"/>
                                          </p:val>
                                        </p:tav>
                                        <p:tav tm="100000">
                                          <p:val>
                                            <p:strVal val="ppt_w"/>
                                          </p:val>
                                        </p:tav>
                                      </p:tavLst>
                                    </p:anim>
                                    <p:anim calcmode="lin" valueType="num">
                                      <p:cBhvr>
                                        <p:cTn id="566" dur="3000"/>
                                        <p:tgtEl>
                                          <p:spTgt spid="1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67" dur="1" fill="hold">
                                          <p:stCondLst>
                                            <p:cond delay="2999"/>
                                          </p:stCondLst>
                                        </p:cTn>
                                        <p:tgtEl>
                                          <p:spTgt spid="137"/>
                                        </p:tgtEl>
                                        <p:attrNameLst>
                                          <p:attrName>style.visibility</p:attrName>
                                        </p:attrNameLst>
                                      </p:cBhvr>
                                      <p:to>
                                        <p:strVal val="hidden"/>
                                      </p:to>
                                    </p:set>
                                  </p:childTnLst>
                                </p:cTn>
                              </p:par>
                              <p:par>
                                <p:cTn id="568" presetID="2" presetClass="exit" presetSubtype="3" fill="hold" grpId="2" nodeType="withEffect">
                                  <p:stCondLst>
                                    <p:cond delay="0"/>
                                  </p:stCondLst>
                                  <p:childTnLst>
                                    <p:anim calcmode="lin" valueType="num">
                                      <p:cBhvr additive="base">
                                        <p:cTn id="569" dur="3500"/>
                                        <p:tgtEl>
                                          <p:spTgt spid="132"/>
                                        </p:tgtEl>
                                        <p:attrNameLst>
                                          <p:attrName>ppt_x</p:attrName>
                                        </p:attrNameLst>
                                      </p:cBhvr>
                                      <p:tavLst>
                                        <p:tav tm="0">
                                          <p:val>
                                            <p:strVal val="ppt_x"/>
                                          </p:val>
                                        </p:tav>
                                        <p:tav tm="100000">
                                          <p:val>
                                            <p:strVal val="1+ppt_w/2"/>
                                          </p:val>
                                        </p:tav>
                                      </p:tavLst>
                                    </p:anim>
                                    <p:anim calcmode="lin" valueType="num">
                                      <p:cBhvr additive="base">
                                        <p:cTn id="570" dur="3500"/>
                                        <p:tgtEl>
                                          <p:spTgt spid="132"/>
                                        </p:tgtEl>
                                        <p:attrNameLst>
                                          <p:attrName>ppt_y</p:attrName>
                                        </p:attrNameLst>
                                      </p:cBhvr>
                                      <p:tavLst>
                                        <p:tav tm="0">
                                          <p:val>
                                            <p:strVal val="ppt_y"/>
                                          </p:val>
                                        </p:tav>
                                        <p:tav tm="100000">
                                          <p:val>
                                            <p:strVal val="0-ppt_h/2"/>
                                          </p:val>
                                        </p:tav>
                                      </p:tavLst>
                                    </p:anim>
                                    <p:set>
                                      <p:cBhvr>
                                        <p:cTn id="571" dur="1" fill="hold">
                                          <p:stCondLst>
                                            <p:cond delay="3499"/>
                                          </p:stCondLst>
                                        </p:cTn>
                                        <p:tgtEl>
                                          <p:spTgt spid="132"/>
                                        </p:tgtEl>
                                        <p:attrNameLst>
                                          <p:attrName>style.visibility</p:attrName>
                                        </p:attrNameLst>
                                      </p:cBhvr>
                                      <p:to>
                                        <p:strVal val="hidden"/>
                                      </p:to>
                                    </p:set>
                                  </p:childTnLst>
                                </p:cTn>
                              </p:par>
                              <p:par>
                                <p:cTn id="572" presetID="19" presetClass="exit" presetSubtype="5" fill="hold" grpId="3" nodeType="withEffect">
                                  <p:stCondLst>
                                    <p:cond delay="0"/>
                                  </p:stCondLst>
                                  <p:childTnLst>
                                    <p:anim calcmode="lin" valueType="num">
                                      <p:cBhvr>
                                        <p:cTn id="573" dur="3000"/>
                                        <p:tgtEl>
                                          <p:spTgt spid="132"/>
                                        </p:tgtEl>
                                        <p:attrNameLst>
                                          <p:attrName>ppt_w</p:attrName>
                                        </p:attrNameLst>
                                      </p:cBhvr>
                                      <p:tavLst>
                                        <p:tav tm="0">
                                          <p:val>
                                            <p:strVal val="ppt_w"/>
                                          </p:val>
                                        </p:tav>
                                        <p:tav tm="100000">
                                          <p:val>
                                            <p:strVal val="ppt_w"/>
                                          </p:val>
                                        </p:tav>
                                      </p:tavLst>
                                    </p:anim>
                                    <p:anim calcmode="lin" valueType="num">
                                      <p:cBhvr>
                                        <p:cTn id="574" dur="3000"/>
                                        <p:tgtEl>
                                          <p:spTgt spid="1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75" dur="1" fill="hold">
                                          <p:stCondLst>
                                            <p:cond delay="2999"/>
                                          </p:stCondLst>
                                        </p:cTn>
                                        <p:tgtEl>
                                          <p:spTgt spid="132"/>
                                        </p:tgtEl>
                                        <p:attrNameLst>
                                          <p:attrName>style.visibility</p:attrName>
                                        </p:attrNameLst>
                                      </p:cBhvr>
                                      <p:to>
                                        <p:strVal val="hidden"/>
                                      </p:to>
                                    </p:set>
                                  </p:childTnLst>
                                </p:cTn>
                              </p:par>
                              <p:par>
                                <p:cTn id="576" presetID="2" presetClass="exit" presetSubtype="3" fill="hold" grpId="2" nodeType="withEffect">
                                  <p:stCondLst>
                                    <p:cond delay="0"/>
                                  </p:stCondLst>
                                  <p:childTnLst>
                                    <p:anim calcmode="lin" valueType="num">
                                      <p:cBhvr additive="base">
                                        <p:cTn id="577" dur="3500"/>
                                        <p:tgtEl>
                                          <p:spTgt spid="128"/>
                                        </p:tgtEl>
                                        <p:attrNameLst>
                                          <p:attrName>ppt_x</p:attrName>
                                        </p:attrNameLst>
                                      </p:cBhvr>
                                      <p:tavLst>
                                        <p:tav tm="0">
                                          <p:val>
                                            <p:strVal val="ppt_x"/>
                                          </p:val>
                                        </p:tav>
                                        <p:tav tm="100000">
                                          <p:val>
                                            <p:strVal val="1+ppt_w/2"/>
                                          </p:val>
                                        </p:tav>
                                      </p:tavLst>
                                    </p:anim>
                                    <p:anim calcmode="lin" valueType="num">
                                      <p:cBhvr additive="base">
                                        <p:cTn id="578" dur="3500"/>
                                        <p:tgtEl>
                                          <p:spTgt spid="128"/>
                                        </p:tgtEl>
                                        <p:attrNameLst>
                                          <p:attrName>ppt_y</p:attrName>
                                        </p:attrNameLst>
                                      </p:cBhvr>
                                      <p:tavLst>
                                        <p:tav tm="0">
                                          <p:val>
                                            <p:strVal val="ppt_y"/>
                                          </p:val>
                                        </p:tav>
                                        <p:tav tm="100000">
                                          <p:val>
                                            <p:strVal val="0-ppt_h/2"/>
                                          </p:val>
                                        </p:tav>
                                      </p:tavLst>
                                    </p:anim>
                                    <p:set>
                                      <p:cBhvr>
                                        <p:cTn id="579" dur="1" fill="hold">
                                          <p:stCondLst>
                                            <p:cond delay="3499"/>
                                          </p:stCondLst>
                                        </p:cTn>
                                        <p:tgtEl>
                                          <p:spTgt spid="128"/>
                                        </p:tgtEl>
                                        <p:attrNameLst>
                                          <p:attrName>style.visibility</p:attrName>
                                        </p:attrNameLst>
                                      </p:cBhvr>
                                      <p:to>
                                        <p:strVal val="hidden"/>
                                      </p:to>
                                    </p:set>
                                  </p:childTnLst>
                                </p:cTn>
                              </p:par>
                              <p:par>
                                <p:cTn id="580" presetID="19" presetClass="exit" presetSubtype="5" fill="hold" grpId="3" nodeType="withEffect">
                                  <p:stCondLst>
                                    <p:cond delay="0"/>
                                  </p:stCondLst>
                                  <p:childTnLst>
                                    <p:anim calcmode="lin" valueType="num">
                                      <p:cBhvr>
                                        <p:cTn id="581" dur="3000"/>
                                        <p:tgtEl>
                                          <p:spTgt spid="128"/>
                                        </p:tgtEl>
                                        <p:attrNameLst>
                                          <p:attrName>ppt_w</p:attrName>
                                        </p:attrNameLst>
                                      </p:cBhvr>
                                      <p:tavLst>
                                        <p:tav tm="0">
                                          <p:val>
                                            <p:strVal val="ppt_w"/>
                                          </p:val>
                                        </p:tav>
                                        <p:tav tm="100000">
                                          <p:val>
                                            <p:strVal val="ppt_w"/>
                                          </p:val>
                                        </p:tav>
                                      </p:tavLst>
                                    </p:anim>
                                    <p:anim calcmode="lin" valueType="num">
                                      <p:cBhvr>
                                        <p:cTn id="582" dur="3000"/>
                                        <p:tgtEl>
                                          <p:spTgt spid="1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3" dur="1" fill="hold">
                                          <p:stCondLst>
                                            <p:cond delay="2999"/>
                                          </p:stCondLst>
                                        </p:cTn>
                                        <p:tgtEl>
                                          <p:spTgt spid="128"/>
                                        </p:tgtEl>
                                        <p:attrNameLst>
                                          <p:attrName>style.visibility</p:attrName>
                                        </p:attrNameLst>
                                      </p:cBhvr>
                                      <p:to>
                                        <p:strVal val="hidden"/>
                                      </p:to>
                                    </p:set>
                                  </p:childTnLst>
                                </p:cTn>
                              </p:par>
                              <p:par>
                                <p:cTn id="584" presetID="2" presetClass="exit" presetSubtype="3" fill="hold" grpId="2" nodeType="withEffect">
                                  <p:stCondLst>
                                    <p:cond delay="0"/>
                                  </p:stCondLst>
                                  <p:childTnLst>
                                    <p:anim calcmode="lin" valueType="num">
                                      <p:cBhvr additive="base">
                                        <p:cTn id="585" dur="3500"/>
                                        <p:tgtEl>
                                          <p:spTgt spid="133"/>
                                        </p:tgtEl>
                                        <p:attrNameLst>
                                          <p:attrName>ppt_x</p:attrName>
                                        </p:attrNameLst>
                                      </p:cBhvr>
                                      <p:tavLst>
                                        <p:tav tm="0">
                                          <p:val>
                                            <p:strVal val="ppt_x"/>
                                          </p:val>
                                        </p:tav>
                                        <p:tav tm="100000">
                                          <p:val>
                                            <p:strVal val="1+ppt_w/2"/>
                                          </p:val>
                                        </p:tav>
                                      </p:tavLst>
                                    </p:anim>
                                    <p:anim calcmode="lin" valueType="num">
                                      <p:cBhvr additive="base">
                                        <p:cTn id="586" dur="3500"/>
                                        <p:tgtEl>
                                          <p:spTgt spid="133"/>
                                        </p:tgtEl>
                                        <p:attrNameLst>
                                          <p:attrName>ppt_y</p:attrName>
                                        </p:attrNameLst>
                                      </p:cBhvr>
                                      <p:tavLst>
                                        <p:tav tm="0">
                                          <p:val>
                                            <p:strVal val="ppt_y"/>
                                          </p:val>
                                        </p:tav>
                                        <p:tav tm="100000">
                                          <p:val>
                                            <p:strVal val="0-ppt_h/2"/>
                                          </p:val>
                                        </p:tav>
                                      </p:tavLst>
                                    </p:anim>
                                    <p:set>
                                      <p:cBhvr>
                                        <p:cTn id="587" dur="1" fill="hold">
                                          <p:stCondLst>
                                            <p:cond delay="3499"/>
                                          </p:stCondLst>
                                        </p:cTn>
                                        <p:tgtEl>
                                          <p:spTgt spid="133"/>
                                        </p:tgtEl>
                                        <p:attrNameLst>
                                          <p:attrName>style.visibility</p:attrName>
                                        </p:attrNameLst>
                                      </p:cBhvr>
                                      <p:to>
                                        <p:strVal val="hidden"/>
                                      </p:to>
                                    </p:set>
                                  </p:childTnLst>
                                </p:cTn>
                              </p:par>
                              <p:par>
                                <p:cTn id="588" presetID="19" presetClass="exit" presetSubtype="5" fill="hold" grpId="3" nodeType="withEffect">
                                  <p:stCondLst>
                                    <p:cond delay="0"/>
                                  </p:stCondLst>
                                  <p:childTnLst>
                                    <p:anim calcmode="lin" valueType="num">
                                      <p:cBhvr>
                                        <p:cTn id="589" dur="3000"/>
                                        <p:tgtEl>
                                          <p:spTgt spid="133"/>
                                        </p:tgtEl>
                                        <p:attrNameLst>
                                          <p:attrName>ppt_w</p:attrName>
                                        </p:attrNameLst>
                                      </p:cBhvr>
                                      <p:tavLst>
                                        <p:tav tm="0">
                                          <p:val>
                                            <p:strVal val="ppt_w"/>
                                          </p:val>
                                        </p:tav>
                                        <p:tav tm="100000">
                                          <p:val>
                                            <p:strVal val="ppt_w"/>
                                          </p:val>
                                        </p:tav>
                                      </p:tavLst>
                                    </p:anim>
                                    <p:anim calcmode="lin" valueType="num">
                                      <p:cBhvr>
                                        <p:cTn id="590" dur="3000"/>
                                        <p:tgtEl>
                                          <p:spTgt spid="1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1" dur="1" fill="hold">
                                          <p:stCondLst>
                                            <p:cond delay="2999"/>
                                          </p:stCondLst>
                                        </p:cTn>
                                        <p:tgtEl>
                                          <p:spTgt spid="133"/>
                                        </p:tgtEl>
                                        <p:attrNameLst>
                                          <p:attrName>style.visibility</p:attrName>
                                        </p:attrNameLst>
                                      </p:cBhvr>
                                      <p:to>
                                        <p:strVal val="hidden"/>
                                      </p:to>
                                    </p:set>
                                  </p:childTnLst>
                                </p:cTn>
                              </p:par>
                              <p:par>
                                <p:cTn id="592" presetID="2" presetClass="exit" presetSubtype="3" fill="hold" grpId="2" nodeType="withEffect">
                                  <p:stCondLst>
                                    <p:cond delay="0"/>
                                  </p:stCondLst>
                                  <p:childTnLst>
                                    <p:anim calcmode="lin" valueType="num">
                                      <p:cBhvr additive="base">
                                        <p:cTn id="593" dur="3500"/>
                                        <p:tgtEl>
                                          <p:spTgt spid="129"/>
                                        </p:tgtEl>
                                        <p:attrNameLst>
                                          <p:attrName>ppt_x</p:attrName>
                                        </p:attrNameLst>
                                      </p:cBhvr>
                                      <p:tavLst>
                                        <p:tav tm="0">
                                          <p:val>
                                            <p:strVal val="ppt_x"/>
                                          </p:val>
                                        </p:tav>
                                        <p:tav tm="100000">
                                          <p:val>
                                            <p:strVal val="1+ppt_w/2"/>
                                          </p:val>
                                        </p:tav>
                                      </p:tavLst>
                                    </p:anim>
                                    <p:anim calcmode="lin" valueType="num">
                                      <p:cBhvr additive="base">
                                        <p:cTn id="594" dur="3500"/>
                                        <p:tgtEl>
                                          <p:spTgt spid="129"/>
                                        </p:tgtEl>
                                        <p:attrNameLst>
                                          <p:attrName>ppt_y</p:attrName>
                                        </p:attrNameLst>
                                      </p:cBhvr>
                                      <p:tavLst>
                                        <p:tav tm="0">
                                          <p:val>
                                            <p:strVal val="ppt_y"/>
                                          </p:val>
                                        </p:tav>
                                        <p:tav tm="100000">
                                          <p:val>
                                            <p:strVal val="0-ppt_h/2"/>
                                          </p:val>
                                        </p:tav>
                                      </p:tavLst>
                                    </p:anim>
                                    <p:set>
                                      <p:cBhvr>
                                        <p:cTn id="595" dur="1" fill="hold">
                                          <p:stCondLst>
                                            <p:cond delay="3499"/>
                                          </p:stCondLst>
                                        </p:cTn>
                                        <p:tgtEl>
                                          <p:spTgt spid="129"/>
                                        </p:tgtEl>
                                        <p:attrNameLst>
                                          <p:attrName>style.visibility</p:attrName>
                                        </p:attrNameLst>
                                      </p:cBhvr>
                                      <p:to>
                                        <p:strVal val="hidden"/>
                                      </p:to>
                                    </p:set>
                                  </p:childTnLst>
                                </p:cTn>
                              </p:par>
                              <p:par>
                                <p:cTn id="596" presetID="19" presetClass="exit" presetSubtype="5" fill="hold" grpId="3" nodeType="withEffect">
                                  <p:stCondLst>
                                    <p:cond delay="0"/>
                                  </p:stCondLst>
                                  <p:childTnLst>
                                    <p:anim calcmode="lin" valueType="num">
                                      <p:cBhvr>
                                        <p:cTn id="597" dur="3000"/>
                                        <p:tgtEl>
                                          <p:spTgt spid="129"/>
                                        </p:tgtEl>
                                        <p:attrNameLst>
                                          <p:attrName>ppt_w</p:attrName>
                                        </p:attrNameLst>
                                      </p:cBhvr>
                                      <p:tavLst>
                                        <p:tav tm="0">
                                          <p:val>
                                            <p:strVal val="ppt_w"/>
                                          </p:val>
                                        </p:tav>
                                        <p:tav tm="100000">
                                          <p:val>
                                            <p:strVal val="ppt_w"/>
                                          </p:val>
                                        </p:tav>
                                      </p:tavLst>
                                    </p:anim>
                                    <p:anim calcmode="lin" valueType="num">
                                      <p:cBhvr>
                                        <p:cTn id="598" dur="3000"/>
                                        <p:tgtEl>
                                          <p:spTgt spid="1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9" dur="1" fill="hold">
                                          <p:stCondLst>
                                            <p:cond delay="2999"/>
                                          </p:stCondLst>
                                        </p:cTn>
                                        <p:tgtEl>
                                          <p:spTgt spid="129"/>
                                        </p:tgtEl>
                                        <p:attrNameLst>
                                          <p:attrName>style.visibility</p:attrName>
                                        </p:attrNameLst>
                                      </p:cBhvr>
                                      <p:to>
                                        <p:strVal val="hidden"/>
                                      </p:to>
                                    </p:set>
                                  </p:childTnLst>
                                </p:cTn>
                              </p:par>
                              <p:par>
                                <p:cTn id="600" presetID="2" presetClass="exit" presetSubtype="3" fill="hold" grpId="2" nodeType="withEffect">
                                  <p:stCondLst>
                                    <p:cond delay="0"/>
                                  </p:stCondLst>
                                  <p:childTnLst>
                                    <p:anim calcmode="lin" valueType="num">
                                      <p:cBhvr additive="base">
                                        <p:cTn id="601" dur="3500"/>
                                        <p:tgtEl>
                                          <p:spTgt spid="134"/>
                                        </p:tgtEl>
                                        <p:attrNameLst>
                                          <p:attrName>ppt_x</p:attrName>
                                        </p:attrNameLst>
                                      </p:cBhvr>
                                      <p:tavLst>
                                        <p:tav tm="0">
                                          <p:val>
                                            <p:strVal val="ppt_x"/>
                                          </p:val>
                                        </p:tav>
                                        <p:tav tm="100000">
                                          <p:val>
                                            <p:strVal val="1+ppt_w/2"/>
                                          </p:val>
                                        </p:tav>
                                      </p:tavLst>
                                    </p:anim>
                                    <p:anim calcmode="lin" valueType="num">
                                      <p:cBhvr additive="base">
                                        <p:cTn id="602" dur="3500"/>
                                        <p:tgtEl>
                                          <p:spTgt spid="134"/>
                                        </p:tgtEl>
                                        <p:attrNameLst>
                                          <p:attrName>ppt_y</p:attrName>
                                        </p:attrNameLst>
                                      </p:cBhvr>
                                      <p:tavLst>
                                        <p:tav tm="0">
                                          <p:val>
                                            <p:strVal val="ppt_y"/>
                                          </p:val>
                                        </p:tav>
                                        <p:tav tm="100000">
                                          <p:val>
                                            <p:strVal val="0-ppt_h/2"/>
                                          </p:val>
                                        </p:tav>
                                      </p:tavLst>
                                    </p:anim>
                                    <p:set>
                                      <p:cBhvr>
                                        <p:cTn id="603" dur="1" fill="hold">
                                          <p:stCondLst>
                                            <p:cond delay="3499"/>
                                          </p:stCondLst>
                                        </p:cTn>
                                        <p:tgtEl>
                                          <p:spTgt spid="134"/>
                                        </p:tgtEl>
                                        <p:attrNameLst>
                                          <p:attrName>style.visibility</p:attrName>
                                        </p:attrNameLst>
                                      </p:cBhvr>
                                      <p:to>
                                        <p:strVal val="hidden"/>
                                      </p:to>
                                    </p:set>
                                  </p:childTnLst>
                                </p:cTn>
                              </p:par>
                              <p:par>
                                <p:cTn id="604" presetID="19" presetClass="exit" presetSubtype="5" fill="hold" grpId="3" nodeType="withEffect">
                                  <p:stCondLst>
                                    <p:cond delay="0"/>
                                  </p:stCondLst>
                                  <p:childTnLst>
                                    <p:anim calcmode="lin" valueType="num">
                                      <p:cBhvr>
                                        <p:cTn id="605" dur="3000"/>
                                        <p:tgtEl>
                                          <p:spTgt spid="134"/>
                                        </p:tgtEl>
                                        <p:attrNameLst>
                                          <p:attrName>ppt_w</p:attrName>
                                        </p:attrNameLst>
                                      </p:cBhvr>
                                      <p:tavLst>
                                        <p:tav tm="0">
                                          <p:val>
                                            <p:strVal val="ppt_w"/>
                                          </p:val>
                                        </p:tav>
                                        <p:tav tm="100000">
                                          <p:val>
                                            <p:strVal val="ppt_w"/>
                                          </p:val>
                                        </p:tav>
                                      </p:tavLst>
                                    </p:anim>
                                    <p:anim calcmode="lin" valueType="num">
                                      <p:cBhvr>
                                        <p:cTn id="606" dur="3000"/>
                                        <p:tgtEl>
                                          <p:spTgt spid="1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7" dur="1" fill="hold">
                                          <p:stCondLst>
                                            <p:cond delay="2999"/>
                                          </p:stCondLst>
                                        </p:cTn>
                                        <p:tgtEl>
                                          <p:spTgt spid="134"/>
                                        </p:tgtEl>
                                        <p:attrNameLst>
                                          <p:attrName>style.visibility</p:attrName>
                                        </p:attrNameLst>
                                      </p:cBhvr>
                                      <p:to>
                                        <p:strVal val="hidden"/>
                                      </p:to>
                                    </p:set>
                                  </p:childTnLst>
                                </p:cTn>
                              </p:par>
                              <p:par>
                                <p:cTn id="608" presetID="2" presetClass="exit" presetSubtype="9" fill="hold" grpId="2" nodeType="withEffect">
                                  <p:stCondLst>
                                    <p:cond delay="0"/>
                                  </p:stCondLst>
                                  <p:childTnLst>
                                    <p:anim calcmode="lin" valueType="num">
                                      <p:cBhvr additive="base">
                                        <p:cTn id="609" dur="3500"/>
                                        <p:tgtEl>
                                          <p:spTgt spid="119"/>
                                        </p:tgtEl>
                                        <p:attrNameLst>
                                          <p:attrName>ppt_x</p:attrName>
                                        </p:attrNameLst>
                                      </p:cBhvr>
                                      <p:tavLst>
                                        <p:tav tm="0">
                                          <p:val>
                                            <p:strVal val="ppt_x"/>
                                          </p:val>
                                        </p:tav>
                                        <p:tav tm="100000">
                                          <p:val>
                                            <p:strVal val="0-ppt_w/2"/>
                                          </p:val>
                                        </p:tav>
                                      </p:tavLst>
                                    </p:anim>
                                    <p:anim calcmode="lin" valueType="num">
                                      <p:cBhvr additive="base">
                                        <p:cTn id="610" dur="3500"/>
                                        <p:tgtEl>
                                          <p:spTgt spid="119"/>
                                        </p:tgtEl>
                                        <p:attrNameLst>
                                          <p:attrName>ppt_y</p:attrName>
                                        </p:attrNameLst>
                                      </p:cBhvr>
                                      <p:tavLst>
                                        <p:tav tm="0">
                                          <p:val>
                                            <p:strVal val="ppt_y"/>
                                          </p:val>
                                        </p:tav>
                                        <p:tav tm="100000">
                                          <p:val>
                                            <p:strVal val="0-ppt_h/2"/>
                                          </p:val>
                                        </p:tav>
                                      </p:tavLst>
                                    </p:anim>
                                    <p:set>
                                      <p:cBhvr>
                                        <p:cTn id="611" dur="1" fill="hold">
                                          <p:stCondLst>
                                            <p:cond delay="3499"/>
                                          </p:stCondLst>
                                        </p:cTn>
                                        <p:tgtEl>
                                          <p:spTgt spid="119"/>
                                        </p:tgtEl>
                                        <p:attrNameLst>
                                          <p:attrName>style.visibility</p:attrName>
                                        </p:attrNameLst>
                                      </p:cBhvr>
                                      <p:to>
                                        <p:strVal val="hidden"/>
                                      </p:to>
                                    </p:set>
                                  </p:childTnLst>
                                </p:cTn>
                              </p:par>
                              <p:par>
                                <p:cTn id="612" presetID="19" presetClass="exit" presetSubtype="5" fill="hold" grpId="3" nodeType="withEffect">
                                  <p:stCondLst>
                                    <p:cond delay="0"/>
                                  </p:stCondLst>
                                  <p:childTnLst>
                                    <p:anim calcmode="lin" valueType="num">
                                      <p:cBhvr>
                                        <p:cTn id="613" dur="3000"/>
                                        <p:tgtEl>
                                          <p:spTgt spid="119"/>
                                        </p:tgtEl>
                                        <p:attrNameLst>
                                          <p:attrName>ppt_w</p:attrName>
                                        </p:attrNameLst>
                                      </p:cBhvr>
                                      <p:tavLst>
                                        <p:tav tm="0">
                                          <p:val>
                                            <p:strVal val="ppt_w"/>
                                          </p:val>
                                        </p:tav>
                                        <p:tav tm="100000">
                                          <p:val>
                                            <p:strVal val="ppt_w"/>
                                          </p:val>
                                        </p:tav>
                                      </p:tavLst>
                                    </p:anim>
                                    <p:anim calcmode="lin" valueType="num">
                                      <p:cBhvr>
                                        <p:cTn id="614" dur="3000"/>
                                        <p:tgtEl>
                                          <p:spTgt spid="1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5" dur="1" fill="hold">
                                          <p:stCondLst>
                                            <p:cond delay="2999"/>
                                          </p:stCondLst>
                                        </p:cTn>
                                        <p:tgtEl>
                                          <p:spTgt spid="119"/>
                                        </p:tgtEl>
                                        <p:attrNameLst>
                                          <p:attrName>style.visibility</p:attrName>
                                        </p:attrNameLst>
                                      </p:cBhvr>
                                      <p:to>
                                        <p:strVal val="hidden"/>
                                      </p:to>
                                    </p:set>
                                  </p:childTnLst>
                                </p:cTn>
                              </p:par>
                              <p:par>
                                <p:cTn id="616" presetID="2" presetClass="exit" presetSubtype="9" fill="hold" grpId="2" nodeType="withEffect">
                                  <p:stCondLst>
                                    <p:cond delay="0"/>
                                  </p:stCondLst>
                                  <p:childTnLst>
                                    <p:anim calcmode="lin" valueType="num">
                                      <p:cBhvr additive="base">
                                        <p:cTn id="617" dur="3500"/>
                                        <p:tgtEl>
                                          <p:spTgt spid="123"/>
                                        </p:tgtEl>
                                        <p:attrNameLst>
                                          <p:attrName>ppt_x</p:attrName>
                                        </p:attrNameLst>
                                      </p:cBhvr>
                                      <p:tavLst>
                                        <p:tav tm="0">
                                          <p:val>
                                            <p:strVal val="ppt_x"/>
                                          </p:val>
                                        </p:tav>
                                        <p:tav tm="100000">
                                          <p:val>
                                            <p:strVal val="0-ppt_w/2"/>
                                          </p:val>
                                        </p:tav>
                                      </p:tavLst>
                                    </p:anim>
                                    <p:anim calcmode="lin" valueType="num">
                                      <p:cBhvr additive="base">
                                        <p:cTn id="618" dur="3500"/>
                                        <p:tgtEl>
                                          <p:spTgt spid="123"/>
                                        </p:tgtEl>
                                        <p:attrNameLst>
                                          <p:attrName>ppt_y</p:attrName>
                                        </p:attrNameLst>
                                      </p:cBhvr>
                                      <p:tavLst>
                                        <p:tav tm="0">
                                          <p:val>
                                            <p:strVal val="ppt_y"/>
                                          </p:val>
                                        </p:tav>
                                        <p:tav tm="100000">
                                          <p:val>
                                            <p:strVal val="0-ppt_h/2"/>
                                          </p:val>
                                        </p:tav>
                                      </p:tavLst>
                                    </p:anim>
                                    <p:set>
                                      <p:cBhvr>
                                        <p:cTn id="619" dur="1" fill="hold">
                                          <p:stCondLst>
                                            <p:cond delay="3499"/>
                                          </p:stCondLst>
                                        </p:cTn>
                                        <p:tgtEl>
                                          <p:spTgt spid="123"/>
                                        </p:tgtEl>
                                        <p:attrNameLst>
                                          <p:attrName>style.visibility</p:attrName>
                                        </p:attrNameLst>
                                      </p:cBhvr>
                                      <p:to>
                                        <p:strVal val="hidden"/>
                                      </p:to>
                                    </p:set>
                                  </p:childTnLst>
                                </p:cTn>
                              </p:par>
                              <p:par>
                                <p:cTn id="620" presetID="19" presetClass="exit" presetSubtype="5" fill="hold" grpId="3" nodeType="withEffect">
                                  <p:stCondLst>
                                    <p:cond delay="0"/>
                                  </p:stCondLst>
                                  <p:childTnLst>
                                    <p:anim calcmode="lin" valueType="num">
                                      <p:cBhvr>
                                        <p:cTn id="621" dur="3000"/>
                                        <p:tgtEl>
                                          <p:spTgt spid="123"/>
                                        </p:tgtEl>
                                        <p:attrNameLst>
                                          <p:attrName>ppt_w</p:attrName>
                                        </p:attrNameLst>
                                      </p:cBhvr>
                                      <p:tavLst>
                                        <p:tav tm="0">
                                          <p:val>
                                            <p:strVal val="ppt_w"/>
                                          </p:val>
                                        </p:tav>
                                        <p:tav tm="100000">
                                          <p:val>
                                            <p:strVal val="ppt_w"/>
                                          </p:val>
                                        </p:tav>
                                      </p:tavLst>
                                    </p:anim>
                                    <p:anim calcmode="lin" valueType="num">
                                      <p:cBhvr>
                                        <p:cTn id="622" dur="3000"/>
                                        <p:tgtEl>
                                          <p:spTgt spid="1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3" dur="1" fill="hold">
                                          <p:stCondLst>
                                            <p:cond delay="2999"/>
                                          </p:stCondLst>
                                        </p:cTn>
                                        <p:tgtEl>
                                          <p:spTgt spid="123"/>
                                        </p:tgtEl>
                                        <p:attrNameLst>
                                          <p:attrName>style.visibility</p:attrName>
                                        </p:attrNameLst>
                                      </p:cBhvr>
                                      <p:to>
                                        <p:strVal val="hidden"/>
                                      </p:to>
                                    </p:set>
                                  </p:childTnLst>
                                </p:cTn>
                              </p:par>
                              <p:par>
                                <p:cTn id="624" presetID="2" presetClass="exit" presetSubtype="9" fill="hold" grpId="2" nodeType="withEffect">
                                  <p:stCondLst>
                                    <p:cond delay="0"/>
                                  </p:stCondLst>
                                  <p:childTnLst>
                                    <p:anim calcmode="lin" valueType="num">
                                      <p:cBhvr additive="base">
                                        <p:cTn id="625" dur="3500"/>
                                        <p:tgtEl>
                                          <p:spTgt spid="109"/>
                                        </p:tgtEl>
                                        <p:attrNameLst>
                                          <p:attrName>ppt_x</p:attrName>
                                        </p:attrNameLst>
                                      </p:cBhvr>
                                      <p:tavLst>
                                        <p:tav tm="0">
                                          <p:val>
                                            <p:strVal val="ppt_x"/>
                                          </p:val>
                                        </p:tav>
                                        <p:tav tm="100000">
                                          <p:val>
                                            <p:strVal val="0-ppt_w/2"/>
                                          </p:val>
                                        </p:tav>
                                      </p:tavLst>
                                    </p:anim>
                                    <p:anim calcmode="lin" valueType="num">
                                      <p:cBhvr additive="base">
                                        <p:cTn id="626" dur="3500"/>
                                        <p:tgtEl>
                                          <p:spTgt spid="109"/>
                                        </p:tgtEl>
                                        <p:attrNameLst>
                                          <p:attrName>ppt_y</p:attrName>
                                        </p:attrNameLst>
                                      </p:cBhvr>
                                      <p:tavLst>
                                        <p:tav tm="0">
                                          <p:val>
                                            <p:strVal val="ppt_y"/>
                                          </p:val>
                                        </p:tav>
                                        <p:tav tm="100000">
                                          <p:val>
                                            <p:strVal val="0-ppt_h/2"/>
                                          </p:val>
                                        </p:tav>
                                      </p:tavLst>
                                    </p:anim>
                                    <p:set>
                                      <p:cBhvr>
                                        <p:cTn id="627" dur="1" fill="hold">
                                          <p:stCondLst>
                                            <p:cond delay="3499"/>
                                          </p:stCondLst>
                                        </p:cTn>
                                        <p:tgtEl>
                                          <p:spTgt spid="109"/>
                                        </p:tgtEl>
                                        <p:attrNameLst>
                                          <p:attrName>style.visibility</p:attrName>
                                        </p:attrNameLst>
                                      </p:cBhvr>
                                      <p:to>
                                        <p:strVal val="hidden"/>
                                      </p:to>
                                    </p:set>
                                  </p:childTnLst>
                                </p:cTn>
                              </p:par>
                              <p:par>
                                <p:cTn id="628" presetID="19" presetClass="exit" presetSubtype="5" fill="hold" grpId="3" nodeType="withEffect">
                                  <p:stCondLst>
                                    <p:cond delay="0"/>
                                  </p:stCondLst>
                                  <p:childTnLst>
                                    <p:anim calcmode="lin" valueType="num">
                                      <p:cBhvr>
                                        <p:cTn id="629" dur="3000"/>
                                        <p:tgtEl>
                                          <p:spTgt spid="109"/>
                                        </p:tgtEl>
                                        <p:attrNameLst>
                                          <p:attrName>ppt_w</p:attrName>
                                        </p:attrNameLst>
                                      </p:cBhvr>
                                      <p:tavLst>
                                        <p:tav tm="0">
                                          <p:val>
                                            <p:strVal val="ppt_w"/>
                                          </p:val>
                                        </p:tav>
                                        <p:tav tm="100000">
                                          <p:val>
                                            <p:strVal val="ppt_w"/>
                                          </p:val>
                                        </p:tav>
                                      </p:tavLst>
                                    </p:anim>
                                    <p:anim calcmode="lin" valueType="num">
                                      <p:cBhvr>
                                        <p:cTn id="630" dur="3000"/>
                                        <p:tgtEl>
                                          <p:spTgt spid="10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1" dur="1" fill="hold">
                                          <p:stCondLst>
                                            <p:cond delay="2999"/>
                                          </p:stCondLst>
                                        </p:cTn>
                                        <p:tgtEl>
                                          <p:spTgt spid="109"/>
                                        </p:tgtEl>
                                        <p:attrNameLst>
                                          <p:attrName>style.visibility</p:attrName>
                                        </p:attrNameLst>
                                      </p:cBhvr>
                                      <p:to>
                                        <p:strVal val="hidden"/>
                                      </p:to>
                                    </p:set>
                                  </p:childTnLst>
                                </p:cTn>
                              </p:par>
                              <p:par>
                                <p:cTn id="632" presetID="2" presetClass="exit" presetSubtype="9" fill="hold" grpId="2" nodeType="withEffect">
                                  <p:stCondLst>
                                    <p:cond delay="0"/>
                                  </p:stCondLst>
                                  <p:childTnLst>
                                    <p:anim calcmode="lin" valueType="num">
                                      <p:cBhvr additive="base">
                                        <p:cTn id="633" dur="3500"/>
                                        <p:tgtEl>
                                          <p:spTgt spid="120"/>
                                        </p:tgtEl>
                                        <p:attrNameLst>
                                          <p:attrName>ppt_x</p:attrName>
                                        </p:attrNameLst>
                                      </p:cBhvr>
                                      <p:tavLst>
                                        <p:tav tm="0">
                                          <p:val>
                                            <p:strVal val="ppt_x"/>
                                          </p:val>
                                        </p:tav>
                                        <p:tav tm="100000">
                                          <p:val>
                                            <p:strVal val="0-ppt_w/2"/>
                                          </p:val>
                                        </p:tav>
                                      </p:tavLst>
                                    </p:anim>
                                    <p:anim calcmode="lin" valueType="num">
                                      <p:cBhvr additive="base">
                                        <p:cTn id="634" dur="3500"/>
                                        <p:tgtEl>
                                          <p:spTgt spid="120"/>
                                        </p:tgtEl>
                                        <p:attrNameLst>
                                          <p:attrName>ppt_y</p:attrName>
                                        </p:attrNameLst>
                                      </p:cBhvr>
                                      <p:tavLst>
                                        <p:tav tm="0">
                                          <p:val>
                                            <p:strVal val="ppt_y"/>
                                          </p:val>
                                        </p:tav>
                                        <p:tav tm="100000">
                                          <p:val>
                                            <p:strVal val="0-ppt_h/2"/>
                                          </p:val>
                                        </p:tav>
                                      </p:tavLst>
                                    </p:anim>
                                    <p:set>
                                      <p:cBhvr>
                                        <p:cTn id="635" dur="1" fill="hold">
                                          <p:stCondLst>
                                            <p:cond delay="3499"/>
                                          </p:stCondLst>
                                        </p:cTn>
                                        <p:tgtEl>
                                          <p:spTgt spid="120"/>
                                        </p:tgtEl>
                                        <p:attrNameLst>
                                          <p:attrName>style.visibility</p:attrName>
                                        </p:attrNameLst>
                                      </p:cBhvr>
                                      <p:to>
                                        <p:strVal val="hidden"/>
                                      </p:to>
                                    </p:set>
                                  </p:childTnLst>
                                </p:cTn>
                              </p:par>
                              <p:par>
                                <p:cTn id="636" presetID="19" presetClass="exit" presetSubtype="5" fill="hold" grpId="3" nodeType="withEffect">
                                  <p:stCondLst>
                                    <p:cond delay="0"/>
                                  </p:stCondLst>
                                  <p:childTnLst>
                                    <p:anim calcmode="lin" valueType="num">
                                      <p:cBhvr>
                                        <p:cTn id="637" dur="3000"/>
                                        <p:tgtEl>
                                          <p:spTgt spid="120"/>
                                        </p:tgtEl>
                                        <p:attrNameLst>
                                          <p:attrName>ppt_w</p:attrName>
                                        </p:attrNameLst>
                                      </p:cBhvr>
                                      <p:tavLst>
                                        <p:tav tm="0">
                                          <p:val>
                                            <p:strVal val="ppt_w"/>
                                          </p:val>
                                        </p:tav>
                                        <p:tav tm="100000">
                                          <p:val>
                                            <p:strVal val="ppt_w"/>
                                          </p:val>
                                        </p:tav>
                                      </p:tavLst>
                                    </p:anim>
                                    <p:anim calcmode="lin" valueType="num">
                                      <p:cBhvr>
                                        <p:cTn id="638" dur="3000"/>
                                        <p:tgtEl>
                                          <p:spTgt spid="1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9" dur="1" fill="hold">
                                          <p:stCondLst>
                                            <p:cond delay="2999"/>
                                          </p:stCondLst>
                                        </p:cTn>
                                        <p:tgtEl>
                                          <p:spTgt spid="120"/>
                                        </p:tgtEl>
                                        <p:attrNameLst>
                                          <p:attrName>style.visibility</p:attrName>
                                        </p:attrNameLst>
                                      </p:cBhvr>
                                      <p:to>
                                        <p:strVal val="hidden"/>
                                      </p:to>
                                    </p:set>
                                  </p:childTnLst>
                                </p:cTn>
                              </p:par>
                              <p:par>
                                <p:cTn id="640" presetID="2" presetClass="exit" presetSubtype="9" fill="hold" grpId="2" nodeType="withEffect">
                                  <p:stCondLst>
                                    <p:cond delay="0"/>
                                  </p:stCondLst>
                                  <p:childTnLst>
                                    <p:anim calcmode="lin" valueType="num">
                                      <p:cBhvr additive="base">
                                        <p:cTn id="641" dur="3500"/>
                                        <p:tgtEl>
                                          <p:spTgt spid="110"/>
                                        </p:tgtEl>
                                        <p:attrNameLst>
                                          <p:attrName>ppt_x</p:attrName>
                                        </p:attrNameLst>
                                      </p:cBhvr>
                                      <p:tavLst>
                                        <p:tav tm="0">
                                          <p:val>
                                            <p:strVal val="ppt_x"/>
                                          </p:val>
                                        </p:tav>
                                        <p:tav tm="100000">
                                          <p:val>
                                            <p:strVal val="0-ppt_w/2"/>
                                          </p:val>
                                        </p:tav>
                                      </p:tavLst>
                                    </p:anim>
                                    <p:anim calcmode="lin" valueType="num">
                                      <p:cBhvr additive="base">
                                        <p:cTn id="642" dur="3500"/>
                                        <p:tgtEl>
                                          <p:spTgt spid="110"/>
                                        </p:tgtEl>
                                        <p:attrNameLst>
                                          <p:attrName>ppt_y</p:attrName>
                                        </p:attrNameLst>
                                      </p:cBhvr>
                                      <p:tavLst>
                                        <p:tav tm="0">
                                          <p:val>
                                            <p:strVal val="ppt_y"/>
                                          </p:val>
                                        </p:tav>
                                        <p:tav tm="100000">
                                          <p:val>
                                            <p:strVal val="0-ppt_h/2"/>
                                          </p:val>
                                        </p:tav>
                                      </p:tavLst>
                                    </p:anim>
                                    <p:set>
                                      <p:cBhvr>
                                        <p:cTn id="643" dur="1" fill="hold">
                                          <p:stCondLst>
                                            <p:cond delay="3499"/>
                                          </p:stCondLst>
                                        </p:cTn>
                                        <p:tgtEl>
                                          <p:spTgt spid="110"/>
                                        </p:tgtEl>
                                        <p:attrNameLst>
                                          <p:attrName>style.visibility</p:attrName>
                                        </p:attrNameLst>
                                      </p:cBhvr>
                                      <p:to>
                                        <p:strVal val="hidden"/>
                                      </p:to>
                                    </p:set>
                                  </p:childTnLst>
                                </p:cTn>
                              </p:par>
                              <p:par>
                                <p:cTn id="644" presetID="19" presetClass="exit" presetSubtype="5" fill="hold" grpId="3" nodeType="withEffect">
                                  <p:stCondLst>
                                    <p:cond delay="0"/>
                                  </p:stCondLst>
                                  <p:childTnLst>
                                    <p:anim calcmode="lin" valueType="num">
                                      <p:cBhvr>
                                        <p:cTn id="645" dur="3000"/>
                                        <p:tgtEl>
                                          <p:spTgt spid="110"/>
                                        </p:tgtEl>
                                        <p:attrNameLst>
                                          <p:attrName>ppt_w</p:attrName>
                                        </p:attrNameLst>
                                      </p:cBhvr>
                                      <p:tavLst>
                                        <p:tav tm="0">
                                          <p:val>
                                            <p:strVal val="ppt_w"/>
                                          </p:val>
                                        </p:tav>
                                        <p:tav tm="100000">
                                          <p:val>
                                            <p:strVal val="ppt_w"/>
                                          </p:val>
                                        </p:tav>
                                      </p:tavLst>
                                    </p:anim>
                                    <p:anim calcmode="lin" valueType="num">
                                      <p:cBhvr>
                                        <p:cTn id="646" dur="3000"/>
                                        <p:tgtEl>
                                          <p:spTgt spid="1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7" dur="1" fill="hold">
                                          <p:stCondLst>
                                            <p:cond delay="2999"/>
                                          </p:stCondLst>
                                        </p:cTn>
                                        <p:tgtEl>
                                          <p:spTgt spid="110"/>
                                        </p:tgtEl>
                                        <p:attrNameLst>
                                          <p:attrName>style.visibility</p:attrName>
                                        </p:attrNameLst>
                                      </p:cBhvr>
                                      <p:to>
                                        <p:strVal val="hidden"/>
                                      </p:to>
                                    </p:set>
                                  </p:childTnLst>
                                </p:cTn>
                              </p:par>
                              <p:par>
                                <p:cTn id="648" presetID="2" presetClass="exit" presetSubtype="9" fill="hold" grpId="2" nodeType="withEffect">
                                  <p:stCondLst>
                                    <p:cond delay="0"/>
                                  </p:stCondLst>
                                  <p:childTnLst>
                                    <p:anim calcmode="lin" valueType="num">
                                      <p:cBhvr additive="base">
                                        <p:cTn id="649" dur="3500"/>
                                        <p:tgtEl>
                                          <p:spTgt spid="122"/>
                                        </p:tgtEl>
                                        <p:attrNameLst>
                                          <p:attrName>ppt_x</p:attrName>
                                        </p:attrNameLst>
                                      </p:cBhvr>
                                      <p:tavLst>
                                        <p:tav tm="0">
                                          <p:val>
                                            <p:strVal val="ppt_x"/>
                                          </p:val>
                                        </p:tav>
                                        <p:tav tm="100000">
                                          <p:val>
                                            <p:strVal val="0-ppt_w/2"/>
                                          </p:val>
                                        </p:tav>
                                      </p:tavLst>
                                    </p:anim>
                                    <p:anim calcmode="lin" valueType="num">
                                      <p:cBhvr additive="base">
                                        <p:cTn id="650" dur="3500"/>
                                        <p:tgtEl>
                                          <p:spTgt spid="122"/>
                                        </p:tgtEl>
                                        <p:attrNameLst>
                                          <p:attrName>ppt_y</p:attrName>
                                        </p:attrNameLst>
                                      </p:cBhvr>
                                      <p:tavLst>
                                        <p:tav tm="0">
                                          <p:val>
                                            <p:strVal val="ppt_y"/>
                                          </p:val>
                                        </p:tav>
                                        <p:tav tm="100000">
                                          <p:val>
                                            <p:strVal val="0-ppt_h/2"/>
                                          </p:val>
                                        </p:tav>
                                      </p:tavLst>
                                    </p:anim>
                                    <p:set>
                                      <p:cBhvr>
                                        <p:cTn id="651" dur="1" fill="hold">
                                          <p:stCondLst>
                                            <p:cond delay="3499"/>
                                          </p:stCondLst>
                                        </p:cTn>
                                        <p:tgtEl>
                                          <p:spTgt spid="122"/>
                                        </p:tgtEl>
                                        <p:attrNameLst>
                                          <p:attrName>style.visibility</p:attrName>
                                        </p:attrNameLst>
                                      </p:cBhvr>
                                      <p:to>
                                        <p:strVal val="hidden"/>
                                      </p:to>
                                    </p:set>
                                  </p:childTnLst>
                                </p:cTn>
                              </p:par>
                              <p:par>
                                <p:cTn id="652" presetID="19" presetClass="exit" presetSubtype="5" fill="hold" grpId="3" nodeType="withEffect">
                                  <p:stCondLst>
                                    <p:cond delay="0"/>
                                  </p:stCondLst>
                                  <p:childTnLst>
                                    <p:anim calcmode="lin" valueType="num">
                                      <p:cBhvr>
                                        <p:cTn id="653" dur="3000"/>
                                        <p:tgtEl>
                                          <p:spTgt spid="122"/>
                                        </p:tgtEl>
                                        <p:attrNameLst>
                                          <p:attrName>ppt_w</p:attrName>
                                        </p:attrNameLst>
                                      </p:cBhvr>
                                      <p:tavLst>
                                        <p:tav tm="0">
                                          <p:val>
                                            <p:strVal val="ppt_w"/>
                                          </p:val>
                                        </p:tav>
                                        <p:tav tm="100000">
                                          <p:val>
                                            <p:strVal val="ppt_w"/>
                                          </p:val>
                                        </p:tav>
                                      </p:tavLst>
                                    </p:anim>
                                    <p:anim calcmode="lin" valueType="num">
                                      <p:cBhvr>
                                        <p:cTn id="654" dur="3000"/>
                                        <p:tgtEl>
                                          <p:spTgt spid="1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5" dur="1" fill="hold">
                                          <p:stCondLst>
                                            <p:cond delay="2999"/>
                                          </p:stCondLst>
                                        </p:cTn>
                                        <p:tgtEl>
                                          <p:spTgt spid="122"/>
                                        </p:tgtEl>
                                        <p:attrNameLst>
                                          <p:attrName>style.visibility</p:attrName>
                                        </p:attrNameLst>
                                      </p:cBhvr>
                                      <p:to>
                                        <p:strVal val="hidden"/>
                                      </p:to>
                                    </p:set>
                                  </p:childTnLst>
                                </p:cTn>
                              </p:par>
                              <p:par>
                                <p:cTn id="656" presetID="2" presetClass="exit" presetSubtype="9" fill="hold" grpId="2" nodeType="withEffect">
                                  <p:stCondLst>
                                    <p:cond delay="0"/>
                                  </p:stCondLst>
                                  <p:childTnLst>
                                    <p:anim calcmode="lin" valueType="num">
                                      <p:cBhvr additive="base">
                                        <p:cTn id="657" dur="3500"/>
                                        <p:tgtEl>
                                          <p:spTgt spid="121"/>
                                        </p:tgtEl>
                                        <p:attrNameLst>
                                          <p:attrName>ppt_x</p:attrName>
                                        </p:attrNameLst>
                                      </p:cBhvr>
                                      <p:tavLst>
                                        <p:tav tm="0">
                                          <p:val>
                                            <p:strVal val="ppt_x"/>
                                          </p:val>
                                        </p:tav>
                                        <p:tav tm="100000">
                                          <p:val>
                                            <p:strVal val="0-ppt_w/2"/>
                                          </p:val>
                                        </p:tav>
                                      </p:tavLst>
                                    </p:anim>
                                    <p:anim calcmode="lin" valueType="num">
                                      <p:cBhvr additive="base">
                                        <p:cTn id="658" dur="3500"/>
                                        <p:tgtEl>
                                          <p:spTgt spid="121"/>
                                        </p:tgtEl>
                                        <p:attrNameLst>
                                          <p:attrName>ppt_y</p:attrName>
                                        </p:attrNameLst>
                                      </p:cBhvr>
                                      <p:tavLst>
                                        <p:tav tm="0">
                                          <p:val>
                                            <p:strVal val="ppt_y"/>
                                          </p:val>
                                        </p:tav>
                                        <p:tav tm="100000">
                                          <p:val>
                                            <p:strVal val="0-ppt_h/2"/>
                                          </p:val>
                                        </p:tav>
                                      </p:tavLst>
                                    </p:anim>
                                    <p:set>
                                      <p:cBhvr>
                                        <p:cTn id="659" dur="1" fill="hold">
                                          <p:stCondLst>
                                            <p:cond delay="3499"/>
                                          </p:stCondLst>
                                        </p:cTn>
                                        <p:tgtEl>
                                          <p:spTgt spid="121"/>
                                        </p:tgtEl>
                                        <p:attrNameLst>
                                          <p:attrName>style.visibility</p:attrName>
                                        </p:attrNameLst>
                                      </p:cBhvr>
                                      <p:to>
                                        <p:strVal val="hidden"/>
                                      </p:to>
                                    </p:set>
                                  </p:childTnLst>
                                </p:cTn>
                              </p:par>
                              <p:par>
                                <p:cTn id="660" presetID="19" presetClass="exit" presetSubtype="5" fill="hold" grpId="3" nodeType="withEffect">
                                  <p:stCondLst>
                                    <p:cond delay="0"/>
                                  </p:stCondLst>
                                  <p:childTnLst>
                                    <p:anim calcmode="lin" valueType="num">
                                      <p:cBhvr>
                                        <p:cTn id="661" dur="3000"/>
                                        <p:tgtEl>
                                          <p:spTgt spid="121"/>
                                        </p:tgtEl>
                                        <p:attrNameLst>
                                          <p:attrName>ppt_w</p:attrName>
                                        </p:attrNameLst>
                                      </p:cBhvr>
                                      <p:tavLst>
                                        <p:tav tm="0">
                                          <p:val>
                                            <p:strVal val="ppt_w"/>
                                          </p:val>
                                        </p:tav>
                                        <p:tav tm="100000">
                                          <p:val>
                                            <p:strVal val="ppt_w"/>
                                          </p:val>
                                        </p:tav>
                                      </p:tavLst>
                                    </p:anim>
                                    <p:anim calcmode="lin" valueType="num">
                                      <p:cBhvr>
                                        <p:cTn id="662" dur="3000"/>
                                        <p:tgtEl>
                                          <p:spTgt spid="1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3" dur="1" fill="hold">
                                          <p:stCondLst>
                                            <p:cond delay="2999"/>
                                          </p:stCondLst>
                                        </p:cTn>
                                        <p:tgtEl>
                                          <p:spTgt spid="121"/>
                                        </p:tgtEl>
                                        <p:attrNameLst>
                                          <p:attrName>style.visibility</p:attrName>
                                        </p:attrNameLst>
                                      </p:cBhvr>
                                      <p:to>
                                        <p:strVal val="hidden"/>
                                      </p:to>
                                    </p:set>
                                  </p:childTnLst>
                                </p:cTn>
                              </p:par>
                              <p:par>
                                <p:cTn id="664" presetID="2" presetClass="exit" presetSubtype="9" fill="hold" grpId="2" nodeType="withEffect">
                                  <p:stCondLst>
                                    <p:cond delay="0"/>
                                  </p:stCondLst>
                                  <p:childTnLst>
                                    <p:anim calcmode="lin" valueType="num">
                                      <p:cBhvr additive="base">
                                        <p:cTn id="665" dur="3500"/>
                                        <p:tgtEl>
                                          <p:spTgt spid="111"/>
                                        </p:tgtEl>
                                        <p:attrNameLst>
                                          <p:attrName>ppt_x</p:attrName>
                                        </p:attrNameLst>
                                      </p:cBhvr>
                                      <p:tavLst>
                                        <p:tav tm="0">
                                          <p:val>
                                            <p:strVal val="ppt_x"/>
                                          </p:val>
                                        </p:tav>
                                        <p:tav tm="100000">
                                          <p:val>
                                            <p:strVal val="0-ppt_w/2"/>
                                          </p:val>
                                        </p:tav>
                                      </p:tavLst>
                                    </p:anim>
                                    <p:anim calcmode="lin" valueType="num">
                                      <p:cBhvr additive="base">
                                        <p:cTn id="666" dur="3500"/>
                                        <p:tgtEl>
                                          <p:spTgt spid="111"/>
                                        </p:tgtEl>
                                        <p:attrNameLst>
                                          <p:attrName>ppt_y</p:attrName>
                                        </p:attrNameLst>
                                      </p:cBhvr>
                                      <p:tavLst>
                                        <p:tav tm="0">
                                          <p:val>
                                            <p:strVal val="ppt_y"/>
                                          </p:val>
                                        </p:tav>
                                        <p:tav tm="100000">
                                          <p:val>
                                            <p:strVal val="0-ppt_h/2"/>
                                          </p:val>
                                        </p:tav>
                                      </p:tavLst>
                                    </p:anim>
                                    <p:set>
                                      <p:cBhvr>
                                        <p:cTn id="667" dur="1" fill="hold">
                                          <p:stCondLst>
                                            <p:cond delay="3499"/>
                                          </p:stCondLst>
                                        </p:cTn>
                                        <p:tgtEl>
                                          <p:spTgt spid="111"/>
                                        </p:tgtEl>
                                        <p:attrNameLst>
                                          <p:attrName>style.visibility</p:attrName>
                                        </p:attrNameLst>
                                      </p:cBhvr>
                                      <p:to>
                                        <p:strVal val="hidden"/>
                                      </p:to>
                                    </p:set>
                                  </p:childTnLst>
                                </p:cTn>
                              </p:par>
                              <p:par>
                                <p:cTn id="668" presetID="19" presetClass="exit" presetSubtype="5" fill="hold" grpId="3" nodeType="withEffect">
                                  <p:stCondLst>
                                    <p:cond delay="0"/>
                                  </p:stCondLst>
                                  <p:childTnLst>
                                    <p:anim calcmode="lin" valueType="num">
                                      <p:cBhvr>
                                        <p:cTn id="669" dur="3000"/>
                                        <p:tgtEl>
                                          <p:spTgt spid="111"/>
                                        </p:tgtEl>
                                        <p:attrNameLst>
                                          <p:attrName>ppt_w</p:attrName>
                                        </p:attrNameLst>
                                      </p:cBhvr>
                                      <p:tavLst>
                                        <p:tav tm="0">
                                          <p:val>
                                            <p:strVal val="ppt_w"/>
                                          </p:val>
                                        </p:tav>
                                        <p:tav tm="100000">
                                          <p:val>
                                            <p:strVal val="ppt_w"/>
                                          </p:val>
                                        </p:tav>
                                      </p:tavLst>
                                    </p:anim>
                                    <p:anim calcmode="lin" valueType="num">
                                      <p:cBhvr>
                                        <p:cTn id="670" dur="300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1" dur="1" fill="hold">
                                          <p:stCondLst>
                                            <p:cond delay="2999"/>
                                          </p:stCondLst>
                                        </p:cTn>
                                        <p:tgtEl>
                                          <p:spTgt spid="111"/>
                                        </p:tgtEl>
                                        <p:attrNameLst>
                                          <p:attrName>style.visibility</p:attrName>
                                        </p:attrNameLst>
                                      </p:cBhvr>
                                      <p:to>
                                        <p:strVal val="hidden"/>
                                      </p:to>
                                    </p:set>
                                  </p:childTnLst>
                                </p:cTn>
                              </p:par>
                              <p:par>
                                <p:cTn id="672" presetID="2" presetClass="exit" presetSubtype="9" fill="hold" grpId="2" nodeType="withEffect">
                                  <p:stCondLst>
                                    <p:cond delay="0"/>
                                  </p:stCondLst>
                                  <p:childTnLst>
                                    <p:anim calcmode="lin" valueType="num">
                                      <p:cBhvr additive="base">
                                        <p:cTn id="673" dur="3500"/>
                                        <p:tgtEl>
                                          <p:spTgt spid="114"/>
                                        </p:tgtEl>
                                        <p:attrNameLst>
                                          <p:attrName>ppt_x</p:attrName>
                                        </p:attrNameLst>
                                      </p:cBhvr>
                                      <p:tavLst>
                                        <p:tav tm="0">
                                          <p:val>
                                            <p:strVal val="ppt_x"/>
                                          </p:val>
                                        </p:tav>
                                        <p:tav tm="100000">
                                          <p:val>
                                            <p:strVal val="0-ppt_w/2"/>
                                          </p:val>
                                        </p:tav>
                                      </p:tavLst>
                                    </p:anim>
                                    <p:anim calcmode="lin" valueType="num">
                                      <p:cBhvr additive="base">
                                        <p:cTn id="674" dur="3500"/>
                                        <p:tgtEl>
                                          <p:spTgt spid="114"/>
                                        </p:tgtEl>
                                        <p:attrNameLst>
                                          <p:attrName>ppt_y</p:attrName>
                                        </p:attrNameLst>
                                      </p:cBhvr>
                                      <p:tavLst>
                                        <p:tav tm="0">
                                          <p:val>
                                            <p:strVal val="ppt_y"/>
                                          </p:val>
                                        </p:tav>
                                        <p:tav tm="100000">
                                          <p:val>
                                            <p:strVal val="0-ppt_h/2"/>
                                          </p:val>
                                        </p:tav>
                                      </p:tavLst>
                                    </p:anim>
                                    <p:set>
                                      <p:cBhvr>
                                        <p:cTn id="675" dur="1" fill="hold">
                                          <p:stCondLst>
                                            <p:cond delay="3499"/>
                                          </p:stCondLst>
                                        </p:cTn>
                                        <p:tgtEl>
                                          <p:spTgt spid="114"/>
                                        </p:tgtEl>
                                        <p:attrNameLst>
                                          <p:attrName>style.visibility</p:attrName>
                                        </p:attrNameLst>
                                      </p:cBhvr>
                                      <p:to>
                                        <p:strVal val="hidden"/>
                                      </p:to>
                                    </p:set>
                                  </p:childTnLst>
                                </p:cTn>
                              </p:par>
                              <p:par>
                                <p:cTn id="676" presetID="19" presetClass="exit" presetSubtype="5" fill="hold" grpId="3" nodeType="withEffect">
                                  <p:stCondLst>
                                    <p:cond delay="0"/>
                                  </p:stCondLst>
                                  <p:childTnLst>
                                    <p:anim calcmode="lin" valueType="num">
                                      <p:cBhvr>
                                        <p:cTn id="677" dur="3000"/>
                                        <p:tgtEl>
                                          <p:spTgt spid="114"/>
                                        </p:tgtEl>
                                        <p:attrNameLst>
                                          <p:attrName>ppt_w</p:attrName>
                                        </p:attrNameLst>
                                      </p:cBhvr>
                                      <p:tavLst>
                                        <p:tav tm="0">
                                          <p:val>
                                            <p:strVal val="ppt_w"/>
                                          </p:val>
                                        </p:tav>
                                        <p:tav tm="100000">
                                          <p:val>
                                            <p:strVal val="ppt_w"/>
                                          </p:val>
                                        </p:tav>
                                      </p:tavLst>
                                    </p:anim>
                                    <p:anim calcmode="lin" valueType="num">
                                      <p:cBhvr>
                                        <p:cTn id="678" dur="3000"/>
                                        <p:tgtEl>
                                          <p:spTgt spid="1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9" dur="1" fill="hold">
                                          <p:stCondLst>
                                            <p:cond delay="2999"/>
                                          </p:stCondLst>
                                        </p:cTn>
                                        <p:tgtEl>
                                          <p:spTgt spid="114"/>
                                        </p:tgtEl>
                                        <p:attrNameLst>
                                          <p:attrName>style.visibility</p:attrName>
                                        </p:attrNameLst>
                                      </p:cBhvr>
                                      <p:to>
                                        <p:strVal val="hidden"/>
                                      </p:to>
                                    </p:set>
                                  </p:childTnLst>
                                </p:cTn>
                              </p:par>
                              <p:par>
                                <p:cTn id="680" presetID="2" presetClass="exit" presetSubtype="9" fill="hold" grpId="2" nodeType="withEffect">
                                  <p:stCondLst>
                                    <p:cond delay="0"/>
                                  </p:stCondLst>
                                  <p:childTnLst>
                                    <p:anim calcmode="lin" valueType="num">
                                      <p:cBhvr additive="base">
                                        <p:cTn id="681" dur="3500"/>
                                        <p:tgtEl>
                                          <p:spTgt spid="112"/>
                                        </p:tgtEl>
                                        <p:attrNameLst>
                                          <p:attrName>ppt_x</p:attrName>
                                        </p:attrNameLst>
                                      </p:cBhvr>
                                      <p:tavLst>
                                        <p:tav tm="0">
                                          <p:val>
                                            <p:strVal val="ppt_x"/>
                                          </p:val>
                                        </p:tav>
                                        <p:tav tm="100000">
                                          <p:val>
                                            <p:strVal val="0-ppt_w/2"/>
                                          </p:val>
                                        </p:tav>
                                      </p:tavLst>
                                    </p:anim>
                                    <p:anim calcmode="lin" valueType="num">
                                      <p:cBhvr additive="base">
                                        <p:cTn id="682" dur="3500"/>
                                        <p:tgtEl>
                                          <p:spTgt spid="112"/>
                                        </p:tgtEl>
                                        <p:attrNameLst>
                                          <p:attrName>ppt_y</p:attrName>
                                        </p:attrNameLst>
                                      </p:cBhvr>
                                      <p:tavLst>
                                        <p:tav tm="0">
                                          <p:val>
                                            <p:strVal val="ppt_y"/>
                                          </p:val>
                                        </p:tav>
                                        <p:tav tm="100000">
                                          <p:val>
                                            <p:strVal val="0-ppt_h/2"/>
                                          </p:val>
                                        </p:tav>
                                      </p:tavLst>
                                    </p:anim>
                                    <p:set>
                                      <p:cBhvr>
                                        <p:cTn id="683" dur="1" fill="hold">
                                          <p:stCondLst>
                                            <p:cond delay="3499"/>
                                          </p:stCondLst>
                                        </p:cTn>
                                        <p:tgtEl>
                                          <p:spTgt spid="112"/>
                                        </p:tgtEl>
                                        <p:attrNameLst>
                                          <p:attrName>style.visibility</p:attrName>
                                        </p:attrNameLst>
                                      </p:cBhvr>
                                      <p:to>
                                        <p:strVal val="hidden"/>
                                      </p:to>
                                    </p:set>
                                  </p:childTnLst>
                                </p:cTn>
                              </p:par>
                              <p:par>
                                <p:cTn id="684" presetID="19" presetClass="exit" presetSubtype="5" fill="hold" grpId="3" nodeType="withEffect">
                                  <p:stCondLst>
                                    <p:cond delay="0"/>
                                  </p:stCondLst>
                                  <p:childTnLst>
                                    <p:anim calcmode="lin" valueType="num">
                                      <p:cBhvr>
                                        <p:cTn id="685" dur="3000"/>
                                        <p:tgtEl>
                                          <p:spTgt spid="112"/>
                                        </p:tgtEl>
                                        <p:attrNameLst>
                                          <p:attrName>ppt_w</p:attrName>
                                        </p:attrNameLst>
                                      </p:cBhvr>
                                      <p:tavLst>
                                        <p:tav tm="0">
                                          <p:val>
                                            <p:strVal val="ppt_w"/>
                                          </p:val>
                                        </p:tav>
                                        <p:tav tm="100000">
                                          <p:val>
                                            <p:strVal val="ppt_w"/>
                                          </p:val>
                                        </p:tav>
                                      </p:tavLst>
                                    </p:anim>
                                    <p:anim calcmode="lin" valueType="num">
                                      <p:cBhvr>
                                        <p:cTn id="686" dur="3000"/>
                                        <p:tgtEl>
                                          <p:spTgt spid="1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7" dur="1" fill="hold">
                                          <p:stCondLst>
                                            <p:cond delay="2999"/>
                                          </p:stCondLst>
                                        </p:cTn>
                                        <p:tgtEl>
                                          <p:spTgt spid="112"/>
                                        </p:tgtEl>
                                        <p:attrNameLst>
                                          <p:attrName>style.visibility</p:attrName>
                                        </p:attrNameLst>
                                      </p:cBhvr>
                                      <p:to>
                                        <p:strVal val="hidden"/>
                                      </p:to>
                                    </p:set>
                                  </p:childTnLst>
                                </p:cTn>
                              </p:par>
                              <p:par>
                                <p:cTn id="688" presetID="2" presetClass="exit" presetSubtype="9" fill="hold" grpId="2" nodeType="withEffect">
                                  <p:stCondLst>
                                    <p:cond delay="0"/>
                                  </p:stCondLst>
                                  <p:childTnLst>
                                    <p:anim calcmode="lin" valueType="num">
                                      <p:cBhvr additive="base">
                                        <p:cTn id="689" dur="3500"/>
                                        <p:tgtEl>
                                          <p:spTgt spid="115"/>
                                        </p:tgtEl>
                                        <p:attrNameLst>
                                          <p:attrName>ppt_x</p:attrName>
                                        </p:attrNameLst>
                                      </p:cBhvr>
                                      <p:tavLst>
                                        <p:tav tm="0">
                                          <p:val>
                                            <p:strVal val="ppt_x"/>
                                          </p:val>
                                        </p:tav>
                                        <p:tav tm="100000">
                                          <p:val>
                                            <p:strVal val="0-ppt_w/2"/>
                                          </p:val>
                                        </p:tav>
                                      </p:tavLst>
                                    </p:anim>
                                    <p:anim calcmode="lin" valueType="num">
                                      <p:cBhvr additive="base">
                                        <p:cTn id="690" dur="3500"/>
                                        <p:tgtEl>
                                          <p:spTgt spid="115"/>
                                        </p:tgtEl>
                                        <p:attrNameLst>
                                          <p:attrName>ppt_y</p:attrName>
                                        </p:attrNameLst>
                                      </p:cBhvr>
                                      <p:tavLst>
                                        <p:tav tm="0">
                                          <p:val>
                                            <p:strVal val="ppt_y"/>
                                          </p:val>
                                        </p:tav>
                                        <p:tav tm="100000">
                                          <p:val>
                                            <p:strVal val="0-ppt_h/2"/>
                                          </p:val>
                                        </p:tav>
                                      </p:tavLst>
                                    </p:anim>
                                    <p:set>
                                      <p:cBhvr>
                                        <p:cTn id="691" dur="1" fill="hold">
                                          <p:stCondLst>
                                            <p:cond delay="3499"/>
                                          </p:stCondLst>
                                        </p:cTn>
                                        <p:tgtEl>
                                          <p:spTgt spid="115"/>
                                        </p:tgtEl>
                                        <p:attrNameLst>
                                          <p:attrName>style.visibility</p:attrName>
                                        </p:attrNameLst>
                                      </p:cBhvr>
                                      <p:to>
                                        <p:strVal val="hidden"/>
                                      </p:to>
                                    </p:set>
                                  </p:childTnLst>
                                </p:cTn>
                              </p:par>
                              <p:par>
                                <p:cTn id="692" presetID="19" presetClass="exit" presetSubtype="5" fill="hold" grpId="3" nodeType="withEffect">
                                  <p:stCondLst>
                                    <p:cond delay="0"/>
                                  </p:stCondLst>
                                  <p:childTnLst>
                                    <p:anim calcmode="lin" valueType="num">
                                      <p:cBhvr>
                                        <p:cTn id="693" dur="3000"/>
                                        <p:tgtEl>
                                          <p:spTgt spid="115"/>
                                        </p:tgtEl>
                                        <p:attrNameLst>
                                          <p:attrName>ppt_w</p:attrName>
                                        </p:attrNameLst>
                                      </p:cBhvr>
                                      <p:tavLst>
                                        <p:tav tm="0">
                                          <p:val>
                                            <p:strVal val="ppt_w"/>
                                          </p:val>
                                        </p:tav>
                                        <p:tav tm="100000">
                                          <p:val>
                                            <p:strVal val="ppt_w"/>
                                          </p:val>
                                        </p:tav>
                                      </p:tavLst>
                                    </p:anim>
                                    <p:anim calcmode="lin" valueType="num">
                                      <p:cBhvr>
                                        <p:cTn id="694" dur="3000"/>
                                        <p:tgtEl>
                                          <p:spTgt spid="1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5" dur="1" fill="hold">
                                          <p:stCondLst>
                                            <p:cond delay="2999"/>
                                          </p:stCondLst>
                                        </p:cTn>
                                        <p:tgtEl>
                                          <p:spTgt spid="115"/>
                                        </p:tgtEl>
                                        <p:attrNameLst>
                                          <p:attrName>style.visibility</p:attrName>
                                        </p:attrNameLst>
                                      </p:cBhvr>
                                      <p:to>
                                        <p:strVal val="hidden"/>
                                      </p:to>
                                    </p:set>
                                  </p:childTnLst>
                                </p:cTn>
                              </p:par>
                              <p:par>
                                <p:cTn id="696" presetID="2" presetClass="exit" presetSubtype="9" fill="hold" grpId="2" nodeType="withEffect">
                                  <p:stCondLst>
                                    <p:cond delay="0"/>
                                  </p:stCondLst>
                                  <p:childTnLst>
                                    <p:anim calcmode="lin" valueType="num">
                                      <p:cBhvr additive="base">
                                        <p:cTn id="697" dur="3500"/>
                                        <p:tgtEl>
                                          <p:spTgt spid="113"/>
                                        </p:tgtEl>
                                        <p:attrNameLst>
                                          <p:attrName>ppt_x</p:attrName>
                                        </p:attrNameLst>
                                      </p:cBhvr>
                                      <p:tavLst>
                                        <p:tav tm="0">
                                          <p:val>
                                            <p:strVal val="ppt_x"/>
                                          </p:val>
                                        </p:tav>
                                        <p:tav tm="100000">
                                          <p:val>
                                            <p:strVal val="0-ppt_w/2"/>
                                          </p:val>
                                        </p:tav>
                                      </p:tavLst>
                                    </p:anim>
                                    <p:anim calcmode="lin" valueType="num">
                                      <p:cBhvr additive="base">
                                        <p:cTn id="698" dur="3500"/>
                                        <p:tgtEl>
                                          <p:spTgt spid="113"/>
                                        </p:tgtEl>
                                        <p:attrNameLst>
                                          <p:attrName>ppt_y</p:attrName>
                                        </p:attrNameLst>
                                      </p:cBhvr>
                                      <p:tavLst>
                                        <p:tav tm="0">
                                          <p:val>
                                            <p:strVal val="ppt_y"/>
                                          </p:val>
                                        </p:tav>
                                        <p:tav tm="100000">
                                          <p:val>
                                            <p:strVal val="0-ppt_h/2"/>
                                          </p:val>
                                        </p:tav>
                                      </p:tavLst>
                                    </p:anim>
                                    <p:set>
                                      <p:cBhvr>
                                        <p:cTn id="699" dur="1" fill="hold">
                                          <p:stCondLst>
                                            <p:cond delay="3499"/>
                                          </p:stCondLst>
                                        </p:cTn>
                                        <p:tgtEl>
                                          <p:spTgt spid="113"/>
                                        </p:tgtEl>
                                        <p:attrNameLst>
                                          <p:attrName>style.visibility</p:attrName>
                                        </p:attrNameLst>
                                      </p:cBhvr>
                                      <p:to>
                                        <p:strVal val="hidden"/>
                                      </p:to>
                                    </p:set>
                                  </p:childTnLst>
                                </p:cTn>
                              </p:par>
                              <p:par>
                                <p:cTn id="700" presetID="19" presetClass="exit" presetSubtype="5" fill="hold" grpId="3" nodeType="withEffect">
                                  <p:stCondLst>
                                    <p:cond delay="0"/>
                                  </p:stCondLst>
                                  <p:childTnLst>
                                    <p:anim calcmode="lin" valueType="num">
                                      <p:cBhvr>
                                        <p:cTn id="701" dur="3000"/>
                                        <p:tgtEl>
                                          <p:spTgt spid="113"/>
                                        </p:tgtEl>
                                        <p:attrNameLst>
                                          <p:attrName>ppt_w</p:attrName>
                                        </p:attrNameLst>
                                      </p:cBhvr>
                                      <p:tavLst>
                                        <p:tav tm="0">
                                          <p:val>
                                            <p:strVal val="ppt_w"/>
                                          </p:val>
                                        </p:tav>
                                        <p:tav tm="100000">
                                          <p:val>
                                            <p:strVal val="ppt_w"/>
                                          </p:val>
                                        </p:tav>
                                      </p:tavLst>
                                    </p:anim>
                                    <p:anim calcmode="lin" valueType="num">
                                      <p:cBhvr>
                                        <p:cTn id="702" dur="3000"/>
                                        <p:tgtEl>
                                          <p:spTgt spid="1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3" dur="1" fill="hold">
                                          <p:stCondLst>
                                            <p:cond delay="2999"/>
                                          </p:stCondLst>
                                        </p:cTn>
                                        <p:tgtEl>
                                          <p:spTgt spid="113"/>
                                        </p:tgtEl>
                                        <p:attrNameLst>
                                          <p:attrName>style.visibility</p:attrName>
                                        </p:attrNameLst>
                                      </p:cBhvr>
                                      <p:to>
                                        <p:strVal val="hidden"/>
                                      </p:to>
                                    </p:set>
                                  </p:childTnLst>
                                </p:cTn>
                              </p:par>
                              <p:par>
                                <p:cTn id="704" presetID="2" presetClass="exit" presetSubtype="9" fill="hold" grpId="2" nodeType="withEffect">
                                  <p:stCondLst>
                                    <p:cond delay="0"/>
                                  </p:stCondLst>
                                  <p:childTnLst>
                                    <p:anim calcmode="lin" valueType="num">
                                      <p:cBhvr additive="base">
                                        <p:cTn id="705" dur="3500"/>
                                        <p:tgtEl>
                                          <p:spTgt spid="116"/>
                                        </p:tgtEl>
                                        <p:attrNameLst>
                                          <p:attrName>ppt_x</p:attrName>
                                        </p:attrNameLst>
                                      </p:cBhvr>
                                      <p:tavLst>
                                        <p:tav tm="0">
                                          <p:val>
                                            <p:strVal val="ppt_x"/>
                                          </p:val>
                                        </p:tav>
                                        <p:tav tm="100000">
                                          <p:val>
                                            <p:strVal val="0-ppt_w/2"/>
                                          </p:val>
                                        </p:tav>
                                      </p:tavLst>
                                    </p:anim>
                                    <p:anim calcmode="lin" valueType="num">
                                      <p:cBhvr additive="base">
                                        <p:cTn id="706" dur="3500"/>
                                        <p:tgtEl>
                                          <p:spTgt spid="116"/>
                                        </p:tgtEl>
                                        <p:attrNameLst>
                                          <p:attrName>ppt_y</p:attrName>
                                        </p:attrNameLst>
                                      </p:cBhvr>
                                      <p:tavLst>
                                        <p:tav tm="0">
                                          <p:val>
                                            <p:strVal val="ppt_y"/>
                                          </p:val>
                                        </p:tav>
                                        <p:tav tm="100000">
                                          <p:val>
                                            <p:strVal val="0-ppt_h/2"/>
                                          </p:val>
                                        </p:tav>
                                      </p:tavLst>
                                    </p:anim>
                                    <p:set>
                                      <p:cBhvr>
                                        <p:cTn id="707" dur="1" fill="hold">
                                          <p:stCondLst>
                                            <p:cond delay="3499"/>
                                          </p:stCondLst>
                                        </p:cTn>
                                        <p:tgtEl>
                                          <p:spTgt spid="116"/>
                                        </p:tgtEl>
                                        <p:attrNameLst>
                                          <p:attrName>style.visibility</p:attrName>
                                        </p:attrNameLst>
                                      </p:cBhvr>
                                      <p:to>
                                        <p:strVal val="hidden"/>
                                      </p:to>
                                    </p:set>
                                  </p:childTnLst>
                                </p:cTn>
                              </p:par>
                              <p:par>
                                <p:cTn id="708" presetID="19" presetClass="exit" presetSubtype="5" fill="hold" grpId="3" nodeType="withEffect">
                                  <p:stCondLst>
                                    <p:cond delay="0"/>
                                  </p:stCondLst>
                                  <p:childTnLst>
                                    <p:anim calcmode="lin" valueType="num">
                                      <p:cBhvr>
                                        <p:cTn id="709" dur="3000"/>
                                        <p:tgtEl>
                                          <p:spTgt spid="116"/>
                                        </p:tgtEl>
                                        <p:attrNameLst>
                                          <p:attrName>ppt_w</p:attrName>
                                        </p:attrNameLst>
                                      </p:cBhvr>
                                      <p:tavLst>
                                        <p:tav tm="0">
                                          <p:val>
                                            <p:strVal val="ppt_w"/>
                                          </p:val>
                                        </p:tav>
                                        <p:tav tm="100000">
                                          <p:val>
                                            <p:strVal val="ppt_w"/>
                                          </p:val>
                                        </p:tav>
                                      </p:tavLst>
                                    </p:anim>
                                    <p:anim calcmode="lin" valueType="num">
                                      <p:cBhvr>
                                        <p:cTn id="710" dur="3000"/>
                                        <p:tgtEl>
                                          <p:spTgt spid="1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1" dur="1" fill="hold">
                                          <p:stCondLst>
                                            <p:cond delay="2999"/>
                                          </p:stCondLst>
                                        </p:cTn>
                                        <p:tgtEl>
                                          <p:spTgt spid="116"/>
                                        </p:tgtEl>
                                        <p:attrNameLst>
                                          <p:attrName>style.visibility</p:attrName>
                                        </p:attrNameLst>
                                      </p:cBhvr>
                                      <p:to>
                                        <p:strVal val="hidden"/>
                                      </p:to>
                                    </p:set>
                                  </p:childTnLst>
                                </p:cTn>
                              </p:par>
                              <p:par>
                                <p:cTn id="712" presetID="2" presetClass="exit" presetSubtype="9" fill="hold" grpId="2" nodeType="withEffect">
                                  <p:stCondLst>
                                    <p:cond delay="0"/>
                                  </p:stCondLst>
                                  <p:childTnLst>
                                    <p:anim calcmode="lin" valueType="num">
                                      <p:cBhvr additive="base">
                                        <p:cTn id="713" dur="3500"/>
                                        <p:tgtEl>
                                          <p:spTgt spid="117"/>
                                        </p:tgtEl>
                                        <p:attrNameLst>
                                          <p:attrName>ppt_x</p:attrName>
                                        </p:attrNameLst>
                                      </p:cBhvr>
                                      <p:tavLst>
                                        <p:tav tm="0">
                                          <p:val>
                                            <p:strVal val="ppt_x"/>
                                          </p:val>
                                        </p:tav>
                                        <p:tav tm="100000">
                                          <p:val>
                                            <p:strVal val="0-ppt_w/2"/>
                                          </p:val>
                                        </p:tav>
                                      </p:tavLst>
                                    </p:anim>
                                    <p:anim calcmode="lin" valueType="num">
                                      <p:cBhvr additive="base">
                                        <p:cTn id="714" dur="3500"/>
                                        <p:tgtEl>
                                          <p:spTgt spid="117"/>
                                        </p:tgtEl>
                                        <p:attrNameLst>
                                          <p:attrName>ppt_y</p:attrName>
                                        </p:attrNameLst>
                                      </p:cBhvr>
                                      <p:tavLst>
                                        <p:tav tm="0">
                                          <p:val>
                                            <p:strVal val="ppt_y"/>
                                          </p:val>
                                        </p:tav>
                                        <p:tav tm="100000">
                                          <p:val>
                                            <p:strVal val="0-ppt_h/2"/>
                                          </p:val>
                                        </p:tav>
                                      </p:tavLst>
                                    </p:anim>
                                    <p:set>
                                      <p:cBhvr>
                                        <p:cTn id="715" dur="1" fill="hold">
                                          <p:stCondLst>
                                            <p:cond delay="3499"/>
                                          </p:stCondLst>
                                        </p:cTn>
                                        <p:tgtEl>
                                          <p:spTgt spid="117"/>
                                        </p:tgtEl>
                                        <p:attrNameLst>
                                          <p:attrName>style.visibility</p:attrName>
                                        </p:attrNameLst>
                                      </p:cBhvr>
                                      <p:to>
                                        <p:strVal val="hidden"/>
                                      </p:to>
                                    </p:set>
                                  </p:childTnLst>
                                </p:cTn>
                              </p:par>
                              <p:par>
                                <p:cTn id="716" presetID="19" presetClass="exit" presetSubtype="5" fill="hold" grpId="3" nodeType="withEffect">
                                  <p:stCondLst>
                                    <p:cond delay="0"/>
                                  </p:stCondLst>
                                  <p:childTnLst>
                                    <p:anim calcmode="lin" valueType="num">
                                      <p:cBhvr>
                                        <p:cTn id="717" dur="3000"/>
                                        <p:tgtEl>
                                          <p:spTgt spid="117"/>
                                        </p:tgtEl>
                                        <p:attrNameLst>
                                          <p:attrName>ppt_w</p:attrName>
                                        </p:attrNameLst>
                                      </p:cBhvr>
                                      <p:tavLst>
                                        <p:tav tm="0">
                                          <p:val>
                                            <p:strVal val="ppt_w"/>
                                          </p:val>
                                        </p:tav>
                                        <p:tav tm="100000">
                                          <p:val>
                                            <p:strVal val="ppt_w"/>
                                          </p:val>
                                        </p:tav>
                                      </p:tavLst>
                                    </p:anim>
                                    <p:anim calcmode="lin" valueType="num">
                                      <p:cBhvr>
                                        <p:cTn id="718" dur="300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9" dur="1" fill="hold">
                                          <p:stCondLst>
                                            <p:cond delay="2999"/>
                                          </p:stCondLst>
                                        </p:cTn>
                                        <p:tgtEl>
                                          <p:spTgt spid="117"/>
                                        </p:tgtEl>
                                        <p:attrNameLst>
                                          <p:attrName>style.visibility</p:attrName>
                                        </p:attrNameLst>
                                      </p:cBhvr>
                                      <p:to>
                                        <p:strVal val="hidden"/>
                                      </p:to>
                                    </p:set>
                                  </p:childTnLst>
                                </p:cTn>
                              </p:par>
                              <p:par>
                                <p:cTn id="720" presetID="2" presetClass="exit" presetSubtype="9" fill="hold" grpId="2" nodeType="withEffect">
                                  <p:stCondLst>
                                    <p:cond delay="0"/>
                                  </p:stCondLst>
                                  <p:childTnLst>
                                    <p:anim calcmode="lin" valueType="num">
                                      <p:cBhvr additive="base">
                                        <p:cTn id="721" dur="3500"/>
                                        <p:tgtEl>
                                          <p:spTgt spid="118"/>
                                        </p:tgtEl>
                                        <p:attrNameLst>
                                          <p:attrName>ppt_x</p:attrName>
                                        </p:attrNameLst>
                                      </p:cBhvr>
                                      <p:tavLst>
                                        <p:tav tm="0">
                                          <p:val>
                                            <p:strVal val="ppt_x"/>
                                          </p:val>
                                        </p:tav>
                                        <p:tav tm="100000">
                                          <p:val>
                                            <p:strVal val="0-ppt_w/2"/>
                                          </p:val>
                                        </p:tav>
                                      </p:tavLst>
                                    </p:anim>
                                    <p:anim calcmode="lin" valueType="num">
                                      <p:cBhvr additive="base">
                                        <p:cTn id="722" dur="3500"/>
                                        <p:tgtEl>
                                          <p:spTgt spid="118"/>
                                        </p:tgtEl>
                                        <p:attrNameLst>
                                          <p:attrName>ppt_y</p:attrName>
                                        </p:attrNameLst>
                                      </p:cBhvr>
                                      <p:tavLst>
                                        <p:tav tm="0">
                                          <p:val>
                                            <p:strVal val="ppt_y"/>
                                          </p:val>
                                        </p:tav>
                                        <p:tav tm="100000">
                                          <p:val>
                                            <p:strVal val="0-ppt_h/2"/>
                                          </p:val>
                                        </p:tav>
                                      </p:tavLst>
                                    </p:anim>
                                    <p:set>
                                      <p:cBhvr>
                                        <p:cTn id="723" dur="1" fill="hold">
                                          <p:stCondLst>
                                            <p:cond delay="3499"/>
                                          </p:stCondLst>
                                        </p:cTn>
                                        <p:tgtEl>
                                          <p:spTgt spid="118"/>
                                        </p:tgtEl>
                                        <p:attrNameLst>
                                          <p:attrName>style.visibility</p:attrName>
                                        </p:attrNameLst>
                                      </p:cBhvr>
                                      <p:to>
                                        <p:strVal val="hidden"/>
                                      </p:to>
                                    </p:set>
                                  </p:childTnLst>
                                </p:cTn>
                              </p:par>
                              <p:par>
                                <p:cTn id="724" presetID="19" presetClass="exit" presetSubtype="5" fill="hold" grpId="3" nodeType="withEffect">
                                  <p:stCondLst>
                                    <p:cond delay="0"/>
                                  </p:stCondLst>
                                  <p:childTnLst>
                                    <p:anim calcmode="lin" valueType="num">
                                      <p:cBhvr>
                                        <p:cTn id="725" dur="3000"/>
                                        <p:tgtEl>
                                          <p:spTgt spid="118"/>
                                        </p:tgtEl>
                                        <p:attrNameLst>
                                          <p:attrName>ppt_w</p:attrName>
                                        </p:attrNameLst>
                                      </p:cBhvr>
                                      <p:tavLst>
                                        <p:tav tm="0">
                                          <p:val>
                                            <p:strVal val="ppt_w"/>
                                          </p:val>
                                        </p:tav>
                                        <p:tav tm="100000">
                                          <p:val>
                                            <p:strVal val="ppt_w"/>
                                          </p:val>
                                        </p:tav>
                                      </p:tavLst>
                                    </p:anim>
                                    <p:anim calcmode="lin" valueType="num">
                                      <p:cBhvr>
                                        <p:cTn id="726" dur="3000"/>
                                        <p:tgtEl>
                                          <p:spTgt spid="1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7" dur="1" fill="hold">
                                          <p:stCondLst>
                                            <p:cond delay="2999"/>
                                          </p:stCondLst>
                                        </p:cTn>
                                        <p:tgtEl>
                                          <p:spTgt spid="118"/>
                                        </p:tgtEl>
                                        <p:attrNameLst>
                                          <p:attrName>style.visibility</p:attrName>
                                        </p:attrNameLst>
                                      </p:cBhvr>
                                      <p:to>
                                        <p:strVal val="hidden"/>
                                      </p:to>
                                    </p:set>
                                  </p:childTnLst>
                                </p:cTn>
                              </p:par>
                              <p:par>
                                <p:cTn id="728" presetID="23" presetClass="entr" presetSubtype="16" fill="hold" nodeType="withEffect">
                                  <p:stCondLst>
                                    <p:cond delay="0"/>
                                  </p:stCondLst>
                                  <p:childTnLst>
                                    <p:set>
                                      <p:cBhvr>
                                        <p:cTn id="729" dur="1" fill="hold">
                                          <p:stCondLst>
                                            <p:cond delay="0"/>
                                          </p:stCondLst>
                                        </p:cTn>
                                        <p:tgtEl>
                                          <p:spTgt spid="62"/>
                                        </p:tgtEl>
                                        <p:attrNameLst>
                                          <p:attrName>style.visibility</p:attrName>
                                        </p:attrNameLst>
                                      </p:cBhvr>
                                      <p:to>
                                        <p:strVal val="visible"/>
                                      </p:to>
                                    </p:set>
                                    <p:anim calcmode="lin" valueType="num">
                                      <p:cBhvr>
                                        <p:cTn id="730" dur="3000" fill="hold"/>
                                        <p:tgtEl>
                                          <p:spTgt spid="62"/>
                                        </p:tgtEl>
                                        <p:attrNameLst>
                                          <p:attrName>ppt_w</p:attrName>
                                        </p:attrNameLst>
                                      </p:cBhvr>
                                      <p:tavLst>
                                        <p:tav tm="0">
                                          <p:val>
                                            <p:fltVal val="0"/>
                                          </p:val>
                                        </p:tav>
                                        <p:tav tm="100000">
                                          <p:val>
                                            <p:strVal val="#ppt_w"/>
                                          </p:val>
                                        </p:tav>
                                      </p:tavLst>
                                    </p:anim>
                                    <p:anim calcmode="lin" valueType="num">
                                      <p:cBhvr>
                                        <p:cTn id="731" dur="3000" fill="hold"/>
                                        <p:tgtEl>
                                          <p:spTgt spid="62"/>
                                        </p:tgtEl>
                                        <p:attrNameLst>
                                          <p:attrName>ppt_h</p:attrName>
                                        </p:attrNameLst>
                                      </p:cBhvr>
                                      <p:tavLst>
                                        <p:tav tm="0">
                                          <p:val>
                                            <p:fltVal val="0"/>
                                          </p:val>
                                        </p:tav>
                                        <p:tav tm="100000">
                                          <p:val>
                                            <p:strVal val="#ppt_h"/>
                                          </p:val>
                                        </p:tav>
                                      </p:tavLst>
                                    </p:anim>
                                  </p:childTnLst>
                                </p:cTn>
                              </p:par>
                              <p:par>
                                <p:cTn id="732" presetID="8" presetClass="entr" presetSubtype="32" fill="hold" nodeType="withEffect">
                                  <p:stCondLst>
                                    <p:cond delay="0"/>
                                  </p:stCondLst>
                                  <p:childTnLst>
                                    <p:set>
                                      <p:cBhvr>
                                        <p:cTn id="733" dur="1" fill="hold">
                                          <p:stCondLst>
                                            <p:cond delay="0"/>
                                          </p:stCondLst>
                                        </p:cTn>
                                        <p:tgtEl>
                                          <p:spTgt spid="62"/>
                                        </p:tgtEl>
                                        <p:attrNameLst>
                                          <p:attrName>style.visibility</p:attrName>
                                        </p:attrNameLst>
                                      </p:cBhvr>
                                      <p:to>
                                        <p:strVal val="visible"/>
                                      </p:to>
                                    </p:set>
                                    <p:animEffect transition="in" filter="diamond(out)">
                                      <p:cBhvr>
                                        <p:cTn id="734" dur="3000"/>
                                        <p:tgtEl>
                                          <p:spTgt spid="62"/>
                                        </p:tgtEl>
                                      </p:cBhvr>
                                    </p:animEffect>
                                  </p:childTnLst>
                                </p:cTn>
                              </p:par>
                              <p:par>
                                <p:cTn id="735" presetID="23" presetClass="exit" presetSubtype="16" fill="hold" nodeType="withEffect">
                                  <p:stCondLst>
                                    <p:cond delay="0"/>
                                  </p:stCondLst>
                                  <p:childTnLst>
                                    <p:anim calcmode="lin" valueType="num">
                                      <p:cBhvr>
                                        <p:cTn id="736" dur="5000"/>
                                        <p:tgtEl>
                                          <p:spTgt spid="68"/>
                                        </p:tgtEl>
                                        <p:attrNameLst>
                                          <p:attrName>ppt_w</p:attrName>
                                        </p:attrNameLst>
                                      </p:cBhvr>
                                      <p:tavLst>
                                        <p:tav tm="0">
                                          <p:val>
                                            <p:strVal val="ppt_w"/>
                                          </p:val>
                                        </p:tav>
                                        <p:tav tm="100000">
                                          <p:val>
                                            <p:strVal val="4*ppt_w"/>
                                          </p:val>
                                        </p:tav>
                                      </p:tavLst>
                                    </p:anim>
                                    <p:anim calcmode="lin" valueType="num">
                                      <p:cBhvr>
                                        <p:cTn id="737" dur="5000"/>
                                        <p:tgtEl>
                                          <p:spTgt spid="68"/>
                                        </p:tgtEl>
                                        <p:attrNameLst>
                                          <p:attrName>ppt_h</p:attrName>
                                        </p:attrNameLst>
                                      </p:cBhvr>
                                      <p:tavLst>
                                        <p:tav tm="0">
                                          <p:val>
                                            <p:strVal val="ppt_h"/>
                                          </p:val>
                                        </p:tav>
                                        <p:tav tm="100000">
                                          <p:val>
                                            <p:strVal val="4*ppt_h"/>
                                          </p:val>
                                        </p:tav>
                                      </p:tavLst>
                                    </p:anim>
                                    <p:set>
                                      <p:cBhvr>
                                        <p:cTn id="738" dur="1" fill="hold">
                                          <p:stCondLst>
                                            <p:cond delay="4999"/>
                                          </p:stCondLst>
                                        </p:cTn>
                                        <p:tgtEl>
                                          <p:spTgt spid="6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2" animBg="1"/>
      <p:bldP spid="17" grpId="3" animBg="1"/>
      <p:bldP spid="18" grpId="0" animBg="1"/>
      <p:bldP spid="18" grpId="2" animBg="1"/>
      <p:bldP spid="18" grpId="3" animBg="1"/>
      <p:bldP spid="19" grpId="0" animBg="1"/>
      <p:bldP spid="19" grpId="2" animBg="1"/>
      <p:bldP spid="19" grpId="3" animBg="1"/>
      <p:bldP spid="20" grpId="0" animBg="1"/>
      <p:bldP spid="20" grpId="2" animBg="1"/>
      <p:bldP spid="20" grpId="3" animBg="1"/>
      <p:bldP spid="21" grpId="0" animBg="1"/>
      <p:bldP spid="21" grpId="2" animBg="1"/>
      <p:bldP spid="21" grpId="3" animBg="1"/>
      <p:bldP spid="22" grpId="0" animBg="1"/>
      <p:bldP spid="22" grpId="2" animBg="1"/>
      <p:bldP spid="22" grpId="3" animBg="1"/>
      <p:bldP spid="23" grpId="0" animBg="1"/>
      <p:bldP spid="23" grpId="2" animBg="1"/>
      <p:bldP spid="23" grpId="3" animBg="1"/>
      <p:bldP spid="24" grpId="0" animBg="1"/>
      <p:bldP spid="24" grpId="2" animBg="1"/>
      <p:bldP spid="24" grpId="3" animBg="1"/>
      <p:bldP spid="25" grpId="0" animBg="1"/>
      <p:bldP spid="25" grpId="2" animBg="1"/>
      <p:bldP spid="25" grpId="3" animBg="1"/>
      <p:bldP spid="26" grpId="0" animBg="1"/>
      <p:bldP spid="26" grpId="2" animBg="1"/>
      <p:bldP spid="26" grpId="3" animBg="1"/>
      <p:bldP spid="27" grpId="0" animBg="1"/>
      <p:bldP spid="27" grpId="2" animBg="1"/>
      <p:bldP spid="27" grpId="3" animBg="1"/>
      <p:bldP spid="28" grpId="0" animBg="1"/>
      <p:bldP spid="28" grpId="2" animBg="1"/>
      <p:bldP spid="28" grpId="3" animBg="1"/>
      <p:bldP spid="29" grpId="0" animBg="1"/>
      <p:bldP spid="29" grpId="2" animBg="1"/>
      <p:bldP spid="29" grpId="3" animBg="1"/>
      <p:bldP spid="30" grpId="0" animBg="1"/>
      <p:bldP spid="30" grpId="2" animBg="1"/>
      <p:bldP spid="30" grpId="3" animBg="1"/>
      <p:bldP spid="31" grpId="0" animBg="1"/>
      <p:bldP spid="31" grpId="2" animBg="1"/>
      <p:bldP spid="31" grpId="3" animBg="1"/>
      <p:bldP spid="47" grpId="0" animBg="1"/>
      <p:bldP spid="47" grpId="2" animBg="1"/>
      <p:bldP spid="47" grpId="3" animBg="1"/>
      <p:bldP spid="48" grpId="0" animBg="1"/>
      <p:bldP spid="48" grpId="2" animBg="1"/>
      <p:bldP spid="48" grpId="3" animBg="1"/>
      <p:bldP spid="49" grpId="0" animBg="1"/>
      <p:bldP spid="49" grpId="2" animBg="1"/>
      <p:bldP spid="49" grpId="3" animBg="1"/>
      <p:bldP spid="50" grpId="0" animBg="1"/>
      <p:bldP spid="50" grpId="2" animBg="1"/>
      <p:bldP spid="50" grpId="3" animBg="1"/>
      <p:bldP spid="51" grpId="0" animBg="1"/>
      <p:bldP spid="51" grpId="2" animBg="1"/>
      <p:bldP spid="51" grpId="3" animBg="1"/>
      <p:bldP spid="52" grpId="0" animBg="1"/>
      <p:bldP spid="52" grpId="2" animBg="1"/>
      <p:bldP spid="52" grpId="3" animBg="1"/>
      <p:bldP spid="53" grpId="0" animBg="1"/>
      <p:bldP spid="53" grpId="2" animBg="1"/>
      <p:bldP spid="53" grpId="3" animBg="1"/>
      <p:bldP spid="54" grpId="0" animBg="1"/>
      <p:bldP spid="54" grpId="2" animBg="1"/>
      <p:bldP spid="54" grpId="3" animBg="1"/>
      <p:bldP spid="55" grpId="0" animBg="1"/>
      <p:bldP spid="55" grpId="2" animBg="1"/>
      <p:bldP spid="55" grpId="3" animBg="1"/>
      <p:bldP spid="56" grpId="0" animBg="1"/>
      <p:bldP spid="56" grpId="2" animBg="1"/>
      <p:bldP spid="56" grpId="3" animBg="1"/>
      <p:bldP spid="57" grpId="0" animBg="1"/>
      <p:bldP spid="57" grpId="2" animBg="1"/>
      <p:bldP spid="57" grpId="3" animBg="1"/>
      <p:bldP spid="58" grpId="0" animBg="1"/>
      <p:bldP spid="58" grpId="2" animBg="1"/>
      <p:bldP spid="58" grpId="3" animBg="1"/>
      <p:bldP spid="59" grpId="0" animBg="1"/>
      <p:bldP spid="59" grpId="2" animBg="1"/>
      <p:bldP spid="59" grpId="3" animBg="1"/>
      <p:bldP spid="60" grpId="0" animBg="1"/>
      <p:bldP spid="60" grpId="2" animBg="1"/>
      <p:bldP spid="60" grpId="3" animBg="1"/>
      <p:bldP spid="61" grpId="0" animBg="1"/>
      <p:bldP spid="61" grpId="2" animBg="1"/>
      <p:bldP spid="61" grpId="3" animBg="1"/>
      <p:bldP spid="109" grpId="0" animBg="1"/>
      <p:bldP spid="109" grpId="2" animBg="1"/>
      <p:bldP spid="109" grpId="3" animBg="1"/>
      <p:bldP spid="110" grpId="0" animBg="1"/>
      <p:bldP spid="110" grpId="2" animBg="1"/>
      <p:bldP spid="110" grpId="3" animBg="1"/>
      <p:bldP spid="111" grpId="0" animBg="1"/>
      <p:bldP spid="111" grpId="2" animBg="1"/>
      <p:bldP spid="111" grpId="3" animBg="1"/>
      <p:bldP spid="112" grpId="0" animBg="1"/>
      <p:bldP spid="112" grpId="2" animBg="1"/>
      <p:bldP spid="112" grpId="3" animBg="1"/>
      <p:bldP spid="113" grpId="0" animBg="1"/>
      <p:bldP spid="113" grpId="2" animBg="1"/>
      <p:bldP spid="113" grpId="3" animBg="1"/>
      <p:bldP spid="114" grpId="0" animBg="1"/>
      <p:bldP spid="114" grpId="2" animBg="1"/>
      <p:bldP spid="114" grpId="3" animBg="1"/>
      <p:bldP spid="115" grpId="0" animBg="1"/>
      <p:bldP spid="115" grpId="2" animBg="1"/>
      <p:bldP spid="115" grpId="3" animBg="1"/>
      <p:bldP spid="116" grpId="0" animBg="1"/>
      <p:bldP spid="116" grpId="2" animBg="1"/>
      <p:bldP spid="116" grpId="3" animBg="1"/>
      <p:bldP spid="117" grpId="0" animBg="1"/>
      <p:bldP spid="117" grpId="2" animBg="1"/>
      <p:bldP spid="117" grpId="3" animBg="1"/>
      <p:bldP spid="118" grpId="0" animBg="1"/>
      <p:bldP spid="118" grpId="2" animBg="1"/>
      <p:bldP spid="118" grpId="3" animBg="1"/>
      <p:bldP spid="119" grpId="0" animBg="1"/>
      <p:bldP spid="119" grpId="2" animBg="1"/>
      <p:bldP spid="119" grpId="3" animBg="1"/>
      <p:bldP spid="120" grpId="0" animBg="1"/>
      <p:bldP spid="120" grpId="2" animBg="1"/>
      <p:bldP spid="120" grpId="3" animBg="1"/>
      <p:bldP spid="121" grpId="0" animBg="1"/>
      <p:bldP spid="121" grpId="2" animBg="1"/>
      <p:bldP spid="121" grpId="3" animBg="1"/>
      <p:bldP spid="122" grpId="0" animBg="1"/>
      <p:bldP spid="122" grpId="2" animBg="1"/>
      <p:bldP spid="122" grpId="3" animBg="1"/>
      <p:bldP spid="123" grpId="0" animBg="1"/>
      <p:bldP spid="123" grpId="2" animBg="1"/>
      <p:bldP spid="123" grpId="3" animBg="1"/>
      <p:bldP spid="125" grpId="0" animBg="1"/>
      <p:bldP spid="125" grpId="2" animBg="1"/>
      <p:bldP spid="125" grpId="3" animBg="1"/>
      <p:bldP spid="126" grpId="0" animBg="1"/>
      <p:bldP spid="126" grpId="2" animBg="1"/>
      <p:bldP spid="126" grpId="3" animBg="1"/>
      <p:bldP spid="127" grpId="0" animBg="1"/>
      <p:bldP spid="127" grpId="2" animBg="1"/>
      <p:bldP spid="127" grpId="3" animBg="1"/>
      <p:bldP spid="128" grpId="0" animBg="1"/>
      <p:bldP spid="128" grpId="2" animBg="1"/>
      <p:bldP spid="128" grpId="3" animBg="1"/>
      <p:bldP spid="129" grpId="0" animBg="1"/>
      <p:bldP spid="129" grpId="2" animBg="1"/>
      <p:bldP spid="129" grpId="3" animBg="1"/>
      <p:bldP spid="130" grpId="0" animBg="1"/>
      <p:bldP spid="130" grpId="2" animBg="1"/>
      <p:bldP spid="130" grpId="3" animBg="1"/>
      <p:bldP spid="131" grpId="0" animBg="1"/>
      <p:bldP spid="131" grpId="2" animBg="1"/>
      <p:bldP spid="131" grpId="3" animBg="1"/>
      <p:bldP spid="132" grpId="0" animBg="1"/>
      <p:bldP spid="132" grpId="2" animBg="1"/>
      <p:bldP spid="132" grpId="3" animBg="1"/>
      <p:bldP spid="133" grpId="0" animBg="1"/>
      <p:bldP spid="133" grpId="2" animBg="1"/>
      <p:bldP spid="133" grpId="3" animBg="1"/>
      <p:bldP spid="134" grpId="0" animBg="1"/>
      <p:bldP spid="134" grpId="2" animBg="1"/>
      <p:bldP spid="134" grpId="3" animBg="1"/>
      <p:bldP spid="135" grpId="0" animBg="1"/>
      <p:bldP spid="135" grpId="2" animBg="1"/>
      <p:bldP spid="135" grpId="3" animBg="1"/>
      <p:bldP spid="136" grpId="0" animBg="1"/>
      <p:bldP spid="136" grpId="2" animBg="1"/>
      <p:bldP spid="136" grpId="3" animBg="1"/>
      <p:bldP spid="137" grpId="0" animBg="1"/>
      <p:bldP spid="137" grpId="2" animBg="1"/>
      <p:bldP spid="137" grpId="3" animBg="1"/>
      <p:bldP spid="138" grpId="0" animBg="1"/>
      <p:bldP spid="138" grpId="2" animBg="1"/>
      <p:bldP spid="138" grpId="3" animBg="1"/>
      <p:bldP spid="139" grpId="0" animBg="1"/>
      <p:bldP spid="139" grpId="2" animBg="1"/>
      <p:bldP spid="139" grpId="3" animBg="1"/>
      <p:bldP spid="7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14"/>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5000"/>
                    </a14:imgEffect>
                  </a14:imgLayer>
                </a14:imgProps>
              </a:ext>
              <a:ext uri="{28A0092B-C50C-407E-A947-70E740481C1C}">
                <a14:useLocalDpi xmlns:a14="http://schemas.microsoft.com/office/drawing/2010/main"/>
              </a:ext>
            </a:extLst>
          </a:blip>
          <a:stretch>
            <a:fillRect/>
          </a:stretch>
        </p:blipFill>
        <p:spPr>
          <a:xfrm>
            <a:off x="0" y="7845"/>
            <a:ext cx="9144000" cy="5135656"/>
          </a:xfrm>
          <a:prstGeom prst="rect">
            <a:avLst/>
          </a:prstGeom>
          <a:noFill/>
          <a:ln>
            <a:noFill/>
          </a:ln>
        </p:spPr>
      </p:pic>
      <p:sp>
        <p:nvSpPr>
          <p:cNvPr id="3" name="2 Rectángulo"/>
          <p:cNvSpPr/>
          <p:nvPr/>
        </p:nvSpPr>
        <p:spPr>
          <a:xfrm>
            <a:off x="1259632" y="843559"/>
            <a:ext cx="4572000" cy="3170099"/>
          </a:xfrm>
          <a:prstGeom prst="rect">
            <a:avLst/>
          </a:prstGeom>
        </p:spPr>
        <p:txBody>
          <a:bodyPr>
            <a:spAutoFit/>
            <a:scene3d>
              <a:camera prst="obliqueBottomLeft"/>
              <a:lightRig rig="threePt" dir="t"/>
            </a:scene3d>
            <a:sp3d extrusionH="31750">
              <a:extrusionClr>
                <a:srgbClr val="FFC000"/>
              </a:extrusionClr>
            </a:sp3d>
          </a:bodyPr>
          <a:lstStyle/>
          <a:p>
            <a:pPr algn="ctr"/>
            <a:r>
              <a:rPr lang="es-ES" sz="2000" dirty="0" smtClean="0">
                <a:solidFill>
                  <a:schemeClr val="bg1"/>
                </a:solidFill>
                <a:latin typeface="Hobo Std" pitchFamily="34" charset="0"/>
              </a:rPr>
              <a:t>Reduce </a:t>
            </a:r>
            <a:r>
              <a:rPr lang="es-ES" sz="2000" dirty="0">
                <a:solidFill>
                  <a:schemeClr val="bg1"/>
                </a:solidFill>
                <a:latin typeface="Hobo Std" pitchFamily="34" charset="0"/>
              </a:rPr>
              <a:t>la hipertensión: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El </a:t>
            </a:r>
            <a:r>
              <a:rPr lang="es-ES" sz="2000" dirty="0">
                <a:solidFill>
                  <a:schemeClr val="bg1"/>
                </a:solidFill>
                <a:latin typeface="Hobo Std" pitchFamily="34" charset="0"/>
              </a:rPr>
              <a:t>consumo diario de tomate reduce el riesgo de desarrollar hipertensión.</a:t>
            </a:r>
          </a:p>
          <a:p>
            <a:pPr algn="ctr"/>
            <a:endParaRPr lang="es-ES" sz="2000" dirty="0">
              <a:solidFill>
                <a:schemeClr val="bg1"/>
              </a:solidFill>
              <a:latin typeface="Hobo Std" pitchFamily="34" charset="0"/>
            </a:endParaRPr>
          </a:p>
          <a:p>
            <a:pPr algn="ctr"/>
            <a:r>
              <a:rPr lang="es-ES" sz="2000" dirty="0">
                <a:solidFill>
                  <a:schemeClr val="bg1"/>
                </a:solidFill>
                <a:latin typeface="Hobo Std" pitchFamily="34" charset="0"/>
              </a:rPr>
              <a:t>Alivia la diabetes: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Un </a:t>
            </a:r>
            <a:r>
              <a:rPr lang="es-ES" sz="2000" dirty="0">
                <a:solidFill>
                  <a:schemeClr val="bg1"/>
                </a:solidFill>
                <a:latin typeface="Hobo Std" pitchFamily="34" charset="0"/>
              </a:rPr>
              <a:t>estudio realizado por Diario de la Asociación Médica de Estados Unidos muestra que el consumo diario de tomate reduce el estrés oxidativo en la diabetes tipo 2.</a:t>
            </a:r>
          </a:p>
        </p:txBody>
      </p:sp>
    </p:spTree>
    <p:extLst>
      <p:ext uri="{BB962C8B-B14F-4D97-AF65-F5344CB8AC3E}">
        <p14:creationId xmlns:p14="http://schemas.microsoft.com/office/powerpoint/2010/main" val="3822767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30 Grupo"/>
          <p:cNvGrpSpPr/>
          <p:nvPr/>
        </p:nvGrpSpPr>
        <p:grpSpPr>
          <a:xfrm>
            <a:off x="0" y="-32045"/>
            <a:ext cx="9144000" cy="5143500"/>
            <a:chOff x="0" y="0"/>
            <a:chExt cx="9144000" cy="5143500"/>
          </a:xfrm>
          <a:gradFill>
            <a:gsLst>
              <a:gs pos="44000">
                <a:srgbClr val="99FF33"/>
              </a:gs>
              <a:gs pos="79000">
                <a:srgbClr val="00B050"/>
              </a:gs>
              <a:gs pos="17000">
                <a:srgbClr val="FFFF00">
                  <a:lumMod val="88000"/>
                  <a:lumOff val="12000"/>
                </a:srgbClr>
              </a:gs>
              <a:gs pos="100000">
                <a:schemeClr val="accent3">
                  <a:lumMod val="50000"/>
                </a:schemeClr>
              </a:gs>
            </a:gsLst>
            <a:lin ang="16200000" scaled="0"/>
          </a:gradFill>
        </p:grpSpPr>
        <p:sp>
          <p:nvSpPr>
            <p:cNvPr id="32" name="31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7" name="36 Imagen" descr="Diapositiva19"/>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6884" y="-26217"/>
            <a:ext cx="9180884" cy="5330777"/>
          </a:xfrm>
          <a:prstGeom prst="rect">
            <a:avLst/>
          </a:prstGeom>
          <a:noFill/>
          <a:ln>
            <a:noFill/>
          </a:ln>
        </p:spPr>
      </p:pic>
      <p:sp>
        <p:nvSpPr>
          <p:cNvPr id="2" name="Forma libre 4"/>
          <p:cNvSpPr/>
          <p:nvPr/>
        </p:nvSpPr>
        <p:spPr>
          <a:xfrm rot="18762372">
            <a:off x="4197124" y="-66197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a:gsLst>
                <a:gs pos="38000">
                  <a:srgbClr val="FFC000"/>
                </a:gs>
                <a:gs pos="64000">
                  <a:srgbClr val="33CC33"/>
                </a:gs>
              </a:gsLst>
              <a:lin ang="5400000" scaled="0"/>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18762372">
            <a:off x="4845622" y="-18233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a:gsLst>
                <a:gs pos="44000">
                  <a:srgbClr val="FFC000"/>
                </a:gs>
                <a:gs pos="60000">
                  <a:srgbClr val="33CC33"/>
                </a:gs>
              </a:gsLst>
              <a:lin ang="5400000" scaled="0"/>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4"/>
          <p:cNvSpPr/>
          <p:nvPr/>
        </p:nvSpPr>
        <p:spPr>
          <a:xfrm rot="18762372">
            <a:off x="3589156" y="-142366"/>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a:gsLst>
                <a:gs pos="39000">
                  <a:srgbClr val="FFC000"/>
                </a:gs>
                <a:gs pos="58000">
                  <a:srgbClr val="33CC33"/>
                </a:gs>
              </a:gsLst>
              <a:lin ang="5400000" scaled="0"/>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4"/>
          <p:cNvSpPr/>
          <p:nvPr/>
        </p:nvSpPr>
        <p:spPr>
          <a:xfrm rot="18762372">
            <a:off x="4237655"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18762372">
            <a:off x="2981188" y="37724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8762372">
            <a:off x="5453589"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7962372">
            <a:off x="4165644" y="498575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4"/>
          <p:cNvSpPr/>
          <p:nvPr/>
        </p:nvSpPr>
        <p:spPr>
          <a:xfrm rot="7962372">
            <a:off x="3517146" y="450611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7962372">
            <a:off x="4773612" y="446614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7962372">
            <a:off x="4125113"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4"/>
          <p:cNvSpPr/>
          <p:nvPr/>
        </p:nvSpPr>
        <p:spPr>
          <a:xfrm rot="7962372">
            <a:off x="5381580" y="394654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4"/>
          <p:cNvSpPr/>
          <p:nvPr/>
        </p:nvSpPr>
        <p:spPr>
          <a:xfrm rot="7962372">
            <a:off x="2909179"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4"/>
          <p:cNvSpPr/>
          <p:nvPr/>
        </p:nvSpPr>
        <p:spPr>
          <a:xfrm rot="2562372">
            <a:off x="7051374" y="220351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4"/>
          <p:cNvSpPr/>
          <p:nvPr/>
        </p:nvSpPr>
        <p:spPr>
          <a:xfrm rot="2562372">
            <a:off x="6571738" y="28520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4"/>
          <p:cNvSpPr/>
          <p:nvPr/>
        </p:nvSpPr>
        <p:spPr>
          <a:xfrm rot="2562372">
            <a:off x="6531768" y="159554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4"/>
          <p:cNvSpPr/>
          <p:nvPr/>
        </p:nvSpPr>
        <p:spPr>
          <a:xfrm rot="2562372">
            <a:off x="6052131" y="224404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4"/>
          <p:cNvSpPr/>
          <p:nvPr/>
        </p:nvSpPr>
        <p:spPr>
          <a:xfrm rot="2562372">
            <a:off x="6012160" y="987575"/>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4"/>
          <p:cNvSpPr/>
          <p:nvPr/>
        </p:nvSpPr>
        <p:spPr>
          <a:xfrm rot="2562372">
            <a:off x="6052131" y="345997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4"/>
          <p:cNvSpPr/>
          <p:nvPr/>
        </p:nvSpPr>
        <p:spPr>
          <a:xfrm rot="13362372">
            <a:off x="1331640" y="217203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65100" prst="coolSlant"/>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4"/>
          <p:cNvSpPr/>
          <p:nvPr/>
        </p:nvSpPr>
        <p:spPr>
          <a:xfrm rot="13362372">
            <a:off x="1811276" y="152353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4"/>
          <p:cNvSpPr/>
          <p:nvPr/>
        </p:nvSpPr>
        <p:spPr>
          <a:xfrm rot="13362372">
            <a:off x="1851246" y="278000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4"/>
          <p:cNvSpPr/>
          <p:nvPr/>
        </p:nvSpPr>
        <p:spPr>
          <a:xfrm rot="13362372">
            <a:off x="2330883" y="213150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4"/>
          <p:cNvSpPr/>
          <p:nvPr/>
        </p:nvSpPr>
        <p:spPr>
          <a:xfrm rot="13362372">
            <a:off x="2370854" y="3387968"/>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4"/>
          <p:cNvSpPr/>
          <p:nvPr/>
        </p:nvSpPr>
        <p:spPr>
          <a:xfrm rot="13362372">
            <a:off x="2330883" y="91556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flip="none" rotWithShape="1">
            <a:gsLst>
              <a:gs pos="26000">
                <a:srgbClr val="FFFC56">
                  <a:alpha val="86000"/>
                </a:srgbClr>
              </a:gs>
              <a:gs pos="50000">
                <a:srgbClr val="FF0000">
                  <a:alpha val="85000"/>
                </a:srgbClr>
              </a:gs>
              <a:gs pos="100000">
                <a:srgbClr val="FFFF00">
                  <a:alpha val="78000"/>
                </a:srgbClr>
              </a:gs>
            </a:gsLst>
            <a:path path="circle">
              <a:fillToRect t="100000" r="100000"/>
            </a:path>
            <a:tileRect l="-100000" b="-100000"/>
          </a:gradFill>
          <a:ln w="15875">
            <a:gradFill flip="none" rotWithShape="1">
              <a:gsLst>
                <a:gs pos="34000">
                  <a:srgbClr val="FFC000"/>
                </a:gs>
                <a:gs pos="80000">
                  <a:srgbClr val="00FF00"/>
                </a:gs>
              </a:gsLst>
              <a:lin ang="5400000" scaled="1"/>
              <a:tileRect/>
            </a:gradFill>
          </a:ln>
          <a:scene3d>
            <a:camera prst="obliqueBottomLeft"/>
            <a:lightRig rig="morning" dir="t"/>
          </a:scene3d>
          <a:sp3d prstMaterial="powder">
            <a:bevelT w="152400" h="50800" prst="softRound"/>
            <a:extrusionClr>
              <a:schemeClr val="accent6">
                <a:lumMod val="20000"/>
                <a:lumOff val="80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26720" y="-596602"/>
            <a:ext cx="9170720" cy="640871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12712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6"/>
                                        </p:tgtEl>
                                        <p:attrNameLst>
                                          <p:attrName>style.opacity</p:attrName>
                                        </p:attrNameLst>
                                      </p:cBhvr>
                                      <p:to>
                                        <p:strVal val="0"/>
                                      </p:to>
                                    </p:set>
                                    <p:animEffect filter="image" prLst="opacity: 0">
                                      <p:cBhvr rctx="IE">
                                        <p:cTn id="7" dur="indefinite"/>
                                        <p:tgtEl>
                                          <p:spTgt spid="36"/>
                                        </p:tgtEl>
                                      </p:cBhvr>
                                    </p:animEffect>
                                  </p:childTnLst>
                                </p:cTn>
                              </p:par>
                              <p:par>
                                <p:cTn id="8" presetID="2" presetClass="entr" presetSubtype="8"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 calcmode="lin" valueType="num">
                                      <p:cBhvr additive="base">
                                        <p:cTn id="10" dur="4000" fill="hold"/>
                                        <p:tgtEl>
                                          <p:spTgt spid="24"/>
                                        </p:tgtEl>
                                        <p:attrNameLst>
                                          <p:attrName>ppt_x</p:attrName>
                                        </p:attrNameLst>
                                      </p:cBhvr>
                                      <p:tavLst>
                                        <p:tav tm="0">
                                          <p:val>
                                            <p:strVal val="0-#ppt_w/2"/>
                                          </p:val>
                                        </p:tav>
                                        <p:tav tm="100000">
                                          <p:val>
                                            <p:strVal val="#ppt_x"/>
                                          </p:val>
                                        </p:tav>
                                      </p:tavLst>
                                    </p:anim>
                                    <p:anim calcmode="lin" valueType="num">
                                      <p:cBhvr additive="base">
                                        <p:cTn id="11" dur="4000" fill="hold"/>
                                        <p:tgtEl>
                                          <p:spTgt spid="24"/>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24"/>
                                        </p:tgtEl>
                                        <p:attrNameLst>
                                          <p:attrName>style.visibility</p:attrName>
                                        </p:attrNameLst>
                                      </p:cBhvr>
                                      <p:to>
                                        <p:strVal val="visible"/>
                                      </p:to>
                                    </p:set>
                                    <p:anim calcmode="lin" valueType="num">
                                      <p:cBhvr>
                                        <p:cTn id="14" dur="4000" fill="hold"/>
                                        <p:tgtEl>
                                          <p:spTgt spid="24"/>
                                        </p:tgtEl>
                                        <p:attrNameLst>
                                          <p:attrName>ppt_w</p:attrName>
                                        </p:attrNameLst>
                                      </p:cBhvr>
                                      <p:tavLst>
                                        <p:tav tm="0" fmla="#ppt_w*sin(2.5*pi*$)">
                                          <p:val>
                                            <p:fltVal val="0"/>
                                          </p:val>
                                        </p:tav>
                                        <p:tav tm="100000">
                                          <p:val>
                                            <p:fltVal val="1"/>
                                          </p:val>
                                        </p:tav>
                                      </p:tavLst>
                                    </p:anim>
                                    <p:anim calcmode="lin" valueType="num">
                                      <p:cBhvr>
                                        <p:cTn id="15" dur="4000" fill="hold"/>
                                        <p:tgtEl>
                                          <p:spTgt spid="24"/>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24"/>
                                        </p:tgtEl>
                                        <p:attrNameLst>
                                          <p:attrName>ppt_x</p:attrName>
                                        </p:attrNameLst>
                                      </p:cBhvr>
                                      <p:tavLst>
                                        <p:tav tm="0">
                                          <p:val>
                                            <p:strVal val="ppt_x"/>
                                          </p:val>
                                        </p:tav>
                                        <p:tav tm="100000">
                                          <p:val>
                                            <p:strVal val="1+ppt_w/2"/>
                                          </p:val>
                                        </p:tav>
                                      </p:tavLst>
                                    </p:anim>
                                    <p:anim calcmode="lin" valueType="num">
                                      <p:cBhvr additive="base">
                                        <p:cTn id="18" dur="4500"/>
                                        <p:tgtEl>
                                          <p:spTgt spid="24"/>
                                        </p:tgtEl>
                                        <p:attrNameLst>
                                          <p:attrName>ppt_y</p:attrName>
                                        </p:attrNameLst>
                                      </p:cBhvr>
                                      <p:tavLst>
                                        <p:tav tm="0">
                                          <p:val>
                                            <p:strVal val="ppt_y"/>
                                          </p:val>
                                        </p:tav>
                                        <p:tav tm="100000">
                                          <p:val>
                                            <p:strVal val="ppt_y"/>
                                          </p:val>
                                        </p:tav>
                                      </p:tavLst>
                                    </p:anim>
                                    <p:set>
                                      <p:cBhvr>
                                        <p:cTn id="19" dur="1" fill="hold">
                                          <p:stCondLst>
                                            <p:cond delay="4499"/>
                                          </p:stCondLst>
                                        </p:cTn>
                                        <p:tgtEl>
                                          <p:spTgt spid="24"/>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additive="base">
                                        <p:cTn id="22" dur="4000" fill="hold"/>
                                        <p:tgtEl>
                                          <p:spTgt spid="25"/>
                                        </p:tgtEl>
                                        <p:attrNameLst>
                                          <p:attrName>ppt_x</p:attrName>
                                        </p:attrNameLst>
                                      </p:cBhvr>
                                      <p:tavLst>
                                        <p:tav tm="0">
                                          <p:val>
                                            <p:strVal val="0-#ppt_w/2"/>
                                          </p:val>
                                        </p:tav>
                                        <p:tav tm="100000">
                                          <p:val>
                                            <p:strVal val="#ppt_x"/>
                                          </p:val>
                                        </p:tav>
                                      </p:tavLst>
                                    </p:anim>
                                    <p:anim calcmode="lin" valueType="num">
                                      <p:cBhvr additive="base">
                                        <p:cTn id="23" dur="4000" fill="hold"/>
                                        <p:tgtEl>
                                          <p:spTgt spid="25"/>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25"/>
                                        </p:tgtEl>
                                        <p:attrNameLst>
                                          <p:attrName>style.visibility</p:attrName>
                                        </p:attrNameLst>
                                      </p:cBhvr>
                                      <p:to>
                                        <p:strVal val="visible"/>
                                      </p:to>
                                    </p:set>
                                    <p:anim calcmode="lin" valueType="num">
                                      <p:cBhvr>
                                        <p:cTn id="26" dur="4000" fill="hold"/>
                                        <p:tgtEl>
                                          <p:spTgt spid="25"/>
                                        </p:tgtEl>
                                        <p:attrNameLst>
                                          <p:attrName>ppt_w</p:attrName>
                                        </p:attrNameLst>
                                      </p:cBhvr>
                                      <p:tavLst>
                                        <p:tav tm="0" fmla="#ppt_w*sin(2.5*pi*$)">
                                          <p:val>
                                            <p:fltVal val="0"/>
                                          </p:val>
                                        </p:tav>
                                        <p:tav tm="100000">
                                          <p:val>
                                            <p:fltVal val="1"/>
                                          </p:val>
                                        </p:tav>
                                      </p:tavLst>
                                    </p:anim>
                                    <p:anim calcmode="lin" valueType="num">
                                      <p:cBhvr>
                                        <p:cTn id="27" dur="4000" fill="hold"/>
                                        <p:tgtEl>
                                          <p:spTgt spid="25"/>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500"/>
                                        <p:tgtEl>
                                          <p:spTgt spid="25"/>
                                        </p:tgtEl>
                                        <p:attrNameLst>
                                          <p:attrName>ppt_x</p:attrName>
                                        </p:attrNameLst>
                                      </p:cBhvr>
                                      <p:tavLst>
                                        <p:tav tm="0">
                                          <p:val>
                                            <p:strVal val="ppt_x"/>
                                          </p:val>
                                        </p:tav>
                                        <p:tav tm="100000">
                                          <p:val>
                                            <p:strVal val="1+ppt_w/2"/>
                                          </p:val>
                                        </p:tav>
                                      </p:tavLst>
                                    </p:anim>
                                    <p:anim calcmode="lin" valueType="num">
                                      <p:cBhvr additive="base">
                                        <p:cTn id="30" dur="4500"/>
                                        <p:tgtEl>
                                          <p:spTgt spid="25"/>
                                        </p:tgtEl>
                                        <p:attrNameLst>
                                          <p:attrName>ppt_y</p:attrName>
                                        </p:attrNameLst>
                                      </p:cBhvr>
                                      <p:tavLst>
                                        <p:tav tm="0">
                                          <p:val>
                                            <p:strVal val="ppt_y"/>
                                          </p:val>
                                        </p:tav>
                                        <p:tav tm="100000">
                                          <p:val>
                                            <p:strVal val="ppt_y"/>
                                          </p:val>
                                        </p:tav>
                                      </p:tavLst>
                                    </p:anim>
                                    <p:set>
                                      <p:cBhvr>
                                        <p:cTn id="31" dur="1" fill="hold">
                                          <p:stCondLst>
                                            <p:cond delay="4499"/>
                                          </p:stCondLst>
                                        </p:cTn>
                                        <p:tgtEl>
                                          <p:spTgt spid="25"/>
                                        </p:tgtEl>
                                        <p:attrNameLst>
                                          <p:attrName>style.visibility</p:attrName>
                                        </p:attrNameLst>
                                      </p:cBhvr>
                                      <p:to>
                                        <p:strVal val="hidden"/>
                                      </p:to>
                                    </p:set>
                                  </p:childTnLst>
                                </p:cTn>
                              </p:par>
                              <p:par>
                                <p:cTn id="32" presetID="2" presetClass="entr" presetSubtype="8" fill="hold" grpId="0" nodeType="withEffect">
                                  <p:stCondLst>
                                    <p:cond delay="0"/>
                                  </p:stCondLst>
                                  <p:childTnLst>
                                    <p:set>
                                      <p:cBhvr>
                                        <p:cTn id="33" dur="1" fill="hold">
                                          <p:stCondLst>
                                            <p:cond delay="0"/>
                                          </p:stCondLst>
                                        </p:cTn>
                                        <p:tgtEl>
                                          <p:spTgt spid="29"/>
                                        </p:tgtEl>
                                        <p:attrNameLst>
                                          <p:attrName>style.visibility</p:attrName>
                                        </p:attrNameLst>
                                      </p:cBhvr>
                                      <p:to>
                                        <p:strVal val="visible"/>
                                      </p:to>
                                    </p:set>
                                    <p:anim calcmode="lin" valueType="num">
                                      <p:cBhvr additive="base">
                                        <p:cTn id="34" dur="4000" fill="hold"/>
                                        <p:tgtEl>
                                          <p:spTgt spid="29"/>
                                        </p:tgtEl>
                                        <p:attrNameLst>
                                          <p:attrName>ppt_x</p:attrName>
                                        </p:attrNameLst>
                                      </p:cBhvr>
                                      <p:tavLst>
                                        <p:tav tm="0">
                                          <p:val>
                                            <p:strVal val="0-#ppt_w/2"/>
                                          </p:val>
                                        </p:tav>
                                        <p:tav tm="100000">
                                          <p:val>
                                            <p:strVal val="#ppt_x"/>
                                          </p:val>
                                        </p:tav>
                                      </p:tavLst>
                                    </p:anim>
                                    <p:anim calcmode="lin" valueType="num">
                                      <p:cBhvr additive="base">
                                        <p:cTn id="35" dur="4000" fill="hold"/>
                                        <p:tgtEl>
                                          <p:spTgt spid="29"/>
                                        </p:tgtEl>
                                        <p:attrNameLst>
                                          <p:attrName>ppt_y</p:attrName>
                                        </p:attrNameLst>
                                      </p:cBhvr>
                                      <p:tavLst>
                                        <p:tav tm="0">
                                          <p:val>
                                            <p:strVal val="#ppt_y"/>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p:cTn id="38" dur="4000" fill="hold"/>
                                        <p:tgtEl>
                                          <p:spTgt spid="29"/>
                                        </p:tgtEl>
                                        <p:attrNameLst>
                                          <p:attrName>ppt_w</p:attrName>
                                        </p:attrNameLst>
                                      </p:cBhvr>
                                      <p:tavLst>
                                        <p:tav tm="0" fmla="#ppt_w*sin(2.5*pi*$)">
                                          <p:val>
                                            <p:fltVal val="0"/>
                                          </p:val>
                                        </p:tav>
                                        <p:tav tm="100000">
                                          <p:val>
                                            <p:fltVal val="1"/>
                                          </p:val>
                                        </p:tav>
                                      </p:tavLst>
                                    </p:anim>
                                    <p:anim calcmode="lin" valueType="num">
                                      <p:cBhvr>
                                        <p:cTn id="39" dur="4000" fill="hold"/>
                                        <p:tgtEl>
                                          <p:spTgt spid="29"/>
                                        </p:tgtEl>
                                        <p:attrNameLst>
                                          <p:attrName>ppt_h</p:attrName>
                                        </p:attrNameLst>
                                      </p:cBhvr>
                                      <p:tavLst>
                                        <p:tav tm="0">
                                          <p:val>
                                            <p:strVal val="#ppt_h"/>
                                          </p:val>
                                        </p:tav>
                                        <p:tav tm="100000">
                                          <p:val>
                                            <p:strVal val="#ppt_h"/>
                                          </p:val>
                                        </p:tav>
                                      </p:tavLst>
                                    </p:anim>
                                  </p:childTnLst>
                                </p:cTn>
                              </p:par>
                              <p:par>
                                <p:cTn id="40" presetID="2" presetClass="exit" presetSubtype="2" fill="hold" grpId="2" nodeType="withEffect">
                                  <p:stCondLst>
                                    <p:cond delay="0"/>
                                  </p:stCondLst>
                                  <p:childTnLst>
                                    <p:anim calcmode="lin" valueType="num">
                                      <p:cBhvr additive="base">
                                        <p:cTn id="41" dur="4500"/>
                                        <p:tgtEl>
                                          <p:spTgt spid="29"/>
                                        </p:tgtEl>
                                        <p:attrNameLst>
                                          <p:attrName>ppt_x</p:attrName>
                                        </p:attrNameLst>
                                      </p:cBhvr>
                                      <p:tavLst>
                                        <p:tav tm="0">
                                          <p:val>
                                            <p:strVal val="ppt_x"/>
                                          </p:val>
                                        </p:tav>
                                        <p:tav tm="100000">
                                          <p:val>
                                            <p:strVal val="1+ppt_w/2"/>
                                          </p:val>
                                        </p:tav>
                                      </p:tavLst>
                                    </p:anim>
                                    <p:anim calcmode="lin" valueType="num">
                                      <p:cBhvr additive="base">
                                        <p:cTn id="42" dur="4500"/>
                                        <p:tgtEl>
                                          <p:spTgt spid="29"/>
                                        </p:tgtEl>
                                        <p:attrNameLst>
                                          <p:attrName>ppt_y</p:attrName>
                                        </p:attrNameLst>
                                      </p:cBhvr>
                                      <p:tavLst>
                                        <p:tav tm="0">
                                          <p:val>
                                            <p:strVal val="ppt_y"/>
                                          </p:val>
                                        </p:tav>
                                        <p:tav tm="100000">
                                          <p:val>
                                            <p:strVal val="ppt_y"/>
                                          </p:val>
                                        </p:tav>
                                      </p:tavLst>
                                    </p:anim>
                                    <p:set>
                                      <p:cBhvr>
                                        <p:cTn id="43" dur="1" fill="hold">
                                          <p:stCondLst>
                                            <p:cond delay="4499"/>
                                          </p:stCondLst>
                                        </p:cTn>
                                        <p:tgtEl>
                                          <p:spTgt spid="29"/>
                                        </p:tgtEl>
                                        <p:attrNameLst>
                                          <p:attrName>style.visibility</p:attrName>
                                        </p:attrNameLst>
                                      </p:cBhvr>
                                      <p:to>
                                        <p:strVal val="hidden"/>
                                      </p:to>
                                    </p:set>
                                  </p:childTnLst>
                                </p:cTn>
                              </p:par>
                              <p:par>
                                <p:cTn id="44" presetID="2" presetClass="entr" presetSubtype="8"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4000" fill="hold"/>
                                        <p:tgtEl>
                                          <p:spTgt spid="27"/>
                                        </p:tgtEl>
                                        <p:attrNameLst>
                                          <p:attrName>ppt_x</p:attrName>
                                        </p:attrNameLst>
                                      </p:cBhvr>
                                      <p:tavLst>
                                        <p:tav tm="0">
                                          <p:val>
                                            <p:strVal val="0-#ppt_w/2"/>
                                          </p:val>
                                        </p:tav>
                                        <p:tav tm="100000">
                                          <p:val>
                                            <p:strVal val="#ppt_x"/>
                                          </p:val>
                                        </p:tav>
                                      </p:tavLst>
                                    </p:anim>
                                    <p:anim calcmode="lin" valueType="num">
                                      <p:cBhvr additive="base">
                                        <p:cTn id="47" dur="4000" fill="hold"/>
                                        <p:tgtEl>
                                          <p:spTgt spid="27"/>
                                        </p:tgtEl>
                                        <p:attrNameLst>
                                          <p:attrName>ppt_y</p:attrName>
                                        </p:attrNameLst>
                                      </p:cBhvr>
                                      <p:tavLst>
                                        <p:tav tm="0">
                                          <p:val>
                                            <p:strVal val="#ppt_y"/>
                                          </p:val>
                                        </p:tav>
                                        <p:tav tm="100000">
                                          <p:val>
                                            <p:strVal val="#ppt_y"/>
                                          </p:val>
                                        </p:tav>
                                      </p:tavLst>
                                    </p:anim>
                                  </p:childTnLst>
                                </p:cTn>
                              </p:par>
                              <p:par>
                                <p:cTn id="48" presetID="19" presetClass="entr" presetSubtype="10" fill="hold" grpId="1"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p:cTn id="50" dur="4000" fill="hold"/>
                                        <p:tgtEl>
                                          <p:spTgt spid="27"/>
                                        </p:tgtEl>
                                        <p:attrNameLst>
                                          <p:attrName>ppt_w</p:attrName>
                                        </p:attrNameLst>
                                      </p:cBhvr>
                                      <p:tavLst>
                                        <p:tav tm="0" fmla="#ppt_w*sin(2.5*pi*$)">
                                          <p:val>
                                            <p:fltVal val="0"/>
                                          </p:val>
                                        </p:tav>
                                        <p:tav tm="100000">
                                          <p:val>
                                            <p:fltVal val="1"/>
                                          </p:val>
                                        </p:tav>
                                      </p:tavLst>
                                    </p:anim>
                                    <p:anim calcmode="lin" valueType="num">
                                      <p:cBhvr>
                                        <p:cTn id="51" dur="4000" fill="hold"/>
                                        <p:tgtEl>
                                          <p:spTgt spid="27"/>
                                        </p:tgtEl>
                                        <p:attrNameLst>
                                          <p:attrName>ppt_h</p:attrName>
                                        </p:attrNameLst>
                                      </p:cBhvr>
                                      <p:tavLst>
                                        <p:tav tm="0">
                                          <p:val>
                                            <p:strVal val="#ppt_h"/>
                                          </p:val>
                                        </p:tav>
                                        <p:tav tm="100000">
                                          <p:val>
                                            <p:strVal val="#ppt_h"/>
                                          </p:val>
                                        </p:tav>
                                      </p:tavLst>
                                    </p:anim>
                                  </p:childTnLst>
                                </p:cTn>
                              </p:par>
                              <p:par>
                                <p:cTn id="52" presetID="2" presetClass="exit" presetSubtype="2" fill="hold" grpId="2" nodeType="withEffect">
                                  <p:stCondLst>
                                    <p:cond delay="0"/>
                                  </p:stCondLst>
                                  <p:childTnLst>
                                    <p:anim calcmode="lin" valueType="num">
                                      <p:cBhvr additive="base">
                                        <p:cTn id="53" dur="4500"/>
                                        <p:tgtEl>
                                          <p:spTgt spid="27"/>
                                        </p:tgtEl>
                                        <p:attrNameLst>
                                          <p:attrName>ppt_x</p:attrName>
                                        </p:attrNameLst>
                                      </p:cBhvr>
                                      <p:tavLst>
                                        <p:tav tm="0">
                                          <p:val>
                                            <p:strVal val="ppt_x"/>
                                          </p:val>
                                        </p:tav>
                                        <p:tav tm="100000">
                                          <p:val>
                                            <p:strVal val="1+ppt_w/2"/>
                                          </p:val>
                                        </p:tav>
                                      </p:tavLst>
                                    </p:anim>
                                    <p:anim calcmode="lin" valueType="num">
                                      <p:cBhvr additive="base">
                                        <p:cTn id="54" dur="4500"/>
                                        <p:tgtEl>
                                          <p:spTgt spid="27"/>
                                        </p:tgtEl>
                                        <p:attrNameLst>
                                          <p:attrName>ppt_y</p:attrName>
                                        </p:attrNameLst>
                                      </p:cBhvr>
                                      <p:tavLst>
                                        <p:tav tm="0">
                                          <p:val>
                                            <p:strVal val="ppt_y"/>
                                          </p:val>
                                        </p:tav>
                                        <p:tav tm="100000">
                                          <p:val>
                                            <p:strVal val="ppt_y"/>
                                          </p:val>
                                        </p:tav>
                                      </p:tavLst>
                                    </p:anim>
                                    <p:set>
                                      <p:cBhvr>
                                        <p:cTn id="55" dur="1" fill="hold">
                                          <p:stCondLst>
                                            <p:cond delay="4499"/>
                                          </p:stCondLst>
                                        </p:cTn>
                                        <p:tgtEl>
                                          <p:spTgt spid="27"/>
                                        </p:tgtEl>
                                        <p:attrNameLst>
                                          <p:attrName>style.visibility</p:attrName>
                                        </p:attrNameLst>
                                      </p:cBhvr>
                                      <p:to>
                                        <p:strVal val="hidden"/>
                                      </p:to>
                                    </p:set>
                                  </p:childTnLst>
                                </p:cTn>
                              </p:par>
                              <p:par>
                                <p:cTn id="56" presetID="2" presetClass="entr" presetSubtype="8"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4000" fill="hold"/>
                                        <p:tgtEl>
                                          <p:spTgt spid="26"/>
                                        </p:tgtEl>
                                        <p:attrNameLst>
                                          <p:attrName>ppt_x</p:attrName>
                                        </p:attrNameLst>
                                      </p:cBhvr>
                                      <p:tavLst>
                                        <p:tav tm="0">
                                          <p:val>
                                            <p:strVal val="0-#ppt_w/2"/>
                                          </p:val>
                                        </p:tav>
                                        <p:tav tm="100000">
                                          <p:val>
                                            <p:strVal val="#ppt_x"/>
                                          </p:val>
                                        </p:tav>
                                      </p:tavLst>
                                    </p:anim>
                                    <p:anim calcmode="lin" valueType="num">
                                      <p:cBhvr additive="base">
                                        <p:cTn id="59" dur="4000" fill="hold"/>
                                        <p:tgtEl>
                                          <p:spTgt spid="26"/>
                                        </p:tgtEl>
                                        <p:attrNameLst>
                                          <p:attrName>ppt_y</p:attrName>
                                        </p:attrNameLst>
                                      </p:cBhvr>
                                      <p:tavLst>
                                        <p:tav tm="0">
                                          <p:val>
                                            <p:strVal val="#ppt_y"/>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p:cTn id="62" dur="4000" fill="hold"/>
                                        <p:tgtEl>
                                          <p:spTgt spid="26"/>
                                        </p:tgtEl>
                                        <p:attrNameLst>
                                          <p:attrName>ppt_w</p:attrName>
                                        </p:attrNameLst>
                                      </p:cBhvr>
                                      <p:tavLst>
                                        <p:tav tm="0" fmla="#ppt_w*sin(2.5*pi*$)">
                                          <p:val>
                                            <p:fltVal val="0"/>
                                          </p:val>
                                        </p:tav>
                                        <p:tav tm="100000">
                                          <p:val>
                                            <p:fltVal val="1"/>
                                          </p:val>
                                        </p:tav>
                                      </p:tavLst>
                                    </p:anim>
                                    <p:anim calcmode="lin" valueType="num">
                                      <p:cBhvr>
                                        <p:cTn id="63" dur="4000" fill="hold"/>
                                        <p:tgtEl>
                                          <p:spTgt spid="26"/>
                                        </p:tgtEl>
                                        <p:attrNameLst>
                                          <p:attrName>ppt_h</p:attrName>
                                        </p:attrNameLst>
                                      </p:cBhvr>
                                      <p:tavLst>
                                        <p:tav tm="0">
                                          <p:val>
                                            <p:strVal val="#ppt_h"/>
                                          </p:val>
                                        </p:tav>
                                        <p:tav tm="100000">
                                          <p:val>
                                            <p:strVal val="#ppt_h"/>
                                          </p:val>
                                        </p:tav>
                                      </p:tavLst>
                                    </p:anim>
                                  </p:childTnLst>
                                </p:cTn>
                              </p:par>
                              <p:par>
                                <p:cTn id="64" presetID="2" presetClass="exit" presetSubtype="2" fill="hold" grpId="2" nodeType="withEffect">
                                  <p:stCondLst>
                                    <p:cond delay="0"/>
                                  </p:stCondLst>
                                  <p:childTnLst>
                                    <p:anim calcmode="lin" valueType="num">
                                      <p:cBhvr additive="base">
                                        <p:cTn id="65" dur="4500"/>
                                        <p:tgtEl>
                                          <p:spTgt spid="26"/>
                                        </p:tgtEl>
                                        <p:attrNameLst>
                                          <p:attrName>ppt_x</p:attrName>
                                        </p:attrNameLst>
                                      </p:cBhvr>
                                      <p:tavLst>
                                        <p:tav tm="0">
                                          <p:val>
                                            <p:strVal val="ppt_x"/>
                                          </p:val>
                                        </p:tav>
                                        <p:tav tm="100000">
                                          <p:val>
                                            <p:strVal val="1+ppt_w/2"/>
                                          </p:val>
                                        </p:tav>
                                      </p:tavLst>
                                    </p:anim>
                                    <p:anim calcmode="lin" valueType="num">
                                      <p:cBhvr additive="base">
                                        <p:cTn id="66" dur="4500"/>
                                        <p:tgtEl>
                                          <p:spTgt spid="26"/>
                                        </p:tgtEl>
                                        <p:attrNameLst>
                                          <p:attrName>ppt_y</p:attrName>
                                        </p:attrNameLst>
                                      </p:cBhvr>
                                      <p:tavLst>
                                        <p:tav tm="0">
                                          <p:val>
                                            <p:strVal val="ppt_y"/>
                                          </p:val>
                                        </p:tav>
                                        <p:tav tm="100000">
                                          <p:val>
                                            <p:strVal val="ppt_y"/>
                                          </p:val>
                                        </p:tav>
                                      </p:tavLst>
                                    </p:anim>
                                    <p:set>
                                      <p:cBhvr>
                                        <p:cTn id="67" dur="1" fill="hold">
                                          <p:stCondLst>
                                            <p:cond delay="4499"/>
                                          </p:stCondLst>
                                        </p:cTn>
                                        <p:tgtEl>
                                          <p:spTgt spid="26"/>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28"/>
                                        </p:tgtEl>
                                        <p:attrNameLst>
                                          <p:attrName>style.visibility</p:attrName>
                                        </p:attrNameLst>
                                      </p:cBhvr>
                                      <p:to>
                                        <p:strVal val="visible"/>
                                      </p:to>
                                    </p:set>
                                    <p:anim calcmode="lin" valueType="num">
                                      <p:cBhvr additive="base">
                                        <p:cTn id="70" dur="4000" fill="hold"/>
                                        <p:tgtEl>
                                          <p:spTgt spid="28"/>
                                        </p:tgtEl>
                                        <p:attrNameLst>
                                          <p:attrName>ppt_x</p:attrName>
                                        </p:attrNameLst>
                                      </p:cBhvr>
                                      <p:tavLst>
                                        <p:tav tm="0">
                                          <p:val>
                                            <p:strVal val="0-#ppt_w/2"/>
                                          </p:val>
                                        </p:tav>
                                        <p:tav tm="100000">
                                          <p:val>
                                            <p:strVal val="#ppt_x"/>
                                          </p:val>
                                        </p:tav>
                                      </p:tavLst>
                                    </p:anim>
                                    <p:anim calcmode="lin" valueType="num">
                                      <p:cBhvr additive="base">
                                        <p:cTn id="71" dur="4000" fill="hold"/>
                                        <p:tgtEl>
                                          <p:spTgt spid="28"/>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28"/>
                                        </p:tgtEl>
                                        <p:attrNameLst>
                                          <p:attrName>style.visibility</p:attrName>
                                        </p:attrNameLst>
                                      </p:cBhvr>
                                      <p:to>
                                        <p:strVal val="visible"/>
                                      </p:to>
                                    </p:set>
                                    <p:anim calcmode="lin" valueType="num">
                                      <p:cBhvr>
                                        <p:cTn id="74" dur="4000" fill="hold"/>
                                        <p:tgtEl>
                                          <p:spTgt spid="28"/>
                                        </p:tgtEl>
                                        <p:attrNameLst>
                                          <p:attrName>ppt_w</p:attrName>
                                        </p:attrNameLst>
                                      </p:cBhvr>
                                      <p:tavLst>
                                        <p:tav tm="0" fmla="#ppt_w*sin(2.5*pi*$)">
                                          <p:val>
                                            <p:fltVal val="0"/>
                                          </p:val>
                                        </p:tav>
                                        <p:tav tm="100000">
                                          <p:val>
                                            <p:fltVal val="1"/>
                                          </p:val>
                                        </p:tav>
                                      </p:tavLst>
                                    </p:anim>
                                    <p:anim calcmode="lin" valueType="num">
                                      <p:cBhvr>
                                        <p:cTn id="75" dur="4000" fill="hold"/>
                                        <p:tgtEl>
                                          <p:spTgt spid="28"/>
                                        </p:tgtEl>
                                        <p:attrNameLst>
                                          <p:attrName>ppt_h</p:attrName>
                                        </p:attrNameLst>
                                      </p:cBhvr>
                                      <p:tavLst>
                                        <p:tav tm="0">
                                          <p:val>
                                            <p:strVal val="#ppt_h"/>
                                          </p:val>
                                        </p:tav>
                                        <p:tav tm="100000">
                                          <p:val>
                                            <p:strVal val="#ppt_h"/>
                                          </p:val>
                                        </p:tav>
                                      </p:tavLst>
                                    </p:anim>
                                  </p:childTnLst>
                                </p:cTn>
                              </p:par>
                              <p:par>
                                <p:cTn id="76" presetID="2" presetClass="exit" presetSubtype="2" fill="hold" grpId="2" nodeType="withEffect">
                                  <p:stCondLst>
                                    <p:cond delay="0"/>
                                  </p:stCondLst>
                                  <p:childTnLst>
                                    <p:anim calcmode="lin" valueType="num">
                                      <p:cBhvr additive="base">
                                        <p:cTn id="77" dur="4500"/>
                                        <p:tgtEl>
                                          <p:spTgt spid="28"/>
                                        </p:tgtEl>
                                        <p:attrNameLst>
                                          <p:attrName>ppt_x</p:attrName>
                                        </p:attrNameLst>
                                      </p:cBhvr>
                                      <p:tavLst>
                                        <p:tav tm="0">
                                          <p:val>
                                            <p:strVal val="ppt_x"/>
                                          </p:val>
                                        </p:tav>
                                        <p:tav tm="100000">
                                          <p:val>
                                            <p:strVal val="1+ppt_w/2"/>
                                          </p:val>
                                        </p:tav>
                                      </p:tavLst>
                                    </p:anim>
                                    <p:anim calcmode="lin" valueType="num">
                                      <p:cBhvr additive="base">
                                        <p:cTn id="78" dur="4500"/>
                                        <p:tgtEl>
                                          <p:spTgt spid="28"/>
                                        </p:tgtEl>
                                        <p:attrNameLst>
                                          <p:attrName>ppt_y</p:attrName>
                                        </p:attrNameLst>
                                      </p:cBhvr>
                                      <p:tavLst>
                                        <p:tav tm="0">
                                          <p:val>
                                            <p:strVal val="ppt_y"/>
                                          </p:val>
                                        </p:tav>
                                        <p:tav tm="100000">
                                          <p:val>
                                            <p:strVal val="ppt_y"/>
                                          </p:val>
                                        </p:tav>
                                      </p:tavLst>
                                    </p:anim>
                                    <p:set>
                                      <p:cBhvr>
                                        <p:cTn id="79" dur="1" fill="hold">
                                          <p:stCondLst>
                                            <p:cond delay="4499"/>
                                          </p:stCondLst>
                                        </p:cTn>
                                        <p:tgtEl>
                                          <p:spTgt spid="28"/>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4000" fill="hold"/>
                                        <p:tgtEl>
                                          <p:spTgt spid="6"/>
                                        </p:tgtEl>
                                        <p:attrNameLst>
                                          <p:attrName>ppt_x</p:attrName>
                                        </p:attrNameLst>
                                      </p:cBhvr>
                                      <p:tavLst>
                                        <p:tav tm="0">
                                          <p:val>
                                            <p:strVal val="#ppt_x"/>
                                          </p:val>
                                        </p:tav>
                                        <p:tav tm="100000">
                                          <p:val>
                                            <p:strVal val="#ppt_x"/>
                                          </p:val>
                                        </p:tav>
                                      </p:tavLst>
                                    </p:anim>
                                    <p:anim calcmode="lin" valueType="num">
                                      <p:cBhvr additive="base">
                                        <p:cTn id="83" dur="4000" fill="hold"/>
                                        <p:tgtEl>
                                          <p:spTgt spid="6"/>
                                        </p:tgtEl>
                                        <p:attrNameLst>
                                          <p:attrName>ppt_y</p:attrName>
                                        </p:attrNameLst>
                                      </p:cBhvr>
                                      <p:tavLst>
                                        <p:tav tm="0">
                                          <p:val>
                                            <p:strVal val="0-#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6"/>
                                        </p:tgtEl>
                                        <p:attrNameLst>
                                          <p:attrName>style.visibility</p:attrName>
                                        </p:attrNameLst>
                                      </p:cBhvr>
                                      <p:to>
                                        <p:strVal val="visible"/>
                                      </p:to>
                                    </p:set>
                                    <p:anim calcmode="lin" valueType="num">
                                      <p:cBhvr>
                                        <p:cTn id="86" dur="4000" fill="hold"/>
                                        <p:tgtEl>
                                          <p:spTgt spid="6"/>
                                        </p:tgtEl>
                                        <p:attrNameLst>
                                          <p:attrName>ppt_w</p:attrName>
                                        </p:attrNameLst>
                                      </p:cBhvr>
                                      <p:tavLst>
                                        <p:tav tm="0">
                                          <p:val>
                                            <p:strVal val="#ppt_w"/>
                                          </p:val>
                                        </p:tav>
                                        <p:tav tm="100000">
                                          <p:val>
                                            <p:strVal val="#ppt_w"/>
                                          </p:val>
                                        </p:tav>
                                      </p:tavLst>
                                    </p:anim>
                                    <p:anim calcmode="lin" valueType="num">
                                      <p:cBhvr>
                                        <p:cTn id="87" dur="4000" fill="hold"/>
                                        <p:tgtEl>
                                          <p:spTgt spid="6"/>
                                        </p:tgtEl>
                                        <p:attrNameLst>
                                          <p:attrName>ppt_h</p:attrName>
                                        </p:attrNameLst>
                                      </p:cBhvr>
                                      <p:tavLst>
                                        <p:tav tm="0" fmla="#ppt_h*sin(2.5*pi*$)">
                                          <p:val>
                                            <p:fltVal val="0"/>
                                          </p:val>
                                        </p:tav>
                                        <p:tav tm="100000">
                                          <p:val>
                                            <p:fltVal val="1"/>
                                          </p:val>
                                        </p:tav>
                                      </p:tavLst>
                                    </p:anim>
                                  </p:childTnLst>
                                </p:cTn>
                              </p:par>
                              <p:par>
                                <p:cTn id="88" presetID="2" presetClass="exit" presetSubtype="4" fill="hold" grpId="2" nodeType="withEffect">
                                  <p:stCondLst>
                                    <p:cond delay="0"/>
                                  </p:stCondLst>
                                  <p:childTnLst>
                                    <p:anim calcmode="lin" valueType="num">
                                      <p:cBhvr additive="base">
                                        <p:cTn id="89" dur="4500"/>
                                        <p:tgtEl>
                                          <p:spTgt spid="6"/>
                                        </p:tgtEl>
                                        <p:attrNameLst>
                                          <p:attrName>ppt_x</p:attrName>
                                        </p:attrNameLst>
                                      </p:cBhvr>
                                      <p:tavLst>
                                        <p:tav tm="0">
                                          <p:val>
                                            <p:strVal val="ppt_x"/>
                                          </p:val>
                                        </p:tav>
                                        <p:tav tm="100000">
                                          <p:val>
                                            <p:strVal val="ppt_x"/>
                                          </p:val>
                                        </p:tav>
                                      </p:tavLst>
                                    </p:anim>
                                    <p:anim calcmode="lin" valueType="num">
                                      <p:cBhvr additive="base">
                                        <p:cTn id="90" dur="4500"/>
                                        <p:tgtEl>
                                          <p:spTgt spid="6"/>
                                        </p:tgtEl>
                                        <p:attrNameLst>
                                          <p:attrName>ppt_y</p:attrName>
                                        </p:attrNameLst>
                                      </p:cBhvr>
                                      <p:tavLst>
                                        <p:tav tm="0">
                                          <p:val>
                                            <p:strVal val="ppt_y"/>
                                          </p:val>
                                        </p:tav>
                                        <p:tav tm="100000">
                                          <p:val>
                                            <p:strVal val="1+ppt_h/2"/>
                                          </p:val>
                                        </p:tav>
                                      </p:tavLst>
                                    </p:anim>
                                    <p:set>
                                      <p:cBhvr>
                                        <p:cTn id="91" dur="1" fill="hold">
                                          <p:stCondLst>
                                            <p:cond delay="4499"/>
                                          </p:stCondLst>
                                        </p:cTn>
                                        <p:tgtEl>
                                          <p:spTgt spid="6"/>
                                        </p:tgtEl>
                                        <p:attrNameLst>
                                          <p:attrName>style.visibility</p:attrName>
                                        </p:attrNameLst>
                                      </p:cBhvr>
                                      <p:to>
                                        <p:strVal val="hidden"/>
                                      </p:to>
                                    </p:set>
                                  </p:childTnLst>
                                </p:cTn>
                              </p:par>
                              <p:par>
                                <p:cTn id="92" presetID="2" presetClass="entr" presetSubtype="1" fill="hold" grpId="0" nodeType="withEffect">
                                  <p:stCondLst>
                                    <p:cond delay="0"/>
                                  </p:stCondLst>
                                  <p:childTnLst>
                                    <p:set>
                                      <p:cBhvr>
                                        <p:cTn id="93" dur="1" fill="hold">
                                          <p:stCondLst>
                                            <p:cond delay="0"/>
                                          </p:stCondLst>
                                        </p:cTn>
                                        <p:tgtEl>
                                          <p:spTgt spid="5"/>
                                        </p:tgtEl>
                                        <p:attrNameLst>
                                          <p:attrName>style.visibility</p:attrName>
                                        </p:attrNameLst>
                                      </p:cBhvr>
                                      <p:to>
                                        <p:strVal val="visible"/>
                                      </p:to>
                                    </p:set>
                                    <p:anim calcmode="lin" valueType="num">
                                      <p:cBhvr additive="base">
                                        <p:cTn id="94" dur="4000" fill="hold"/>
                                        <p:tgtEl>
                                          <p:spTgt spid="5"/>
                                        </p:tgtEl>
                                        <p:attrNameLst>
                                          <p:attrName>ppt_x</p:attrName>
                                        </p:attrNameLst>
                                      </p:cBhvr>
                                      <p:tavLst>
                                        <p:tav tm="0">
                                          <p:val>
                                            <p:strVal val="#ppt_x"/>
                                          </p:val>
                                        </p:tav>
                                        <p:tav tm="100000">
                                          <p:val>
                                            <p:strVal val="#ppt_x"/>
                                          </p:val>
                                        </p:tav>
                                      </p:tavLst>
                                    </p:anim>
                                    <p:anim calcmode="lin" valueType="num">
                                      <p:cBhvr additive="base">
                                        <p:cTn id="95" dur="4000" fill="hold"/>
                                        <p:tgtEl>
                                          <p:spTgt spid="5"/>
                                        </p:tgtEl>
                                        <p:attrNameLst>
                                          <p:attrName>ppt_y</p:attrName>
                                        </p:attrNameLst>
                                      </p:cBhvr>
                                      <p:tavLst>
                                        <p:tav tm="0">
                                          <p:val>
                                            <p:strVal val="0-#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p:cTn id="98" dur="4000" fill="hold"/>
                                        <p:tgtEl>
                                          <p:spTgt spid="5"/>
                                        </p:tgtEl>
                                        <p:attrNameLst>
                                          <p:attrName>ppt_w</p:attrName>
                                        </p:attrNameLst>
                                      </p:cBhvr>
                                      <p:tavLst>
                                        <p:tav tm="0">
                                          <p:val>
                                            <p:strVal val="#ppt_w"/>
                                          </p:val>
                                        </p:tav>
                                        <p:tav tm="100000">
                                          <p:val>
                                            <p:strVal val="#ppt_w"/>
                                          </p:val>
                                        </p:tav>
                                      </p:tavLst>
                                    </p:anim>
                                    <p:anim calcmode="lin" valueType="num">
                                      <p:cBhvr>
                                        <p:cTn id="99" dur="4000" fill="hold"/>
                                        <p:tgtEl>
                                          <p:spTgt spid="5"/>
                                        </p:tgtEl>
                                        <p:attrNameLst>
                                          <p:attrName>ppt_h</p:attrName>
                                        </p:attrNameLst>
                                      </p:cBhvr>
                                      <p:tavLst>
                                        <p:tav tm="0" fmla="#ppt_h*sin(2.5*pi*$)">
                                          <p:val>
                                            <p:fltVal val="0"/>
                                          </p:val>
                                        </p:tav>
                                        <p:tav tm="100000">
                                          <p:val>
                                            <p:fltVal val="1"/>
                                          </p:val>
                                        </p:tav>
                                      </p:tavLst>
                                    </p:anim>
                                  </p:childTnLst>
                                </p:cTn>
                              </p:par>
                              <p:par>
                                <p:cTn id="100" presetID="2" presetClass="exit" presetSubtype="4" fill="hold" grpId="2" nodeType="withEffect">
                                  <p:stCondLst>
                                    <p:cond delay="0"/>
                                  </p:stCondLst>
                                  <p:childTnLst>
                                    <p:anim calcmode="lin" valueType="num">
                                      <p:cBhvr additive="base">
                                        <p:cTn id="101" dur="4500"/>
                                        <p:tgtEl>
                                          <p:spTgt spid="5"/>
                                        </p:tgtEl>
                                        <p:attrNameLst>
                                          <p:attrName>ppt_x</p:attrName>
                                        </p:attrNameLst>
                                      </p:cBhvr>
                                      <p:tavLst>
                                        <p:tav tm="0">
                                          <p:val>
                                            <p:strVal val="ppt_x"/>
                                          </p:val>
                                        </p:tav>
                                        <p:tav tm="100000">
                                          <p:val>
                                            <p:strVal val="ppt_x"/>
                                          </p:val>
                                        </p:tav>
                                      </p:tavLst>
                                    </p:anim>
                                    <p:anim calcmode="lin" valueType="num">
                                      <p:cBhvr additive="base">
                                        <p:cTn id="102" dur="4500"/>
                                        <p:tgtEl>
                                          <p:spTgt spid="5"/>
                                        </p:tgtEl>
                                        <p:attrNameLst>
                                          <p:attrName>ppt_y</p:attrName>
                                        </p:attrNameLst>
                                      </p:cBhvr>
                                      <p:tavLst>
                                        <p:tav tm="0">
                                          <p:val>
                                            <p:strVal val="ppt_y"/>
                                          </p:val>
                                        </p:tav>
                                        <p:tav tm="100000">
                                          <p:val>
                                            <p:strVal val="1+ppt_h/2"/>
                                          </p:val>
                                        </p:tav>
                                      </p:tavLst>
                                    </p:anim>
                                    <p:set>
                                      <p:cBhvr>
                                        <p:cTn id="103" dur="1" fill="hold">
                                          <p:stCondLst>
                                            <p:cond delay="4499"/>
                                          </p:stCondLst>
                                        </p:cTn>
                                        <p:tgtEl>
                                          <p:spTgt spid="5"/>
                                        </p:tgtEl>
                                        <p:attrNameLst>
                                          <p:attrName>style.visibility</p:attrName>
                                        </p:attrNameLst>
                                      </p:cBhvr>
                                      <p:to>
                                        <p:strVal val="hidden"/>
                                      </p:to>
                                    </p:set>
                                  </p:childTnLst>
                                </p:cTn>
                              </p:par>
                              <p:par>
                                <p:cTn id="104" presetID="2" presetClass="entr" presetSubtype="1" fill="hold" grpId="0" nodeType="withEffect">
                                  <p:stCondLst>
                                    <p:cond delay="0"/>
                                  </p:stCondLst>
                                  <p:childTnLst>
                                    <p:set>
                                      <p:cBhvr>
                                        <p:cTn id="105" dur="1" fill="hold">
                                          <p:stCondLst>
                                            <p:cond delay="0"/>
                                          </p:stCondLst>
                                        </p:cTn>
                                        <p:tgtEl>
                                          <p:spTgt spid="7"/>
                                        </p:tgtEl>
                                        <p:attrNameLst>
                                          <p:attrName>style.visibility</p:attrName>
                                        </p:attrNameLst>
                                      </p:cBhvr>
                                      <p:to>
                                        <p:strVal val="visible"/>
                                      </p:to>
                                    </p:set>
                                    <p:anim calcmode="lin" valueType="num">
                                      <p:cBhvr additive="base">
                                        <p:cTn id="106" dur="4000" fill="hold"/>
                                        <p:tgtEl>
                                          <p:spTgt spid="7"/>
                                        </p:tgtEl>
                                        <p:attrNameLst>
                                          <p:attrName>ppt_x</p:attrName>
                                        </p:attrNameLst>
                                      </p:cBhvr>
                                      <p:tavLst>
                                        <p:tav tm="0">
                                          <p:val>
                                            <p:strVal val="#ppt_x"/>
                                          </p:val>
                                        </p:tav>
                                        <p:tav tm="100000">
                                          <p:val>
                                            <p:strVal val="#ppt_x"/>
                                          </p:val>
                                        </p:tav>
                                      </p:tavLst>
                                    </p:anim>
                                    <p:anim calcmode="lin" valueType="num">
                                      <p:cBhvr additive="base">
                                        <p:cTn id="107" dur="4000" fill="hold"/>
                                        <p:tgtEl>
                                          <p:spTgt spid="7"/>
                                        </p:tgtEl>
                                        <p:attrNameLst>
                                          <p:attrName>ppt_y</p:attrName>
                                        </p:attrNameLst>
                                      </p:cBhvr>
                                      <p:tavLst>
                                        <p:tav tm="0">
                                          <p:val>
                                            <p:strVal val="0-#ppt_h/2"/>
                                          </p:val>
                                        </p:tav>
                                        <p:tav tm="100000">
                                          <p:val>
                                            <p:strVal val="#ppt_y"/>
                                          </p:val>
                                        </p:tav>
                                      </p:tavLst>
                                    </p:anim>
                                  </p:childTnLst>
                                </p:cTn>
                              </p:par>
                              <p:par>
                                <p:cTn id="108" presetID="19" presetClass="entr" presetSubtype="5" fill="hold" grpId="1" nodeType="withEffect">
                                  <p:stCondLst>
                                    <p:cond delay="0"/>
                                  </p:stCondLst>
                                  <p:childTnLst>
                                    <p:set>
                                      <p:cBhvr>
                                        <p:cTn id="109" dur="1" fill="hold">
                                          <p:stCondLst>
                                            <p:cond delay="0"/>
                                          </p:stCondLst>
                                        </p:cTn>
                                        <p:tgtEl>
                                          <p:spTgt spid="7"/>
                                        </p:tgtEl>
                                        <p:attrNameLst>
                                          <p:attrName>style.visibility</p:attrName>
                                        </p:attrNameLst>
                                      </p:cBhvr>
                                      <p:to>
                                        <p:strVal val="visible"/>
                                      </p:to>
                                    </p:set>
                                    <p:anim calcmode="lin" valueType="num">
                                      <p:cBhvr>
                                        <p:cTn id="110" dur="4000" fill="hold"/>
                                        <p:tgtEl>
                                          <p:spTgt spid="7"/>
                                        </p:tgtEl>
                                        <p:attrNameLst>
                                          <p:attrName>ppt_w</p:attrName>
                                        </p:attrNameLst>
                                      </p:cBhvr>
                                      <p:tavLst>
                                        <p:tav tm="0">
                                          <p:val>
                                            <p:strVal val="#ppt_w"/>
                                          </p:val>
                                        </p:tav>
                                        <p:tav tm="100000">
                                          <p:val>
                                            <p:strVal val="#ppt_w"/>
                                          </p:val>
                                        </p:tav>
                                      </p:tavLst>
                                    </p:anim>
                                    <p:anim calcmode="lin" valueType="num">
                                      <p:cBhvr>
                                        <p:cTn id="111" dur="4000" fill="hold"/>
                                        <p:tgtEl>
                                          <p:spTgt spid="7"/>
                                        </p:tgtEl>
                                        <p:attrNameLst>
                                          <p:attrName>ppt_h</p:attrName>
                                        </p:attrNameLst>
                                      </p:cBhvr>
                                      <p:tavLst>
                                        <p:tav tm="0" fmla="#ppt_h*sin(2.5*pi*$)">
                                          <p:val>
                                            <p:fltVal val="0"/>
                                          </p:val>
                                        </p:tav>
                                        <p:tav tm="100000">
                                          <p:val>
                                            <p:fltVal val="1"/>
                                          </p:val>
                                        </p:tav>
                                      </p:tavLst>
                                    </p:anim>
                                  </p:childTnLst>
                                </p:cTn>
                              </p:par>
                              <p:par>
                                <p:cTn id="112" presetID="2" presetClass="exit" presetSubtype="4" fill="hold" grpId="2" nodeType="withEffect">
                                  <p:stCondLst>
                                    <p:cond delay="0"/>
                                  </p:stCondLst>
                                  <p:childTnLst>
                                    <p:anim calcmode="lin" valueType="num">
                                      <p:cBhvr additive="base">
                                        <p:cTn id="113" dur="4500"/>
                                        <p:tgtEl>
                                          <p:spTgt spid="7"/>
                                        </p:tgtEl>
                                        <p:attrNameLst>
                                          <p:attrName>ppt_x</p:attrName>
                                        </p:attrNameLst>
                                      </p:cBhvr>
                                      <p:tavLst>
                                        <p:tav tm="0">
                                          <p:val>
                                            <p:strVal val="ppt_x"/>
                                          </p:val>
                                        </p:tav>
                                        <p:tav tm="100000">
                                          <p:val>
                                            <p:strVal val="ppt_x"/>
                                          </p:val>
                                        </p:tav>
                                      </p:tavLst>
                                    </p:anim>
                                    <p:anim calcmode="lin" valueType="num">
                                      <p:cBhvr additive="base">
                                        <p:cTn id="114" dur="4500"/>
                                        <p:tgtEl>
                                          <p:spTgt spid="7"/>
                                        </p:tgtEl>
                                        <p:attrNameLst>
                                          <p:attrName>ppt_y</p:attrName>
                                        </p:attrNameLst>
                                      </p:cBhvr>
                                      <p:tavLst>
                                        <p:tav tm="0">
                                          <p:val>
                                            <p:strVal val="ppt_y"/>
                                          </p:val>
                                        </p:tav>
                                        <p:tav tm="100000">
                                          <p:val>
                                            <p:strVal val="1+ppt_h/2"/>
                                          </p:val>
                                        </p:tav>
                                      </p:tavLst>
                                    </p:anim>
                                    <p:set>
                                      <p:cBhvr>
                                        <p:cTn id="115" dur="1" fill="hold">
                                          <p:stCondLst>
                                            <p:cond delay="4499"/>
                                          </p:stCondLst>
                                        </p:cTn>
                                        <p:tgtEl>
                                          <p:spTgt spid="7"/>
                                        </p:tgtEl>
                                        <p:attrNameLst>
                                          <p:attrName>style.visibility</p:attrName>
                                        </p:attrNameLst>
                                      </p:cBhvr>
                                      <p:to>
                                        <p:strVal val="hidden"/>
                                      </p:to>
                                    </p:set>
                                  </p:childTnLst>
                                </p:cTn>
                              </p:par>
                              <p:par>
                                <p:cTn id="116" presetID="2" presetClass="entr" presetSubtype="1" fill="hold" grpId="0" nodeType="withEffect">
                                  <p:stCondLst>
                                    <p:cond delay="0"/>
                                  </p:stCondLst>
                                  <p:childTnLst>
                                    <p:set>
                                      <p:cBhvr>
                                        <p:cTn id="117" dur="1" fill="hold">
                                          <p:stCondLst>
                                            <p:cond delay="0"/>
                                          </p:stCondLst>
                                        </p:cTn>
                                        <p:tgtEl>
                                          <p:spTgt spid="4"/>
                                        </p:tgtEl>
                                        <p:attrNameLst>
                                          <p:attrName>style.visibility</p:attrName>
                                        </p:attrNameLst>
                                      </p:cBhvr>
                                      <p:to>
                                        <p:strVal val="visible"/>
                                      </p:to>
                                    </p:set>
                                    <p:anim calcmode="lin" valueType="num">
                                      <p:cBhvr additive="base">
                                        <p:cTn id="118" dur="4000" fill="hold"/>
                                        <p:tgtEl>
                                          <p:spTgt spid="4"/>
                                        </p:tgtEl>
                                        <p:attrNameLst>
                                          <p:attrName>ppt_x</p:attrName>
                                        </p:attrNameLst>
                                      </p:cBhvr>
                                      <p:tavLst>
                                        <p:tav tm="0">
                                          <p:val>
                                            <p:strVal val="#ppt_x"/>
                                          </p:val>
                                        </p:tav>
                                        <p:tav tm="100000">
                                          <p:val>
                                            <p:strVal val="#ppt_x"/>
                                          </p:val>
                                        </p:tav>
                                      </p:tavLst>
                                    </p:anim>
                                    <p:anim calcmode="lin" valueType="num">
                                      <p:cBhvr additive="base">
                                        <p:cTn id="119" dur="4000" fill="hold"/>
                                        <p:tgtEl>
                                          <p:spTgt spid="4"/>
                                        </p:tgtEl>
                                        <p:attrNameLst>
                                          <p:attrName>ppt_y</p:attrName>
                                        </p:attrNameLst>
                                      </p:cBhvr>
                                      <p:tavLst>
                                        <p:tav tm="0">
                                          <p:val>
                                            <p:strVal val="0-#ppt_h/2"/>
                                          </p:val>
                                        </p:tav>
                                        <p:tav tm="100000">
                                          <p:val>
                                            <p:strVal val="#ppt_y"/>
                                          </p:val>
                                        </p:tav>
                                      </p:tavLst>
                                    </p:anim>
                                  </p:childTnLst>
                                </p:cTn>
                              </p:par>
                              <p:par>
                                <p:cTn id="120" presetID="19" presetClass="entr" presetSubtype="5" fill="hold" grpId="1" nodeType="withEffect">
                                  <p:stCondLst>
                                    <p:cond delay="0"/>
                                  </p:stCondLst>
                                  <p:childTnLst>
                                    <p:set>
                                      <p:cBhvr>
                                        <p:cTn id="121" dur="1" fill="hold">
                                          <p:stCondLst>
                                            <p:cond delay="0"/>
                                          </p:stCondLst>
                                        </p:cTn>
                                        <p:tgtEl>
                                          <p:spTgt spid="4"/>
                                        </p:tgtEl>
                                        <p:attrNameLst>
                                          <p:attrName>style.visibility</p:attrName>
                                        </p:attrNameLst>
                                      </p:cBhvr>
                                      <p:to>
                                        <p:strVal val="visible"/>
                                      </p:to>
                                    </p:set>
                                    <p:anim calcmode="lin" valueType="num">
                                      <p:cBhvr>
                                        <p:cTn id="122" dur="4000" fill="hold"/>
                                        <p:tgtEl>
                                          <p:spTgt spid="4"/>
                                        </p:tgtEl>
                                        <p:attrNameLst>
                                          <p:attrName>ppt_w</p:attrName>
                                        </p:attrNameLst>
                                      </p:cBhvr>
                                      <p:tavLst>
                                        <p:tav tm="0">
                                          <p:val>
                                            <p:strVal val="#ppt_w"/>
                                          </p:val>
                                        </p:tav>
                                        <p:tav tm="100000">
                                          <p:val>
                                            <p:strVal val="#ppt_w"/>
                                          </p:val>
                                        </p:tav>
                                      </p:tavLst>
                                    </p:anim>
                                    <p:anim calcmode="lin" valueType="num">
                                      <p:cBhvr>
                                        <p:cTn id="123" dur="4000" fill="hold"/>
                                        <p:tgtEl>
                                          <p:spTgt spid="4"/>
                                        </p:tgtEl>
                                        <p:attrNameLst>
                                          <p:attrName>ppt_h</p:attrName>
                                        </p:attrNameLst>
                                      </p:cBhvr>
                                      <p:tavLst>
                                        <p:tav tm="0" fmla="#ppt_h*sin(2.5*pi*$)">
                                          <p:val>
                                            <p:fltVal val="0"/>
                                          </p:val>
                                        </p:tav>
                                        <p:tav tm="100000">
                                          <p:val>
                                            <p:fltVal val="1"/>
                                          </p:val>
                                        </p:tav>
                                      </p:tavLst>
                                    </p:anim>
                                  </p:childTnLst>
                                </p:cTn>
                              </p:par>
                              <p:par>
                                <p:cTn id="124" presetID="2" presetClass="exit" presetSubtype="4" fill="hold" grpId="2" nodeType="withEffect">
                                  <p:stCondLst>
                                    <p:cond delay="0"/>
                                  </p:stCondLst>
                                  <p:childTnLst>
                                    <p:anim calcmode="lin" valueType="num">
                                      <p:cBhvr additive="base">
                                        <p:cTn id="125" dur="4500"/>
                                        <p:tgtEl>
                                          <p:spTgt spid="4"/>
                                        </p:tgtEl>
                                        <p:attrNameLst>
                                          <p:attrName>ppt_x</p:attrName>
                                        </p:attrNameLst>
                                      </p:cBhvr>
                                      <p:tavLst>
                                        <p:tav tm="0">
                                          <p:val>
                                            <p:strVal val="ppt_x"/>
                                          </p:val>
                                        </p:tav>
                                        <p:tav tm="100000">
                                          <p:val>
                                            <p:strVal val="ppt_x"/>
                                          </p:val>
                                        </p:tav>
                                      </p:tavLst>
                                    </p:anim>
                                    <p:anim calcmode="lin" valueType="num">
                                      <p:cBhvr additive="base">
                                        <p:cTn id="126" dur="4500"/>
                                        <p:tgtEl>
                                          <p:spTgt spid="4"/>
                                        </p:tgtEl>
                                        <p:attrNameLst>
                                          <p:attrName>ppt_y</p:attrName>
                                        </p:attrNameLst>
                                      </p:cBhvr>
                                      <p:tavLst>
                                        <p:tav tm="0">
                                          <p:val>
                                            <p:strVal val="ppt_y"/>
                                          </p:val>
                                        </p:tav>
                                        <p:tav tm="100000">
                                          <p:val>
                                            <p:strVal val="1+ppt_h/2"/>
                                          </p:val>
                                        </p:tav>
                                      </p:tavLst>
                                    </p:anim>
                                    <p:set>
                                      <p:cBhvr>
                                        <p:cTn id="127" dur="1" fill="hold">
                                          <p:stCondLst>
                                            <p:cond delay="4499"/>
                                          </p:stCondLst>
                                        </p:cTn>
                                        <p:tgtEl>
                                          <p:spTgt spid="4"/>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3"/>
                                        </p:tgtEl>
                                        <p:attrNameLst>
                                          <p:attrName>style.visibility</p:attrName>
                                        </p:attrNameLst>
                                      </p:cBhvr>
                                      <p:to>
                                        <p:strVal val="visible"/>
                                      </p:to>
                                    </p:set>
                                    <p:anim calcmode="lin" valueType="num">
                                      <p:cBhvr additive="base">
                                        <p:cTn id="130" dur="4000" fill="hold"/>
                                        <p:tgtEl>
                                          <p:spTgt spid="3"/>
                                        </p:tgtEl>
                                        <p:attrNameLst>
                                          <p:attrName>ppt_x</p:attrName>
                                        </p:attrNameLst>
                                      </p:cBhvr>
                                      <p:tavLst>
                                        <p:tav tm="0">
                                          <p:val>
                                            <p:strVal val="#ppt_x"/>
                                          </p:val>
                                        </p:tav>
                                        <p:tav tm="100000">
                                          <p:val>
                                            <p:strVal val="#ppt_x"/>
                                          </p:val>
                                        </p:tav>
                                      </p:tavLst>
                                    </p:anim>
                                    <p:anim calcmode="lin" valueType="num">
                                      <p:cBhvr additive="base">
                                        <p:cTn id="131" dur="4000" fill="hold"/>
                                        <p:tgtEl>
                                          <p:spTgt spid="3"/>
                                        </p:tgtEl>
                                        <p:attrNameLst>
                                          <p:attrName>ppt_y</p:attrName>
                                        </p:attrNameLst>
                                      </p:cBhvr>
                                      <p:tavLst>
                                        <p:tav tm="0">
                                          <p:val>
                                            <p:strVal val="0-#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3"/>
                                        </p:tgtEl>
                                        <p:attrNameLst>
                                          <p:attrName>style.visibility</p:attrName>
                                        </p:attrNameLst>
                                      </p:cBhvr>
                                      <p:to>
                                        <p:strVal val="visible"/>
                                      </p:to>
                                    </p:set>
                                    <p:anim calcmode="lin" valueType="num">
                                      <p:cBhvr>
                                        <p:cTn id="134" dur="4000" fill="hold"/>
                                        <p:tgtEl>
                                          <p:spTgt spid="3"/>
                                        </p:tgtEl>
                                        <p:attrNameLst>
                                          <p:attrName>ppt_w</p:attrName>
                                        </p:attrNameLst>
                                      </p:cBhvr>
                                      <p:tavLst>
                                        <p:tav tm="0">
                                          <p:val>
                                            <p:strVal val="#ppt_w"/>
                                          </p:val>
                                        </p:tav>
                                        <p:tav tm="100000">
                                          <p:val>
                                            <p:strVal val="#ppt_w"/>
                                          </p:val>
                                        </p:tav>
                                      </p:tavLst>
                                    </p:anim>
                                    <p:anim calcmode="lin" valueType="num">
                                      <p:cBhvr>
                                        <p:cTn id="135" dur="4000" fill="hold"/>
                                        <p:tgtEl>
                                          <p:spTgt spid="3"/>
                                        </p:tgtEl>
                                        <p:attrNameLst>
                                          <p:attrName>ppt_h</p:attrName>
                                        </p:attrNameLst>
                                      </p:cBhvr>
                                      <p:tavLst>
                                        <p:tav tm="0" fmla="#ppt_h*sin(2.5*pi*$)">
                                          <p:val>
                                            <p:fltVal val="0"/>
                                          </p:val>
                                        </p:tav>
                                        <p:tav tm="100000">
                                          <p:val>
                                            <p:fltVal val="1"/>
                                          </p:val>
                                        </p:tav>
                                      </p:tavLst>
                                    </p:anim>
                                  </p:childTnLst>
                                </p:cTn>
                              </p:par>
                              <p:par>
                                <p:cTn id="136" presetID="2" presetClass="exit" presetSubtype="4" fill="hold" grpId="2" nodeType="withEffect">
                                  <p:stCondLst>
                                    <p:cond delay="0"/>
                                  </p:stCondLst>
                                  <p:childTnLst>
                                    <p:anim calcmode="lin" valueType="num">
                                      <p:cBhvr additive="base">
                                        <p:cTn id="137" dur="4500"/>
                                        <p:tgtEl>
                                          <p:spTgt spid="3"/>
                                        </p:tgtEl>
                                        <p:attrNameLst>
                                          <p:attrName>ppt_x</p:attrName>
                                        </p:attrNameLst>
                                      </p:cBhvr>
                                      <p:tavLst>
                                        <p:tav tm="0">
                                          <p:val>
                                            <p:strVal val="ppt_x"/>
                                          </p:val>
                                        </p:tav>
                                        <p:tav tm="100000">
                                          <p:val>
                                            <p:strVal val="ppt_x"/>
                                          </p:val>
                                        </p:tav>
                                      </p:tavLst>
                                    </p:anim>
                                    <p:anim calcmode="lin" valueType="num">
                                      <p:cBhvr additive="base">
                                        <p:cTn id="138" dur="4500"/>
                                        <p:tgtEl>
                                          <p:spTgt spid="3"/>
                                        </p:tgtEl>
                                        <p:attrNameLst>
                                          <p:attrName>ppt_y</p:attrName>
                                        </p:attrNameLst>
                                      </p:cBhvr>
                                      <p:tavLst>
                                        <p:tav tm="0">
                                          <p:val>
                                            <p:strVal val="ppt_y"/>
                                          </p:val>
                                        </p:tav>
                                        <p:tav tm="100000">
                                          <p:val>
                                            <p:strVal val="1+ppt_h/2"/>
                                          </p:val>
                                        </p:tav>
                                      </p:tavLst>
                                    </p:anim>
                                    <p:set>
                                      <p:cBhvr>
                                        <p:cTn id="139" dur="1" fill="hold">
                                          <p:stCondLst>
                                            <p:cond delay="4499"/>
                                          </p:stCondLst>
                                        </p:cTn>
                                        <p:tgtEl>
                                          <p:spTgt spid="3"/>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2"/>
                                        </p:tgtEl>
                                        <p:attrNameLst>
                                          <p:attrName>style.visibility</p:attrName>
                                        </p:attrNameLst>
                                      </p:cBhvr>
                                      <p:to>
                                        <p:strVal val="visible"/>
                                      </p:to>
                                    </p:set>
                                    <p:anim calcmode="lin" valueType="num">
                                      <p:cBhvr additive="base">
                                        <p:cTn id="142" dur="4000" fill="hold"/>
                                        <p:tgtEl>
                                          <p:spTgt spid="2"/>
                                        </p:tgtEl>
                                        <p:attrNameLst>
                                          <p:attrName>ppt_x</p:attrName>
                                        </p:attrNameLst>
                                      </p:cBhvr>
                                      <p:tavLst>
                                        <p:tav tm="0">
                                          <p:val>
                                            <p:strVal val="#ppt_x"/>
                                          </p:val>
                                        </p:tav>
                                        <p:tav tm="100000">
                                          <p:val>
                                            <p:strVal val="#ppt_x"/>
                                          </p:val>
                                        </p:tav>
                                      </p:tavLst>
                                    </p:anim>
                                    <p:anim calcmode="lin" valueType="num">
                                      <p:cBhvr additive="base">
                                        <p:cTn id="143" dur="4000" fill="hold"/>
                                        <p:tgtEl>
                                          <p:spTgt spid="2"/>
                                        </p:tgtEl>
                                        <p:attrNameLst>
                                          <p:attrName>ppt_y</p:attrName>
                                        </p:attrNameLst>
                                      </p:cBhvr>
                                      <p:tavLst>
                                        <p:tav tm="0">
                                          <p:val>
                                            <p:strVal val="0-#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2"/>
                                        </p:tgtEl>
                                        <p:attrNameLst>
                                          <p:attrName>style.visibility</p:attrName>
                                        </p:attrNameLst>
                                      </p:cBhvr>
                                      <p:to>
                                        <p:strVal val="visible"/>
                                      </p:to>
                                    </p:set>
                                    <p:anim calcmode="lin" valueType="num">
                                      <p:cBhvr>
                                        <p:cTn id="146" dur="4000" fill="hold"/>
                                        <p:tgtEl>
                                          <p:spTgt spid="2"/>
                                        </p:tgtEl>
                                        <p:attrNameLst>
                                          <p:attrName>ppt_w</p:attrName>
                                        </p:attrNameLst>
                                      </p:cBhvr>
                                      <p:tavLst>
                                        <p:tav tm="0">
                                          <p:val>
                                            <p:strVal val="#ppt_w"/>
                                          </p:val>
                                        </p:tav>
                                        <p:tav tm="100000">
                                          <p:val>
                                            <p:strVal val="#ppt_w"/>
                                          </p:val>
                                        </p:tav>
                                      </p:tavLst>
                                    </p:anim>
                                    <p:anim calcmode="lin" valueType="num">
                                      <p:cBhvr>
                                        <p:cTn id="147" dur="4000" fill="hold"/>
                                        <p:tgtEl>
                                          <p:spTgt spid="2"/>
                                        </p:tgtEl>
                                        <p:attrNameLst>
                                          <p:attrName>ppt_h</p:attrName>
                                        </p:attrNameLst>
                                      </p:cBhvr>
                                      <p:tavLst>
                                        <p:tav tm="0" fmla="#ppt_h*sin(2.5*pi*$)">
                                          <p:val>
                                            <p:fltVal val="0"/>
                                          </p:val>
                                        </p:tav>
                                        <p:tav tm="100000">
                                          <p:val>
                                            <p:fltVal val="1"/>
                                          </p:val>
                                        </p:tav>
                                      </p:tavLst>
                                    </p:anim>
                                  </p:childTnLst>
                                </p:cTn>
                              </p:par>
                              <p:par>
                                <p:cTn id="148" presetID="2" presetClass="exit" presetSubtype="4" fill="hold" grpId="2" nodeType="withEffect">
                                  <p:stCondLst>
                                    <p:cond delay="0"/>
                                  </p:stCondLst>
                                  <p:childTnLst>
                                    <p:anim calcmode="lin" valueType="num">
                                      <p:cBhvr additive="base">
                                        <p:cTn id="149" dur="4500"/>
                                        <p:tgtEl>
                                          <p:spTgt spid="2"/>
                                        </p:tgtEl>
                                        <p:attrNameLst>
                                          <p:attrName>ppt_x</p:attrName>
                                        </p:attrNameLst>
                                      </p:cBhvr>
                                      <p:tavLst>
                                        <p:tav tm="0">
                                          <p:val>
                                            <p:strVal val="ppt_x"/>
                                          </p:val>
                                        </p:tav>
                                        <p:tav tm="100000">
                                          <p:val>
                                            <p:strVal val="ppt_x"/>
                                          </p:val>
                                        </p:tav>
                                      </p:tavLst>
                                    </p:anim>
                                    <p:anim calcmode="lin" valueType="num">
                                      <p:cBhvr additive="base">
                                        <p:cTn id="150" dur="4500"/>
                                        <p:tgtEl>
                                          <p:spTgt spid="2"/>
                                        </p:tgtEl>
                                        <p:attrNameLst>
                                          <p:attrName>ppt_y</p:attrName>
                                        </p:attrNameLst>
                                      </p:cBhvr>
                                      <p:tavLst>
                                        <p:tav tm="0">
                                          <p:val>
                                            <p:strVal val="ppt_y"/>
                                          </p:val>
                                        </p:tav>
                                        <p:tav tm="100000">
                                          <p:val>
                                            <p:strVal val="1+ppt_h/2"/>
                                          </p:val>
                                        </p:tav>
                                      </p:tavLst>
                                    </p:anim>
                                    <p:set>
                                      <p:cBhvr>
                                        <p:cTn id="151" dur="1" fill="hold">
                                          <p:stCondLst>
                                            <p:cond delay="4499"/>
                                          </p:stCondLst>
                                        </p:cTn>
                                        <p:tgtEl>
                                          <p:spTgt spid="2"/>
                                        </p:tgtEl>
                                        <p:attrNameLst>
                                          <p:attrName>style.visibility</p:attrName>
                                        </p:attrNameLst>
                                      </p:cBhvr>
                                      <p:to>
                                        <p:strVal val="hidden"/>
                                      </p:to>
                                    </p:set>
                                  </p:childTnLst>
                                </p:cTn>
                              </p:par>
                              <p:par>
                                <p:cTn id="152" presetID="2" presetClass="entr" presetSubtype="2" fill="hold" grpId="0" nodeType="withEffect">
                                  <p:stCondLst>
                                    <p:cond delay="0"/>
                                  </p:stCondLst>
                                  <p:childTnLst>
                                    <p:set>
                                      <p:cBhvr>
                                        <p:cTn id="153" dur="1" fill="hold">
                                          <p:stCondLst>
                                            <p:cond delay="0"/>
                                          </p:stCondLst>
                                        </p:cTn>
                                        <p:tgtEl>
                                          <p:spTgt spid="21"/>
                                        </p:tgtEl>
                                        <p:attrNameLst>
                                          <p:attrName>style.visibility</p:attrName>
                                        </p:attrNameLst>
                                      </p:cBhvr>
                                      <p:to>
                                        <p:strVal val="visible"/>
                                      </p:to>
                                    </p:set>
                                    <p:anim calcmode="lin" valueType="num">
                                      <p:cBhvr additive="base">
                                        <p:cTn id="154" dur="4000" fill="hold"/>
                                        <p:tgtEl>
                                          <p:spTgt spid="21"/>
                                        </p:tgtEl>
                                        <p:attrNameLst>
                                          <p:attrName>ppt_x</p:attrName>
                                        </p:attrNameLst>
                                      </p:cBhvr>
                                      <p:tavLst>
                                        <p:tav tm="0">
                                          <p:val>
                                            <p:strVal val="1+#ppt_w/2"/>
                                          </p:val>
                                        </p:tav>
                                        <p:tav tm="100000">
                                          <p:val>
                                            <p:strVal val="#ppt_x"/>
                                          </p:val>
                                        </p:tav>
                                      </p:tavLst>
                                    </p:anim>
                                    <p:anim calcmode="lin" valueType="num">
                                      <p:cBhvr additive="base">
                                        <p:cTn id="155" dur="4000" fill="hold"/>
                                        <p:tgtEl>
                                          <p:spTgt spid="21"/>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21"/>
                                        </p:tgtEl>
                                        <p:attrNameLst>
                                          <p:attrName>style.visibility</p:attrName>
                                        </p:attrNameLst>
                                      </p:cBhvr>
                                      <p:to>
                                        <p:strVal val="visible"/>
                                      </p:to>
                                    </p:set>
                                    <p:anim calcmode="lin" valueType="num">
                                      <p:cBhvr>
                                        <p:cTn id="158" dur="4000" fill="hold"/>
                                        <p:tgtEl>
                                          <p:spTgt spid="21"/>
                                        </p:tgtEl>
                                        <p:attrNameLst>
                                          <p:attrName>ppt_w</p:attrName>
                                        </p:attrNameLst>
                                      </p:cBhvr>
                                      <p:tavLst>
                                        <p:tav tm="0" fmla="#ppt_w*sin(2.5*pi*$)">
                                          <p:val>
                                            <p:fltVal val="0"/>
                                          </p:val>
                                        </p:tav>
                                        <p:tav tm="100000">
                                          <p:val>
                                            <p:fltVal val="1"/>
                                          </p:val>
                                        </p:tav>
                                      </p:tavLst>
                                    </p:anim>
                                    <p:anim calcmode="lin" valueType="num">
                                      <p:cBhvr>
                                        <p:cTn id="159" dur="4000" fill="hold"/>
                                        <p:tgtEl>
                                          <p:spTgt spid="21"/>
                                        </p:tgtEl>
                                        <p:attrNameLst>
                                          <p:attrName>ppt_h</p:attrName>
                                        </p:attrNameLst>
                                      </p:cBhvr>
                                      <p:tavLst>
                                        <p:tav tm="0">
                                          <p:val>
                                            <p:strVal val="#ppt_h"/>
                                          </p:val>
                                        </p:tav>
                                        <p:tav tm="100000">
                                          <p:val>
                                            <p:strVal val="#ppt_h"/>
                                          </p:val>
                                        </p:tav>
                                      </p:tavLst>
                                    </p:anim>
                                  </p:childTnLst>
                                </p:cTn>
                              </p:par>
                              <p:par>
                                <p:cTn id="160" presetID="2" presetClass="exit" presetSubtype="8" fill="hold" grpId="2" nodeType="withEffect">
                                  <p:stCondLst>
                                    <p:cond delay="0"/>
                                  </p:stCondLst>
                                  <p:childTnLst>
                                    <p:anim calcmode="lin" valueType="num">
                                      <p:cBhvr additive="base">
                                        <p:cTn id="161" dur="4500"/>
                                        <p:tgtEl>
                                          <p:spTgt spid="21"/>
                                        </p:tgtEl>
                                        <p:attrNameLst>
                                          <p:attrName>ppt_x</p:attrName>
                                        </p:attrNameLst>
                                      </p:cBhvr>
                                      <p:tavLst>
                                        <p:tav tm="0">
                                          <p:val>
                                            <p:strVal val="ppt_x"/>
                                          </p:val>
                                        </p:tav>
                                        <p:tav tm="100000">
                                          <p:val>
                                            <p:strVal val="0-ppt_w/2"/>
                                          </p:val>
                                        </p:tav>
                                      </p:tavLst>
                                    </p:anim>
                                    <p:anim calcmode="lin" valueType="num">
                                      <p:cBhvr additive="base">
                                        <p:cTn id="162" dur="4500"/>
                                        <p:tgtEl>
                                          <p:spTgt spid="21"/>
                                        </p:tgtEl>
                                        <p:attrNameLst>
                                          <p:attrName>ppt_y</p:attrName>
                                        </p:attrNameLst>
                                      </p:cBhvr>
                                      <p:tavLst>
                                        <p:tav tm="0">
                                          <p:val>
                                            <p:strVal val="ppt_y"/>
                                          </p:val>
                                        </p:tav>
                                        <p:tav tm="100000">
                                          <p:val>
                                            <p:strVal val="ppt_y"/>
                                          </p:val>
                                        </p:tav>
                                      </p:tavLst>
                                    </p:anim>
                                    <p:set>
                                      <p:cBhvr>
                                        <p:cTn id="163" dur="1" fill="hold">
                                          <p:stCondLst>
                                            <p:cond delay="4499"/>
                                          </p:stCondLst>
                                        </p:cTn>
                                        <p:tgtEl>
                                          <p:spTgt spid="21"/>
                                        </p:tgtEl>
                                        <p:attrNameLst>
                                          <p:attrName>style.visibility</p:attrName>
                                        </p:attrNameLst>
                                      </p:cBhvr>
                                      <p:to>
                                        <p:strVal val="hidden"/>
                                      </p:to>
                                    </p:set>
                                  </p:childTnLst>
                                </p:cTn>
                              </p:par>
                              <p:par>
                                <p:cTn id="164" presetID="2" presetClass="entr" presetSubtype="2" fill="hold" grpId="0" nodeType="withEffect">
                                  <p:stCondLst>
                                    <p:cond delay="0"/>
                                  </p:stCondLst>
                                  <p:childTnLst>
                                    <p:set>
                                      <p:cBhvr>
                                        <p:cTn id="165" dur="1" fill="hold">
                                          <p:stCondLst>
                                            <p:cond delay="0"/>
                                          </p:stCondLst>
                                        </p:cTn>
                                        <p:tgtEl>
                                          <p:spTgt spid="20"/>
                                        </p:tgtEl>
                                        <p:attrNameLst>
                                          <p:attrName>style.visibility</p:attrName>
                                        </p:attrNameLst>
                                      </p:cBhvr>
                                      <p:to>
                                        <p:strVal val="visible"/>
                                      </p:to>
                                    </p:set>
                                    <p:anim calcmode="lin" valueType="num">
                                      <p:cBhvr additive="base">
                                        <p:cTn id="166" dur="4000" fill="hold"/>
                                        <p:tgtEl>
                                          <p:spTgt spid="20"/>
                                        </p:tgtEl>
                                        <p:attrNameLst>
                                          <p:attrName>ppt_x</p:attrName>
                                        </p:attrNameLst>
                                      </p:cBhvr>
                                      <p:tavLst>
                                        <p:tav tm="0">
                                          <p:val>
                                            <p:strVal val="1+#ppt_w/2"/>
                                          </p:val>
                                        </p:tav>
                                        <p:tav tm="100000">
                                          <p:val>
                                            <p:strVal val="#ppt_x"/>
                                          </p:val>
                                        </p:tav>
                                      </p:tavLst>
                                    </p:anim>
                                    <p:anim calcmode="lin" valueType="num">
                                      <p:cBhvr additive="base">
                                        <p:cTn id="167" dur="4000" fill="hold"/>
                                        <p:tgtEl>
                                          <p:spTgt spid="20"/>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0"/>
                                        </p:tgtEl>
                                        <p:attrNameLst>
                                          <p:attrName>style.visibility</p:attrName>
                                        </p:attrNameLst>
                                      </p:cBhvr>
                                      <p:to>
                                        <p:strVal val="visible"/>
                                      </p:to>
                                    </p:set>
                                    <p:anim calcmode="lin" valueType="num">
                                      <p:cBhvr>
                                        <p:cTn id="170" dur="4000" fill="hold"/>
                                        <p:tgtEl>
                                          <p:spTgt spid="20"/>
                                        </p:tgtEl>
                                        <p:attrNameLst>
                                          <p:attrName>ppt_w</p:attrName>
                                        </p:attrNameLst>
                                      </p:cBhvr>
                                      <p:tavLst>
                                        <p:tav tm="0" fmla="#ppt_w*sin(2.5*pi*$)">
                                          <p:val>
                                            <p:fltVal val="0"/>
                                          </p:val>
                                        </p:tav>
                                        <p:tav tm="100000">
                                          <p:val>
                                            <p:fltVal val="1"/>
                                          </p:val>
                                        </p:tav>
                                      </p:tavLst>
                                    </p:anim>
                                    <p:anim calcmode="lin" valueType="num">
                                      <p:cBhvr>
                                        <p:cTn id="171" dur="4000" fill="hold"/>
                                        <p:tgtEl>
                                          <p:spTgt spid="20"/>
                                        </p:tgtEl>
                                        <p:attrNameLst>
                                          <p:attrName>ppt_h</p:attrName>
                                        </p:attrNameLst>
                                      </p:cBhvr>
                                      <p:tavLst>
                                        <p:tav tm="0">
                                          <p:val>
                                            <p:strVal val="#ppt_h"/>
                                          </p:val>
                                        </p:tav>
                                        <p:tav tm="100000">
                                          <p:val>
                                            <p:strVal val="#ppt_h"/>
                                          </p:val>
                                        </p:tav>
                                      </p:tavLst>
                                    </p:anim>
                                  </p:childTnLst>
                                </p:cTn>
                              </p:par>
                              <p:par>
                                <p:cTn id="172" presetID="2" presetClass="exit" presetSubtype="8" fill="hold" grpId="2" nodeType="withEffect">
                                  <p:stCondLst>
                                    <p:cond delay="0"/>
                                  </p:stCondLst>
                                  <p:childTnLst>
                                    <p:anim calcmode="lin" valueType="num">
                                      <p:cBhvr additive="base">
                                        <p:cTn id="173" dur="4500"/>
                                        <p:tgtEl>
                                          <p:spTgt spid="20"/>
                                        </p:tgtEl>
                                        <p:attrNameLst>
                                          <p:attrName>ppt_x</p:attrName>
                                        </p:attrNameLst>
                                      </p:cBhvr>
                                      <p:tavLst>
                                        <p:tav tm="0">
                                          <p:val>
                                            <p:strVal val="ppt_x"/>
                                          </p:val>
                                        </p:tav>
                                        <p:tav tm="100000">
                                          <p:val>
                                            <p:strVal val="0-ppt_w/2"/>
                                          </p:val>
                                        </p:tav>
                                      </p:tavLst>
                                    </p:anim>
                                    <p:anim calcmode="lin" valueType="num">
                                      <p:cBhvr additive="base">
                                        <p:cTn id="174" dur="4500"/>
                                        <p:tgtEl>
                                          <p:spTgt spid="20"/>
                                        </p:tgtEl>
                                        <p:attrNameLst>
                                          <p:attrName>ppt_y</p:attrName>
                                        </p:attrNameLst>
                                      </p:cBhvr>
                                      <p:tavLst>
                                        <p:tav tm="0">
                                          <p:val>
                                            <p:strVal val="ppt_y"/>
                                          </p:val>
                                        </p:tav>
                                        <p:tav tm="100000">
                                          <p:val>
                                            <p:strVal val="ppt_y"/>
                                          </p:val>
                                        </p:tav>
                                      </p:tavLst>
                                    </p:anim>
                                    <p:set>
                                      <p:cBhvr>
                                        <p:cTn id="175" dur="1" fill="hold">
                                          <p:stCondLst>
                                            <p:cond delay="4499"/>
                                          </p:stCondLst>
                                        </p:cTn>
                                        <p:tgtEl>
                                          <p:spTgt spid="20"/>
                                        </p:tgtEl>
                                        <p:attrNameLst>
                                          <p:attrName>style.visibility</p:attrName>
                                        </p:attrNameLst>
                                      </p:cBhvr>
                                      <p:to>
                                        <p:strVal val="hidden"/>
                                      </p:to>
                                    </p:set>
                                  </p:childTnLst>
                                </p:cTn>
                              </p:par>
                              <p:par>
                                <p:cTn id="176" presetID="2" presetClass="entr" presetSubtype="2" fill="hold" grpId="0"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additive="base">
                                        <p:cTn id="178" dur="4000" fill="hold"/>
                                        <p:tgtEl>
                                          <p:spTgt spid="22"/>
                                        </p:tgtEl>
                                        <p:attrNameLst>
                                          <p:attrName>ppt_x</p:attrName>
                                        </p:attrNameLst>
                                      </p:cBhvr>
                                      <p:tavLst>
                                        <p:tav tm="0">
                                          <p:val>
                                            <p:strVal val="1+#ppt_w/2"/>
                                          </p:val>
                                        </p:tav>
                                        <p:tav tm="100000">
                                          <p:val>
                                            <p:strVal val="#ppt_x"/>
                                          </p:val>
                                        </p:tav>
                                      </p:tavLst>
                                    </p:anim>
                                    <p:anim calcmode="lin" valueType="num">
                                      <p:cBhvr additive="base">
                                        <p:cTn id="179" dur="4000" fill="hold"/>
                                        <p:tgtEl>
                                          <p:spTgt spid="22"/>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2"/>
                                        </p:tgtEl>
                                        <p:attrNameLst>
                                          <p:attrName>style.visibility</p:attrName>
                                        </p:attrNameLst>
                                      </p:cBhvr>
                                      <p:to>
                                        <p:strVal val="visible"/>
                                      </p:to>
                                    </p:set>
                                    <p:anim calcmode="lin" valueType="num">
                                      <p:cBhvr>
                                        <p:cTn id="182" dur="4000" fill="hold"/>
                                        <p:tgtEl>
                                          <p:spTgt spid="22"/>
                                        </p:tgtEl>
                                        <p:attrNameLst>
                                          <p:attrName>ppt_w</p:attrName>
                                        </p:attrNameLst>
                                      </p:cBhvr>
                                      <p:tavLst>
                                        <p:tav tm="0" fmla="#ppt_w*sin(2.5*pi*$)">
                                          <p:val>
                                            <p:fltVal val="0"/>
                                          </p:val>
                                        </p:tav>
                                        <p:tav tm="100000">
                                          <p:val>
                                            <p:fltVal val="1"/>
                                          </p:val>
                                        </p:tav>
                                      </p:tavLst>
                                    </p:anim>
                                    <p:anim calcmode="lin" valueType="num">
                                      <p:cBhvr>
                                        <p:cTn id="183" dur="4000" fill="hold"/>
                                        <p:tgtEl>
                                          <p:spTgt spid="22"/>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22"/>
                                        </p:tgtEl>
                                        <p:attrNameLst>
                                          <p:attrName>ppt_x</p:attrName>
                                        </p:attrNameLst>
                                      </p:cBhvr>
                                      <p:tavLst>
                                        <p:tav tm="0">
                                          <p:val>
                                            <p:strVal val="ppt_x"/>
                                          </p:val>
                                        </p:tav>
                                        <p:tav tm="100000">
                                          <p:val>
                                            <p:strVal val="0-ppt_w/2"/>
                                          </p:val>
                                        </p:tav>
                                      </p:tavLst>
                                    </p:anim>
                                    <p:anim calcmode="lin" valueType="num">
                                      <p:cBhvr additive="base">
                                        <p:cTn id="186" dur="4500"/>
                                        <p:tgtEl>
                                          <p:spTgt spid="22"/>
                                        </p:tgtEl>
                                        <p:attrNameLst>
                                          <p:attrName>ppt_y</p:attrName>
                                        </p:attrNameLst>
                                      </p:cBhvr>
                                      <p:tavLst>
                                        <p:tav tm="0">
                                          <p:val>
                                            <p:strVal val="ppt_y"/>
                                          </p:val>
                                        </p:tav>
                                        <p:tav tm="100000">
                                          <p:val>
                                            <p:strVal val="ppt_y"/>
                                          </p:val>
                                        </p:tav>
                                      </p:tavLst>
                                    </p:anim>
                                    <p:set>
                                      <p:cBhvr>
                                        <p:cTn id="187" dur="1" fill="hold">
                                          <p:stCondLst>
                                            <p:cond delay="4499"/>
                                          </p:stCondLst>
                                        </p:cTn>
                                        <p:tgtEl>
                                          <p:spTgt spid="22"/>
                                        </p:tgtEl>
                                        <p:attrNameLst>
                                          <p:attrName>style.visibility</p:attrName>
                                        </p:attrNameLst>
                                      </p:cBhvr>
                                      <p:to>
                                        <p:strVal val="hidden"/>
                                      </p:to>
                                    </p:set>
                                  </p:childTnLst>
                                </p:cTn>
                              </p:par>
                              <p:par>
                                <p:cTn id="188" presetID="2" presetClass="entr" presetSubtype="2" fill="hold" grpId="0" nodeType="withEffect">
                                  <p:stCondLst>
                                    <p:cond delay="0"/>
                                  </p:stCondLst>
                                  <p:childTnLst>
                                    <p:set>
                                      <p:cBhvr>
                                        <p:cTn id="189" dur="1" fill="hold">
                                          <p:stCondLst>
                                            <p:cond delay="0"/>
                                          </p:stCondLst>
                                        </p:cTn>
                                        <p:tgtEl>
                                          <p:spTgt spid="18"/>
                                        </p:tgtEl>
                                        <p:attrNameLst>
                                          <p:attrName>style.visibility</p:attrName>
                                        </p:attrNameLst>
                                      </p:cBhvr>
                                      <p:to>
                                        <p:strVal val="visible"/>
                                      </p:to>
                                    </p:set>
                                    <p:anim calcmode="lin" valueType="num">
                                      <p:cBhvr additive="base">
                                        <p:cTn id="190" dur="4000" fill="hold"/>
                                        <p:tgtEl>
                                          <p:spTgt spid="18"/>
                                        </p:tgtEl>
                                        <p:attrNameLst>
                                          <p:attrName>ppt_x</p:attrName>
                                        </p:attrNameLst>
                                      </p:cBhvr>
                                      <p:tavLst>
                                        <p:tav tm="0">
                                          <p:val>
                                            <p:strVal val="1+#ppt_w/2"/>
                                          </p:val>
                                        </p:tav>
                                        <p:tav tm="100000">
                                          <p:val>
                                            <p:strVal val="#ppt_x"/>
                                          </p:val>
                                        </p:tav>
                                      </p:tavLst>
                                    </p:anim>
                                    <p:anim calcmode="lin" valueType="num">
                                      <p:cBhvr additive="base">
                                        <p:cTn id="191" dur="4000" fill="hold"/>
                                        <p:tgtEl>
                                          <p:spTgt spid="18"/>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8"/>
                                        </p:tgtEl>
                                        <p:attrNameLst>
                                          <p:attrName>style.visibility</p:attrName>
                                        </p:attrNameLst>
                                      </p:cBhvr>
                                      <p:to>
                                        <p:strVal val="visible"/>
                                      </p:to>
                                    </p:set>
                                    <p:anim calcmode="lin" valueType="num">
                                      <p:cBhvr>
                                        <p:cTn id="194" dur="4000" fill="hold"/>
                                        <p:tgtEl>
                                          <p:spTgt spid="18"/>
                                        </p:tgtEl>
                                        <p:attrNameLst>
                                          <p:attrName>ppt_w</p:attrName>
                                        </p:attrNameLst>
                                      </p:cBhvr>
                                      <p:tavLst>
                                        <p:tav tm="0" fmla="#ppt_w*sin(2.5*pi*$)">
                                          <p:val>
                                            <p:fltVal val="0"/>
                                          </p:val>
                                        </p:tav>
                                        <p:tav tm="100000">
                                          <p:val>
                                            <p:fltVal val="1"/>
                                          </p:val>
                                        </p:tav>
                                      </p:tavLst>
                                    </p:anim>
                                    <p:anim calcmode="lin" valueType="num">
                                      <p:cBhvr>
                                        <p:cTn id="195" dur="4000" fill="hold"/>
                                        <p:tgtEl>
                                          <p:spTgt spid="18"/>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8"/>
                                        </p:tgtEl>
                                        <p:attrNameLst>
                                          <p:attrName>ppt_x</p:attrName>
                                        </p:attrNameLst>
                                      </p:cBhvr>
                                      <p:tavLst>
                                        <p:tav tm="0">
                                          <p:val>
                                            <p:strVal val="ppt_x"/>
                                          </p:val>
                                        </p:tav>
                                        <p:tav tm="100000">
                                          <p:val>
                                            <p:strVal val="0-ppt_w/2"/>
                                          </p:val>
                                        </p:tav>
                                      </p:tavLst>
                                    </p:anim>
                                    <p:anim calcmode="lin" valueType="num">
                                      <p:cBhvr additive="base">
                                        <p:cTn id="198" dur="4500"/>
                                        <p:tgtEl>
                                          <p:spTgt spid="18"/>
                                        </p:tgtEl>
                                        <p:attrNameLst>
                                          <p:attrName>ppt_y</p:attrName>
                                        </p:attrNameLst>
                                      </p:cBhvr>
                                      <p:tavLst>
                                        <p:tav tm="0">
                                          <p:val>
                                            <p:strVal val="ppt_y"/>
                                          </p:val>
                                        </p:tav>
                                        <p:tav tm="100000">
                                          <p:val>
                                            <p:strVal val="ppt_y"/>
                                          </p:val>
                                        </p:tav>
                                      </p:tavLst>
                                    </p:anim>
                                    <p:set>
                                      <p:cBhvr>
                                        <p:cTn id="199" dur="1" fill="hold">
                                          <p:stCondLst>
                                            <p:cond delay="4499"/>
                                          </p:stCondLst>
                                        </p:cTn>
                                        <p:tgtEl>
                                          <p:spTgt spid="18"/>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17"/>
                                        </p:tgtEl>
                                        <p:attrNameLst>
                                          <p:attrName>style.visibility</p:attrName>
                                        </p:attrNameLst>
                                      </p:cBhvr>
                                      <p:to>
                                        <p:strVal val="visible"/>
                                      </p:to>
                                    </p:set>
                                    <p:anim calcmode="lin" valueType="num">
                                      <p:cBhvr additive="base">
                                        <p:cTn id="202" dur="4000" fill="hold"/>
                                        <p:tgtEl>
                                          <p:spTgt spid="17"/>
                                        </p:tgtEl>
                                        <p:attrNameLst>
                                          <p:attrName>ppt_x</p:attrName>
                                        </p:attrNameLst>
                                      </p:cBhvr>
                                      <p:tavLst>
                                        <p:tav tm="0">
                                          <p:val>
                                            <p:strVal val="1+#ppt_w/2"/>
                                          </p:val>
                                        </p:tav>
                                        <p:tav tm="100000">
                                          <p:val>
                                            <p:strVal val="#ppt_x"/>
                                          </p:val>
                                        </p:tav>
                                      </p:tavLst>
                                    </p:anim>
                                    <p:anim calcmode="lin" valueType="num">
                                      <p:cBhvr additive="base">
                                        <p:cTn id="203" dur="4000" fill="hold"/>
                                        <p:tgtEl>
                                          <p:spTgt spid="17"/>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7"/>
                                        </p:tgtEl>
                                        <p:attrNameLst>
                                          <p:attrName>style.visibility</p:attrName>
                                        </p:attrNameLst>
                                      </p:cBhvr>
                                      <p:to>
                                        <p:strVal val="visible"/>
                                      </p:to>
                                    </p:set>
                                    <p:anim calcmode="lin" valueType="num">
                                      <p:cBhvr>
                                        <p:cTn id="206" dur="4000" fill="hold"/>
                                        <p:tgtEl>
                                          <p:spTgt spid="17"/>
                                        </p:tgtEl>
                                        <p:attrNameLst>
                                          <p:attrName>ppt_w</p:attrName>
                                        </p:attrNameLst>
                                      </p:cBhvr>
                                      <p:tavLst>
                                        <p:tav tm="0" fmla="#ppt_w*sin(2.5*pi*$)">
                                          <p:val>
                                            <p:fltVal val="0"/>
                                          </p:val>
                                        </p:tav>
                                        <p:tav tm="100000">
                                          <p:val>
                                            <p:fltVal val="1"/>
                                          </p:val>
                                        </p:tav>
                                      </p:tavLst>
                                    </p:anim>
                                    <p:anim calcmode="lin" valueType="num">
                                      <p:cBhvr>
                                        <p:cTn id="207" dur="4000" fill="hold"/>
                                        <p:tgtEl>
                                          <p:spTgt spid="17"/>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17"/>
                                        </p:tgtEl>
                                        <p:attrNameLst>
                                          <p:attrName>ppt_x</p:attrName>
                                        </p:attrNameLst>
                                      </p:cBhvr>
                                      <p:tavLst>
                                        <p:tav tm="0">
                                          <p:val>
                                            <p:strVal val="ppt_x"/>
                                          </p:val>
                                        </p:tav>
                                        <p:tav tm="100000">
                                          <p:val>
                                            <p:strVal val="0-ppt_w/2"/>
                                          </p:val>
                                        </p:tav>
                                      </p:tavLst>
                                    </p:anim>
                                    <p:anim calcmode="lin" valueType="num">
                                      <p:cBhvr additive="base">
                                        <p:cTn id="210" dur="4500"/>
                                        <p:tgtEl>
                                          <p:spTgt spid="17"/>
                                        </p:tgtEl>
                                        <p:attrNameLst>
                                          <p:attrName>ppt_y</p:attrName>
                                        </p:attrNameLst>
                                      </p:cBhvr>
                                      <p:tavLst>
                                        <p:tav tm="0">
                                          <p:val>
                                            <p:strVal val="ppt_y"/>
                                          </p:val>
                                        </p:tav>
                                        <p:tav tm="100000">
                                          <p:val>
                                            <p:strVal val="ppt_y"/>
                                          </p:val>
                                        </p:tav>
                                      </p:tavLst>
                                    </p:anim>
                                    <p:set>
                                      <p:cBhvr>
                                        <p:cTn id="211" dur="1" fill="hold">
                                          <p:stCondLst>
                                            <p:cond delay="4499"/>
                                          </p:stCondLst>
                                        </p:cTn>
                                        <p:tgtEl>
                                          <p:spTgt spid="17"/>
                                        </p:tgtEl>
                                        <p:attrNameLst>
                                          <p:attrName>style.visibility</p:attrName>
                                        </p:attrNameLst>
                                      </p:cBhvr>
                                      <p:to>
                                        <p:strVal val="hidden"/>
                                      </p:to>
                                    </p:set>
                                  </p:childTnLst>
                                </p:cTn>
                              </p:par>
                              <p:par>
                                <p:cTn id="212" presetID="2" presetClass="entr" presetSubtype="2" fill="hold" grpId="0" nodeType="withEffect">
                                  <p:stCondLst>
                                    <p:cond delay="0"/>
                                  </p:stCondLst>
                                  <p:childTnLst>
                                    <p:set>
                                      <p:cBhvr>
                                        <p:cTn id="213" dur="1" fill="hold">
                                          <p:stCondLst>
                                            <p:cond delay="0"/>
                                          </p:stCondLst>
                                        </p:cTn>
                                        <p:tgtEl>
                                          <p:spTgt spid="19"/>
                                        </p:tgtEl>
                                        <p:attrNameLst>
                                          <p:attrName>style.visibility</p:attrName>
                                        </p:attrNameLst>
                                      </p:cBhvr>
                                      <p:to>
                                        <p:strVal val="visible"/>
                                      </p:to>
                                    </p:set>
                                    <p:anim calcmode="lin" valueType="num">
                                      <p:cBhvr additive="base">
                                        <p:cTn id="214" dur="4000" fill="hold"/>
                                        <p:tgtEl>
                                          <p:spTgt spid="19"/>
                                        </p:tgtEl>
                                        <p:attrNameLst>
                                          <p:attrName>ppt_x</p:attrName>
                                        </p:attrNameLst>
                                      </p:cBhvr>
                                      <p:tavLst>
                                        <p:tav tm="0">
                                          <p:val>
                                            <p:strVal val="1+#ppt_w/2"/>
                                          </p:val>
                                        </p:tav>
                                        <p:tav tm="100000">
                                          <p:val>
                                            <p:strVal val="#ppt_x"/>
                                          </p:val>
                                        </p:tav>
                                      </p:tavLst>
                                    </p:anim>
                                    <p:anim calcmode="lin" valueType="num">
                                      <p:cBhvr additive="base">
                                        <p:cTn id="215" dur="4000" fill="hold"/>
                                        <p:tgtEl>
                                          <p:spTgt spid="19"/>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9"/>
                                        </p:tgtEl>
                                        <p:attrNameLst>
                                          <p:attrName>style.visibility</p:attrName>
                                        </p:attrNameLst>
                                      </p:cBhvr>
                                      <p:to>
                                        <p:strVal val="visible"/>
                                      </p:to>
                                    </p:set>
                                    <p:anim calcmode="lin" valueType="num">
                                      <p:cBhvr>
                                        <p:cTn id="218" dur="4000" fill="hold"/>
                                        <p:tgtEl>
                                          <p:spTgt spid="19"/>
                                        </p:tgtEl>
                                        <p:attrNameLst>
                                          <p:attrName>ppt_w</p:attrName>
                                        </p:attrNameLst>
                                      </p:cBhvr>
                                      <p:tavLst>
                                        <p:tav tm="0" fmla="#ppt_w*sin(2.5*pi*$)">
                                          <p:val>
                                            <p:fltVal val="0"/>
                                          </p:val>
                                        </p:tav>
                                        <p:tav tm="100000">
                                          <p:val>
                                            <p:fltVal val="1"/>
                                          </p:val>
                                        </p:tav>
                                      </p:tavLst>
                                    </p:anim>
                                    <p:anim calcmode="lin" valueType="num">
                                      <p:cBhvr>
                                        <p:cTn id="219" dur="4000" fill="hold"/>
                                        <p:tgtEl>
                                          <p:spTgt spid="19"/>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9"/>
                                        </p:tgtEl>
                                        <p:attrNameLst>
                                          <p:attrName>ppt_x</p:attrName>
                                        </p:attrNameLst>
                                      </p:cBhvr>
                                      <p:tavLst>
                                        <p:tav tm="0">
                                          <p:val>
                                            <p:strVal val="ppt_x"/>
                                          </p:val>
                                        </p:tav>
                                        <p:tav tm="100000">
                                          <p:val>
                                            <p:strVal val="0-ppt_w/2"/>
                                          </p:val>
                                        </p:tav>
                                      </p:tavLst>
                                    </p:anim>
                                    <p:anim calcmode="lin" valueType="num">
                                      <p:cBhvr additive="base">
                                        <p:cTn id="222" dur="4500"/>
                                        <p:tgtEl>
                                          <p:spTgt spid="19"/>
                                        </p:tgtEl>
                                        <p:attrNameLst>
                                          <p:attrName>ppt_y</p:attrName>
                                        </p:attrNameLst>
                                      </p:cBhvr>
                                      <p:tavLst>
                                        <p:tav tm="0">
                                          <p:val>
                                            <p:strVal val="ppt_y"/>
                                          </p:val>
                                        </p:tav>
                                        <p:tav tm="100000">
                                          <p:val>
                                            <p:strVal val="ppt_y"/>
                                          </p:val>
                                        </p:tav>
                                      </p:tavLst>
                                    </p:anim>
                                    <p:set>
                                      <p:cBhvr>
                                        <p:cTn id="223" dur="1" fill="hold">
                                          <p:stCondLst>
                                            <p:cond delay="4499"/>
                                          </p:stCondLst>
                                        </p:cTn>
                                        <p:tgtEl>
                                          <p:spTgt spid="19"/>
                                        </p:tgtEl>
                                        <p:attrNameLst>
                                          <p:attrName>style.visibility</p:attrName>
                                        </p:attrNameLst>
                                      </p:cBhvr>
                                      <p:to>
                                        <p:strVal val="hidden"/>
                                      </p:to>
                                    </p:set>
                                  </p:childTnLst>
                                </p:cTn>
                              </p:par>
                              <p:par>
                                <p:cTn id="224" presetID="2" presetClass="entr" presetSubtype="4" fill="hold" grpId="0" nodeType="withEffect">
                                  <p:stCondLst>
                                    <p:cond delay="0"/>
                                  </p:stCondLst>
                                  <p:childTnLst>
                                    <p:set>
                                      <p:cBhvr>
                                        <p:cTn id="225" dur="1" fill="hold">
                                          <p:stCondLst>
                                            <p:cond delay="0"/>
                                          </p:stCondLst>
                                        </p:cTn>
                                        <p:tgtEl>
                                          <p:spTgt spid="15"/>
                                        </p:tgtEl>
                                        <p:attrNameLst>
                                          <p:attrName>style.visibility</p:attrName>
                                        </p:attrNameLst>
                                      </p:cBhvr>
                                      <p:to>
                                        <p:strVal val="visible"/>
                                      </p:to>
                                    </p:set>
                                    <p:anim calcmode="lin" valueType="num">
                                      <p:cBhvr additive="base">
                                        <p:cTn id="226" dur="4000" fill="hold"/>
                                        <p:tgtEl>
                                          <p:spTgt spid="15"/>
                                        </p:tgtEl>
                                        <p:attrNameLst>
                                          <p:attrName>ppt_x</p:attrName>
                                        </p:attrNameLst>
                                      </p:cBhvr>
                                      <p:tavLst>
                                        <p:tav tm="0">
                                          <p:val>
                                            <p:strVal val="#ppt_x"/>
                                          </p:val>
                                        </p:tav>
                                        <p:tav tm="100000">
                                          <p:val>
                                            <p:strVal val="#ppt_x"/>
                                          </p:val>
                                        </p:tav>
                                      </p:tavLst>
                                    </p:anim>
                                    <p:anim calcmode="lin" valueType="num">
                                      <p:cBhvr additive="base">
                                        <p:cTn id="227" dur="4000" fill="hold"/>
                                        <p:tgtEl>
                                          <p:spTgt spid="15"/>
                                        </p:tgtEl>
                                        <p:attrNameLst>
                                          <p:attrName>ppt_y</p:attrName>
                                        </p:attrNameLst>
                                      </p:cBhvr>
                                      <p:tavLst>
                                        <p:tav tm="0">
                                          <p:val>
                                            <p:strVal val="1+#ppt_h/2"/>
                                          </p:val>
                                        </p:tav>
                                        <p:tav tm="100000">
                                          <p:val>
                                            <p:strVal val="#ppt_y"/>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15"/>
                                        </p:tgtEl>
                                        <p:attrNameLst>
                                          <p:attrName>style.visibility</p:attrName>
                                        </p:attrNameLst>
                                      </p:cBhvr>
                                      <p:to>
                                        <p:strVal val="visible"/>
                                      </p:to>
                                    </p:set>
                                    <p:anim calcmode="lin" valueType="num">
                                      <p:cBhvr>
                                        <p:cTn id="230" dur="4000" fill="hold"/>
                                        <p:tgtEl>
                                          <p:spTgt spid="15"/>
                                        </p:tgtEl>
                                        <p:attrNameLst>
                                          <p:attrName>ppt_w</p:attrName>
                                        </p:attrNameLst>
                                      </p:cBhvr>
                                      <p:tavLst>
                                        <p:tav tm="0">
                                          <p:val>
                                            <p:strVal val="#ppt_w"/>
                                          </p:val>
                                        </p:tav>
                                        <p:tav tm="100000">
                                          <p:val>
                                            <p:strVal val="#ppt_w"/>
                                          </p:val>
                                        </p:tav>
                                      </p:tavLst>
                                    </p:anim>
                                    <p:anim calcmode="lin" valueType="num">
                                      <p:cBhvr>
                                        <p:cTn id="231" dur="4000" fill="hold"/>
                                        <p:tgtEl>
                                          <p:spTgt spid="15"/>
                                        </p:tgtEl>
                                        <p:attrNameLst>
                                          <p:attrName>ppt_h</p:attrName>
                                        </p:attrNameLst>
                                      </p:cBhvr>
                                      <p:tavLst>
                                        <p:tav tm="0" fmla="#ppt_h*sin(2.5*pi*$)">
                                          <p:val>
                                            <p:fltVal val="0"/>
                                          </p:val>
                                        </p:tav>
                                        <p:tav tm="100000">
                                          <p:val>
                                            <p:fltVal val="1"/>
                                          </p:val>
                                        </p:tav>
                                      </p:tavLst>
                                    </p:anim>
                                  </p:childTnLst>
                                </p:cTn>
                              </p:par>
                              <p:par>
                                <p:cTn id="232" presetID="2" presetClass="exit" presetSubtype="1" fill="hold" grpId="2" nodeType="withEffect">
                                  <p:stCondLst>
                                    <p:cond delay="0"/>
                                  </p:stCondLst>
                                  <p:childTnLst>
                                    <p:anim calcmode="lin" valueType="num">
                                      <p:cBhvr additive="base">
                                        <p:cTn id="233" dur="4500"/>
                                        <p:tgtEl>
                                          <p:spTgt spid="15"/>
                                        </p:tgtEl>
                                        <p:attrNameLst>
                                          <p:attrName>ppt_x</p:attrName>
                                        </p:attrNameLst>
                                      </p:cBhvr>
                                      <p:tavLst>
                                        <p:tav tm="0">
                                          <p:val>
                                            <p:strVal val="ppt_x"/>
                                          </p:val>
                                        </p:tav>
                                        <p:tav tm="100000">
                                          <p:val>
                                            <p:strVal val="ppt_x"/>
                                          </p:val>
                                        </p:tav>
                                      </p:tavLst>
                                    </p:anim>
                                    <p:anim calcmode="lin" valueType="num">
                                      <p:cBhvr additive="base">
                                        <p:cTn id="234" dur="4500"/>
                                        <p:tgtEl>
                                          <p:spTgt spid="15"/>
                                        </p:tgtEl>
                                        <p:attrNameLst>
                                          <p:attrName>ppt_y</p:attrName>
                                        </p:attrNameLst>
                                      </p:cBhvr>
                                      <p:tavLst>
                                        <p:tav tm="0">
                                          <p:val>
                                            <p:strVal val="ppt_y"/>
                                          </p:val>
                                        </p:tav>
                                        <p:tav tm="100000">
                                          <p:val>
                                            <p:strVal val="0-ppt_h/2"/>
                                          </p:val>
                                        </p:tav>
                                      </p:tavLst>
                                    </p:anim>
                                    <p:set>
                                      <p:cBhvr>
                                        <p:cTn id="235" dur="1" fill="hold">
                                          <p:stCondLst>
                                            <p:cond delay="4499"/>
                                          </p:stCondLst>
                                        </p:cTn>
                                        <p:tgtEl>
                                          <p:spTgt spid="15"/>
                                        </p:tgtEl>
                                        <p:attrNameLst>
                                          <p:attrName>style.visibility</p:attrName>
                                        </p:attrNameLst>
                                      </p:cBhvr>
                                      <p:to>
                                        <p:strVal val="hidden"/>
                                      </p:to>
                                    </p:set>
                                  </p:childTnLst>
                                </p:cTn>
                              </p:par>
                              <p:par>
                                <p:cTn id="236" presetID="2" presetClass="entr" presetSubtype="4" fill="hold" grpId="0"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additive="base">
                                        <p:cTn id="238" dur="4000" fill="hold"/>
                                        <p:tgtEl>
                                          <p:spTgt spid="14"/>
                                        </p:tgtEl>
                                        <p:attrNameLst>
                                          <p:attrName>ppt_x</p:attrName>
                                        </p:attrNameLst>
                                      </p:cBhvr>
                                      <p:tavLst>
                                        <p:tav tm="0">
                                          <p:val>
                                            <p:strVal val="#ppt_x"/>
                                          </p:val>
                                        </p:tav>
                                        <p:tav tm="100000">
                                          <p:val>
                                            <p:strVal val="#ppt_x"/>
                                          </p:val>
                                        </p:tav>
                                      </p:tavLst>
                                    </p:anim>
                                    <p:anim calcmode="lin" valueType="num">
                                      <p:cBhvr additive="base">
                                        <p:cTn id="239" dur="4000" fill="hold"/>
                                        <p:tgtEl>
                                          <p:spTgt spid="14"/>
                                        </p:tgtEl>
                                        <p:attrNameLst>
                                          <p:attrName>ppt_y</p:attrName>
                                        </p:attrNameLst>
                                      </p:cBhvr>
                                      <p:tavLst>
                                        <p:tav tm="0">
                                          <p:val>
                                            <p:strVal val="1+#ppt_h/2"/>
                                          </p:val>
                                        </p:tav>
                                        <p:tav tm="100000">
                                          <p:val>
                                            <p:strVal val="#ppt_y"/>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14"/>
                                        </p:tgtEl>
                                        <p:attrNameLst>
                                          <p:attrName>style.visibility</p:attrName>
                                        </p:attrNameLst>
                                      </p:cBhvr>
                                      <p:to>
                                        <p:strVal val="visible"/>
                                      </p:to>
                                    </p:set>
                                    <p:anim calcmode="lin" valueType="num">
                                      <p:cBhvr>
                                        <p:cTn id="242" dur="4000" fill="hold"/>
                                        <p:tgtEl>
                                          <p:spTgt spid="14"/>
                                        </p:tgtEl>
                                        <p:attrNameLst>
                                          <p:attrName>ppt_w</p:attrName>
                                        </p:attrNameLst>
                                      </p:cBhvr>
                                      <p:tavLst>
                                        <p:tav tm="0">
                                          <p:val>
                                            <p:strVal val="#ppt_w"/>
                                          </p:val>
                                        </p:tav>
                                        <p:tav tm="100000">
                                          <p:val>
                                            <p:strVal val="#ppt_w"/>
                                          </p:val>
                                        </p:tav>
                                      </p:tavLst>
                                    </p:anim>
                                    <p:anim calcmode="lin" valueType="num">
                                      <p:cBhvr>
                                        <p:cTn id="243" dur="4000" fill="hold"/>
                                        <p:tgtEl>
                                          <p:spTgt spid="14"/>
                                        </p:tgtEl>
                                        <p:attrNameLst>
                                          <p:attrName>ppt_h</p:attrName>
                                        </p:attrNameLst>
                                      </p:cBhvr>
                                      <p:tavLst>
                                        <p:tav tm="0" fmla="#ppt_h*sin(2.5*pi*$)">
                                          <p:val>
                                            <p:fltVal val="0"/>
                                          </p:val>
                                        </p:tav>
                                        <p:tav tm="100000">
                                          <p:val>
                                            <p:fltVal val="1"/>
                                          </p:val>
                                        </p:tav>
                                      </p:tavLst>
                                    </p:anim>
                                  </p:childTnLst>
                                </p:cTn>
                              </p:par>
                              <p:par>
                                <p:cTn id="244" presetID="2" presetClass="exit" presetSubtype="1" fill="hold" grpId="2" nodeType="withEffect">
                                  <p:stCondLst>
                                    <p:cond delay="0"/>
                                  </p:stCondLst>
                                  <p:childTnLst>
                                    <p:anim calcmode="lin" valueType="num">
                                      <p:cBhvr additive="base">
                                        <p:cTn id="245" dur="4500"/>
                                        <p:tgtEl>
                                          <p:spTgt spid="14"/>
                                        </p:tgtEl>
                                        <p:attrNameLst>
                                          <p:attrName>ppt_x</p:attrName>
                                        </p:attrNameLst>
                                      </p:cBhvr>
                                      <p:tavLst>
                                        <p:tav tm="0">
                                          <p:val>
                                            <p:strVal val="ppt_x"/>
                                          </p:val>
                                        </p:tav>
                                        <p:tav tm="100000">
                                          <p:val>
                                            <p:strVal val="ppt_x"/>
                                          </p:val>
                                        </p:tav>
                                      </p:tavLst>
                                    </p:anim>
                                    <p:anim calcmode="lin" valueType="num">
                                      <p:cBhvr additive="base">
                                        <p:cTn id="246" dur="4500"/>
                                        <p:tgtEl>
                                          <p:spTgt spid="14"/>
                                        </p:tgtEl>
                                        <p:attrNameLst>
                                          <p:attrName>ppt_y</p:attrName>
                                        </p:attrNameLst>
                                      </p:cBhvr>
                                      <p:tavLst>
                                        <p:tav tm="0">
                                          <p:val>
                                            <p:strVal val="ppt_y"/>
                                          </p:val>
                                        </p:tav>
                                        <p:tav tm="100000">
                                          <p:val>
                                            <p:strVal val="0-ppt_h/2"/>
                                          </p:val>
                                        </p:tav>
                                      </p:tavLst>
                                    </p:anim>
                                    <p:set>
                                      <p:cBhvr>
                                        <p:cTn id="247" dur="1" fill="hold">
                                          <p:stCondLst>
                                            <p:cond delay="4499"/>
                                          </p:stCondLst>
                                        </p:cTn>
                                        <p:tgtEl>
                                          <p:spTgt spid="14"/>
                                        </p:tgtEl>
                                        <p:attrNameLst>
                                          <p:attrName>style.visibility</p:attrName>
                                        </p:attrNameLst>
                                      </p:cBhvr>
                                      <p:to>
                                        <p:strVal val="hidden"/>
                                      </p:to>
                                    </p:set>
                                  </p:childTnLst>
                                </p:cTn>
                              </p:par>
                              <p:par>
                                <p:cTn id="248" presetID="2" presetClass="entr" presetSubtype="4" fill="hold" grpId="0" nodeType="withEffect">
                                  <p:stCondLst>
                                    <p:cond delay="0"/>
                                  </p:stCondLst>
                                  <p:childTnLst>
                                    <p:set>
                                      <p:cBhvr>
                                        <p:cTn id="249" dur="1" fill="hold">
                                          <p:stCondLst>
                                            <p:cond delay="0"/>
                                          </p:stCondLst>
                                        </p:cTn>
                                        <p:tgtEl>
                                          <p:spTgt spid="13"/>
                                        </p:tgtEl>
                                        <p:attrNameLst>
                                          <p:attrName>style.visibility</p:attrName>
                                        </p:attrNameLst>
                                      </p:cBhvr>
                                      <p:to>
                                        <p:strVal val="visible"/>
                                      </p:to>
                                    </p:set>
                                    <p:anim calcmode="lin" valueType="num">
                                      <p:cBhvr additive="base">
                                        <p:cTn id="250" dur="4000" fill="hold"/>
                                        <p:tgtEl>
                                          <p:spTgt spid="13"/>
                                        </p:tgtEl>
                                        <p:attrNameLst>
                                          <p:attrName>ppt_x</p:attrName>
                                        </p:attrNameLst>
                                      </p:cBhvr>
                                      <p:tavLst>
                                        <p:tav tm="0">
                                          <p:val>
                                            <p:strVal val="#ppt_x"/>
                                          </p:val>
                                        </p:tav>
                                        <p:tav tm="100000">
                                          <p:val>
                                            <p:strVal val="#ppt_x"/>
                                          </p:val>
                                        </p:tav>
                                      </p:tavLst>
                                    </p:anim>
                                    <p:anim calcmode="lin" valueType="num">
                                      <p:cBhvr additive="base">
                                        <p:cTn id="251" dur="4000" fill="hold"/>
                                        <p:tgtEl>
                                          <p:spTgt spid="13"/>
                                        </p:tgtEl>
                                        <p:attrNameLst>
                                          <p:attrName>ppt_y</p:attrName>
                                        </p:attrNameLst>
                                      </p:cBhvr>
                                      <p:tavLst>
                                        <p:tav tm="0">
                                          <p:val>
                                            <p:strVal val="1+#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13"/>
                                        </p:tgtEl>
                                        <p:attrNameLst>
                                          <p:attrName>style.visibility</p:attrName>
                                        </p:attrNameLst>
                                      </p:cBhvr>
                                      <p:to>
                                        <p:strVal val="visible"/>
                                      </p:to>
                                    </p:set>
                                    <p:anim calcmode="lin" valueType="num">
                                      <p:cBhvr>
                                        <p:cTn id="254" dur="4000" fill="hold"/>
                                        <p:tgtEl>
                                          <p:spTgt spid="13"/>
                                        </p:tgtEl>
                                        <p:attrNameLst>
                                          <p:attrName>ppt_w</p:attrName>
                                        </p:attrNameLst>
                                      </p:cBhvr>
                                      <p:tavLst>
                                        <p:tav tm="0">
                                          <p:val>
                                            <p:strVal val="#ppt_w"/>
                                          </p:val>
                                        </p:tav>
                                        <p:tav tm="100000">
                                          <p:val>
                                            <p:strVal val="#ppt_w"/>
                                          </p:val>
                                        </p:tav>
                                      </p:tavLst>
                                    </p:anim>
                                    <p:anim calcmode="lin" valueType="num">
                                      <p:cBhvr>
                                        <p:cTn id="255" dur="4000" fill="hold"/>
                                        <p:tgtEl>
                                          <p:spTgt spid="13"/>
                                        </p:tgtEl>
                                        <p:attrNameLst>
                                          <p:attrName>ppt_h</p:attrName>
                                        </p:attrNameLst>
                                      </p:cBhvr>
                                      <p:tavLst>
                                        <p:tav tm="0" fmla="#ppt_h*sin(2.5*pi*$)">
                                          <p:val>
                                            <p:fltVal val="0"/>
                                          </p:val>
                                        </p:tav>
                                        <p:tav tm="100000">
                                          <p:val>
                                            <p:fltVal val="1"/>
                                          </p:val>
                                        </p:tav>
                                      </p:tavLst>
                                    </p:anim>
                                  </p:childTnLst>
                                </p:cTn>
                              </p:par>
                              <p:par>
                                <p:cTn id="256" presetID="2" presetClass="exit" presetSubtype="1" fill="hold" grpId="2" nodeType="withEffect">
                                  <p:stCondLst>
                                    <p:cond delay="0"/>
                                  </p:stCondLst>
                                  <p:childTnLst>
                                    <p:anim calcmode="lin" valueType="num">
                                      <p:cBhvr additive="base">
                                        <p:cTn id="257" dur="4500"/>
                                        <p:tgtEl>
                                          <p:spTgt spid="13"/>
                                        </p:tgtEl>
                                        <p:attrNameLst>
                                          <p:attrName>ppt_x</p:attrName>
                                        </p:attrNameLst>
                                      </p:cBhvr>
                                      <p:tavLst>
                                        <p:tav tm="0">
                                          <p:val>
                                            <p:strVal val="ppt_x"/>
                                          </p:val>
                                        </p:tav>
                                        <p:tav tm="100000">
                                          <p:val>
                                            <p:strVal val="ppt_x"/>
                                          </p:val>
                                        </p:tav>
                                      </p:tavLst>
                                    </p:anim>
                                    <p:anim calcmode="lin" valueType="num">
                                      <p:cBhvr additive="base">
                                        <p:cTn id="258" dur="4500"/>
                                        <p:tgtEl>
                                          <p:spTgt spid="13"/>
                                        </p:tgtEl>
                                        <p:attrNameLst>
                                          <p:attrName>ppt_y</p:attrName>
                                        </p:attrNameLst>
                                      </p:cBhvr>
                                      <p:tavLst>
                                        <p:tav tm="0">
                                          <p:val>
                                            <p:strVal val="ppt_y"/>
                                          </p:val>
                                        </p:tav>
                                        <p:tav tm="100000">
                                          <p:val>
                                            <p:strVal val="0-ppt_h/2"/>
                                          </p:val>
                                        </p:tav>
                                      </p:tavLst>
                                    </p:anim>
                                    <p:set>
                                      <p:cBhvr>
                                        <p:cTn id="259" dur="1" fill="hold">
                                          <p:stCondLst>
                                            <p:cond delay="4499"/>
                                          </p:stCondLst>
                                        </p:cTn>
                                        <p:tgtEl>
                                          <p:spTgt spid="13"/>
                                        </p:tgtEl>
                                        <p:attrNameLst>
                                          <p:attrName>style.visibility</p:attrName>
                                        </p:attrNameLst>
                                      </p:cBhvr>
                                      <p:to>
                                        <p:strVal val="hidden"/>
                                      </p:to>
                                    </p:set>
                                  </p:childTnLst>
                                </p:cTn>
                              </p:par>
                              <p:par>
                                <p:cTn id="260" presetID="2" presetClass="entr" presetSubtype="4" fill="hold" grpId="0" nodeType="withEffect">
                                  <p:stCondLst>
                                    <p:cond delay="0"/>
                                  </p:stCondLst>
                                  <p:childTnLst>
                                    <p:set>
                                      <p:cBhvr>
                                        <p:cTn id="261" dur="1" fill="hold">
                                          <p:stCondLst>
                                            <p:cond delay="0"/>
                                          </p:stCondLst>
                                        </p:cTn>
                                        <p:tgtEl>
                                          <p:spTgt spid="12"/>
                                        </p:tgtEl>
                                        <p:attrNameLst>
                                          <p:attrName>style.visibility</p:attrName>
                                        </p:attrNameLst>
                                      </p:cBhvr>
                                      <p:to>
                                        <p:strVal val="visible"/>
                                      </p:to>
                                    </p:set>
                                    <p:anim calcmode="lin" valueType="num">
                                      <p:cBhvr additive="base">
                                        <p:cTn id="262" dur="4000" fill="hold"/>
                                        <p:tgtEl>
                                          <p:spTgt spid="12"/>
                                        </p:tgtEl>
                                        <p:attrNameLst>
                                          <p:attrName>ppt_x</p:attrName>
                                        </p:attrNameLst>
                                      </p:cBhvr>
                                      <p:tavLst>
                                        <p:tav tm="0">
                                          <p:val>
                                            <p:strVal val="#ppt_x"/>
                                          </p:val>
                                        </p:tav>
                                        <p:tav tm="100000">
                                          <p:val>
                                            <p:strVal val="#ppt_x"/>
                                          </p:val>
                                        </p:tav>
                                      </p:tavLst>
                                    </p:anim>
                                    <p:anim calcmode="lin" valueType="num">
                                      <p:cBhvr additive="base">
                                        <p:cTn id="263" dur="4000" fill="hold"/>
                                        <p:tgtEl>
                                          <p:spTgt spid="12"/>
                                        </p:tgtEl>
                                        <p:attrNameLst>
                                          <p:attrName>ppt_y</p:attrName>
                                        </p:attrNameLst>
                                      </p:cBhvr>
                                      <p:tavLst>
                                        <p:tav tm="0">
                                          <p:val>
                                            <p:strVal val="1+#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12"/>
                                        </p:tgtEl>
                                        <p:attrNameLst>
                                          <p:attrName>style.visibility</p:attrName>
                                        </p:attrNameLst>
                                      </p:cBhvr>
                                      <p:to>
                                        <p:strVal val="visible"/>
                                      </p:to>
                                    </p:set>
                                    <p:anim calcmode="lin" valueType="num">
                                      <p:cBhvr>
                                        <p:cTn id="266" dur="4000" fill="hold"/>
                                        <p:tgtEl>
                                          <p:spTgt spid="12"/>
                                        </p:tgtEl>
                                        <p:attrNameLst>
                                          <p:attrName>ppt_w</p:attrName>
                                        </p:attrNameLst>
                                      </p:cBhvr>
                                      <p:tavLst>
                                        <p:tav tm="0">
                                          <p:val>
                                            <p:strVal val="#ppt_w"/>
                                          </p:val>
                                        </p:tav>
                                        <p:tav tm="100000">
                                          <p:val>
                                            <p:strVal val="#ppt_w"/>
                                          </p:val>
                                        </p:tav>
                                      </p:tavLst>
                                    </p:anim>
                                    <p:anim calcmode="lin" valueType="num">
                                      <p:cBhvr>
                                        <p:cTn id="267" dur="4000" fill="hold"/>
                                        <p:tgtEl>
                                          <p:spTgt spid="12"/>
                                        </p:tgtEl>
                                        <p:attrNameLst>
                                          <p:attrName>ppt_h</p:attrName>
                                        </p:attrNameLst>
                                      </p:cBhvr>
                                      <p:tavLst>
                                        <p:tav tm="0" fmla="#ppt_h*sin(2.5*pi*$)">
                                          <p:val>
                                            <p:fltVal val="0"/>
                                          </p:val>
                                        </p:tav>
                                        <p:tav tm="100000">
                                          <p:val>
                                            <p:fltVal val="1"/>
                                          </p:val>
                                        </p:tav>
                                      </p:tavLst>
                                    </p:anim>
                                  </p:childTnLst>
                                </p:cTn>
                              </p:par>
                              <p:par>
                                <p:cTn id="268" presetID="2" presetClass="exit" presetSubtype="1" fill="hold" grpId="2" nodeType="withEffect">
                                  <p:stCondLst>
                                    <p:cond delay="0"/>
                                  </p:stCondLst>
                                  <p:childTnLst>
                                    <p:anim calcmode="lin" valueType="num">
                                      <p:cBhvr additive="base">
                                        <p:cTn id="269" dur="4500"/>
                                        <p:tgtEl>
                                          <p:spTgt spid="12"/>
                                        </p:tgtEl>
                                        <p:attrNameLst>
                                          <p:attrName>ppt_x</p:attrName>
                                        </p:attrNameLst>
                                      </p:cBhvr>
                                      <p:tavLst>
                                        <p:tav tm="0">
                                          <p:val>
                                            <p:strVal val="ppt_x"/>
                                          </p:val>
                                        </p:tav>
                                        <p:tav tm="100000">
                                          <p:val>
                                            <p:strVal val="ppt_x"/>
                                          </p:val>
                                        </p:tav>
                                      </p:tavLst>
                                    </p:anim>
                                    <p:anim calcmode="lin" valueType="num">
                                      <p:cBhvr additive="base">
                                        <p:cTn id="270" dur="4500"/>
                                        <p:tgtEl>
                                          <p:spTgt spid="12"/>
                                        </p:tgtEl>
                                        <p:attrNameLst>
                                          <p:attrName>ppt_y</p:attrName>
                                        </p:attrNameLst>
                                      </p:cBhvr>
                                      <p:tavLst>
                                        <p:tav tm="0">
                                          <p:val>
                                            <p:strVal val="ppt_y"/>
                                          </p:val>
                                        </p:tav>
                                        <p:tav tm="100000">
                                          <p:val>
                                            <p:strVal val="0-ppt_h/2"/>
                                          </p:val>
                                        </p:tav>
                                      </p:tavLst>
                                    </p:anim>
                                    <p:set>
                                      <p:cBhvr>
                                        <p:cTn id="271" dur="1" fill="hold">
                                          <p:stCondLst>
                                            <p:cond delay="4499"/>
                                          </p:stCondLst>
                                        </p:cTn>
                                        <p:tgtEl>
                                          <p:spTgt spid="12"/>
                                        </p:tgtEl>
                                        <p:attrNameLst>
                                          <p:attrName>style.visibility</p:attrName>
                                        </p:attrNameLst>
                                      </p:cBhvr>
                                      <p:to>
                                        <p:strVal val="hidden"/>
                                      </p:to>
                                    </p:set>
                                  </p:childTnLst>
                                </p:cTn>
                              </p:par>
                              <p:par>
                                <p:cTn id="272" presetID="2" presetClass="entr" presetSubtype="4" fill="hold" grpId="0" nodeType="withEffect">
                                  <p:stCondLst>
                                    <p:cond delay="0"/>
                                  </p:stCondLst>
                                  <p:childTnLst>
                                    <p:set>
                                      <p:cBhvr>
                                        <p:cTn id="273" dur="1" fill="hold">
                                          <p:stCondLst>
                                            <p:cond delay="0"/>
                                          </p:stCondLst>
                                        </p:cTn>
                                        <p:tgtEl>
                                          <p:spTgt spid="10"/>
                                        </p:tgtEl>
                                        <p:attrNameLst>
                                          <p:attrName>style.visibility</p:attrName>
                                        </p:attrNameLst>
                                      </p:cBhvr>
                                      <p:to>
                                        <p:strVal val="visible"/>
                                      </p:to>
                                    </p:set>
                                    <p:anim calcmode="lin" valueType="num">
                                      <p:cBhvr additive="base">
                                        <p:cTn id="274" dur="4000" fill="hold"/>
                                        <p:tgtEl>
                                          <p:spTgt spid="10"/>
                                        </p:tgtEl>
                                        <p:attrNameLst>
                                          <p:attrName>ppt_x</p:attrName>
                                        </p:attrNameLst>
                                      </p:cBhvr>
                                      <p:tavLst>
                                        <p:tav tm="0">
                                          <p:val>
                                            <p:strVal val="#ppt_x"/>
                                          </p:val>
                                        </p:tav>
                                        <p:tav tm="100000">
                                          <p:val>
                                            <p:strVal val="#ppt_x"/>
                                          </p:val>
                                        </p:tav>
                                      </p:tavLst>
                                    </p:anim>
                                    <p:anim calcmode="lin" valueType="num">
                                      <p:cBhvr additive="base">
                                        <p:cTn id="275" dur="4000" fill="hold"/>
                                        <p:tgtEl>
                                          <p:spTgt spid="10"/>
                                        </p:tgtEl>
                                        <p:attrNameLst>
                                          <p:attrName>ppt_y</p:attrName>
                                        </p:attrNameLst>
                                      </p:cBhvr>
                                      <p:tavLst>
                                        <p:tav tm="0">
                                          <p:val>
                                            <p:strVal val="1+#ppt_h/2"/>
                                          </p:val>
                                        </p:tav>
                                        <p:tav tm="100000">
                                          <p:val>
                                            <p:strVal val="#ppt_y"/>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10"/>
                                        </p:tgtEl>
                                        <p:attrNameLst>
                                          <p:attrName>style.visibility</p:attrName>
                                        </p:attrNameLst>
                                      </p:cBhvr>
                                      <p:to>
                                        <p:strVal val="visible"/>
                                      </p:to>
                                    </p:set>
                                    <p:anim calcmode="lin" valueType="num">
                                      <p:cBhvr>
                                        <p:cTn id="278" dur="4000" fill="hold"/>
                                        <p:tgtEl>
                                          <p:spTgt spid="10"/>
                                        </p:tgtEl>
                                        <p:attrNameLst>
                                          <p:attrName>ppt_w</p:attrName>
                                        </p:attrNameLst>
                                      </p:cBhvr>
                                      <p:tavLst>
                                        <p:tav tm="0">
                                          <p:val>
                                            <p:strVal val="#ppt_w"/>
                                          </p:val>
                                        </p:tav>
                                        <p:tav tm="100000">
                                          <p:val>
                                            <p:strVal val="#ppt_w"/>
                                          </p:val>
                                        </p:tav>
                                      </p:tavLst>
                                    </p:anim>
                                    <p:anim calcmode="lin" valueType="num">
                                      <p:cBhvr>
                                        <p:cTn id="279" dur="4000" fill="hold"/>
                                        <p:tgtEl>
                                          <p:spTgt spid="10"/>
                                        </p:tgtEl>
                                        <p:attrNameLst>
                                          <p:attrName>ppt_h</p:attrName>
                                        </p:attrNameLst>
                                      </p:cBhvr>
                                      <p:tavLst>
                                        <p:tav tm="0" fmla="#ppt_h*sin(2.5*pi*$)">
                                          <p:val>
                                            <p:fltVal val="0"/>
                                          </p:val>
                                        </p:tav>
                                        <p:tav tm="100000">
                                          <p:val>
                                            <p:fltVal val="1"/>
                                          </p:val>
                                        </p:tav>
                                      </p:tavLst>
                                    </p:anim>
                                  </p:childTnLst>
                                </p:cTn>
                              </p:par>
                              <p:par>
                                <p:cTn id="280" presetID="2" presetClass="exit" presetSubtype="1" fill="hold" grpId="2" nodeType="withEffect">
                                  <p:stCondLst>
                                    <p:cond delay="0"/>
                                  </p:stCondLst>
                                  <p:childTnLst>
                                    <p:anim calcmode="lin" valueType="num">
                                      <p:cBhvr additive="base">
                                        <p:cTn id="281" dur="4500"/>
                                        <p:tgtEl>
                                          <p:spTgt spid="10"/>
                                        </p:tgtEl>
                                        <p:attrNameLst>
                                          <p:attrName>ppt_x</p:attrName>
                                        </p:attrNameLst>
                                      </p:cBhvr>
                                      <p:tavLst>
                                        <p:tav tm="0">
                                          <p:val>
                                            <p:strVal val="ppt_x"/>
                                          </p:val>
                                        </p:tav>
                                        <p:tav tm="100000">
                                          <p:val>
                                            <p:strVal val="ppt_x"/>
                                          </p:val>
                                        </p:tav>
                                      </p:tavLst>
                                    </p:anim>
                                    <p:anim calcmode="lin" valueType="num">
                                      <p:cBhvr additive="base">
                                        <p:cTn id="282" dur="4500"/>
                                        <p:tgtEl>
                                          <p:spTgt spid="10"/>
                                        </p:tgtEl>
                                        <p:attrNameLst>
                                          <p:attrName>ppt_y</p:attrName>
                                        </p:attrNameLst>
                                      </p:cBhvr>
                                      <p:tavLst>
                                        <p:tav tm="0">
                                          <p:val>
                                            <p:strVal val="ppt_y"/>
                                          </p:val>
                                        </p:tav>
                                        <p:tav tm="100000">
                                          <p:val>
                                            <p:strVal val="0-ppt_h/2"/>
                                          </p:val>
                                        </p:tav>
                                      </p:tavLst>
                                    </p:anim>
                                    <p:set>
                                      <p:cBhvr>
                                        <p:cTn id="283" dur="1" fill="hold">
                                          <p:stCondLst>
                                            <p:cond delay="4499"/>
                                          </p:stCondLst>
                                        </p:cTn>
                                        <p:tgtEl>
                                          <p:spTgt spid="10"/>
                                        </p:tgtEl>
                                        <p:attrNameLst>
                                          <p:attrName>style.visibility</p:attrName>
                                        </p:attrNameLst>
                                      </p:cBhvr>
                                      <p:to>
                                        <p:strVal val="hidden"/>
                                      </p:to>
                                    </p:set>
                                  </p:childTnLst>
                                </p:cTn>
                              </p:par>
                              <p:par>
                                <p:cTn id="284" presetID="2" presetClass="entr" presetSubtype="4" fill="hold" grpId="0" nodeType="withEffect">
                                  <p:stCondLst>
                                    <p:cond delay="0"/>
                                  </p:stCondLst>
                                  <p:childTnLst>
                                    <p:set>
                                      <p:cBhvr>
                                        <p:cTn id="285" dur="1" fill="hold">
                                          <p:stCondLst>
                                            <p:cond delay="0"/>
                                          </p:stCondLst>
                                        </p:cTn>
                                        <p:tgtEl>
                                          <p:spTgt spid="11"/>
                                        </p:tgtEl>
                                        <p:attrNameLst>
                                          <p:attrName>style.visibility</p:attrName>
                                        </p:attrNameLst>
                                      </p:cBhvr>
                                      <p:to>
                                        <p:strVal val="visible"/>
                                      </p:to>
                                    </p:set>
                                    <p:anim calcmode="lin" valueType="num">
                                      <p:cBhvr additive="base">
                                        <p:cTn id="286" dur="4000" fill="hold"/>
                                        <p:tgtEl>
                                          <p:spTgt spid="11"/>
                                        </p:tgtEl>
                                        <p:attrNameLst>
                                          <p:attrName>ppt_x</p:attrName>
                                        </p:attrNameLst>
                                      </p:cBhvr>
                                      <p:tavLst>
                                        <p:tav tm="0">
                                          <p:val>
                                            <p:strVal val="#ppt_x"/>
                                          </p:val>
                                        </p:tav>
                                        <p:tav tm="100000">
                                          <p:val>
                                            <p:strVal val="#ppt_x"/>
                                          </p:val>
                                        </p:tav>
                                      </p:tavLst>
                                    </p:anim>
                                    <p:anim calcmode="lin" valueType="num">
                                      <p:cBhvr additive="base">
                                        <p:cTn id="287" dur="4000" fill="hold"/>
                                        <p:tgtEl>
                                          <p:spTgt spid="11"/>
                                        </p:tgtEl>
                                        <p:attrNameLst>
                                          <p:attrName>ppt_y</p:attrName>
                                        </p:attrNameLst>
                                      </p:cBhvr>
                                      <p:tavLst>
                                        <p:tav tm="0">
                                          <p:val>
                                            <p:strVal val="1+#ppt_h/2"/>
                                          </p:val>
                                        </p:tav>
                                        <p:tav tm="100000">
                                          <p:val>
                                            <p:strVal val="#ppt_y"/>
                                          </p:val>
                                        </p:tav>
                                      </p:tavLst>
                                    </p:anim>
                                  </p:childTnLst>
                                </p:cTn>
                              </p:par>
                              <p:par>
                                <p:cTn id="288" presetID="19" presetClass="entr" presetSubtype="5" fill="hold" grpId="1" nodeType="withEffect">
                                  <p:stCondLst>
                                    <p:cond delay="0"/>
                                  </p:stCondLst>
                                  <p:childTnLst>
                                    <p:set>
                                      <p:cBhvr>
                                        <p:cTn id="289" dur="1" fill="hold">
                                          <p:stCondLst>
                                            <p:cond delay="0"/>
                                          </p:stCondLst>
                                        </p:cTn>
                                        <p:tgtEl>
                                          <p:spTgt spid="11"/>
                                        </p:tgtEl>
                                        <p:attrNameLst>
                                          <p:attrName>style.visibility</p:attrName>
                                        </p:attrNameLst>
                                      </p:cBhvr>
                                      <p:to>
                                        <p:strVal val="visible"/>
                                      </p:to>
                                    </p:set>
                                    <p:anim calcmode="lin" valueType="num">
                                      <p:cBhvr>
                                        <p:cTn id="290" dur="4000" fill="hold"/>
                                        <p:tgtEl>
                                          <p:spTgt spid="11"/>
                                        </p:tgtEl>
                                        <p:attrNameLst>
                                          <p:attrName>ppt_w</p:attrName>
                                        </p:attrNameLst>
                                      </p:cBhvr>
                                      <p:tavLst>
                                        <p:tav tm="0">
                                          <p:val>
                                            <p:strVal val="#ppt_w"/>
                                          </p:val>
                                        </p:tav>
                                        <p:tav tm="100000">
                                          <p:val>
                                            <p:strVal val="#ppt_w"/>
                                          </p:val>
                                        </p:tav>
                                      </p:tavLst>
                                    </p:anim>
                                    <p:anim calcmode="lin" valueType="num">
                                      <p:cBhvr>
                                        <p:cTn id="291" dur="4000" fill="hold"/>
                                        <p:tgtEl>
                                          <p:spTgt spid="11"/>
                                        </p:tgtEl>
                                        <p:attrNameLst>
                                          <p:attrName>ppt_h</p:attrName>
                                        </p:attrNameLst>
                                      </p:cBhvr>
                                      <p:tavLst>
                                        <p:tav tm="0" fmla="#ppt_h*sin(2.5*pi*$)">
                                          <p:val>
                                            <p:fltVal val="0"/>
                                          </p:val>
                                        </p:tav>
                                        <p:tav tm="100000">
                                          <p:val>
                                            <p:fltVal val="1"/>
                                          </p:val>
                                        </p:tav>
                                      </p:tavLst>
                                    </p:anim>
                                  </p:childTnLst>
                                </p:cTn>
                              </p:par>
                              <p:par>
                                <p:cTn id="292" presetID="2" presetClass="exit" presetSubtype="1" fill="hold" grpId="2" nodeType="withEffect">
                                  <p:stCondLst>
                                    <p:cond delay="0"/>
                                  </p:stCondLst>
                                  <p:childTnLst>
                                    <p:anim calcmode="lin" valueType="num">
                                      <p:cBhvr additive="base">
                                        <p:cTn id="293" dur="4500"/>
                                        <p:tgtEl>
                                          <p:spTgt spid="11"/>
                                        </p:tgtEl>
                                        <p:attrNameLst>
                                          <p:attrName>ppt_x</p:attrName>
                                        </p:attrNameLst>
                                      </p:cBhvr>
                                      <p:tavLst>
                                        <p:tav tm="0">
                                          <p:val>
                                            <p:strVal val="ppt_x"/>
                                          </p:val>
                                        </p:tav>
                                        <p:tav tm="100000">
                                          <p:val>
                                            <p:strVal val="ppt_x"/>
                                          </p:val>
                                        </p:tav>
                                      </p:tavLst>
                                    </p:anim>
                                    <p:anim calcmode="lin" valueType="num">
                                      <p:cBhvr additive="base">
                                        <p:cTn id="294" dur="4500"/>
                                        <p:tgtEl>
                                          <p:spTgt spid="11"/>
                                        </p:tgtEl>
                                        <p:attrNameLst>
                                          <p:attrName>ppt_y</p:attrName>
                                        </p:attrNameLst>
                                      </p:cBhvr>
                                      <p:tavLst>
                                        <p:tav tm="0">
                                          <p:val>
                                            <p:strVal val="ppt_y"/>
                                          </p:val>
                                        </p:tav>
                                        <p:tav tm="100000">
                                          <p:val>
                                            <p:strVal val="0-ppt_h/2"/>
                                          </p:val>
                                        </p:tav>
                                      </p:tavLst>
                                    </p:anim>
                                    <p:set>
                                      <p:cBhvr>
                                        <p:cTn id="295" dur="1" fill="hold">
                                          <p:stCondLst>
                                            <p:cond delay="4499"/>
                                          </p:stCondLst>
                                        </p:cTn>
                                        <p:tgtEl>
                                          <p:spTgt spid="11"/>
                                        </p:tgtEl>
                                        <p:attrNameLst>
                                          <p:attrName>style.visibility</p:attrName>
                                        </p:attrNameLst>
                                      </p:cBhvr>
                                      <p:to>
                                        <p:strVal val="hidden"/>
                                      </p:to>
                                    </p:set>
                                  </p:childTnLst>
                                </p:cTn>
                              </p:par>
                              <p:par>
                                <p:cTn id="296" presetID="23" presetClass="entr" presetSubtype="272" fill="hold" nodeType="withEffect">
                                  <p:stCondLst>
                                    <p:cond delay="0"/>
                                  </p:stCondLst>
                                  <p:childTnLst>
                                    <p:set>
                                      <p:cBhvr>
                                        <p:cTn id="297" dur="1" fill="hold">
                                          <p:stCondLst>
                                            <p:cond delay="0"/>
                                          </p:stCondLst>
                                        </p:cTn>
                                        <p:tgtEl>
                                          <p:spTgt spid="37"/>
                                        </p:tgtEl>
                                        <p:attrNameLst>
                                          <p:attrName>style.visibility</p:attrName>
                                        </p:attrNameLst>
                                      </p:cBhvr>
                                      <p:to>
                                        <p:strVal val="visible"/>
                                      </p:to>
                                    </p:set>
                                    <p:anim calcmode="lin" valueType="num">
                                      <p:cBhvr>
                                        <p:cTn id="298" dur="4500" fill="hold"/>
                                        <p:tgtEl>
                                          <p:spTgt spid="37"/>
                                        </p:tgtEl>
                                        <p:attrNameLst>
                                          <p:attrName>ppt_w</p:attrName>
                                        </p:attrNameLst>
                                      </p:cBhvr>
                                      <p:tavLst>
                                        <p:tav tm="0">
                                          <p:val>
                                            <p:strVal val="2/3*#ppt_w"/>
                                          </p:val>
                                        </p:tav>
                                        <p:tav tm="100000">
                                          <p:val>
                                            <p:strVal val="#ppt_w"/>
                                          </p:val>
                                        </p:tav>
                                      </p:tavLst>
                                    </p:anim>
                                    <p:anim calcmode="lin" valueType="num">
                                      <p:cBhvr>
                                        <p:cTn id="299" dur="4500" fill="hold"/>
                                        <p:tgtEl>
                                          <p:spTgt spid="37"/>
                                        </p:tgtEl>
                                        <p:attrNameLst>
                                          <p:attrName>ppt_h</p:attrName>
                                        </p:attrNameLst>
                                      </p:cBhvr>
                                      <p:tavLst>
                                        <p:tav tm="0">
                                          <p:val>
                                            <p:strVal val="2/3*#ppt_h"/>
                                          </p:val>
                                        </p:tav>
                                        <p:tav tm="100000">
                                          <p:val>
                                            <p:strVal val="#ppt_h"/>
                                          </p:val>
                                        </p:tav>
                                      </p:tavLst>
                                    </p:anim>
                                  </p:childTnLst>
                                </p:cTn>
                              </p:par>
                              <p:par>
                                <p:cTn id="300" presetID="4" presetClass="entr" presetSubtype="32" fill="hold" nodeType="withEffect">
                                  <p:stCondLst>
                                    <p:cond delay="0"/>
                                  </p:stCondLst>
                                  <p:childTnLst>
                                    <p:set>
                                      <p:cBhvr>
                                        <p:cTn id="301" dur="1" fill="hold">
                                          <p:stCondLst>
                                            <p:cond delay="0"/>
                                          </p:stCondLst>
                                        </p:cTn>
                                        <p:tgtEl>
                                          <p:spTgt spid="37"/>
                                        </p:tgtEl>
                                        <p:attrNameLst>
                                          <p:attrName>style.visibility</p:attrName>
                                        </p:attrNameLst>
                                      </p:cBhvr>
                                      <p:to>
                                        <p:strVal val="visible"/>
                                      </p:to>
                                    </p:set>
                                    <p:animEffect transition="in" filter="box(out)">
                                      <p:cBhvr>
                                        <p:cTn id="302" dur="4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21784" y="0"/>
            <a:ext cx="9144000" cy="5143500"/>
            <a:chOff x="0" y="0"/>
            <a:chExt cx="9144000" cy="5143500"/>
          </a:xfrm>
        </p:grpSpPr>
        <p:sp>
          <p:nvSpPr>
            <p:cNvPr id="100" name="99 Rectángulo"/>
            <p:cNvSpPr/>
            <p:nvPr/>
          </p:nvSpPr>
          <p:spPr>
            <a:xfrm>
              <a:off x="4572000" y="2571750"/>
              <a:ext cx="4572000" cy="2571750"/>
            </a:xfrm>
            <a:prstGeom prst="rect">
              <a:avLst/>
            </a:prstGeom>
            <a:gradFill>
              <a:gsLst>
                <a:gs pos="32512">
                  <a:srgbClr val="ED0803">
                    <a:lumMod val="61000"/>
                  </a:srgbClr>
                </a:gs>
                <a:gs pos="58000">
                  <a:srgbClr val="D81006"/>
                </a:gs>
                <a:gs pos="62934">
                  <a:srgbClr val="C00000">
                    <a:lumMod val="91000"/>
                  </a:srgbClr>
                </a:gs>
                <a:gs pos="100000">
                  <a:srgbClr val="C00000">
                    <a:lumMod val="75000"/>
                  </a:srgbClr>
                </a:gs>
                <a:gs pos="67000">
                  <a:srgbClr val="F31207"/>
                </a:gs>
                <a:gs pos="10000">
                  <a:srgbClr val="FF00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flipH="1">
              <a:off x="4572000" y="0"/>
              <a:ext cx="4572000" cy="2571750"/>
            </a:xfrm>
            <a:prstGeom prst="rect">
              <a:avLst/>
            </a:prstGeom>
            <a:gradFill flip="none" rotWithShape="1">
              <a:gsLst>
                <a:gs pos="32512">
                  <a:srgbClr val="ED0803">
                    <a:lumMod val="61000"/>
                  </a:srgbClr>
                </a:gs>
                <a:gs pos="58000">
                  <a:srgbClr val="D81006"/>
                </a:gs>
                <a:gs pos="62934">
                  <a:srgbClr val="C00000">
                    <a:lumMod val="91000"/>
                  </a:srgbClr>
                </a:gs>
                <a:gs pos="100000">
                  <a:srgbClr val="C00000">
                    <a:lumMod val="75000"/>
                  </a:srgbClr>
                </a:gs>
                <a:gs pos="67000">
                  <a:srgbClr val="F31207"/>
                </a:gs>
                <a:gs pos="10000">
                  <a:srgbClr val="FF000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flipH="1">
              <a:off x="0" y="2571750"/>
              <a:ext cx="4572000" cy="2571750"/>
            </a:xfrm>
            <a:prstGeom prst="rect">
              <a:avLst/>
            </a:prstGeom>
            <a:gradFill>
              <a:gsLst>
                <a:gs pos="32512">
                  <a:srgbClr val="ED0803">
                    <a:lumMod val="61000"/>
                  </a:srgbClr>
                </a:gs>
                <a:gs pos="58000">
                  <a:srgbClr val="D81006"/>
                </a:gs>
                <a:gs pos="62934">
                  <a:srgbClr val="C00000">
                    <a:lumMod val="91000"/>
                  </a:srgbClr>
                </a:gs>
                <a:gs pos="100000">
                  <a:srgbClr val="C00000">
                    <a:lumMod val="75000"/>
                  </a:srgbClr>
                </a:gs>
                <a:gs pos="67000">
                  <a:srgbClr val="F31207"/>
                </a:gs>
                <a:gs pos="10000">
                  <a:srgbClr val="FF00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0800000">
              <a:off x="0" y="0"/>
              <a:ext cx="4572000" cy="2571750"/>
            </a:xfrm>
            <a:prstGeom prst="rect">
              <a:avLst/>
            </a:prstGeom>
            <a:gradFill>
              <a:gsLst>
                <a:gs pos="32512">
                  <a:srgbClr val="ED0803">
                    <a:lumMod val="61000"/>
                  </a:srgbClr>
                </a:gs>
                <a:gs pos="58000">
                  <a:srgbClr val="D81006"/>
                </a:gs>
                <a:gs pos="62934">
                  <a:srgbClr val="C00000">
                    <a:lumMod val="91000"/>
                  </a:srgbClr>
                </a:gs>
                <a:gs pos="100000">
                  <a:srgbClr val="C00000">
                    <a:lumMod val="75000"/>
                  </a:srgbClr>
                </a:gs>
                <a:gs pos="67000">
                  <a:srgbClr val="F31207"/>
                </a:gs>
                <a:gs pos="10000">
                  <a:srgbClr val="FF0000"/>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4" name="93 Imagen" descr="TOMATES"/>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36000"/>
            <a:ext cx="9144000" cy="5143500"/>
          </a:xfrm>
          <a:prstGeom prst="rect">
            <a:avLst/>
          </a:prstGeom>
          <a:noFill/>
          <a:ln>
            <a:noFill/>
          </a:ln>
        </p:spPr>
      </p:pic>
      <p:sp>
        <p:nvSpPr>
          <p:cNvPr id="3" name="2 Rectángulo"/>
          <p:cNvSpPr/>
          <p:nvPr/>
        </p:nvSpPr>
        <p:spPr>
          <a:xfrm>
            <a:off x="701609"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1052413"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50804"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701609"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1403218"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409513"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760317"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4058708"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409513"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5111122"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3707904"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2537305"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2888109"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a:off x="2186500"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a:off x="2537305"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3238914"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1835696"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8117417"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a:off x="8468221"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a:off x="7766612"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8117417"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8819026"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7415808"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6281721" y="2571751"/>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6632525"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5930916" y="3234010"/>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a:off x="6281721" y="3888433"/>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a:off x="6983330" y="3863635"/>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5580112" y="3886657"/>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flipV="1">
            <a:off x="8115101"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flipV="1">
            <a:off x="7764297"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flipV="1">
            <a:off x="8465906"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flipH="1" flipV="1">
            <a:off x="8115101"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flipV="1">
            <a:off x="7413492"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flipV="1">
            <a:off x="8816710"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flipV="1">
            <a:off x="4407197"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flipH="1" flipV="1">
            <a:off x="4056393"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flipV="1">
            <a:off x="4758002"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flipH="1" flipV="1">
            <a:off x="4407197"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flipV="1">
            <a:off x="3705588"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flipH="1" flipV="1">
            <a:off x="5108806"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flipH="1" flipV="1">
            <a:off x="6279405"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flipH="1" flipV="1">
            <a:off x="5928601"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flipH="1" flipV="1">
            <a:off x="6630210"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flipV="1">
            <a:off x="6279405"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flipH="1" flipV="1">
            <a:off x="557779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flipH="1" flipV="1">
            <a:off x="6981014"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flipH="1" flipV="1">
            <a:off x="699293"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flipH="1" flipV="1">
            <a:off x="348489"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flipH="1" flipV="1">
            <a:off x="1050098"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flipH="1" flipV="1">
            <a:off x="699293"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flipH="1" flipV="1">
            <a:off x="-2316"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flipH="1" flipV="1">
            <a:off x="1400902"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flipH="1" flipV="1">
            <a:off x="2534989" y="1872208"/>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flipV="1">
            <a:off x="2184185"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flipH="1" flipV="1">
            <a:off x="2885794" y="1209949"/>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flipH="1" flipV="1">
            <a:off x="2534989" y="555526"/>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flipH="1" flipV="1">
            <a:off x="1833380" y="580324"/>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flipH="1" flipV="1">
            <a:off x="3236598" y="557302"/>
            <a:ext cx="324974" cy="654422"/>
          </a:xfrm>
          <a:prstGeom prst="rect">
            <a:avLst/>
          </a:prstGeom>
          <a:gradFill>
            <a:gsLst>
              <a:gs pos="0">
                <a:srgbClr val="FF0000">
                  <a:alpha val="68000"/>
                </a:srgbClr>
              </a:gs>
              <a:gs pos="51672">
                <a:schemeClr val="tx1">
                  <a:alpha val="81000"/>
                </a:schemeClr>
              </a:gs>
              <a:gs pos="93000">
                <a:srgbClr val="33CC33">
                  <a:alpha val="53000"/>
                </a:srgbClr>
              </a:gs>
            </a:gsLst>
            <a:lin ang="5400000" scaled="0"/>
          </a:gradFill>
          <a:ln>
            <a:noFill/>
          </a:ln>
          <a:scene3d>
            <a:camera prst="obliqueTopRight"/>
            <a:lightRig rig="flat" dir="t"/>
          </a:scene3d>
          <a:sp3d extrusionH="19050" prstMaterial="metal">
            <a:bevelT w="393700" prst="coolSlant"/>
            <a:bevelB w="152400"/>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a:off x="0" y="-164554"/>
            <a:ext cx="9252520" cy="530805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84060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5"/>
                                        </p:tgtEl>
                                        <p:attrNameLst>
                                          <p:attrName>style.opacity</p:attrName>
                                        </p:attrNameLst>
                                      </p:cBhvr>
                                      <p:to>
                                        <p:strVal val="0"/>
                                      </p:to>
                                    </p:set>
                                    <p:animEffect filter="image" prLst="opacity: 0">
                                      <p:cBhvr rctx="IE">
                                        <p:cTn id="7" dur="indefinite"/>
                                        <p:tgtEl>
                                          <p:spTgt spid="95"/>
                                        </p:tgtEl>
                                      </p:cBhvr>
                                    </p:animEffect>
                                  </p:childTnLst>
                                </p:cTn>
                              </p:par>
                              <p:par>
                                <p:cTn id="8" presetID="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 calcmode="lin" valueType="num">
                                      <p:cBhvr additive="base">
                                        <p:cTn id="10" dur="4000" fill="hold"/>
                                        <p:tgtEl>
                                          <p:spTgt spid="81"/>
                                        </p:tgtEl>
                                        <p:attrNameLst>
                                          <p:attrName>ppt_x</p:attrName>
                                        </p:attrNameLst>
                                      </p:cBhvr>
                                      <p:tavLst>
                                        <p:tav tm="0">
                                          <p:val>
                                            <p:strVal val="#ppt_x"/>
                                          </p:val>
                                        </p:tav>
                                        <p:tav tm="100000">
                                          <p:val>
                                            <p:strVal val="#ppt_x"/>
                                          </p:val>
                                        </p:tav>
                                      </p:tavLst>
                                    </p:anim>
                                    <p:anim calcmode="lin" valueType="num">
                                      <p:cBhvr additive="base">
                                        <p:cTn id="11" dur="4000" fill="hold"/>
                                        <p:tgtEl>
                                          <p:spTgt spid="81"/>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81"/>
                                        </p:tgtEl>
                                        <p:attrNameLst>
                                          <p:attrName>style.visibility</p:attrName>
                                        </p:attrNameLst>
                                      </p:cBhvr>
                                      <p:to>
                                        <p:strVal val="visible"/>
                                      </p:to>
                                    </p:set>
                                    <p:anim calcmode="lin" valueType="num">
                                      <p:cBhvr>
                                        <p:cTn id="14" dur="4000" fill="hold"/>
                                        <p:tgtEl>
                                          <p:spTgt spid="81"/>
                                        </p:tgtEl>
                                        <p:attrNameLst>
                                          <p:attrName>ppt_w</p:attrName>
                                        </p:attrNameLst>
                                      </p:cBhvr>
                                      <p:tavLst>
                                        <p:tav tm="0">
                                          <p:val>
                                            <p:strVal val="#ppt_w"/>
                                          </p:val>
                                        </p:tav>
                                        <p:tav tm="100000">
                                          <p:val>
                                            <p:strVal val="#ppt_w"/>
                                          </p:val>
                                        </p:tav>
                                      </p:tavLst>
                                    </p:anim>
                                    <p:anim calcmode="lin" valueType="num">
                                      <p:cBhvr>
                                        <p:cTn id="15" dur="4000" fill="hold"/>
                                        <p:tgtEl>
                                          <p:spTgt spid="81"/>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500"/>
                                        <p:tgtEl>
                                          <p:spTgt spid="81"/>
                                        </p:tgtEl>
                                        <p:attrNameLst>
                                          <p:attrName>ppt_x</p:attrName>
                                        </p:attrNameLst>
                                      </p:cBhvr>
                                      <p:tavLst>
                                        <p:tav tm="0">
                                          <p:val>
                                            <p:strVal val="ppt_x"/>
                                          </p:val>
                                        </p:tav>
                                        <p:tav tm="100000">
                                          <p:val>
                                            <p:strVal val="ppt_x"/>
                                          </p:val>
                                        </p:tav>
                                      </p:tavLst>
                                    </p:anim>
                                    <p:anim calcmode="lin" valueType="num">
                                      <p:cBhvr additive="base">
                                        <p:cTn id="18" dur="4500"/>
                                        <p:tgtEl>
                                          <p:spTgt spid="81"/>
                                        </p:tgtEl>
                                        <p:attrNameLst>
                                          <p:attrName>ppt_y</p:attrName>
                                        </p:attrNameLst>
                                      </p:cBhvr>
                                      <p:tavLst>
                                        <p:tav tm="0">
                                          <p:val>
                                            <p:strVal val="ppt_y"/>
                                          </p:val>
                                        </p:tav>
                                        <p:tav tm="100000">
                                          <p:val>
                                            <p:strVal val="1+ppt_h/2"/>
                                          </p:val>
                                        </p:tav>
                                      </p:tavLst>
                                    </p:anim>
                                    <p:set>
                                      <p:cBhvr>
                                        <p:cTn id="19" dur="1" fill="hold">
                                          <p:stCondLst>
                                            <p:cond delay="4499"/>
                                          </p:stCondLst>
                                        </p:cTn>
                                        <p:tgtEl>
                                          <p:spTgt spid="81"/>
                                        </p:tgtEl>
                                        <p:attrNameLst>
                                          <p:attrName>style.visibility</p:attrName>
                                        </p:attrNameLst>
                                      </p:cBhvr>
                                      <p:to>
                                        <p:strVal val="hidden"/>
                                      </p:to>
                                    </p:set>
                                  </p:childTnLst>
                                </p:cTn>
                              </p:par>
                              <p:par>
                                <p:cTn id="20" presetID="3" presetClass="exit" presetSubtype="10" fill="hold" grpId="3" nodeType="withEffect">
                                  <p:stCondLst>
                                    <p:cond delay="0"/>
                                  </p:stCondLst>
                                  <p:childTnLst>
                                    <p:animEffect transition="out" filter="blinds(horizontal)">
                                      <p:cBhvr>
                                        <p:cTn id="21" dur="6000"/>
                                        <p:tgtEl>
                                          <p:spTgt spid="81"/>
                                        </p:tgtEl>
                                      </p:cBhvr>
                                    </p:animEffect>
                                    <p:set>
                                      <p:cBhvr>
                                        <p:cTn id="22" dur="1" fill="hold">
                                          <p:stCondLst>
                                            <p:cond delay="5999"/>
                                          </p:stCondLst>
                                        </p:cTn>
                                        <p:tgtEl>
                                          <p:spTgt spid="81"/>
                                        </p:tgtEl>
                                        <p:attrNameLst>
                                          <p:attrName>style.visibility</p:attrName>
                                        </p:attrNameLst>
                                      </p:cBhvr>
                                      <p:to>
                                        <p:strVal val="hidden"/>
                                      </p:to>
                                    </p:set>
                                  </p:childTnLst>
                                </p:cTn>
                              </p:par>
                              <p:par>
                                <p:cTn id="23" presetID="2" presetClass="entr" presetSubtype="1"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 calcmode="lin" valueType="num">
                                      <p:cBhvr additive="base">
                                        <p:cTn id="25" dur="4000" fill="hold"/>
                                        <p:tgtEl>
                                          <p:spTgt spid="87"/>
                                        </p:tgtEl>
                                        <p:attrNameLst>
                                          <p:attrName>ppt_x</p:attrName>
                                        </p:attrNameLst>
                                      </p:cBhvr>
                                      <p:tavLst>
                                        <p:tav tm="0">
                                          <p:val>
                                            <p:strVal val="#ppt_x"/>
                                          </p:val>
                                        </p:tav>
                                        <p:tav tm="100000">
                                          <p:val>
                                            <p:strVal val="#ppt_x"/>
                                          </p:val>
                                        </p:tav>
                                      </p:tavLst>
                                    </p:anim>
                                    <p:anim calcmode="lin" valueType="num">
                                      <p:cBhvr additive="base">
                                        <p:cTn id="26" dur="4000" fill="hold"/>
                                        <p:tgtEl>
                                          <p:spTgt spid="87"/>
                                        </p:tgtEl>
                                        <p:attrNameLst>
                                          <p:attrName>ppt_y</p:attrName>
                                        </p:attrNameLst>
                                      </p:cBhvr>
                                      <p:tavLst>
                                        <p:tav tm="0">
                                          <p:val>
                                            <p:strVal val="0-#ppt_h/2"/>
                                          </p:val>
                                        </p:tav>
                                        <p:tav tm="100000">
                                          <p:val>
                                            <p:strVal val="#ppt_y"/>
                                          </p:val>
                                        </p:tav>
                                      </p:tavLst>
                                    </p:anim>
                                  </p:childTnLst>
                                </p:cTn>
                              </p:par>
                              <p:par>
                                <p:cTn id="27" presetID="19" presetClass="entr" presetSubtype="5" fill="hold" grpId="1" nodeType="withEffect">
                                  <p:stCondLst>
                                    <p:cond delay="0"/>
                                  </p:stCondLst>
                                  <p:childTnLst>
                                    <p:set>
                                      <p:cBhvr>
                                        <p:cTn id="28" dur="1" fill="hold">
                                          <p:stCondLst>
                                            <p:cond delay="0"/>
                                          </p:stCondLst>
                                        </p:cTn>
                                        <p:tgtEl>
                                          <p:spTgt spid="87"/>
                                        </p:tgtEl>
                                        <p:attrNameLst>
                                          <p:attrName>style.visibility</p:attrName>
                                        </p:attrNameLst>
                                      </p:cBhvr>
                                      <p:to>
                                        <p:strVal val="visible"/>
                                      </p:to>
                                    </p:set>
                                    <p:anim calcmode="lin" valueType="num">
                                      <p:cBhvr>
                                        <p:cTn id="29" dur="4000" fill="hold"/>
                                        <p:tgtEl>
                                          <p:spTgt spid="87"/>
                                        </p:tgtEl>
                                        <p:attrNameLst>
                                          <p:attrName>ppt_w</p:attrName>
                                        </p:attrNameLst>
                                      </p:cBhvr>
                                      <p:tavLst>
                                        <p:tav tm="0">
                                          <p:val>
                                            <p:strVal val="#ppt_w"/>
                                          </p:val>
                                        </p:tav>
                                        <p:tav tm="100000">
                                          <p:val>
                                            <p:strVal val="#ppt_w"/>
                                          </p:val>
                                        </p:tav>
                                      </p:tavLst>
                                    </p:anim>
                                    <p:anim calcmode="lin" valueType="num">
                                      <p:cBhvr>
                                        <p:cTn id="30" dur="4000" fill="hold"/>
                                        <p:tgtEl>
                                          <p:spTgt spid="87"/>
                                        </p:tgtEl>
                                        <p:attrNameLst>
                                          <p:attrName>ppt_h</p:attrName>
                                        </p:attrNameLst>
                                      </p:cBhvr>
                                      <p:tavLst>
                                        <p:tav tm="0" fmla="#ppt_h*sin(2.5*pi*$)">
                                          <p:val>
                                            <p:fltVal val="0"/>
                                          </p:val>
                                        </p:tav>
                                        <p:tav tm="100000">
                                          <p:val>
                                            <p:fltVal val="1"/>
                                          </p:val>
                                        </p:tav>
                                      </p:tavLst>
                                    </p:anim>
                                  </p:childTnLst>
                                </p:cTn>
                              </p:par>
                              <p:par>
                                <p:cTn id="31" presetID="2" presetClass="exit" presetSubtype="4" fill="hold" grpId="2" nodeType="withEffect">
                                  <p:stCondLst>
                                    <p:cond delay="0"/>
                                  </p:stCondLst>
                                  <p:childTnLst>
                                    <p:anim calcmode="lin" valueType="num">
                                      <p:cBhvr additive="base">
                                        <p:cTn id="32" dur="4500"/>
                                        <p:tgtEl>
                                          <p:spTgt spid="87"/>
                                        </p:tgtEl>
                                        <p:attrNameLst>
                                          <p:attrName>ppt_x</p:attrName>
                                        </p:attrNameLst>
                                      </p:cBhvr>
                                      <p:tavLst>
                                        <p:tav tm="0">
                                          <p:val>
                                            <p:strVal val="ppt_x"/>
                                          </p:val>
                                        </p:tav>
                                        <p:tav tm="100000">
                                          <p:val>
                                            <p:strVal val="ppt_x"/>
                                          </p:val>
                                        </p:tav>
                                      </p:tavLst>
                                    </p:anim>
                                    <p:anim calcmode="lin" valueType="num">
                                      <p:cBhvr additive="base">
                                        <p:cTn id="33" dur="4500"/>
                                        <p:tgtEl>
                                          <p:spTgt spid="87"/>
                                        </p:tgtEl>
                                        <p:attrNameLst>
                                          <p:attrName>ppt_y</p:attrName>
                                        </p:attrNameLst>
                                      </p:cBhvr>
                                      <p:tavLst>
                                        <p:tav tm="0">
                                          <p:val>
                                            <p:strVal val="ppt_y"/>
                                          </p:val>
                                        </p:tav>
                                        <p:tav tm="100000">
                                          <p:val>
                                            <p:strVal val="1+ppt_h/2"/>
                                          </p:val>
                                        </p:tav>
                                      </p:tavLst>
                                    </p:anim>
                                    <p:set>
                                      <p:cBhvr>
                                        <p:cTn id="34" dur="1" fill="hold">
                                          <p:stCondLst>
                                            <p:cond delay="4499"/>
                                          </p:stCondLst>
                                        </p:cTn>
                                        <p:tgtEl>
                                          <p:spTgt spid="87"/>
                                        </p:tgtEl>
                                        <p:attrNameLst>
                                          <p:attrName>style.visibility</p:attrName>
                                        </p:attrNameLst>
                                      </p:cBhvr>
                                      <p:to>
                                        <p:strVal val="hidden"/>
                                      </p:to>
                                    </p:set>
                                  </p:childTnLst>
                                </p:cTn>
                              </p:par>
                              <p:par>
                                <p:cTn id="35" presetID="3" presetClass="exit" presetSubtype="10" fill="hold" grpId="3" nodeType="withEffect">
                                  <p:stCondLst>
                                    <p:cond delay="0"/>
                                  </p:stCondLst>
                                  <p:childTnLst>
                                    <p:animEffect transition="out" filter="blinds(horizontal)">
                                      <p:cBhvr>
                                        <p:cTn id="36" dur="6000"/>
                                        <p:tgtEl>
                                          <p:spTgt spid="87"/>
                                        </p:tgtEl>
                                      </p:cBhvr>
                                    </p:animEffect>
                                    <p:set>
                                      <p:cBhvr>
                                        <p:cTn id="37" dur="1" fill="hold">
                                          <p:stCondLst>
                                            <p:cond delay="5999"/>
                                          </p:stCondLst>
                                        </p:cTn>
                                        <p:tgtEl>
                                          <p:spTgt spid="87"/>
                                        </p:tgtEl>
                                        <p:attrNameLst>
                                          <p:attrName>style.visibility</p:attrName>
                                        </p:attrNameLst>
                                      </p:cBhvr>
                                      <p:to>
                                        <p:strVal val="hidden"/>
                                      </p:to>
                                    </p:set>
                                  </p:childTnLst>
                                </p:cTn>
                              </p:par>
                              <p:par>
                                <p:cTn id="38" presetID="2" presetClass="entr" presetSubtype="1" fill="hold" grpId="0" nodeType="with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additive="base">
                                        <p:cTn id="40" dur="4000" fill="hold"/>
                                        <p:tgtEl>
                                          <p:spTgt spid="69"/>
                                        </p:tgtEl>
                                        <p:attrNameLst>
                                          <p:attrName>ppt_x</p:attrName>
                                        </p:attrNameLst>
                                      </p:cBhvr>
                                      <p:tavLst>
                                        <p:tav tm="0">
                                          <p:val>
                                            <p:strVal val="#ppt_x"/>
                                          </p:val>
                                        </p:tav>
                                        <p:tav tm="100000">
                                          <p:val>
                                            <p:strVal val="#ppt_x"/>
                                          </p:val>
                                        </p:tav>
                                      </p:tavLst>
                                    </p:anim>
                                    <p:anim calcmode="lin" valueType="num">
                                      <p:cBhvr additive="base">
                                        <p:cTn id="41" dur="4000" fill="hold"/>
                                        <p:tgtEl>
                                          <p:spTgt spid="69"/>
                                        </p:tgtEl>
                                        <p:attrNameLst>
                                          <p:attrName>ppt_y</p:attrName>
                                        </p:attrNameLst>
                                      </p:cBhvr>
                                      <p:tavLst>
                                        <p:tav tm="0">
                                          <p:val>
                                            <p:strVal val="0-#ppt_h/2"/>
                                          </p:val>
                                        </p:tav>
                                        <p:tav tm="100000">
                                          <p:val>
                                            <p:strVal val="#ppt_y"/>
                                          </p:val>
                                        </p:tav>
                                      </p:tavLst>
                                    </p:anim>
                                  </p:childTnLst>
                                </p:cTn>
                              </p:par>
                              <p:par>
                                <p:cTn id="42" presetID="19" presetClass="entr" presetSubtype="5" fill="hold" grpId="1" nodeType="withEffect">
                                  <p:stCondLst>
                                    <p:cond delay="0"/>
                                  </p:stCondLst>
                                  <p:childTnLst>
                                    <p:set>
                                      <p:cBhvr>
                                        <p:cTn id="43" dur="1" fill="hold">
                                          <p:stCondLst>
                                            <p:cond delay="0"/>
                                          </p:stCondLst>
                                        </p:cTn>
                                        <p:tgtEl>
                                          <p:spTgt spid="69"/>
                                        </p:tgtEl>
                                        <p:attrNameLst>
                                          <p:attrName>style.visibility</p:attrName>
                                        </p:attrNameLst>
                                      </p:cBhvr>
                                      <p:to>
                                        <p:strVal val="visible"/>
                                      </p:to>
                                    </p:set>
                                    <p:anim calcmode="lin" valueType="num">
                                      <p:cBhvr>
                                        <p:cTn id="44" dur="4000" fill="hold"/>
                                        <p:tgtEl>
                                          <p:spTgt spid="69"/>
                                        </p:tgtEl>
                                        <p:attrNameLst>
                                          <p:attrName>ppt_w</p:attrName>
                                        </p:attrNameLst>
                                      </p:cBhvr>
                                      <p:tavLst>
                                        <p:tav tm="0">
                                          <p:val>
                                            <p:strVal val="#ppt_w"/>
                                          </p:val>
                                        </p:tav>
                                        <p:tav tm="100000">
                                          <p:val>
                                            <p:strVal val="#ppt_w"/>
                                          </p:val>
                                        </p:tav>
                                      </p:tavLst>
                                    </p:anim>
                                    <p:anim calcmode="lin" valueType="num">
                                      <p:cBhvr>
                                        <p:cTn id="45" dur="4000" fill="hold"/>
                                        <p:tgtEl>
                                          <p:spTgt spid="69"/>
                                        </p:tgtEl>
                                        <p:attrNameLst>
                                          <p:attrName>ppt_h</p:attrName>
                                        </p:attrNameLst>
                                      </p:cBhvr>
                                      <p:tavLst>
                                        <p:tav tm="0" fmla="#ppt_h*sin(2.5*pi*$)">
                                          <p:val>
                                            <p:fltVal val="0"/>
                                          </p:val>
                                        </p:tav>
                                        <p:tav tm="100000">
                                          <p:val>
                                            <p:fltVal val="1"/>
                                          </p:val>
                                        </p:tav>
                                      </p:tavLst>
                                    </p:anim>
                                  </p:childTnLst>
                                </p:cTn>
                              </p:par>
                              <p:par>
                                <p:cTn id="46" presetID="2" presetClass="exit" presetSubtype="4" fill="hold" grpId="2" nodeType="withEffect">
                                  <p:stCondLst>
                                    <p:cond delay="0"/>
                                  </p:stCondLst>
                                  <p:childTnLst>
                                    <p:anim calcmode="lin" valueType="num">
                                      <p:cBhvr additive="base">
                                        <p:cTn id="47" dur="4500"/>
                                        <p:tgtEl>
                                          <p:spTgt spid="69"/>
                                        </p:tgtEl>
                                        <p:attrNameLst>
                                          <p:attrName>ppt_x</p:attrName>
                                        </p:attrNameLst>
                                      </p:cBhvr>
                                      <p:tavLst>
                                        <p:tav tm="0">
                                          <p:val>
                                            <p:strVal val="ppt_x"/>
                                          </p:val>
                                        </p:tav>
                                        <p:tav tm="100000">
                                          <p:val>
                                            <p:strVal val="ppt_x"/>
                                          </p:val>
                                        </p:tav>
                                      </p:tavLst>
                                    </p:anim>
                                    <p:anim calcmode="lin" valueType="num">
                                      <p:cBhvr additive="base">
                                        <p:cTn id="48" dur="4500"/>
                                        <p:tgtEl>
                                          <p:spTgt spid="69"/>
                                        </p:tgtEl>
                                        <p:attrNameLst>
                                          <p:attrName>ppt_y</p:attrName>
                                        </p:attrNameLst>
                                      </p:cBhvr>
                                      <p:tavLst>
                                        <p:tav tm="0">
                                          <p:val>
                                            <p:strVal val="ppt_y"/>
                                          </p:val>
                                        </p:tav>
                                        <p:tav tm="100000">
                                          <p:val>
                                            <p:strVal val="1+ppt_h/2"/>
                                          </p:val>
                                        </p:tav>
                                      </p:tavLst>
                                    </p:anim>
                                    <p:set>
                                      <p:cBhvr>
                                        <p:cTn id="49" dur="1" fill="hold">
                                          <p:stCondLst>
                                            <p:cond delay="4499"/>
                                          </p:stCondLst>
                                        </p:cTn>
                                        <p:tgtEl>
                                          <p:spTgt spid="69"/>
                                        </p:tgtEl>
                                        <p:attrNameLst>
                                          <p:attrName>style.visibility</p:attrName>
                                        </p:attrNameLst>
                                      </p:cBhvr>
                                      <p:to>
                                        <p:strVal val="hidden"/>
                                      </p:to>
                                    </p:set>
                                  </p:childTnLst>
                                </p:cTn>
                              </p:par>
                              <p:par>
                                <p:cTn id="50" presetID="3" presetClass="exit" presetSubtype="10" fill="hold" grpId="3" nodeType="withEffect">
                                  <p:stCondLst>
                                    <p:cond delay="0"/>
                                  </p:stCondLst>
                                  <p:childTnLst>
                                    <p:animEffect transition="out" filter="blinds(horizontal)">
                                      <p:cBhvr>
                                        <p:cTn id="51" dur="6000"/>
                                        <p:tgtEl>
                                          <p:spTgt spid="69"/>
                                        </p:tgtEl>
                                      </p:cBhvr>
                                    </p:animEffect>
                                    <p:set>
                                      <p:cBhvr>
                                        <p:cTn id="52" dur="1" fill="hold">
                                          <p:stCondLst>
                                            <p:cond delay="5999"/>
                                          </p:stCondLst>
                                        </p:cTn>
                                        <p:tgtEl>
                                          <p:spTgt spid="69"/>
                                        </p:tgtEl>
                                        <p:attrNameLst>
                                          <p:attrName>style.visibility</p:attrName>
                                        </p:attrNameLst>
                                      </p:cBhvr>
                                      <p:to>
                                        <p:strVal val="hidden"/>
                                      </p:to>
                                    </p:set>
                                  </p:childTnLst>
                                </p:cTn>
                              </p:par>
                              <p:par>
                                <p:cTn id="53" presetID="2" presetClass="entr" presetSubtype="1" fill="hold" grpId="0" nodeType="withEffect">
                                  <p:stCondLst>
                                    <p:cond delay="0"/>
                                  </p:stCondLst>
                                  <p:childTnLst>
                                    <p:set>
                                      <p:cBhvr>
                                        <p:cTn id="54" dur="1" fill="hold">
                                          <p:stCondLst>
                                            <p:cond delay="0"/>
                                          </p:stCondLst>
                                        </p:cTn>
                                        <p:tgtEl>
                                          <p:spTgt spid="75"/>
                                        </p:tgtEl>
                                        <p:attrNameLst>
                                          <p:attrName>style.visibility</p:attrName>
                                        </p:attrNameLst>
                                      </p:cBhvr>
                                      <p:to>
                                        <p:strVal val="visible"/>
                                      </p:to>
                                    </p:set>
                                    <p:anim calcmode="lin" valueType="num">
                                      <p:cBhvr additive="base">
                                        <p:cTn id="55" dur="4000" fill="hold"/>
                                        <p:tgtEl>
                                          <p:spTgt spid="75"/>
                                        </p:tgtEl>
                                        <p:attrNameLst>
                                          <p:attrName>ppt_x</p:attrName>
                                        </p:attrNameLst>
                                      </p:cBhvr>
                                      <p:tavLst>
                                        <p:tav tm="0">
                                          <p:val>
                                            <p:strVal val="#ppt_x"/>
                                          </p:val>
                                        </p:tav>
                                        <p:tav tm="100000">
                                          <p:val>
                                            <p:strVal val="#ppt_x"/>
                                          </p:val>
                                        </p:tav>
                                      </p:tavLst>
                                    </p:anim>
                                    <p:anim calcmode="lin" valueType="num">
                                      <p:cBhvr additive="base">
                                        <p:cTn id="56" dur="4000" fill="hold"/>
                                        <p:tgtEl>
                                          <p:spTgt spid="75"/>
                                        </p:tgtEl>
                                        <p:attrNameLst>
                                          <p:attrName>ppt_y</p:attrName>
                                        </p:attrNameLst>
                                      </p:cBhvr>
                                      <p:tavLst>
                                        <p:tav tm="0">
                                          <p:val>
                                            <p:strVal val="0-#ppt_h/2"/>
                                          </p:val>
                                        </p:tav>
                                        <p:tav tm="100000">
                                          <p:val>
                                            <p:strVal val="#ppt_y"/>
                                          </p:val>
                                        </p:tav>
                                      </p:tavLst>
                                    </p:anim>
                                  </p:childTnLst>
                                </p:cTn>
                              </p:par>
                              <p:par>
                                <p:cTn id="57" presetID="19" presetClass="entr" presetSubtype="5" fill="hold" grpId="1" nodeType="withEffect">
                                  <p:stCondLst>
                                    <p:cond delay="0"/>
                                  </p:stCondLst>
                                  <p:childTnLst>
                                    <p:set>
                                      <p:cBhvr>
                                        <p:cTn id="58" dur="1" fill="hold">
                                          <p:stCondLst>
                                            <p:cond delay="0"/>
                                          </p:stCondLst>
                                        </p:cTn>
                                        <p:tgtEl>
                                          <p:spTgt spid="75"/>
                                        </p:tgtEl>
                                        <p:attrNameLst>
                                          <p:attrName>style.visibility</p:attrName>
                                        </p:attrNameLst>
                                      </p:cBhvr>
                                      <p:to>
                                        <p:strVal val="visible"/>
                                      </p:to>
                                    </p:set>
                                    <p:anim calcmode="lin" valueType="num">
                                      <p:cBhvr>
                                        <p:cTn id="59" dur="4000" fill="hold"/>
                                        <p:tgtEl>
                                          <p:spTgt spid="75"/>
                                        </p:tgtEl>
                                        <p:attrNameLst>
                                          <p:attrName>ppt_w</p:attrName>
                                        </p:attrNameLst>
                                      </p:cBhvr>
                                      <p:tavLst>
                                        <p:tav tm="0">
                                          <p:val>
                                            <p:strVal val="#ppt_w"/>
                                          </p:val>
                                        </p:tav>
                                        <p:tav tm="100000">
                                          <p:val>
                                            <p:strVal val="#ppt_w"/>
                                          </p:val>
                                        </p:tav>
                                      </p:tavLst>
                                    </p:anim>
                                    <p:anim calcmode="lin" valueType="num">
                                      <p:cBhvr>
                                        <p:cTn id="60" dur="4000" fill="hold"/>
                                        <p:tgtEl>
                                          <p:spTgt spid="75"/>
                                        </p:tgtEl>
                                        <p:attrNameLst>
                                          <p:attrName>ppt_h</p:attrName>
                                        </p:attrNameLst>
                                      </p:cBhvr>
                                      <p:tavLst>
                                        <p:tav tm="0" fmla="#ppt_h*sin(2.5*pi*$)">
                                          <p:val>
                                            <p:fltVal val="0"/>
                                          </p:val>
                                        </p:tav>
                                        <p:tav tm="100000">
                                          <p:val>
                                            <p:fltVal val="1"/>
                                          </p:val>
                                        </p:tav>
                                      </p:tavLst>
                                    </p:anim>
                                  </p:childTnLst>
                                </p:cTn>
                              </p:par>
                              <p:par>
                                <p:cTn id="61" presetID="2" presetClass="exit" presetSubtype="4" fill="hold" grpId="2" nodeType="withEffect">
                                  <p:stCondLst>
                                    <p:cond delay="0"/>
                                  </p:stCondLst>
                                  <p:childTnLst>
                                    <p:anim calcmode="lin" valueType="num">
                                      <p:cBhvr additive="base">
                                        <p:cTn id="62" dur="4500"/>
                                        <p:tgtEl>
                                          <p:spTgt spid="75"/>
                                        </p:tgtEl>
                                        <p:attrNameLst>
                                          <p:attrName>ppt_x</p:attrName>
                                        </p:attrNameLst>
                                      </p:cBhvr>
                                      <p:tavLst>
                                        <p:tav tm="0">
                                          <p:val>
                                            <p:strVal val="ppt_x"/>
                                          </p:val>
                                        </p:tav>
                                        <p:tav tm="100000">
                                          <p:val>
                                            <p:strVal val="ppt_x"/>
                                          </p:val>
                                        </p:tav>
                                      </p:tavLst>
                                    </p:anim>
                                    <p:anim calcmode="lin" valueType="num">
                                      <p:cBhvr additive="base">
                                        <p:cTn id="63" dur="4500"/>
                                        <p:tgtEl>
                                          <p:spTgt spid="75"/>
                                        </p:tgtEl>
                                        <p:attrNameLst>
                                          <p:attrName>ppt_y</p:attrName>
                                        </p:attrNameLst>
                                      </p:cBhvr>
                                      <p:tavLst>
                                        <p:tav tm="0">
                                          <p:val>
                                            <p:strVal val="ppt_y"/>
                                          </p:val>
                                        </p:tav>
                                        <p:tav tm="100000">
                                          <p:val>
                                            <p:strVal val="1+ppt_h/2"/>
                                          </p:val>
                                        </p:tav>
                                      </p:tavLst>
                                    </p:anim>
                                    <p:set>
                                      <p:cBhvr>
                                        <p:cTn id="64" dur="1" fill="hold">
                                          <p:stCondLst>
                                            <p:cond delay="4499"/>
                                          </p:stCondLst>
                                        </p:cTn>
                                        <p:tgtEl>
                                          <p:spTgt spid="75"/>
                                        </p:tgtEl>
                                        <p:attrNameLst>
                                          <p:attrName>style.visibility</p:attrName>
                                        </p:attrNameLst>
                                      </p:cBhvr>
                                      <p:to>
                                        <p:strVal val="hidden"/>
                                      </p:to>
                                    </p:set>
                                  </p:childTnLst>
                                </p:cTn>
                              </p:par>
                              <p:par>
                                <p:cTn id="65" presetID="3" presetClass="exit" presetSubtype="10" fill="hold" grpId="3" nodeType="withEffect">
                                  <p:stCondLst>
                                    <p:cond delay="0"/>
                                  </p:stCondLst>
                                  <p:childTnLst>
                                    <p:animEffect transition="out" filter="blinds(horizontal)">
                                      <p:cBhvr>
                                        <p:cTn id="66" dur="6000"/>
                                        <p:tgtEl>
                                          <p:spTgt spid="75"/>
                                        </p:tgtEl>
                                      </p:cBhvr>
                                    </p:animEffect>
                                    <p:set>
                                      <p:cBhvr>
                                        <p:cTn id="67" dur="1" fill="hold">
                                          <p:stCondLst>
                                            <p:cond delay="5999"/>
                                          </p:stCondLst>
                                        </p:cTn>
                                        <p:tgtEl>
                                          <p:spTgt spid="75"/>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63"/>
                                        </p:tgtEl>
                                        <p:attrNameLst>
                                          <p:attrName>style.visibility</p:attrName>
                                        </p:attrNameLst>
                                      </p:cBhvr>
                                      <p:to>
                                        <p:strVal val="visible"/>
                                      </p:to>
                                    </p:set>
                                    <p:anim calcmode="lin" valueType="num">
                                      <p:cBhvr additive="base">
                                        <p:cTn id="70" dur="4000" fill="hold"/>
                                        <p:tgtEl>
                                          <p:spTgt spid="63"/>
                                        </p:tgtEl>
                                        <p:attrNameLst>
                                          <p:attrName>ppt_x</p:attrName>
                                        </p:attrNameLst>
                                      </p:cBhvr>
                                      <p:tavLst>
                                        <p:tav tm="0">
                                          <p:val>
                                            <p:strVal val="#ppt_x"/>
                                          </p:val>
                                        </p:tav>
                                        <p:tav tm="100000">
                                          <p:val>
                                            <p:strVal val="#ppt_x"/>
                                          </p:val>
                                        </p:tav>
                                      </p:tavLst>
                                    </p:anim>
                                    <p:anim calcmode="lin" valueType="num">
                                      <p:cBhvr additive="base">
                                        <p:cTn id="71" dur="4000" fill="hold"/>
                                        <p:tgtEl>
                                          <p:spTgt spid="63"/>
                                        </p:tgtEl>
                                        <p:attrNameLst>
                                          <p:attrName>ppt_y</p:attrName>
                                        </p:attrNameLst>
                                      </p:cBhvr>
                                      <p:tavLst>
                                        <p:tav tm="0">
                                          <p:val>
                                            <p:strVal val="0-#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4000" fill="hold"/>
                                        <p:tgtEl>
                                          <p:spTgt spid="63"/>
                                        </p:tgtEl>
                                        <p:attrNameLst>
                                          <p:attrName>ppt_w</p:attrName>
                                        </p:attrNameLst>
                                      </p:cBhvr>
                                      <p:tavLst>
                                        <p:tav tm="0">
                                          <p:val>
                                            <p:strVal val="#ppt_w"/>
                                          </p:val>
                                        </p:tav>
                                        <p:tav tm="100000">
                                          <p:val>
                                            <p:strVal val="#ppt_w"/>
                                          </p:val>
                                        </p:tav>
                                      </p:tavLst>
                                    </p:anim>
                                    <p:anim calcmode="lin" valueType="num">
                                      <p:cBhvr>
                                        <p:cTn id="75" dur="4000" fill="hold"/>
                                        <p:tgtEl>
                                          <p:spTgt spid="63"/>
                                        </p:tgtEl>
                                        <p:attrNameLst>
                                          <p:attrName>ppt_h</p:attrName>
                                        </p:attrNameLst>
                                      </p:cBhvr>
                                      <p:tavLst>
                                        <p:tav tm="0" fmla="#ppt_h*sin(2.5*pi*$)">
                                          <p:val>
                                            <p:fltVal val="0"/>
                                          </p:val>
                                        </p:tav>
                                        <p:tav tm="100000">
                                          <p:val>
                                            <p:fltVal val="1"/>
                                          </p:val>
                                        </p:tav>
                                      </p:tavLst>
                                    </p:anim>
                                  </p:childTnLst>
                                </p:cTn>
                              </p:par>
                              <p:par>
                                <p:cTn id="76" presetID="2" presetClass="exit" presetSubtype="4" fill="hold" grpId="2" nodeType="withEffect">
                                  <p:stCondLst>
                                    <p:cond delay="0"/>
                                  </p:stCondLst>
                                  <p:childTnLst>
                                    <p:anim calcmode="lin" valueType="num">
                                      <p:cBhvr additive="base">
                                        <p:cTn id="77" dur="4500"/>
                                        <p:tgtEl>
                                          <p:spTgt spid="63"/>
                                        </p:tgtEl>
                                        <p:attrNameLst>
                                          <p:attrName>ppt_x</p:attrName>
                                        </p:attrNameLst>
                                      </p:cBhvr>
                                      <p:tavLst>
                                        <p:tav tm="0">
                                          <p:val>
                                            <p:strVal val="ppt_x"/>
                                          </p:val>
                                        </p:tav>
                                        <p:tav tm="100000">
                                          <p:val>
                                            <p:strVal val="ppt_x"/>
                                          </p:val>
                                        </p:tav>
                                      </p:tavLst>
                                    </p:anim>
                                    <p:anim calcmode="lin" valueType="num">
                                      <p:cBhvr additive="base">
                                        <p:cTn id="78" dur="4500"/>
                                        <p:tgtEl>
                                          <p:spTgt spid="63"/>
                                        </p:tgtEl>
                                        <p:attrNameLst>
                                          <p:attrName>ppt_y</p:attrName>
                                        </p:attrNameLst>
                                      </p:cBhvr>
                                      <p:tavLst>
                                        <p:tav tm="0">
                                          <p:val>
                                            <p:strVal val="ppt_y"/>
                                          </p:val>
                                        </p:tav>
                                        <p:tav tm="100000">
                                          <p:val>
                                            <p:strVal val="1+ppt_h/2"/>
                                          </p:val>
                                        </p:tav>
                                      </p:tavLst>
                                    </p:anim>
                                    <p:set>
                                      <p:cBhvr>
                                        <p:cTn id="79" dur="1" fill="hold">
                                          <p:stCondLst>
                                            <p:cond delay="4499"/>
                                          </p:stCondLst>
                                        </p:cTn>
                                        <p:tgtEl>
                                          <p:spTgt spid="63"/>
                                        </p:tgtEl>
                                        <p:attrNameLst>
                                          <p:attrName>style.visibility</p:attrName>
                                        </p:attrNameLst>
                                      </p:cBhvr>
                                      <p:to>
                                        <p:strVal val="hidden"/>
                                      </p:to>
                                    </p:set>
                                  </p:childTnLst>
                                </p:cTn>
                              </p:par>
                              <p:par>
                                <p:cTn id="80" presetID="3" presetClass="exit" presetSubtype="10" fill="hold" grpId="3" nodeType="withEffect">
                                  <p:stCondLst>
                                    <p:cond delay="0"/>
                                  </p:stCondLst>
                                  <p:childTnLst>
                                    <p:animEffect transition="out" filter="blinds(horizontal)">
                                      <p:cBhvr>
                                        <p:cTn id="81" dur="6000"/>
                                        <p:tgtEl>
                                          <p:spTgt spid="63"/>
                                        </p:tgtEl>
                                      </p:cBhvr>
                                    </p:animEffect>
                                    <p:set>
                                      <p:cBhvr>
                                        <p:cTn id="82" dur="1" fill="hold">
                                          <p:stCondLst>
                                            <p:cond delay="5999"/>
                                          </p:stCondLst>
                                        </p:cTn>
                                        <p:tgtEl>
                                          <p:spTgt spid="63"/>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82"/>
                                        </p:tgtEl>
                                        <p:attrNameLst>
                                          <p:attrName>style.visibility</p:attrName>
                                        </p:attrNameLst>
                                      </p:cBhvr>
                                      <p:to>
                                        <p:strVal val="visible"/>
                                      </p:to>
                                    </p:set>
                                    <p:anim calcmode="lin" valueType="num">
                                      <p:cBhvr additive="base">
                                        <p:cTn id="85" dur="4000" fill="hold"/>
                                        <p:tgtEl>
                                          <p:spTgt spid="82"/>
                                        </p:tgtEl>
                                        <p:attrNameLst>
                                          <p:attrName>ppt_x</p:attrName>
                                        </p:attrNameLst>
                                      </p:cBhvr>
                                      <p:tavLst>
                                        <p:tav tm="0">
                                          <p:val>
                                            <p:strVal val="#ppt_x"/>
                                          </p:val>
                                        </p:tav>
                                        <p:tav tm="100000">
                                          <p:val>
                                            <p:strVal val="#ppt_x"/>
                                          </p:val>
                                        </p:tav>
                                      </p:tavLst>
                                    </p:anim>
                                    <p:anim calcmode="lin" valueType="num">
                                      <p:cBhvr additive="base">
                                        <p:cTn id="86" dur="4000" fill="hold"/>
                                        <p:tgtEl>
                                          <p:spTgt spid="82"/>
                                        </p:tgtEl>
                                        <p:attrNameLst>
                                          <p:attrName>ppt_y</p:attrName>
                                        </p:attrNameLst>
                                      </p:cBhvr>
                                      <p:tavLst>
                                        <p:tav tm="0">
                                          <p:val>
                                            <p:strVal val="0-#ppt_h/2"/>
                                          </p:val>
                                        </p:tav>
                                        <p:tav tm="100000">
                                          <p:val>
                                            <p:strVal val="#ppt_y"/>
                                          </p:val>
                                        </p:tav>
                                      </p:tavLst>
                                    </p:anim>
                                  </p:childTnLst>
                                </p:cTn>
                              </p:par>
                              <p:par>
                                <p:cTn id="87" presetID="19" presetClass="entr" presetSubtype="5" fill="hold" grpId="1" nodeType="with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p:cTn id="89" dur="4000" fill="hold"/>
                                        <p:tgtEl>
                                          <p:spTgt spid="82"/>
                                        </p:tgtEl>
                                        <p:attrNameLst>
                                          <p:attrName>ppt_w</p:attrName>
                                        </p:attrNameLst>
                                      </p:cBhvr>
                                      <p:tavLst>
                                        <p:tav tm="0">
                                          <p:val>
                                            <p:strVal val="#ppt_w"/>
                                          </p:val>
                                        </p:tav>
                                        <p:tav tm="100000">
                                          <p:val>
                                            <p:strVal val="#ppt_w"/>
                                          </p:val>
                                        </p:tav>
                                      </p:tavLst>
                                    </p:anim>
                                    <p:anim calcmode="lin" valueType="num">
                                      <p:cBhvr>
                                        <p:cTn id="90" dur="4000" fill="hold"/>
                                        <p:tgtEl>
                                          <p:spTgt spid="82"/>
                                        </p:tgtEl>
                                        <p:attrNameLst>
                                          <p:attrName>ppt_h</p:attrName>
                                        </p:attrNameLst>
                                      </p:cBhvr>
                                      <p:tavLst>
                                        <p:tav tm="0" fmla="#ppt_h*sin(2.5*pi*$)">
                                          <p:val>
                                            <p:fltVal val="0"/>
                                          </p:val>
                                        </p:tav>
                                        <p:tav tm="100000">
                                          <p:val>
                                            <p:fltVal val="1"/>
                                          </p:val>
                                        </p:tav>
                                      </p:tavLst>
                                    </p:anim>
                                  </p:childTnLst>
                                </p:cTn>
                              </p:par>
                              <p:par>
                                <p:cTn id="91" presetID="2" presetClass="exit" presetSubtype="4" fill="hold" grpId="2" nodeType="withEffect">
                                  <p:stCondLst>
                                    <p:cond delay="0"/>
                                  </p:stCondLst>
                                  <p:childTnLst>
                                    <p:anim calcmode="lin" valueType="num">
                                      <p:cBhvr additive="base">
                                        <p:cTn id="92" dur="4500"/>
                                        <p:tgtEl>
                                          <p:spTgt spid="82"/>
                                        </p:tgtEl>
                                        <p:attrNameLst>
                                          <p:attrName>ppt_x</p:attrName>
                                        </p:attrNameLst>
                                      </p:cBhvr>
                                      <p:tavLst>
                                        <p:tav tm="0">
                                          <p:val>
                                            <p:strVal val="ppt_x"/>
                                          </p:val>
                                        </p:tav>
                                        <p:tav tm="100000">
                                          <p:val>
                                            <p:strVal val="ppt_x"/>
                                          </p:val>
                                        </p:tav>
                                      </p:tavLst>
                                    </p:anim>
                                    <p:anim calcmode="lin" valueType="num">
                                      <p:cBhvr additive="base">
                                        <p:cTn id="93" dur="4500"/>
                                        <p:tgtEl>
                                          <p:spTgt spid="82"/>
                                        </p:tgtEl>
                                        <p:attrNameLst>
                                          <p:attrName>ppt_y</p:attrName>
                                        </p:attrNameLst>
                                      </p:cBhvr>
                                      <p:tavLst>
                                        <p:tav tm="0">
                                          <p:val>
                                            <p:strVal val="ppt_y"/>
                                          </p:val>
                                        </p:tav>
                                        <p:tav tm="100000">
                                          <p:val>
                                            <p:strVal val="1+ppt_h/2"/>
                                          </p:val>
                                        </p:tav>
                                      </p:tavLst>
                                    </p:anim>
                                    <p:set>
                                      <p:cBhvr>
                                        <p:cTn id="94" dur="1" fill="hold">
                                          <p:stCondLst>
                                            <p:cond delay="4499"/>
                                          </p:stCondLst>
                                        </p:cTn>
                                        <p:tgtEl>
                                          <p:spTgt spid="82"/>
                                        </p:tgtEl>
                                        <p:attrNameLst>
                                          <p:attrName>style.visibility</p:attrName>
                                        </p:attrNameLst>
                                      </p:cBhvr>
                                      <p:to>
                                        <p:strVal val="hidden"/>
                                      </p:to>
                                    </p:set>
                                  </p:childTnLst>
                                </p:cTn>
                              </p:par>
                              <p:par>
                                <p:cTn id="95" presetID="3" presetClass="exit" presetSubtype="10" fill="hold" grpId="3" nodeType="withEffect">
                                  <p:stCondLst>
                                    <p:cond delay="0"/>
                                  </p:stCondLst>
                                  <p:childTnLst>
                                    <p:animEffect transition="out" filter="blinds(horizontal)">
                                      <p:cBhvr>
                                        <p:cTn id="96" dur="6000"/>
                                        <p:tgtEl>
                                          <p:spTgt spid="82"/>
                                        </p:tgtEl>
                                      </p:cBhvr>
                                    </p:animEffect>
                                    <p:set>
                                      <p:cBhvr>
                                        <p:cTn id="97" dur="1" fill="hold">
                                          <p:stCondLst>
                                            <p:cond delay="5999"/>
                                          </p:stCondLst>
                                        </p:cTn>
                                        <p:tgtEl>
                                          <p:spTgt spid="82"/>
                                        </p:tgtEl>
                                        <p:attrNameLst>
                                          <p:attrName>style.visibility</p:attrName>
                                        </p:attrNameLst>
                                      </p:cBhvr>
                                      <p:to>
                                        <p:strVal val="hidden"/>
                                      </p:to>
                                    </p:set>
                                  </p:childTnLst>
                                </p:cTn>
                              </p:par>
                              <p:par>
                                <p:cTn id="98" presetID="2" presetClass="entr" presetSubtype="1" fill="hold" grpId="0" nodeType="withEffect">
                                  <p:stCondLst>
                                    <p:cond delay="0"/>
                                  </p:stCondLst>
                                  <p:childTnLst>
                                    <p:set>
                                      <p:cBhvr>
                                        <p:cTn id="99" dur="1" fill="hold">
                                          <p:stCondLst>
                                            <p:cond delay="0"/>
                                          </p:stCondLst>
                                        </p:cTn>
                                        <p:tgtEl>
                                          <p:spTgt spid="83"/>
                                        </p:tgtEl>
                                        <p:attrNameLst>
                                          <p:attrName>style.visibility</p:attrName>
                                        </p:attrNameLst>
                                      </p:cBhvr>
                                      <p:to>
                                        <p:strVal val="visible"/>
                                      </p:to>
                                    </p:set>
                                    <p:anim calcmode="lin" valueType="num">
                                      <p:cBhvr additive="base">
                                        <p:cTn id="100" dur="4000" fill="hold"/>
                                        <p:tgtEl>
                                          <p:spTgt spid="83"/>
                                        </p:tgtEl>
                                        <p:attrNameLst>
                                          <p:attrName>ppt_x</p:attrName>
                                        </p:attrNameLst>
                                      </p:cBhvr>
                                      <p:tavLst>
                                        <p:tav tm="0">
                                          <p:val>
                                            <p:strVal val="#ppt_x"/>
                                          </p:val>
                                        </p:tav>
                                        <p:tav tm="100000">
                                          <p:val>
                                            <p:strVal val="#ppt_x"/>
                                          </p:val>
                                        </p:tav>
                                      </p:tavLst>
                                    </p:anim>
                                    <p:anim calcmode="lin" valueType="num">
                                      <p:cBhvr additive="base">
                                        <p:cTn id="101" dur="4000" fill="hold"/>
                                        <p:tgtEl>
                                          <p:spTgt spid="83"/>
                                        </p:tgtEl>
                                        <p:attrNameLst>
                                          <p:attrName>ppt_y</p:attrName>
                                        </p:attrNameLst>
                                      </p:cBhvr>
                                      <p:tavLst>
                                        <p:tav tm="0">
                                          <p:val>
                                            <p:strVal val="0-#ppt_h/2"/>
                                          </p:val>
                                        </p:tav>
                                        <p:tav tm="100000">
                                          <p:val>
                                            <p:strVal val="#ppt_y"/>
                                          </p:val>
                                        </p:tav>
                                      </p:tavLst>
                                    </p:anim>
                                  </p:childTnLst>
                                </p:cTn>
                              </p:par>
                              <p:par>
                                <p:cTn id="102" presetID="19" presetClass="entr" presetSubtype="5" fill="hold" grpId="1" nodeType="withEffect">
                                  <p:stCondLst>
                                    <p:cond delay="0"/>
                                  </p:stCondLst>
                                  <p:childTnLst>
                                    <p:set>
                                      <p:cBhvr>
                                        <p:cTn id="103" dur="1" fill="hold">
                                          <p:stCondLst>
                                            <p:cond delay="0"/>
                                          </p:stCondLst>
                                        </p:cTn>
                                        <p:tgtEl>
                                          <p:spTgt spid="83"/>
                                        </p:tgtEl>
                                        <p:attrNameLst>
                                          <p:attrName>style.visibility</p:attrName>
                                        </p:attrNameLst>
                                      </p:cBhvr>
                                      <p:to>
                                        <p:strVal val="visible"/>
                                      </p:to>
                                    </p:set>
                                    <p:anim calcmode="lin" valueType="num">
                                      <p:cBhvr>
                                        <p:cTn id="104" dur="4000" fill="hold"/>
                                        <p:tgtEl>
                                          <p:spTgt spid="83"/>
                                        </p:tgtEl>
                                        <p:attrNameLst>
                                          <p:attrName>ppt_w</p:attrName>
                                        </p:attrNameLst>
                                      </p:cBhvr>
                                      <p:tavLst>
                                        <p:tav tm="0">
                                          <p:val>
                                            <p:strVal val="#ppt_w"/>
                                          </p:val>
                                        </p:tav>
                                        <p:tav tm="100000">
                                          <p:val>
                                            <p:strVal val="#ppt_w"/>
                                          </p:val>
                                        </p:tav>
                                      </p:tavLst>
                                    </p:anim>
                                    <p:anim calcmode="lin" valueType="num">
                                      <p:cBhvr>
                                        <p:cTn id="105" dur="4000" fill="hold"/>
                                        <p:tgtEl>
                                          <p:spTgt spid="83"/>
                                        </p:tgtEl>
                                        <p:attrNameLst>
                                          <p:attrName>ppt_h</p:attrName>
                                        </p:attrNameLst>
                                      </p:cBhvr>
                                      <p:tavLst>
                                        <p:tav tm="0" fmla="#ppt_h*sin(2.5*pi*$)">
                                          <p:val>
                                            <p:fltVal val="0"/>
                                          </p:val>
                                        </p:tav>
                                        <p:tav tm="100000">
                                          <p:val>
                                            <p:fltVal val="1"/>
                                          </p:val>
                                        </p:tav>
                                      </p:tavLst>
                                    </p:anim>
                                  </p:childTnLst>
                                </p:cTn>
                              </p:par>
                              <p:par>
                                <p:cTn id="106" presetID="2" presetClass="exit" presetSubtype="4" fill="hold" grpId="2" nodeType="withEffect">
                                  <p:stCondLst>
                                    <p:cond delay="0"/>
                                  </p:stCondLst>
                                  <p:childTnLst>
                                    <p:anim calcmode="lin" valueType="num">
                                      <p:cBhvr additive="base">
                                        <p:cTn id="107" dur="4500"/>
                                        <p:tgtEl>
                                          <p:spTgt spid="83"/>
                                        </p:tgtEl>
                                        <p:attrNameLst>
                                          <p:attrName>ppt_x</p:attrName>
                                        </p:attrNameLst>
                                      </p:cBhvr>
                                      <p:tavLst>
                                        <p:tav tm="0">
                                          <p:val>
                                            <p:strVal val="ppt_x"/>
                                          </p:val>
                                        </p:tav>
                                        <p:tav tm="100000">
                                          <p:val>
                                            <p:strVal val="ppt_x"/>
                                          </p:val>
                                        </p:tav>
                                      </p:tavLst>
                                    </p:anim>
                                    <p:anim calcmode="lin" valueType="num">
                                      <p:cBhvr additive="base">
                                        <p:cTn id="108" dur="4500"/>
                                        <p:tgtEl>
                                          <p:spTgt spid="83"/>
                                        </p:tgtEl>
                                        <p:attrNameLst>
                                          <p:attrName>ppt_y</p:attrName>
                                        </p:attrNameLst>
                                      </p:cBhvr>
                                      <p:tavLst>
                                        <p:tav tm="0">
                                          <p:val>
                                            <p:strVal val="ppt_y"/>
                                          </p:val>
                                        </p:tav>
                                        <p:tav tm="100000">
                                          <p:val>
                                            <p:strVal val="1+ppt_h/2"/>
                                          </p:val>
                                        </p:tav>
                                      </p:tavLst>
                                    </p:anim>
                                    <p:set>
                                      <p:cBhvr>
                                        <p:cTn id="109" dur="1" fill="hold">
                                          <p:stCondLst>
                                            <p:cond delay="4499"/>
                                          </p:stCondLst>
                                        </p:cTn>
                                        <p:tgtEl>
                                          <p:spTgt spid="83"/>
                                        </p:tgtEl>
                                        <p:attrNameLst>
                                          <p:attrName>style.visibility</p:attrName>
                                        </p:attrNameLst>
                                      </p:cBhvr>
                                      <p:to>
                                        <p:strVal val="hidden"/>
                                      </p:to>
                                    </p:set>
                                  </p:childTnLst>
                                </p:cTn>
                              </p:par>
                              <p:par>
                                <p:cTn id="110" presetID="3" presetClass="exit" presetSubtype="10" fill="hold" grpId="3" nodeType="withEffect">
                                  <p:stCondLst>
                                    <p:cond delay="0"/>
                                  </p:stCondLst>
                                  <p:childTnLst>
                                    <p:animEffect transition="out" filter="blinds(horizontal)">
                                      <p:cBhvr>
                                        <p:cTn id="111" dur="6000"/>
                                        <p:tgtEl>
                                          <p:spTgt spid="83"/>
                                        </p:tgtEl>
                                      </p:cBhvr>
                                    </p:animEffect>
                                    <p:set>
                                      <p:cBhvr>
                                        <p:cTn id="112" dur="1" fill="hold">
                                          <p:stCondLst>
                                            <p:cond delay="5999"/>
                                          </p:stCondLst>
                                        </p:cTn>
                                        <p:tgtEl>
                                          <p:spTgt spid="83"/>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88"/>
                                        </p:tgtEl>
                                        <p:attrNameLst>
                                          <p:attrName>style.visibility</p:attrName>
                                        </p:attrNameLst>
                                      </p:cBhvr>
                                      <p:to>
                                        <p:strVal val="visible"/>
                                      </p:to>
                                    </p:set>
                                    <p:anim calcmode="lin" valueType="num">
                                      <p:cBhvr additive="base">
                                        <p:cTn id="115" dur="4000" fill="hold"/>
                                        <p:tgtEl>
                                          <p:spTgt spid="88"/>
                                        </p:tgtEl>
                                        <p:attrNameLst>
                                          <p:attrName>ppt_x</p:attrName>
                                        </p:attrNameLst>
                                      </p:cBhvr>
                                      <p:tavLst>
                                        <p:tav tm="0">
                                          <p:val>
                                            <p:strVal val="#ppt_x"/>
                                          </p:val>
                                        </p:tav>
                                        <p:tav tm="100000">
                                          <p:val>
                                            <p:strVal val="#ppt_x"/>
                                          </p:val>
                                        </p:tav>
                                      </p:tavLst>
                                    </p:anim>
                                    <p:anim calcmode="lin" valueType="num">
                                      <p:cBhvr additive="base">
                                        <p:cTn id="116" dur="4000" fill="hold"/>
                                        <p:tgtEl>
                                          <p:spTgt spid="88"/>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88"/>
                                        </p:tgtEl>
                                        <p:attrNameLst>
                                          <p:attrName>style.visibility</p:attrName>
                                        </p:attrNameLst>
                                      </p:cBhvr>
                                      <p:to>
                                        <p:strVal val="visible"/>
                                      </p:to>
                                    </p:set>
                                    <p:anim calcmode="lin" valueType="num">
                                      <p:cBhvr>
                                        <p:cTn id="119" dur="4000" fill="hold"/>
                                        <p:tgtEl>
                                          <p:spTgt spid="88"/>
                                        </p:tgtEl>
                                        <p:attrNameLst>
                                          <p:attrName>ppt_w</p:attrName>
                                        </p:attrNameLst>
                                      </p:cBhvr>
                                      <p:tavLst>
                                        <p:tav tm="0">
                                          <p:val>
                                            <p:strVal val="#ppt_w"/>
                                          </p:val>
                                        </p:tav>
                                        <p:tav tm="100000">
                                          <p:val>
                                            <p:strVal val="#ppt_w"/>
                                          </p:val>
                                        </p:tav>
                                      </p:tavLst>
                                    </p:anim>
                                    <p:anim calcmode="lin" valueType="num">
                                      <p:cBhvr>
                                        <p:cTn id="120" dur="4000" fill="hold"/>
                                        <p:tgtEl>
                                          <p:spTgt spid="88"/>
                                        </p:tgtEl>
                                        <p:attrNameLst>
                                          <p:attrName>ppt_h</p:attrName>
                                        </p:attrNameLst>
                                      </p:cBhvr>
                                      <p:tavLst>
                                        <p:tav tm="0" fmla="#ppt_h*sin(2.5*pi*$)">
                                          <p:val>
                                            <p:fltVal val="0"/>
                                          </p:val>
                                        </p:tav>
                                        <p:tav tm="100000">
                                          <p:val>
                                            <p:fltVal val="1"/>
                                          </p:val>
                                        </p:tav>
                                      </p:tavLst>
                                    </p:anim>
                                  </p:childTnLst>
                                </p:cTn>
                              </p:par>
                              <p:par>
                                <p:cTn id="121" presetID="2" presetClass="exit" presetSubtype="4" fill="hold" grpId="2" nodeType="withEffect">
                                  <p:stCondLst>
                                    <p:cond delay="0"/>
                                  </p:stCondLst>
                                  <p:childTnLst>
                                    <p:anim calcmode="lin" valueType="num">
                                      <p:cBhvr additive="base">
                                        <p:cTn id="122" dur="4500"/>
                                        <p:tgtEl>
                                          <p:spTgt spid="88"/>
                                        </p:tgtEl>
                                        <p:attrNameLst>
                                          <p:attrName>ppt_x</p:attrName>
                                        </p:attrNameLst>
                                      </p:cBhvr>
                                      <p:tavLst>
                                        <p:tav tm="0">
                                          <p:val>
                                            <p:strVal val="ppt_x"/>
                                          </p:val>
                                        </p:tav>
                                        <p:tav tm="100000">
                                          <p:val>
                                            <p:strVal val="ppt_x"/>
                                          </p:val>
                                        </p:tav>
                                      </p:tavLst>
                                    </p:anim>
                                    <p:anim calcmode="lin" valueType="num">
                                      <p:cBhvr additive="base">
                                        <p:cTn id="123" dur="4500"/>
                                        <p:tgtEl>
                                          <p:spTgt spid="88"/>
                                        </p:tgtEl>
                                        <p:attrNameLst>
                                          <p:attrName>ppt_y</p:attrName>
                                        </p:attrNameLst>
                                      </p:cBhvr>
                                      <p:tavLst>
                                        <p:tav tm="0">
                                          <p:val>
                                            <p:strVal val="ppt_y"/>
                                          </p:val>
                                        </p:tav>
                                        <p:tav tm="100000">
                                          <p:val>
                                            <p:strVal val="1+ppt_h/2"/>
                                          </p:val>
                                        </p:tav>
                                      </p:tavLst>
                                    </p:anim>
                                    <p:set>
                                      <p:cBhvr>
                                        <p:cTn id="124" dur="1" fill="hold">
                                          <p:stCondLst>
                                            <p:cond delay="4499"/>
                                          </p:stCondLst>
                                        </p:cTn>
                                        <p:tgtEl>
                                          <p:spTgt spid="88"/>
                                        </p:tgtEl>
                                        <p:attrNameLst>
                                          <p:attrName>style.visibility</p:attrName>
                                        </p:attrNameLst>
                                      </p:cBhvr>
                                      <p:to>
                                        <p:strVal val="hidden"/>
                                      </p:to>
                                    </p:set>
                                  </p:childTnLst>
                                </p:cTn>
                              </p:par>
                              <p:par>
                                <p:cTn id="125" presetID="3" presetClass="exit" presetSubtype="10" fill="hold" grpId="3" nodeType="withEffect">
                                  <p:stCondLst>
                                    <p:cond delay="0"/>
                                  </p:stCondLst>
                                  <p:childTnLst>
                                    <p:animEffect transition="out" filter="blinds(horizontal)">
                                      <p:cBhvr>
                                        <p:cTn id="126" dur="6000"/>
                                        <p:tgtEl>
                                          <p:spTgt spid="88"/>
                                        </p:tgtEl>
                                      </p:cBhvr>
                                    </p:animEffect>
                                    <p:set>
                                      <p:cBhvr>
                                        <p:cTn id="127" dur="1" fill="hold">
                                          <p:stCondLst>
                                            <p:cond delay="5999"/>
                                          </p:stCondLst>
                                        </p:cTn>
                                        <p:tgtEl>
                                          <p:spTgt spid="88"/>
                                        </p:tgtEl>
                                        <p:attrNameLst>
                                          <p:attrName>style.visibility</p:attrName>
                                        </p:attrNameLst>
                                      </p:cBhvr>
                                      <p:to>
                                        <p:strVal val="hidden"/>
                                      </p:to>
                                    </p:set>
                                  </p:childTnLst>
                                </p:cTn>
                              </p:par>
                              <p:par>
                                <p:cTn id="128" presetID="2" presetClass="entr" presetSubtype="1" fill="hold" grpId="0" nodeType="withEffect">
                                  <p:stCondLst>
                                    <p:cond delay="0"/>
                                  </p:stCondLst>
                                  <p:childTnLst>
                                    <p:set>
                                      <p:cBhvr>
                                        <p:cTn id="129" dur="1" fill="hold">
                                          <p:stCondLst>
                                            <p:cond delay="0"/>
                                          </p:stCondLst>
                                        </p:cTn>
                                        <p:tgtEl>
                                          <p:spTgt spid="89"/>
                                        </p:tgtEl>
                                        <p:attrNameLst>
                                          <p:attrName>style.visibility</p:attrName>
                                        </p:attrNameLst>
                                      </p:cBhvr>
                                      <p:to>
                                        <p:strVal val="visible"/>
                                      </p:to>
                                    </p:set>
                                    <p:anim calcmode="lin" valueType="num">
                                      <p:cBhvr additive="base">
                                        <p:cTn id="130" dur="4000" fill="hold"/>
                                        <p:tgtEl>
                                          <p:spTgt spid="89"/>
                                        </p:tgtEl>
                                        <p:attrNameLst>
                                          <p:attrName>ppt_x</p:attrName>
                                        </p:attrNameLst>
                                      </p:cBhvr>
                                      <p:tavLst>
                                        <p:tav tm="0">
                                          <p:val>
                                            <p:strVal val="#ppt_x"/>
                                          </p:val>
                                        </p:tav>
                                        <p:tav tm="100000">
                                          <p:val>
                                            <p:strVal val="#ppt_x"/>
                                          </p:val>
                                        </p:tav>
                                      </p:tavLst>
                                    </p:anim>
                                    <p:anim calcmode="lin" valueType="num">
                                      <p:cBhvr additive="base">
                                        <p:cTn id="131" dur="4000" fill="hold"/>
                                        <p:tgtEl>
                                          <p:spTgt spid="89"/>
                                        </p:tgtEl>
                                        <p:attrNameLst>
                                          <p:attrName>ppt_y</p:attrName>
                                        </p:attrNameLst>
                                      </p:cBhvr>
                                      <p:tavLst>
                                        <p:tav tm="0">
                                          <p:val>
                                            <p:strVal val="0-#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89"/>
                                        </p:tgtEl>
                                        <p:attrNameLst>
                                          <p:attrName>style.visibility</p:attrName>
                                        </p:attrNameLst>
                                      </p:cBhvr>
                                      <p:to>
                                        <p:strVal val="visible"/>
                                      </p:to>
                                    </p:set>
                                    <p:anim calcmode="lin" valueType="num">
                                      <p:cBhvr>
                                        <p:cTn id="134" dur="4000" fill="hold"/>
                                        <p:tgtEl>
                                          <p:spTgt spid="89"/>
                                        </p:tgtEl>
                                        <p:attrNameLst>
                                          <p:attrName>ppt_w</p:attrName>
                                        </p:attrNameLst>
                                      </p:cBhvr>
                                      <p:tavLst>
                                        <p:tav tm="0">
                                          <p:val>
                                            <p:strVal val="#ppt_w"/>
                                          </p:val>
                                        </p:tav>
                                        <p:tav tm="100000">
                                          <p:val>
                                            <p:strVal val="#ppt_w"/>
                                          </p:val>
                                        </p:tav>
                                      </p:tavLst>
                                    </p:anim>
                                    <p:anim calcmode="lin" valueType="num">
                                      <p:cBhvr>
                                        <p:cTn id="135" dur="4000" fill="hold"/>
                                        <p:tgtEl>
                                          <p:spTgt spid="89"/>
                                        </p:tgtEl>
                                        <p:attrNameLst>
                                          <p:attrName>ppt_h</p:attrName>
                                        </p:attrNameLst>
                                      </p:cBhvr>
                                      <p:tavLst>
                                        <p:tav tm="0" fmla="#ppt_h*sin(2.5*pi*$)">
                                          <p:val>
                                            <p:fltVal val="0"/>
                                          </p:val>
                                        </p:tav>
                                        <p:tav tm="100000">
                                          <p:val>
                                            <p:fltVal val="1"/>
                                          </p:val>
                                        </p:tav>
                                      </p:tavLst>
                                    </p:anim>
                                  </p:childTnLst>
                                </p:cTn>
                              </p:par>
                              <p:par>
                                <p:cTn id="136" presetID="2" presetClass="exit" presetSubtype="4" fill="hold" grpId="2" nodeType="withEffect">
                                  <p:stCondLst>
                                    <p:cond delay="0"/>
                                  </p:stCondLst>
                                  <p:childTnLst>
                                    <p:anim calcmode="lin" valueType="num">
                                      <p:cBhvr additive="base">
                                        <p:cTn id="137" dur="4500"/>
                                        <p:tgtEl>
                                          <p:spTgt spid="89"/>
                                        </p:tgtEl>
                                        <p:attrNameLst>
                                          <p:attrName>ppt_x</p:attrName>
                                        </p:attrNameLst>
                                      </p:cBhvr>
                                      <p:tavLst>
                                        <p:tav tm="0">
                                          <p:val>
                                            <p:strVal val="ppt_x"/>
                                          </p:val>
                                        </p:tav>
                                        <p:tav tm="100000">
                                          <p:val>
                                            <p:strVal val="ppt_x"/>
                                          </p:val>
                                        </p:tav>
                                      </p:tavLst>
                                    </p:anim>
                                    <p:anim calcmode="lin" valueType="num">
                                      <p:cBhvr additive="base">
                                        <p:cTn id="138" dur="4500"/>
                                        <p:tgtEl>
                                          <p:spTgt spid="89"/>
                                        </p:tgtEl>
                                        <p:attrNameLst>
                                          <p:attrName>ppt_y</p:attrName>
                                        </p:attrNameLst>
                                      </p:cBhvr>
                                      <p:tavLst>
                                        <p:tav tm="0">
                                          <p:val>
                                            <p:strVal val="ppt_y"/>
                                          </p:val>
                                        </p:tav>
                                        <p:tav tm="100000">
                                          <p:val>
                                            <p:strVal val="1+ppt_h/2"/>
                                          </p:val>
                                        </p:tav>
                                      </p:tavLst>
                                    </p:anim>
                                    <p:set>
                                      <p:cBhvr>
                                        <p:cTn id="139" dur="1" fill="hold">
                                          <p:stCondLst>
                                            <p:cond delay="4499"/>
                                          </p:stCondLst>
                                        </p:cTn>
                                        <p:tgtEl>
                                          <p:spTgt spid="89"/>
                                        </p:tgtEl>
                                        <p:attrNameLst>
                                          <p:attrName>style.visibility</p:attrName>
                                        </p:attrNameLst>
                                      </p:cBhvr>
                                      <p:to>
                                        <p:strVal val="hidden"/>
                                      </p:to>
                                    </p:set>
                                  </p:childTnLst>
                                </p:cTn>
                              </p:par>
                              <p:par>
                                <p:cTn id="140" presetID="3" presetClass="exit" presetSubtype="10" fill="hold" grpId="3" nodeType="withEffect">
                                  <p:stCondLst>
                                    <p:cond delay="0"/>
                                  </p:stCondLst>
                                  <p:childTnLst>
                                    <p:animEffect transition="out" filter="blinds(horizontal)">
                                      <p:cBhvr>
                                        <p:cTn id="141" dur="6000"/>
                                        <p:tgtEl>
                                          <p:spTgt spid="89"/>
                                        </p:tgtEl>
                                      </p:cBhvr>
                                    </p:animEffect>
                                    <p:set>
                                      <p:cBhvr>
                                        <p:cTn id="142" dur="1" fill="hold">
                                          <p:stCondLst>
                                            <p:cond delay="5999"/>
                                          </p:stCondLst>
                                        </p:cTn>
                                        <p:tgtEl>
                                          <p:spTgt spid="89"/>
                                        </p:tgtEl>
                                        <p:attrNameLst>
                                          <p:attrName>style.visibility</p:attrName>
                                        </p:attrNameLst>
                                      </p:cBhvr>
                                      <p:to>
                                        <p:strVal val="hidden"/>
                                      </p:to>
                                    </p:set>
                                  </p:childTnLst>
                                </p:cTn>
                              </p:par>
                              <p:par>
                                <p:cTn id="143" presetID="2" presetClass="entr" presetSubtype="1" fill="hold" grpId="0" nodeType="withEffect">
                                  <p:stCondLst>
                                    <p:cond delay="0"/>
                                  </p:stCondLst>
                                  <p:childTnLst>
                                    <p:set>
                                      <p:cBhvr>
                                        <p:cTn id="144" dur="1" fill="hold">
                                          <p:stCondLst>
                                            <p:cond delay="0"/>
                                          </p:stCondLst>
                                        </p:cTn>
                                        <p:tgtEl>
                                          <p:spTgt spid="70"/>
                                        </p:tgtEl>
                                        <p:attrNameLst>
                                          <p:attrName>style.visibility</p:attrName>
                                        </p:attrNameLst>
                                      </p:cBhvr>
                                      <p:to>
                                        <p:strVal val="visible"/>
                                      </p:to>
                                    </p:set>
                                    <p:anim calcmode="lin" valueType="num">
                                      <p:cBhvr additive="base">
                                        <p:cTn id="145" dur="4000" fill="hold"/>
                                        <p:tgtEl>
                                          <p:spTgt spid="70"/>
                                        </p:tgtEl>
                                        <p:attrNameLst>
                                          <p:attrName>ppt_x</p:attrName>
                                        </p:attrNameLst>
                                      </p:cBhvr>
                                      <p:tavLst>
                                        <p:tav tm="0">
                                          <p:val>
                                            <p:strVal val="#ppt_x"/>
                                          </p:val>
                                        </p:tav>
                                        <p:tav tm="100000">
                                          <p:val>
                                            <p:strVal val="#ppt_x"/>
                                          </p:val>
                                        </p:tav>
                                      </p:tavLst>
                                    </p:anim>
                                    <p:anim calcmode="lin" valueType="num">
                                      <p:cBhvr additive="base">
                                        <p:cTn id="146" dur="4000" fill="hold"/>
                                        <p:tgtEl>
                                          <p:spTgt spid="70"/>
                                        </p:tgtEl>
                                        <p:attrNameLst>
                                          <p:attrName>ppt_y</p:attrName>
                                        </p:attrNameLst>
                                      </p:cBhvr>
                                      <p:tavLst>
                                        <p:tav tm="0">
                                          <p:val>
                                            <p:strVal val="0-#ppt_h/2"/>
                                          </p:val>
                                        </p:tav>
                                        <p:tav tm="100000">
                                          <p:val>
                                            <p:strVal val="#ppt_y"/>
                                          </p:val>
                                        </p:tav>
                                      </p:tavLst>
                                    </p:anim>
                                  </p:childTnLst>
                                </p:cTn>
                              </p:par>
                              <p:par>
                                <p:cTn id="147" presetID="19" presetClass="entr" presetSubtype="5" fill="hold" grpId="1"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p:cTn id="149" dur="4000" fill="hold"/>
                                        <p:tgtEl>
                                          <p:spTgt spid="70"/>
                                        </p:tgtEl>
                                        <p:attrNameLst>
                                          <p:attrName>ppt_w</p:attrName>
                                        </p:attrNameLst>
                                      </p:cBhvr>
                                      <p:tavLst>
                                        <p:tav tm="0">
                                          <p:val>
                                            <p:strVal val="#ppt_w"/>
                                          </p:val>
                                        </p:tav>
                                        <p:tav tm="100000">
                                          <p:val>
                                            <p:strVal val="#ppt_w"/>
                                          </p:val>
                                        </p:tav>
                                      </p:tavLst>
                                    </p:anim>
                                    <p:anim calcmode="lin" valueType="num">
                                      <p:cBhvr>
                                        <p:cTn id="150" dur="4000" fill="hold"/>
                                        <p:tgtEl>
                                          <p:spTgt spid="70"/>
                                        </p:tgtEl>
                                        <p:attrNameLst>
                                          <p:attrName>ppt_h</p:attrName>
                                        </p:attrNameLst>
                                      </p:cBhvr>
                                      <p:tavLst>
                                        <p:tav tm="0" fmla="#ppt_h*sin(2.5*pi*$)">
                                          <p:val>
                                            <p:fltVal val="0"/>
                                          </p:val>
                                        </p:tav>
                                        <p:tav tm="100000">
                                          <p:val>
                                            <p:fltVal val="1"/>
                                          </p:val>
                                        </p:tav>
                                      </p:tavLst>
                                    </p:anim>
                                  </p:childTnLst>
                                </p:cTn>
                              </p:par>
                              <p:par>
                                <p:cTn id="151" presetID="2" presetClass="exit" presetSubtype="4" fill="hold" grpId="2" nodeType="withEffect">
                                  <p:stCondLst>
                                    <p:cond delay="0"/>
                                  </p:stCondLst>
                                  <p:childTnLst>
                                    <p:anim calcmode="lin" valueType="num">
                                      <p:cBhvr additive="base">
                                        <p:cTn id="152" dur="4500"/>
                                        <p:tgtEl>
                                          <p:spTgt spid="70"/>
                                        </p:tgtEl>
                                        <p:attrNameLst>
                                          <p:attrName>ppt_x</p:attrName>
                                        </p:attrNameLst>
                                      </p:cBhvr>
                                      <p:tavLst>
                                        <p:tav tm="0">
                                          <p:val>
                                            <p:strVal val="ppt_x"/>
                                          </p:val>
                                        </p:tav>
                                        <p:tav tm="100000">
                                          <p:val>
                                            <p:strVal val="ppt_x"/>
                                          </p:val>
                                        </p:tav>
                                      </p:tavLst>
                                    </p:anim>
                                    <p:anim calcmode="lin" valueType="num">
                                      <p:cBhvr additive="base">
                                        <p:cTn id="153" dur="4500"/>
                                        <p:tgtEl>
                                          <p:spTgt spid="70"/>
                                        </p:tgtEl>
                                        <p:attrNameLst>
                                          <p:attrName>ppt_y</p:attrName>
                                        </p:attrNameLst>
                                      </p:cBhvr>
                                      <p:tavLst>
                                        <p:tav tm="0">
                                          <p:val>
                                            <p:strVal val="ppt_y"/>
                                          </p:val>
                                        </p:tav>
                                        <p:tav tm="100000">
                                          <p:val>
                                            <p:strVal val="1+ppt_h/2"/>
                                          </p:val>
                                        </p:tav>
                                      </p:tavLst>
                                    </p:anim>
                                    <p:set>
                                      <p:cBhvr>
                                        <p:cTn id="154" dur="1" fill="hold">
                                          <p:stCondLst>
                                            <p:cond delay="4499"/>
                                          </p:stCondLst>
                                        </p:cTn>
                                        <p:tgtEl>
                                          <p:spTgt spid="70"/>
                                        </p:tgtEl>
                                        <p:attrNameLst>
                                          <p:attrName>style.visibility</p:attrName>
                                        </p:attrNameLst>
                                      </p:cBhvr>
                                      <p:to>
                                        <p:strVal val="hidden"/>
                                      </p:to>
                                    </p:set>
                                  </p:childTnLst>
                                </p:cTn>
                              </p:par>
                              <p:par>
                                <p:cTn id="155" presetID="3" presetClass="exit" presetSubtype="10" fill="hold" grpId="3" nodeType="withEffect">
                                  <p:stCondLst>
                                    <p:cond delay="0"/>
                                  </p:stCondLst>
                                  <p:childTnLst>
                                    <p:animEffect transition="out" filter="blinds(horizontal)">
                                      <p:cBhvr>
                                        <p:cTn id="156" dur="6000"/>
                                        <p:tgtEl>
                                          <p:spTgt spid="70"/>
                                        </p:tgtEl>
                                      </p:cBhvr>
                                    </p:animEffect>
                                    <p:set>
                                      <p:cBhvr>
                                        <p:cTn id="157" dur="1" fill="hold">
                                          <p:stCondLst>
                                            <p:cond delay="5999"/>
                                          </p:stCondLst>
                                        </p:cTn>
                                        <p:tgtEl>
                                          <p:spTgt spid="70"/>
                                        </p:tgtEl>
                                        <p:attrNameLst>
                                          <p:attrName>style.visibility</p:attrName>
                                        </p:attrNameLst>
                                      </p:cBhvr>
                                      <p:to>
                                        <p:strVal val="hidden"/>
                                      </p:to>
                                    </p:set>
                                  </p:childTnLst>
                                </p:cTn>
                              </p:par>
                              <p:par>
                                <p:cTn id="158" presetID="2" presetClass="entr" presetSubtype="1" fill="hold" grpId="0" nodeType="withEffect">
                                  <p:stCondLst>
                                    <p:cond delay="0"/>
                                  </p:stCondLst>
                                  <p:childTnLst>
                                    <p:set>
                                      <p:cBhvr>
                                        <p:cTn id="159" dur="1" fill="hold">
                                          <p:stCondLst>
                                            <p:cond delay="0"/>
                                          </p:stCondLst>
                                        </p:cTn>
                                        <p:tgtEl>
                                          <p:spTgt spid="71"/>
                                        </p:tgtEl>
                                        <p:attrNameLst>
                                          <p:attrName>style.visibility</p:attrName>
                                        </p:attrNameLst>
                                      </p:cBhvr>
                                      <p:to>
                                        <p:strVal val="visible"/>
                                      </p:to>
                                    </p:set>
                                    <p:anim calcmode="lin" valueType="num">
                                      <p:cBhvr additive="base">
                                        <p:cTn id="160" dur="4000" fill="hold"/>
                                        <p:tgtEl>
                                          <p:spTgt spid="71"/>
                                        </p:tgtEl>
                                        <p:attrNameLst>
                                          <p:attrName>ppt_x</p:attrName>
                                        </p:attrNameLst>
                                      </p:cBhvr>
                                      <p:tavLst>
                                        <p:tav tm="0">
                                          <p:val>
                                            <p:strVal val="#ppt_x"/>
                                          </p:val>
                                        </p:tav>
                                        <p:tav tm="100000">
                                          <p:val>
                                            <p:strVal val="#ppt_x"/>
                                          </p:val>
                                        </p:tav>
                                      </p:tavLst>
                                    </p:anim>
                                    <p:anim calcmode="lin" valueType="num">
                                      <p:cBhvr additive="base">
                                        <p:cTn id="161" dur="4000" fill="hold"/>
                                        <p:tgtEl>
                                          <p:spTgt spid="71"/>
                                        </p:tgtEl>
                                        <p:attrNameLst>
                                          <p:attrName>ppt_y</p:attrName>
                                        </p:attrNameLst>
                                      </p:cBhvr>
                                      <p:tavLst>
                                        <p:tav tm="0">
                                          <p:val>
                                            <p:strVal val="0-#ppt_h/2"/>
                                          </p:val>
                                        </p:tav>
                                        <p:tav tm="100000">
                                          <p:val>
                                            <p:strVal val="#ppt_y"/>
                                          </p:val>
                                        </p:tav>
                                      </p:tavLst>
                                    </p:anim>
                                  </p:childTnLst>
                                </p:cTn>
                              </p:par>
                              <p:par>
                                <p:cTn id="162" presetID="19" presetClass="entr" presetSubtype="5" fill="hold" grpId="1" nodeType="withEffect">
                                  <p:stCondLst>
                                    <p:cond delay="0"/>
                                  </p:stCondLst>
                                  <p:childTnLst>
                                    <p:set>
                                      <p:cBhvr>
                                        <p:cTn id="163" dur="1" fill="hold">
                                          <p:stCondLst>
                                            <p:cond delay="0"/>
                                          </p:stCondLst>
                                        </p:cTn>
                                        <p:tgtEl>
                                          <p:spTgt spid="71"/>
                                        </p:tgtEl>
                                        <p:attrNameLst>
                                          <p:attrName>style.visibility</p:attrName>
                                        </p:attrNameLst>
                                      </p:cBhvr>
                                      <p:to>
                                        <p:strVal val="visible"/>
                                      </p:to>
                                    </p:set>
                                    <p:anim calcmode="lin" valueType="num">
                                      <p:cBhvr>
                                        <p:cTn id="164" dur="4000" fill="hold"/>
                                        <p:tgtEl>
                                          <p:spTgt spid="71"/>
                                        </p:tgtEl>
                                        <p:attrNameLst>
                                          <p:attrName>ppt_w</p:attrName>
                                        </p:attrNameLst>
                                      </p:cBhvr>
                                      <p:tavLst>
                                        <p:tav tm="0">
                                          <p:val>
                                            <p:strVal val="#ppt_w"/>
                                          </p:val>
                                        </p:tav>
                                        <p:tav tm="100000">
                                          <p:val>
                                            <p:strVal val="#ppt_w"/>
                                          </p:val>
                                        </p:tav>
                                      </p:tavLst>
                                    </p:anim>
                                    <p:anim calcmode="lin" valueType="num">
                                      <p:cBhvr>
                                        <p:cTn id="165" dur="4000" fill="hold"/>
                                        <p:tgtEl>
                                          <p:spTgt spid="71"/>
                                        </p:tgtEl>
                                        <p:attrNameLst>
                                          <p:attrName>ppt_h</p:attrName>
                                        </p:attrNameLst>
                                      </p:cBhvr>
                                      <p:tavLst>
                                        <p:tav tm="0" fmla="#ppt_h*sin(2.5*pi*$)">
                                          <p:val>
                                            <p:fltVal val="0"/>
                                          </p:val>
                                        </p:tav>
                                        <p:tav tm="100000">
                                          <p:val>
                                            <p:fltVal val="1"/>
                                          </p:val>
                                        </p:tav>
                                      </p:tavLst>
                                    </p:anim>
                                  </p:childTnLst>
                                </p:cTn>
                              </p:par>
                              <p:par>
                                <p:cTn id="166" presetID="2" presetClass="exit" presetSubtype="4" fill="hold" grpId="2" nodeType="withEffect">
                                  <p:stCondLst>
                                    <p:cond delay="0"/>
                                  </p:stCondLst>
                                  <p:childTnLst>
                                    <p:anim calcmode="lin" valueType="num">
                                      <p:cBhvr additive="base">
                                        <p:cTn id="167" dur="4500"/>
                                        <p:tgtEl>
                                          <p:spTgt spid="71"/>
                                        </p:tgtEl>
                                        <p:attrNameLst>
                                          <p:attrName>ppt_x</p:attrName>
                                        </p:attrNameLst>
                                      </p:cBhvr>
                                      <p:tavLst>
                                        <p:tav tm="0">
                                          <p:val>
                                            <p:strVal val="ppt_x"/>
                                          </p:val>
                                        </p:tav>
                                        <p:tav tm="100000">
                                          <p:val>
                                            <p:strVal val="ppt_x"/>
                                          </p:val>
                                        </p:tav>
                                      </p:tavLst>
                                    </p:anim>
                                    <p:anim calcmode="lin" valueType="num">
                                      <p:cBhvr additive="base">
                                        <p:cTn id="168" dur="4500"/>
                                        <p:tgtEl>
                                          <p:spTgt spid="71"/>
                                        </p:tgtEl>
                                        <p:attrNameLst>
                                          <p:attrName>ppt_y</p:attrName>
                                        </p:attrNameLst>
                                      </p:cBhvr>
                                      <p:tavLst>
                                        <p:tav tm="0">
                                          <p:val>
                                            <p:strVal val="ppt_y"/>
                                          </p:val>
                                        </p:tav>
                                        <p:tav tm="100000">
                                          <p:val>
                                            <p:strVal val="1+ppt_h/2"/>
                                          </p:val>
                                        </p:tav>
                                      </p:tavLst>
                                    </p:anim>
                                    <p:set>
                                      <p:cBhvr>
                                        <p:cTn id="169" dur="1" fill="hold">
                                          <p:stCondLst>
                                            <p:cond delay="4499"/>
                                          </p:stCondLst>
                                        </p:cTn>
                                        <p:tgtEl>
                                          <p:spTgt spid="71"/>
                                        </p:tgtEl>
                                        <p:attrNameLst>
                                          <p:attrName>style.visibility</p:attrName>
                                        </p:attrNameLst>
                                      </p:cBhvr>
                                      <p:to>
                                        <p:strVal val="hidden"/>
                                      </p:to>
                                    </p:set>
                                  </p:childTnLst>
                                </p:cTn>
                              </p:par>
                              <p:par>
                                <p:cTn id="170" presetID="3" presetClass="exit" presetSubtype="10" fill="hold" grpId="3" nodeType="withEffect">
                                  <p:stCondLst>
                                    <p:cond delay="0"/>
                                  </p:stCondLst>
                                  <p:childTnLst>
                                    <p:animEffect transition="out" filter="blinds(horizontal)">
                                      <p:cBhvr>
                                        <p:cTn id="171" dur="6000"/>
                                        <p:tgtEl>
                                          <p:spTgt spid="71"/>
                                        </p:tgtEl>
                                      </p:cBhvr>
                                    </p:animEffect>
                                    <p:set>
                                      <p:cBhvr>
                                        <p:cTn id="172" dur="1" fill="hold">
                                          <p:stCondLst>
                                            <p:cond delay="5999"/>
                                          </p:stCondLst>
                                        </p:cTn>
                                        <p:tgtEl>
                                          <p:spTgt spid="71"/>
                                        </p:tgtEl>
                                        <p:attrNameLst>
                                          <p:attrName>style.visibility</p:attrName>
                                        </p:attrNameLst>
                                      </p:cBhvr>
                                      <p:to>
                                        <p:strVal val="hidden"/>
                                      </p:to>
                                    </p:set>
                                  </p:childTnLst>
                                </p:cTn>
                              </p:par>
                              <p:par>
                                <p:cTn id="173" presetID="2" presetClass="entr" presetSubtype="1" fill="hold" grpId="0" nodeType="withEffect">
                                  <p:stCondLst>
                                    <p:cond delay="0"/>
                                  </p:stCondLst>
                                  <p:childTnLst>
                                    <p:set>
                                      <p:cBhvr>
                                        <p:cTn id="174" dur="1" fill="hold">
                                          <p:stCondLst>
                                            <p:cond delay="0"/>
                                          </p:stCondLst>
                                        </p:cTn>
                                        <p:tgtEl>
                                          <p:spTgt spid="76"/>
                                        </p:tgtEl>
                                        <p:attrNameLst>
                                          <p:attrName>style.visibility</p:attrName>
                                        </p:attrNameLst>
                                      </p:cBhvr>
                                      <p:to>
                                        <p:strVal val="visible"/>
                                      </p:to>
                                    </p:set>
                                    <p:anim calcmode="lin" valueType="num">
                                      <p:cBhvr additive="base">
                                        <p:cTn id="175" dur="4000" fill="hold"/>
                                        <p:tgtEl>
                                          <p:spTgt spid="76"/>
                                        </p:tgtEl>
                                        <p:attrNameLst>
                                          <p:attrName>ppt_x</p:attrName>
                                        </p:attrNameLst>
                                      </p:cBhvr>
                                      <p:tavLst>
                                        <p:tav tm="0">
                                          <p:val>
                                            <p:strVal val="#ppt_x"/>
                                          </p:val>
                                        </p:tav>
                                        <p:tav tm="100000">
                                          <p:val>
                                            <p:strVal val="#ppt_x"/>
                                          </p:val>
                                        </p:tav>
                                      </p:tavLst>
                                    </p:anim>
                                    <p:anim calcmode="lin" valueType="num">
                                      <p:cBhvr additive="base">
                                        <p:cTn id="176" dur="4000" fill="hold"/>
                                        <p:tgtEl>
                                          <p:spTgt spid="76"/>
                                        </p:tgtEl>
                                        <p:attrNameLst>
                                          <p:attrName>ppt_y</p:attrName>
                                        </p:attrNameLst>
                                      </p:cBhvr>
                                      <p:tavLst>
                                        <p:tav tm="0">
                                          <p:val>
                                            <p:strVal val="0-#ppt_h/2"/>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76"/>
                                        </p:tgtEl>
                                        <p:attrNameLst>
                                          <p:attrName>style.visibility</p:attrName>
                                        </p:attrNameLst>
                                      </p:cBhvr>
                                      <p:to>
                                        <p:strVal val="visible"/>
                                      </p:to>
                                    </p:set>
                                    <p:anim calcmode="lin" valueType="num">
                                      <p:cBhvr>
                                        <p:cTn id="179" dur="4000" fill="hold"/>
                                        <p:tgtEl>
                                          <p:spTgt spid="76"/>
                                        </p:tgtEl>
                                        <p:attrNameLst>
                                          <p:attrName>ppt_w</p:attrName>
                                        </p:attrNameLst>
                                      </p:cBhvr>
                                      <p:tavLst>
                                        <p:tav tm="0">
                                          <p:val>
                                            <p:strVal val="#ppt_w"/>
                                          </p:val>
                                        </p:tav>
                                        <p:tav tm="100000">
                                          <p:val>
                                            <p:strVal val="#ppt_w"/>
                                          </p:val>
                                        </p:tav>
                                      </p:tavLst>
                                    </p:anim>
                                    <p:anim calcmode="lin" valueType="num">
                                      <p:cBhvr>
                                        <p:cTn id="180" dur="4000" fill="hold"/>
                                        <p:tgtEl>
                                          <p:spTgt spid="76"/>
                                        </p:tgtEl>
                                        <p:attrNameLst>
                                          <p:attrName>ppt_h</p:attrName>
                                        </p:attrNameLst>
                                      </p:cBhvr>
                                      <p:tavLst>
                                        <p:tav tm="0" fmla="#ppt_h*sin(2.5*pi*$)">
                                          <p:val>
                                            <p:fltVal val="0"/>
                                          </p:val>
                                        </p:tav>
                                        <p:tav tm="100000">
                                          <p:val>
                                            <p:fltVal val="1"/>
                                          </p:val>
                                        </p:tav>
                                      </p:tavLst>
                                    </p:anim>
                                  </p:childTnLst>
                                </p:cTn>
                              </p:par>
                              <p:par>
                                <p:cTn id="181" presetID="2" presetClass="exit" presetSubtype="4" fill="hold" grpId="2" nodeType="withEffect">
                                  <p:stCondLst>
                                    <p:cond delay="0"/>
                                  </p:stCondLst>
                                  <p:childTnLst>
                                    <p:anim calcmode="lin" valueType="num">
                                      <p:cBhvr additive="base">
                                        <p:cTn id="182" dur="4500"/>
                                        <p:tgtEl>
                                          <p:spTgt spid="76"/>
                                        </p:tgtEl>
                                        <p:attrNameLst>
                                          <p:attrName>ppt_x</p:attrName>
                                        </p:attrNameLst>
                                      </p:cBhvr>
                                      <p:tavLst>
                                        <p:tav tm="0">
                                          <p:val>
                                            <p:strVal val="ppt_x"/>
                                          </p:val>
                                        </p:tav>
                                        <p:tav tm="100000">
                                          <p:val>
                                            <p:strVal val="ppt_x"/>
                                          </p:val>
                                        </p:tav>
                                      </p:tavLst>
                                    </p:anim>
                                    <p:anim calcmode="lin" valueType="num">
                                      <p:cBhvr additive="base">
                                        <p:cTn id="183" dur="4500"/>
                                        <p:tgtEl>
                                          <p:spTgt spid="76"/>
                                        </p:tgtEl>
                                        <p:attrNameLst>
                                          <p:attrName>ppt_y</p:attrName>
                                        </p:attrNameLst>
                                      </p:cBhvr>
                                      <p:tavLst>
                                        <p:tav tm="0">
                                          <p:val>
                                            <p:strVal val="ppt_y"/>
                                          </p:val>
                                        </p:tav>
                                        <p:tav tm="100000">
                                          <p:val>
                                            <p:strVal val="1+ppt_h/2"/>
                                          </p:val>
                                        </p:tav>
                                      </p:tavLst>
                                    </p:anim>
                                    <p:set>
                                      <p:cBhvr>
                                        <p:cTn id="184" dur="1" fill="hold">
                                          <p:stCondLst>
                                            <p:cond delay="4499"/>
                                          </p:stCondLst>
                                        </p:cTn>
                                        <p:tgtEl>
                                          <p:spTgt spid="76"/>
                                        </p:tgtEl>
                                        <p:attrNameLst>
                                          <p:attrName>style.visibility</p:attrName>
                                        </p:attrNameLst>
                                      </p:cBhvr>
                                      <p:to>
                                        <p:strVal val="hidden"/>
                                      </p:to>
                                    </p:set>
                                  </p:childTnLst>
                                </p:cTn>
                              </p:par>
                              <p:par>
                                <p:cTn id="185" presetID="3" presetClass="exit" presetSubtype="10" fill="hold" grpId="3" nodeType="withEffect">
                                  <p:stCondLst>
                                    <p:cond delay="0"/>
                                  </p:stCondLst>
                                  <p:childTnLst>
                                    <p:animEffect transition="out" filter="blinds(horizontal)">
                                      <p:cBhvr>
                                        <p:cTn id="186" dur="6000"/>
                                        <p:tgtEl>
                                          <p:spTgt spid="76"/>
                                        </p:tgtEl>
                                      </p:cBhvr>
                                    </p:animEffect>
                                    <p:set>
                                      <p:cBhvr>
                                        <p:cTn id="187" dur="1" fill="hold">
                                          <p:stCondLst>
                                            <p:cond delay="5999"/>
                                          </p:stCondLst>
                                        </p:cTn>
                                        <p:tgtEl>
                                          <p:spTgt spid="76"/>
                                        </p:tgtEl>
                                        <p:attrNameLst>
                                          <p:attrName>style.visibility</p:attrName>
                                        </p:attrNameLst>
                                      </p:cBhvr>
                                      <p:to>
                                        <p:strVal val="hidden"/>
                                      </p:to>
                                    </p:set>
                                  </p:childTnLst>
                                </p:cTn>
                              </p:par>
                              <p:par>
                                <p:cTn id="188" presetID="2" presetClass="entr" presetSubtype="1" fill="hold" grpId="0" nodeType="withEffect">
                                  <p:stCondLst>
                                    <p:cond delay="0"/>
                                  </p:stCondLst>
                                  <p:childTnLst>
                                    <p:set>
                                      <p:cBhvr>
                                        <p:cTn id="189" dur="1" fill="hold">
                                          <p:stCondLst>
                                            <p:cond delay="0"/>
                                          </p:stCondLst>
                                        </p:cTn>
                                        <p:tgtEl>
                                          <p:spTgt spid="77"/>
                                        </p:tgtEl>
                                        <p:attrNameLst>
                                          <p:attrName>style.visibility</p:attrName>
                                        </p:attrNameLst>
                                      </p:cBhvr>
                                      <p:to>
                                        <p:strVal val="visible"/>
                                      </p:to>
                                    </p:set>
                                    <p:anim calcmode="lin" valueType="num">
                                      <p:cBhvr additive="base">
                                        <p:cTn id="190" dur="4000" fill="hold"/>
                                        <p:tgtEl>
                                          <p:spTgt spid="77"/>
                                        </p:tgtEl>
                                        <p:attrNameLst>
                                          <p:attrName>ppt_x</p:attrName>
                                        </p:attrNameLst>
                                      </p:cBhvr>
                                      <p:tavLst>
                                        <p:tav tm="0">
                                          <p:val>
                                            <p:strVal val="#ppt_x"/>
                                          </p:val>
                                        </p:tav>
                                        <p:tav tm="100000">
                                          <p:val>
                                            <p:strVal val="#ppt_x"/>
                                          </p:val>
                                        </p:tav>
                                      </p:tavLst>
                                    </p:anim>
                                    <p:anim calcmode="lin" valueType="num">
                                      <p:cBhvr additive="base">
                                        <p:cTn id="191" dur="4000" fill="hold"/>
                                        <p:tgtEl>
                                          <p:spTgt spid="77"/>
                                        </p:tgtEl>
                                        <p:attrNameLst>
                                          <p:attrName>ppt_y</p:attrName>
                                        </p:attrNameLst>
                                      </p:cBhvr>
                                      <p:tavLst>
                                        <p:tav tm="0">
                                          <p:val>
                                            <p:strVal val="0-#ppt_h/2"/>
                                          </p:val>
                                        </p:tav>
                                        <p:tav tm="100000">
                                          <p:val>
                                            <p:strVal val="#ppt_y"/>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77"/>
                                        </p:tgtEl>
                                        <p:attrNameLst>
                                          <p:attrName>style.visibility</p:attrName>
                                        </p:attrNameLst>
                                      </p:cBhvr>
                                      <p:to>
                                        <p:strVal val="visible"/>
                                      </p:to>
                                    </p:set>
                                    <p:anim calcmode="lin" valueType="num">
                                      <p:cBhvr>
                                        <p:cTn id="194" dur="4000" fill="hold"/>
                                        <p:tgtEl>
                                          <p:spTgt spid="77"/>
                                        </p:tgtEl>
                                        <p:attrNameLst>
                                          <p:attrName>ppt_w</p:attrName>
                                        </p:attrNameLst>
                                      </p:cBhvr>
                                      <p:tavLst>
                                        <p:tav tm="0">
                                          <p:val>
                                            <p:strVal val="#ppt_w"/>
                                          </p:val>
                                        </p:tav>
                                        <p:tav tm="100000">
                                          <p:val>
                                            <p:strVal val="#ppt_w"/>
                                          </p:val>
                                        </p:tav>
                                      </p:tavLst>
                                    </p:anim>
                                    <p:anim calcmode="lin" valueType="num">
                                      <p:cBhvr>
                                        <p:cTn id="195" dur="4000" fill="hold"/>
                                        <p:tgtEl>
                                          <p:spTgt spid="77"/>
                                        </p:tgtEl>
                                        <p:attrNameLst>
                                          <p:attrName>ppt_h</p:attrName>
                                        </p:attrNameLst>
                                      </p:cBhvr>
                                      <p:tavLst>
                                        <p:tav tm="0" fmla="#ppt_h*sin(2.5*pi*$)">
                                          <p:val>
                                            <p:fltVal val="0"/>
                                          </p:val>
                                        </p:tav>
                                        <p:tav tm="100000">
                                          <p:val>
                                            <p:fltVal val="1"/>
                                          </p:val>
                                        </p:tav>
                                      </p:tavLst>
                                    </p:anim>
                                  </p:childTnLst>
                                </p:cTn>
                              </p:par>
                              <p:par>
                                <p:cTn id="196" presetID="2" presetClass="exit" presetSubtype="4" fill="hold" grpId="2" nodeType="withEffect">
                                  <p:stCondLst>
                                    <p:cond delay="0"/>
                                  </p:stCondLst>
                                  <p:childTnLst>
                                    <p:anim calcmode="lin" valueType="num">
                                      <p:cBhvr additive="base">
                                        <p:cTn id="197" dur="4500"/>
                                        <p:tgtEl>
                                          <p:spTgt spid="77"/>
                                        </p:tgtEl>
                                        <p:attrNameLst>
                                          <p:attrName>ppt_x</p:attrName>
                                        </p:attrNameLst>
                                      </p:cBhvr>
                                      <p:tavLst>
                                        <p:tav tm="0">
                                          <p:val>
                                            <p:strVal val="ppt_x"/>
                                          </p:val>
                                        </p:tav>
                                        <p:tav tm="100000">
                                          <p:val>
                                            <p:strVal val="ppt_x"/>
                                          </p:val>
                                        </p:tav>
                                      </p:tavLst>
                                    </p:anim>
                                    <p:anim calcmode="lin" valueType="num">
                                      <p:cBhvr additive="base">
                                        <p:cTn id="198" dur="4500"/>
                                        <p:tgtEl>
                                          <p:spTgt spid="77"/>
                                        </p:tgtEl>
                                        <p:attrNameLst>
                                          <p:attrName>ppt_y</p:attrName>
                                        </p:attrNameLst>
                                      </p:cBhvr>
                                      <p:tavLst>
                                        <p:tav tm="0">
                                          <p:val>
                                            <p:strVal val="ppt_y"/>
                                          </p:val>
                                        </p:tav>
                                        <p:tav tm="100000">
                                          <p:val>
                                            <p:strVal val="1+ppt_h/2"/>
                                          </p:val>
                                        </p:tav>
                                      </p:tavLst>
                                    </p:anim>
                                    <p:set>
                                      <p:cBhvr>
                                        <p:cTn id="199" dur="1" fill="hold">
                                          <p:stCondLst>
                                            <p:cond delay="4499"/>
                                          </p:stCondLst>
                                        </p:cTn>
                                        <p:tgtEl>
                                          <p:spTgt spid="77"/>
                                        </p:tgtEl>
                                        <p:attrNameLst>
                                          <p:attrName>style.visibility</p:attrName>
                                        </p:attrNameLst>
                                      </p:cBhvr>
                                      <p:to>
                                        <p:strVal val="hidden"/>
                                      </p:to>
                                    </p:set>
                                  </p:childTnLst>
                                </p:cTn>
                              </p:par>
                              <p:par>
                                <p:cTn id="200" presetID="3" presetClass="exit" presetSubtype="10" fill="hold" grpId="3" nodeType="withEffect">
                                  <p:stCondLst>
                                    <p:cond delay="0"/>
                                  </p:stCondLst>
                                  <p:childTnLst>
                                    <p:animEffect transition="out" filter="blinds(horizontal)">
                                      <p:cBhvr>
                                        <p:cTn id="201" dur="6000"/>
                                        <p:tgtEl>
                                          <p:spTgt spid="77"/>
                                        </p:tgtEl>
                                      </p:cBhvr>
                                    </p:animEffect>
                                    <p:set>
                                      <p:cBhvr>
                                        <p:cTn id="202" dur="1" fill="hold">
                                          <p:stCondLst>
                                            <p:cond delay="5999"/>
                                          </p:stCondLst>
                                        </p:cTn>
                                        <p:tgtEl>
                                          <p:spTgt spid="77"/>
                                        </p:tgtEl>
                                        <p:attrNameLst>
                                          <p:attrName>style.visibility</p:attrName>
                                        </p:attrNameLst>
                                      </p:cBhvr>
                                      <p:to>
                                        <p:strVal val="hidden"/>
                                      </p:to>
                                    </p:set>
                                  </p:childTnLst>
                                </p:cTn>
                              </p:par>
                              <p:par>
                                <p:cTn id="203" presetID="2" presetClass="entr" presetSubtype="1" fill="hold" grpId="0" nodeType="withEffect">
                                  <p:stCondLst>
                                    <p:cond delay="0"/>
                                  </p:stCondLst>
                                  <p:childTnLst>
                                    <p:set>
                                      <p:cBhvr>
                                        <p:cTn id="204" dur="1" fill="hold">
                                          <p:stCondLst>
                                            <p:cond delay="0"/>
                                          </p:stCondLst>
                                        </p:cTn>
                                        <p:tgtEl>
                                          <p:spTgt spid="64"/>
                                        </p:tgtEl>
                                        <p:attrNameLst>
                                          <p:attrName>style.visibility</p:attrName>
                                        </p:attrNameLst>
                                      </p:cBhvr>
                                      <p:to>
                                        <p:strVal val="visible"/>
                                      </p:to>
                                    </p:set>
                                    <p:anim calcmode="lin" valueType="num">
                                      <p:cBhvr additive="base">
                                        <p:cTn id="205" dur="4000" fill="hold"/>
                                        <p:tgtEl>
                                          <p:spTgt spid="64"/>
                                        </p:tgtEl>
                                        <p:attrNameLst>
                                          <p:attrName>ppt_x</p:attrName>
                                        </p:attrNameLst>
                                      </p:cBhvr>
                                      <p:tavLst>
                                        <p:tav tm="0">
                                          <p:val>
                                            <p:strVal val="#ppt_x"/>
                                          </p:val>
                                        </p:tav>
                                        <p:tav tm="100000">
                                          <p:val>
                                            <p:strVal val="#ppt_x"/>
                                          </p:val>
                                        </p:tav>
                                      </p:tavLst>
                                    </p:anim>
                                    <p:anim calcmode="lin" valueType="num">
                                      <p:cBhvr additive="base">
                                        <p:cTn id="206" dur="4000" fill="hold"/>
                                        <p:tgtEl>
                                          <p:spTgt spid="64"/>
                                        </p:tgtEl>
                                        <p:attrNameLst>
                                          <p:attrName>ppt_y</p:attrName>
                                        </p:attrNameLst>
                                      </p:cBhvr>
                                      <p:tavLst>
                                        <p:tav tm="0">
                                          <p:val>
                                            <p:strVal val="0-#ppt_h/2"/>
                                          </p:val>
                                        </p:tav>
                                        <p:tav tm="100000">
                                          <p:val>
                                            <p:strVal val="#ppt_y"/>
                                          </p:val>
                                        </p:tav>
                                      </p:tavLst>
                                    </p:anim>
                                  </p:childTnLst>
                                </p:cTn>
                              </p:par>
                              <p:par>
                                <p:cTn id="207" presetID="19" presetClass="entr" presetSubtype="5" fill="hold" grpId="1" nodeType="withEffect">
                                  <p:stCondLst>
                                    <p:cond delay="0"/>
                                  </p:stCondLst>
                                  <p:childTnLst>
                                    <p:set>
                                      <p:cBhvr>
                                        <p:cTn id="208" dur="1" fill="hold">
                                          <p:stCondLst>
                                            <p:cond delay="0"/>
                                          </p:stCondLst>
                                        </p:cTn>
                                        <p:tgtEl>
                                          <p:spTgt spid="64"/>
                                        </p:tgtEl>
                                        <p:attrNameLst>
                                          <p:attrName>style.visibility</p:attrName>
                                        </p:attrNameLst>
                                      </p:cBhvr>
                                      <p:to>
                                        <p:strVal val="visible"/>
                                      </p:to>
                                    </p:set>
                                    <p:anim calcmode="lin" valueType="num">
                                      <p:cBhvr>
                                        <p:cTn id="209" dur="4000" fill="hold"/>
                                        <p:tgtEl>
                                          <p:spTgt spid="64"/>
                                        </p:tgtEl>
                                        <p:attrNameLst>
                                          <p:attrName>ppt_w</p:attrName>
                                        </p:attrNameLst>
                                      </p:cBhvr>
                                      <p:tavLst>
                                        <p:tav tm="0">
                                          <p:val>
                                            <p:strVal val="#ppt_w"/>
                                          </p:val>
                                        </p:tav>
                                        <p:tav tm="100000">
                                          <p:val>
                                            <p:strVal val="#ppt_w"/>
                                          </p:val>
                                        </p:tav>
                                      </p:tavLst>
                                    </p:anim>
                                    <p:anim calcmode="lin" valueType="num">
                                      <p:cBhvr>
                                        <p:cTn id="210" dur="4000" fill="hold"/>
                                        <p:tgtEl>
                                          <p:spTgt spid="64"/>
                                        </p:tgtEl>
                                        <p:attrNameLst>
                                          <p:attrName>ppt_h</p:attrName>
                                        </p:attrNameLst>
                                      </p:cBhvr>
                                      <p:tavLst>
                                        <p:tav tm="0" fmla="#ppt_h*sin(2.5*pi*$)">
                                          <p:val>
                                            <p:fltVal val="0"/>
                                          </p:val>
                                        </p:tav>
                                        <p:tav tm="100000">
                                          <p:val>
                                            <p:fltVal val="1"/>
                                          </p:val>
                                        </p:tav>
                                      </p:tavLst>
                                    </p:anim>
                                  </p:childTnLst>
                                </p:cTn>
                              </p:par>
                              <p:par>
                                <p:cTn id="211" presetID="2" presetClass="exit" presetSubtype="4" fill="hold" grpId="2" nodeType="withEffect">
                                  <p:stCondLst>
                                    <p:cond delay="0"/>
                                  </p:stCondLst>
                                  <p:childTnLst>
                                    <p:anim calcmode="lin" valueType="num">
                                      <p:cBhvr additive="base">
                                        <p:cTn id="212" dur="4500"/>
                                        <p:tgtEl>
                                          <p:spTgt spid="64"/>
                                        </p:tgtEl>
                                        <p:attrNameLst>
                                          <p:attrName>ppt_x</p:attrName>
                                        </p:attrNameLst>
                                      </p:cBhvr>
                                      <p:tavLst>
                                        <p:tav tm="0">
                                          <p:val>
                                            <p:strVal val="ppt_x"/>
                                          </p:val>
                                        </p:tav>
                                        <p:tav tm="100000">
                                          <p:val>
                                            <p:strVal val="ppt_x"/>
                                          </p:val>
                                        </p:tav>
                                      </p:tavLst>
                                    </p:anim>
                                    <p:anim calcmode="lin" valueType="num">
                                      <p:cBhvr additive="base">
                                        <p:cTn id="213" dur="4500"/>
                                        <p:tgtEl>
                                          <p:spTgt spid="64"/>
                                        </p:tgtEl>
                                        <p:attrNameLst>
                                          <p:attrName>ppt_y</p:attrName>
                                        </p:attrNameLst>
                                      </p:cBhvr>
                                      <p:tavLst>
                                        <p:tav tm="0">
                                          <p:val>
                                            <p:strVal val="ppt_y"/>
                                          </p:val>
                                        </p:tav>
                                        <p:tav tm="100000">
                                          <p:val>
                                            <p:strVal val="1+ppt_h/2"/>
                                          </p:val>
                                        </p:tav>
                                      </p:tavLst>
                                    </p:anim>
                                    <p:set>
                                      <p:cBhvr>
                                        <p:cTn id="214" dur="1" fill="hold">
                                          <p:stCondLst>
                                            <p:cond delay="4499"/>
                                          </p:stCondLst>
                                        </p:cTn>
                                        <p:tgtEl>
                                          <p:spTgt spid="64"/>
                                        </p:tgtEl>
                                        <p:attrNameLst>
                                          <p:attrName>style.visibility</p:attrName>
                                        </p:attrNameLst>
                                      </p:cBhvr>
                                      <p:to>
                                        <p:strVal val="hidden"/>
                                      </p:to>
                                    </p:set>
                                  </p:childTnLst>
                                </p:cTn>
                              </p:par>
                              <p:par>
                                <p:cTn id="215" presetID="3" presetClass="exit" presetSubtype="10" fill="hold" grpId="3" nodeType="withEffect">
                                  <p:stCondLst>
                                    <p:cond delay="0"/>
                                  </p:stCondLst>
                                  <p:childTnLst>
                                    <p:animEffect transition="out" filter="blinds(horizontal)">
                                      <p:cBhvr>
                                        <p:cTn id="216" dur="6000"/>
                                        <p:tgtEl>
                                          <p:spTgt spid="64"/>
                                        </p:tgtEl>
                                      </p:cBhvr>
                                    </p:animEffect>
                                    <p:set>
                                      <p:cBhvr>
                                        <p:cTn id="217" dur="1" fill="hold">
                                          <p:stCondLst>
                                            <p:cond delay="5999"/>
                                          </p:stCondLst>
                                        </p:cTn>
                                        <p:tgtEl>
                                          <p:spTgt spid="64"/>
                                        </p:tgtEl>
                                        <p:attrNameLst>
                                          <p:attrName>style.visibility</p:attrName>
                                        </p:attrNameLst>
                                      </p:cBhvr>
                                      <p:to>
                                        <p:strVal val="hidden"/>
                                      </p:to>
                                    </p:set>
                                  </p:childTnLst>
                                </p:cTn>
                              </p:par>
                              <p:par>
                                <p:cTn id="218" presetID="2" presetClass="entr" presetSubtype="1" fill="hold" grpId="0" nodeType="withEffect">
                                  <p:stCondLst>
                                    <p:cond delay="0"/>
                                  </p:stCondLst>
                                  <p:childTnLst>
                                    <p:set>
                                      <p:cBhvr>
                                        <p:cTn id="219" dur="1" fill="hold">
                                          <p:stCondLst>
                                            <p:cond delay="0"/>
                                          </p:stCondLst>
                                        </p:cTn>
                                        <p:tgtEl>
                                          <p:spTgt spid="65"/>
                                        </p:tgtEl>
                                        <p:attrNameLst>
                                          <p:attrName>style.visibility</p:attrName>
                                        </p:attrNameLst>
                                      </p:cBhvr>
                                      <p:to>
                                        <p:strVal val="visible"/>
                                      </p:to>
                                    </p:set>
                                    <p:anim calcmode="lin" valueType="num">
                                      <p:cBhvr additive="base">
                                        <p:cTn id="220" dur="4000" fill="hold"/>
                                        <p:tgtEl>
                                          <p:spTgt spid="65"/>
                                        </p:tgtEl>
                                        <p:attrNameLst>
                                          <p:attrName>ppt_x</p:attrName>
                                        </p:attrNameLst>
                                      </p:cBhvr>
                                      <p:tavLst>
                                        <p:tav tm="0">
                                          <p:val>
                                            <p:strVal val="#ppt_x"/>
                                          </p:val>
                                        </p:tav>
                                        <p:tav tm="100000">
                                          <p:val>
                                            <p:strVal val="#ppt_x"/>
                                          </p:val>
                                        </p:tav>
                                      </p:tavLst>
                                    </p:anim>
                                    <p:anim calcmode="lin" valueType="num">
                                      <p:cBhvr additive="base">
                                        <p:cTn id="221" dur="4000" fill="hold"/>
                                        <p:tgtEl>
                                          <p:spTgt spid="65"/>
                                        </p:tgtEl>
                                        <p:attrNameLst>
                                          <p:attrName>ppt_y</p:attrName>
                                        </p:attrNameLst>
                                      </p:cBhvr>
                                      <p:tavLst>
                                        <p:tav tm="0">
                                          <p:val>
                                            <p:strVal val="0-#ppt_h/2"/>
                                          </p:val>
                                        </p:tav>
                                        <p:tav tm="100000">
                                          <p:val>
                                            <p:strVal val="#ppt_y"/>
                                          </p:val>
                                        </p:tav>
                                      </p:tavLst>
                                    </p:anim>
                                  </p:childTnLst>
                                </p:cTn>
                              </p:par>
                              <p:par>
                                <p:cTn id="222" presetID="19" presetClass="entr" presetSubtype="5" fill="hold" grpId="1" nodeType="withEffect">
                                  <p:stCondLst>
                                    <p:cond delay="0"/>
                                  </p:stCondLst>
                                  <p:childTnLst>
                                    <p:set>
                                      <p:cBhvr>
                                        <p:cTn id="223" dur="1" fill="hold">
                                          <p:stCondLst>
                                            <p:cond delay="0"/>
                                          </p:stCondLst>
                                        </p:cTn>
                                        <p:tgtEl>
                                          <p:spTgt spid="65"/>
                                        </p:tgtEl>
                                        <p:attrNameLst>
                                          <p:attrName>style.visibility</p:attrName>
                                        </p:attrNameLst>
                                      </p:cBhvr>
                                      <p:to>
                                        <p:strVal val="visible"/>
                                      </p:to>
                                    </p:set>
                                    <p:anim calcmode="lin" valueType="num">
                                      <p:cBhvr>
                                        <p:cTn id="224" dur="4000" fill="hold"/>
                                        <p:tgtEl>
                                          <p:spTgt spid="65"/>
                                        </p:tgtEl>
                                        <p:attrNameLst>
                                          <p:attrName>ppt_w</p:attrName>
                                        </p:attrNameLst>
                                      </p:cBhvr>
                                      <p:tavLst>
                                        <p:tav tm="0">
                                          <p:val>
                                            <p:strVal val="#ppt_w"/>
                                          </p:val>
                                        </p:tav>
                                        <p:tav tm="100000">
                                          <p:val>
                                            <p:strVal val="#ppt_w"/>
                                          </p:val>
                                        </p:tav>
                                      </p:tavLst>
                                    </p:anim>
                                    <p:anim calcmode="lin" valueType="num">
                                      <p:cBhvr>
                                        <p:cTn id="225" dur="4000" fill="hold"/>
                                        <p:tgtEl>
                                          <p:spTgt spid="65"/>
                                        </p:tgtEl>
                                        <p:attrNameLst>
                                          <p:attrName>ppt_h</p:attrName>
                                        </p:attrNameLst>
                                      </p:cBhvr>
                                      <p:tavLst>
                                        <p:tav tm="0" fmla="#ppt_h*sin(2.5*pi*$)">
                                          <p:val>
                                            <p:fltVal val="0"/>
                                          </p:val>
                                        </p:tav>
                                        <p:tav tm="100000">
                                          <p:val>
                                            <p:fltVal val="1"/>
                                          </p:val>
                                        </p:tav>
                                      </p:tavLst>
                                    </p:anim>
                                  </p:childTnLst>
                                </p:cTn>
                              </p:par>
                              <p:par>
                                <p:cTn id="226" presetID="2" presetClass="exit" presetSubtype="4" fill="hold" grpId="2" nodeType="withEffect">
                                  <p:stCondLst>
                                    <p:cond delay="0"/>
                                  </p:stCondLst>
                                  <p:childTnLst>
                                    <p:anim calcmode="lin" valueType="num">
                                      <p:cBhvr additive="base">
                                        <p:cTn id="227" dur="4500"/>
                                        <p:tgtEl>
                                          <p:spTgt spid="65"/>
                                        </p:tgtEl>
                                        <p:attrNameLst>
                                          <p:attrName>ppt_x</p:attrName>
                                        </p:attrNameLst>
                                      </p:cBhvr>
                                      <p:tavLst>
                                        <p:tav tm="0">
                                          <p:val>
                                            <p:strVal val="ppt_x"/>
                                          </p:val>
                                        </p:tav>
                                        <p:tav tm="100000">
                                          <p:val>
                                            <p:strVal val="ppt_x"/>
                                          </p:val>
                                        </p:tav>
                                      </p:tavLst>
                                    </p:anim>
                                    <p:anim calcmode="lin" valueType="num">
                                      <p:cBhvr additive="base">
                                        <p:cTn id="228" dur="4500"/>
                                        <p:tgtEl>
                                          <p:spTgt spid="65"/>
                                        </p:tgtEl>
                                        <p:attrNameLst>
                                          <p:attrName>ppt_y</p:attrName>
                                        </p:attrNameLst>
                                      </p:cBhvr>
                                      <p:tavLst>
                                        <p:tav tm="0">
                                          <p:val>
                                            <p:strVal val="ppt_y"/>
                                          </p:val>
                                        </p:tav>
                                        <p:tav tm="100000">
                                          <p:val>
                                            <p:strVal val="1+ppt_h/2"/>
                                          </p:val>
                                        </p:tav>
                                      </p:tavLst>
                                    </p:anim>
                                    <p:set>
                                      <p:cBhvr>
                                        <p:cTn id="229" dur="1" fill="hold">
                                          <p:stCondLst>
                                            <p:cond delay="4499"/>
                                          </p:stCondLst>
                                        </p:cTn>
                                        <p:tgtEl>
                                          <p:spTgt spid="65"/>
                                        </p:tgtEl>
                                        <p:attrNameLst>
                                          <p:attrName>style.visibility</p:attrName>
                                        </p:attrNameLst>
                                      </p:cBhvr>
                                      <p:to>
                                        <p:strVal val="hidden"/>
                                      </p:to>
                                    </p:set>
                                  </p:childTnLst>
                                </p:cTn>
                              </p:par>
                              <p:par>
                                <p:cTn id="230" presetID="3" presetClass="exit" presetSubtype="10" fill="hold" grpId="3" nodeType="withEffect">
                                  <p:stCondLst>
                                    <p:cond delay="0"/>
                                  </p:stCondLst>
                                  <p:childTnLst>
                                    <p:animEffect transition="out" filter="blinds(horizontal)">
                                      <p:cBhvr>
                                        <p:cTn id="231" dur="6000"/>
                                        <p:tgtEl>
                                          <p:spTgt spid="65"/>
                                        </p:tgtEl>
                                      </p:cBhvr>
                                    </p:animEffect>
                                    <p:set>
                                      <p:cBhvr>
                                        <p:cTn id="232" dur="1" fill="hold">
                                          <p:stCondLst>
                                            <p:cond delay="5999"/>
                                          </p:stCondLst>
                                        </p:cTn>
                                        <p:tgtEl>
                                          <p:spTgt spid="65"/>
                                        </p:tgtEl>
                                        <p:attrNameLst>
                                          <p:attrName>style.visibility</p:attrName>
                                        </p:attrNameLst>
                                      </p:cBhvr>
                                      <p:to>
                                        <p:strVal val="hidden"/>
                                      </p:to>
                                    </p:set>
                                  </p:childTnLst>
                                </p:cTn>
                              </p:par>
                              <p:par>
                                <p:cTn id="233" presetID="2" presetClass="entr" presetSubtype="1" fill="hold" grpId="0" nodeType="withEffect">
                                  <p:stCondLst>
                                    <p:cond delay="0"/>
                                  </p:stCondLst>
                                  <p:childTnLst>
                                    <p:set>
                                      <p:cBhvr>
                                        <p:cTn id="234" dur="1" fill="hold">
                                          <p:stCondLst>
                                            <p:cond delay="0"/>
                                          </p:stCondLst>
                                        </p:cTn>
                                        <p:tgtEl>
                                          <p:spTgt spid="85"/>
                                        </p:tgtEl>
                                        <p:attrNameLst>
                                          <p:attrName>style.visibility</p:attrName>
                                        </p:attrNameLst>
                                      </p:cBhvr>
                                      <p:to>
                                        <p:strVal val="visible"/>
                                      </p:to>
                                    </p:set>
                                    <p:anim calcmode="lin" valueType="num">
                                      <p:cBhvr additive="base">
                                        <p:cTn id="235" dur="4000" fill="hold"/>
                                        <p:tgtEl>
                                          <p:spTgt spid="85"/>
                                        </p:tgtEl>
                                        <p:attrNameLst>
                                          <p:attrName>ppt_x</p:attrName>
                                        </p:attrNameLst>
                                      </p:cBhvr>
                                      <p:tavLst>
                                        <p:tav tm="0">
                                          <p:val>
                                            <p:strVal val="#ppt_x"/>
                                          </p:val>
                                        </p:tav>
                                        <p:tav tm="100000">
                                          <p:val>
                                            <p:strVal val="#ppt_x"/>
                                          </p:val>
                                        </p:tav>
                                      </p:tavLst>
                                    </p:anim>
                                    <p:anim calcmode="lin" valueType="num">
                                      <p:cBhvr additive="base">
                                        <p:cTn id="236" dur="4000" fill="hold"/>
                                        <p:tgtEl>
                                          <p:spTgt spid="85"/>
                                        </p:tgtEl>
                                        <p:attrNameLst>
                                          <p:attrName>ppt_y</p:attrName>
                                        </p:attrNameLst>
                                      </p:cBhvr>
                                      <p:tavLst>
                                        <p:tav tm="0">
                                          <p:val>
                                            <p:strVal val="0-#ppt_h/2"/>
                                          </p:val>
                                        </p:tav>
                                        <p:tav tm="100000">
                                          <p:val>
                                            <p:strVal val="#ppt_y"/>
                                          </p:val>
                                        </p:tav>
                                      </p:tavLst>
                                    </p:anim>
                                  </p:childTnLst>
                                </p:cTn>
                              </p:par>
                              <p:par>
                                <p:cTn id="237" presetID="19" presetClass="entr" presetSubtype="5" fill="hold" grpId="1" nodeType="withEffect">
                                  <p:stCondLst>
                                    <p:cond delay="0"/>
                                  </p:stCondLst>
                                  <p:childTnLst>
                                    <p:set>
                                      <p:cBhvr>
                                        <p:cTn id="238" dur="1" fill="hold">
                                          <p:stCondLst>
                                            <p:cond delay="0"/>
                                          </p:stCondLst>
                                        </p:cTn>
                                        <p:tgtEl>
                                          <p:spTgt spid="85"/>
                                        </p:tgtEl>
                                        <p:attrNameLst>
                                          <p:attrName>style.visibility</p:attrName>
                                        </p:attrNameLst>
                                      </p:cBhvr>
                                      <p:to>
                                        <p:strVal val="visible"/>
                                      </p:to>
                                    </p:set>
                                    <p:anim calcmode="lin" valueType="num">
                                      <p:cBhvr>
                                        <p:cTn id="239" dur="4000" fill="hold"/>
                                        <p:tgtEl>
                                          <p:spTgt spid="85"/>
                                        </p:tgtEl>
                                        <p:attrNameLst>
                                          <p:attrName>ppt_w</p:attrName>
                                        </p:attrNameLst>
                                      </p:cBhvr>
                                      <p:tavLst>
                                        <p:tav tm="0">
                                          <p:val>
                                            <p:strVal val="#ppt_w"/>
                                          </p:val>
                                        </p:tav>
                                        <p:tav tm="100000">
                                          <p:val>
                                            <p:strVal val="#ppt_w"/>
                                          </p:val>
                                        </p:tav>
                                      </p:tavLst>
                                    </p:anim>
                                    <p:anim calcmode="lin" valueType="num">
                                      <p:cBhvr>
                                        <p:cTn id="240" dur="4000" fill="hold"/>
                                        <p:tgtEl>
                                          <p:spTgt spid="85"/>
                                        </p:tgtEl>
                                        <p:attrNameLst>
                                          <p:attrName>ppt_h</p:attrName>
                                        </p:attrNameLst>
                                      </p:cBhvr>
                                      <p:tavLst>
                                        <p:tav tm="0" fmla="#ppt_h*sin(2.5*pi*$)">
                                          <p:val>
                                            <p:fltVal val="0"/>
                                          </p:val>
                                        </p:tav>
                                        <p:tav tm="100000">
                                          <p:val>
                                            <p:fltVal val="1"/>
                                          </p:val>
                                        </p:tav>
                                      </p:tavLst>
                                    </p:anim>
                                  </p:childTnLst>
                                </p:cTn>
                              </p:par>
                              <p:par>
                                <p:cTn id="241" presetID="2" presetClass="exit" presetSubtype="4" fill="hold" grpId="2" nodeType="withEffect">
                                  <p:stCondLst>
                                    <p:cond delay="0"/>
                                  </p:stCondLst>
                                  <p:childTnLst>
                                    <p:anim calcmode="lin" valueType="num">
                                      <p:cBhvr additive="base">
                                        <p:cTn id="242" dur="4500"/>
                                        <p:tgtEl>
                                          <p:spTgt spid="85"/>
                                        </p:tgtEl>
                                        <p:attrNameLst>
                                          <p:attrName>ppt_x</p:attrName>
                                        </p:attrNameLst>
                                      </p:cBhvr>
                                      <p:tavLst>
                                        <p:tav tm="0">
                                          <p:val>
                                            <p:strVal val="ppt_x"/>
                                          </p:val>
                                        </p:tav>
                                        <p:tav tm="100000">
                                          <p:val>
                                            <p:strVal val="ppt_x"/>
                                          </p:val>
                                        </p:tav>
                                      </p:tavLst>
                                    </p:anim>
                                    <p:anim calcmode="lin" valueType="num">
                                      <p:cBhvr additive="base">
                                        <p:cTn id="243" dur="4500"/>
                                        <p:tgtEl>
                                          <p:spTgt spid="85"/>
                                        </p:tgtEl>
                                        <p:attrNameLst>
                                          <p:attrName>ppt_y</p:attrName>
                                        </p:attrNameLst>
                                      </p:cBhvr>
                                      <p:tavLst>
                                        <p:tav tm="0">
                                          <p:val>
                                            <p:strVal val="ppt_y"/>
                                          </p:val>
                                        </p:tav>
                                        <p:tav tm="100000">
                                          <p:val>
                                            <p:strVal val="1+ppt_h/2"/>
                                          </p:val>
                                        </p:tav>
                                      </p:tavLst>
                                    </p:anim>
                                    <p:set>
                                      <p:cBhvr>
                                        <p:cTn id="244" dur="1" fill="hold">
                                          <p:stCondLst>
                                            <p:cond delay="4499"/>
                                          </p:stCondLst>
                                        </p:cTn>
                                        <p:tgtEl>
                                          <p:spTgt spid="85"/>
                                        </p:tgtEl>
                                        <p:attrNameLst>
                                          <p:attrName>style.visibility</p:attrName>
                                        </p:attrNameLst>
                                      </p:cBhvr>
                                      <p:to>
                                        <p:strVal val="hidden"/>
                                      </p:to>
                                    </p:set>
                                  </p:childTnLst>
                                </p:cTn>
                              </p:par>
                              <p:par>
                                <p:cTn id="245" presetID="3" presetClass="exit" presetSubtype="10" fill="hold" grpId="3" nodeType="withEffect">
                                  <p:stCondLst>
                                    <p:cond delay="0"/>
                                  </p:stCondLst>
                                  <p:childTnLst>
                                    <p:animEffect transition="out" filter="blinds(horizontal)">
                                      <p:cBhvr>
                                        <p:cTn id="246" dur="6000"/>
                                        <p:tgtEl>
                                          <p:spTgt spid="85"/>
                                        </p:tgtEl>
                                      </p:cBhvr>
                                    </p:animEffect>
                                    <p:set>
                                      <p:cBhvr>
                                        <p:cTn id="247" dur="1" fill="hold">
                                          <p:stCondLst>
                                            <p:cond delay="5999"/>
                                          </p:stCondLst>
                                        </p:cTn>
                                        <p:tgtEl>
                                          <p:spTgt spid="85"/>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84"/>
                                        </p:tgtEl>
                                        <p:attrNameLst>
                                          <p:attrName>style.visibility</p:attrName>
                                        </p:attrNameLst>
                                      </p:cBhvr>
                                      <p:to>
                                        <p:strVal val="visible"/>
                                      </p:to>
                                    </p:set>
                                    <p:anim calcmode="lin" valueType="num">
                                      <p:cBhvr additive="base">
                                        <p:cTn id="250" dur="4000" fill="hold"/>
                                        <p:tgtEl>
                                          <p:spTgt spid="84"/>
                                        </p:tgtEl>
                                        <p:attrNameLst>
                                          <p:attrName>ppt_x</p:attrName>
                                        </p:attrNameLst>
                                      </p:cBhvr>
                                      <p:tavLst>
                                        <p:tav tm="0">
                                          <p:val>
                                            <p:strVal val="#ppt_x"/>
                                          </p:val>
                                        </p:tav>
                                        <p:tav tm="100000">
                                          <p:val>
                                            <p:strVal val="#ppt_x"/>
                                          </p:val>
                                        </p:tav>
                                      </p:tavLst>
                                    </p:anim>
                                    <p:anim calcmode="lin" valueType="num">
                                      <p:cBhvr additive="base">
                                        <p:cTn id="251" dur="4000" fill="hold"/>
                                        <p:tgtEl>
                                          <p:spTgt spid="84"/>
                                        </p:tgtEl>
                                        <p:attrNameLst>
                                          <p:attrName>ppt_y</p:attrName>
                                        </p:attrNameLst>
                                      </p:cBhvr>
                                      <p:tavLst>
                                        <p:tav tm="0">
                                          <p:val>
                                            <p:strVal val="0-#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84"/>
                                        </p:tgtEl>
                                        <p:attrNameLst>
                                          <p:attrName>style.visibility</p:attrName>
                                        </p:attrNameLst>
                                      </p:cBhvr>
                                      <p:to>
                                        <p:strVal val="visible"/>
                                      </p:to>
                                    </p:set>
                                    <p:anim calcmode="lin" valueType="num">
                                      <p:cBhvr>
                                        <p:cTn id="254" dur="4000" fill="hold"/>
                                        <p:tgtEl>
                                          <p:spTgt spid="84"/>
                                        </p:tgtEl>
                                        <p:attrNameLst>
                                          <p:attrName>ppt_w</p:attrName>
                                        </p:attrNameLst>
                                      </p:cBhvr>
                                      <p:tavLst>
                                        <p:tav tm="0">
                                          <p:val>
                                            <p:strVal val="#ppt_w"/>
                                          </p:val>
                                        </p:tav>
                                        <p:tav tm="100000">
                                          <p:val>
                                            <p:strVal val="#ppt_w"/>
                                          </p:val>
                                        </p:tav>
                                      </p:tavLst>
                                    </p:anim>
                                    <p:anim calcmode="lin" valueType="num">
                                      <p:cBhvr>
                                        <p:cTn id="255" dur="4000" fill="hold"/>
                                        <p:tgtEl>
                                          <p:spTgt spid="84"/>
                                        </p:tgtEl>
                                        <p:attrNameLst>
                                          <p:attrName>ppt_h</p:attrName>
                                        </p:attrNameLst>
                                      </p:cBhvr>
                                      <p:tavLst>
                                        <p:tav tm="0" fmla="#ppt_h*sin(2.5*pi*$)">
                                          <p:val>
                                            <p:fltVal val="0"/>
                                          </p:val>
                                        </p:tav>
                                        <p:tav tm="100000">
                                          <p:val>
                                            <p:fltVal val="1"/>
                                          </p:val>
                                        </p:tav>
                                      </p:tavLst>
                                    </p:anim>
                                  </p:childTnLst>
                                </p:cTn>
                              </p:par>
                              <p:par>
                                <p:cTn id="256" presetID="2" presetClass="exit" presetSubtype="4" fill="hold" grpId="2" nodeType="withEffect">
                                  <p:stCondLst>
                                    <p:cond delay="0"/>
                                  </p:stCondLst>
                                  <p:childTnLst>
                                    <p:anim calcmode="lin" valueType="num">
                                      <p:cBhvr additive="base">
                                        <p:cTn id="257" dur="4500"/>
                                        <p:tgtEl>
                                          <p:spTgt spid="84"/>
                                        </p:tgtEl>
                                        <p:attrNameLst>
                                          <p:attrName>ppt_x</p:attrName>
                                        </p:attrNameLst>
                                      </p:cBhvr>
                                      <p:tavLst>
                                        <p:tav tm="0">
                                          <p:val>
                                            <p:strVal val="ppt_x"/>
                                          </p:val>
                                        </p:tav>
                                        <p:tav tm="100000">
                                          <p:val>
                                            <p:strVal val="ppt_x"/>
                                          </p:val>
                                        </p:tav>
                                      </p:tavLst>
                                    </p:anim>
                                    <p:anim calcmode="lin" valueType="num">
                                      <p:cBhvr additive="base">
                                        <p:cTn id="258" dur="4500"/>
                                        <p:tgtEl>
                                          <p:spTgt spid="84"/>
                                        </p:tgtEl>
                                        <p:attrNameLst>
                                          <p:attrName>ppt_y</p:attrName>
                                        </p:attrNameLst>
                                      </p:cBhvr>
                                      <p:tavLst>
                                        <p:tav tm="0">
                                          <p:val>
                                            <p:strVal val="ppt_y"/>
                                          </p:val>
                                        </p:tav>
                                        <p:tav tm="100000">
                                          <p:val>
                                            <p:strVal val="1+ppt_h/2"/>
                                          </p:val>
                                        </p:tav>
                                      </p:tavLst>
                                    </p:anim>
                                    <p:set>
                                      <p:cBhvr>
                                        <p:cTn id="259" dur="1" fill="hold">
                                          <p:stCondLst>
                                            <p:cond delay="4499"/>
                                          </p:stCondLst>
                                        </p:cTn>
                                        <p:tgtEl>
                                          <p:spTgt spid="84"/>
                                        </p:tgtEl>
                                        <p:attrNameLst>
                                          <p:attrName>style.visibility</p:attrName>
                                        </p:attrNameLst>
                                      </p:cBhvr>
                                      <p:to>
                                        <p:strVal val="hidden"/>
                                      </p:to>
                                    </p:set>
                                  </p:childTnLst>
                                </p:cTn>
                              </p:par>
                              <p:par>
                                <p:cTn id="260" presetID="3" presetClass="exit" presetSubtype="10" fill="hold" grpId="3" nodeType="withEffect">
                                  <p:stCondLst>
                                    <p:cond delay="0"/>
                                  </p:stCondLst>
                                  <p:childTnLst>
                                    <p:animEffect transition="out" filter="blinds(horizontal)">
                                      <p:cBhvr>
                                        <p:cTn id="261" dur="6000"/>
                                        <p:tgtEl>
                                          <p:spTgt spid="84"/>
                                        </p:tgtEl>
                                      </p:cBhvr>
                                    </p:animEffect>
                                    <p:set>
                                      <p:cBhvr>
                                        <p:cTn id="262" dur="1" fill="hold">
                                          <p:stCondLst>
                                            <p:cond delay="5999"/>
                                          </p:stCondLst>
                                        </p:cTn>
                                        <p:tgtEl>
                                          <p:spTgt spid="84"/>
                                        </p:tgtEl>
                                        <p:attrNameLst>
                                          <p:attrName>style.visibility</p:attrName>
                                        </p:attrNameLst>
                                      </p:cBhvr>
                                      <p:to>
                                        <p:strVal val="hidden"/>
                                      </p:to>
                                    </p:set>
                                  </p:childTnLst>
                                </p:cTn>
                              </p:par>
                              <p:par>
                                <p:cTn id="263" presetID="2" presetClass="entr" presetSubtype="1" fill="hold" grpId="0" nodeType="withEffect">
                                  <p:stCondLst>
                                    <p:cond delay="0"/>
                                  </p:stCondLst>
                                  <p:childTnLst>
                                    <p:set>
                                      <p:cBhvr>
                                        <p:cTn id="264" dur="1" fill="hold">
                                          <p:stCondLst>
                                            <p:cond delay="0"/>
                                          </p:stCondLst>
                                        </p:cTn>
                                        <p:tgtEl>
                                          <p:spTgt spid="86"/>
                                        </p:tgtEl>
                                        <p:attrNameLst>
                                          <p:attrName>style.visibility</p:attrName>
                                        </p:attrNameLst>
                                      </p:cBhvr>
                                      <p:to>
                                        <p:strVal val="visible"/>
                                      </p:to>
                                    </p:set>
                                    <p:anim calcmode="lin" valueType="num">
                                      <p:cBhvr additive="base">
                                        <p:cTn id="265" dur="4000" fill="hold"/>
                                        <p:tgtEl>
                                          <p:spTgt spid="86"/>
                                        </p:tgtEl>
                                        <p:attrNameLst>
                                          <p:attrName>ppt_x</p:attrName>
                                        </p:attrNameLst>
                                      </p:cBhvr>
                                      <p:tavLst>
                                        <p:tav tm="0">
                                          <p:val>
                                            <p:strVal val="#ppt_x"/>
                                          </p:val>
                                        </p:tav>
                                        <p:tav tm="100000">
                                          <p:val>
                                            <p:strVal val="#ppt_x"/>
                                          </p:val>
                                        </p:tav>
                                      </p:tavLst>
                                    </p:anim>
                                    <p:anim calcmode="lin" valueType="num">
                                      <p:cBhvr additive="base">
                                        <p:cTn id="266" dur="4000" fill="hold"/>
                                        <p:tgtEl>
                                          <p:spTgt spid="86"/>
                                        </p:tgtEl>
                                        <p:attrNameLst>
                                          <p:attrName>ppt_y</p:attrName>
                                        </p:attrNameLst>
                                      </p:cBhvr>
                                      <p:tavLst>
                                        <p:tav tm="0">
                                          <p:val>
                                            <p:strVal val="0-#ppt_h/2"/>
                                          </p:val>
                                        </p:tav>
                                        <p:tav tm="100000">
                                          <p:val>
                                            <p:strVal val="#ppt_y"/>
                                          </p:val>
                                        </p:tav>
                                      </p:tavLst>
                                    </p:anim>
                                  </p:childTnLst>
                                </p:cTn>
                              </p:par>
                              <p:par>
                                <p:cTn id="267" presetID="19" presetClass="entr" presetSubtype="5" fill="hold" grpId="1" nodeType="withEffect">
                                  <p:stCondLst>
                                    <p:cond delay="0"/>
                                  </p:stCondLst>
                                  <p:childTnLst>
                                    <p:set>
                                      <p:cBhvr>
                                        <p:cTn id="268" dur="1" fill="hold">
                                          <p:stCondLst>
                                            <p:cond delay="0"/>
                                          </p:stCondLst>
                                        </p:cTn>
                                        <p:tgtEl>
                                          <p:spTgt spid="86"/>
                                        </p:tgtEl>
                                        <p:attrNameLst>
                                          <p:attrName>style.visibility</p:attrName>
                                        </p:attrNameLst>
                                      </p:cBhvr>
                                      <p:to>
                                        <p:strVal val="visible"/>
                                      </p:to>
                                    </p:set>
                                    <p:anim calcmode="lin" valueType="num">
                                      <p:cBhvr>
                                        <p:cTn id="269" dur="4000" fill="hold"/>
                                        <p:tgtEl>
                                          <p:spTgt spid="86"/>
                                        </p:tgtEl>
                                        <p:attrNameLst>
                                          <p:attrName>ppt_w</p:attrName>
                                        </p:attrNameLst>
                                      </p:cBhvr>
                                      <p:tavLst>
                                        <p:tav tm="0">
                                          <p:val>
                                            <p:strVal val="#ppt_w"/>
                                          </p:val>
                                        </p:tav>
                                        <p:tav tm="100000">
                                          <p:val>
                                            <p:strVal val="#ppt_w"/>
                                          </p:val>
                                        </p:tav>
                                      </p:tavLst>
                                    </p:anim>
                                    <p:anim calcmode="lin" valueType="num">
                                      <p:cBhvr>
                                        <p:cTn id="270" dur="4000" fill="hold"/>
                                        <p:tgtEl>
                                          <p:spTgt spid="86"/>
                                        </p:tgtEl>
                                        <p:attrNameLst>
                                          <p:attrName>ppt_h</p:attrName>
                                        </p:attrNameLst>
                                      </p:cBhvr>
                                      <p:tavLst>
                                        <p:tav tm="0" fmla="#ppt_h*sin(2.5*pi*$)">
                                          <p:val>
                                            <p:fltVal val="0"/>
                                          </p:val>
                                        </p:tav>
                                        <p:tav tm="100000">
                                          <p:val>
                                            <p:fltVal val="1"/>
                                          </p:val>
                                        </p:tav>
                                      </p:tavLst>
                                    </p:anim>
                                  </p:childTnLst>
                                </p:cTn>
                              </p:par>
                              <p:par>
                                <p:cTn id="271" presetID="2" presetClass="exit" presetSubtype="4" fill="hold" grpId="2" nodeType="withEffect">
                                  <p:stCondLst>
                                    <p:cond delay="0"/>
                                  </p:stCondLst>
                                  <p:childTnLst>
                                    <p:anim calcmode="lin" valueType="num">
                                      <p:cBhvr additive="base">
                                        <p:cTn id="272" dur="4500"/>
                                        <p:tgtEl>
                                          <p:spTgt spid="86"/>
                                        </p:tgtEl>
                                        <p:attrNameLst>
                                          <p:attrName>ppt_x</p:attrName>
                                        </p:attrNameLst>
                                      </p:cBhvr>
                                      <p:tavLst>
                                        <p:tav tm="0">
                                          <p:val>
                                            <p:strVal val="ppt_x"/>
                                          </p:val>
                                        </p:tav>
                                        <p:tav tm="100000">
                                          <p:val>
                                            <p:strVal val="ppt_x"/>
                                          </p:val>
                                        </p:tav>
                                      </p:tavLst>
                                    </p:anim>
                                    <p:anim calcmode="lin" valueType="num">
                                      <p:cBhvr additive="base">
                                        <p:cTn id="273" dur="4500"/>
                                        <p:tgtEl>
                                          <p:spTgt spid="86"/>
                                        </p:tgtEl>
                                        <p:attrNameLst>
                                          <p:attrName>ppt_y</p:attrName>
                                        </p:attrNameLst>
                                      </p:cBhvr>
                                      <p:tavLst>
                                        <p:tav tm="0">
                                          <p:val>
                                            <p:strVal val="ppt_y"/>
                                          </p:val>
                                        </p:tav>
                                        <p:tav tm="100000">
                                          <p:val>
                                            <p:strVal val="1+ppt_h/2"/>
                                          </p:val>
                                        </p:tav>
                                      </p:tavLst>
                                    </p:anim>
                                    <p:set>
                                      <p:cBhvr>
                                        <p:cTn id="274" dur="1" fill="hold">
                                          <p:stCondLst>
                                            <p:cond delay="4499"/>
                                          </p:stCondLst>
                                        </p:cTn>
                                        <p:tgtEl>
                                          <p:spTgt spid="86"/>
                                        </p:tgtEl>
                                        <p:attrNameLst>
                                          <p:attrName>style.visibility</p:attrName>
                                        </p:attrNameLst>
                                      </p:cBhvr>
                                      <p:to>
                                        <p:strVal val="hidden"/>
                                      </p:to>
                                    </p:set>
                                  </p:childTnLst>
                                </p:cTn>
                              </p:par>
                              <p:par>
                                <p:cTn id="275" presetID="3" presetClass="exit" presetSubtype="10" fill="hold" grpId="3" nodeType="withEffect">
                                  <p:stCondLst>
                                    <p:cond delay="0"/>
                                  </p:stCondLst>
                                  <p:childTnLst>
                                    <p:animEffect transition="out" filter="blinds(horizontal)">
                                      <p:cBhvr>
                                        <p:cTn id="276" dur="6000"/>
                                        <p:tgtEl>
                                          <p:spTgt spid="86"/>
                                        </p:tgtEl>
                                      </p:cBhvr>
                                    </p:animEffect>
                                    <p:set>
                                      <p:cBhvr>
                                        <p:cTn id="277" dur="1" fill="hold">
                                          <p:stCondLst>
                                            <p:cond delay="5999"/>
                                          </p:stCondLst>
                                        </p:cTn>
                                        <p:tgtEl>
                                          <p:spTgt spid="86"/>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91"/>
                                        </p:tgtEl>
                                        <p:attrNameLst>
                                          <p:attrName>style.visibility</p:attrName>
                                        </p:attrNameLst>
                                      </p:cBhvr>
                                      <p:to>
                                        <p:strVal val="visible"/>
                                      </p:to>
                                    </p:set>
                                    <p:anim calcmode="lin" valueType="num">
                                      <p:cBhvr additive="base">
                                        <p:cTn id="280" dur="4000" fill="hold"/>
                                        <p:tgtEl>
                                          <p:spTgt spid="91"/>
                                        </p:tgtEl>
                                        <p:attrNameLst>
                                          <p:attrName>ppt_x</p:attrName>
                                        </p:attrNameLst>
                                      </p:cBhvr>
                                      <p:tavLst>
                                        <p:tav tm="0">
                                          <p:val>
                                            <p:strVal val="#ppt_x"/>
                                          </p:val>
                                        </p:tav>
                                        <p:tav tm="100000">
                                          <p:val>
                                            <p:strVal val="#ppt_x"/>
                                          </p:val>
                                        </p:tav>
                                      </p:tavLst>
                                    </p:anim>
                                    <p:anim calcmode="lin" valueType="num">
                                      <p:cBhvr additive="base">
                                        <p:cTn id="281" dur="4000" fill="hold"/>
                                        <p:tgtEl>
                                          <p:spTgt spid="91"/>
                                        </p:tgtEl>
                                        <p:attrNameLst>
                                          <p:attrName>ppt_y</p:attrName>
                                        </p:attrNameLst>
                                      </p:cBhvr>
                                      <p:tavLst>
                                        <p:tav tm="0">
                                          <p:val>
                                            <p:strVal val="0-#ppt_h/2"/>
                                          </p:val>
                                        </p:tav>
                                        <p:tav tm="100000">
                                          <p:val>
                                            <p:strVal val="#ppt_y"/>
                                          </p:val>
                                        </p:tav>
                                      </p:tavLst>
                                    </p:anim>
                                  </p:childTnLst>
                                </p:cTn>
                              </p:par>
                              <p:par>
                                <p:cTn id="282" presetID="19" presetClass="entr" presetSubtype="5" fill="hold" grpId="1" nodeType="withEffect">
                                  <p:stCondLst>
                                    <p:cond delay="0"/>
                                  </p:stCondLst>
                                  <p:childTnLst>
                                    <p:set>
                                      <p:cBhvr>
                                        <p:cTn id="283" dur="1" fill="hold">
                                          <p:stCondLst>
                                            <p:cond delay="0"/>
                                          </p:stCondLst>
                                        </p:cTn>
                                        <p:tgtEl>
                                          <p:spTgt spid="91"/>
                                        </p:tgtEl>
                                        <p:attrNameLst>
                                          <p:attrName>style.visibility</p:attrName>
                                        </p:attrNameLst>
                                      </p:cBhvr>
                                      <p:to>
                                        <p:strVal val="visible"/>
                                      </p:to>
                                    </p:set>
                                    <p:anim calcmode="lin" valueType="num">
                                      <p:cBhvr>
                                        <p:cTn id="284" dur="4000" fill="hold"/>
                                        <p:tgtEl>
                                          <p:spTgt spid="91"/>
                                        </p:tgtEl>
                                        <p:attrNameLst>
                                          <p:attrName>ppt_w</p:attrName>
                                        </p:attrNameLst>
                                      </p:cBhvr>
                                      <p:tavLst>
                                        <p:tav tm="0">
                                          <p:val>
                                            <p:strVal val="#ppt_w"/>
                                          </p:val>
                                        </p:tav>
                                        <p:tav tm="100000">
                                          <p:val>
                                            <p:strVal val="#ppt_w"/>
                                          </p:val>
                                        </p:tav>
                                      </p:tavLst>
                                    </p:anim>
                                    <p:anim calcmode="lin" valueType="num">
                                      <p:cBhvr>
                                        <p:cTn id="285" dur="4000" fill="hold"/>
                                        <p:tgtEl>
                                          <p:spTgt spid="91"/>
                                        </p:tgtEl>
                                        <p:attrNameLst>
                                          <p:attrName>ppt_h</p:attrName>
                                        </p:attrNameLst>
                                      </p:cBhvr>
                                      <p:tavLst>
                                        <p:tav tm="0" fmla="#ppt_h*sin(2.5*pi*$)">
                                          <p:val>
                                            <p:fltVal val="0"/>
                                          </p:val>
                                        </p:tav>
                                        <p:tav tm="100000">
                                          <p:val>
                                            <p:fltVal val="1"/>
                                          </p:val>
                                        </p:tav>
                                      </p:tavLst>
                                    </p:anim>
                                  </p:childTnLst>
                                </p:cTn>
                              </p:par>
                              <p:par>
                                <p:cTn id="286" presetID="2" presetClass="exit" presetSubtype="4" fill="hold" grpId="2" nodeType="withEffect">
                                  <p:stCondLst>
                                    <p:cond delay="0"/>
                                  </p:stCondLst>
                                  <p:childTnLst>
                                    <p:anim calcmode="lin" valueType="num">
                                      <p:cBhvr additive="base">
                                        <p:cTn id="287" dur="4500"/>
                                        <p:tgtEl>
                                          <p:spTgt spid="91"/>
                                        </p:tgtEl>
                                        <p:attrNameLst>
                                          <p:attrName>ppt_x</p:attrName>
                                        </p:attrNameLst>
                                      </p:cBhvr>
                                      <p:tavLst>
                                        <p:tav tm="0">
                                          <p:val>
                                            <p:strVal val="ppt_x"/>
                                          </p:val>
                                        </p:tav>
                                        <p:tav tm="100000">
                                          <p:val>
                                            <p:strVal val="ppt_x"/>
                                          </p:val>
                                        </p:tav>
                                      </p:tavLst>
                                    </p:anim>
                                    <p:anim calcmode="lin" valueType="num">
                                      <p:cBhvr additive="base">
                                        <p:cTn id="288" dur="4500"/>
                                        <p:tgtEl>
                                          <p:spTgt spid="91"/>
                                        </p:tgtEl>
                                        <p:attrNameLst>
                                          <p:attrName>ppt_y</p:attrName>
                                        </p:attrNameLst>
                                      </p:cBhvr>
                                      <p:tavLst>
                                        <p:tav tm="0">
                                          <p:val>
                                            <p:strVal val="ppt_y"/>
                                          </p:val>
                                        </p:tav>
                                        <p:tav tm="100000">
                                          <p:val>
                                            <p:strVal val="1+ppt_h/2"/>
                                          </p:val>
                                        </p:tav>
                                      </p:tavLst>
                                    </p:anim>
                                    <p:set>
                                      <p:cBhvr>
                                        <p:cTn id="289" dur="1" fill="hold">
                                          <p:stCondLst>
                                            <p:cond delay="4499"/>
                                          </p:stCondLst>
                                        </p:cTn>
                                        <p:tgtEl>
                                          <p:spTgt spid="91"/>
                                        </p:tgtEl>
                                        <p:attrNameLst>
                                          <p:attrName>style.visibility</p:attrName>
                                        </p:attrNameLst>
                                      </p:cBhvr>
                                      <p:to>
                                        <p:strVal val="hidden"/>
                                      </p:to>
                                    </p:set>
                                  </p:childTnLst>
                                </p:cTn>
                              </p:par>
                              <p:par>
                                <p:cTn id="290" presetID="3" presetClass="exit" presetSubtype="10" fill="hold" grpId="3" nodeType="withEffect">
                                  <p:stCondLst>
                                    <p:cond delay="0"/>
                                  </p:stCondLst>
                                  <p:childTnLst>
                                    <p:animEffect transition="out" filter="blinds(horizontal)">
                                      <p:cBhvr>
                                        <p:cTn id="291" dur="6000"/>
                                        <p:tgtEl>
                                          <p:spTgt spid="91"/>
                                        </p:tgtEl>
                                      </p:cBhvr>
                                    </p:animEffect>
                                    <p:set>
                                      <p:cBhvr>
                                        <p:cTn id="292" dur="1" fill="hold">
                                          <p:stCondLst>
                                            <p:cond delay="5999"/>
                                          </p:stCondLst>
                                        </p:cTn>
                                        <p:tgtEl>
                                          <p:spTgt spid="91"/>
                                        </p:tgtEl>
                                        <p:attrNameLst>
                                          <p:attrName>style.visibility</p:attrName>
                                        </p:attrNameLst>
                                      </p:cBhvr>
                                      <p:to>
                                        <p:strVal val="hidden"/>
                                      </p:to>
                                    </p:set>
                                  </p:childTnLst>
                                </p:cTn>
                              </p:par>
                              <p:par>
                                <p:cTn id="293" presetID="2" presetClass="entr" presetSubtype="1" fill="hold" grpId="0" nodeType="withEffect">
                                  <p:stCondLst>
                                    <p:cond delay="0"/>
                                  </p:stCondLst>
                                  <p:childTnLst>
                                    <p:set>
                                      <p:cBhvr>
                                        <p:cTn id="294" dur="1" fill="hold">
                                          <p:stCondLst>
                                            <p:cond delay="0"/>
                                          </p:stCondLst>
                                        </p:cTn>
                                        <p:tgtEl>
                                          <p:spTgt spid="90"/>
                                        </p:tgtEl>
                                        <p:attrNameLst>
                                          <p:attrName>style.visibility</p:attrName>
                                        </p:attrNameLst>
                                      </p:cBhvr>
                                      <p:to>
                                        <p:strVal val="visible"/>
                                      </p:to>
                                    </p:set>
                                    <p:anim calcmode="lin" valueType="num">
                                      <p:cBhvr additive="base">
                                        <p:cTn id="295" dur="4000" fill="hold"/>
                                        <p:tgtEl>
                                          <p:spTgt spid="90"/>
                                        </p:tgtEl>
                                        <p:attrNameLst>
                                          <p:attrName>ppt_x</p:attrName>
                                        </p:attrNameLst>
                                      </p:cBhvr>
                                      <p:tavLst>
                                        <p:tav tm="0">
                                          <p:val>
                                            <p:strVal val="#ppt_x"/>
                                          </p:val>
                                        </p:tav>
                                        <p:tav tm="100000">
                                          <p:val>
                                            <p:strVal val="#ppt_x"/>
                                          </p:val>
                                        </p:tav>
                                      </p:tavLst>
                                    </p:anim>
                                    <p:anim calcmode="lin" valueType="num">
                                      <p:cBhvr additive="base">
                                        <p:cTn id="296" dur="4000" fill="hold"/>
                                        <p:tgtEl>
                                          <p:spTgt spid="90"/>
                                        </p:tgtEl>
                                        <p:attrNameLst>
                                          <p:attrName>ppt_y</p:attrName>
                                        </p:attrNameLst>
                                      </p:cBhvr>
                                      <p:tavLst>
                                        <p:tav tm="0">
                                          <p:val>
                                            <p:strVal val="0-#ppt_h/2"/>
                                          </p:val>
                                        </p:tav>
                                        <p:tav tm="100000">
                                          <p:val>
                                            <p:strVal val="#ppt_y"/>
                                          </p:val>
                                        </p:tav>
                                      </p:tavLst>
                                    </p:anim>
                                  </p:childTnLst>
                                </p:cTn>
                              </p:par>
                              <p:par>
                                <p:cTn id="297" presetID="19" presetClass="entr" presetSubtype="5" fill="hold" grpId="1" nodeType="withEffect">
                                  <p:stCondLst>
                                    <p:cond delay="0"/>
                                  </p:stCondLst>
                                  <p:childTnLst>
                                    <p:set>
                                      <p:cBhvr>
                                        <p:cTn id="298" dur="1" fill="hold">
                                          <p:stCondLst>
                                            <p:cond delay="0"/>
                                          </p:stCondLst>
                                        </p:cTn>
                                        <p:tgtEl>
                                          <p:spTgt spid="90"/>
                                        </p:tgtEl>
                                        <p:attrNameLst>
                                          <p:attrName>style.visibility</p:attrName>
                                        </p:attrNameLst>
                                      </p:cBhvr>
                                      <p:to>
                                        <p:strVal val="visible"/>
                                      </p:to>
                                    </p:set>
                                    <p:anim calcmode="lin" valueType="num">
                                      <p:cBhvr>
                                        <p:cTn id="299" dur="4000" fill="hold"/>
                                        <p:tgtEl>
                                          <p:spTgt spid="90"/>
                                        </p:tgtEl>
                                        <p:attrNameLst>
                                          <p:attrName>ppt_w</p:attrName>
                                        </p:attrNameLst>
                                      </p:cBhvr>
                                      <p:tavLst>
                                        <p:tav tm="0">
                                          <p:val>
                                            <p:strVal val="#ppt_w"/>
                                          </p:val>
                                        </p:tav>
                                        <p:tav tm="100000">
                                          <p:val>
                                            <p:strVal val="#ppt_w"/>
                                          </p:val>
                                        </p:tav>
                                      </p:tavLst>
                                    </p:anim>
                                    <p:anim calcmode="lin" valueType="num">
                                      <p:cBhvr>
                                        <p:cTn id="300" dur="4000" fill="hold"/>
                                        <p:tgtEl>
                                          <p:spTgt spid="90"/>
                                        </p:tgtEl>
                                        <p:attrNameLst>
                                          <p:attrName>ppt_h</p:attrName>
                                        </p:attrNameLst>
                                      </p:cBhvr>
                                      <p:tavLst>
                                        <p:tav tm="0" fmla="#ppt_h*sin(2.5*pi*$)">
                                          <p:val>
                                            <p:fltVal val="0"/>
                                          </p:val>
                                        </p:tav>
                                        <p:tav tm="100000">
                                          <p:val>
                                            <p:fltVal val="1"/>
                                          </p:val>
                                        </p:tav>
                                      </p:tavLst>
                                    </p:anim>
                                  </p:childTnLst>
                                </p:cTn>
                              </p:par>
                              <p:par>
                                <p:cTn id="301" presetID="2" presetClass="exit" presetSubtype="4" fill="hold" grpId="2" nodeType="withEffect">
                                  <p:stCondLst>
                                    <p:cond delay="0"/>
                                  </p:stCondLst>
                                  <p:childTnLst>
                                    <p:anim calcmode="lin" valueType="num">
                                      <p:cBhvr additive="base">
                                        <p:cTn id="302" dur="4500"/>
                                        <p:tgtEl>
                                          <p:spTgt spid="90"/>
                                        </p:tgtEl>
                                        <p:attrNameLst>
                                          <p:attrName>ppt_x</p:attrName>
                                        </p:attrNameLst>
                                      </p:cBhvr>
                                      <p:tavLst>
                                        <p:tav tm="0">
                                          <p:val>
                                            <p:strVal val="ppt_x"/>
                                          </p:val>
                                        </p:tav>
                                        <p:tav tm="100000">
                                          <p:val>
                                            <p:strVal val="ppt_x"/>
                                          </p:val>
                                        </p:tav>
                                      </p:tavLst>
                                    </p:anim>
                                    <p:anim calcmode="lin" valueType="num">
                                      <p:cBhvr additive="base">
                                        <p:cTn id="303" dur="4500"/>
                                        <p:tgtEl>
                                          <p:spTgt spid="90"/>
                                        </p:tgtEl>
                                        <p:attrNameLst>
                                          <p:attrName>ppt_y</p:attrName>
                                        </p:attrNameLst>
                                      </p:cBhvr>
                                      <p:tavLst>
                                        <p:tav tm="0">
                                          <p:val>
                                            <p:strVal val="ppt_y"/>
                                          </p:val>
                                        </p:tav>
                                        <p:tav tm="100000">
                                          <p:val>
                                            <p:strVal val="1+ppt_h/2"/>
                                          </p:val>
                                        </p:tav>
                                      </p:tavLst>
                                    </p:anim>
                                    <p:set>
                                      <p:cBhvr>
                                        <p:cTn id="304" dur="1" fill="hold">
                                          <p:stCondLst>
                                            <p:cond delay="4499"/>
                                          </p:stCondLst>
                                        </p:cTn>
                                        <p:tgtEl>
                                          <p:spTgt spid="90"/>
                                        </p:tgtEl>
                                        <p:attrNameLst>
                                          <p:attrName>style.visibility</p:attrName>
                                        </p:attrNameLst>
                                      </p:cBhvr>
                                      <p:to>
                                        <p:strVal val="hidden"/>
                                      </p:to>
                                    </p:set>
                                  </p:childTnLst>
                                </p:cTn>
                              </p:par>
                              <p:par>
                                <p:cTn id="305" presetID="3" presetClass="exit" presetSubtype="10" fill="hold" grpId="3" nodeType="withEffect">
                                  <p:stCondLst>
                                    <p:cond delay="0"/>
                                  </p:stCondLst>
                                  <p:childTnLst>
                                    <p:animEffect transition="out" filter="blinds(horizontal)">
                                      <p:cBhvr>
                                        <p:cTn id="306" dur="6000"/>
                                        <p:tgtEl>
                                          <p:spTgt spid="90"/>
                                        </p:tgtEl>
                                      </p:cBhvr>
                                    </p:animEffect>
                                    <p:set>
                                      <p:cBhvr>
                                        <p:cTn id="307" dur="1" fill="hold">
                                          <p:stCondLst>
                                            <p:cond delay="5999"/>
                                          </p:stCondLst>
                                        </p:cTn>
                                        <p:tgtEl>
                                          <p:spTgt spid="90"/>
                                        </p:tgtEl>
                                        <p:attrNameLst>
                                          <p:attrName>style.visibility</p:attrName>
                                        </p:attrNameLst>
                                      </p:cBhvr>
                                      <p:to>
                                        <p:strVal val="hidden"/>
                                      </p:to>
                                    </p:set>
                                  </p:childTnLst>
                                </p:cTn>
                              </p:par>
                              <p:par>
                                <p:cTn id="308" presetID="2" presetClass="entr" presetSubtype="1" fill="hold" grpId="0" nodeType="withEffect">
                                  <p:stCondLst>
                                    <p:cond delay="0"/>
                                  </p:stCondLst>
                                  <p:childTnLst>
                                    <p:set>
                                      <p:cBhvr>
                                        <p:cTn id="309" dur="1" fill="hold">
                                          <p:stCondLst>
                                            <p:cond delay="0"/>
                                          </p:stCondLst>
                                        </p:cTn>
                                        <p:tgtEl>
                                          <p:spTgt spid="92"/>
                                        </p:tgtEl>
                                        <p:attrNameLst>
                                          <p:attrName>style.visibility</p:attrName>
                                        </p:attrNameLst>
                                      </p:cBhvr>
                                      <p:to>
                                        <p:strVal val="visible"/>
                                      </p:to>
                                    </p:set>
                                    <p:anim calcmode="lin" valueType="num">
                                      <p:cBhvr additive="base">
                                        <p:cTn id="310" dur="4000" fill="hold"/>
                                        <p:tgtEl>
                                          <p:spTgt spid="92"/>
                                        </p:tgtEl>
                                        <p:attrNameLst>
                                          <p:attrName>ppt_x</p:attrName>
                                        </p:attrNameLst>
                                      </p:cBhvr>
                                      <p:tavLst>
                                        <p:tav tm="0">
                                          <p:val>
                                            <p:strVal val="#ppt_x"/>
                                          </p:val>
                                        </p:tav>
                                        <p:tav tm="100000">
                                          <p:val>
                                            <p:strVal val="#ppt_x"/>
                                          </p:val>
                                        </p:tav>
                                      </p:tavLst>
                                    </p:anim>
                                    <p:anim calcmode="lin" valueType="num">
                                      <p:cBhvr additive="base">
                                        <p:cTn id="311" dur="4000" fill="hold"/>
                                        <p:tgtEl>
                                          <p:spTgt spid="92"/>
                                        </p:tgtEl>
                                        <p:attrNameLst>
                                          <p:attrName>ppt_y</p:attrName>
                                        </p:attrNameLst>
                                      </p:cBhvr>
                                      <p:tavLst>
                                        <p:tav tm="0">
                                          <p:val>
                                            <p:strVal val="0-#ppt_h/2"/>
                                          </p:val>
                                        </p:tav>
                                        <p:tav tm="100000">
                                          <p:val>
                                            <p:strVal val="#ppt_y"/>
                                          </p:val>
                                        </p:tav>
                                      </p:tavLst>
                                    </p:anim>
                                  </p:childTnLst>
                                </p:cTn>
                              </p:par>
                              <p:par>
                                <p:cTn id="312" presetID="19" presetClass="entr" presetSubtype="5" fill="hold" grpId="1" nodeType="withEffect">
                                  <p:stCondLst>
                                    <p:cond delay="0"/>
                                  </p:stCondLst>
                                  <p:childTnLst>
                                    <p:set>
                                      <p:cBhvr>
                                        <p:cTn id="313" dur="1" fill="hold">
                                          <p:stCondLst>
                                            <p:cond delay="0"/>
                                          </p:stCondLst>
                                        </p:cTn>
                                        <p:tgtEl>
                                          <p:spTgt spid="92"/>
                                        </p:tgtEl>
                                        <p:attrNameLst>
                                          <p:attrName>style.visibility</p:attrName>
                                        </p:attrNameLst>
                                      </p:cBhvr>
                                      <p:to>
                                        <p:strVal val="visible"/>
                                      </p:to>
                                    </p:set>
                                    <p:anim calcmode="lin" valueType="num">
                                      <p:cBhvr>
                                        <p:cTn id="314" dur="4000" fill="hold"/>
                                        <p:tgtEl>
                                          <p:spTgt spid="92"/>
                                        </p:tgtEl>
                                        <p:attrNameLst>
                                          <p:attrName>ppt_w</p:attrName>
                                        </p:attrNameLst>
                                      </p:cBhvr>
                                      <p:tavLst>
                                        <p:tav tm="0">
                                          <p:val>
                                            <p:strVal val="#ppt_w"/>
                                          </p:val>
                                        </p:tav>
                                        <p:tav tm="100000">
                                          <p:val>
                                            <p:strVal val="#ppt_w"/>
                                          </p:val>
                                        </p:tav>
                                      </p:tavLst>
                                    </p:anim>
                                    <p:anim calcmode="lin" valueType="num">
                                      <p:cBhvr>
                                        <p:cTn id="315" dur="4000" fill="hold"/>
                                        <p:tgtEl>
                                          <p:spTgt spid="92"/>
                                        </p:tgtEl>
                                        <p:attrNameLst>
                                          <p:attrName>ppt_h</p:attrName>
                                        </p:attrNameLst>
                                      </p:cBhvr>
                                      <p:tavLst>
                                        <p:tav tm="0" fmla="#ppt_h*sin(2.5*pi*$)">
                                          <p:val>
                                            <p:fltVal val="0"/>
                                          </p:val>
                                        </p:tav>
                                        <p:tav tm="100000">
                                          <p:val>
                                            <p:fltVal val="1"/>
                                          </p:val>
                                        </p:tav>
                                      </p:tavLst>
                                    </p:anim>
                                  </p:childTnLst>
                                </p:cTn>
                              </p:par>
                              <p:par>
                                <p:cTn id="316" presetID="2" presetClass="exit" presetSubtype="4" fill="hold" grpId="2" nodeType="withEffect">
                                  <p:stCondLst>
                                    <p:cond delay="0"/>
                                  </p:stCondLst>
                                  <p:childTnLst>
                                    <p:anim calcmode="lin" valueType="num">
                                      <p:cBhvr additive="base">
                                        <p:cTn id="317" dur="4500"/>
                                        <p:tgtEl>
                                          <p:spTgt spid="92"/>
                                        </p:tgtEl>
                                        <p:attrNameLst>
                                          <p:attrName>ppt_x</p:attrName>
                                        </p:attrNameLst>
                                      </p:cBhvr>
                                      <p:tavLst>
                                        <p:tav tm="0">
                                          <p:val>
                                            <p:strVal val="ppt_x"/>
                                          </p:val>
                                        </p:tav>
                                        <p:tav tm="100000">
                                          <p:val>
                                            <p:strVal val="ppt_x"/>
                                          </p:val>
                                        </p:tav>
                                      </p:tavLst>
                                    </p:anim>
                                    <p:anim calcmode="lin" valueType="num">
                                      <p:cBhvr additive="base">
                                        <p:cTn id="318" dur="4500"/>
                                        <p:tgtEl>
                                          <p:spTgt spid="92"/>
                                        </p:tgtEl>
                                        <p:attrNameLst>
                                          <p:attrName>ppt_y</p:attrName>
                                        </p:attrNameLst>
                                      </p:cBhvr>
                                      <p:tavLst>
                                        <p:tav tm="0">
                                          <p:val>
                                            <p:strVal val="ppt_y"/>
                                          </p:val>
                                        </p:tav>
                                        <p:tav tm="100000">
                                          <p:val>
                                            <p:strVal val="1+ppt_h/2"/>
                                          </p:val>
                                        </p:tav>
                                      </p:tavLst>
                                    </p:anim>
                                    <p:set>
                                      <p:cBhvr>
                                        <p:cTn id="319" dur="1" fill="hold">
                                          <p:stCondLst>
                                            <p:cond delay="4499"/>
                                          </p:stCondLst>
                                        </p:cTn>
                                        <p:tgtEl>
                                          <p:spTgt spid="92"/>
                                        </p:tgtEl>
                                        <p:attrNameLst>
                                          <p:attrName>style.visibility</p:attrName>
                                        </p:attrNameLst>
                                      </p:cBhvr>
                                      <p:to>
                                        <p:strVal val="hidden"/>
                                      </p:to>
                                    </p:set>
                                  </p:childTnLst>
                                </p:cTn>
                              </p:par>
                              <p:par>
                                <p:cTn id="320" presetID="3" presetClass="exit" presetSubtype="10" fill="hold" grpId="3" nodeType="withEffect">
                                  <p:stCondLst>
                                    <p:cond delay="0"/>
                                  </p:stCondLst>
                                  <p:childTnLst>
                                    <p:animEffect transition="out" filter="blinds(horizontal)">
                                      <p:cBhvr>
                                        <p:cTn id="321" dur="6000"/>
                                        <p:tgtEl>
                                          <p:spTgt spid="92"/>
                                        </p:tgtEl>
                                      </p:cBhvr>
                                    </p:animEffect>
                                    <p:set>
                                      <p:cBhvr>
                                        <p:cTn id="322" dur="1" fill="hold">
                                          <p:stCondLst>
                                            <p:cond delay="5999"/>
                                          </p:stCondLst>
                                        </p:cTn>
                                        <p:tgtEl>
                                          <p:spTgt spid="92"/>
                                        </p:tgtEl>
                                        <p:attrNameLst>
                                          <p:attrName>style.visibility</p:attrName>
                                        </p:attrNameLst>
                                      </p:cBhvr>
                                      <p:to>
                                        <p:strVal val="hidden"/>
                                      </p:to>
                                    </p:set>
                                  </p:childTnLst>
                                </p:cTn>
                              </p:par>
                              <p:par>
                                <p:cTn id="323" presetID="2" presetClass="entr" presetSubtype="1" fill="hold" grpId="0" nodeType="withEffect">
                                  <p:stCondLst>
                                    <p:cond delay="0"/>
                                  </p:stCondLst>
                                  <p:childTnLst>
                                    <p:set>
                                      <p:cBhvr>
                                        <p:cTn id="324" dur="1" fill="hold">
                                          <p:stCondLst>
                                            <p:cond delay="0"/>
                                          </p:stCondLst>
                                        </p:cTn>
                                        <p:tgtEl>
                                          <p:spTgt spid="73"/>
                                        </p:tgtEl>
                                        <p:attrNameLst>
                                          <p:attrName>style.visibility</p:attrName>
                                        </p:attrNameLst>
                                      </p:cBhvr>
                                      <p:to>
                                        <p:strVal val="visible"/>
                                      </p:to>
                                    </p:set>
                                    <p:anim calcmode="lin" valueType="num">
                                      <p:cBhvr additive="base">
                                        <p:cTn id="325" dur="4000" fill="hold"/>
                                        <p:tgtEl>
                                          <p:spTgt spid="73"/>
                                        </p:tgtEl>
                                        <p:attrNameLst>
                                          <p:attrName>ppt_x</p:attrName>
                                        </p:attrNameLst>
                                      </p:cBhvr>
                                      <p:tavLst>
                                        <p:tav tm="0">
                                          <p:val>
                                            <p:strVal val="#ppt_x"/>
                                          </p:val>
                                        </p:tav>
                                        <p:tav tm="100000">
                                          <p:val>
                                            <p:strVal val="#ppt_x"/>
                                          </p:val>
                                        </p:tav>
                                      </p:tavLst>
                                    </p:anim>
                                    <p:anim calcmode="lin" valueType="num">
                                      <p:cBhvr additive="base">
                                        <p:cTn id="326" dur="4000" fill="hold"/>
                                        <p:tgtEl>
                                          <p:spTgt spid="73"/>
                                        </p:tgtEl>
                                        <p:attrNameLst>
                                          <p:attrName>ppt_y</p:attrName>
                                        </p:attrNameLst>
                                      </p:cBhvr>
                                      <p:tavLst>
                                        <p:tav tm="0">
                                          <p:val>
                                            <p:strVal val="0-#ppt_h/2"/>
                                          </p:val>
                                        </p:tav>
                                        <p:tav tm="100000">
                                          <p:val>
                                            <p:strVal val="#ppt_y"/>
                                          </p:val>
                                        </p:tav>
                                      </p:tavLst>
                                    </p:anim>
                                  </p:childTnLst>
                                </p:cTn>
                              </p:par>
                              <p:par>
                                <p:cTn id="327" presetID="19" presetClass="entr" presetSubtype="5" fill="hold" grpId="1" nodeType="withEffect">
                                  <p:stCondLst>
                                    <p:cond delay="0"/>
                                  </p:stCondLst>
                                  <p:childTnLst>
                                    <p:set>
                                      <p:cBhvr>
                                        <p:cTn id="328" dur="1" fill="hold">
                                          <p:stCondLst>
                                            <p:cond delay="0"/>
                                          </p:stCondLst>
                                        </p:cTn>
                                        <p:tgtEl>
                                          <p:spTgt spid="73"/>
                                        </p:tgtEl>
                                        <p:attrNameLst>
                                          <p:attrName>style.visibility</p:attrName>
                                        </p:attrNameLst>
                                      </p:cBhvr>
                                      <p:to>
                                        <p:strVal val="visible"/>
                                      </p:to>
                                    </p:set>
                                    <p:anim calcmode="lin" valueType="num">
                                      <p:cBhvr>
                                        <p:cTn id="329" dur="4000" fill="hold"/>
                                        <p:tgtEl>
                                          <p:spTgt spid="73"/>
                                        </p:tgtEl>
                                        <p:attrNameLst>
                                          <p:attrName>ppt_w</p:attrName>
                                        </p:attrNameLst>
                                      </p:cBhvr>
                                      <p:tavLst>
                                        <p:tav tm="0">
                                          <p:val>
                                            <p:strVal val="#ppt_w"/>
                                          </p:val>
                                        </p:tav>
                                        <p:tav tm="100000">
                                          <p:val>
                                            <p:strVal val="#ppt_w"/>
                                          </p:val>
                                        </p:tav>
                                      </p:tavLst>
                                    </p:anim>
                                    <p:anim calcmode="lin" valueType="num">
                                      <p:cBhvr>
                                        <p:cTn id="330" dur="4000" fill="hold"/>
                                        <p:tgtEl>
                                          <p:spTgt spid="73"/>
                                        </p:tgtEl>
                                        <p:attrNameLst>
                                          <p:attrName>ppt_h</p:attrName>
                                        </p:attrNameLst>
                                      </p:cBhvr>
                                      <p:tavLst>
                                        <p:tav tm="0" fmla="#ppt_h*sin(2.5*pi*$)">
                                          <p:val>
                                            <p:fltVal val="0"/>
                                          </p:val>
                                        </p:tav>
                                        <p:tav tm="100000">
                                          <p:val>
                                            <p:fltVal val="1"/>
                                          </p:val>
                                        </p:tav>
                                      </p:tavLst>
                                    </p:anim>
                                  </p:childTnLst>
                                </p:cTn>
                              </p:par>
                              <p:par>
                                <p:cTn id="331" presetID="2" presetClass="exit" presetSubtype="4" fill="hold" grpId="2" nodeType="withEffect">
                                  <p:stCondLst>
                                    <p:cond delay="0"/>
                                  </p:stCondLst>
                                  <p:childTnLst>
                                    <p:anim calcmode="lin" valueType="num">
                                      <p:cBhvr additive="base">
                                        <p:cTn id="332" dur="4500"/>
                                        <p:tgtEl>
                                          <p:spTgt spid="73"/>
                                        </p:tgtEl>
                                        <p:attrNameLst>
                                          <p:attrName>ppt_x</p:attrName>
                                        </p:attrNameLst>
                                      </p:cBhvr>
                                      <p:tavLst>
                                        <p:tav tm="0">
                                          <p:val>
                                            <p:strVal val="ppt_x"/>
                                          </p:val>
                                        </p:tav>
                                        <p:tav tm="100000">
                                          <p:val>
                                            <p:strVal val="ppt_x"/>
                                          </p:val>
                                        </p:tav>
                                      </p:tavLst>
                                    </p:anim>
                                    <p:anim calcmode="lin" valueType="num">
                                      <p:cBhvr additive="base">
                                        <p:cTn id="333" dur="4500"/>
                                        <p:tgtEl>
                                          <p:spTgt spid="73"/>
                                        </p:tgtEl>
                                        <p:attrNameLst>
                                          <p:attrName>ppt_y</p:attrName>
                                        </p:attrNameLst>
                                      </p:cBhvr>
                                      <p:tavLst>
                                        <p:tav tm="0">
                                          <p:val>
                                            <p:strVal val="ppt_y"/>
                                          </p:val>
                                        </p:tav>
                                        <p:tav tm="100000">
                                          <p:val>
                                            <p:strVal val="1+ppt_h/2"/>
                                          </p:val>
                                        </p:tav>
                                      </p:tavLst>
                                    </p:anim>
                                    <p:set>
                                      <p:cBhvr>
                                        <p:cTn id="334" dur="1" fill="hold">
                                          <p:stCondLst>
                                            <p:cond delay="4499"/>
                                          </p:stCondLst>
                                        </p:cTn>
                                        <p:tgtEl>
                                          <p:spTgt spid="73"/>
                                        </p:tgtEl>
                                        <p:attrNameLst>
                                          <p:attrName>style.visibility</p:attrName>
                                        </p:attrNameLst>
                                      </p:cBhvr>
                                      <p:to>
                                        <p:strVal val="hidden"/>
                                      </p:to>
                                    </p:set>
                                  </p:childTnLst>
                                </p:cTn>
                              </p:par>
                              <p:par>
                                <p:cTn id="335" presetID="3" presetClass="exit" presetSubtype="10" fill="hold" grpId="3" nodeType="withEffect">
                                  <p:stCondLst>
                                    <p:cond delay="0"/>
                                  </p:stCondLst>
                                  <p:childTnLst>
                                    <p:animEffect transition="out" filter="blinds(horizontal)">
                                      <p:cBhvr>
                                        <p:cTn id="336" dur="6000"/>
                                        <p:tgtEl>
                                          <p:spTgt spid="73"/>
                                        </p:tgtEl>
                                      </p:cBhvr>
                                    </p:animEffect>
                                    <p:set>
                                      <p:cBhvr>
                                        <p:cTn id="337" dur="1" fill="hold">
                                          <p:stCondLst>
                                            <p:cond delay="5999"/>
                                          </p:stCondLst>
                                        </p:cTn>
                                        <p:tgtEl>
                                          <p:spTgt spid="73"/>
                                        </p:tgtEl>
                                        <p:attrNameLst>
                                          <p:attrName>style.visibility</p:attrName>
                                        </p:attrNameLst>
                                      </p:cBhvr>
                                      <p:to>
                                        <p:strVal val="hidden"/>
                                      </p:to>
                                    </p:set>
                                  </p:childTnLst>
                                </p:cTn>
                              </p:par>
                              <p:par>
                                <p:cTn id="338" presetID="2" presetClass="entr" presetSubtype="1" fill="hold" grpId="0" nodeType="withEffect">
                                  <p:stCondLst>
                                    <p:cond delay="0"/>
                                  </p:stCondLst>
                                  <p:childTnLst>
                                    <p:set>
                                      <p:cBhvr>
                                        <p:cTn id="339" dur="1" fill="hold">
                                          <p:stCondLst>
                                            <p:cond delay="0"/>
                                          </p:stCondLst>
                                        </p:cTn>
                                        <p:tgtEl>
                                          <p:spTgt spid="72"/>
                                        </p:tgtEl>
                                        <p:attrNameLst>
                                          <p:attrName>style.visibility</p:attrName>
                                        </p:attrNameLst>
                                      </p:cBhvr>
                                      <p:to>
                                        <p:strVal val="visible"/>
                                      </p:to>
                                    </p:set>
                                    <p:anim calcmode="lin" valueType="num">
                                      <p:cBhvr additive="base">
                                        <p:cTn id="340" dur="4000" fill="hold"/>
                                        <p:tgtEl>
                                          <p:spTgt spid="72"/>
                                        </p:tgtEl>
                                        <p:attrNameLst>
                                          <p:attrName>ppt_x</p:attrName>
                                        </p:attrNameLst>
                                      </p:cBhvr>
                                      <p:tavLst>
                                        <p:tav tm="0">
                                          <p:val>
                                            <p:strVal val="#ppt_x"/>
                                          </p:val>
                                        </p:tav>
                                        <p:tav tm="100000">
                                          <p:val>
                                            <p:strVal val="#ppt_x"/>
                                          </p:val>
                                        </p:tav>
                                      </p:tavLst>
                                    </p:anim>
                                    <p:anim calcmode="lin" valueType="num">
                                      <p:cBhvr additive="base">
                                        <p:cTn id="341" dur="4000" fill="hold"/>
                                        <p:tgtEl>
                                          <p:spTgt spid="72"/>
                                        </p:tgtEl>
                                        <p:attrNameLst>
                                          <p:attrName>ppt_y</p:attrName>
                                        </p:attrNameLst>
                                      </p:cBhvr>
                                      <p:tavLst>
                                        <p:tav tm="0">
                                          <p:val>
                                            <p:strVal val="0-#ppt_h/2"/>
                                          </p:val>
                                        </p:tav>
                                        <p:tav tm="100000">
                                          <p:val>
                                            <p:strVal val="#ppt_y"/>
                                          </p:val>
                                        </p:tav>
                                      </p:tavLst>
                                    </p:anim>
                                  </p:childTnLst>
                                </p:cTn>
                              </p:par>
                              <p:par>
                                <p:cTn id="342" presetID="19" presetClass="entr" presetSubtype="5" fill="hold" grpId="1" nodeType="withEffect">
                                  <p:stCondLst>
                                    <p:cond delay="0"/>
                                  </p:stCondLst>
                                  <p:childTnLst>
                                    <p:set>
                                      <p:cBhvr>
                                        <p:cTn id="343" dur="1" fill="hold">
                                          <p:stCondLst>
                                            <p:cond delay="0"/>
                                          </p:stCondLst>
                                        </p:cTn>
                                        <p:tgtEl>
                                          <p:spTgt spid="72"/>
                                        </p:tgtEl>
                                        <p:attrNameLst>
                                          <p:attrName>style.visibility</p:attrName>
                                        </p:attrNameLst>
                                      </p:cBhvr>
                                      <p:to>
                                        <p:strVal val="visible"/>
                                      </p:to>
                                    </p:set>
                                    <p:anim calcmode="lin" valueType="num">
                                      <p:cBhvr>
                                        <p:cTn id="344" dur="4000" fill="hold"/>
                                        <p:tgtEl>
                                          <p:spTgt spid="72"/>
                                        </p:tgtEl>
                                        <p:attrNameLst>
                                          <p:attrName>ppt_w</p:attrName>
                                        </p:attrNameLst>
                                      </p:cBhvr>
                                      <p:tavLst>
                                        <p:tav tm="0">
                                          <p:val>
                                            <p:strVal val="#ppt_w"/>
                                          </p:val>
                                        </p:tav>
                                        <p:tav tm="100000">
                                          <p:val>
                                            <p:strVal val="#ppt_w"/>
                                          </p:val>
                                        </p:tav>
                                      </p:tavLst>
                                    </p:anim>
                                    <p:anim calcmode="lin" valueType="num">
                                      <p:cBhvr>
                                        <p:cTn id="345" dur="4000" fill="hold"/>
                                        <p:tgtEl>
                                          <p:spTgt spid="72"/>
                                        </p:tgtEl>
                                        <p:attrNameLst>
                                          <p:attrName>ppt_h</p:attrName>
                                        </p:attrNameLst>
                                      </p:cBhvr>
                                      <p:tavLst>
                                        <p:tav tm="0" fmla="#ppt_h*sin(2.5*pi*$)">
                                          <p:val>
                                            <p:fltVal val="0"/>
                                          </p:val>
                                        </p:tav>
                                        <p:tav tm="100000">
                                          <p:val>
                                            <p:fltVal val="1"/>
                                          </p:val>
                                        </p:tav>
                                      </p:tavLst>
                                    </p:anim>
                                  </p:childTnLst>
                                </p:cTn>
                              </p:par>
                              <p:par>
                                <p:cTn id="346" presetID="2" presetClass="exit" presetSubtype="4" fill="hold" grpId="2" nodeType="withEffect">
                                  <p:stCondLst>
                                    <p:cond delay="0"/>
                                  </p:stCondLst>
                                  <p:childTnLst>
                                    <p:anim calcmode="lin" valueType="num">
                                      <p:cBhvr additive="base">
                                        <p:cTn id="347" dur="4500"/>
                                        <p:tgtEl>
                                          <p:spTgt spid="72"/>
                                        </p:tgtEl>
                                        <p:attrNameLst>
                                          <p:attrName>ppt_x</p:attrName>
                                        </p:attrNameLst>
                                      </p:cBhvr>
                                      <p:tavLst>
                                        <p:tav tm="0">
                                          <p:val>
                                            <p:strVal val="ppt_x"/>
                                          </p:val>
                                        </p:tav>
                                        <p:tav tm="100000">
                                          <p:val>
                                            <p:strVal val="ppt_x"/>
                                          </p:val>
                                        </p:tav>
                                      </p:tavLst>
                                    </p:anim>
                                    <p:anim calcmode="lin" valueType="num">
                                      <p:cBhvr additive="base">
                                        <p:cTn id="348" dur="4500"/>
                                        <p:tgtEl>
                                          <p:spTgt spid="72"/>
                                        </p:tgtEl>
                                        <p:attrNameLst>
                                          <p:attrName>ppt_y</p:attrName>
                                        </p:attrNameLst>
                                      </p:cBhvr>
                                      <p:tavLst>
                                        <p:tav tm="0">
                                          <p:val>
                                            <p:strVal val="ppt_y"/>
                                          </p:val>
                                        </p:tav>
                                        <p:tav tm="100000">
                                          <p:val>
                                            <p:strVal val="1+ppt_h/2"/>
                                          </p:val>
                                        </p:tav>
                                      </p:tavLst>
                                    </p:anim>
                                    <p:set>
                                      <p:cBhvr>
                                        <p:cTn id="349" dur="1" fill="hold">
                                          <p:stCondLst>
                                            <p:cond delay="4499"/>
                                          </p:stCondLst>
                                        </p:cTn>
                                        <p:tgtEl>
                                          <p:spTgt spid="72"/>
                                        </p:tgtEl>
                                        <p:attrNameLst>
                                          <p:attrName>style.visibility</p:attrName>
                                        </p:attrNameLst>
                                      </p:cBhvr>
                                      <p:to>
                                        <p:strVal val="hidden"/>
                                      </p:to>
                                    </p:set>
                                  </p:childTnLst>
                                </p:cTn>
                              </p:par>
                              <p:par>
                                <p:cTn id="350" presetID="3" presetClass="exit" presetSubtype="10" fill="hold" grpId="3" nodeType="withEffect">
                                  <p:stCondLst>
                                    <p:cond delay="0"/>
                                  </p:stCondLst>
                                  <p:childTnLst>
                                    <p:animEffect transition="out" filter="blinds(horizontal)">
                                      <p:cBhvr>
                                        <p:cTn id="351" dur="6000"/>
                                        <p:tgtEl>
                                          <p:spTgt spid="72"/>
                                        </p:tgtEl>
                                      </p:cBhvr>
                                    </p:animEffect>
                                    <p:set>
                                      <p:cBhvr>
                                        <p:cTn id="352" dur="1" fill="hold">
                                          <p:stCondLst>
                                            <p:cond delay="5999"/>
                                          </p:stCondLst>
                                        </p:cTn>
                                        <p:tgtEl>
                                          <p:spTgt spid="72"/>
                                        </p:tgtEl>
                                        <p:attrNameLst>
                                          <p:attrName>style.visibility</p:attrName>
                                        </p:attrNameLst>
                                      </p:cBhvr>
                                      <p:to>
                                        <p:strVal val="hidden"/>
                                      </p:to>
                                    </p:set>
                                  </p:childTnLst>
                                </p:cTn>
                              </p:par>
                              <p:par>
                                <p:cTn id="353" presetID="2" presetClass="entr" presetSubtype="1" fill="hold" grpId="0" nodeType="withEffect">
                                  <p:stCondLst>
                                    <p:cond delay="0"/>
                                  </p:stCondLst>
                                  <p:childTnLst>
                                    <p:set>
                                      <p:cBhvr>
                                        <p:cTn id="354" dur="1" fill="hold">
                                          <p:stCondLst>
                                            <p:cond delay="0"/>
                                          </p:stCondLst>
                                        </p:cTn>
                                        <p:tgtEl>
                                          <p:spTgt spid="74"/>
                                        </p:tgtEl>
                                        <p:attrNameLst>
                                          <p:attrName>style.visibility</p:attrName>
                                        </p:attrNameLst>
                                      </p:cBhvr>
                                      <p:to>
                                        <p:strVal val="visible"/>
                                      </p:to>
                                    </p:set>
                                    <p:anim calcmode="lin" valueType="num">
                                      <p:cBhvr additive="base">
                                        <p:cTn id="355" dur="4000" fill="hold"/>
                                        <p:tgtEl>
                                          <p:spTgt spid="74"/>
                                        </p:tgtEl>
                                        <p:attrNameLst>
                                          <p:attrName>ppt_x</p:attrName>
                                        </p:attrNameLst>
                                      </p:cBhvr>
                                      <p:tavLst>
                                        <p:tav tm="0">
                                          <p:val>
                                            <p:strVal val="#ppt_x"/>
                                          </p:val>
                                        </p:tav>
                                        <p:tav tm="100000">
                                          <p:val>
                                            <p:strVal val="#ppt_x"/>
                                          </p:val>
                                        </p:tav>
                                      </p:tavLst>
                                    </p:anim>
                                    <p:anim calcmode="lin" valueType="num">
                                      <p:cBhvr additive="base">
                                        <p:cTn id="356" dur="4000" fill="hold"/>
                                        <p:tgtEl>
                                          <p:spTgt spid="74"/>
                                        </p:tgtEl>
                                        <p:attrNameLst>
                                          <p:attrName>ppt_y</p:attrName>
                                        </p:attrNameLst>
                                      </p:cBhvr>
                                      <p:tavLst>
                                        <p:tav tm="0">
                                          <p:val>
                                            <p:strVal val="0-#ppt_h/2"/>
                                          </p:val>
                                        </p:tav>
                                        <p:tav tm="100000">
                                          <p:val>
                                            <p:strVal val="#ppt_y"/>
                                          </p:val>
                                        </p:tav>
                                      </p:tavLst>
                                    </p:anim>
                                  </p:childTnLst>
                                </p:cTn>
                              </p:par>
                              <p:par>
                                <p:cTn id="357" presetID="19" presetClass="entr" presetSubtype="5" fill="hold" grpId="1" nodeType="withEffect">
                                  <p:stCondLst>
                                    <p:cond delay="0"/>
                                  </p:stCondLst>
                                  <p:childTnLst>
                                    <p:set>
                                      <p:cBhvr>
                                        <p:cTn id="358" dur="1" fill="hold">
                                          <p:stCondLst>
                                            <p:cond delay="0"/>
                                          </p:stCondLst>
                                        </p:cTn>
                                        <p:tgtEl>
                                          <p:spTgt spid="74"/>
                                        </p:tgtEl>
                                        <p:attrNameLst>
                                          <p:attrName>style.visibility</p:attrName>
                                        </p:attrNameLst>
                                      </p:cBhvr>
                                      <p:to>
                                        <p:strVal val="visible"/>
                                      </p:to>
                                    </p:set>
                                    <p:anim calcmode="lin" valueType="num">
                                      <p:cBhvr>
                                        <p:cTn id="359" dur="4000" fill="hold"/>
                                        <p:tgtEl>
                                          <p:spTgt spid="74"/>
                                        </p:tgtEl>
                                        <p:attrNameLst>
                                          <p:attrName>ppt_w</p:attrName>
                                        </p:attrNameLst>
                                      </p:cBhvr>
                                      <p:tavLst>
                                        <p:tav tm="0">
                                          <p:val>
                                            <p:strVal val="#ppt_w"/>
                                          </p:val>
                                        </p:tav>
                                        <p:tav tm="100000">
                                          <p:val>
                                            <p:strVal val="#ppt_w"/>
                                          </p:val>
                                        </p:tav>
                                      </p:tavLst>
                                    </p:anim>
                                    <p:anim calcmode="lin" valueType="num">
                                      <p:cBhvr>
                                        <p:cTn id="360" dur="4000" fill="hold"/>
                                        <p:tgtEl>
                                          <p:spTgt spid="74"/>
                                        </p:tgtEl>
                                        <p:attrNameLst>
                                          <p:attrName>ppt_h</p:attrName>
                                        </p:attrNameLst>
                                      </p:cBhvr>
                                      <p:tavLst>
                                        <p:tav tm="0" fmla="#ppt_h*sin(2.5*pi*$)">
                                          <p:val>
                                            <p:fltVal val="0"/>
                                          </p:val>
                                        </p:tav>
                                        <p:tav tm="100000">
                                          <p:val>
                                            <p:fltVal val="1"/>
                                          </p:val>
                                        </p:tav>
                                      </p:tavLst>
                                    </p:anim>
                                  </p:childTnLst>
                                </p:cTn>
                              </p:par>
                              <p:par>
                                <p:cTn id="361" presetID="2" presetClass="exit" presetSubtype="4" fill="hold" grpId="2" nodeType="withEffect">
                                  <p:stCondLst>
                                    <p:cond delay="0"/>
                                  </p:stCondLst>
                                  <p:childTnLst>
                                    <p:anim calcmode="lin" valueType="num">
                                      <p:cBhvr additive="base">
                                        <p:cTn id="362" dur="4500"/>
                                        <p:tgtEl>
                                          <p:spTgt spid="74"/>
                                        </p:tgtEl>
                                        <p:attrNameLst>
                                          <p:attrName>ppt_x</p:attrName>
                                        </p:attrNameLst>
                                      </p:cBhvr>
                                      <p:tavLst>
                                        <p:tav tm="0">
                                          <p:val>
                                            <p:strVal val="ppt_x"/>
                                          </p:val>
                                        </p:tav>
                                        <p:tav tm="100000">
                                          <p:val>
                                            <p:strVal val="ppt_x"/>
                                          </p:val>
                                        </p:tav>
                                      </p:tavLst>
                                    </p:anim>
                                    <p:anim calcmode="lin" valueType="num">
                                      <p:cBhvr additive="base">
                                        <p:cTn id="363" dur="4500"/>
                                        <p:tgtEl>
                                          <p:spTgt spid="74"/>
                                        </p:tgtEl>
                                        <p:attrNameLst>
                                          <p:attrName>ppt_y</p:attrName>
                                        </p:attrNameLst>
                                      </p:cBhvr>
                                      <p:tavLst>
                                        <p:tav tm="0">
                                          <p:val>
                                            <p:strVal val="ppt_y"/>
                                          </p:val>
                                        </p:tav>
                                        <p:tav tm="100000">
                                          <p:val>
                                            <p:strVal val="1+ppt_h/2"/>
                                          </p:val>
                                        </p:tav>
                                      </p:tavLst>
                                    </p:anim>
                                    <p:set>
                                      <p:cBhvr>
                                        <p:cTn id="364" dur="1" fill="hold">
                                          <p:stCondLst>
                                            <p:cond delay="4499"/>
                                          </p:stCondLst>
                                        </p:cTn>
                                        <p:tgtEl>
                                          <p:spTgt spid="74"/>
                                        </p:tgtEl>
                                        <p:attrNameLst>
                                          <p:attrName>style.visibility</p:attrName>
                                        </p:attrNameLst>
                                      </p:cBhvr>
                                      <p:to>
                                        <p:strVal val="hidden"/>
                                      </p:to>
                                    </p:set>
                                  </p:childTnLst>
                                </p:cTn>
                              </p:par>
                              <p:par>
                                <p:cTn id="365" presetID="3" presetClass="exit" presetSubtype="10" fill="hold" grpId="3" nodeType="withEffect">
                                  <p:stCondLst>
                                    <p:cond delay="0"/>
                                  </p:stCondLst>
                                  <p:childTnLst>
                                    <p:animEffect transition="out" filter="blinds(horizontal)">
                                      <p:cBhvr>
                                        <p:cTn id="366" dur="6000"/>
                                        <p:tgtEl>
                                          <p:spTgt spid="74"/>
                                        </p:tgtEl>
                                      </p:cBhvr>
                                    </p:animEffect>
                                    <p:set>
                                      <p:cBhvr>
                                        <p:cTn id="367" dur="1" fill="hold">
                                          <p:stCondLst>
                                            <p:cond delay="5999"/>
                                          </p:stCondLst>
                                        </p:cTn>
                                        <p:tgtEl>
                                          <p:spTgt spid="74"/>
                                        </p:tgtEl>
                                        <p:attrNameLst>
                                          <p:attrName>style.visibility</p:attrName>
                                        </p:attrNameLst>
                                      </p:cBhvr>
                                      <p:to>
                                        <p:strVal val="hidden"/>
                                      </p:to>
                                    </p:set>
                                  </p:childTnLst>
                                </p:cTn>
                              </p:par>
                              <p:par>
                                <p:cTn id="368" presetID="2" presetClass="entr" presetSubtype="1" fill="hold" grpId="0" nodeType="withEffect">
                                  <p:stCondLst>
                                    <p:cond delay="0"/>
                                  </p:stCondLst>
                                  <p:childTnLst>
                                    <p:set>
                                      <p:cBhvr>
                                        <p:cTn id="369" dur="1" fill="hold">
                                          <p:stCondLst>
                                            <p:cond delay="0"/>
                                          </p:stCondLst>
                                        </p:cTn>
                                        <p:tgtEl>
                                          <p:spTgt spid="79"/>
                                        </p:tgtEl>
                                        <p:attrNameLst>
                                          <p:attrName>style.visibility</p:attrName>
                                        </p:attrNameLst>
                                      </p:cBhvr>
                                      <p:to>
                                        <p:strVal val="visible"/>
                                      </p:to>
                                    </p:set>
                                    <p:anim calcmode="lin" valueType="num">
                                      <p:cBhvr additive="base">
                                        <p:cTn id="370" dur="4000" fill="hold"/>
                                        <p:tgtEl>
                                          <p:spTgt spid="79"/>
                                        </p:tgtEl>
                                        <p:attrNameLst>
                                          <p:attrName>ppt_x</p:attrName>
                                        </p:attrNameLst>
                                      </p:cBhvr>
                                      <p:tavLst>
                                        <p:tav tm="0">
                                          <p:val>
                                            <p:strVal val="#ppt_x"/>
                                          </p:val>
                                        </p:tav>
                                        <p:tav tm="100000">
                                          <p:val>
                                            <p:strVal val="#ppt_x"/>
                                          </p:val>
                                        </p:tav>
                                      </p:tavLst>
                                    </p:anim>
                                    <p:anim calcmode="lin" valueType="num">
                                      <p:cBhvr additive="base">
                                        <p:cTn id="371" dur="4000" fill="hold"/>
                                        <p:tgtEl>
                                          <p:spTgt spid="79"/>
                                        </p:tgtEl>
                                        <p:attrNameLst>
                                          <p:attrName>ppt_y</p:attrName>
                                        </p:attrNameLst>
                                      </p:cBhvr>
                                      <p:tavLst>
                                        <p:tav tm="0">
                                          <p:val>
                                            <p:strVal val="0-#ppt_h/2"/>
                                          </p:val>
                                        </p:tav>
                                        <p:tav tm="100000">
                                          <p:val>
                                            <p:strVal val="#ppt_y"/>
                                          </p:val>
                                        </p:tav>
                                      </p:tavLst>
                                    </p:anim>
                                  </p:childTnLst>
                                </p:cTn>
                              </p:par>
                              <p:par>
                                <p:cTn id="372" presetID="19" presetClass="entr" presetSubtype="5" fill="hold" grpId="1" nodeType="withEffect">
                                  <p:stCondLst>
                                    <p:cond delay="0"/>
                                  </p:stCondLst>
                                  <p:childTnLst>
                                    <p:set>
                                      <p:cBhvr>
                                        <p:cTn id="373" dur="1" fill="hold">
                                          <p:stCondLst>
                                            <p:cond delay="0"/>
                                          </p:stCondLst>
                                        </p:cTn>
                                        <p:tgtEl>
                                          <p:spTgt spid="79"/>
                                        </p:tgtEl>
                                        <p:attrNameLst>
                                          <p:attrName>style.visibility</p:attrName>
                                        </p:attrNameLst>
                                      </p:cBhvr>
                                      <p:to>
                                        <p:strVal val="visible"/>
                                      </p:to>
                                    </p:set>
                                    <p:anim calcmode="lin" valueType="num">
                                      <p:cBhvr>
                                        <p:cTn id="374" dur="4000" fill="hold"/>
                                        <p:tgtEl>
                                          <p:spTgt spid="79"/>
                                        </p:tgtEl>
                                        <p:attrNameLst>
                                          <p:attrName>ppt_w</p:attrName>
                                        </p:attrNameLst>
                                      </p:cBhvr>
                                      <p:tavLst>
                                        <p:tav tm="0">
                                          <p:val>
                                            <p:strVal val="#ppt_w"/>
                                          </p:val>
                                        </p:tav>
                                        <p:tav tm="100000">
                                          <p:val>
                                            <p:strVal val="#ppt_w"/>
                                          </p:val>
                                        </p:tav>
                                      </p:tavLst>
                                    </p:anim>
                                    <p:anim calcmode="lin" valueType="num">
                                      <p:cBhvr>
                                        <p:cTn id="375" dur="4000" fill="hold"/>
                                        <p:tgtEl>
                                          <p:spTgt spid="79"/>
                                        </p:tgtEl>
                                        <p:attrNameLst>
                                          <p:attrName>ppt_h</p:attrName>
                                        </p:attrNameLst>
                                      </p:cBhvr>
                                      <p:tavLst>
                                        <p:tav tm="0" fmla="#ppt_h*sin(2.5*pi*$)">
                                          <p:val>
                                            <p:fltVal val="0"/>
                                          </p:val>
                                        </p:tav>
                                        <p:tav tm="100000">
                                          <p:val>
                                            <p:fltVal val="1"/>
                                          </p:val>
                                        </p:tav>
                                      </p:tavLst>
                                    </p:anim>
                                  </p:childTnLst>
                                </p:cTn>
                              </p:par>
                              <p:par>
                                <p:cTn id="376" presetID="2" presetClass="exit" presetSubtype="4" fill="hold" grpId="2" nodeType="withEffect">
                                  <p:stCondLst>
                                    <p:cond delay="0"/>
                                  </p:stCondLst>
                                  <p:childTnLst>
                                    <p:anim calcmode="lin" valueType="num">
                                      <p:cBhvr additive="base">
                                        <p:cTn id="377" dur="4500"/>
                                        <p:tgtEl>
                                          <p:spTgt spid="79"/>
                                        </p:tgtEl>
                                        <p:attrNameLst>
                                          <p:attrName>ppt_x</p:attrName>
                                        </p:attrNameLst>
                                      </p:cBhvr>
                                      <p:tavLst>
                                        <p:tav tm="0">
                                          <p:val>
                                            <p:strVal val="ppt_x"/>
                                          </p:val>
                                        </p:tav>
                                        <p:tav tm="100000">
                                          <p:val>
                                            <p:strVal val="ppt_x"/>
                                          </p:val>
                                        </p:tav>
                                      </p:tavLst>
                                    </p:anim>
                                    <p:anim calcmode="lin" valueType="num">
                                      <p:cBhvr additive="base">
                                        <p:cTn id="378" dur="4500"/>
                                        <p:tgtEl>
                                          <p:spTgt spid="79"/>
                                        </p:tgtEl>
                                        <p:attrNameLst>
                                          <p:attrName>ppt_y</p:attrName>
                                        </p:attrNameLst>
                                      </p:cBhvr>
                                      <p:tavLst>
                                        <p:tav tm="0">
                                          <p:val>
                                            <p:strVal val="ppt_y"/>
                                          </p:val>
                                        </p:tav>
                                        <p:tav tm="100000">
                                          <p:val>
                                            <p:strVal val="1+ppt_h/2"/>
                                          </p:val>
                                        </p:tav>
                                      </p:tavLst>
                                    </p:anim>
                                    <p:set>
                                      <p:cBhvr>
                                        <p:cTn id="379" dur="1" fill="hold">
                                          <p:stCondLst>
                                            <p:cond delay="4499"/>
                                          </p:stCondLst>
                                        </p:cTn>
                                        <p:tgtEl>
                                          <p:spTgt spid="79"/>
                                        </p:tgtEl>
                                        <p:attrNameLst>
                                          <p:attrName>style.visibility</p:attrName>
                                        </p:attrNameLst>
                                      </p:cBhvr>
                                      <p:to>
                                        <p:strVal val="hidden"/>
                                      </p:to>
                                    </p:set>
                                  </p:childTnLst>
                                </p:cTn>
                              </p:par>
                              <p:par>
                                <p:cTn id="380" presetID="3" presetClass="exit" presetSubtype="10" fill="hold" grpId="3" nodeType="withEffect">
                                  <p:stCondLst>
                                    <p:cond delay="0"/>
                                  </p:stCondLst>
                                  <p:childTnLst>
                                    <p:animEffect transition="out" filter="blinds(horizontal)">
                                      <p:cBhvr>
                                        <p:cTn id="381" dur="6000"/>
                                        <p:tgtEl>
                                          <p:spTgt spid="79"/>
                                        </p:tgtEl>
                                      </p:cBhvr>
                                    </p:animEffect>
                                    <p:set>
                                      <p:cBhvr>
                                        <p:cTn id="382" dur="1" fill="hold">
                                          <p:stCondLst>
                                            <p:cond delay="5999"/>
                                          </p:stCondLst>
                                        </p:cTn>
                                        <p:tgtEl>
                                          <p:spTgt spid="79"/>
                                        </p:tgtEl>
                                        <p:attrNameLst>
                                          <p:attrName>style.visibility</p:attrName>
                                        </p:attrNameLst>
                                      </p:cBhvr>
                                      <p:to>
                                        <p:strVal val="hidden"/>
                                      </p:to>
                                    </p:set>
                                  </p:childTnLst>
                                </p:cTn>
                              </p:par>
                              <p:par>
                                <p:cTn id="383" presetID="2" presetClass="entr" presetSubtype="1"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 calcmode="lin" valueType="num">
                                      <p:cBhvr additive="base">
                                        <p:cTn id="385" dur="4000" fill="hold"/>
                                        <p:tgtEl>
                                          <p:spTgt spid="78"/>
                                        </p:tgtEl>
                                        <p:attrNameLst>
                                          <p:attrName>ppt_x</p:attrName>
                                        </p:attrNameLst>
                                      </p:cBhvr>
                                      <p:tavLst>
                                        <p:tav tm="0">
                                          <p:val>
                                            <p:strVal val="#ppt_x"/>
                                          </p:val>
                                        </p:tav>
                                        <p:tav tm="100000">
                                          <p:val>
                                            <p:strVal val="#ppt_x"/>
                                          </p:val>
                                        </p:tav>
                                      </p:tavLst>
                                    </p:anim>
                                    <p:anim calcmode="lin" valueType="num">
                                      <p:cBhvr additive="base">
                                        <p:cTn id="386" dur="4000" fill="hold"/>
                                        <p:tgtEl>
                                          <p:spTgt spid="78"/>
                                        </p:tgtEl>
                                        <p:attrNameLst>
                                          <p:attrName>ppt_y</p:attrName>
                                        </p:attrNameLst>
                                      </p:cBhvr>
                                      <p:tavLst>
                                        <p:tav tm="0">
                                          <p:val>
                                            <p:strVal val="0-#ppt_h/2"/>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78"/>
                                        </p:tgtEl>
                                        <p:attrNameLst>
                                          <p:attrName>style.visibility</p:attrName>
                                        </p:attrNameLst>
                                      </p:cBhvr>
                                      <p:to>
                                        <p:strVal val="visible"/>
                                      </p:to>
                                    </p:set>
                                    <p:anim calcmode="lin" valueType="num">
                                      <p:cBhvr>
                                        <p:cTn id="389" dur="4000" fill="hold"/>
                                        <p:tgtEl>
                                          <p:spTgt spid="78"/>
                                        </p:tgtEl>
                                        <p:attrNameLst>
                                          <p:attrName>ppt_w</p:attrName>
                                        </p:attrNameLst>
                                      </p:cBhvr>
                                      <p:tavLst>
                                        <p:tav tm="0">
                                          <p:val>
                                            <p:strVal val="#ppt_w"/>
                                          </p:val>
                                        </p:tav>
                                        <p:tav tm="100000">
                                          <p:val>
                                            <p:strVal val="#ppt_w"/>
                                          </p:val>
                                        </p:tav>
                                      </p:tavLst>
                                    </p:anim>
                                    <p:anim calcmode="lin" valueType="num">
                                      <p:cBhvr>
                                        <p:cTn id="390" dur="4000" fill="hold"/>
                                        <p:tgtEl>
                                          <p:spTgt spid="78"/>
                                        </p:tgtEl>
                                        <p:attrNameLst>
                                          <p:attrName>ppt_h</p:attrName>
                                        </p:attrNameLst>
                                      </p:cBhvr>
                                      <p:tavLst>
                                        <p:tav tm="0" fmla="#ppt_h*sin(2.5*pi*$)">
                                          <p:val>
                                            <p:fltVal val="0"/>
                                          </p:val>
                                        </p:tav>
                                        <p:tav tm="100000">
                                          <p:val>
                                            <p:fltVal val="1"/>
                                          </p:val>
                                        </p:tav>
                                      </p:tavLst>
                                    </p:anim>
                                  </p:childTnLst>
                                </p:cTn>
                              </p:par>
                              <p:par>
                                <p:cTn id="391" presetID="2" presetClass="exit" presetSubtype="4" fill="hold" grpId="2" nodeType="withEffect">
                                  <p:stCondLst>
                                    <p:cond delay="0"/>
                                  </p:stCondLst>
                                  <p:childTnLst>
                                    <p:anim calcmode="lin" valueType="num">
                                      <p:cBhvr additive="base">
                                        <p:cTn id="392" dur="4500"/>
                                        <p:tgtEl>
                                          <p:spTgt spid="78"/>
                                        </p:tgtEl>
                                        <p:attrNameLst>
                                          <p:attrName>ppt_x</p:attrName>
                                        </p:attrNameLst>
                                      </p:cBhvr>
                                      <p:tavLst>
                                        <p:tav tm="0">
                                          <p:val>
                                            <p:strVal val="ppt_x"/>
                                          </p:val>
                                        </p:tav>
                                        <p:tav tm="100000">
                                          <p:val>
                                            <p:strVal val="ppt_x"/>
                                          </p:val>
                                        </p:tav>
                                      </p:tavLst>
                                    </p:anim>
                                    <p:anim calcmode="lin" valueType="num">
                                      <p:cBhvr additive="base">
                                        <p:cTn id="393" dur="4500"/>
                                        <p:tgtEl>
                                          <p:spTgt spid="78"/>
                                        </p:tgtEl>
                                        <p:attrNameLst>
                                          <p:attrName>ppt_y</p:attrName>
                                        </p:attrNameLst>
                                      </p:cBhvr>
                                      <p:tavLst>
                                        <p:tav tm="0">
                                          <p:val>
                                            <p:strVal val="ppt_y"/>
                                          </p:val>
                                        </p:tav>
                                        <p:tav tm="100000">
                                          <p:val>
                                            <p:strVal val="1+ppt_h/2"/>
                                          </p:val>
                                        </p:tav>
                                      </p:tavLst>
                                    </p:anim>
                                    <p:set>
                                      <p:cBhvr>
                                        <p:cTn id="394" dur="1" fill="hold">
                                          <p:stCondLst>
                                            <p:cond delay="4499"/>
                                          </p:stCondLst>
                                        </p:cTn>
                                        <p:tgtEl>
                                          <p:spTgt spid="78"/>
                                        </p:tgtEl>
                                        <p:attrNameLst>
                                          <p:attrName>style.visibility</p:attrName>
                                        </p:attrNameLst>
                                      </p:cBhvr>
                                      <p:to>
                                        <p:strVal val="hidden"/>
                                      </p:to>
                                    </p:set>
                                  </p:childTnLst>
                                </p:cTn>
                              </p:par>
                              <p:par>
                                <p:cTn id="395" presetID="3" presetClass="exit" presetSubtype="10" fill="hold" grpId="3" nodeType="withEffect">
                                  <p:stCondLst>
                                    <p:cond delay="0"/>
                                  </p:stCondLst>
                                  <p:childTnLst>
                                    <p:animEffect transition="out" filter="blinds(horizontal)">
                                      <p:cBhvr>
                                        <p:cTn id="396" dur="6000"/>
                                        <p:tgtEl>
                                          <p:spTgt spid="78"/>
                                        </p:tgtEl>
                                      </p:cBhvr>
                                    </p:animEffect>
                                    <p:set>
                                      <p:cBhvr>
                                        <p:cTn id="397" dur="1" fill="hold">
                                          <p:stCondLst>
                                            <p:cond delay="5999"/>
                                          </p:stCondLst>
                                        </p:cTn>
                                        <p:tgtEl>
                                          <p:spTgt spid="78"/>
                                        </p:tgtEl>
                                        <p:attrNameLst>
                                          <p:attrName>style.visibility</p:attrName>
                                        </p:attrNameLst>
                                      </p:cBhvr>
                                      <p:to>
                                        <p:strVal val="hidden"/>
                                      </p:to>
                                    </p:set>
                                  </p:childTnLst>
                                </p:cTn>
                              </p:par>
                              <p:par>
                                <p:cTn id="398" presetID="2" presetClass="entr" presetSubtype="1" fill="hold" grpId="0" nodeType="withEffect">
                                  <p:stCondLst>
                                    <p:cond delay="0"/>
                                  </p:stCondLst>
                                  <p:childTnLst>
                                    <p:set>
                                      <p:cBhvr>
                                        <p:cTn id="399" dur="1" fill="hold">
                                          <p:stCondLst>
                                            <p:cond delay="0"/>
                                          </p:stCondLst>
                                        </p:cTn>
                                        <p:tgtEl>
                                          <p:spTgt spid="80"/>
                                        </p:tgtEl>
                                        <p:attrNameLst>
                                          <p:attrName>style.visibility</p:attrName>
                                        </p:attrNameLst>
                                      </p:cBhvr>
                                      <p:to>
                                        <p:strVal val="visible"/>
                                      </p:to>
                                    </p:set>
                                    <p:anim calcmode="lin" valueType="num">
                                      <p:cBhvr additive="base">
                                        <p:cTn id="400" dur="4000" fill="hold"/>
                                        <p:tgtEl>
                                          <p:spTgt spid="80"/>
                                        </p:tgtEl>
                                        <p:attrNameLst>
                                          <p:attrName>ppt_x</p:attrName>
                                        </p:attrNameLst>
                                      </p:cBhvr>
                                      <p:tavLst>
                                        <p:tav tm="0">
                                          <p:val>
                                            <p:strVal val="#ppt_x"/>
                                          </p:val>
                                        </p:tav>
                                        <p:tav tm="100000">
                                          <p:val>
                                            <p:strVal val="#ppt_x"/>
                                          </p:val>
                                        </p:tav>
                                      </p:tavLst>
                                    </p:anim>
                                    <p:anim calcmode="lin" valueType="num">
                                      <p:cBhvr additive="base">
                                        <p:cTn id="401" dur="4000" fill="hold"/>
                                        <p:tgtEl>
                                          <p:spTgt spid="80"/>
                                        </p:tgtEl>
                                        <p:attrNameLst>
                                          <p:attrName>ppt_y</p:attrName>
                                        </p:attrNameLst>
                                      </p:cBhvr>
                                      <p:tavLst>
                                        <p:tav tm="0">
                                          <p:val>
                                            <p:strVal val="0-#ppt_h/2"/>
                                          </p:val>
                                        </p:tav>
                                        <p:tav tm="100000">
                                          <p:val>
                                            <p:strVal val="#ppt_y"/>
                                          </p:val>
                                        </p:tav>
                                      </p:tavLst>
                                    </p:anim>
                                  </p:childTnLst>
                                </p:cTn>
                              </p:par>
                              <p:par>
                                <p:cTn id="402" presetID="19" presetClass="entr" presetSubtype="5" fill="hold" grpId="1" nodeType="withEffect">
                                  <p:stCondLst>
                                    <p:cond delay="0"/>
                                  </p:stCondLst>
                                  <p:childTnLst>
                                    <p:set>
                                      <p:cBhvr>
                                        <p:cTn id="403" dur="1" fill="hold">
                                          <p:stCondLst>
                                            <p:cond delay="0"/>
                                          </p:stCondLst>
                                        </p:cTn>
                                        <p:tgtEl>
                                          <p:spTgt spid="80"/>
                                        </p:tgtEl>
                                        <p:attrNameLst>
                                          <p:attrName>style.visibility</p:attrName>
                                        </p:attrNameLst>
                                      </p:cBhvr>
                                      <p:to>
                                        <p:strVal val="visible"/>
                                      </p:to>
                                    </p:set>
                                    <p:anim calcmode="lin" valueType="num">
                                      <p:cBhvr>
                                        <p:cTn id="404" dur="4000" fill="hold"/>
                                        <p:tgtEl>
                                          <p:spTgt spid="80"/>
                                        </p:tgtEl>
                                        <p:attrNameLst>
                                          <p:attrName>ppt_w</p:attrName>
                                        </p:attrNameLst>
                                      </p:cBhvr>
                                      <p:tavLst>
                                        <p:tav tm="0">
                                          <p:val>
                                            <p:strVal val="#ppt_w"/>
                                          </p:val>
                                        </p:tav>
                                        <p:tav tm="100000">
                                          <p:val>
                                            <p:strVal val="#ppt_w"/>
                                          </p:val>
                                        </p:tav>
                                      </p:tavLst>
                                    </p:anim>
                                    <p:anim calcmode="lin" valueType="num">
                                      <p:cBhvr>
                                        <p:cTn id="405" dur="4000" fill="hold"/>
                                        <p:tgtEl>
                                          <p:spTgt spid="80"/>
                                        </p:tgtEl>
                                        <p:attrNameLst>
                                          <p:attrName>ppt_h</p:attrName>
                                        </p:attrNameLst>
                                      </p:cBhvr>
                                      <p:tavLst>
                                        <p:tav tm="0" fmla="#ppt_h*sin(2.5*pi*$)">
                                          <p:val>
                                            <p:fltVal val="0"/>
                                          </p:val>
                                        </p:tav>
                                        <p:tav tm="100000">
                                          <p:val>
                                            <p:fltVal val="1"/>
                                          </p:val>
                                        </p:tav>
                                      </p:tavLst>
                                    </p:anim>
                                  </p:childTnLst>
                                </p:cTn>
                              </p:par>
                              <p:par>
                                <p:cTn id="406" presetID="2" presetClass="exit" presetSubtype="4" fill="hold" grpId="2" nodeType="withEffect">
                                  <p:stCondLst>
                                    <p:cond delay="0"/>
                                  </p:stCondLst>
                                  <p:childTnLst>
                                    <p:anim calcmode="lin" valueType="num">
                                      <p:cBhvr additive="base">
                                        <p:cTn id="407" dur="4500"/>
                                        <p:tgtEl>
                                          <p:spTgt spid="80"/>
                                        </p:tgtEl>
                                        <p:attrNameLst>
                                          <p:attrName>ppt_x</p:attrName>
                                        </p:attrNameLst>
                                      </p:cBhvr>
                                      <p:tavLst>
                                        <p:tav tm="0">
                                          <p:val>
                                            <p:strVal val="ppt_x"/>
                                          </p:val>
                                        </p:tav>
                                        <p:tav tm="100000">
                                          <p:val>
                                            <p:strVal val="ppt_x"/>
                                          </p:val>
                                        </p:tav>
                                      </p:tavLst>
                                    </p:anim>
                                    <p:anim calcmode="lin" valueType="num">
                                      <p:cBhvr additive="base">
                                        <p:cTn id="408" dur="4500"/>
                                        <p:tgtEl>
                                          <p:spTgt spid="80"/>
                                        </p:tgtEl>
                                        <p:attrNameLst>
                                          <p:attrName>ppt_y</p:attrName>
                                        </p:attrNameLst>
                                      </p:cBhvr>
                                      <p:tavLst>
                                        <p:tav tm="0">
                                          <p:val>
                                            <p:strVal val="ppt_y"/>
                                          </p:val>
                                        </p:tav>
                                        <p:tav tm="100000">
                                          <p:val>
                                            <p:strVal val="1+ppt_h/2"/>
                                          </p:val>
                                        </p:tav>
                                      </p:tavLst>
                                    </p:anim>
                                    <p:set>
                                      <p:cBhvr>
                                        <p:cTn id="409" dur="1" fill="hold">
                                          <p:stCondLst>
                                            <p:cond delay="4499"/>
                                          </p:stCondLst>
                                        </p:cTn>
                                        <p:tgtEl>
                                          <p:spTgt spid="80"/>
                                        </p:tgtEl>
                                        <p:attrNameLst>
                                          <p:attrName>style.visibility</p:attrName>
                                        </p:attrNameLst>
                                      </p:cBhvr>
                                      <p:to>
                                        <p:strVal val="hidden"/>
                                      </p:to>
                                    </p:set>
                                  </p:childTnLst>
                                </p:cTn>
                              </p:par>
                              <p:par>
                                <p:cTn id="410" presetID="3" presetClass="exit" presetSubtype="10" fill="hold" grpId="3" nodeType="withEffect">
                                  <p:stCondLst>
                                    <p:cond delay="0"/>
                                  </p:stCondLst>
                                  <p:childTnLst>
                                    <p:animEffect transition="out" filter="blinds(horizontal)">
                                      <p:cBhvr>
                                        <p:cTn id="411" dur="6000"/>
                                        <p:tgtEl>
                                          <p:spTgt spid="80"/>
                                        </p:tgtEl>
                                      </p:cBhvr>
                                    </p:animEffect>
                                    <p:set>
                                      <p:cBhvr>
                                        <p:cTn id="412" dur="1" fill="hold">
                                          <p:stCondLst>
                                            <p:cond delay="5999"/>
                                          </p:stCondLst>
                                        </p:cTn>
                                        <p:tgtEl>
                                          <p:spTgt spid="80"/>
                                        </p:tgtEl>
                                        <p:attrNameLst>
                                          <p:attrName>style.visibility</p:attrName>
                                        </p:attrNameLst>
                                      </p:cBhvr>
                                      <p:to>
                                        <p:strVal val="hidden"/>
                                      </p:to>
                                    </p:set>
                                  </p:childTnLst>
                                </p:cTn>
                              </p:par>
                              <p:par>
                                <p:cTn id="413" presetID="2" presetClass="entr" presetSubtype="1" fill="hold" grpId="0" nodeType="withEffect">
                                  <p:stCondLst>
                                    <p:cond delay="0"/>
                                  </p:stCondLst>
                                  <p:childTnLst>
                                    <p:set>
                                      <p:cBhvr>
                                        <p:cTn id="414" dur="1" fill="hold">
                                          <p:stCondLst>
                                            <p:cond delay="0"/>
                                          </p:stCondLst>
                                        </p:cTn>
                                        <p:tgtEl>
                                          <p:spTgt spid="67"/>
                                        </p:tgtEl>
                                        <p:attrNameLst>
                                          <p:attrName>style.visibility</p:attrName>
                                        </p:attrNameLst>
                                      </p:cBhvr>
                                      <p:to>
                                        <p:strVal val="visible"/>
                                      </p:to>
                                    </p:set>
                                    <p:anim calcmode="lin" valueType="num">
                                      <p:cBhvr additive="base">
                                        <p:cTn id="415" dur="4000" fill="hold"/>
                                        <p:tgtEl>
                                          <p:spTgt spid="67"/>
                                        </p:tgtEl>
                                        <p:attrNameLst>
                                          <p:attrName>ppt_x</p:attrName>
                                        </p:attrNameLst>
                                      </p:cBhvr>
                                      <p:tavLst>
                                        <p:tav tm="0">
                                          <p:val>
                                            <p:strVal val="#ppt_x"/>
                                          </p:val>
                                        </p:tav>
                                        <p:tav tm="100000">
                                          <p:val>
                                            <p:strVal val="#ppt_x"/>
                                          </p:val>
                                        </p:tav>
                                      </p:tavLst>
                                    </p:anim>
                                    <p:anim calcmode="lin" valueType="num">
                                      <p:cBhvr additive="base">
                                        <p:cTn id="416" dur="4000" fill="hold"/>
                                        <p:tgtEl>
                                          <p:spTgt spid="67"/>
                                        </p:tgtEl>
                                        <p:attrNameLst>
                                          <p:attrName>ppt_y</p:attrName>
                                        </p:attrNameLst>
                                      </p:cBhvr>
                                      <p:tavLst>
                                        <p:tav tm="0">
                                          <p:val>
                                            <p:strVal val="0-#ppt_h/2"/>
                                          </p:val>
                                        </p:tav>
                                        <p:tav tm="100000">
                                          <p:val>
                                            <p:strVal val="#ppt_y"/>
                                          </p:val>
                                        </p:tav>
                                      </p:tavLst>
                                    </p:anim>
                                  </p:childTnLst>
                                </p:cTn>
                              </p:par>
                              <p:par>
                                <p:cTn id="417" presetID="19" presetClass="entr" presetSubtype="5" fill="hold" grpId="1" nodeType="withEffect">
                                  <p:stCondLst>
                                    <p:cond delay="0"/>
                                  </p:stCondLst>
                                  <p:childTnLst>
                                    <p:set>
                                      <p:cBhvr>
                                        <p:cTn id="418" dur="1" fill="hold">
                                          <p:stCondLst>
                                            <p:cond delay="0"/>
                                          </p:stCondLst>
                                        </p:cTn>
                                        <p:tgtEl>
                                          <p:spTgt spid="67"/>
                                        </p:tgtEl>
                                        <p:attrNameLst>
                                          <p:attrName>style.visibility</p:attrName>
                                        </p:attrNameLst>
                                      </p:cBhvr>
                                      <p:to>
                                        <p:strVal val="visible"/>
                                      </p:to>
                                    </p:set>
                                    <p:anim calcmode="lin" valueType="num">
                                      <p:cBhvr>
                                        <p:cTn id="419" dur="4000" fill="hold"/>
                                        <p:tgtEl>
                                          <p:spTgt spid="67"/>
                                        </p:tgtEl>
                                        <p:attrNameLst>
                                          <p:attrName>ppt_w</p:attrName>
                                        </p:attrNameLst>
                                      </p:cBhvr>
                                      <p:tavLst>
                                        <p:tav tm="0">
                                          <p:val>
                                            <p:strVal val="#ppt_w"/>
                                          </p:val>
                                        </p:tav>
                                        <p:tav tm="100000">
                                          <p:val>
                                            <p:strVal val="#ppt_w"/>
                                          </p:val>
                                        </p:tav>
                                      </p:tavLst>
                                    </p:anim>
                                    <p:anim calcmode="lin" valueType="num">
                                      <p:cBhvr>
                                        <p:cTn id="420" dur="4000" fill="hold"/>
                                        <p:tgtEl>
                                          <p:spTgt spid="67"/>
                                        </p:tgtEl>
                                        <p:attrNameLst>
                                          <p:attrName>ppt_h</p:attrName>
                                        </p:attrNameLst>
                                      </p:cBhvr>
                                      <p:tavLst>
                                        <p:tav tm="0" fmla="#ppt_h*sin(2.5*pi*$)">
                                          <p:val>
                                            <p:fltVal val="0"/>
                                          </p:val>
                                        </p:tav>
                                        <p:tav tm="100000">
                                          <p:val>
                                            <p:fltVal val="1"/>
                                          </p:val>
                                        </p:tav>
                                      </p:tavLst>
                                    </p:anim>
                                  </p:childTnLst>
                                </p:cTn>
                              </p:par>
                              <p:par>
                                <p:cTn id="421" presetID="2" presetClass="exit" presetSubtype="4" fill="hold" grpId="2" nodeType="withEffect">
                                  <p:stCondLst>
                                    <p:cond delay="0"/>
                                  </p:stCondLst>
                                  <p:childTnLst>
                                    <p:anim calcmode="lin" valueType="num">
                                      <p:cBhvr additive="base">
                                        <p:cTn id="422" dur="4500"/>
                                        <p:tgtEl>
                                          <p:spTgt spid="67"/>
                                        </p:tgtEl>
                                        <p:attrNameLst>
                                          <p:attrName>ppt_x</p:attrName>
                                        </p:attrNameLst>
                                      </p:cBhvr>
                                      <p:tavLst>
                                        <p:tav tm="0">
                                          <p:val>
                                            <p:strVal val="ppt_x"/>
                                          </p:val>
                                        </p:tav>
                                        <p:tav tm="100000">
                                          <p:val>
                                            <p:strVal val="ppt_x"/>
                                          </p:val>
                                        </p:tav>
                                      </p:tavLst>
                                    </p:anim>
                                    <p:anim calcmode="lin" valueType="num">
                                      <p:cBhvr additive="base">
                                        <p:cTn id="423" dur="4500"/>
                                        <p:tgtEl>
                                          <p:spTgt spid="67"/>
                                        </p:tgtEl>
                                        <p:attrNameLst>
                                          <p:attrName>ppt_y</p:attrName>
                                        </p:attrNameLst>
                                      </p:cBhvr>
                                      <p:tavLst>
                                        <p:tav tm="0">
                                          <p:val>
                                            <p:strVal val="ppt_y"/>
                                          </p:val>
                                        </p:tav>
                                        <p:tav tm="100000">
                                          <p:val>
                                            <p:strVal val="1+ppt_h/2"/>
                                          </p:val>
                                        </p:tav>
                                      </p:tavLst>
                                    </p:anim>
                                    <p:set>
                                      <p:cBhvr>
                                        <p:cTn id="424" dur="1" fill="hold">
                                          <p:stCondLst>
                                            <p:cond delay="4499"/>
                                          </p:stCondLst>
                                        </p:cTn>
                                        <p:tgtEl>
                                          <p:spTgt spid="67"/>
                                        </p:tgtEl>
                                        <p:attrNameLst>
                                          <p:attrName>style.visibility</p:attrName>
                                        </p:attrNameLst>
                                      </p:cBhvr>
                                      <p:to>
                                        <p:strVal val="hidden"/>
                                      </p:to>
                                    </p:set>
                                  </p:childTnLst>
                                </p:cTn>
                              </p:par>
                              <p:par>
                                <p:cTn id="425" presetID="3" presetClass="exit" presetSubtype="10" fill="hold" grpId="3" nodeType="withEffect">
                                  <p:stCondLst>
                                    <p:cond delay="0"/>
                                  </p:stCondLst>
                                  <p:childTnLst>
                                    <p:animEffect transition="out" filter="blinds(horizontal)">
                                      <p:cBhvr>
                                        <p:cTn id="426" dur="6000"/>
                                        <p:tgtEl>
                                          <p:spTgt spid="67"/>
                                        </p:tgtEl>
                                      </p:cBhvr>
                                    </p:animEffect>
                                    <p:set>
                                      <p:cBhvr>
                                        <p:cTn id="427" dur="1" fill="hold">
                                          <p:stCondLst>
                                            <p:cond delay="5999"/>
                                          </p:stCondLst>
                                        </p:cTn>
                                        <p:tgtEl>
                                          <p:spTgt spid="67"/>
                                        </p:tgtEl>
                                        <p:attrNameLst>
                                          <p:attrName>style.visibility</p:attrName>
                                        </p:attrNameLst>
                                      </p:cBhvr>
                                      <p:to>
                                        <p:strVal val="hidden"/>
                                      </p:to>
                                    </p:set>
                                  </p:childTnLst>
                                </p:cTn>
                              </p:par>
                              <p:par>
                                <p:cTn id="428" presetID="2" presetClass="entr" presetSubtype="1" fill="hold" grpId="0" nodeType="withEffect">
                                  <p:stCondLst>
                                    <p:cond delay="0"/>
                                  </p:stCondLst>
                                  <p:childTnLst>
                                    <p:set>
                                      <p:cBhvr>
                                        <p:cTn id="429" dur="1" fill="hold">
                                          <p:stCondLst>
                                            <p:cond delay="0"/>
                                          </p:stCondLst>
                                        </p:cTn>
                                        <p:tgtEl>
                                          <p:spTgt spid="66"/>
                                        </p:tgtEl>
                                        <p:attrNameLst>
                                          <p:attrName>style.visibility</p:attrName>
                                        </p:attrNameLst>
                                      </p:cBhvr>
                                      <p:to>
                                        <p:strVal val="visible"/>
                                      </p:to>
                                    </p:set>
                                    <p:anim calcmode="lin" valueType="num">
                                      <p:cBhvr additive="base">
                                        <p:cTn id="430" dur="4000" fill="hold"/>
                                        <p:tgtEl>
                                          <p:spTgt spid="66"/>
                                        </p:tgtEl>
                                        <p:attrNameLst>
                                          <p:attrName>ppt_x</p:attrName>
                                        </p:attrNameLst>
                                      </p:cBhvr>
                                      <p:tavLst>
                                        <p:tav tm="0">
                                          <p:val>
                                            <p:strVal val="#ppt_x"/>
                                          </p:val>
                                        </p:tav>
                                        <p:tav tm="100000">
                                          <p:val>
                                            <p:strVal val="#ppt_x"/>
                                          </p:val>
                                        </p:tav>
                                      </p:tavLst>
                                    </p:anim>
                                    <p:anim calcmode="lin" valueType="num">
                                      <p:cBhvr additive="base">
                                        <p:cTn id="431" dur="4000" fill="hold"/>
                                        <p:tgtEl>
                                          <p:spTgt spid="66"/>
                                        </p:tgtEl>
                                        <p:attrNameLst>
                                          <p:attrName>ppt_y</p:attrName>
                                        </p:attrNameLst>
                                      </p:cBhvr>
                                      <p:tavLst>
                                        <p:tav tm="0">
                                          <p:val>
                                            <p:strVal val="0-#ppt_h/2"/>
                                          </p:val>
                                        </p:tav>
                                        <p:tav tm="100000">
                                          <p:val>
                                            <p:strVal val="#ppt_y"/>
                                          </p:val>
                                        </p:tav>
                                      </p:tavLst>
                                    </p:anim>
                                  </p:childTnLst>
                                </p:cTn>
                              </p:par>
                              <p:par>
                                <p:cTn id="432" presetID="19" presetClass="entr" presetSubtype="5" fill="hold" grpId="1" nodeType="withEffect">
                                  <p:stCondLst>
                                    <p:cond delay="0"/>
                                  </p:stCondLst>
                                  <p:childTnLst>
                                    <p:set>
                                      <p:cBhvr>
                                        <p:cTn id="433" dur="1" fill="hold">
                                          <p:stCondLst>
                                            <p:cond delay="0"/>
                                          </p:stCondLst>
                                        </p:cTn>
                                        <p:tgtEl>
                                          <p:spTgt spid="66"/>
                                        </p:tgtEl>
                                        <p:attrNameLst>
                                          <p:attrName>style.visibility</p:attrName>
                                        </p:attrNameLst>
                                      </p:cBhvr>
                                      <p:to>
                                        <p:strVal val="visible"/>
                                      </p:to>
                                    </p:set>
                                    <p:anim calcmode="lin" valueType="num">
                                      <p:cBhvr>
                                        <p:cTn id="434" dur="4000" fill="hold"/>
                                        <p:tgtEl>
                                          <p:spTgt spid="66"/>
                                        </p:tgtEl>
                                        <p:attrNameLst>
                                          <p:attrName>ppt_w</p:attrName>
                                        </p:attrNameLst>
                                      </p:cBhvr>
                                      <p:tavLst>
                                        <p:tav tm="0">
                                          <p:val>
                                            <p:strVal val="#ppt_w"/>
                                          </p:val>
                                        </p:tav>
                                        <p:tav tm="100000">
                                          <p:val>
                                            <p:strVal val="#ppt_w"/>
                                          </p:val>
                                        </p:tav>
                                      </p:tavLst>
                                    </p:anim>
                                    <p:anim calcmode="lin" valueType="num">
                                      <p:cBhvr>
                                        <p:cTn id="435" dur="4000" fill="hold"/>
                                        <p:tgtEl>
                                          <p:spTgt spid="66"/>
                                        </p:tgtEl>
                                        <p:attrNameLst>
                                          <p:attrName>ppt_h</p:attrName>
                                        </p:attrNameLst>
                                      </p:cBhvr>
                                      <p:tavLst>
                                        <p:tav tm="0" fmla="#ppt_h*sin(2.5*pi*$)">
                                          <p:val>
                                            <p:fltVal val="0"/>
                                          </p:val>
                                        </p:tav>
                                        <p:tav tm="100000">
                                          <p:val>
                                            <p:fltVal val="1"/>
                                          </p:val>
                                        </p:tav>
                                      </p:tavLst>
                                    </p:anim>
                                  </p:childTnLst>
                                </p:cTn>
                              </p:par>
                              <p:par>
                                <p:cTn id="436" presetID="2" presetClass="exit" presetSubtype="4" fill="hold" grpId="2" nodeType="withEffect">
                                  <p:stCondLst>
                                    <p:cond delay="0"/>
                                  </p:stCondLst>
                                  <p:childTnLst>
                                    <p:anim calcmode="lin" valueType="num">
                                      <p:cBhvr additive="base">
                                        <p:cTn id="437" dur="4500"/>
                                        <p:tgtEl>
                                          <p:spTgt spid="66"/>
                                        </p:tgtEl>
                                        <p:attrNameLst>
                                          <p:attrName>ppt_x</p:attrName>
                                        </p:attrNameLst>
                                      </p:cBhvr>
                                      <p:tavLst>
                                        <p:tav tm="0">
                                          <p:val>
                                            <p:strVal val="ppt_x"/>
                                          </p:val>
                                        </p:tav>
                                        <p:tav tm="100000">
                                          <p:val>
                                            <p:strVal val="ppt_x"/>
                                          </p:val>
                                        </p:tav>
                                      </p:tavLst>
                                    </p:anim>
                                    <p:anim calcmode="lin" valueType="num">
                                      <p:cBhvr additive="base">
                                        <p:cTn id="438" dur="4500"/>
                                        <p:tgtEl>
                                          <p:spTgt spid="66"/>
                                        </p:tgtEl>
                                        <p:attrNameLst>
                                          <p:attrName>ppt_y</p:attrName>
                                        </p:attrNameLst>
                                      </p:cBhvr>
                                      <p:tavLst>
                                        <p:tav tm="0">
                                          <p:val>
                                            <p:strVal val="ppt_y"/>
                                          </p:val>
                                        </p:tav>
                                        <p:tav tm="100000">
                                          <p:val>
                                            <p:strVal val="1+ppt_h/2"/>
                                          </p:val>
                                        </p:tav>
                                      </p:tavLst>
                                    </p:anim>
                                    <p:set>
                                      <p:cBhvr>
                                        <p:cTn id="439" dur="1" fill="hold">
                                          <p:stCondLst>
                                            <p:cond delay="4499"/>
                                          </p:stCondLst>
                                        </p:cTn>
                                        <p:tgtEl>
                                          <p:spTgt spid="66"/>
                                        </p:tgtEl>
                                        <p:attrNameLst>
                                          <p:attrName>style.visibility</p:attrName>
                                        </p:attrNameLst>
                                      </p:cBhvr>
                                      <p:to>
                                        <p:strVal val="hidden"/>
                                      </p:to>
                                    </p:set>
                                  </p:childTnLst>
                                </p:cTn>
                              </p:par>
                              <p:par>
                                <p:cTn id="440" presetID="3" presetClass="exit" presetSubtype="10" fill="hold" grpId="3" nodeType="withEffect">
                                  <p:stCondLst>
                                    <p:cond delay="0"/>
                                  </p:stCondLst>
                                  <p:childTnLst>
                                    <p:animEffect transition="out" filter="blinds(horizontal)">
                                      <p:cBhvr>
                                        <p:cTn id="441" dur="6000"/>
                                        <p:tgtEl>
                                          <p:spTgt spid="66"/>
                                        </p:tgtEl>
                                      </p:cBhvr>
                                    </p:animEffect>
                                    <p:set>
                                      <p:cBhvr>
                                        <p:cTn id="442" dur="1" fill="hold">
                                          <p:stCondLst>
                                            <p:cond delay="5999"/>
                                          </p:stCondLst>
                                        </p:cTn>
                                        <p:tgtEl>
                                          <p:spTgt spid="66"/>
                                        </p:tgtEl>
                                        <p:attrNameLst>
                                          <p:attrName>style.visibility</p:attrName>
                                        </p:attrNameLst>
                                      </p:cBhvr>
                                      <p:to>
                                        <p:strVal val="hidden"/>
                                      </p:to>
                                    </p:set>
                                  </p:childTnLst>
                                </p:cTn>
                              </p:par>
                              <p:par>
                                <p:cTn id="443" presetID="2" presetClass="entr" presetSubtype="1" fill="hold" grpId="0" nodeType="withEffect">
                                  <p:stCondLst>
                                    <p:cond delay="0"/>
                                  </p:stCondLst>
                                  <p:childTnLst>
                                    <p:set>
                                      <p:cBhvr>
                                        <p:cTn id="444" dur="1" fill="hold">
                                          <p:stCondLst>
                                            <p:cond delay="0"/>
                                          </p:stCondLst>
                                        </p:cTn>
                                        <p:tgtEl>
                                          <p:spTgt spid="68"/>
                                        </p:tgtEl>
                                        <p:attrNameLst>
                                          <p:attrName>style.visibility</p:attrName>
                                        </p:attrNameLst>
                                      </p:cBhvr>
                                      <p:to>
                                        <p:strVal val="visible"/>
                                      </p:to>
                                    </p:set>
                                    <p:anim calcmode="lin" valueType="num">
                                      <p:cBhvr additive="base">
                                        <p:cTn id="445" dur="4000" fill="hold"/>
                                        <p:tgtEl>
                                          <p:spTgt spid="68"/>
                                        </p:tgtEl>
                                        <p:attrNameLst>
                                          <p:attrName>ppt_x</p:attrName>
                                        </p:attrNameLst>
                                      </p:cBhvr>
                                      <p:tavLst>
                                        <p:tav tm="0">
                                          <p:val>
                                            <p:strVal val="#ppt_x"/>
                                          </p:val>
                                        </p:tav>
                                        <p:tav tm="100000">
                                          <p:val>
                                            <p:strVal val="#ppt_x"/>
                                          </p:val>
                                        </p:tav>
                                      </p:tavLst>
                                    </p:anim>
                                    <p:anim calcmode="lin" valueType="num">
                                      <p:cBhvr additive="base">
                                        <p:cTn id="446" dur="4000" fill="hold"/>
                                        <p:tgtEl>
                                          <p:spTgt spid="68"/>
                                        </p:tgtEl>
                                        <p:attrNameLst>
                                          <p:attrName>ppt_y</p:attrName>
                                        </p:attrNameLst>
                                      </p:cBhvr>
                                      <p:tavLst>
                                        <p:tav tm="0">
                                          <p:val>
                                            <p:strVal val="0-#ppt_h/2"/>
                                          </p:val>
                                        </p:tav>
                                        <p:tav tm="100000">
                                          <p:val>
                                            <p:strVal val="#ppt_y"/>
                                          </p:val>
                                        </p:tav>
                                      </p:tavLst>
                                    </p:anim>
                                  </p:childTnLst>
                                </p:cTn>
                              </p:par>
                              <p:par>
                                <p:cTn id="447" presetID="19" presetClass="entr" presetSubtype="5" fill="hold" grpId="1" nodeType="withEffect">
                                  <p:stCondLst>
                                    <p:cond delay="0"/>
                                  </p:stCondLst>
                                  <p:childTnLst>
                                    <p:set>
                                      <p:cBhvr>
                                        <p:cTn id="448" dur="1" fill="hold">
                                          <p:stCondLst>
                                            <p:cond delay="0"/>
                                          </p:stCondLst>
                                        </p:cTn>
                                        <p:tgtEl>
                                          <p:spTgt spid="68"/>
                                        </p:tgtEl>
                                        <p:attrNameLst>
                                          <p:attrName>style.visibility</p:attrName>
                                        </p:attrNameLst>
                                      </p:cBhvr>
                                      <p:to>
                                        <p:strVal val="visible"/>
                                      </p:to>
                                    </p:set>
                                    <p:anim calcmode="lin" valueType="num">
                                      <p:cBhvr>
                                        <p:cTn id="449" dur="4000" fill="hold"/>
                                        <p:tgtEl>
                                          <p:spTgt spid="68"/>
                                        </p:tgtEl>
                                        <p:attrNameLst>
                                          <p:attrName>ppt_w</p:attrName>
                                        </p:attrNameLst>
                                      </p:cBhvr>
                                      <p:tavLst>
                                        <p:tav tm="0">
                                          <p:val>
                                            <p:strVal val="#ppt_w"/>
                                          </p:val>
                                        </p:tav>
                                        <p:tav tm="100000">
                                          <p:val>
                                            <p:strVal val="#ppt_w"/>
                                          </p:val>
                                        </p:tav>
                                      </p:tavLst>
                                    </p:anim>
                                    <p:anim calcmode="lin" valueType="num">
                                      <p:cBhvr>
                                        <p:cTn id="450" dur="4000" fill="hold"/>
                                        <p:tgtEl>
                                          <p:spTgt spid="68"/>
                                        </p:tgtEl>
                                        <p:attrNameLst>
                                          <p:attrName>ppt_h</p:attrName>
                                        </p:attrNameLst>
                                      </p:cBhvr>
                                      <p:tavLst>
                                        <p:tav tm="0" fmla="#ppt_h*sin(2.5*pi*$)">
                                          <p:val>
                                            <p:fltVal val="0"/>
                                          </p:val>
                                        </p:tav>
                                        <p:tav tm="100000">
                                          <p:val>
                                            <p:fltVal val="1"/>
                                          </p:val>
                                        </p:tav>
                                      </p:tavLst>
                                    </p:anim>
                                  </p:childTnLst>
                                </p:cTn>
                              </p:par>
                              <p:par>
                                <p:cTn id="451" presetID="2" presetClass="exit" presetSubtype="4" fill="hold" grpId="2" nodeType="withEffect">
                                  <p:stCondLst>
                                    <p:cond delay="0"/>
                                  </p:stCondLst>
                                  <p:childTnLst>
                                    <p:anim calcmode="lin" valueType="num">
                                      <p:cBhvr additive="base">
                                        <p:cTn id="452" dur="4500"/>
                                        <p:tgtEl>
                                          <p:spTgt spid="68"/>
                                        </p:tgtEl>
                                        <p:attrNameLst>
                                          <p:attrName>ppt_x</p:attrName>
                                        </p:attrNameLst>
                                      </p:cBhvr>
                                      <p:tavLst>
                                        <p:tav tm="0">
                                          <p:val>
                                            <p:strVal val="ppt_x"/>
                                          </p:val>
                                        </p:tav>
                                        <p:tav tm="100000">
                                          <p:val>
                                            <p:strVal val="ppt_x"/>
                                          </p:val>
                                        </p:tav>
                                      </p:tavLst>
                                    </p:anim>
                                    <p:anim calcmode="lin" valueType="num">
                                      <p:cBhvr additive="base">
                                        <p:cTn id="453" dur="4500"/>
                                        <p:tgtEl>
                                          <p:spTgt spid="68"/>
                                        </p:tgtEl>
                                        <p:attrNameLst>
                                          <p:attrName>ppt_y</p:attrName>
                                        </p:attrNameLst>
                                      </p:cBhvr>
                                      <p:tavLst>
                                        <p:tav tm="0">
                                          <p:val>
                                            <p:strVal val="ppt_y"/>
                                          </p:val>
                                        </p:tav>
                                        <p:tav tm="100000">
                                          <p:val>
                                            <p:strVal val="1+ppt_h/2"/>
                                          </p:val>
                                        </p:tav>
                                      </p:tavLst>
                                    </p:anim>
                                    <p:set>
                                      <p:cBhvr>
                                        <p:cTn id="454" dur="1" fill="hold">
                                          <p:stCondLst>
                                            <p:cond delay="4499"/>
                                          </p:stCondLst>
                                        </p:cTn>
                                        <p:tgtEl>
                                          <p:spTgt spid="68"/>
                                        </p:tgtEl>
                                        <p:attrNameLst>
                                          <p:attrName>style.visibility</p:attrName>
                                        </p:attrNameLst>
                                      </p:cBhvr>
                                      <p:to>
                                        <p:strVal val="hidden"/>
                                      </p:to>
                                    </p:set>
                                  </p:childTnLst>
                                </p:cTn>
                              </p:par>
                              <p:par>
                                <p:cTn id="455" presetID="3" presetClass="exit" presetSubtype="10" fill="hold" grpId="3" nodeType="withEffect">
                                  <p:stCondLst>
                                    <p:cond delay="0"/>
                                  </p:stCondLst>
                                  <p:childTnLst>
                                    <p:animEffect transition="out" filter="blinds(horizontal)">
                                      <p:cBhvr>
                                        <p:cTn id="456" dur="6000"/>
                                        <p:tgtEl>
                                          <p:spTgt spid="68"/>
                                        </p:tgtEl>
                                      </p:cBhvr>
                                    </p:animEffect>
                                    <p:set>
                                      <p:cBhvr>
                                        <p:cTn id="457" dur="1" fill="hold">
                                          <p:stCondLst>
                                            <p:cond delay="5999"/>
                                          </p:stCondLst>
                                        </p:cTn>
                                        <p:tgtEl>
                                          <p:spTgt spid="68"/>
                                        </p:tgtEl>
                                        <p:attrNameLst>
                                          <p:attrName>style.visibility</p:attrName>
                                        </p:attrNameLst>
                                      </p:cBhvr>
                                      <p:to>
                                        <p:strVal val="hidden"/>
                                      </p:to>
                                    </p:set>
                                  </p:childTnLst>
                                </p:cTn>
                              </p:par>
                              <p:par>
                                <p:cTn id="458" presetID="2" presetClass="entr" presetSubtype="4" fill="hold" grpId="0" nodeType="withEffect">
                                  <p:stCondLst>
                                    <p:cond delay="0"/>
                                  </p:stCondLst>
                                  <p:childTnLst>
                                    <p:set>
                                      <p:cBhvr>
                                        <p:cTn id="459" dur="1" fill="hold">
                                          <p:stCondLst>
                                            <p:cond delay="0"/>
                                          </p:stCondLst>
                                        </p:cTn>
                                        <p:tgtEl>
                                          <p:spTgt spid="8"/>
                                        </p:tgtEl>
                                        <p:attrNameLst>
                                          <p:attrName>style.visibility</p:attrName>
                                        </p:attrNameLst>
                                      </p:cBhvr>
                                      <p:to>
                                        <p:strVal val="visible"/>
                                      </p:to>
                                    </p:set>
                                    <p:anim calcmode="lin" valueType="num">
                                      <p:cBhvr additive="base">
                                        <p:cTn id="460" dur="4000" fill="hold"/>
                                        <p:tgtEl>
                                          <p:spTgt spid="8"/>
                                        </p:tgtEl>
                                        <p:attrNameLst>
                                          <p:attrName>ppt_x</p:attrName>
                                        </p:attrNameLst>
                                      </p:cBhvr>
                                      <p:tavLst>
                                        <p:tav tm="0">
                                          <p:val>
                                            <p:strVal val="#ppt_x"/>
                                          </p:val>
                                        </p:tav>
                                        <p:tav tm="100000">
                                          <p:val>
                                            <p:strVal val="#ppt_x"/>
                                          </p:val>
                                        </p:tav>
                                      </p:tavLst>
                                    </p:anim>
                                    <p:anim calcmode="lin" valueType="num">
                                      <p:cBhvr additive="base">
                                        <p:cTn id="461" dur="4000" fill="hold"/>
                                        <p:tgtEl>
                                          <p:spTgt spid="8"/>
                                        </p:tgtEl>
                                        <p:attrNameLst>
                                          <p:attrName>ppt_y</p:attrName>
                                        </p:attrNameLst>
                                      </p:cBhvr>
                                      <p:tavLst>
                                        <p:tav tm="0">
                                          <p:val>
                                            <p:strVal val="1+#ppt_h/2"/>
                                          </p:val>
                                        </p:tav>
                                        <p:tav tm="100000">
                                          <p:val>
                                            <p:strVal val="#ppt_y"/>
                                          </p:val>
                                        </p:tav>
                                      </p:tavLst>
                                    </p:anim>
                                  </p:childTnLst>
                                </p:cTn>
                              </p:par>
                              <p:par>
                                <p:cTn id="462" presetID="19" presetClass="entr" presetSubtype="5" fill="hold" grpId="1" nodeType="withEffect">
                                  <p:stCondLst>
                                    <p:cond delay="0"/>
                                  </p:stCondLst>
                                  <p:childTnLst>
                                    <p:set>
                                      <p:cBhvr>
                                        <p:cTn id="463" dur="1" fill="hold">
                                          <p:stCondLst>
                                            <p:cond delay="0"/>
                                          </p:stCondLst>
                                        </p:cTn>
                                        <p:tgtEl>
                                          <p:spTgt spid="8"/>
                                        </p:tgtEl>
                                        <p:attrNameLst>
                                          <p:attrName>style.visibility</p:attrName>
                                        </p:attrNameLst>
                                      </p:cBhvr>
                                      <p:to>
                                        <p:strVal val="visible"/>
                                      </p:to>
                                    </p:set>
                                    <p:anim calcmode="lin" valueType="num">
                                      <p:cBhvr>
                                        <p:cTn id="464" dur="4000" fill="hold"/>
                                        <p:tgtEl>
                                          <p:spTgt spid="8"/>
                                        </p:tgtEl>
                                        <p:attrNameLst>
                                          <p:attrName>ppt_w</p:attrName>
                                        </p:attrNameLst>
                                      </p:cBhvr>
                                      <p:tavLst>
                                        <p:tav tm="0">
                                          <p:val>
                                            <p:strVal val="#ppt_w"/>
                                          </p:val>
                                        </p:tav>
                                        <p:tav tm="100000">
                                          <p:val>
                                            <p:strVal val="#ppt_w"/>
                                          </p:val>
                                        </p:tav>
                                      </p:tavLst>
                                    </p:anim>
                                    <p:anim calcmode="lin" valueType="num">
                                      <p:cBhvr>
                                        <p:cTn id="465" dur="4000" fill="hold"/>
                                        <p:tgtEl>
                                          <p:spTgt spid="8"/>
                                        </p:tgtEl>
                                        <p:attrNameLst>
                                          <p:attrName>ppt_h</p:attrName>
                                        </p:attrNameLst>
                                      </p:cBhvr>
                                      <p:tavLst>
                                        <p:tav tm="0" fmla="#ppt_h*sin(2.5*pi*$)">
                                          <p:val>
                                            <p:fltVal val="0"/>
                                          </p:val>
                                        </p:tav>
                                        <p:tav tm="100000">
                                          <p:val>
                                            <p:fltVal val="1"/>
                                          </p:val>
                                        </p:tav>
                                      </p:tavLst>
                                    </p:anim>
                                  </p:childTnLst>
                                </p:cTn>
                              </p:par>
                              <p:par>
                                <p:cTn id="466" presetID="2" presetClass="exit" presetSubtype="1" fill="hold" grpId="2" nodeType="withEffect">
                                  <p:stCondLst>
                                    <p:cond delay="0"/>
                                  </p:stCondLst>
                                  <p:childTnLst>
                                    <p:anim calcmode="lin" valueType="num">
                                      <p:cBhvr additive="base">
                                        <p:cTn id="467" dur="4500"/>
                                        <p:tgtEl>
                                          <p:spTgt spid="8"/>
                                        </p:tgtEl>
                                        <p:attrNameLst>
                                          <p:attrName>ppt_x</p:attrName>
                                        </p:attrNameLst>
                                      </p:cBhvr>
                                      <p:tavLst>
                                        <p:tav tm="0">
                                          <p:val>
                                            <p:strVal val="ppt_x"/>
                                          </p:val>
                                        </p:tav>
                                        <p:tav tm="100000">
                                          <p:val>
                                            <p:strVal val="ppt_x"/>
                                          </p:val>
                                        </p:tav>
                                      </p:tavLst>
                                    </p:anim>
                                    <p:anim calcmode="lin" valueType="num">
                                      <p:cBhvr additive="base">
                                        <p:cTn id="468" dur="4500"/>
                                        <p:tgtEl>
                                          <p:spTgt spid="8"/>
                                        </p:tgtEl>
                                        <p:attrNameLst>
                                          <p:attrName>ppt_y</p:attrName>
                                        </p:attrNameLst>
                                      </p:cBhvr>
                                      <p:tavLst>
                                        <p:tav tm="0">
                                          <p:val>
                                            <p:strVal val="ppt_y"/>
                                          </p:val>
                                        </p:tav>
                                        <p:tav tm="100000">
                                          <p:val>
                                            <p:strVal val="0-ppt_h/2"/>
                                          </p:val>
                                        </p:tav>
                                      </p:tavLst>
                                    </p:anim>
                                    <p:set>
                                      <p:cBhvr>
                                        <p:cTn id="469" dur="1" fill="hold">
                                          <p:stCondLst>
                                            <p:cond delay="4499"/>
                                          </p:stCondLst>
                                        </p:cTn>
                                        <p:tgtEl>
                                          <p:spTgt spid="8"/>
                                        </p:tgtEl>
                                        <p:attrNameLst>
                                          <p:attrName>style.visibility</p:attrName>
                                        </p:attrNameLst>
                                      </p:cBhvr>
                                      <p:to>
                                        <p:strVal val="hidden"/>
                                      </p:to>
                                    </p:set>
                                  </p:childTnLst>
                                </p:cTn>
                              </p:par>
                              <p:par>
                                <p:cTn id="470" presetID="3" presetClass="exit" presetSubtype="10" fill="hold" grpId="3" nodeType="withEffect">
                                  <p:stCondLst>
                                    <p:cond delay="0"/>
                                  </p:stCondLst>
                                  <p:childTnLst>
                                    <p:animEffect transition="out" filter="blinds(horizontal)">
                                      <p:cBhvr>
                                        <p:cTn id="471" dur="6000"/>
                                        <p:tgtEl>
                                          <p:spTgt spid="8"/>
                                        </p:tgtEl>
                                      </p:cBhvr>
                                    </p:animEffect>
                                    <p:set>
                                      <p:cBhvr>
                                        <p:cTn id="472" dur="1" fill="hold">
                                          <p:stCondLst>
                                            <p:cond delay="5999"/>
                                          </p:stCondLst>
                                        </p:cTn>
                                        <p:tgtEl>
                                          <p:spTgt spid="8"/>
                                        </p:tgtEl>
                                        <p:attrNameLst>
                                          <p:attrName>style.visibility</p:attrName>
                                        </p:attrNameLst>
                                      </p:cBhvr>
                                      <p:to>
                                        <p:strVal val="hidden"/>
                                      </p:to>
                                    </p:set>
                                  </p:childTnLst>
                                </p:cTn>
                              </p:par>
                              <p:par>
                                <p:cTn id="473" presetID="2" presetClass="entr" presetSubtype="4" fill="hold" grpId="0" nodeType="withEffect">
                                  <p:stCondLst>
                                    <p:cond delay="0"/>
                                  </p:stCondLst>
                                  <p:childTnLst>
                                    <p:set>
                                      <p:cBhvr>
                                        <p:cTn id="474" dur="1" fill="hold">
                                          <p:stCondLst>
                                            <p:cond delay="0"/>
                                          </p:stCondLst>
                                        </p:cTn>
                                        <p:tgtEl>
                                          <p:spTgt spid="6"/>
                                        </p:tgtEl>
                                        <p:attrNameLst>
                                          <p:attrName>style.visibility</p:attrName>
                                        </p:attrNameLst>
                                      </p:cBhvr>
                                      <p:to>
                                        <p:strVal val="visible"/>
                                      </p:to>
                                    </p:set>
                                    <p:anim calcmode="lin" valueType="num">
                                      <p:cBhvr additive="base">
                                        <p:cTn id="475" dur="4000" fill="hold"/>
                                        <p:tgtEl>
                                          <p:spTgt spid="6"/>
                                        </p:tgtEl>
                                        <p:attrNameLst>
                                          <p:attrName>ppt_x</p:attrName>
                                        </p:attrNameLst>
                                      </p:cBhvr>
                                      <p:tavLst>
                                        <p:tav tm="0">
                                          <p:val>
                                            <p:strVal val="#ppt_x"/>
                                          </p:val>
                                        </p:tav>
                                        <p:tav tm="100000">
                                          <p:val>
                                            <p:strVal val="#ppt_x"/>
                                          </p:val>
                                        </p:tav>
                                      </p:tavLst>
                                    </p:anim>
                                    <p:anim calcmode="lin" valueType="num">
                                      <p:cBhvr additive="base">
                                        <p:cTn id="476" dur="4000" fill="hold"/>
                                        <p:tgtEl>
                                          <p:spTgt spid="6"/>
                                        </p:tgtEl>
                                        <p:attrNameLst>
                                          <p:attrName>ppt_y</p:attrName>
                                        </p:attrNameLst>
                                      </p:cBhvr>
                                      <p:tavLst>
                                        <p:tav tm="0">
                                          <p:val>
                                            <p:strVal val="1+#ppt_h/2"/>
                                          </p:val>
                                        </p:tav>
                                        <p:tav tm="100000">
                                          <p:val>
                                            <p:strVal val="#ppt_y"/>
                                          </p:val>
                                        </p:tav>
                                      </p:tavLst>
                                    </p:anim>
                                  </p:childTnLst>
                                </p:cTn>
                              </p:par>
                              <p:par>
                                <p:cTn id="477" presetID="19" presetClass="entr" presetSubtype="5" fill="hold" grpId="1" nodeType="withEffect">
                                  <p:stCondLst>
                                    <p:cond delay="0"/>
                                  </p:stCondLst>
                                  <p:childTnLst>
                                    <p:set>
                                      <p:cBhvr>
                                        <p:cTn id="478" dur="1" fill="hold">
                                          <p:stCondLst>
                                            <p:cond delay="0"/>
                                          </p:stCondLst>
                                        </p:cTn>
                                        <p:tgtEl>
                                          <p:spTgt spid="6"/>
                                        </p:tgtEl>
                                        <p:attrNameLst>
                                          <p:attrName>style.visibility</p:attrName>
                                        </p:attrNameLst>
                                      </p:cBhvr>
                                      <p:to>
                                        <p:strVal val="visible"/>
                                      </p:to>
                                    </p:set>
                                    <p:anim calcmode="lin" valueType="num">
                                      <p:cBhvr>
                                        <p:cTn id="479" dur="4000" fill="hold"/>
                                        <p:tgtEl>
                                          <p:spTgt spid="6"/>
                                        </p:tgtEl>
                                        <p:attrNameLst>
                                          <p:attrName>ppt_w</p:attrName>
                                        </p:attrNameLst>
                                      </p:cBhvr>
                                      <p:tavLst>
                                        <p:tav tm="0">
                                          <p:val>
                                            <p:strVal val="#ppt_w"/>
                                          </p:val>
                                        </p:tav>
                                        <p:tav tm="100000">
                                          <p:val>
                                            <p:strVal val="#ppt_w"/>
                                          </p:val>
                                        </p:tav>
                                      </p:tavLst>
                                    </p:anim>
                                    <p:anim calcmode="lin" valueType="num">
                                      <p:cBhvr>
                                        <p:cTn id="480" dur="4000" fill="hold"/>
                                        <p:tgtEl>
                                          <p:spTgt spid="6"/>
                                        </p:tgtEl>
                                        <p:attrNameLst>
                                          <p:attrName>ppt_h</p:attrName>
                                        </p:attrNameLst>
                                      </p:cBhvr>
                                      <p:tavLst>
                                        <p:tav tm="0" fmla="#ppt_h*sin(2.5*pi*$)">
                                          <p:val>
                                            <p:fltVal val="0"/>
                                          </p:val>
                                        </p:tav>
                                        <p:tav tm="100000">
                                          <p:val>
                                            <p:fltVal val="1"/>
                                          </p:val>
                                        </p:tav>
                                      </p:tavLst>
                                    </p:anim>
                                  </p:childTnLst>
                                </p:cTn>
                              </p:par>
                              <p:par>
                                <p:cTn id="481" presetID="2" presetClass="exit" presetSubtype="1" fill="hold" grpId="2" nodeType="withEffect">
                                  <p:stCondLst>
                                    <p:cond delay="0"/>
                                  </p:stCondLst>
                                  <p:childTnLst>
                                    <p:anim calcmode="lin" valueType="num">
                                      <p:cBhvr additive="base">
                                        <p:cTn id="482" dur="4500"/>
                                        <p:tgtEl>
                                          <p:spTgt spid="6"/>
                                        </p:tgtEl>
                                        <p:attrNameLst>
                                          <p:attrName>ppt_x</p:attrName>
                                        </p:attrNameLst>
                                      </p:cBhvr>
                                      <p:tavLst>
                                        <p:tav tm="0">
                                          <p:val>
                                            <p:strVal val="ppt_x"/>
                                          </p:val>
                                        </p:tav>
                                        <p:tav tm="100000">
                                          <p:val>
                                            <p:strVal val="ppt_x"/>
                                          </p:val>
                                        </p:tav>
                                      </p:tavLst>
                                    </p:anim>
                                    <p:anim calcmode="lin" valueType="num">
                                      <p:cBhvr additive="base">
                                        <p:cTn id="483" dur="4500"/>
                                        <p:tgtEl>
                                          <p:spTgt spid="6"/>
                                        </p:tgtEl>
                                        <p:attrNameLst>
                                          <p:attrName>ppt_y</p:attrName>
                                        </p:attrNameLst>
                                      </p:cBhvr>
                                      <p:tavLst>
                                        <p:tav tm="0">
                                          <p:val>
                                            <p:strVal val="ppt_y"/>
                                          </p:val>
                                        </p:tav>
                                        <p:tav tm="100000">
                                          <p:val>
                                            <p:strVal val="0-ppt_h/2"/>
                                          </p:val>
                                        </p:tav>
                                      </p:tavLst>
                                    </p:anim>
                                    <p:set>
                                      <p:cBhvr>
                                        <p:cTn id="484" dur="1" fill="hold">
                                          <p:stCondLst>
                                            <p:cond delay="4499"/>
                                          </p:stCondLst>
                                        </p:cTn>
                                        <p:tgtEl>
                                          <p:spTgt spid="6"/>
                                        </p:tgtEl>
                                        <p:attrNameLst>
                                          <p:attrName>style.visibility</p:attrName>
                                        </p:attrNameLst>
                                      </p:cBhvr>
                                      <p:to>
                                        <p:strVal val="hidden"/>
                                      </p:to>
                                    </p:set>
                                  </p:childTnLst>
                                </p:cTn>
                              </p:par>
                              <p:par>
                                <p:cTn id="485" presetID="3" presetClass="exit" presetSubtype="10" fill="hold" grpId="3" nodeType="withEffect">
                                  <p:stCondLst>
                                    <p:cond delay="0"/>
                                  </p:stCondLst>
                                  <p:childTnLst>
                                    <p:animEffect transition="out" filter="blinds(horizontal)">
                                      <p:cBhvr>
                                        <p:cTn id="486" dur="6000"/>
                                        <p:tgtEl>
                                          <p:spTgt spid="6"/>
                                        </p:tgtEl>
                                      </p:cBhvr>
                                    </p:animEffect>
                                    <p:set>
                                      <p:cBhvr>
                                        <p:cTn id="487" dur="1" fill="hold">
                                          <p:stCondLst>
                                            <p:cond delay="5999"/>
                                          </p:stCondLst>
                                        </p:cTn>
                                        <p:tgtEl>
                                          <p:spTgt spid="6"/>
                                        </p:tgtEl>
                                        <p:attrNameLst>
                                          <p:attrName>style.visibility</p:attrName>
                                        </p:attrNameLst>
                                      </p:cBhvr>
                                      <p:to>
                                        <p:strVal val="hidden"/>
                                      </p:to>
                                    </p:set>
                                  </p:childTnLst>
                                </p:cTn>
                              </p:par>
                              <p:par>
                                <p:cTn id="488" presetID="2" presetClass="entr" presetSubtype="4" fill="hold" grpId="0" nodeType="withEffect">
                                  <p:stCondLst>
                                    <p:cond delay="0"/>
                                  </p:stCondLst>
                                  <p:childTnLst>
                                    <p:set>
                                      <p:cBhvr>
                                        <p:cTn id="489" dur="1" fill="hold">
                                          <p:stCondLst>
                                            <p:cond delay="0"/>
                                          </p:stCondLst>
                                        </p:cTn>
                                        <p:tgtEl>
                                          <p:spTgt spid="49"/>
                                        </p:tgtEl>
                                        <p:attrNameLst>
                                          <p:attrName>style.visibility</p:attrName>
                                        </p:attrNameLst>
                                      </p:cBhvr>
                                      <p:to>
                                        <p:strVal val="visible"/>
                                      </p:to>
                                    </p:set>
                                    <p:anim calcmode="lin" valueType="num">
                                      <p:cBhvr additive="base">
                                        <p:cTn id="490" dur="4000" fill="hold"/>
                                        <p:tgtEl>
                                          <p:spTgt spid="49"/>
                                        </p:tgtEl>
                                        <p:attrNameLst>
                                          <p:attrName>ppt_x</p:attrName>
                                        </p:attrNameLst>
                                      </p:cBhvr>
                                      <p:tavLst>
                                        <p:tav tm="0">
                                          <p:val>
                                            <p:strVal val="#ppt_x"/>
                                          </p:val>
                                        </p:tav>
                                        <p:tav tm="100000">
                                          <p:val>
                                            <p:strVal val="#ppt_x"/>
                                          </p:val>
                                        </p:tav>
                                      </p:tavLst>
                                    </p:anim>
                                    <p:anim calcmode="lin" valueType="num">
                                      <p:cBhvr additive="base">
                                        <p:cTn id="491" dur="4000" fill="hold"/>
                                        <p:tgtEl>
                                          <p:spTgt spid="49"/>
                                        </p:tgtEl>
                                        <p:attrNameLst>
                                          <p:attrName>ppt_y</p:attrName>
                                        </p:attrNameLst>
                                      </p:cBhvr>
                                      <p:tavLst>
                                        <p:tav tm="0">
                                          <p:val>
                                            <p:strVal val="1+#ppt_h/2"/>
                                          </p:val>
                                        </p:tav>
                                        <p:tav tm="100000">
                                          <p:val>
                                            <p:strVal val="#ppt_y"/>
                                          </p:val>
                                        </p:tav>
                                      </p:tavLst>
                                    </p:anim>
                                  </p:childTnLst>
                                </p:cTn>
                              </p:par>
                              <p:par>
                                <p:cTn id="492" presetID="19" presetClass="entr" presetSubtype="5" fill="hold" grpId="1" nodeType="withEffect">
                                  <p:stCondLst>
                                    <p:cond delay="0"/>
                                  </p:stCondLst>
                                  <p:childTnLst>
                                    <p:set>
                                      <p:cBhvr>
                                        <p:cTn id="493" dur="1" fill="hold">
                                          <p:stCondLst>
                                            <p:cond delay="0"/>
                                          </p:stCondLst>
                                        </p:cTn>
                                        <p:tgtEl>
                                          <p:spTgt spid="49"/>
                                        </p:tgtEl>
                                        <p:attrNameLst>
                                          <p:attrName>style.visibility</p:attrName>
                                        </p:attrNameLst>
                                      </p:cBhvr>
                                      <p:to>
                                        <p:strVal val="visible"/>
                                      </p:to>
                                    </p:set>
                                    <p:anim calcmode="lin" valueType="num">
                                      <p:cBhvr>
                                        <p:cTn id="494" dur="4000" fill="hold"/>
                                        <p:tgtEl>
                                          <p:spTgt spid="49"/>
                                        </p:tgtEl>
                                        <p:attrNameLst>
                                          <p:attrName>ppt_w</p:attrName>
                                        </p:attrNameLst>
                                      </p:cBhvr>
                                      <p:tavLst>
                                        <p:tav tm="0">
                                          <p:val>
                                            <p:strVal val="#ppt_w"/>
                                          </p:val>
                                        </p:tav>
                                        <p:tav tm="100000">
                                          <p:val>
                                            <p:strVal val="#ppt_w"/>
                                          </p:val>
                                        </p:tav>
                                      </p:tavLst>
                                    </p:anim>
                                    <p:anim calcmode="lin" valueType="num">
                                      <p:cBhvr>
                                        <p:cTn id="495" dur="4000" fill="hold"/>
                                        <p:tgtEl>
                                          <p:spTgt spid="49"/>
                                        </p:tgtEl>
                                        <p:attrNameLst>
                                          <p:attrName>ppt_h</p:attrName>
                                        </p:attrNameLst>
                                      </p:cBhvr>
                                      <p:tavLst>
                                        <p:tav tm="0" fmla="#ppt_h*sin(2.5*pi*$)">
                                          <p:val>
                                            <p:fltVal val="0"/>
                                          </p:val>
                                        </p:tav>
                                        <p:tav tm="100000">
                                          <p:val>
                                            <p:fltVal val="1"/>
                                          </p:val>
                                        </p:tav>
                                      </p:tavLst>
                                    </p:anim>
                                  </p:childTnLst>
                                </p:cTn>
                              </p:par>
                              <p:par>
                                <p:cTn id="496" presetID="2" presetClass="exit" presetSubtype="1" fill="hold" grpId="2" nodeType="withEffect">
                                  <p:stCondLst>
                                    <p:cond delay="0"/>
                                  </p:stCondLst>
                                  <p:childTnLst>
                                    <p:anim calcmode="lin" valueType="num">
                                      <p:cBhvr additive="base">
                                        <p:cTn id="497" dur="4500"/>
                                        <p:tgtEl>
                                          <p:spTgt spid="49"/>
                                        </p:tgtEl>
                                        <p:attrNameLst>
                                          <p:attrName>ppt_x</p:attrName>
                                        </p:attrNameLst>
                                      </p:cBhvr>
                                      <p:tavLst>
                                        <p:tav tm="0">
                                          <p:val>
                                            <p:strVal val="ppt_x"/>
                                          </p:val>
                                        </p:tav>
                                        <p:tav tm="100000">
                                          <p:val>
                                            <p:strVal val="ppt_x"/>
                                          </p:val>
                                        </p:tav>
                                      </p:tavLst>
                                    </p:anim>
                                    <p:anim calcmode="lin" valueType="num">
                                      <p:cBhvr additive="base">
                                        <p:cTn id="498" dur="4500"/>
                                        <p:tgtEl>
                                          <p:spTgt spid="49"/>
                                        </p:tgtEl>
                                        <p:attrNameLst>
                                          <p:attrName>ppt_y</p:attrName>
                                        </p:attrNameLst>
                                      </p:cBhvr>
                                      <p:tavLst>
                                        <p:tav tm="0">
                                          <p:val>
                                            <p:strVal val="ppt_y"/>
                                          </p:val>
                                        </p:tav>
                                        <p:tav tm="100000">
                                          <p:val>
                                            <p:strVal val="0-ppt_h/2"/>
                                          </p:val>
                                        </p:tav>
                                      </p:tavLst>
                                    </p:anim>
                                    <p:set>
                                      <p:cBhvr>
                                        <p:cTn id="499" dur="1" fill="hold">
                                          <p:stCondLst>
                                            <p:cond delay="4499"/>
                                          </p:stCondLst>
                                        </p:cTn>
                                        <p:tgtEl>
                                          <p:spTgt spid="49"/>
                                        </p:tgtEl>
                                        <p:attrNameLst>
                                          <p:attrName>style.visibility</p:attrName>
                                        </p:attrNameLst>
                                      </p:cBhvr>
                                      <p:to>
                                        <p:strVal val="hidden"/>
                                      </p:to>
                                    </p:set>
                                  </p:childTnLst>
                                </p:cTn>
                              </p:par>
                              <p:par>
                                <p:cTn id="500" presetID="3" presetClass="exit" presetSubtype="10" fill="hold" grpId="3" nodeType="withEffect">
                                  <p:stCondLst>
                                    <p:cond delay="0"/>
                                  </p:stCondLst>
                                  <p:childTnLst>
                                    <p:animEffect transition="out" filter="blinds(horizontal)">
                                      <p:cBhvr>
                                        <p:cTn id="501" dur="6000"/>
                                        <p:tgtEl>
                                          <p:spTgt spid="49"/>
                                        </p:tgtEl>
                                      </p:cBhvr>
                                    </p:animEffect>
                                    <p:set>
                                      <p:cBhvr>
                                        <p:cTn id="502" dur="1" fill="hold">
                                          <p:stCondLst>
                                            <p:cond delay="5999"/>
                                          </p:stCondLst>
                                        </p:cTn>
                                        <p:tgtEl>
                                          <p:spTgt spid="49"/>
                                        </p:tgtEl>
                                        <p:attrNameLst>
                                          <p:attrName>style.visibility</p:attrName>
                                        </p:attrNameLst>
                                      </p:cBhvr>
                                      <p:to>
                                        <p:strVal val="hidden"/>
                                      </p:to>
                                    </p:set>
                                  </p:childTnLst>
                                </p:cTn>
                              </p:par>
                              <p:par>
                                <p:cTn id="503" presetID="2" presetClass="entr" presetSubtype="4" fill="hold" grpId="0" nodeType="withEffect">
                                  <p:stCondLst>
                                    <p:cond delay="0"/>
                                  </p:stCondLst>
                                  <p:childTnLst>
                                    <p:set>
                                      <p:cBhvr>
                                        <p:cTn id="504" dur="1" fill="hold">
                                          <p:stCondLst>
                                            <p:cond delay="0"/>
                                          </p:stCondLst>
                                        </p:cTn>
                                        <p:tgtEl>
                                          <p:spTgt spid="56"/>
                                        </p:tgtEl>
                                        <p:attrNameLst>
                                          <p:attrName>style.visibility</p:attrName>
                                        </p:attrNameLst>
                                      </p:cBhvr>
                                      <p:to>
                                        <p:strVal val="visible"/>
                                      </p:to>
                                    </p:set>
                                    <p:anim calcmode="lin" valueType="num">
                                      <p:cBhvr additive="base">
                                        <p:cTn id="505" dur="4000" fill="hold"/>
                                        <p:tgtEl>
                                          <p:spTgt spid="56"/>
                                        </p:tgtEl>
                                        <p:attrNameLst>
                                          <p:attrName>ppt_x</p:attrName>
                                        </p:attrNameLst>
                                      </p:cBhvr>
                                      <p:tavLst>
                                        <p:tav tm="0">
                                          <p:val>
                                            <p:strVal val="#ppt_x"/>
                                          </p:val>
                                        </p:tav>
                                        <p:tav tm="100000">
                                          <p:val>
                                            <p:strVal val="#ppt_x"/>
                                          </p:val>
                                        </p:tav>
                                      </p:tavLst>
                                    </p:anim>
                                    <p:anim calcmode="lin" valueType="num">
                                      <p:cBhvr additive="base">
                                        <p:cTn id="506" dur="4000" fill="hold"/>
                                        <p:tgtEl>
                                          <p:spTgt spid="56"/>
                                        </p:tgtEl>
                                        <p:attrNameLst>
                                          <p:attrName>ppt_y</p:attrName>
                                        </p:attrNameLst>
                                      </p:cBhvr>
                                      <p:tavLst>
                                        <p:tav tm="0">
                                          <p:val>
                                            <p:strVal val="1+#ppt_h/2"/>
                                          </p:val>
                                        </p:tav>
                                        <p:tav tm="100000">
                                          <p:val>
                                            <p:strVal val="#ppt_y"/>
                                          </p:val>
                                        </p:tav>
                                      </p:tavLst>
                                    </p:anim>
                                  </p:childTnLst>
                                </p:cTn>
                              </p:par>
                              <p:par>
                                <p:cTn id="507" presetID="19" presetClass="entr" presetSubtype="5" fill="hold" grpId="1" nodeType="withEffect">
                                  <p:stCondLst>
                                    <p:cond delay="0"/>
                                  </p:stCondLst>
                                  <p:childTnLst>
                                    <p:set>
                                      <p:cBhvr>
                                        <p:cTn id="508" dur="1" fill="hold">
                                          <p:stCondLst>
                                            <p:cond delay="0"/>
                                          </p:stCondLst>
                                        </p:cTn>
                                        <p:tgtEl>
                                          <p:spTgt spid="56"/>
                                        </p:tgtEl>
                                        <p:attrNameLst>
                                          <p:attrName>style.visibility</p:attrName>
                                        </p:attrNameLst>
                                      </p:cBhvr>
                                      <p:to>
                                        <p:strVal val="visible"/>
                                      </p:to>
                                    </p:set>
                                    <p:anim calcmode="lin" valueType="num">
                                      <p:cBhvr>
                                        <p:cTn id="509" dur="4000" fill="hold"/>
                                        <p:tgtEl>
                                          <p:spTgt spid="56"/>
                                        </p:tgtEl>
                                        <p:attrNameLst>
                                          <p:attrName>ppt_w</p:attrName>
                                        </p:attrNameLst>
                                      </p:cBhvr>
                                      <p:tavLst>
                                        <p:tav tm="0">
                                          <p:val>
                                            <p:strVal val="#ppt_w"/>
                                          </p:val>
                                        </p:tav>
                                        <p:tav tm="100000">
                                          <p:val>
                                            <p:strVal val="#ppt_w"/>
                                          </p:val>
                                        </p:tav>
                                      </p:tavLst>
                                    </p:anim>
                                    <p:anim calcmode="lin" valueType="num">
                                      <p:cBhvr>
                                        <p:cTn id="510" dur="4000" fill="hold"/>
                                        <p:tgtEl>
                                          <p:spTgt spid="56"/>
                                        </p:tgtEl>
                                        <p:attrNameLst>
                                          <p:attrName>ppt_h</p:attrName>
                                        </p:attrNameLst>
                                      </p:cBhvr>
                                      <p:tavLst>
                                        <p:tav tm="0" fmla="#ppt_h*sin(2.5*pi*$)">
                                          <p:val>
                                            <p:fltVal val="0"/>
                                          </p:val>
                                        </p:tav>
                                        <p:tav tm="100000">
                                          <p:val>
                                            <p:fltVal val="1"/>
                                          </p:val>
                                        </p:tav>
                                      </p:tavLst>
                                    </p:anim>
                                  </p:childTnLst>
                                </p:cTn>
                              </p:par>
                              <p:par>
                                <p:cTn id="511" presetID="2" presetClass="exit" presetSubtype="1" fill="hold" grpId="2" nodeType="withEffect">
                                  <p:stCondLst>
                                    <p:cond delay="0"/>
                                  </p:stCondLst>
                                  <p:childTnLst>
                                    <p:anim calcmode="lin" valueType="num">
                                      <p:cBhvr additive="base">
                                        <p:cTn id="512" dur="4500"/>
                                        <p:tgtEl>
                                          <p:spTgt spid="56"/>
                                        </p:tgtEl>
                                        <p:attrNameLst>
                                          <p:attrName>ppt_x</p:attrName>
                                        </p:attrNameLst>
                                      </p:cBhvr>
                                      <p:tavLst>
                                        <p:tav tm="0">
                                          <p:val>
                                            <p:strVal val="ppt_x"/>
                                          </p:val>
                                        </p:tav>
                                        <p:tav tm="100000">
                                          <p:val>
                                            <p:strVal val="ppt_x"/>
                                          </p:val>
                                        </p:tav>
                                      </p:tavLst>
                                    </p:anim>
                                    <p:anim calcmode="lin" valueType="num">
                                      <p:cBhvr additive="base">
                                        <p:cTn id="513" dur="4500"/>
                                        <p:tgtEl>
                                          <p:spTgt spid="56"/>
                                        </p:tgtEl>
                                        <p:attrNameLst>
                                          <p:attrName>ppt_y</p:attrName>
                                        </p:attrNameLst>
                                      </p:cBhvr>
                                      <p:tavLst>
                                        <p:tav tm="0">
                                          <p:val>
                                            <p:strVal val="ppt_y"/>
                                          </p:val>
                                        </p:tav>
                                        <p:tav tm="100000">
                                          <p:val>
                                            <p:strVal val="0-ppt_h/2"/>
                                          </p:val>
                                        </p:tav>
                                      </p:tavLst>
                                    </p:anim>
                                    <p:set>
                                      <p:cBhvr>
                                        <p:cTn id="514" dur="1" fill="hold">
                                          <p:stCondLst>
                                            <p:cond delay="4499"/>
                                          </p:stCondLst>
                                        </p:cTn>
                                        <p:tgtEl>
                                          <p:spTgt spid="56"/>
                                        </p:tgtEl>
                                        <p:attrNameLst>
                                          <p:attrName>style.visibility</p:attrName>
                                        </p:attrNameLst>
                                      </p:cBhvr>
                                      <p:to>
                                        <p:strVal val="hidden"/>
                                      </p:to>
                                    </p:set>
                                  </p:childTnLst>
                                </p:cTn>
                              </p:par>
                              <p:par>
                                <p:cTn id="515" presetID="3" presetClass="exit" presetSubtype="10" fill="hold" grpId="3" nodeType="withEffect">
                                  <p:stCondLst>
                                    <p:cond delay="0"/>
                                  </p:stCondLst>
                                  <p:childTnLst>
                                    <p:animEffect transition="out" filter="blinds(horizontal)">
                                      <p:cBhvr>
                                        <p:cTn id="516" dur="6000"/>
                                        <p:tgtEl>
                                          <p:spTgt spid="56"/>
                                        </p:tgtEl>
                                      </p:cBhvr>
                                    </p:animEffect>
                                    <p:set>
                                      <p:cBhvr>
                                        <p:cTn id="517" dur="1" fill="hold">
                                          <p:stCondLst>
                                            <p:cond delay="5999"/>
                                          </p:stCondLst>
                                        </p:cTn>
                                        <p:tgtEl>
                                          <p:spTgt spid="56"/>
                                        </p:tgtEl>
                                        <p:attrNameLst>
                                          <p:attrName>style.visibility</p:attrName>
                                        </p:attrNameLst>
                                      </p:cBhvr>
                                      <p:to>
                                        <p:strVal val="hidden"/>
                                      </p:to>
                                    </p:set>
                                  </p:childTnLst>
                                </p:cTn>
                              </p:par>
                              <p:par>
                                <p:cTn id="518" presetID="2" presetClass="entr" presetSubtype="4" fill="hold" grpId="0" nodeType="withEffect">
                                  <p:stCondLst>
                                    <p:cond delay="0"/>
                                  </p:stCondLst>
                                  <p:childTnLst>
                                    <p:set>
                                      <p:cBhvr>
                                        <p:cTn id="519" dur="1" fill="hold">
                                          <p:stCondLst>
                                            <p:cond delay="0"/>
                                          </p:stCondLst>
                                        </p:cTn>
                                        <p:tgtEl>
                                          <p:spTgt spid="35"/>
                                        </p:tgtEl>
                                        <p:attrNameLst>
                                          <p:attrName>style.visibility</p:attrName>
                                        </p:attrNameLst>
                                      </p:cBhvr>
                                      <p:to>
                                        <p:strVal val="visible"/>
                                      </p:to>
                                    </p:set>
                                    <p:anim calcmode="lin" valueType="num">
                                      <p:cBhvr additive="base">
                                        <p:cTn id="520" dur="4000" fill="hold"/>
                                        <p:tgtEl>
                                          <p:spTgt spid="35"/>
                                        </p:tgtEl>
                                        <p:attrNameLst>
                                          <p:attrName>ppt_x</p:attrName>
                                        </p:attrNameLst>
                                      </p:cBhvr>
                                      <p:tavLst>
                                        <p:tav tm="0">
                                          <p:val>
                                            <p:strVal val="#ppt_x"/>
                                          </p:val>
                                        </p:tav>
                                        <p:tav tm="100000">
                                          <p:val>
                                            <p:strVal val="#ppt_x"/>
                                          </p:val>
                                        </p:tav>
                                      </p:tavLst>
                                    </p:anim>
                                    <p:anim calcmode="lin" valueType="num">
                                      <p:cBhvr additive="base">
                                        <p:cTn id="521" dur="4000" fill="hold"/>
                                        <p:tgtEl>
                                          <p:spTgt spid="35"/>
                                        </p:tgtEl>
                                        <p:attrNameLst>
                                          <p:attrName>ppt_y</p:attrName>
                                        </p:attrNameLst>
                                      </p:cBhvr>
                                      <p:tavLst>
                                        <p:tav tm="0">
                                          <p:val>
                                            <p:strVal val="1+#ppt_h/2"/>
                                          </p:val>
                                        </p:tav>
                                        <p:tav tm="100000">
                                          <p:val>
                                            <p:strVal val="#ppt_y"/>
                                          </p:val>
                                        </p:tav>
                                      </p:tavLst>
                                    </p:anim>
                                  </p:childTnLst>
                                </p:cTn>
                              </p:par>
                              <p:par>
                                <p:cTn id="522" presetID="19" presetClass="entr" presetSubtype="5" fill="hold" grpId="1" nodeType="withEffect">
                                  <p:stCondLst>
                                    <p:cond delay="0"/>
                                  </p:stCondLst>
                                  <p:childTnLst>
                                    <p:set>
                                      <p:cBhvr>
                                        <p:cTn id="523" dur="1" fill="hold">
                                          <p:stCondLst>
                                            <p:cond delay="0"/>
                                          </p:stCondLst>
                                        </p:cTn>
                                        <p:tgtEl>
                                          <p:spTgt spid="35"/>
                                        </p:tgtEl>
                                        <p:attrNameLst>
                                          <p:attrName>style.visibility</p:attrName>
                                        </p:attrNameLst>
                                      </p:cBhvr>
                                      <p:to>
                                        <p:strVal val="visible"/>
                                      </p:to>
                                    </p:set>
                                    <p:anim calcmode="lin" valueType="num">
                                      <p:cBhvr>
                                        <p:cTn id="524" dur="4000" fill="hold"/>
                                        <p:tgtEl>
                                          <p:spTgt spid="35"/>
                                        </p:tgtEl>
                                        <p:attrNameLst>
                                          <p:attrName>ppt_w</p:attrName>
                                        </p:attrNameLst>
                                      </p:cBhvr>
                                      <p:tavLst>
                                        <p:tav tm="0">
                                          <p:val>
                                            <p:strVal val="#ppt_w"/>
                                          </p:val>
                                        </p:tav>
                                        <p:tav tm="100000">
                                          <p:val>
                                            <p:strVal val="#ppt_w"/>
                                          </p:val>
                                        </p:tav>
                                      </p:tavLst>
                                    </p:anim>
                                    <p:anim calcmode="lin" valueType="num">
                                      <p:cBhvr>
                                        <p:cTn id="525" dur="4000" fill="hold"/>
                                        <p:tgtEl>
                                          <p:spTgt spid="35"/>
                                        </p:tgtEl>
                                        <p:attrNameLst>
                                          <p:attrName>ppt_h</p:attrName>
                                        </p:attrNameLst>
                                      </p:cBhvr>
                                      <p:tavLst>
                                        <p:tav tm="0" fmla="#ppt_h*sin(2.5*pi*$)">
                                          <p:val>
                                            <p:fltVal val="0"/>
                                          </p:val>
                                        </p:tav>
                                        <p:tav tm="100000">
                                          <p:val>
                                            <p:fltVal val="1"/>
                                          </p:val>
                                        </p:tav>
                                      </p:tavLst>
                                    </p:anim>
                                  </p:childTnLst>
                                </p:cTn>
                              </p:par>
                              <p:par>
                                <p:cTn id="526" presetID="2" presetClass="exit" presetSubtype="1" fill="hold" grpId="2" nodeType="withEffect">
                                  <p:stCondLst>
                                    <p:cond delay="0"/>
                                  </p:stCondLst>
                                  <p:childTnLst>
                                    <p:anim calcmode="lin" valueType="num">
                                      <p:cBhvr additive="base">
                                        <p:cTn id="527" dur="4500"/>
                                        <p:tgtEl>
                                          <p:spTgt spid="35"/>
                                        </p:tgtEl>
                                        <p:attrNameLst>
                                          <p:attrName>ppt_x</p:attrName>
                                        </p:attrNameLst>
                                      </p:cBhvr>
                                      <p:tavLst>
                                        <p:tav tm="0">
                                          <p:val>
                                            <p:strVal val="ppt_x"/>
                                          </p:val>
                                        </p:tav>
                                        <p:tav tm="100000">
                                          <p:val>
                                            <p:strVal val="ppt_x"/>
                                          </p:val>
                                        </p:tav>
                                      </p:tavLst>
                                    </p:anim>
                                    <p:anim calcmode="lin" valueType="num">
                                      <p:cBhvr additive="base">
                                        <p:cTn id="528" dur="4500"/>
                                        <p:tgtEl>
                                          <p:spTgt spid="35"/>
                                        </p:tgtEl>
                                        <p:attrNameLst>
                                          <p:attrName>ppt_y</p:attrName>
                                        </p:attrNameLst>
                                      </p:cBhvr>
                                      <p:tavLst>
                                        <p:tav tm="0">
                                          <p:val>
                                            <p:strVal val="ppt_y"/>
                                          </p:val>
                                        </p:tav>
                                        <p:tav tm="100000">
                                          <p:val>
                                            <p:strVal val="0-ppt_h/2"/>
                                          </p:val>
                                        </p:tav>
                                      </p:tavLst>
                                    </p:anim>
                                    <p:set>
                                      <p:cBhvr>
                                        <p:cTn id="529" dur="1" fill="hold">
                                          <p:stCondLst>
                                            <p:cond delay="4499"/>
                                          </p:stCondLst>
                                        </p:cTn>
                                        <p:tgtEl>
                                          <p:spTgt spid="35"/>
                                        </p:tgtEl>
                                        <p:attrNameLst>
                                          <p:attrName>style.visibility</p:attrName>
                                        </p:attrNameLst>
                                      </p:cBhvr>
                                      <p:to>
                                        <p:strVal val="hidden"/>
                                      </p:to>
                                    </p:set>
                                  </p:childTnLst>
                                </p:cTn>
                              </p:par>
                              <p:par>
                                <p:cTn id="530" presetID="3" presetClass="exit" presetSubtype="10" fill="hold" grpId="3" nodeType="withEffect">
                                  <p:stCondLst>
                                    <p:cond delay="0"/>
                                  </p:stCondLst>
                                  <p:childTnLst>
                                    <p:animEffect transition="out" filter="blinds(horizontal)">
                                      <p:cBhvr>
                                        <p:cTn id="531" dur="6000"/>
                                        <p:tgtEl>
                                          <p:spTgt spid="35"/>
                                        </p:tgtEl>
                                      </p:cBhvr>
                                    </p:animEffect>
                                    <p:set>
                                      <p:cBhvr>
                                        <p:cTn id="532" dur="1" fill="hold">
                                          <p:stCondLst>
                                            <p:cond delay="5999"/>
                                          </p:stCondLst>
                                        </p:cTn>
                                        <p:tgtEl>
                                          <p:spTgt spid="35"/>
                                        </p:tgtEl>
                                        <p:attrNameLst>
                                          <p:attrName>style.visibility</p:attrName>
                                        </p:attrNameLst>
                                      </p:cBhvr>
                                      <p:to>
                                        <p:strVal val="hidden"/>
                                      </p:to>
                                    </p:set>
                                  </p:childTnLst>
                                </p:cTn>
                              </p:par>
                              <p:par>
                                <p:cTn id="533" presetID="2" presetClass="entr" presetSubtype="4" fill="hold" grpId="0" nodeType="withEffect">
                                  <p:stCondLst>
                                    <p:cond delay="0"/>
                                  </p:stCondLst>
                                  <p:childTnLst>
                                    <p:set>
                                      <p:cBhvr>
                                        <p:cTn id="534" dur="1" fill="hold">
                                          <p:stCondLst>
                                            <p:cond delay="0"/>
                                          </p:stCondLst>
                                        </p:cTn>
                                        <p:tgtEl>
                                          <p:spTgt spid="42"/>
                                        </p:tgtEl>
                                        <p:attrNameLst>
                                          <p:attrName>style.visibility</p:attrName>
                                        </p:attrNameLst>
                                      </p:cBhvr>
                                      <p:to>
                                        <p:strVal val="visible"/>
                                      </p:to>
                                    </p:set>
                                    <p:anim calcmode="lin" valueType="num">
                                      <p:cBhvr additive="base">
                                        <p:cTn id="535" dur="4000" fill="hold"/>
                                        <p:tgtEl>
                                          <p:spTgt spid="42"/>
                                        </p:tgtEl>
                                        <p:attrNameLst>
                                          <p:attrName>ppt_x</p:attrName>
                                        </p:attrNameLst>
                                      </p:cBhvr>
                                      <p:tavLst>
                                        <p:tav tm="0">
                                          <p:val>
                                            <p:strVal val="#ppt_x"/>
                                          </p:val>
                                        </p:tav>
                                        <p:tav tm="100000">
                                          <p:val>
                                            <p:strVal val="#ppt_x"/>
                                          </p:val>
                                        </p:tav>
                                      </p:tavLst>
                                    </p:anim>
                                    <p:anim calcmode="lin" valueType="num">
                                      <p:cBhvr additive="base">
                                        <p:cTn id="536" dur="4000" fill="hold"/>
                                        <p:tgtEl>
                                          <p:spTgt spid="42"/>
                                        </p:tgtEl>
                                        <p:attrNameLst>
                                          <p:attrName>ppt_y</p:attrName>
                                        </p:attrNameLst>
                                      </p:cBhvr>
                                      <p:tavLst>
                                        <p:tav tm="0">
                                          <p:val>
                                            <p:strVal val="1+#ppt_h/2"/>
                                          </p:val>
                                        </p:tav>
                                        <p:tav tm="100000">
                                          <p:val>
                                            <p:strVal val="#ppt_y"/>
                                          </p:val>
                                        </p:tav>
                                      </p:tavLst>
                                    </p:anim>
                                  </p:childTnLst>
                                </p:cTn>
                              </p:par>
                              <p:par>
                                <p:cTn id="537" presetID="19" presetClass="entr" presetSubtype="5" fill="hold" grpId="1" nodeType="withEffect">
                                  <p:stCondLst>
                                    <p:cond delay="0"/>
                                  </p:stCondLst>
                                  <p:childTnLst>
                                    <p:set>
                                      <p:cBhvr>
                                        <p:cTn id="538" dur="1" fill="hold">
                                          <p:stCondLst>
                                            <p:cond delay="0"/>
                                          </p:stCondLst>
                                        </p:cTn>
                                        <p:tgtEl>
                                          <p:spTgt spid="42"/>
                                        </p:tgtEl>
                                        <p:attrNameLst>
                                          <p:attrName>style.visibility</p:attrName>
                                        </p:attrNameLst>
                                      </p:cBhvr>
                                      <p:to>
                                        <p:strVal val="visible"/>
                                      </p:to>
                                    </p:set>
                                    <p:anim calcmode="lin" valueType="num">
                                      <p:cBhvr>
                                        <p:cTn id="539" dur="4000" fill="hold"/>
                                        <p:tgtEl>
                                          <p:spTgt spid="42"/>
                                        </p:tgtEl>
                                        <p:attrNameLst>
                                          <p:attrName>ppt_w</p:attrName>
                                        </p:attrNameLst>
                                      </p:cBhvr>
                                      <p:tavLst>
                                        <p:tav tm="0">
                                          <p:val>
                                            <p:strVal val="#ppt_w"/>
                                          </p:val>
                                        </p:tav>
                                        <p:tav tm="100000">
                                          <p:val>
                                            <p:strVal val="#ppt_w"/>
                                          </p:val>
                                        </p:tav>
                                      </p:tavLst>
                                    </p:anim>
                                    <p:anim calcmode="lin" valueType="num">
                                      <p:cBhvr>
                                        <p:cTn id="540" dur="4000" fill="hold"/>
                                        <p:tgtEl>
                                          <p:spTgt spid="42"/>
                                        </p:tgtEl>
                                        <p:attrNameLst>
                                          <p:attrName>ppt_h</p:attrName>
                                        </p:attrNameLst>
                                      </p:cBhvr>
                                      <p:tavLst>
                                        <p:tav tm="0" fmla="#ppt_h*sin(2.5*pi*$)">
                                          <p:val>
                                            <p:fltVal val="0"/>
                                          </p:val>
                                        </p:tav>
                                        <p:tav tm="100000">
                                          <p:val>
                                            <p:fltVal val="1"/>
                                          </p:val>
                                        </p:tav>
                                      </p:tavLst>
                                    </p:anim>
                                  </p:childTnLst>
                                </p:cTn>
                              </p:par>
                              <p:par>
                                <p:cTn id="541" presetID="2" presetClass="exit" presetSubtype="1" fill="hold" grpId="2" nodeType="withEffect">
                                  <p:stCondLst>
                                    <p:cond delay="0"/>
                                  </p:stCondLst>
                                  <p:childTnLst>
                                    <p:anim calcmode="lin" valueType="num">
                                      <p:cBhvr additive="base">
                                        <p:cTn id="542" dur="4500"/>
                                        <p:tgtEl>
                                          <p:spTgt spid="42"/>
                                        </p:tgtEl>
                                        <p:attrNameLst>
                                          <p:attrName>ppt_x</p:attrName>
                                        </p:attrNameLst>
                                      </p:cBhvr>
                                      <p:tavLst>
                                        <p:tav tm="0">
                                          <p:val>
                                            <p:strVal val="ppt_x"/>
                                          </p:val>
                                        </p:tav>
                                        <p:tav tm="100000">
                                          <p:val>
                                            <p:strVal val="ppt_x"/>
                                          </p:val>
                                        </p:tav>
                                      </p:tavLst>
                                    </p:anim>
                                    <p:anim calcmode="lin" valueType="num">
                                      <p:cBhvr additive="base">
                                        <p:cTn id="543" dur="4500"/>
                                        <p:tgtEl>
                                          <p:spTgt spid="42"/>
                                        </p:tgtEl>
                                        <p:attrNameLst>
                                          <p:attrName>ppt_y</p:attrName>
                                        </p:attrNameLst>
                                      </p:cBhvr>
                                      <p:tavLst>
                                        <p:tav tm="0">
                                          <p:val>
                                            <p:strVal val="ppt_y"/>
                                          </p:val>
                                        </p:tav>
                                        <p:tav tm="100000">
                                          <p:val>
                                            <p:strVal val="0-ppt_h/2"/>
                                          </p:val>
                                        </p:tav>
                                      </p:tavLst>
                                    </p:anim>
                                    <p:set>
                                      <p:cBhvr>
                                        <p:cTn id="544" dur="1" fill="hold">
                                          <p:stCondLst>
                                            <p:cond delay="4499"/>
                                          </p:stCondLst>
                                        </p:cTn>
                                        <p:tgtEl>
                                          <p:spTgt spid="42"/>
                                        </p:tgtEl>
                                        <p:attrNameLst>
                                          <p:attrName>style.visibility</p:attrName>
                                        </p:attrNameLst>
                                      </p:cBhvr>
                                      <p:to>
                                        <p:strVal val="hidden"/>
                                      </p:to>
                                    </p:set>
                                  </p:childTnLst>
                                </p:cTn>
                              </p:par>
                              <p:par>
                                <p:cTn id="545" presetID="3" presetClass="exit" presetSubtype="10" fill="hold" grpId="3" nodeType="withEffect">
                                  <p:stCondLst>
                                    <p:cond delay="0"/>
                                  </p:stCondLst>
                                  <p:childTnLst>
                                    <p:animEffect transition="out" filter="blinds(horizontal)">
                                      <p:cBhvr>
                                        <p:cTn id="546" dur="6000"/>
                                        <p:tgtEl>
                                          <p:spTgt spid="42"/>
                                        </p:tgtEl>
                                      </p:cBhvr>
                                    </p:animEffect>
                                    <p:set>
                                      <p:cBhvr>
                                        <p:cTn id="547" dur="1" fill="hold">
                                          <p:stCondLst>
                                            <p:cond delay="5999"/>
                                          </p:stCondLst>
                                        </p:cTn>
                                        <p:tgtEl>
                                          <p:spTgt spid="42"/>
                                        </p:tgtEl>
                                        <p:attrNameLst>
                                          <p:attrName>style.visibility</p:attrName>
                                        </p:attrNameLst>
                                      </p:cBhvr>
                                      <p:to>
                                        <p:strVal val="hidden"/>
                                      </p:to>
                                    </p:set>
                                  </p:childTnLst>
                                </p:cTn>
                              </p:par>
                              <p:par>
                                <p:cTn id="548" presetID="2" presetClass="entr" presetSubtype="4" fill="hold" grpId="0" nodeType="withEffect">
                                  <p:stCondLst>
                                    <p:cond delay="0"/>
                                  </p:stCondLst>
                                  <p:childTnLst>
                                    <p:set>
                                      <p:cBhvr>
                                        <p:cTn id="549" dur="1" fill="hold">
                                          <p:stCondLst>
                                            <p:cond delay="0"/>
                                          </p:stCondLst>
                                        </p:cTn>
                                        <p:tgtEl>
                                          <p:spTgt spid="3"/>
                                        </p:tgtEl>
                                        <p:attrNameLst>
                                          <p:attrName>style.visibility</p:attrName>
                                        </p:attrNameLst>
                                      </p:cBhvr>
                                      <p:to>
                                        <p:strVal val="visible"/>
                                      </p:to>
                                    </p:set>
                                    <p:anim calcmode="lin" valueType="num">
                                      <p:cBhvr additive="base">
                                        <p:cTn id="550" dur="4000" fill="hold"/>
                                        <p:tgtEl>
                                          <p:spTgt spid="3"/>
                                        </p:tgtEl>
                                        <p:attrNameLst>
                                          <p:attrName>ppt_x</p:attrName>
                                        </p:attrNameLst>
                                      </p:cBhvr>
                                      <p:tavLst>
                                        <p:tav tm="0">
                                          <p:val>
                                            <p:strVal val="#ppt_x"/>
                                          </p:val>
                                        </p:tav>
                                        <p:tav tm="100000">
                                          <p:val>
                                            <p:strVal val="#ppt_x"/>
                                          </p:val>
                                        </p:tav>
                                      </p:tavLst>
                                    </p:anim>
                                    <p:anim calcmode="lin" valueType="num">
                                      <p:cBhvr additive="base">
                                        <p:cTn id="551" dur="4000" fill="hold"/>
                                        <p:tgtEl>
                                          <p:spTgt spid="3"/>
                                        </p:tgtEl>
                                        <p:attrNameLst>
                                          <p:attrName>ppt_y</p:attrName>
                                        </p:attrNameLst>
                                      </p:cBhvr>
                                      <p:tavLst>
                                        <p:tav tm="0">
                                          <p:val>
                                            <p:strVal val="1+#ppt_h/2"/>
                                          </p:val>
                                        </p:tav>
                                        <p:tav tm="100000">
                                          <p:val>
                                            <p:strVal val="#ppt_y"/>
                                          </p:val>
                                        </p:tav>
                                      </p:tavLst>
                                    </p:anim>
                                  </p:childTnLst>
                                </p:cTn>
                              </p:par>
                              <p:par>
                                <p:cTn id="552" presetID="19" presetClass="entr" presetSubtype="5" fill="hold" grpId="1" nodeType="withEffect">
                                  <p:stCondLst>
                                    <p:cond delay="0"/>
                                  </p:stCondLst>
                                  <p:childTnLst>
                                    <p:set>
                                      <p:cBhvr>
                                        <p:cTn id="553" dur="1" fill="hold">
                                          <p:stCondLst>
                                            <p:cond delay="0"/>
                                          </p:stCondLst>
                                        </p:cTn>
                                        <p:tgtEl>
                                          <p:spTgt spid="3"/>
                                        </p:tgtEl>
                                        <p:attrNameLst>
                                          <p:attrName>style.visibility</p:attrName>
                                        </p:attrNameLst>
                                      </p:cBhvr>
                                      <p:to>
                                        <p:strVal val="visible"/>
                                      </p:to>
                                    </p:set>
                                    <p:anim calcmode="lin" valueType="num">
                                      <p:cBhvr>
                                        <p:cTn id="554" dur="4000" fill="hold"/>
                                        <p:tgtEl>
                                          <p:spTgt spid="3"/>
                                        </p:tgtEl>
                                        <p:attrNameLst>
                                          <p:attrName>ppt_w</p:attrName>
                                        </p:attrNameLst>
                                      </p:cBhvr>
                                      <p:tavLst>
                                        <p:tav tm="0">
                                          <p:val>
                                            <p:strVal val="#ppt_w"/>
                                          </p:val>
                                        </p:tav>
                                        <p:tav tm="100000">
                                          <p:val>
                                            <p:strVal val="#ppt_w"/>
                                          </p:val>
                                        </p:tav>
                                      </p:tavLst>
                                    </p:anim>
                                    <p:anim calcmode="lin" valueType="num">
                                      <p:cBhvr>
                                        <p:cTn id="555" dur="4000" fill="hold"/>
                                        <p:tgtEl>
                                          <p:spTgt spid="3"/>
                                        </p:tgtEl>
                                        <p:attrNameLst>
                                          <p:attrName>ppt_h</p:attrName>
                                        </p:attrNameLst>
                                      </p:cBhvr>
                                      <p:tavLst>
                                        <p:tav tm="0" fmla="#ppt_h*sin(2.5*pi*$)">
                                          <p:val>
                                            <p:fltVal val="0"/>
                                          </p:val>
                                        </p:tav>
                                        <p:tav tm="100000">
                                          <p:val>
                                            <p:fltVal val="1"/>
                                          </p:val>
                                        </p:tav>
                                      </p:tavLst>
                                    </p:anim>
                                  </p:childTnLst>
                                </p:cTn>
                              </p:par>
                              <p:par>
                                <p:cTn id="556" presetID="2" presetClass="exit" presetSubtype="1" fill="hold" grpId="2" nodeType="withEffect">
                                  <p:stCondLst>
                                    <p:cond delay="0"/>
                                  </p:stCondLst>
                                  <p:childTnLst>
                                    <p:anim calcmode="lin" valueType="num">
                                      <p:cBhvr additive="base">
                                        <p:cTn id="557" dur="4500"/>
                                        <p:tgtEl>
                                          <p:spTgt spid="3"/>
                                        </p:tgtEl>
                                        <p:attrNameLst>
                                          <p:attrName>ppt_x</p:attrName>
                                        </p:attrNameLst>
                                      </p:cBhvr>
                                      <p:tavLst>
                                        <p:tav tm="0">
                                          <p:val>
                                            <p:strVal val="ppt_x"/>
                                          </p:val>
                                        </p:tav>
                                        <p:tav tm="100000">
                                          <p:val>
                                            <p:strVal val="ppt_x"/>
                                          </p:val>
                                        </p:tav>
                                      </p:tavLst>
                                    </p:anim>
                                    <p:anim calcmode="lin" valueType="num">
                                      <p:cBhvr additive="base">
                                        <p:cTn id="558" dur="4500"/>
                                        <p:tgtEl>
                                          <p:spTgt spid="3"/>
                                        </p:tgtEl>
                                        <p:attrNameLst>
                                          <p:attrName>ppt_y</p:attrName>
                                        </p:attrNameLst>
                                      </p:cBhvr>
                                      <p:tavLst>
                                        <p:tav tm="0">
                                          <p:val>
                                            <p:strVal val="ppt_y"/>
                                          </p:val>
                                        </p:tav>
                                        <p:tav tm="100000">
                                          <p:val>
                                            <p:strVal val="0-ppt_h/2"/>
                                          </p:val>
                                        </p:tav>
                                      </p:tavLst>
                                    </p:anim>
                                    <p:set>
                                      <p:cBhvr>
                                        <p:cTn id="559" dur="1" fill="hold">
                                          <p:stCondLst>
                                            <p:cond delay="4499"/>
                                          </p:stCondLst>
                                        </p:cTn>
                                        <p:tgtEl>
                                          <p:spTgt spid="3"/>
                                        </p:tgtEl>
                                        <p:attrNameLst>
                                          <p:attrName>style.visibility</p:attrName>
                                        </p:attrNameLst>
                                      </p:cBhvr>
                                      <p:to>
                                        <p:strVal val="hidden"/>
                                      </p:to>
                                    </p:set>
                                  </p:childTnLst>
                                </p:cTn>
                              </p:par>
                              <p:par>
                                <p:cTn id="560" presetID="3" presetClass="exit" presetSubtype="10" fill="hold" grpId="3" nodeType="withEffect">
                                  <p:stCondLst>
                                    <p:cond delay="0"/>
                                  </p:stCondLst>
                                  <p:childTnLst>
                                    <p:animEffect transition="out" filter="blinds(horizontal)">
                                      <p:cBhvr>
                                        <p:cTn id="561" dur="6000"/>
                                        <p:tgtEl>
                                          <p:spTgt spid="3"/>
                                        </p:tgtEl>
                                      </p:cBhvr>
                                    </p:animEffect>
                                    <p:set>
                                      <p:cBhvr>
                                        <p:cTn id="562" dur="1" fill="hold">
                                          <p:stCondLst>
                                            <p:cond delay="5999"/>
                                          </p:stCondLst>
                                        </p:cTn>
                                        <p:tgtEl>
                                          <p:spTgt spid="3"/>
                                        </p:tgtEl>
                                        <p:attrNameLst>
                                          <p:attrName>style.visibility</p:attrName>
                                        </p:attrNameLst>
                                      </p:cBhvr>
                                      <p:to>
                                        <p:strVal val="hidden"/>
                                      </p:to>
                                    </p:set>
                                  </p:childTnLst>
                                </p:cTn>
                              </p:par>
                              <p:par>
                                <p:cTn id="563" presetID="2" presetClass="entr" presetSubtype="4" fill="hold" grpId="0" nodeType="withEffect">
                                  <p:stCondLst>
                                    <p:cond delay="0"/>
                                  </p:stCondLst>
                                  <p:childTnLst>
                                    <p:set>
                                      <p:cBhvr>
                                        <p:cTn id="564" dur="1" fill="hold">
                                          <p:stCondLst>
                                            <p:cond delay="0"/>
                                          </p:stCondLst>
                                        </p:cTn>
                                        <p:tgtEl>
                                          <p:spTgt spid="50"/>
                                        </p:tgtEl>
                                        <p:attrNameLst>
                                          <p:attrName>style.visibility</p:attrName>
                                        </p:attrNameLst>
                                      </p:cBhvr>
                                      <p:to>
                                        <p:strVal val="visible"/>
                                      </p:to>
                                    </p:set>
                                    <p:anim calcmode="lin" valueType="num">
                                      <p:cBhvr additive="base">
                                        <p:cTn id="565" dur="4000" fill="hold"/>
                                        <p:tgtEl>
                                          <p:spTgt spid="50"/>
                                        </p:tgtEl>
                                        <p:attrNameLst>
                                          <p:attrName>ppt_x</p:attrName>
                                        </p:attrNameLst>
                                      </p:cBhvr>
                                      <p:tavLst>
                                        <p:tav tm="0">
                                          <p:val>
                                            <p:strVal val="#ppt_x"/>
                                          </p:val>
                                        </p:tav>
                                        <p:tav tm="100000">
                                          <p:val>
                                            <p:strVal val="#ppt_x"/>
                                          </p:val>
                                        </p:tav>
                                      </p:tavLst>
                                    </p:anim>
                                    <p:anim calcmode="lin" valueType="num">
                                      <p:cBhvr additive="base">
                                        <p:cTn id="566" dur="4000" fill="hold"/>
                                        <p:tgtEl>
                                          <p:spTgt spid="50"/>
                                        </p:tgtEl>
                                        <p:attrNameLst>
                                          <p:attrName>ppt_y</p:attrName>
                                        </p:attrNameLst>
                                      </p:cBhvr>
                                      <p:tavLst>
                                        <p:tav tm="0">
                                          <p:val>
                                            <p:strVal val="1+#ppt_h/2"/>
                                          </p:val>
                                        </p:tav>
                                        <p:tav tm="100000">
                                          <p:val>
                                            <p:strVal val="#ppt_y"/>
                                          </p:val>
                                        </p:tav>
                                      </p:tavLst>
                                    </p:anim>
                                  </p:childTnLst>
                                </p:cTn>
                              </p:par>
                              <p:par>
                                <p:cTn id="567" presetID="19" presetClass="entr" presetSubtype="5" fill="hold" grpId="1" nodeType="withEffect">
                                  <p:stCondLst>
                                    <p:cond delay="0"/>
                                  </p:stCondLst>
                                  <p:childTnLst>
                                    <p:set>
                                      <p:cBhvr>
                                        <p:cTn id="568" dur="1" fill="hold">
                                          <p:stCondLst>
                                            <p:cond delay="0"/>
                                          </p:stCondLst>
                                        </p:cTn>
                                        <p:tgtEl>
                                          <p:spTgt spid="50"/>
                                        </p:tgtEl>
                                        <p:attrNameLst>
                                          <p:attrName>style.visibility</p:attrName>
                                        </p:attrNameLst>
                                      </p:cBhvr>
                                      <p:to>
                                        <p:strVal val="visible"/>
                                      </p:to>
                                    </p:set>
                                    <p:anim calcmode="lin" valueType="num">
                                      <p:cBhvr>
                                        <p:cTn id="569" dur="4000" fill="hold"/>
                                        <p:tgtEl>
                                          <p:spTgt spid="50"/>
                                        </p:tgtEl>
                                        <p:attrNameLst>
                                          <p:attrName>ppt_w</p:attrName>
                                        </p:attrNameLst>
                                      </p:cBhvr>
                                      <p:tavLst>
                                        <p:tav tm="0">
                                          <p:val>
                                            <p:strVal val="#ppt_w"/>
                                          </p:val>
                                        </p:tav>
                                        <p:tav tm="100000">
                                          <p:val>
                                            <p:strVal val="#ppt_w"/>
                                          </p:val>
                                        </p:tav>
                                      </p:tavLst>
                                    </p:anim>
                                    <p:anim calcmode="lin" valueType="num">
                                      <p:cBhvr>
                                        <p:cTn id="570" dur="4000" fill="hold"/>
                                        <p:tgtEl>
                                          <p:spTgt spid="50"/>
                                        </p:tgtEl>
                                        <p:attrNameLst>
                                          <p:attrName>ppt_h</p:attrName>
                                        </p:attrNameLst>
                                      </p:cBhvr>
                                      <p:tavLst>
                                        <p:tav tm="0" fmla="#ppt_h*sin(2.5*pi*$)">
                                          <p:val>
                                            <p:fltVal val="0"/>
                                          </p:val>
                                        </p:tav>
                                        <p:tav tm="100000">
                                          <p:val>
                                            <p:fltVal val="1"/>
                                          </p:val>
                                        </p:tav>
                                      </p:tavLst>
                                    </p:anim>
                                  </p:childTnLst>
                                </p:cTn>
                              </p:par>
                              <p:par>
                                <p:cTn id="571" presetID="2" presetClass="exit" presetSubtype="1" fill="hold" grpId="2" nodeType="withEffect">
                                  <p:stCondLst>
                                    <p:cond delay="0"/>
                                  </p:stCondLst>
                                  <p:childTnLst>
                                    <p:anim calcmode="lin" valueType="num">
                                      <p:cBhvr additive="base">
                                        <p:cTn id="572" dur="4500"/>
                                        <p:tgtEl>
                                          <p:spTgt spid="50"/>
                                        </p:tgtEl>
                                        <p:attrNameLst>
                                          <p:attrName>ppt_x</p:attrName>
                                        </p:attrNameLst>
                                      </p:cBhvr>
                                      <p:tavLst>
                                        <p:tav tm="0">
                                          <p:val>
                                            <p:strVal val="ppt_x"/>
                                          </p:val>
                                        </p:tav>
                                        <p:tav tm="100000">
                                          <p:val>
                                            <p:strVal val="ppt_x"/>
                                          </p:val>
                                        </p:tav>
                                      </p:tavLst>
                                    </p:anim>
                                    <p:anim calcmode="lin" valueType="num">
                                      <p:cBhvr additive="base">
                                        <p:cTn id="573" dur="4500"/>
                                        <p:tgtEl>
                                          <p:spTgt spid="50"/>
                                        </p:tgtEl>
                                        <p:attrNameLst>
                                          <p:attrName>ppt_y</p:attrName>
                                        </p:attrNameLst>
                                      </p:cBhvr>
                                      <p:tavLst>
                                        <p:tav tm="0">
                                          <p:val>
                                            <p:strVal val="ppt_y"/>
                                          </p:val>
                                        </p:tav>
                                        <p:tav tm="100000">
                                          <p:val>
                                            <p:strVal val="0-ppt_h/2"/>
                                          </p:val>
                                        </p:tav>
                                      </p:tavLst>
                                    </p:anim>
                                    <p:set>
                                      <p:cBhvr>
                                        <p:cTn id="574" dur="1" fill="hold">
                                          <p:stCondLst>
                                            <p:cond delay="4499"/>
                                          </p:stCondLst>
                                        </p:cTn>
                                        <p:tgtEl>
                                          <p:spTgt spid="50"/>
                                        </p:tgtEl>
                                        <p:attrNameLst>
                                          <p:attrName>style.visibility</p:attrName>
                                        </p:attrNameLst>
                                      </p:cBhvr>
                                      <p:to>
                                        <p:strVal val="hidden"/>
                                      </p:to>
                                    </p:set>
                                  </p:childTnLst>
                                </p:cTn>
                              </p:par>
                              <p:par>
                                <p:cTn id="575" presetID="3" presetClass="exit" presetSubtype="10" fill="hold" grpId="3" nodeType="withEffect">
                                  <p:stCondLst>
                                    <p:cond delay="0"/>
                                  </p:stCondLst>
                                  <p:childTnLst>
                                    <p:animEffect transition="out" filter="blinds(horizontal)">
                                      <p:cBhvr>
                                        <p:cTn id="576" dur="6000"/>
                                        <p:tgtEl>
                                          <p:spTgt spid="50"/>
                                        </p:tgtEl>
                                      </p:cBhvr>
                                    </p:animEffect>
                                    <p:set>
                                      <p:cBhvr>
                                        <p:cTn id="577" dur="1" fill="hold">
                                          <p:stCondLst>
                                            <p:cond delay="5999"/>
                                          </p:stCondLst>
                                        </p:cTn>
                                        <p:tgtEl>
                                          <p:spTgt spid="50"/>
                                        </p:tgtEl>
                                        <p:attrNameLst>
                                          <p:attrName>style.visibility</p:attrName>
                                        </p:attrNameLst>
                                      </p:cBhvr>
                                      <p:to>
                                        <p:strVal val="hidden"/>
                                      </p:to>
                                    </p:set>
                                  </p:childTnLst>
                                </p:cTn>
                              </p:par>
                              <p:par>
                                <p:cTn id="578" presetID="2" presetClass="entr" presetSubtype="4" fill="hold" grpId="0" nodeType="withEffect">
                                  <p:stCondLst>
                                    <p:cond delay="0"/>
                                  </p:stCondLst>
                                  <p:childTnLst>
                                    <p:set>
                                      <p:cBhvr>
                                        <p:cTn id="579" dur="1" fill="hold">
                                          <p:stCondLst>
                                            <p:cond delay="0"/>
                                          </p:stCondLst>
                                        </p:cTn>
                                        <p:tgtEl>
                                          <p:spTgt spid="51"/>
                                        </p:tgtEl>
                                        <p:attrNameLst>
                                          <p:attrName>style.visibility</p:attrName>
                                        </p:attrNameLst>
                                      </p:cBhvr>
                                      <p:to>
                                        <p:strVal val="visible"/>
                                      </p:to>
                                    </p:set>
                                    <p:anim calcmode="lin" valueType="num">
                                      <p:cBhvr additive="base">
                                        <p:cTn id="580" dur="4000" fill="hold"/>
                                        <p:tgtEl>
                                          <p:spTgt spid="51"/>
                                        </p:tgtEl>
                                        <p:attrNameLst>
                                          <p:attrName>ppt_x</p:attrName>
                                        </p:attrNameLst>
                                      </p:cBhvr>
                                      <p:tavLst>
                                        <p:tav tm="0">
                                          <p:val>
                                            <p:strVal val="#ppt_x"/>
                                          </p:val>
                                        </p:tav>
                                        <p:tav tm="100000">
                                          <p:val>
                                            <p:strVal val="#ppt_x"/>
                                          </p:val>
                                        </p:tav>
                                      </p:tavLst>
                                    </p:anim>
                                    <p:anim calcmode="lin" valueType="num">
                                      <p:cBhvr additive="base">
                                        <p:cTn id="581" dur="4000" fill="hold"/>
                                        <p:tgtEl>
                                          <p:spTgt spid="51"/>
                                        </p:tgtEl>
                                        <p:attrNameLst>
                                          <p:attrName>ppt_y</p:attrName>
                                        </p:attrNameLst>
                                      </p:cBhvr>
                                      <p:tavLst>
                                        <p:tav tm="0">
                                          <p:val>
                                            <p:strVal val="1+#ppt_h/2"/>
                                          </p:val>
                                        </p:tav>
                                        <p:tav tm="100000">
                                          <p:val>
                                            <p:strVal val="#ppt_y"/>
                                          </p:val>
                                        </p:tav>
                                      </p:tavLst>
                                    </p:anim>
                                  </p:childTnLst>
                                </p:cTn>
                              </p:par>
                              <p:par>
                                <p:cTn id="582" presetID="19" presetClass="entr" presetSubtype="5" fill="hold" grpId="1" nodeType="withEffect">
                                  <p:stCondLst>
                                    <p:cond delay="0"/>
                                  </p:stCondLst>
                                  <p:childTnLst>
                                    <p:set>
                                      <p:cBhvr>
                                        <p:cTn id="583" dur="1" fill="hold">
                                          <p:stCondLst>
                                            <p:cond delay="0"/>
                                          </p:stCondLst>
                                        </p:cTn>
                                        <p:tgtEl>
                                          <p:spTgt spid="51"/>
                                        </p:tgtEl>
                                        <p:attrNameLst>
                                          <p:attrName>style.visibility</p:attrName>
                                        </p:attrNameLst>
                                      </p:cBhvr>
                                      <p:to>
                                        <p:strVal val="visible"/>
                                      </p:to>
                                    </p:set>
                                    <p:anim calcmode="lin" valueType="num">
                                      <p:cBhvr>
                                        <p:cTn id="584" dur="4000" fill="hold"/>
                                        <p:tgtEl>
                                          <p:spTgt spid="51"/>
                                        </p:tgtEl>
                                        <p:attrNameLst>
                                          <p:attrName>ppt_w</p:attrName>
                                        </p:attrNameLst>
                                      </p:cBhvr>
                                      <p:tavLst>
                                        <p:tav tm="0">
                                          <p:val>
                                            <p:strVal val="#ppt_w"/>
                                          </p:val>
                                        </p:tav>
                                        <p:tav tm="100000">
                                          <p:val>
                                            <p:strVal val="#ppt_w"/>
                                          </p:val>
                                        </p:tav>
                                      </p:tavLst>
                                    </p:anim>
                                    <p:anim calcmode="lin" valueType="num">
                                      <p:cBhvr>
                                        <p:cTn id="585" dur="4000" fill="hold"/>
                                        <p:tgtEl>
                                          <p:spTgt spid="51"/>
                                        </p:tgtEl>
                                        <p:attrNameLst>
                                          <p:attrName>ppt_h</p:attrName>
                                        </p:attrNameLst>
                                      </p:cBhvr>
                                      <p:tavLst>
                                        <p:tav tm="0" fmla="#ppt_h*sin(2.5*pi*$)">
                                          <p:val>
                                            <p:fltVal val="0"/>
                                          </p:val>
                                        </p:tav>
                                        <p:tav tm="100000">
                                          <p:val>
                                            <p:fltVal val="1"/>
                                          </p:val>
                                        </p:tav>
                                      </p:tavLst>
                                    </p:anim>
                                  </p:childTnLst>
                                </p:cTn>
                              </p:par>
                              <p:par>
                                <p:cTn id="586" presetID="2" presetClass="exit" presetSubtype="1" fill="hold" grpId="2" nodeType="withEffect">
                                  <p:stCondLst>
                                    <p:cond delay="0"/>
                                  </p:stCondLst>
                                  <p:childTnLst>
                                    <p:anim calcmode="lin" valueType="num">
                                      <p:cBhvr additive="base">
                                        <p:cTn id="587" dur="4500"/>
                                        <p:tgtEl>
                                          <p:spTgt spid="51"/>
                                        </p:tgtEl>
                                        <p:attrNameLst>
                                          <p:attrName>ppt_x</p:attrName>
                                        </p:attrNameLst>
                                      </p:cBhvr>
                                      <p:tavLst>
                                        <p:tav tm="0">
                                          <p:val>
                                            <p:strVal val="ppt_x"/>
                                          </p:val>
                                        </p:tav>
                                        <p:tav tm="100000">
                                          <p:val>
                                            <p:strVal val="ppt_x"/>
                                          </p:val>
                                        </p:tav>
                                      </p:tavLst>
                                    </p:anim>
                                    <p:anim calcmode="lin" valueType="num">
                                      <p:cBhvr additive="base">
                                        <p:cTn id="588" dur="4500"/>
                                        <p:tgtEl>
                                          <p:spTgt spid="51"/>
                                        </p:tgtEl>
                                        <p:attrNameLst>
                                          <p:attrName>ppt_y</p:attrName>
                                        </p:attrNameLst>
                                      </p:cBhvr>
                                      <p:tavLst>
                                        <p:tav tm="0">
                                          <p:val>
                                            <p:strVal val="ppt_y"/>
                                          </p:val>
                                        </p:tav>
                                        <p:tav tm="100000">
                                          <p:val>
                                            <p:strVal val="0-ppt_h/2"/>
                                          </p:val>
                                        </p:tav>
                                      </p:tavLst>
                                    </p:anim>
                                    <p:set>
                                      <p:cBhvr>
                                        <p:cTn id="589" dur="1" fill="hold">
                                          <p:stCondLst>
                                            <p:cond delay="4499"/>
                                          </p:stCondLst>
                                        </p:cTn>
                                        <p:tgtEl>
                                          <p:spTgt spid="51"/>
                                        </p:tgtEl>
                                        <p:attrNameLst>
                                          <p:attrName>style.visibility</p:attrName>
                                        </p:attrNameLst>
                                      </p:cBhvr>
                                      <p:to>
                                        <p:strVal val="hidden"/>
                                      </p:to>
                                    </p:set>
                                  </p:childTnLst>
                                </p:cTn>
                              </p:par>
                              <p:par>
                                <p:cTn id="590" presetID="3" presetClass="exit" presetSubtype="10" fill="hold" grpId="3" nodeType="withEffect">
                                  <p:stCondLst>
                                    <p:cond delay="0"/>
                                  </p:stCondLst>
                                  <p:childTnLst>
                                    <p:animEffect transition="out" filter="blinds(horizontal)">
                                      <p:cBhvr>
                                        <p:cTn id="591" dur="6000"/>
                                        <p:tgtEl>
                                          <p:spTgt spid="51"/>
                                        </p:tgtEl>
                                      </p:cBhvr>
                                    </p:animEffect>
                                    <p:set>
                                      <p:cBhvr>
                                        <p:cTn id="592" dur="1" fill="hold">
                                          <p:stCondLst>
                                            <p:cond delay="5999"/>
                                          </p:stCondLst>
                                        </p:cTn>
                                        <p:tgtEl>
                                          <p:spTgt spid="51"/>
                                        </p:tgtEl>
                                        <p:attrNameLst>
                                          <p:attrName>style.visibility</p:attrName>
                                        </p:attrNameLst>
                                      </p:cBhvr>
                                      <p:to>
                                        <p:strVal val="hidden"/>
                                      </p:to>
                                    </p:set>
                                  </p:childTnLst>
                                </p:cTn>
                              </p:par>
                              <p:par>
                                <p:cTn id="593" presetID="2" presetClass="entr" presetSubtype="4" fill="hold" grpId="0" nodeType="withEffect">
                                  <p:stCondLst>
                                    <p:cond delay="0"/>
                                  </p:stCondLst>
                                  <p:childTnLst>
                                    <p:set>
                                      <p:cBhvr>
                                        <p:cTn id="594" dur="1" fill="hold">
                                          <p:stCondLst>
                                            <p:cond delay="0"/>
                                          </p:stCondLst>
                                        </p:cTn>
                                        <p:tgtEl>
                                          <p:spTgt spid="57"/>
                                        </p:tgtEl>
                                        <p:attrNameLst>
                                          <p:attrName>style.visibility</p:attrName>
                                        </p:attrNameLst>
                                      </p:cBhvr>
                                      <p:to>
                                        <p:strVal val="visible"/>
                                      </p:to>
                                    </p:set>
                                    <p:anim calcmode="lin" valueType="num">
                                      <p:cBhvr additive="base">
                                        <p:cTn id="595" dur="4000" fill="hold"/>
                                        <p:tgtEl>
                                          <p:spTgt spid="57"/>
                                        </p:tgtEl>
                                        <p:attrNameLst>
                                          <p:attrName>ppt_x</p:attrName>
                                        </p:attrNameLst>
                                      </p:cBhvr>
                                      <p:tavLst>
                                        <p:tav tm="0">
                                          <p:val>
                                            <p:strVal val="#ppt_x"/>
                                          </p:val>
                                        </p:tav>
                                        <p:tav tm="100000">
                                          <p:val>
                                            <p:strVal val="#ppt_x"/>
                                          </p:val>
                                        </p:tav>
                                      </p:tavLst>
                                    </p:anim>
                                    <p:anim calcmode="lin" valueType="num">
                                      <p:cBhvr additive="base">
                                        <p:cTn id="596" dur="4000" fill="hold"/>
                                        <p:tgtEl>
                                          <p:spTgt spid="57"/>
                                        </p:tgtEl>
                                        <p:attrNameLst>
                                          <p:attrName>ppt_y</p:attrName>
                                        </p:attrNameLst>
                                      </p:cBhvr>
                                      <p:tavLst>
                                        <p:tav tm="0">
                                          <p:val>
                                            <p:strVal val="1+#ppt_h/2"/>
                                          </p:val>
                                        </p:tav>
                                        <p:tav tm="100000">
                                          <p:val>
                                            <p:strVal val="#ppt_y"/>
                                          </p:val>
                                        </p:tav>
                                      </p:tavLst>
                                    </p:anim>
                                  </p:childTnLst>
                                </p:cTn>
                              </p:par>
                              <p:par>
                                <p:cTn id="597" presetID="19" presetClass="entr" presetSubtype="5" fill="hold" grpId="1" nodeType="withEffect">
                                  <p:stCondLst>
                                    <p:cond delay="0"/>
                                  </p:stCondLst>
                                  <p:childTnLst>
                                    <p:set>
                                      <p:cBhvr>
                                        <p:cTn id="598" dur="1" fill="hold">
                                          <p:stCondLst>
                                            <p:cond delay="0"/>
                                          </p:stCondLst>
                                        </p:cTn>
                                        <p:tgtEl>
                                          <p:spTgt spid="57"/>
                                        </p:tgtEl>
                                        <p:attrNameLst>
                                          <p:attrName>style.visibility</p:attrName>
                                        </p:attrNameLst>
                                      </p:cBhvr>
                                      <p:to>
                                        <p:strVal val="visible"/>
                                      </p:to>
                                    </p:set>
                                    <p:anim calcmode="lin" valueType="num">
                                      <p:cBhvr>
                                        <p:cTn id="599" dur="4000" fill="hold"/>
                                        <p:tgtEl>
                                          <p:spTgt spid="57"/>
                                        </p:tgtEl>
                                        <p:attrNameLst>
                                          <p:attrName>ppt_w</p:attrName>
                                        </p:attrNameLst>
                                      </p:cBhvr>
                                      <p:tavLst>
                                        <p:tav tm="0">
                                          <p:val>
                                            <p:strVal val="#ppt_w"/>
                                          </p:val>
                                        </p:tav>
                                        <p:tav tm="100000">
                                          <p:val>
                                            <p:strVal val="#ppt_w"/>
                                          </p:val>
                                        </p:tav>
                                      </p:tavLst>
                                    </p:anim>
                                    <p:anim calcmode="lin" valueType="num">
                                      <p:cBhvr>
                                        <p:cTn id="600" dur="4000" fill="hold"/>
                                        <p:tgtEl>
                                          <p:spTgt spid="57"/>
                                        </p:tgtEl>
                                        <p:attrNameLst>
                                          <p:attrName>ppt_h</p:attrName>
                                        </p:attrNameLst>
                                      </p:cBhvr>
                                      <p:tavLst>
                                        <p:tav tm="0" fmla="#ppt_h*sin(2.5*pi*$)">
                                          <p:val>
                                            <p:fltVal val="0"/>
                                          </p:val>
                                        </p:tav>
                                        <p:tav tm="100000">
                                          <p:val>
                                            <p:fltVal val="1"/>
                                          </p:val>
                                        </p:tav>
                                      </p:tavLst>
                                    </p:anim>
                                  </p:childTnLst>
                                </p:cTn>
                              </p:par>
                              <p:par>
                                <p:cTn id="601" presetID="2" presetClass="exit" presetSubtype="1" fill="hold" grpId="2" nodeType="withEffect">
                                  <p:stCondLst>
                                    <p:cond delay="0"/>
                                  </p:stCondLst>
                                  <p:childTnLst>
                                    <p:anim calcmode="lin" valueType="num">
                                      <p:cBhvr additive="base">
                                        <p:cTn id="602" dur="4500"/>
                                        <p:tgtEl>
                                          <p:spTgt spid="57"/>
                                        </p:tgtEl>
                                        <p:attrNameLst>
                                          <p:attrName>ppt_x</p:attrName>
                                        </p:attrNameLst>
                                      </p:cBhvr>
                                      <p:tavLst>
                                        <p:tav tm="0">
                                          <p:val>
                                            <p:strVal val="ppt_x"/>
                                          </p:val>
                                        </p:tav>
                                        <p:tav tm="100000">
                                          <p:val>
                                            <p:strVal val="ppt_x"/>
                                          </p:val>
                                        </p:tav>
                                      </p:tavLst>
                                    </p:anim>
                                    <p:anim calcmode="lin" valueType="num">
                                      <p:cBhvr additive="base">
                                        <p:cTn id="603" dur="4500"/>
                                        <p:tgtEl>
                                          <p:spTgt spid="57"/>
                                        </p:tgtEl>
                                        <p:attrNameLst>
                                          <p:attrName>ppt_y</p:attrName>
                                        </p:attrNameLst>
                                      </p:cBhvr>
                                      <p:tavLst>
                                        <p:tav tm="0">
                                          <p:val>
                                            <p:strVal val="ppt_y"/>
                                          </p:val>
                                        </p:tav>
                                        <p:tav tm="100000">
                                          <p:val>
                                            <p:strVal val="0-ppt_h/2"/>
                                          </p:val>
                                        </p:tav>
                                      </p:tavLst>
                                    </p:anim>
                                    <p:set>
                                      <p:cBhvr>
                                        <p:cTn id="604" dur="1" fill="hold">
                                          <p:stCondLst>
                                            <p:cond delay="4499"/>
                                          </p:stCondLst>
                                        </p:cTn>
                                        <p:tgtEl>
                                          <p:spTgt spid="57"/>
                                        </p:tgtEl>
                                        <p:attrNameLst>
                                          <p:attrName>style.visibility</p:attrName>
                                        </p:attrNameLst>
                                      </p:cBhvr>
                                      <p:to>
                                        <p:strVal val="hidden"/>
                                      </p:to>
                                    </p:set>
                                  </p:childTnLst>
                                </p:cTn>
                              </p:par>
                              <p:par>
                                <p:cTn id="605" presetID="3" presetClass="exit" presetSubtype="10" fill="hold" grpId="3" nodeType="withEffect">
                                  <p:stCondLst>
                                    <p:cond delay="0"/>
                                  </p:stCondLst>
                                  <p:childTnLst>
                                    <p:animEffect transition="out" filter="blinds(horizontal)">
                                      <p:cBhvr>
                                        <p:cTn id="606" dur="6000"/>
                                        <p:tgtEl>
                                          <p:spTgt spid="57"/>
                                        </p:tgtEl>
                                      </p:cBhvr>
                                    </p:animEffect>
                                    <p:set>
                                      <p:cBhvr>
                                        <p:cTn id="607" dur="1" fill="hold">
                                          <p:stCondLst>
                                            <p:cond delay="5999"/>
                                          </p:stCondLst>
                                        </p:cTn>
                                        <p:tgtEl>
                                          <p:spTgt spid="57"/>
                                        </p:tgtEl>
                                        <p:attrNameLst>
                                          <p:attrName>style.visibility</p:attrName>
                                        </p:attrNameLst>
                                      </p:cBhvr>
                                      <p:to>
                                        <p:strVal val="hidden"/>
                                      </p:to>
                                    </p:set>
                                  </p:childTnLst>
                                </p:cTn>
                              </p:par>
                              <p:par>
                                <p:cTn id="608" presetID="2" presetClass="entr" presetSubtype="4" fill="hold" grpId="0" nodeType="withEffect">
                                  <p:stCondLst>
                                    <p:cond delay="0"/>
                                  </p:stCondLst>
                                  <p:childTnLst>
                                    <p:set>
                                      <p:cBhvr>
                                        <p:cTn id="609" dur="1" fill="hold">
                                          <p:stCondLst>
                                            <p:cond delay="0"/>
                                          </p:stCondLst>
                                        </p:cTn>
                                        <p:tgtEl>
                                          <p:spTgt spid="58"/>
                                        </p:tgtEl>
                                        <p:attrNameLst>
                                          <p:attrName>style.visibility</p:attrName>
                                        </p:attrNameLst>
                                      </p:cBhvr>
                                      <p:to>
                                        <p:strVal val="visible"/>
                                      </p:to>
                                    </p:set>
                                    <p:anim calcmode="lin" valueType="num">
                                      <p:cBhvr additive="base">
                                        <p:cTn id="610" dur="4000" fill="hold"/>
                                        <p:tgtEl>
                                          <p:spTgt spid="58"/>
                                        </p:tgtEl>
                                        <p:attrNameLst>
                                          <p:attrName>ppt_x</p:attrName>
                                        </p:attrNameLst>
                                      </p:cBhvr>
                                      <p:tavLst>
                                        <p:tav tm="0">
                                          <p:val>
                                            <p:strVal val="#ppt_x"/>
                                          </p:val>
                                        </p:tav>
                                        <p:tav tm="100000">
                                          <p:val>
                                            <p:strVal val="#ppt_x"/>
                                          </p:val>
                                        </p:tav>
                                      </p:tavLst>
                                    </p:anim>
                                    <p:anim calcmode="lin" valueType="num">
                                      <p:cBhvr additive="base">
                                        <p:cTn id="611" dur="4000" fill="hold"/>
                                        <p:tgtEl>
                                          <p:spTgt spid="58"/>
                                        </p:tgtEl>
                                        <p:attrNameLst>
                                          <p:attrName>ppt_y</p:attrName>
                                        </p:attrNameLst>
                                      </p:cBhvr>
                                      <p:tavLst>
                                        <p:tav tm="0">
                                          <p:val>
                                            <p:strVal val="1+#ppt_h/2"/>
                                          </p:val>
                                        </p:tav>
                                        <p:tav tm="100000">
                                          <p:val>
                                            <p:strVal val="#ppt_y"/>
                                          </p:val>
                                        </p:tav>
                                      </p:tavLst>
                                    </p:anim>
                                  </p:childTnLst>
                                </p:cTn>
                              </p:par>
                              <p:par>
                                <p:cTn id="612" presetID="19" presetClass="entr" presetSubtype="5" fill="hold" grpId="1" nodeType="withEffect">
                                  <p:stCondLst>
                                    <p:cond delay="0"/>
                                  </p:stCondLst>
                                  <p:childTnLst>
                                    <p:set>
                                      <p:cBhvr>
                                        <p:cTn id="613" dur="1" fill="hold">
                                          <p:stCondLst>
                                            <p:cond delay="0"/>
                                          </p:stCondLst>
                                        </p:cTn>
                                        <p:tgtEl>
                                          <p:spTgt spid="58"/>
                                        </p:tgtEl>
                                        <p:attrNameLst>
                                          <p:attrName>style.visibility</p:attrName>
                                        </p:attrNameLst>
                                      </p:cBhvr>
                                      <p:to>
                                        <p:strVal val="visible"/>
                                      </p:to>
                                    </p:set>
                                    <p:anim calcmode="lin" valueType="num">
                                      <p:cBhvr>
                                        <p:cTn id="614" dur="4000" fill="hold"/>
                                        <p:tgtEl>
                                          <p:spTgt spid="58"/>
                                        </p:tgtEl>
                                        <p:attrNameLst>
                                          <p:attrName>ppt_w</p:attrName>
                                        </p:attrNameLst>
                                      </p:cBhvr>
                                      <p:tavLst>
                                        <p:tav tm="0">
                                          <p:val>
                                            <p:strVal val="#ppt_w"/>
                                          </p:val>
                                        </p:tav>
                                        <p:tav tm="100000">
                                          <p:val>
                                            <p:strVal val="#ppt_w"/>
                                          </p:val>
                                        </p:tav>
                                      </p:tavLst>
                                    </p:anim>
                                    <p:anim calcmode="lin" valueType="num">
                                      <p:cBhvr>
                                        <p:cTn id="615" dur="4000" fill="hold"/>
                                        <p:tgtEl>
                                          <p:spTgt spid="58"/>
                                        </p:tgtEl>
                                        <p:attrNameLst>
                                          <p:attrName>ppt_h</p:attrName>
                                        </p:attrNameLst>
                                      </p:cBhvr>
                                      <p:tavLst>
                                        <p:tav tm="0" fmla="#ppt_h*sin(2.5*pi*$)">
                                          <p:val>
                                            <p:fltVal val="0"/>
                                          </p:val>
                                        </p:tav>
                                        <p:tav tm="100000">
                                          <p:val>
                                            <p:fltVal val="1"/>
                                          </p:val>
                                        </p:tav>
                                      </p:tavLst>
                                    </p:anim>
                                  </p:childTnLst>
                                </p:cTn>
                              </p:par>
                              <p:par>
                                <p:cTn id="616" presetID="2" presetClass="exit" presetSubtype="1" fill="hold" grpId="2" nodeType="withEffect">
                                  <p:stCondLst>
                                    <p:cond delay="0"/>
                                  </p:stCondLst>
                                  <p:childTnLst>
                                    <p:anim calcmode="lin" valueType="num">
                                      <p:cBhvr additive="base">
                                        <p:cTn id="617" dur="4500"/>
                                        <p:tgtEl>
                                          <p:spTgt spid="58"/>
                                        </p:tgtEl>
                                        <p:attrNameLst>
                                          <p:attrName>ppt_x</p:attrName>
                                        </p:attrNameLst>
                                      </p:cBhvr>
                                      <p:tavLst>
                                        <p:tav tm="0">
                                          <p:val>
                                            <p:strVal val="ppt_x"/>
                                          </p:val>
                                        </p:tav>
                                        <p:tav tm="100000">
                                          <p:val>
                                            <p:strVal val="ppt_x"/>
                                          </p:val>
                                        </p:tav>
                                      </p:tavLst>
                                    </p:anim>
                                    <p:anim calcmode="lin" valueType="num">
                                      <p:cBhvr additive="base">
                                        <p:cTn id="618" dur="4500"/>
                                        <p:tgtEl>
                                          <p:spTgt spid="58"/>
                                        </p:tgtEl>
                                        <p:attrNameLst>
                                          <p:attrName>ppt_y</p:attrName>
                                        </p:attrNameLst>
                                      </p:cBhvr>
                                      <p:tavLst>
                                        <p:tav tm="0">
                                          <p:val>
                                            <p:strVal val="ppt_y"/>
                                          </p:val>
                                        </p:tav>
                                        <p:tav tm="100000">
                                          <p:val>
                                            <p:strVal val="0-ppt_h/2"/>
                                          </p:val>
                                        </p:tav>
                                      </p:tavLst>
                                    </p:anim>
                                    <p:set>
                                      <p:cBhvr>
                                        <p:cTn id="619" dur="1" fill="hold">
                                          <p:stCondLst>
                                            <p:cond delay="4499"/>
                                          </p:stCondLst>
                                        </p:cTn>
                                        <p:tgtEl>
                                          <p:spTgt spid="58"/>
                                        </p:tgtEl>
                                        <p:attrNameLst>
                                          <p:attrName>style.visibility</p:attrName>
                                        </p:attrNameLst>
                                      </p:cBhvr>
                                      <p:to>
                                        <p:strVal val="hidden"/>
                                      </p:to>
                                    </p:set>
                                  </p:childTnLst>
                                </p:cTn>
                              </p:par>
                              <p:par>
                                <p:cTn id="620" presetID="3" presetClass="exit" presetSubtype="10" fill="hold" grpId="3" nodeType="withEffect">
                                  <p:stCondLst>
                                    <p:cond delay="0"/>
                                  </p:stCondLst>
                                  <p:childTnLst>
                                    <p:animEffect transition="out" filter="blinds(horizontal)">
                                      <p:cBhvr>
                                        <p:cTn id="621" dur="6000"/>
                                        <p:tgtEl>
                                          <p:spTgt spid="58"/>
                                        </p:tgtEl>
                                      </p:cBhvr>
                                    </p:animEffect>
                                    <p:set>
                                      <p:cBhvr>
                                        <p:cTn id="622" dur="1" fill="hold">
                                          <p:stCondLst>
                                            <p:cond delay="5999"/>
                                          </p:stCondLst>
                                        </p:cTn>
                                        <p:tgtEl>
                                          <p:spTgt spid="58"/>
                                        </p:tgtEl>
                                        <p:attrNameLst>
                                          <p:attrName>style.visibility</p:attrName>
                                        </p:attrNameLst>
                                      </p:cBhvr>
                                      <p:to>
                                        <p:strVal val="hidden"/>
                                      </p:to>
                                    </p:set>
                                  </p:childTnLst>
                                </p:cTn>
                              </p:par>
                              <p:par>
                                <p:cTn id="623" presetID="2" presetClass="entr" presetSubtype="4" fill="hold" grpId="0" nodeType="withEffect">
                                  <p:stCondLst>
                                    <p:cond delay="0"/>
                                  </p:stCondLst>
                                  <p:childTnLst>
                                    <p:set>
                                      <p:cBhvr>
                                        <p:cTn id="624" dur="1" fill="hold">
                                          <p:stCondLst>
                                            <p:cond delay="0"/>
                                          </p:stCondLst>
                                        </p:cTn>
                                        <p:tgtEl>
                                          <p:spTgt spid="36"/>
                                        </p:tgtEl>
                                        <p:attrNameLst>
                                          <p:attrName>style.visibility</p:attrName>
                                        </p:attrNameLst>
                                      </p:cBhvr>
                                      <p:to>
                                        <p:strVal val="visible"/>
                                      </p:to>
                                    </p:set>
                                    <p:anim calcmode="lin" valueType="num">
                                      <p:cBhvr additive="base">
                                        <p:cTn id="625" dur="4000" fill="hold"/>
                                        <p:tgtEl>
                                          <p:spTgt spid="36"/>
                                        </p:tgtEl>
                                        <p:attrNameLst>
                                          <p:attrName>ppt_x</p:attrName>
                                        </p:attrNameLst>
                                      </p:cBhvr>
                                      <p:tavLst>
                                        <p:tav tm="0">
                                          <p:val>
                                            <p:strVal val="#ppt_x"/>
                                          </p:val>
                                        </p:tav>
                                        <p:tav tm="100000">
                                          <p:val>
                                            <p:strVal val="#ppt_x"/>
                                          </p:val>
                                        </p:tav>
                                      </p:tavLst>
                                    </p:anim>
                                    <p:anim calcmode="lin" valueType="num">
                                      <p:cBhvr additive="base">
                                        <p:cTn id="626" dur="4000" fill="hold"/>
                                        <p:tgtEl>
                                          <p:spTgt spid="36"/>
                                        </p:tgtEl>
                                        <p:attrNameLst>
                                          <p:attrName>ppt_y</p:attrName>
                                        </p:attrNameLst>
                                      </p:cBhvr>
                                      <p:tavLst>
                                        <p:tav tm="0">
                                          <p:val>
                                            <p:strVal val="1+#ppt_h/2"/>
                                          </p:val>
                                        </p:tav>
                                        <p:tav tm="100000">
                                          <p:val>
                                            <p:strVal val="#ppt_y"/>
                                          </p:val>
                                        </p:tav>
                                      </p:tavLst>
                                    </p:anim>
                                  </p:childTnLst>
                                </p:cTn>
                              </p:par>
                              <p:par>
                                <p:cTn id="627" presetID="19" presetClass="entr" presetSubtype="5" fill="hold" grpId="1" nodeType="withEffect">
                                  <p:stCondLst>
                                    <p:cond delay="0"/>
                                  </p:stCondLst>
                                  <p:childTnLst>
                                    <p:set>
                                      <p:cBhvr>
                                        <p:cTn id="628" dur="1" fill="hold">
                                          <p:stCondLst>
                                            <p:cond delay="0"/>
                                          </p:stCondLst>
                                        </p:cTn>
                                        <p:tgtEl>
                                          <p:spTgt spid="36"/>
                                        </p:tgtEl>
                                        <p:attrNameLst>
                                          <p:attrName>style.visibility</p:attrName>
                                        </p:attrNameLst>
                                      </p:cBhvr>
                                      <p:to>
                                        <p:strVal val="visible"/>
                                      </p:to>
                                    </p:set>
                                    <p:anim calcmode="lin" valueType="num">
                                      <p:cBhvr>
                                        <p:cTn id="629" dur="4000" fill="hold"/>
                                        <p:tgtEl>
                                          <p:spTgt spid="36"/>
                                        </p:tgtEl>
                                        <p:attrNameLst>
                                          <p:attrName>ppt_w</p:attrName>
                                        </p:attrNameLst>
                                      </p:cBhvr>
                                      <p:tavLst>
                                        <p:tav tm="0">
                                          <p:val>
                                            <p:strVal val="#ppt_w"/>
                                          </p:val>
                                        </p:tav>
                                        <p:tav tm="100000">
                                          <p:val>
                                            <p:strVal val="#ppt_w"/>
                                          </p:val>
                                        </p:tav>
                                      </p:tavLst>
                                    </p:anim>
                                    <p:anim calcmode="lin" valueType="num">
                                      <p:cBhvr>
                                        <p:cTn id="630" dur="4000" fill="hold"/>
                                        <p:tgtEl>
                                          <p:spTgt spid="36"/>
                                        </p:tgtEl>
                                        <p:attrNameLst>
                                          <p:attrName>ppt_h</p:attrName>
                                        </p:attrNameLst>
                                      </p:cBhvr>
                                      <p:tavLst>
                                        <p:tav tm="0" fmla="#ppt_h*sin(2.5*pi*$)">
                                          <p:val>
                                            <p:fltVal val="0"/>
                                          </p:val>
                                        </p:tav>
                                        <p:tav tm="100000">
                                          <p:val>
                                            <p:fltVal val="1"/>
                                          </p:val>
                                        </p:tav>
                                      </p:tavLst>
                                    </p:anim>
                                  </p:childTnLst>
                                </p:cTn>
                              </p:par>
                              <p:par>
                                <p:cTn id="631" presetID="2" presetClass="exit" presetSubtype="1" fill="hold" grpId="2" nodeType="withEffect">
                                  <p:stCondLst>
                                    <p:cond delay="0"/>
                                  </p:stCondLst>
                                  <p:childTnLst>
                                    <p:anim calcmode="lin" valueType="num">
                                      <p:cBhvr additive="base">
                                        <p:cTn id="632" dur="4500"/>
                                        <p:tgtEl>
                                          <p:spTgt spid="36"/>
                                        </p:tgtEl>
                                        <p:attrNameLst>
                                          <p:attrName>ppt_x</p:attrName>
                                        </p:attrNameLst>
                                      </p:cBhvr>
                                      <p:tavLst>
                                        <p:tav tm="0">
                                          <p:val>
                                            <p:strVal val="ppt_x"/>
                                          </p:val>
                                        </p:tav>
                                        <p:tav tm="100000">
                                          <p:val>
                                            <p:strVal val="ppt_x"/>
                                          </p:val>
                                        </p:tav>
                                      </p:tavLst>
                                    </p:anim>
                                    <p:anim calcmode="lin" valueType="num">
                                      <p:cBhvr additive="base">
                                        <p:cTn id="633" dur="4500"/>
                                        <p:tgtEl>
                                          <p:spTgt spid="36"/>
                                        </p:tgtEl>
                                        <p:attrNameLst>
                                          <p:attrName>ppt_y</p:attrName>
                                        </p:attrNameLst>
                                      </p:cBhvr>
                                      <p:tavLst>
                                        <p:tav tm="0">
                                          <p:val>
                                            <p:strVal val="ppt_y"/>
                                          </p:val>
                                        </p:tav>
                                        <p:tav tm="100000">
                                          <p:val>
                                            <p:strVal val="0-ppt_h/2"/>
                                          </p:val>
                                        </p:tav>
                                      </p:tavLst>
                                    </p:anim>
                                    <p:set>
                                      <p:cBhvr>
                                        <p:cTn id="634" dur="1" fill="hold">
                                          <p:stCondLst>
                                            <p:cond delay="4499"/>
                                          </p:stCondLst>
                                        </p:cTn>
                                        <p:tgtEl>
                                          <p:spTgt spid="36"/>
                                        </p:tgtEl>
                                        <p:attrNameLst>
                                          <p:attrName>style.visibility</p:attrName>
                                        </p:attrNameLst>
                                      </p:cBhvr>
                                      <p:to>
                                        <p:strVal val="hidden"/>
                                      </p:to>
                                    </p:set>
                                  </p:childTnLst>
                                </p:cTn>
                              </p:par>
                              <p:par>
                                <p:cTn id="635" presetID="3" presetClass="exit" presetSubtype="10" fill="hold" grpId="3" nodeType="withEffect">
                                  <p:stCondLst>
                                    <p:cond delay="0"/>
                                  </p:stCondLst>
                                  <p:childTnLst>
                                    <p:animEffect transition="out" filter="blinds(horizontal)">
                                      <p:cBhvr>
                                        <p:cTn id="636" dur="6000"/>
                                        <p:tgtEl>
                                          <p:spTgt spid="36"/>
                                        </p:tgtEl>
                                      </p:cBhvr>
                                    </p:animEffect>
                                    <p:set>
                                      <p:cBhvr>
                                        <p:cTn id="637" dur="1" fill="hold">
                                          <p:stCondLst>
                                            <p:cond delay="5999"/>
                                          </p:stCondLst>
                                        </p:cTn>
                                        <p:tgtEl>
                                          <p:spTgt spid="36"/>
                                        </p:tgtEl>
                                        <p:attrNameLst>
                                          <p:attrName>style.visibility</p:attrName>
                                        </p:attrNameLst>
                                      </p:cBhvr>
                                      <p:to>
                                        <p:strVal val="hidden"/>
                                      </p:to>
                                    </p:set>
                                  </p:childTnLst>
                                </p:cTn>
                              </p:par>
                              <p:par>
                                <p:cTn id="638" presetID="2" presetClass="entr" presetSubtype="4" fill="hold" grpId="0" nodeType="withEffect">
                                  <p:stCondLst>
                                    <p:cond delay="0"/>
                                  </p:stCondLst>
                                  <p:childTnLst>
                                    <p:set>
                                      <p:cBhvr>
                                        <p:cTn id="639" dur="1" fill="hold">
                                          <p:stCondLst>
                                            <p:cond delay="0"/>
                                          </p:stCondLst>
                                        </p:cTn>
                                        <p:tgtEl>
                                          <p:spTgt spid="37"/>
                                        </p:tgtEl>
                                        <p:attrNameLst>
                                          <p:attrName>style.visibility</p:attrName>
                                        </p:attrNameLst>
                                      </p:cBhvr>
                                      <p:to>
                                        <p:strVal val="visible"/>
                                      </p:to>
                                    </p:set>
                                    <p:anim calcmode="lin" valueType="num">
                                      <p:cBhvr additive="base">
                                        <p:cTn id="640" dur="4000" fill="hold"/>
                                        <p:tgtEl>
                                          <p:spTgt spid="37"/>
                                        </p:tgtEl>
                                        <p:attrNameLst>
                                          <p:attrName>ppt_x</p:attrName>
                                        </p:attrNameLst>
                                      </p:cBhvr>
                                      <p:tavLst>
                                        <p:tav tm="0">
                                          <p:val>
                                            <p:strVal val="#ppt_x"/>
                                          </p:val>
                                        </p:tav>
                                        <p:tav tm="100000">
                                          <p:val>
                                            <p:strVal val="#ppt_x"/>
                                          </p:val>
                                        </p:tav>
                                      </p:tavLst>
                                    </p:anim>
                                    <p:anim calcmode="lin" valueType="num">
                                      <p:cBhvr additive="base">
                                        <p:cTn id="641" dur="4000" fill="hold"/>
                                        <p:tgtEl>
                                          <p:spTgt spid="37"/>
                                        </p:tgtEl>
                                        <p:attrNameLst>
                                          <p:attrName>ppt_y</p:attrName>
                                        </p:attrNameLst>
                                      </p:cBhvr>
                                      <p:tavLst>
                                        <p:tav tm="0">
                                          <p:val>
                                            <p:strVal val="1+#ppt_h/2"/>
                                          </p:val>
                                        </p:tav>
                                        <p:tav tm="100000">
                                          <p:val>
                                            <p:strVal val="#ppt_y"/>
                                          </p:val>
                                        </p:tav>
                                      </p:tavLst>
                                    </p:anim>
                                  </p:childTnLst>
                                </p:cTn>
                              </p:par>
                              <p:par>
                                <p:cTn id="642" presetID="19" presetClass="entr" presetSubtype="5" fill="hold" grpId="1" nodeType="withEffect">
                                  <p:stCondLst>
                                    <p:cond delay="0"/>
                                  </p:stCondLst>
                                  <p:childTnLst>
                                    <p:set>
                                      <p:cBhvr>
                                        <p:cTn id="643" dur="1" fill="hold">
                                          <p:stCondLst>
                                            <p:cond delay="0"/>
                                          </p:stCondLst>
                                        </p:cTn>
                                        <p:tgtEl>
                                          <p:spTgt spid="37"/>
                                        </p:tgtEl>
                                        <p:attrNameLst>
                                          <p:attrName>style.visibility</p:attrName>
                                        </p:attrNameLst>
                                      </p:cBhvr>
                                      <p:to>
                                        <p:strVal val="visible"/>
                                      </p:to>
                                    </p:set>
                                    <p:anim calcmode="lin" valueType="num">
                                      <p:cBhvr>
                                        <p:cTn id="644" dur="4000" fill="hold"/>
                                        <p:tgtEl>
                                          <p:spTgt spid="37"/>
                                        </p:tgtEl>
                                        <p:attrNameLst>
                                          <p:attrName>ppt_w</p:attrName>
                                        </p:attrNameLst>
                                      </p:cBhvr>
                                      <p:tavLst>
                                        <p:tav tm="0">
                                          <p:val>
                                            <p:strVal val="#ppt_w"/>
                                          </p:val>
                                        </p:tav>
                                        <p:tav tm="100000">
                                          <p:val>
                                            <p:strVal val="#ppt_w"/>
                                          </p:val>
                                        </p:tav>
                                      </p:tavLst>
                                    </p:anim>
                                    <p:anim calcmode="lin" valueType="num">
                                      <p:cBhvr>
                                        <p:cTn id="645" dur="4000" fill="hold"/>
                                        <p:tgtEl>
                                          <p:spTgt spid="37"/>
                                        </p:tgtEl>
                                        <p:attrNameLst>
                                          <p:attrName>ppt_h</p:attrName>
                                        </p:attrNameLst>
                                      </p:cBhvr>
                                      <p:tavLst>
                                        <p:tav tm="0" fmla="#ppt_h*sin(2.5*pi*$)">
                                          <p:val>
                                            <p:fltVal val="0"/>
                                          </p:val>
                                        </p:tav>
                                        <p:tav tm="100000">
                                          <p:val>
                                            <p:fltVal val="1"/>
                                          </p:val>
                                        </p:tav>
                                      </p:tavLst>
                                    </p:anim>
                                  </p:childTnLst>
                                </p:cTn>
                              </p:par>
                              <p:par>
                                <p:cTn id="646" presetID="2" presetClass="exit" presetSubtype="1" fill="hold" grpId="2" nodeType="withEffect">
                                  <p:stCondLst>
                                    <p:cond delay="0"/>
                                  </p:stCondLst>
                                  <p:childTnLst>
                                    <p:anim calcmode="lin" valueType="num">
                                      <p:cBhvr additive="base">
                                        <p:cTn id="647" dur="4500"/>
                                        <p:tgtEl>
                                          <p:spTgt spid="37"/>
                                        </p:tgtEl>
                                        <p:attrNameLst>
                                          <p:attrName>ppt_x</p:attrName>
                                        </p:attrNameLst>
                                      </p:cBhvr>
                                      <p:tavLst>
                                        <p:tav tm="0">
                                          <p:val>
                                            <p:strVal val="ppt_x"/>
                                          </p:val>
                                        </p:tav>
                                        <p:tav tm="100000">
                                          <p:val>
                                            <p:strVal val="ppt_x"/>
                                          </p:val>
                                        </p:tav>
                                      </p:tavLst>
                                    </p:anim>
                                    <p:anim calcmode="lin" valueType="num">
                                      <p:cBhvr additive="base">
                                        <p:cTn id="648" dur="4500"/>
                                        <p:tgtEl>
                                          <p:spTgt spid="37"/>
                                        </p:tgtEl>
                                        <p:attrNameLst>
                                          <p:attrName>ppt_y</p:attrName>
                                        </p:attrNameLst>
                                      </p:cBhvr>
                                      <p:tavLst>
                                        <p:tav tm="0">
                                          <p:val>
                                            <p:strVal val="ppt_y"/>
                                          </p:val>
                                        </p:tav>
                                        <p:tav tm="100000">
                                          <p:val>
                                            <p:strVal val="0-ppt_h/2"/>
                                          </p:val>
                                        </p:tav>
                                      </p:tavLst>
                                    </p:anim>
                                    <p:set>
                                      <p:cBhvr>
                                        <p:cTn id="649" dur="1" fill="hold">
                                          <p:stCondLst>
                                            <p:cond delay="4499"/>
                                          </p:stCondLst>
                                        </p:cTn>
                                        <p:tgtEl>
                                          <p:spTgt spid="37"/>
                                        </p:tgtEl>
                                        <p:attrNameLst>
                                          <p:attrName>style.visibility</p:attrName>
                                        </p:attrNameLst>
                                      </p:cBhvr>
                                      <p:to>
                                        <p:strVal val="hidden"/>
                                      </p:to>
                                    </p:set>
                                  </p:childTnLst>
                                </p:cTn>
                              </p:par>
                              <p:par>
                                <p:cTn id="650" presetID="3" presetClass="exit" presetSubtype="10" fill="hold" grpId="3" nodeType="withEffect">
                                  <p:stCondLst>
                                    <p:cond delay="0"/>
                                  </p:stCondLst>
                                  <p:childTnLst>
                                    <p:animEffect transition="out" filter="blinds(horizontal)">
                                      <p:cBhvr>
                                        <p:cTn id="651" dur="6000"/>
                                        <p:tgtEl>
                                          <p:spTgt spid="37"/>
                                        </p:tgtEl>
                                      </p:cBhvr>
                                    </p:animEffect>
                                    <p:set>
                                      <p:cBhvr>
                                        <p:cTn id="652" dur="1" fill="hold">
                                          <p:stCondLst>
                                            <p:cond delay="5999"/>
                                          </p:stCondLst>
                                        </p:cTn>
                                        <p:tgtEl>
                                          <p:spTgt spid="37"/>
                                        </p:tgtEl>
                                        <p:attrNameLst>
                                          <p:attrName>style.visibility</p:attrName>
                                        </p:attrNameLst>
                                      </p:cBhvr>
                                      <p:to>
                                        <p:strVal val="hidden"/>
                                      </p:to>
                                    </p:set>
                                  </p:childTnLst>
                                </p:cTn>
                              </p:par>
                              <p:par>
                                <p:cTn id="653" presetID="2" presetClass="entr" presetSubtype="4" fill="hold" grpId="0" nodeType="withEffect">
                                  <p:stCondLst>
                                    <p:cond delay="0"/>
                                  </p:stCondLst>
                                  <p:childTnLst>
                                    <p:set>
                                      <p:cBhvr>
                                        <p:cTn id="654" dur="1" fill="hold">
                                          <p:stCondLst>
                                            <p:cond delay="0"/>
                                          </p:stCondLst>
                                        </p:cTn>
                                        <p:tgtEl>
                                          <p:spTgt spid="43"/>
                                        </p:tgtEl>
                                        <p:attrNameLst>
                                          <p:attrName>style.visibility</p:attrName>
                                        </p:attrNameLst>
                                      </p:cBhvr>
                                      <p:to>
                                        <p:strVal val="visible"/>
                                      </p:to>
                                    </p:set>
                                    <p:anim calcmode="lin" valueType="num">
                                      <p:cBhvr additive="base">
                                        <p:cTn id="655" dur="4000" fill="hold"/>
                                        <p:tgtEl>
                                          <p:spTgt spid="43"/>
                                        </p:tgtEl>
                                        <p:attrNameLst>
                                          <p:attrName>ppt_x</p:attrName>
                                        </p:attrNameLst>
                                      </p:cBhvr>
                                      <p:tavLst>
                                        <p:tav tm="0">
                                          <p:val>
                                            <p:strVal val="#ppt_x"/>
                                          </p:val>
                                        </p:tav>
                                        <p:tav tm="100000">
                                          <p:val>
                                            <p:strVal val="#ppt_x"/>
                                          </p:val>
                                        </p:tav>
                                      </p:tavLst>
                                    </p:anim>
                                    <p:anim calcmode="lin" valueType="num">
                                      <p:cBhvr additive="base">
                                        <p:cTn id="656" dur="4000" fill="hold"/>
                                        <p:tgtEl>
                                          <p:spTgt spid="43"/>
                                        </p:tgtEl>
                                        <p:attrNameLst>
                                          <p:attrName>ppt_y</p:attrName>
                                        </p:attrNameLst>
                                      </p:cBhvr>
                                      <p:tavLst>
                                        <p:tav tm="0">
                                          <p:val>
                                            <p:strVal val="1+#ppt_h/2"/>
                                          </p:val>
                                        </p:tav>
                                        <p:tav tm="100000">
                                          <p:val>
                                            <p:strVal val="#ppt_y"/>
                                          </p:val>
                                        </p:tav>
                                      </p:tavLst>
                                    </p:anim>
                                  </p:childTnLst>
                                </p:cTn>
                              </p:par>
                              <p:par>
                                <p:cTn id="657" presetID="19" presetClass="entr" presetSubtype="5" fill="hold" grpId="1" nodeType="withEffect">
                                  <p:stCondLst>
                                    <p:cond delay="0"/>
                                  </p:stCondLst>
                                  <p:childTnLst>
                                    <p:set>
                                      <p:cBhvr>
                                        <p:cTn id="658" dur="1" fill="hold">
                                          <p:stCondLst>
                                            <p:cond delay="0"/>
                                          </p:stCondLst>
                                        </p:cTn>
                                        <p:tgtEl>
                                          <p:spTgt spid="43"/>
                                        </p:tgtEl>
                                        <p:attrNameLst>
                                          <p:attrName>style.visibility</p:attrName>
                                        </p:attrNameLst>
                                      </p:cBhvr>
                                      <p:to>
                                        <p:strVal val="visible"/>
                                      </p:to>
                                    </p:set>
                                    <p:anim calcmode="lin" valueType="num">
                                      <p:cBhvr>
                                        <p:cTn id="659" dur="4000" fill="hold"/>
                                        <p:tgtEl>
                                          <p:spTgt spid="43"/>
                                        </p:tgtEl>
                                        <p:attrNameLst>
                                          <p:attrName>ppt_w</p:attrName>
                                        </p:attrNameLst>
                                      </p:cBhvr>
                                      <p:tavLst>
                                        <p:tav tm="0">
                                          <p:val>
                                            <p:strVal val="#ppt_w"/>
                                          </p:val>
                                        </p:tav>
                                        <p:tav tm="100000">
                                          <p:val>
                                            <p:strVal val="#ppt_w"/>
                                          </p:val>
                                        </p:tav>
                                      </p:tavLst>
                                    </p:anim>
                                    <p:anim calcmode="lin" valueType="num">
                                      <p:cBhvr>
                                        <p:cTn id="660" dur="4000" fill="hold"/>
                                        <p:tgtEl>
                                          <p:spTgt spid="43"/>
                                        </p:tgtEl>
                                        <p:attrNameLst>
                                          <p:attrName>ppt_h</p:attrName>
                                        </p:attrNameLst>
                                      </p:cBhvr>
                                      <p:tavLst>
                                        <p:tav tm="0" fmla="#ppt_h*sin(2.5*pi*$)">
                                          <p:val>
                                            <p:fltVal val="0"/>
                                          </p:val>
                                        </p:tav>
                                        <p:tav tm="100000">
                                          <p:val>
                                            <p:fltVal val="1"/>
                                          </p:val>
                                        </p:tav>
                                      </p:tavLst>
                                    </p:anim>
                                  </p:childTnLst>
                                </p:cTn>
                              </p:par>
                              <p:par>
                                <p:cTn id="661" presetID="2" presetClass="exit" presetSubtype="1" fill="hold" grpId="2" nodeType="withEffect">
                                  <p:stCondLst>
                                    <p:cond delay="0"/>
                                  </p:stCondLst>
                                  <p:childTnLst>
                                    <p:anim calcmode="lin" valueType="num">
                                      <p:cBhvr additive="base">
                                        <p:cTn id="662" dur="4500"/>
                                        <p:tgtEl>
                                          <p:spTgt spid="43"/>
                                        </p:tgtEl>
                                        <p:attrNameLst>
                                          <p:attrName>ppt_x</p:attrName>
                                        </p:attrNameLst>
                                      </p:cBhvr>
                                      <p:tavLst>
                                        <p:tav tm="0">
                                          <p:val>
                                            <p:strVal val="ppt_x"/>
                                          </p:val>
                                        </p:tav>
                                        <p:tav tm="100000">
                                          <p:val>
                                            <p:strVal val="ppt_x"/>
                                          </p:val>
                                        </p:tav>
                                      </p:tavLst>
                                    </p:anim>
                                    <p:anim calcmode="lin" valueType="num">
                                      <p:cBhvr additive="base">
                                        <p:cTn id="663" dur="4500"/>
                                        <p:tgtEl>
                                          <p:spTgt spid="43"/>
                                        </p:tgtEl>
                                        <p:attrNameLst>
                                          <p:attrName>ppt_y</p:attrName>
                                        </p:attrNameLst>
                                      </p:cBhvr>
                                      <p:tavLst>
                                        <p:tav tm="0">
                                          <p:val>
                                            <p:strVal val="ppt_y"/>
                                          </p:val>
                                        </p:tav>
                                        <p:tav tm="100000">
                                          <p:val>
                                            <p:strVal val="0-ppt_h/2"/>
                                          </p:val>
                                        </p:tav>
                                      </p:tavLst>
                                    </p:anim>
                                    <p:set>
                                      <p:cBhvr>
                                        <p:cTn id="664" dur="1" fill="hold">
                                          <p:stCondLst>
                                            <p:cond delay="4499"/>
                                          </p:stCondLst>
                                        </p:cTn>
                                        <p:tgtEl>
                                          <p:spTgt spid="43"/>
                                        </p:tgtEl>
                                        <p:attrNameLst>
                                          <p:attrName>style.visibility</p:attrName>
                                        </p:attrNameLst>
                                      </p:cBhvr>
                                      <p:to>
                                        <p:strVal val="hidden"/>
                                      </p:to>
                                    </p:set>
                                  </p:childTnLst>
                                </p:cTn>
                              </p:par>
                              <p:par>
                                <p:cTn id="665" presetID="3" presetClass="exit" presetSubtype="10" fill="hold" grpId="3" nodeType="withEffect">
                                  <p:stCondLst>
                                    <p:cond delay="0"/>
                                  </p:stCondLst>
                                  <p:childTnLst>
                                    <p:animEffect transition="out" filter="blinds(horizontal)">
                                      <p:cBhvr>
                                        <p:cTn id="666" dur="6000"/>
                                        <p:tgtEl>
                                          <p:spTgt spid="43"/>
                                        </p:tgtEl>
                                      </p:cBhvr>
                                    </p:animEffect>
                                    <p:set>
                                      <p:cBhvr>
                                        <p:cTn id="667" dur="1" fill="hold">
                                          <p:stCondLst>
                                            <p:cond delay="5999"/>
                                          </p:stCondLst>
                                        </p:cTn>
                                        <p:tgtEl>
                                          <p:spTgt spid="43"/>
                                        </p:tgtEl>
                                        <p:attrNameLst>
                                          <p:attrName>style.visibility</p:attrName>
                                        </p:attrNameLst>
                                      </p:cBhvr>
                                      <p:to>
                                        <p:strVal val="hidden"/>
                                      </p:to>
                                    </p:set>
                                  </p:childTnLst>
                                </p:cTn>
                              </p:par>
                              <p:par>
                                <p:cTn id="668" presetID="2" presetClass="entr" presetSubtype="4" fill="hold" grpId="0" nodeType="withEffect">
                                  <p:stCondLst>
                                    <p:cond delay="0"/>
                                  </p:stCondLst>
                                  <p:childTnLst>
                                    <p:set>
                                      <p:cBhvr>
                                        <p:cTn id="669" dur="1" fill="hold">
                                          <p:stCondLst>
                                            <p:cond delay="0"/>
                                          </p:stCondLst>
                                        </p:cTn>
                                        <p:tgtEl>
                                          <p:spTgt spid="44"/>
                                        </p:tgtEl>
                                        <p:attrNameLst>
                                          <p:attrName>style.visibility</p:attrName>
                                        </p:attrNameLst>
                                      </p:cBhvr>
                                      <p:to>
                                        <p:strVal val="visible"/>
                                      </p:to>
                                    </p:set>
                                    <p:anim calcmode="lin" valueType="num">
                                      <p:cBhvr additive="base">
                                        <p:cTn id="670" dur="4000" fill="hold"/>
                                        <p:tgtEl>
                                          <p:spTgt spid="44"/>
                                        </p:tgtEl>
                                        <p:attrNameLst>
                                          <p:attrName>ppt_x</p:attrName>
                                        </p:attrNameLst>
                                      </p:cBhvr>
                                      <p:tavLst>
                                        <p:tav tm="0">
                                          <p:val>
                                            <p:strVal val="#ppt_x"/>
                                          </p:val>
                                        </p:tav>
                                        <p:tav tm="100000">
                                          <p:val>
                                            <p:strVal val="#ppt_x"/>
                                          </p:val>
                                        </p:tav>
                                      </p:tavLst>
                                    </p:anim>
                                    <p:anim calcmode="lin" valueType="num">
                                      <p:cBhvr additive="base">
                                        <p:cTn id="671" dur="4000" fill="hold"/>
                                        <p:tgtEl>
                                          <p:spTgt spid="44"/>
                                        </p:tgtEl>
                                        <p:attrNameLst>
                                          <p:attrName>ppt_y</p:attrName>
                                        </p:attrNameLst>
                                      </p:cBhvr>
                                      <p:tavLst>
                                        <p:tav tm="0">
                                          <p:val>
                                            <p:strVal val="1+#ppt_h/2"/>
                                          </p:val>
                                        </p:tav>
                                        <p:tav tm="100000">
                                          <p:val>
                                            <p:strVal val="#ppt_y"/>
                                          </p:val>
                                        </p:tav>
                                      </p:tavLst>
                                    </p:anim>
                                  </p:childTnLst>
                                </p:cTn>
                              </p:par>
                              <p:par>
                                <p:cTn id="672" presetID="19" presetClass="entr" presetSubtype="5" fill="hold" grpId="1" nodeType="withEffect">
                                  <p:stCondLst>
                                    <p:cond delay="0"/>
                                  </p:stCondLst>
                                  <p:childTnLst>
                                    <p:set>
                                      <p:cBhvr>
                                        <p:cTn id="673" dur="1" fill="hold">
                                          <p:stCondLst>
                                            <p:cond delay="0"/>
                                          </p:stCondLst>
                                        </p:cTn>
                                        <p:tgtEl>
                                          <p:spTgt spid="44"/>
                                        </p:tgtEl>
                                        <p:attrNameLst>
                                          <p:attrName>style.visibility</p:attrName>
                                        </p:attrNameLst>
                                      </p:cBhvr>
                                      <p:to>
                                        <p:strVal val="visible"/>
                                      </p:to>
                                    </p:set>
                                    <p:anim calcmode="lin" valueType="num">
                                      <p:cBhvr>
                                        <p:cTn id="674" dur="4000" fill="hold"/>
                                        <p:tgtEl>
                                          <p:spTgt spid="44"/>
                                        </p:tgtEl>
                                        <p:attrNameLst>
                                          <p:attrName>ppt_w</p:attrName>
                                        </p:attrNameLst>
                                      </p:cBhvr>
                                      <p:tavLst>
                                        <p:tav tm="0">
                                          <p:val>
                                            <p:strVal val="#ppt_w"/>
                                          </p:val>
                                        </p:tav>
                                        <p:tav tm="100000">
                                          <p:val>
                                            <p:strVal val="#ppt_w"/>
                                          </p:val>
                                        </p:tav>
                                      </p:tavLst>
                                    </p:anim>
                                    <p:anim calcmode="lin" valueType="num">
                                      <p:cBhvr>
                                        <p:cTn id="675" dur="4000" fill="hold"/>
                                        <p:tgtEl>
                                          <p:spTgt spid="44"/>
                                        </p:tgtEl>
                                        <p:attrNameLst>
                                          <p:attrName>ppt_h</p:attrName>
                                        </p:attrNameLst>
                                      </p:cBhvr>
                                      <p:tavLst>
                                        <p:tav tm="0" fmla="#ppt_h*sin(2.5*pi*$)">
                                          <p:val>
                                            <p:fltVal val="0"/>
                                          </p:val>
                                        </p:tav>
                                        <p:tav tm="100000">
                                          <p:val>
                                            <p:fltVal val="1"/>
                                          </p:val>
                                        </p:tav>
                                      </p:tavLst>
                                    </p:anim>
                                  </p:childTnLst>
                                </p:cTn>
                              </p:par>
                              <p:par>
                                <p:cTn id="676" presetID="2" presetClass="exit" presetSubtype="1" fill="hold" grpId="2" nodeType="withEffect">
                                  <p:stCondLst>
                                    <p:cond delay="0"/>
                                  </p:stCondLst>
                                  <p:childTnLst>
                                    <p:anim calcmode="lin" valueType="num">
                                      <p:cBhvr additive="base">
                                        <p:cTn id="677" dur="4500"/>
                                        <p:tgtEl>
                                          <p:spTgt spid="44"/>
                                        </p:tgtEl>
                                        <p:attrNameLst>
                                          <p:attrName>ppt_x</p:attrName>
                                        </p:attrNameLst>
                                      </p:cBhvr>
                                      <p:tavLst>
                                        <p:tav tm="0">
                                          <p:val>
                                            <p:strVal val="ppt_x"/>
                                          </p:val>
                                        </p:tav>
                                        <p:tav tm="100000">
                                          <p:val>
                                            <p:strVal val="ppt_x"/>
                                          </p:val>
                                        </p:tav>
                                      </p:tavLst>
                                    </p:anim>
                                    <p:anim calcmode="lin" valueType="num">
                                      <p:cBhvr additive="base">
                                        <p:cTn id="678" dur="4500"/>
                                        <p:tgtEl>
                                          <p:spTgt spid="44"/>
                                        </p:tgtEl>
                                        <p:attrNameLst>
                                          <p:attrName>ppt_y</p:attrName>
                                        </p:attrNameLst>
                                      </p:cBhvr>
                                      <p:tavLst>
                                        <p:tav tm="0">
                                          <p:val>
                                            <p:strVal val="ppt_y"/>
                                          </p:val>
                                        </p:tav>
                                        <p:tav tm="100000">
                                          <p:val>
                                            <p:strVal val="0-ppt_h/2"/>
                                          </p:val>
                                        </p:tav>
                                      </p:tavLst>
                                    </p:anim>
                                    <p:set>
                                      <p:cBhvr>
                                        <p:cTn id="679" dur="1" fill="hold">
                                          <p:stCondLst>
                                            <p:cond delay="4499"/>
                                          </p:stCondLst>
                                        </p:cTn>
                                        <p:tgtEl>
                                          <p:spTgt spid="44"/>
                                        </p:tgtEl>
                                        <p:attrNameLst>
                                          <p:attrName>style.visibility</p:attrName>
                                        </p:attrNameLst>
                                      </p:cBhvr>
                                      <p:to>
                                        <p:strVal val="hidden"/>
                                      </p:to>
                                    </p:set>
                                  </p:childTnLst>
                                </p:cTn>
                              </p:par>
                              <p:par>
                                <p:cTn id="680" presetID="3" presetClass="exit" presetSubtype="10" fill="hold" grpId="3" nodeType="withEffect">
                                  <p:stCondLst>
                                    <p:cond delay="0"/>
                                  </p:stCondLst>
                                  <p:childTnLst>
                                    <p:animEffect transition="out" filter="blinds(horizontal)">
                                      <p:cBhvr>
                                        <p:cTn id="681" dur="6000"/>
                                        <p:tgtEl>
                                          <p:spTgt spid="44"/>
                                        </p:tgtEl>
                                      </p:cBhvr>
                                    </p:animEffect>
                                    <p:set>
                                      <p:cBhvr>
                                        <p:cTn id="682" dur="1" fill="hold">
                                          <p:stCondLst>
                                            <p:cond delay="5999"/>
                                          </p:stCondLst>
                                        </p:cTn>
                                        <p:tgtEl>
                                          <p:spTgt spid="44"/>
                                        </p:tgtEl>
                                        <p:attrNameLst>
                                          <p:attrName>style.visibility</p:attrName>
                                        </p:attrNameLst>
                                      </p:cBhvr>
                                      <p:to>
                                        <p:strVal val="hidden"/>
                                      </p:to>
                                    </p:set>
                                  </p:childTnLst>
                                </p:cTn>
                              </p:par>
                              <p:par>
                                <p:cTn id="683" presetID="2" presetClass="entr" presetSubtype="4" fill="hold" grpId="0" nodeType="withEffect">
                                  <p:stCondLst>
                                    <p:cond delay="0"/>
                                  </p:stCondLst>
                                  <p:childTnLst>
                                    <p:set>
                                      <p:cBhvr>
                                        <p:cTn id="684" dur="1" fill="hold">
                                          <p:stCondLst>
                                            <p:cond delay="0"/>
                                          </p:stCondLst>
                                        </p:cTn>
                                        <p:tgtEl>
                                          <p:spTgt spid="4"/>
                                        </p:tgtEl>
                                        <p:attrNameLst>
                                          <p:attrName>style.visibility</p:attrName>
                                        </p:attrNameLst>
                                      </p:cBhvr>
                                      <p:to>
                                        <p:strVal val="visible"/>
                                      </p:to>
                                    </p:set>
                                    <p:anim calcmode="lin" valueType="num">
                                      <p:cBhvr additive="base">
                                        <p:cTn id="685" dur="4000" fill="hold"/>
                                        <p:tgtEl>
                                          <p:spTgt spid="4"/>
                                        </p:tgtEl>
                                        <p:attrNameLst>
                                          <p:attrName>ppt_x</p:attrName>
                                        </p:attrNameLst>
                                      </p:cBhvr>
                                      <p:tavLst>
                                        <p:tav tm="0">
                                          <p:val>
                                            <p:strVal val="#ppt_x"/>
                                          </p:val>
                                        </p:tav>
                                        <p:tav tm="100000">
                                          <p:val>
                                            <p:strVal val="#ppt_x"/>
                                          </p:val>
                                        </p:tav>
                                      </p:tavLst>
                                    </p:anim>
                                    <p:anim calcmode="lin" valueType="num">
                                      <p:cBhvr additive="base">
                                        <p:cTn id="686" dur="4000" fill="hold"/>
                                        <p:tgtEl>
                                          <p:spTgt spid="4"/>
                                        </p:tgtEl>
                                        <p:attrNameLst>
                                          <p:attrName>ppt_y</p:attrName>
                                        </p:attrNameLst>
                                      </p:cBhvr>
                                      <p:tavLst>
                                        <p:tav tm="0">
                                          <p:val>
                                            <p:strVal val="1+#ppt_h/2"/>
                                          </p:val>
                                        </p:tav>
                                        <p:tav tm="100000">
                                          <p:val>
                                            <p:strVal val="#ppt_y"/>
                                          </p:val>
                                        </p:tav>
                                      </p:tavLst>
                                    </p:anim>
                                  </p:childTnLst>
                                </p:cTn>
                              </p:par>
                              <p:par>
                                <p:cTn id="687" presetID="19" presetClass="entr" presetSubtype="5" fill="hold" grpId="1" nodeType="withEffect">
                                  <p:stCondLst>
                                    <p:cond delay="0"/>
                                  </p:stCondLst>
                                  <p:childTnLst>
                                    <p:set>
                                      <p:cBhvr>
                                        <p:cTn id="688" dur="1" fill="hold">
                                          <p:stCondLst>
                                            <p:cond delay="0"/>
                                          </p:stCondLst>
                                        </p:cTn>
                                        <p:tgtEl>
                                          <p:spTgt spid="4"/>
                                        </p:tgtEl>
                                        <p:attrNameLst>
                                          <p:attrName>style.visibility</p:attrName>
                                        </p:attrNameLst>
                                      </p:cBhvr>
                                      <p:to>
                                        <p:strVal val="visible"/>
                                      </p:to>
                                    </p:set>
                                    <p:anim calcmode="lin" valueType="num">
                                      <p:cBhvr>
                                        <p:cTn id="689" dur="4000" fill="hold"/>
                                        <p:tgtEl>
                                          <p:spTgt spid="4"/>
                                        </p:tgtEl>
                                        <p:attrNameLst>
                                          <p:attrName>ppt_w</p:attrName>
                                        </p:attrNameLst>
                                      </p:cBhvr>
                                      <p:tavLst>
                                        <p:tav tm="0">
                                          <p:val>
                                            <p:strVal val="#ppt_w"/>
                                          </p:val>
                                        </p:tav>
                                        <p:tav tm="100000">
                                          <p:val>
                                            <p:strVal val="#ppt_w"/>
                                          </p:val>
                                        </p:tav>
                                      </p:tavLst>
                                    </p:anim>
                                    <p:anim calcmode="lin" valueType="num">
                                      <p:cBhvr>
                                        <p:cTn id="690" dur="4000" fill="hold"/>
                                        <p:tgtEl>
                                          <p:spTgt spid="4"/>
                                        </p:tgtEl>
                                        <p:attrNameLst>
                                          <p:attrName>ppt_h</p:attrName>
                                        </p:attrNameLst>
                                      </p:cBhvr>
                                      <p:tavLst>
                                        <p:tav tm="0" fmla="#ppt_h*sin(2.5*pi*$)">
                                          <p:val>
                                            <p:fltVal val="0"/>
                                          </p:val>
                                        </p:tav>
                                        <p:tav tm="100000">
                                          <p:val>
                                            <p:fltVal val="1"/>
                                          </p:val>
                                        </p:tav>
                                      </p:tavLst>
                                    </p:anim>
                                  </p:childTnLst>
                                </p:cTn>
                              </p:par>
                              <p:par>
                                <p:cTn id="691" presetID="2" presetClass="exit" presetSubtype="1" fill="hold" grpId="2" nodeType="withEffect">
                                  <p:stCondLst>
                                    <p:cond delay="0"/>
                                  </p:stCondLst>
                                  <p:childTnLst>
                                    <p:anim calcmode="lin" valueType="num">
                                      <p:cBhvr additive="base">
                                        <p:cTn id="692" dur="4500"/>
                                        <p:tgtEl>
                                          <p:spTgt spid="4"/>
                                        </p:tgtEl>
                                        <p:attrNameLst>
                                          <p:attrName>ppt_x</p:attrName>
                                        </p:attrNameLst>
                                      </p:cBhvr>
                                      <p:tavLst>
                                        <p:tav tm="0">
                                          <p:val>
                                            <p:strVal val="ppt_x"/>
                                          </p:val>
                                        </p:tav>
                                        <p:tav tm="100000">
                                          <p:val>
                                            <p:strVal val="ppt_x"/>
                                          </p:val>
                                        </p:tav>
                                      </p:tavLst>
                                    </p:anim>
                                    <p:anim calcmode="lin" valueType="num">
                                      <p:cBhvr additive="base">
                                        <p:cTn id="693" dur="4500"/>
                                        <p:tgtEl>
                                          <p:spTgt spid="4"/>
                                        </p:tgtEl>
                                        <p:attrNameLst>
                                          <p:attrName>ppt_y</p:attrName>
                                        </p:attrNameLst>
                                      </p:cBhvr>
                                      <p:tavLst>
                                        <p:tav tm="0">
                                          <p:val>
                                            <p:strVal val="ppt_y"/>
                                          </p:val>
                                        </p:tav>
                                        <p:tav tm="100000">
                                          <p:val>
                                            <p:strVal val="0-ppt_h/2"/>
                                          </p:val>
                                        </p:tav>
                                      </p:tavLst>
                                    </p:anim>
                                    <p:set>
                                      <p:cBhvr>
                                        <p:cTn id="694" dur="1" fill="hold">
                                          <p:stCondLst>
                                            <p:cond delay="4499"/>
                                          </p:stCondLst>
                                        </p:cTn>
                                        <p:tgtEl>
                                          <p:spTgt spid="4"/>
                                        </p:tgtEl>
                                        <p:attrNameLst>
                                          <p:attrName>style.visibility</p:attrName>
                                        </p:attrNameLst>
                                      </p:cBhvr>
                                      <p:to>
                                        <p:strVal val="hidden"/>
                                      </p:to>
                                    </p:set>
                                  </p:childTnLst>
                                </p:cTn>
                              </p:par>
                              <p:par>
                                <p:cTn id="695" presetID="3" presetClass="exit" presetSubtype="10" fill="hold" grpId="3" nodeType="withEffect">
                                  <p:stCondLst>
                                    <p:cond delay="0"/>
                                  </p:stCondLst>
                                  <p:childTnLst>
                                    <p:animEffect transition="out" filter="blinds(horizontal)">
                                      <p:cBhvr>
                                        <p:cTn id="696" dur="6000"/>
                                        <p:tgtEl>
                                          <p:spTgt spid="4"/>
                                        </p:tgtEl>
                                      </p:cBhvr>
                                    </p:animEffect>
                                    <p:set>
                                      <p:cBhvr>
                                        <p:cTn id="697" dur="1" fill="hold">
                                          <p:stCondLst>
                                            <p:cond delay="5999"/>
                                          </p:stCondLst>
                                        </p:cTn>
                                        <p:tgtEl>
                                          <p:spTgt spid="4"/>
                                        </p:tgtEl>
                                        <p:attrNameLst>
                                          <p:attrName>style.visibility</p:attrName>
                                        </p:attrNameLst>
                                      </p:cBhvr>
                                      <p:to>
                                        <p:strVal val="hidden"/>
                                      </p:to>
                                    </p:set>
                                  </p:childTnLst>
                                </p:cTn>
                              </p:par>
                              <p:par>
                                <p:cTn id="698" presetID="2" presetClass="entr" presetSubtype="4" fill="hold" grpId="0" nodeType="withEffect">
                                  <p:stCondLst>
                                    <p:cond delay="0"/>
                                  </p:stCondLst>
                                  <p:childTnLst>
                                    <p:set>
                                      <p:cBhvr>
                                        <p:cTn id="699" dur="1" fill="hold">
                                          <p:stCondLst>
                                            <p:cond delay="0"/>
                                          </p:stCondLst>
                                        </p:cTn>
                                        <p:tgtEl>
                                          <p:spTgt spid="5"/>
                                        </p:tgtEl>
                                        <p:attrNameLst>
                                          <p:attrName>style.visibility</p:attrName>
                                        </p:attrNameLst>
                                      </p:cBhvr>
                                      <p:to>
                                        <p:strVal val="visible"/>
                                      </p:to>
                                    </p:set>
                                    <p:anim calcmode="lin" valueType="num">
                                      <p:cBhvr additive="base">
                                        <p:cTn id="700" dur="4000" fill="hold"/>
                                        <p:tgtEl>
                                          <p:spTgt spid="5"/>
                                        </p:tgtEl>
                                        <p:attrNameLst>
                                          <p:attrName>ppt_x</p:attrName>
                                        </p:attrNameLst>
                                      </p:cBhvr>
                                      <p:tavLst>
                                        <p:tav tm="0">
                                          <p:val>
                                            <p:strVal val="#ppt_x"/>
                                          </p:val>
                                        </p:tav>
                                        <p:tav tm="100000">
                                          <p:val>
                                            <p:strVal val="#ppt_x"/>
                                          </p:val>
                                        </p:tav>
                                      </p:tavLst>
                                    </p:anim>
                                    <p:anim calcmode="lin" valueType="num">
                                      <p:cBhvr additive="base">
                                        <p:cTn id="701" dur="4000" fill="hold"/>
                                        <p:tgtEl>
                                          <p:spTgt spid="5"/>
                                        </p:tgtEl>
                                        <p:attrNameLst>
                                          <p:attrName>ppt_y</p:attrName>
                                        </p:attrNameLst>
                                      </p:cBhvr>
                                      <p:tavLst>
                                        <p:tav tm="0">
                                          <p:val>
                                            <p:strVal val="1+#ppt_h/2"/>
                                          </p:val>
                                        </p:tav>
                                        <p:tav tm="100000">
                                          <p:val>
                                            <p:strVal val="#ppt_y"/>
                                          </p:val>
                                        </p:tav>
                                      </p:tavLst>
                                    </p:anim>
                                  </p:childTnLst>
                                </p:cTn>
                              </p:par>
                              <p:par>
                                <p:cTn id="702" presetID="19" presetClass="entr" presetSubtype="5" fill="hold" grpId="1" nodeType="withEffect">
                                  <p:stCondLst>
                                    <p:cond delay="0"/>
                                  </p:stCondLst>
                                  <p:childTnLst>
                                    <p:set>
                                      <p:cBhvr>
                                        <p:cTn id="703" dur="1" fill="hold">
                                          <p:stCondLst>
                                            <p:cond delay="0"/>
                                          </p:stCondLst>
                                        </p:cTn>
                                        <p:tgtEl>
                                          <p:spTgt spid="5"/>
                                        </p:tgtEl>
                                        <p:attrNameLst>
                                          <p:attrName>style.visibility</p:attrName>
                                        </p:attrNameLst>
                                      </p:cBhvr>
                                      <p:to>
                                        <p:strVal val="visible"/>
                                      </p:to>
                                    </p:set>
                                    <p:anim calcmode="lin" valueType="num">
                                      <p:cBhvr>
                                        <p:cTn id="704" dur="4000" fill="hold"/>
                                        <p:tgtEl>
                                          <p:spTgt spid="5"/>
                                        </p:tgtEl>
                                        <p:attrNameLst>
                                          <p:attrName>ppt_w</p:attrName>
                                        </p:attrNameLst>
                                      </p:cBhvr>
                                      <p:tavLst>
                                        <p:tav tm="0">
                                          <p:val>
                                            <p:strVal val="#ppt_w"/>
                                          </p:val>
                                        </p:tav>
                                        <p:tav tm="100000">
                                          <p:val>
                                            <p:strVal val="#ppt_w"/>
                                          </p:val>
                                        </p:tav>
                                      </p:tavLst>
                                    </p:anim>
                                    <p:anim calcmode="lin" valueType="num">
                                      <p:cBhvr>
                                        <p:cTn id="705" dur="4000" fill="hold"/>
                                        <p:tgtEl>
                                          <p:spTgt spid="5"/>
                                        </p:tgtEl>
                                        <p:attrNameLst>
                                          <p:attrName>ppt_h</p:attrName>
                                        </p:attrNameLst>
                                      </p:cBhvr>
                                      <p:tavLst>
                                        <p:tav tm="0" fmla="#ppt_h*sin(2.5*pi*$)">
                                          <p:val>
                                            <p:fltVal val="0"/>
                                          </p:val>
                                        </p:tav>
                                        <p:tav tm="100000">
                                          <p:val>
                                            <p:fltVal val="1"/>
                                          </p:val>
                                        </p:tav>
                                      </p:tavLst>
                                    </p:anim>
                                  </p:childTnLst>
                                </p:cTn>
                              </p:par>
                              <p:par>
                                <p:cTn id="706" presetID="2" presetClass="exit" presetSubtype="1" fill="hold" grpId="2" nodeType="withEffect">
                                  <p:stCondLst>
                                    <p:cond delay="0"/>
                                  </p:stCondLst>
                                  <p:childTnLst>
                                    <p:anim calcmode="lin" valueType="num">
                                      <p:cBhvr additive="base">
                                        <p:cTn id="707" dur="4500"/>
                                        <p:tgtEl>
                                          <p:spTgt spid="5"/>
                                        </p:tgtEl>
                                        <p:attrNameLst>
                                          <p:attrName>ppt_x</p:attrName>
                                        </p:attrNameLst>
                                      </p:cBhvr>
                                      <p:tavLst>
                                        <p:tav tm="0">
                                          <p:val>
                                            <p:strVal val="ppt_x"/>
                                          </p:val>
                                        </p:tav>
                                        <p:tav tm="100000">
                                          <p:val>
                                            <p:strVal val="ppt_x"/>
                                          </p:val>
                                        </p:tav>
                                      </p:tavLst>
                                    </p:anim>
                                    <p:anim calcmode="lin" valueType="num">
                                      <p:cBhvr additive="base">
                                        <p:cTn id="708" dur="4500"/>
                                        <p:tgtEl>
                                          <p:spTgt spid="5"/>
                                        </p:tgtEl>
                                        <p:attrNameLst>
                                          <p:attrName>ppt_y</p:attrName>
                                        </p:attrNameLst>
                                      </p:cBhvr>
                                      <p:tavLst>
                                        <p:tav tm="0">
                                          <p:val>
                                            <p:strVal val="ppt_y"/>
                                          </p:val>
                                        </p:tav>
                                        <p:tav tm="100000">
                                          <p:val>
                                            <p:strVal val="0-ppt_h/2"/>
                                          </p:val>
                                        </p:tav>
                                      </p:tavLst>
                                    </p:anim>
                                    <p:set>
                                      <p:cBhvr>
                                        <p:cTn id="709" dur="1" fill="hold">
                                          <p:stCondLst>
                                            <p:cond delay="4499"/>
                                          </p:stCondLst>
                                        </p:cTn>
                                        <p:tgtEl>
                                          <p:spTgt spid="5"/>
                                        </p:tgtEl>
                                        <p:attrNameLst>
                                          <p:attrName>style.visibility</p:attrName>
                                        </p:attrNameLst>
                                      </p:cBhvr>
                                      <p:to>
                                        <p:strVal val="hidden"/>
                                      </p:to>
                                    </p:set>
                                  </p:childTnLst>
                                </p:cTn>
                              </p:par>
                              <p:par>
                                <p:cTn id="710" presetID="3" presetClass="exit" presetSubtype="10" fill="hold" grpId="3" nodeType="withEffect">
                                  <p:stCondLst>
                                    <p:cond delay="0"/>
                                  </p:stCondLst>
                                  <p:childTnLst>
                                    <p:animEffect transition="out" filter="blinds(horizontal)">
                                      <p:cBhvr>
                                        <p:cTn id="711" dur="6000"/>
                                        <p:tgtEl>
                                          <p:spTgt spid="5"/>
                                        </p:tgtEl>
                                      </p:cBhvr>
                                    </p:animEffect>
                                    <p:set>
                                      <p:cBhvr>
                                        <p:cTn id="712" dur="1" fill="hold">
                                          <p:stCondLst>
                                            <p:cond delay="5999"/>
                                          </p:stCondLst>
                                        </p:cTn>
                                        <p:tgtEl>
                                          <p:spTgt spid="5"/>
                                        </p:tgtEl>
                                        <p:attrNameLst>
                                          <p:attrName>style.visibility</p:attrName>
                                        </p:attrNameLst>
                                      </p:cBhvr>
                                      <p:to>
                                        <p:strVal val="hidden"/>
                                      </p:to>
                                    </p:set>
                                  </p:childTnLst>
                                </p:cTn>
                              </p:par>
                              <p:par>
                                <p:cTn id="713" presetID="2" presetClass="entr" presetSubtype="4" fill="hold" grpId="0" nodeType="withEffect">
                                  <p:stCondLst>
                                    <p:cond delay="0"/>
                                  </p:stCondLst>
                                  <p:childTnLst>
                                    <p:set>
                                      <p:cBhvr>
                                        <p:cTn id="714" dur="1" fill="hold">
                                          <p:stCondLst>
                                            <p:cond delay="0"/>
                                          </p:stCondLst>
                                        </p:cTn>
                                        <p:tgtEl>
                                          <p:spTgt spid="53"/>
                                        </p:tgtEl>
                                        <p:attrNameLst>
                                          <p:attrName>style.visibility</p:attrName>
                                        </p:attrNameLst>
                                      </p:cBhvr>
                                      <p:to>
                                        <p:strVal val="visible"/>
                                      </p:to>
                                    </p:set>
                                    <p:anim calcmode="lin" valueType="num">
                                      <p:cBhvr additive="base">
                                        <p:cTn id="715" dur="4000" fill="hold"/>
                                        <p:tgtEl>
                                          <p:spTgt spid="53"/>
                                        </p:tgtEl>
                                        <p:attrNameLst>
                                          <p:attrName>ppt_x</p:attrName>
                                        </p:attrNameLst>
                                      </p:cBhvr>
                                      <p:tavLst>
                                        <p:tav tm="0">
                                          <p:val>
                                            <p:strVal val="#ppt_x"/>
                                          </p:val>
                                        </p:tav>
                                        <p:tav tm="100000">
                                          <p:val>
                                            <p:strVal val="#ppt_x"/>
                                          </p:val>
                                        </p:tav>
                                      </p:tavLst>
                                    </p:anim>
                                    <p:anim calcmode="lin" valueType="num">
                                      <p:cBhvr additive="base">
                                        <p:cTn id="716" dur="4000" fill="hold"/>
                                        <p:tgtEl>
                                          <p:spTgt spid="53"/>
                                        </p:tgtEl>
                                        <p:attrNameLst>
                                          <p:attrName>ppt_y</p:attrName>
                                        </p:attrNameLst>
                                      </p:cBhvr>
                                      <p:tavLst>
                                        <p:tav tm="0">
                                          <p:val>
                                            <p:strVal val="1+#ppt_h/2"/>
                                          </p:val>
                                        </p:tav>
                                        <p:tav tm="100000">
                                          <p:val>
                                            <p:strVal val="#ppt_y"/>
                                          </p:val>
                                        </p:tav>
                                      </p:tavLst>
                                    </p:anim>
                                  </p:childTnLst>
                                </p:cTn>
                              </p:par>
                              <p:par>
                                <p:cTn id="717" presetID="19" presetClass="entr" presetSubtype="5" fill="hold" grpId="1" nodeType="withEffect">
                                  <p:stCondLst>
                                    <p:cond delay="0"/>
                                  </p:stCondLst>
                                  <p:childTnLst>
                                    <p:set>
                                      <p:cBhvr>
                                        <p:cTn id="718" dur="1" fill="hold">
                                          <p:stCondLst>
                                            <p:cond delay="0"/>
                                          </p:stCondLst>
                                        </p:cTn>
                                        <p:tgtEl>
                                          <p:spTgt spid="53"/>
                                        </p:tgtEl>
                                        <p:attrNameLst>
                                          <p:attrName>style.visibility</p:attrName>
                                        </p:attrNameLst>
                                      </p:cBhvr>
                                      <p:to>
                                        <p:strVal val="visible"/>
                                      </p:to>
                                    </p:set>
                                    <p:anim calcmode="lin" valueType="num">
                                      <p:cBhvr>
                                        <p:cTn id="719" dur="4000" fill="hold"/>
                                        <p:tgtEl>
                                          <p:spTgt spid="53"/>
                                        </p:tgtEl>
                                        <p:attrNameLst>
                                          <p:attrName>ppt_w</p:attrName>
                                        </p:attrNameLst>
                                      </p:cBhvr>
                                      <p:tavLst>
                                        <p:tav tm="0">
                                          <p:val>
                                            <p:strVal val="#ppt_w"/>
                                          </p:val>
                                        </p:tav>
                                        <p:tav tm="100000">
                                          <p:val>
                                            <p:strVal val="#ppt_w"/>
                                          </p:val>
                                        </p:tav>
                                      </p:tavLst>
                                    </p:anim>
                                    <p:anim calcmode="lin" valueType="num">
                                      <p:cBhvr>
                                        <p:cTn id="720" dur="4000" fill="hold"/>
                                        <p:tgtEl>
                                          <p:spTgt spid="53"/>
                                        </p:tgtEl>
                                        <p:attrNameLst>
                                          <p:attrName>ppt_h</p:attrName>
                                        </p:attrNameLst>
                                      </p:cBhvr>
                                      <p:tavLst>
                                        <p:tav tm="0" fmla="#ppt_h*sin(2.5*pi*$)">
                                          <p:val>
                                            <p:fltVal val="0"/>
                                          </p:val>
                                        </p:tav>
                                        <p:tav tm="100000">
                                          <p:val>
                                            <p:fltVal val="1"/>
                                          </p:val>
                                        </p:tav>
                                      </p:tavLst>
                                    </p:anim>
                                  </p:childTnLst>
                                </p:cTn>
                              </p:par>
                              <p:par>
                                <p:cTn id="721" presetID="2" presetClass="exit" presetSubtype="1" fill="hold" grpId="2" nodeType="withEffect">
                                  <p:stCondLst>
                                    <p:cond delay="0"/>
                                  </p:stCondLst>
                                  <p:childTnLst>
                                    <p:anim calcmode="lin" valueType="num">
                                      <p:cBhvr additive="base">
                                        <p:cTn id="722" dur="4500"/>
                                        <p:tgtEl>
                                          <p:spTgt spid="53"/>
                                        </p:tgtEl>
                                        <p:attrNameLst>
                                          <p:attrName>ppt_x</p:attrName>
                                        </p:attrNameLst>
                                      </p:cBhvr>
                                      <p:tavLst>
                                        <p:tav tm="0">
                                          <p:val>
                                            <p:strVal val="ppt_x"/>
                                          </p:val>
                                        </p:tav>
                                        <p:tav tm="100000">
                                          <p:val>
                                            <p:strVal val="ppt_x"/>
                                          </p:val>
                                        </p:tav>
                                      </p:tavLst>
                                    </p:anim>
                                    <p:anim calcmode="lin" valueType="num">
                                      <p:cBhvr additive="base">
                                        <p:cTn id="723" dur="4500"/>
                                        <p:tgtEl>
                                          <p:spTgt spid="53"/>
                                        </p:tgtEl>
                                        <p:attrNameLst>
                                          <p:attrName>ppt_y</p:attrName>
                                        </p:attrNameLst>
                                      </p:cBhvr>
                                      <p:tavLst>
                                        <p:tav tm="0">
                                          <p:val>
                                            <p:strVal val="ppt_y"/>
                                          </p:val>
                                        </p:tav>
                                        <p:tav tm="100000">
                                          <p:val>
                                            <p:strVal val="0-ppt_h/2"/>
                                          </p:val>
                                        </p:tav>
                                      </p:tavLst>
                                    </p:anim>
                                    <p:set>
                                      <p:cBhvr>
                                        <p:cTn id="724" dur="1" fill="hold">
                                          <p:stCondLst>
                                            <p:cond delay="4499"/>
                                          </p:stCondLst>
                                        </p:cTn>
                                        <p:tgtEl>
                                          <p:spTgt spid="53"/>
                                        </p:tgtEl>
                                        <p:attrNameLst>
                                          <p:attrName>style.visibility</p:attrName>
                                        </p:attrNameLst>
                                      </p:cBhvr>
                                      <p:to>
                                        <p:strVal val="hidden"/>
                                      </p:to>
                                    </p:set>
                                  </p:childTnLst>
                                </p:cTn>
                              </p:par>
                              <p:par>
                                <p:cTn id="725" presetID="3" presetClass="exit" presetSubtype="10" fill="hold" grpId="3" nodeType="withEffect">
                                  <p:stCondLst>
                                    <p:cond delay="0"/>
                                  </p:stCondLst>
                                  <p:childTnLst>
                                    <p:animEffect transition="out" filter="blinds(horizontal)">
                                      <p:cBhvr>
                                        <p:cTn id="726" dur="6000"/>
                                        <p:tgtEl>
                                          <p:spTgt spid="53"/>
                                        </p:tgtEl>
                                      </p:cBhvr>
                                    </p:animEffect>
                                    <p:set>
                                      <p:cBhvr>
                                        <p:cTn id="727" dur="1" fill="hold">
                                          <p:stCondLst>
                                            <p:cond delay="5999"/>
                                          </p:stCondLst>
                                        </p:cTn>
                                        <p:tgtEl>
                                          <p:spTgt spid="53"/>
                                        </p:tgtEl>
                                        <p:attrNameLst>
                                          <p:attrName>style.visibility</p:attrName>
                                        </p:attrNameLst>
                                      </p:cBhvr>
                                      <p:to>
                                        <p:strVal val="hidden"/>
                                      </p:to>
                                    </p:set>
                                  </p:childTnLst>
                                </p:cTn>
                              </p:par>
                              <p:par>
                                <p:cTn id="728" presetID="2" presetClass="entr" presetSubtype="4" fill="hold" grpId="0" nodeType="withEffect">
                                  <p:stCondLst>
                                    <p:cond delay="0"/>
                                  </p:stCondLst>
                                  <p:childTnLst>
                                    <p:set>
                                      <p:cBhvr>
                                        <p:cTn id="729" dur="1" fill="hold">
                                          <p:stCondLst>
                                            <p:cond delay="0"/>
                                          </p:stCondLst>
                                        </p:cTn>
                                        <p:tgtEl>
                                          <p:spTgt spid="52"/>
                                        </p:tgtEl>
                                        <p:attrNameLst>
                                          <p:attrName>style.visibility</p:attrName>
                                        </p:attrNameLst>
                                      </p:cBhvr>
                                      <p:to>
                                        <p:strVal val="visible"/>
                                      </p:to>
                                    </p:set>
                                    <p:anim calcmode="lin" valueType="num">
                                      <p:cBhvr additive="base">
                                        <p:cTn id="730" dur="4000" fill="hold"/>
                                        <p:tgtEl>
                                          <p:spTgt spid="52"/>
                                        </p:tgtEl>
                                        <p:attrNameLst>
                                          <p:attrName>ppt_x</p:attrName>
                                        </p:attrNameLst>
                                      </p:cBhvr>
                                      <p:tavLst>
                                        <p:tav tm="0">
                                          <p:val>
                                            <p:strVal val="#ppt_x"/>
                                          </p:val>
                                        </p:tav>
                                        <p:tav tm="100000">
                                          <p:val>
                                            <p:strVal val="#ppt_x"/>
                                          </p:val>
                                        </p:tav>
                                      </p:tavLst>
                                    </p:anim>
                                    <p:anim calcmode="lin" valueType="num">
                                      <p:cBhvr additive="base">
                                        <p:cTn id="731" dur="4000" fill="hold"/>
                                        <p:tgtEl>
                                          <p:spTgt spid="52"/>
                                        </p:tgtEl>
                                        <p:attrNameLst>
                                          <p:attrName>ppt_y</p:attrName>
                                        </p:attrNameLst>
                                      </p:cBhvr>
                                      <p:tavLst>
                                        <p:tav tm="0">
                                          <p:val>
                                            <p:strVal val="1+#ppt_h/2"/>
                                          </p:val>
                                        </p:tav>
                                        <p:tav tm="100000">
                                          <p:val>
                                            <p:strVal val="#ppt_y"/>
                                          </p:val>
                                        </p:tav>
                                      </p:tavLst>
                                    </p:anim>
                                  </p:childTnLst>
                                </p:cTn>
                              </p:par>
                              <p:par>
                                <p:cTn id="732" presetID="19" presetClass="entr" presetSubtype="5" fill="hold" grpId="1" nodeType="withEffect">
                                  <p:stCondLst>
                                    <p:cond delay="0"/>
                                  </p:stCondLst>
                                  <p:childTnLst>
                                    <p:set>
                                      <p:cBhvr>
                                        <p:cTn id="733" dur="1" fill="hold">
                                          <p:stCondLst>
                                            <p:cond delay="0"/>
                                          </p:stCondLst>
                                        </p:cTn>
                                        <p:tgtEl>
                                          <p:spTgt spid="52"/>
                                        </p:tgtEl>
                                        <p:attrNameLst>
                                          <p:attrName>style.visibility</p:attrName>
                                        </p:attrNameLst>
                                      </p:cBhvr>
                                      <p:to>
                                        <p:strVal val="visible"/>
                                      </p:to>
                                    </p:set>
                                    <p:anim calcmode="lin" valueType="num">
                                      <p:cBhvr>
                                        <p:cTn id="734" dur="4000" fill="hold"/>
                                        <p:tgtEl>
                                          <p:spTgt spid="52"/>
                                        </p:tgtEl>
                                        <p:attrNameLst>
                                          <p:attrName>ppt_w</p:attrName>
                                        </p:attrNameLst>
                                      </p:cBhvr>
                                      <p:tavLst>
                                        <p:tav tm="0">
                                          <p:val>
                                            <p:strVal val="#ppt_w"/>
                                          </p:val>
                                        </p:tav>
                                        <p:tav tm="100000">
                                          <p:val>
                                            <p:strVal val="#ppt_w"/>
                                          </p:val>
                                        </p:tav>
                                      </p:tavLst>
                                    </p:anim>
                                    <p:anim calcmode="lin" valueType="num">
                                      <p:cBhvr>
                                        <p:cTn id="735" dur="4000" fill="hold"/>
                                        <p:tgtEl>
                                          <p:spTgt spid="52"/>
                                        </p:tgtEl>
                                        <p:attrNameLst>
                                          <p:attrName>ppt_h</p:attrName>
                                        </p:attrNameLst>
                                      </p:cBhvr>
                                      <p:tavLst>
                                        <p:tav tm="0" fmla="#ppt_h*sin(2.5*pi*$)">
                                          <p:val>
                                            <p:fltVal val="0"/>
                                          </p:val>
                                        </p:tav>
                                        <p:tav tm="100000">
                                          <p:val>
                                            <p:fltVal val="1"/>
                                          </p:val>
                                        </p:tav>
                                      </p:tavLst>
                                    </p:anim>
                                  </p:childTnLst>
                                </p:cTn>
                              </p:par>
                              <p:par>
                                <p:cTn id="736" presetID="2" presetClass="exit" presetSubtype="1" fill="hold" grpId="2" nodeType="withEffect">
                                  <p:stCondLst>
                                    <p:cond delay="0"/>
                                  </p:stCondLst>
                                  <p:childTnLst>
                                    <p:anim calcmode="lin" valueType="num">
                                      <p:cBhvr additive="base">
                                        <p:cTn id="737" dur="4500"/>
                                        <p:tgtEl>
                                          <p:spTgt spid="52"/>
                                        </p:tgtEl>
                                        <p:attrNameLst>
                                          <p:attrName>ppt_x</p:attrName>
                                        </p:attrNameLst>
                                      </p:cBhvr>
                                      <p:tavLst>
                                        <p:tav tm="0">
                                          <p:val>
                                            <p:strVal val="ppt_x"/>
                                          </p:val>
                                        </p:tav>
                                        <p:tav tm="100000">
                                          <p:val>
                                            <p:strVal val="ppt_x"/>
                                          </p:val>
                                        </p:tav>
                                      </p:tavLst>
                                    </p:anim>
                                    <p:anim calcmode="lin" valueType="num">
                                      <p:cBhvr additive="base">
                                        <p:cTn id="738" dur="4500"/>
                                        <p:tgtEl>
                                          <p:spTgt spid="52"/>
                                        </p:tgtEl>
                                        <p:attrNameLst>
                                          <p:attrName>ppt_y</p:attrName>
                                        </p:attrNameLst>
                                      </p:cBhvr>
                                      <p:tavLst>
                                        <p:tav tm="0">
                                          <p:val>
                                            <p:strVal val="ppt_y"/>
                                          </p:val>
                                        </p:tav>
                                        <p:tav tm="100000">
                                          <p:val>
                                            <p:strVal val="0-ppt_h/2"/>
                                          </p:val>
                                        </p:tav>
                                      </p:tavLst>
                                    </p:anim>
                                    <p:set>
                                      <p:cBhvr>
                                        <p:cTn id="739" dur="1" fill="hold">
                                          <p:stCondLst>
                                            <p:cond delay="4499"/>
                                          </p:stCondLst>
                                        </p:cTn>
                                        <p:tgtEl>
                                          <p:spTgt spid="52"/>
                                        </p:tgtEl>
                                        <p:attrNameLst>
                                          <p:attrName>style.visibility</p:attrName>
                                        </p:attrNameLst>
                                      </p:cBhvr>
                                      <p:to>
                                        <p:strVal val="hidden"/>
                                      </p:to>
                                    </p:set>
                                  </p:childTnLst>
                                </p:cTn>
                              </p:par>
                              <p:par>
                                <p:cTn id="740" presetID="3" presetClass="exit" presetSubtype="10" fill="hold" grpId="3" nodeType="withEffect">
                                  <p:stCondLst>
                                    <p:cond delay="0"/>
                                  </p:stCondLst>
                                  <p:childTnLst>
                                    <p:animEffect transition="out" filter="blinds(horizontal)">
                                      <p:cBhvr>
                                        <p:cTn id="741" dur="6000"/>
                                        <p:tgtEl>
                                          <p:spTgt spid="52"/>
                                        </p:tgtEl>
                                      </p:cBhvr>
                                    </p:animEffect>
                                    <p:set>
                                      <p:cBhvr>
                                        <p:cTn id="742" dur="1" fill="hold">
                                          <p:stCondLst>
                                            <p:cond delay="5999"/>
                                          </p:stCondLst>
                                        </p:cTn>
                                        <p:tgtEl>
                                          <p:spTgt spid="52"/>
                                        </p:tgtEl>
                                        <p:attrNameLst>
                                          <p:attrName>style.visibility</p:attrName>
                                        </p:attrNameLst>
                                      </p:cBhvr>
                                      <p:to>
                                        <p:strVal val="hidden"/>
                                      </p:to>
                                    </p:set>
                                  </p:childTnLst>
                                </p:cTn>
                              </p:par>
                              <p:par>
                                <p:cTn id="743" presetID="2" presetClass="entr" presetSubtype="4" fill="hold" grpId="0" nodeType="withEffect">
                                  <p:stCondLst>
                                    <p:cond delay="0"/>
                                  </p:stCondLst>
                                  <p:childTnLst>
                                    <p:set>
                                      <p:cBhvr>
                                        <p:cTn id="744" dur="1" fill="hold">
                                          <p:stCondLst>
                                            <p:cond delay="0"/>
                                          </p:stCondLst>
                                        </p:cTn>
                                        <p:tgtEl>
                                          <p:spTgt spid="54"/>
                                        </p:tgtEl>
                                        <p:attrNameLst>
                                          <p:attrName>style.visibility</p:attrName>
                                        </p:attrNameLst>
                                      </p:cBhvr>
                                      <p:to>
                                        <p:strVal val="visible"/>
                                      </p:to>
                                    </p:set>
                                    <p:anim calcmode="lin" valueType="num">
                                      <p:cBhvr additive="base">
                                        <p:cTn id="745" dur="4000" fill="hold"/>
                                        <p:tgtEl>
                                          <p:spTgt spid="54"/>
                                        </p:tgtEl>
                                        <p:attrNameLst>
                                          <p:attrName>ppt_x</p:attrName>
                                        </p:attrNameLst>
                                      </p:cBhvr>
                                      <p:tavLst>
                                        <p:tav tm="0">
                                          <p:val>
                                            <p:strVal val="#ppt_x"/>
                                          </p:val>
                                        </p:tav>
                                        <p:tav tm="100000">
                                          <p:val>
                                            <p:strVal val="#ppt_x"/>
                                          </p:val>
                                        </p:tav>
                                      </p:tavLst>
                                    </p:anim>
                                    <p:anim calcmode="lin" valueType="num">
                                      <p:cBhvr additive="base">
                                        <p:cTn id="746" dur="4000" fill="hold"/>
                                        <p:tgtEl>
                                          <p:spTgt spid="54"/>
                                        </p:tgtEl>
                                        <p:attrNameLst>
                                          <p:attrName>ppt_y</p:attrName>
                                        </p:attrNameLst>
                                      </p:cBhvr>
                                      <p:tavLst>
                                        <p:tav tm="0">
                                          <p:val>
                                            <p:strVal val="1+#ppt_h/2"/>
                                          </p:val>
                                        </p:tav>
                                        <p:tav tm="100000">
                                          <p:val>
                                            <p:strVal val="#ppt_y"/>
                                          </p:val>
                                        </p:tav>
                                      </p:tavLst>
                                    </p:anim>
                                  </p:childTnLst>
                                </p:cTn>
                              </p:par>
                              <p:par>
                                <p:cTn id="747" presetID="19" presetClass="entr" presetSubtype="5" fill="hold" grpId="1" nodeType="withEffect">
                                  <p:stCondLst>
                                    <p:cond delay="0"/>
                                  </p:stCondLst>
                                  <p:childTnLst>
                                    <p:set>
                                      <p:cBhvr>
                                        <p:cTn id="748" dur="1" fill="hold">
                                          <p:stCondLst>
                                            <p:cond delay="0"/>
                                          </p:stCondLst>
                                        </p:cTn>
                                        <p:tgtEl>
                                          <p:spTgt spid="54"/>
                                        </p:tgtEl>
                                        <p:attrNameLst>
                                          <p:attrName>style.visibility</p:attrName>
                                        </p:attrNameLst>
                                      </p:cBhvr>
                                      <p:to>
                                        <p:strVal val="visible"/>
                                      </p:to>
                                    </p:set>
                                    <p:anim calcmode="lin" valueType="num">
                                      <p:cBhvr>
                                        <p:cTn id="749" dur="4000" fill="hold"/>
                                        <p:tgtEl>
                                          <p:spTgt spid="54"/>
                                        </p:tgtEl>
                                        <p:attrNameLst>
                                          <p:attrName>ppt_w</p:attrName>
                                        </p:attrNameLst>
                                      </p:cBhvr>
                                      <p:tavLst>
                                        <p:tav tm="0">
                                          <p:val>
                                            <p:strVal val="#ppt_w"/>
                                          </p:val>
                                        </p:tav>
                                        <p:tav tm="100000">
                                          <p:val>
                                            <p:strVal val="#ppt_w"/>
                                          </p:val>
                                        </p:tav>
                                      </p:tavLst>
                                    </p:anim>
                                    <p:anim calcmode="lin" valueType="num">
                                      <p:cBhvr>
                                        <p:cTn id="750" dur="4000" fill="hold"/>
                                        <p:tgtEl>
                                          <p:spTgt spid="54"/>
                                        </p:tgtEl>
                                        <p:attrNameLst>
                                          <p:attrName>ppt_h</p:attrName>
                                        </p:attrNameLst>
                                      </p:cBhvr>
                                      <p:tavLst>
                                        <p:tav tm="0" fmla="#ppt_h*sin(2.5*pi*$)">
                                          <p:val>
                                            <p:fltVal val="0"/>
                                          </p:val>
                                        </p:tav>
                                        <p:tav tm="100000">
                                          <p:val>
                                            <p:fltVal val="1"/>
                                          </p:val>
                                        </p:tav>
                                      </p:tavLst>
                                    </p:anim>
                                  </p:childTnLst>
                                </p:cTn>
                              </p:par>
                              <p:par>
                                <p:cTn id="751" presetID="2" presetClass="exit" presetSubtype="1" fill="hold" grpId="2" nodeType="withEffect">
                                  <p:stCondLst>
                                    <p:cond delay="0"/>
                                  </p:stCondLst>
                                  <p:childTnLst>
                                    <p:anim calcmode="lin" valueType="num">
                                      <p:cBhvr additive="base">
                                        <p:cTn id="752" dur="4500"/>
                                        <p:tgtEl>
                                          <p:spTgt spid="54"/>
                                        </p:tgtEl>
                                        <p:attrNameLst>
                                          <p:attrName>ppt_x</p:attrName>
                                        </p:attrNameLst>
                                      </p:cBhvr>
                                      <p:tavLst>
                                        <p:tav tm="0">
                                          <p:val>
                                            <p:strVal val="ppt_x"/>
                                          </p:val>
                                        </p:tav>
                                        <p:tav tm="100000">
                                          <p:val>
                                            <p:strVal val="ppt_x"/>
                                          </p:val>
                                        </p:tav>
                                      </p:tavLst>
                                    </p:anim>
                                    <p:anim calcmode="lin" valueType="num">
                                      <p:cBhvr additive="base">
                                        <p:cTn id="753" dur="4500"/>
                                        <p:tgtEl>
                                          <p:spTgt spid="54"/>
                                        </p:tgtEl>
                                        <p:attrNameLst>
                                          <p:attrName>ppt_y</p:attrName>
                                        </p:attrNameLst>
                                      </p:cBhvr>
                                      <p:tavLst>
                                        <p:tav tm="0">
                                          <p:val>
                                            <p:strVal val="ppt_y"/>
                                          </p:val>
                                        </p:tav>
                                        <p:tav tm="100000">
                                          <p:val>
                                            <p:strVal val="0-ppt_h/2"/>
                                          </p:val>
                                        </p:tav>
                                      </p:tavLst>
                                    </p:anim>
                                    <p:set>
                                      <p:cBhvr>
                                        <p:cTn id="754" dur="1" fill="hold">
                                          <p:stCondLst>
                                            <p:cond delay="4499"/>
                                          </p:stCondLst>
                                        </p:cTn>
                                        <p:tgtEl>
                                          <p:spTgt spid="54"/>
                                        </p:tgtEl>
                                        <p:attrNameLst>
                                          <p:attrName>style.visibility</p:attrName>
                                        </p:attrNameLst>
                                      </p:cBhvr>
                                      <p:to>
                                        <p:strVal val="hidden"/>
                                      </p:to>
                                    </p:set>
                                  </p:childTnLst>
                                </p:cTn>
                              </p:par>
                              <p:par>
                                <p:cTn id="755" presetID="3" presetClass="exit" presetSubtype="10" fill="hold" grpId="3" nodeType="withEffect">
                                  <p:stCondLst>
                                    <p:cond delay="0"/>
                                  </p:stCondLst>
                                  <p:childTnLst>
                                    <p:animEffect transition="out" filter="blinds(horizontal)">
                                      <p:cBhvr>
                                        <p:cTn id="756" dur="6000"/>
                                        <p:tgtEl>
                                          <p:spTgt spid="54"/>
                                        </p:tgtEl>
                                      </p:cBhvr>
                                    </p:animEffect>
                                    <p:set>
                                      <p:cBhvr>
                                        <p:cTn id="757" dur="1" fill="hold">
                                          <p:stCondLst>
                                            <p:cond delay="5999"/>
                                          </p:stCondLst>
                                        </p:cTn>
                                        <p:tgtEl>
                                          <p:spTgt spid="54"/>
                                        </p:tgtEl>
                                        <p:attrNameLst>
                                          <p:attrName>style.visibility</p:attrName>
                                        </p:attrNameLst>
                                      </p:cBhvr>
                                      <p:to>
                                        <p:strVal val="hidden"/>
                                      </p:to>
                                    </p:set>
                                  </p:childTnLst>
                                </p:cTn>
                              </p:par>
                              <p:par>
                                <p:cTn id="758" presetID="2" presetClass="entr" presetSubtype="4" fill="hold" grpId="0" nodeType="withEffect">
                                  <p:stCondLst>
                                    <p:cond delay="0"/>
                                  </p:stCondLst>
                                  <p:childTnLst>
                                    <p:set>
                                      <p:cBhvr>
                                        <p:cTn id="759" dur="1" fill="hold">
                                          <p:stCondLst>
                                            <p:cond delay="0"/>
                                          </p:stCondLst>
                                        </p:cTn>
                                        <p:tgtEl>
                                          <p:spTgt spid="60"/>
                                        </p:tgtEl>
                                        <p:attrNameLst>
                                          <p:attrName>style.visibility</p:attrName>
                                        </p:attrNameLst>
                                      </p:cBhvr>
                                      <p:to>
                                        <p:strVal val="visible"/>
                                      </p:to>
                                    </p:set>
                                    <p:anim calcmode="lin" valueType="num">
                                      <p:cBhvr additive="base">
                                        <p:cTn id="760" dur="4000" fill="hold"/>
                                        <p:tgtEl>
                                          <p:spTgt spid="60"/>
                                        </p:tgtEl>
                                        <p:attrNameLst>
                                          <p:attrName>ppt_x</p:attrName>
                                        </p:attrNameLst>
                                      </p:cBhvr>
                                      <p:tavLst>
                                        <p:tav tm="0">
                                          <p:val>
                                            <p:strVal val="#ppt_x"/>
                                          </p:val>
                                        </p:tav>
                                        <p:tav tm="100000">
                                          <p:val>
                                            <p:strVal val="#ppt_x"/>
                                          </p:val>
                                        </p:tav>
                                      </p:tavLst>
                                    </p:anim>
                                    <p:anim calcmode="lin" valueType="num">
                                      <p:cBhvr additive="base">
                                        <p:cTn id="761" dur="4000" fill="hold"/>
                                        <p:tgtEl>
                                          <p:spTgt spid="60"/>
                                        </p:tgtEl>
                                        <p:attrNameLst>
                                          <p:attrName>ppt_y</p:attrName>
                                        </p:attrNameLst>
                                      </p:cBhvr>
                                      <p:tavLst>
                                        <p:tav tm="0">
                                          <p:val>
                                            <p:strVal val="1+#ppt_h/2"/>
                                          </p:val>
                                        </p:tav>
                                        <p:tav tm="100000">
                                          <p:val>
                                            <p:strVal val="#ppt_y"/>
                                          </p:val>
                                        </p:tav>
                                      </p:tavLst>
                                    </p:anim>
                                  </p:childTnLst>
                                </p:cTn>
                              </p:par>
                              <p:par>
                                <p:cTn id="762" presetID="19" presetClass="entr" presetSubtype="5" fill="hold" grpId="1" nodeType="withEffect">
                                  <p:stCondLst>
                                    <p:cond delay="0"/>
                                  </p:stCondLst>
                                  <p:childTnLst>
                                    <p:set>
                                      <p:cBhvr>
                                        <p:cTn id="763" dur="1" fill="hold">
                                          <p:stCondLst>
                                            <p:cond delay="0"/>
                                          </p:stCondLst>
                                        </p:cTn>
                                        <p:tgtEl>
                                          <p:spTgt spid="60"/>
                                        </p:tgtEl>
                                        <p:attrNameLst>
                                          <p:attrName>style.visibility</p:attrName>
                                        </p:attrNameLst>
                                      </p:cBhvr>
                                      <p:to>
                                        <p:strVal val="visible"/>
                                      </p:to>
                                    </p:set>
                                    <p:anim calcmode="lin" valueType="num">
                                      <p:cBhvr>
                                        <p:cTn id="764" dur="4000" fill="hold"/>
                                        <p:tgtEl>
                                          <p:spTgt spid="60"/>
                                        </p:tgtEl>
                                        <p:attrNameLst>
                                          <p:attrName>ppt_w</p:attrName>
                                        </p:attrNameLst>
                                      </p:cBhvr>
                                      <p:tavLst>
                                        <p:tav tm="0">
                                          <p:val>
                                            <p:strVal val="#ppt_w"/>
                                          </p:val>
                                        </p:tav>
                                        <p:tav tm="100000">
                                          <p:val>
                                            <p:strVal val="#ppt_w"/>
                                          </p:val>
                                        </p:tav>
                                      </p:tavLst>
                                    </p:anim>
                                    <p:anim calcmode="lin" valueType="num">
                                      <p:cBhvr>
                                        <p:cTn id="765" dur="4000" fill="hold"/>
                                        <p:tgtEl>
                                          <p:spTgt spid="60"/>
                                        </p:tgtEl>
                                        <p:attrNameLst>
                                          <p:attrName>ppt_h</p:attrName>
                                        </p:attrNameLst>
                                      </p:cBhvr>
                                      <p:tavLst>
                                        <p:tav tm="0" fmla="#ppt_h*sin(2.5*pi*$)">
                                          <p:val>
                                            <p:fltVal val="0"/>
                                          </p:val>
                                        </p:tav>
                                        <p:tav tm="100000">
                                          <p:val>
                                            <p:fltVal val="1"/>
                                          </p:val>
                                        </p:tav>
                                      </p:tavLst>
                                    </p:anim>
                                  </p:childTnLst>
                                </p:cTn>
                              </p:par>
                              <p:par>
                                <p:cTn id="766" presetID="2" presetClass="exit" presetSubtype="1" fill="hold" grpId="2" nodeType="withEffect">
                                  <p:stCondLst>
                                    <p:cond delay="0"/>
                                  </p:stCondLst>
                                  <p:childTnLst>
                                    <p:anim calcmode="lin" valueType="num">
                                      <p:cBhvr additive="base">
                                        <p:cTn id="767" dur="4500"/>
                                        <p:tgtEl>
                                          <p:spTgt spid="60"/>
                                        </p:tgtEl>
                                        <p:attrNameLst>
                                          <p:attrName>ppt_x</p:attrName>
                                        </p:attrNameLst>
                                      </p:cBhvr>
                                      <p:tavLst>
                                        <p:tav tm="0">
                                          <p:val>
                                            <p:strVal val="ppt_x"/>
                                          </p:val>
                                        </p:tav>
                                        <p:tav tm="100000">
                                          <p:val>
                                            <p:strVal val="ppt_x"/>
                                          </p:val>
                                        </p:tav>
                                      </p:tavLst>
                                    </p:anim>
                                    <p:anim calcmode="lin" valueType="num">
                                      <p:cBhvr additive="base">
                                        <p:cTn id="768" dur="4500"/>
                                        <p:tgtEl>
                                          <p:spTgt spid="60"/>
                                        </p:tgtEl>
                                        <p:attrNameLst>
                                          <p:attrName>ppt_y</p:attrName>
                                        </p:attrNameLst>
                                      </p:cBhvr>
                                      <p:tavLst>
                                        <p:tav tm="0">
                                          <p:val>
                                            <p:strVal val="ppt_y"/>
                                          </p:val>
                                        </p:tav>
                                        <p:tav tm="100000">
                                          <p:val>
                                            <p:strVal val="0-ppt_h/2"/>
                                          </p:val>
                                        </p:tav>
                                      </p:tavLst>
                                    </p:anim>
                                    <p:set>
                                      <p:cBhvr>
                                        <p:cTn id="769" dur="1" fill="hold">
                                          <p:stCondLst>
                                            <p:cond delay="4499"/>
                                          </p:stCondLst>
                                        </p:cTn>
                                        <p:tgtEl>
                                          <p:spTgt spid="60"/>
                                        </p:tgtEl>
                                        <p:attrNameLst>
                                          <p:attrName>style.visibility</p:attrName>
                                        </p:attrNameLst>
                                      </p:cBhvr>
                                      <p:to>
                                        <p:strVal val="hidden"/>
                                      </p:to>
                                    </p:set>
                                  </p:childTnLst>
                                </p:cTn>
                              </p:par>
                              <p:par>
                                <p:cTn id="770" presetID="3" presetClass="exit" presetSubtype="10" fill="hold" grpId="3" nodeType="withEffect">
                                  <p:stCondLst>
                                    <p:cond delay="0"/>
                                  </p:stCondLst>
                                  <p:childTnLst>
                                    <p:animEffect transition="out" filter="blinds(horizontal)">
                                      <p:cBhvr>
                                        <p:cTn id="771" dur="6000"/>
                                        <p:tgtEl>
                                          <p:spTgt spid="60"/>
                                        </p:tgtEl>
                                      </p:cBhvr>
                                    </p:animEffect>
                                    <p:set>
                                      <p:cBhvr>
                                        <p:cTn id="772" dur="1" fill="hold">
                                          <p:stCondLst>
                                            <p:cond delay="5999"/>
                                          </p:stCondLst>
                                        </p:cTn>
                                        <p:tgtEl>
                                          <p:spTgt spid="60"/>
                                        </p:tgtEl>
                                        <p:attrNameLst>
                                          <p:attrName>style.visibility</p:attrName>
                                        </p:attrNameLst>
                                      </p:cBhvr>
                                      <p:to>
                                        <p:strVal val="hidden"/>
                                      </p:to>
                                    </p:set>
                                  </p:childTnLst>
                                </p:cTn>
                              </p:par>
                              <p:par>
                                <p:cTn id="773" presetID="2" presetClass="entr" presetSubtype="4" fill="hold" grpId="0" nodeType="withEffect">
                                  <p:stCondLst>
                                    <p:cond delay="0"/>
                                  </p:stCondLst>
                                  <p:childTnLst>
                                    <p:set>
                                      <p:cBhvr>
                                        <p:cTn id="774" dur="1" fill="hold">
                                          <p:stCondLst>
                                            <p:cond delay="0"/>
                                          </p:stCondLst>
                                        </p:cTn>
                                        <p:tgtEl>
                                          <p:spTgt spid="59"/>
                                        </p:tgtEl>
                                        <p:attrNameLst>
                                          <p:attrName>style.visibility</p:attrName>
                                        </p:attrNameLst>
                                      </p:cBhvr>
                                      <p:to>
                                        <p:strVal val="visible"/>
                                      </p:to>
                                    </p:set>
                                    <p:anim calcmode="lin" valueType="num">
                                      <p:cBhvr additive="base">
                                        <p:cTn id="775" dur="4000" fill="hold"/>
                                        <p:tgtEl>
                                          <p:spTgt spid="59"/>
                                        </p:tgtEl>
                                        <p:attrNameLst>
                                          <p:attrName>ppt_x</p:attrName>
                                        </p:attrNameLst>
                                      </p:cBhvr>
                                      <p:tavLst>
                                        <p:tav tm="0">
                                          <p:val>
                                            <p:strVal val="#ppt_x"/>
                                          </p:val>
                                        </p:tav>
                                        <p:tav tm="100000">
                                          <p:val>
                                            <p:strVal val="#ppt_x"/>
                                          </p:val>
                                        </p:tav>
                                      </p:tavLst>
                                    </p:anim>
                                    <p:anim calcmode="lin" valueType="num">
                                      <p:cBhvr additive="base">
                                        <p:cTn id="776" dur="4000" fill="hold"/>
                                        <p:tgtEl>
                                          <p:spTgt spid="59"/>
                                        </p:tgtEl>
                                        <p:attrNameLst>
                                          <p:attrName>ppt_y</p:attrName>
                                        </p:attrNameLst>
                                      </p:cBhvr>
                                      <p:tavLst>
                                        <p:tav tm="0">
                                          <p:val>
                                            <p:strVal val="1+#ppt_h/2"/>
                                          </p:val>
                                        </p:tav>
                                        <p:tav tm="100000">
                                          <p:val>
                                            <p:strVal val="#ppt_y"/>
                                          </p:val>
                                        </p:tav>
                                      </p:tavLst>
                                    </p:anim>
                                  </p:childTnLst>
                                </p:cTn>
                              </p:par>
                              <p:par>
                                <p:cTn id="777" presetID="19" presetClass="entr" presetSubtype="5" fill="hold" grpId="1" nodeType="withEffect">
                                  <p:stCondLst>
                                    <p:cond delay="0"/>
                                  </p:stCondLst>
                                  <p:childTnLst>
                                    <p:set>
                                      <p:cBhvr>
                                        <p:cTn id="778" dur="1" fill="hold">
                                          <p:stCondLst>
                                            <p:cond delay="0"/>
                                          </p:stCondLst>
                                        </p:cTn>
                                        <p:tgtEl>
                                          <p:spTgt spid="59"/>
                                        </p:tgtEl>
                                        <p:attrNameLst>
                                          <p:attrName>style.visibility</p:attrName>
                                        </p:attrNameLst>
                                      </p:cBhvr>
                                      <p:to>
                                        <p:strVal val="visible"/>
                                      </p:to>
                                    </p:set>
                                    <p:anim calcmode="lin" valueType="num">
                                      <p:cBhvr>
                                        <p:cTn id="779" dur="4000" fill="hold"/>
                                        <p:tgtEl>
                                          <p:spTgt spid="59"/>
                                        </p:tgtEl>
                                        <p:attrNameLst>
                                          <p:attrName>ppt_w</p:attrName>
                                        </p:attrNameLst>
                                      </p:cBhvr>
                                      <p:tavLst>
                                        <p:tav tm="0">
                                          <p:val>
                                            <p:strVal val="#ppt_w"/>
                                          </p:val>
                                        </p:tav>
                                        <p:tav tm="100000">
                                          <p:val>
                                            <p:strVal val="#ppt_w"/>
                                          </p:val>
                                        </p:tav>
                                      </p:tavLst>
                                    </p:anim>
                                    <p:anim calcmode="lin" valueType="num">
                                      <p:cBhvr>
                                        <p:cTn id="780" dur="4000" fill="hold"/>
                                        <p:tgtEl>
                                          <p:spTgt spid="59"/>
                                        </p:tgtEl>
                                        <p:attrNameLst>
                                          <p:attrName>ppt_h</p:attrName>
                                        </p:attrNameLst>
                                      </p:cBhvr>
                                      <p:tavLst>
                                        <p:tav tm="0" fmla="#ppt_h*sin(2.5*pi*$)">
                                          <p:val>
                                            <p:fltVal val="0"/>
                                          </p:val>
                                        </p:tav>
                                        <p:tav tm="100000">
                                          <p:val>
                                            <p:fltVal val="1"/>
                                          </p:val>
                                        </p:tav>
                                      </p:tavLst>
                                    </p:anim>
                                  </p:childTnLst>
                                </p:cTn>
                              </p:par>
                              <p:par>
                                <p:cTn id="781" presetID="2" presetClass="exit" presetSubtype="1" fill="hold" grpId="2" nodeType="withEffect">
                                  <p:stCondLst>
                                    <p:cond delay="0"/>
                                  </p:stCondLst>
                                  <p:childTnLst>
                                    <p:anim calcmode="lin" valueType="num">
                                      <p:cBhvr additive="base">
                                        <p:cTn id="782" dur="4500"/>
                                        <p:tgtEl>
                                          <p:spTgt spid="59"/>
                                        </p:tgtEl>
                                        <p:attrNameLst>
                                          <p:attrName>ppt_x</p:attrName>
                                        </p:attrNameLst>
                                      </p:cBhvr>
                                      <p:tavLst>
                                        <p:tav tm="0">
                                          <p:val>
                                            <p:strVal val="ppt_x"/>
                                          </p:val>
                                        </p:tav>
                                        <p:tav tm="100000">
                                          <p:val>
                                            <p:strVal val="ppt_x"/>
                                          </p:val>
                                        </p:tav>
                                      </p:tavLst>
                                    </p:anim>
                                    <p:anim calcmode="lin" valueType="num">
                                      <p:cBhvr additive="base">
                                        <p:cTn id="783" dur="4500"/>
                                        <p:tgtEl>
                                          <p:spTgt spid="59"/>
                                        </p:tgtEl>
                                        <p:attrNameLst>
                                          <p:attrName>ppt_y</p:attrName>
                                        </p:attrNameLst>
                                      </p:cBhvr>
                                      <p:tavLst>
                                        <p:tav tm="0">
                                          <p:val>
                                            <p:strVal val="ppt_y"/>
                                          </p:val>
                                        </p:tav>
                                        <p:tav tm="100000">
                                          <p:val>
                                            <p:strVal val="0-ppt_h/2"/>
                                          </p:val>
                                        </p:tav>
                                      </p:tavLst>
                                    </p:anim>
                                    <p:set>
                                      <p:cBhvr>
                                        <p:cTn id="784" dur="1" fill="hold">
                                          <p:stCondLst>
                                            <p:cond delay="4499"/>
                                          </p:stCondLst>
                                        </p:cTn>
                                        <p:tgtEl>
                                          <p:spTgt spid="59"/>
                                        </p:tgtEl>
                                        <p:attrNameLst>
                                          <p:attrName>style.visibility</p:attrName>
                                        </p:attrNameLst>
                                      </p:cBhvr>
                                      <p:to>
                                        <p:strVal val="hidden"/>
                                      </p:to>
                                    </p:set>
                                  </p:childTnLst>
                                </p:cTn>
                              </p:par>
                              <p:par>
                                <p:cTn id="785" presetID="3" presetClass="exit" presetSubtype="10" fill="hold" grpId="3" nodeType="withEffect">
                                  <p:stCondLst>
                                    <p:cond delay="0"/>
                                  </p:stCondLst>
                                  <p:childTnLst>
                                    <p:animEffect transition="out" filter="blinds(horizontal)">
                                      <p:cBhvr>
                                        <p:cTn id="786" dur="6000"/>
                                        <p:tgtEl>
                                          <p:spTgt spid="59"/>
                                        </p:tgtEl>
                                      </p:cBhvr>
                                    </p:animEffect>
                                    <p:set>
                                      <p:cBhvr>
                                        <p:cTn id="787" dur="1" fill="hold">
                                          <p:stCondLst>
                                            <p:cond delay="5999"/>
                                          </p:stCondLst>
                                        </p:cTn>
                                        <p:tgtEl>
                                          <p:spTgt spid="59"/>
                                        </p:tgtEl>
                                        <p:attrNameLst>
                                          <p:attrName>style.visibility</p:attrName>
                                        </p:attrNameLst>
                                      </p:cBhvr>
                                      <p:to>
                                        <p:strVal val="hidden"/>
                                      </p:to>
                                    </p:set>
                                  </p:childTnLst>
                                </p:cTn>
                              </p:par>
                              <p:par>
                                <p:cTn id="788" presetID="2" presetClass="entr" presetSubtype="4" fill="hold" grpId="0" nodeType="withEffect">
                                  <p:stCondLst>
                                    <p:cond delay="0"/>
                                  </p:stCondLst>
                                  <p:childTnLst>
                                    <p:set>
                                      <p:cBhvr>
                                        <p:cTn id="789" dur="1" fill="hold">
                                          <p:stCondLst>
                                            <p:cond delay="0"/>
                                          </p:stCondLst>
                                        </p:cTn>
                                        <p:tgtEl>
                                          <p:spTgt spid="61"/>
                                        </p:tgtEl>
                                        <p:attrNameLst>
                                          <p:attrName>style.visibility</p:attrName>
                                        </p:attrNameLst>
                                      </p:cBhvr>
                                      <p:to>
                                        <p:strVal val="visible"/>
                                      </p:to>
                                    </p:set>
                                    <p:anim calcmode="lin" valueType="num">
                                      <p:cBhvr additive="base">
                                        <p:cTn id="790" dur="4000" fill="hold"/>
                                        <p:tgtEl>
                                          <p:spTgt spid="61"/>
                                        </p:tgtEl>
                                        <p:attrNameLst>
                                          <p:attrName>ppt_x</p:attrName>
                                        </p:attrNameLst>
                                      </p:cBhvr>
                                      <p:tavLst>
                                        <p:tav tm="0">
                                          <p:val>
                                            <p:strVal val="#ppt_x"/>
                                          </p:val>
                                        </p:tav>
                                        <p:tav tm="100000">
                                          <p:val>
                                            <p:strVal val="#ppt_x"/>
                                          </p:val>
                                        </p:tav>
                                      </p:tavLst>
                                    </p:anim>
                                    <p:anim calcmode="lin" valueType="num">
                                      <p:cBhvr additive="base">
                                        <p:cTn id="791" dur="4000" fill="hold"/>
                                        <p:tgtEl>
                                          <p:spTgt spid="61"/>
                                        </p:tgtEl>
                                        <p:attrNameLst>
                                          <p:attrName>ppt_y</p:attrName>
                                        </p:attrNameLst>
                                      </p:cBhvr>
                                      <p:tavLst>
                                        <p:tav tm="0">
                                          <p:val>
                                            <p:strVal val="1+#ppt_h/2"/>
                                          </p:val>
                                        </p:tav>
                                        <p:tav tm="100000">
                                          <p:val>
                                            <p:strVal val="#ppt_y"/>
                                          </p:val>
                                        </p:tav>
                                      </p:tavLst>
                                    </p:anim>
                                  </p:childTnLst>
                                </p:cTn>
                              </p:par>
                              <p:par>
                                <p:cTn id="792" presetID="19" presetClass="entr" presetSubtype="5" fill="hold" grpId="1" nodeType="withEffect">
                                  <p:stCondLst>
                                    <p:cond delay="0"/>
                                  </p:stCondLst>
                                  <p:childTnLst>
                                    <p:set>
                                      <p:cBhvr>
                                        <p:cTn id="793" dur="1" fill="hold">
                                          <p:stCondLst>
                                            <p:cond delay="0"/>
                                          </p:stCondLst>
                                        </p:cTn>
                                        <p:tgtEl>
                                          <p:spTgt spid="61"/>
                                        </p:tgtEl>
                                        <p:attrNameLst>
                                          <p:attrName>style.visibility</p:attrName>
                                        </p:attrNameLst>
                                      </p:cBhvr>
                                      <p:to>
                                        <p:strVal val="visible"/>
                                      </p:to>
                                    </p:set>
                                    <p:anim calcmode="lin" valueType="num">
                                      <p:cBhvr>
                                        <p:cTn id="794" dur="4000" fill="hold"/>
                                        <p:tgtEl>
                                          <p:spTgt spid="61"/>
                                        </p:tgtEl>
                                        <p:attrNameLst>
                                          <p:attrName>ppt_w</p:attrName>
                                        </p:attrNameLst>
                                      </p:cBhvr>
                                      <p:tavLst>
                                        <p:tav tm="0">
                                          <p:val>
                                            <p:strVal val="#ppt_w"/>
                                          </p:val>
                                        </p:tav>
                                        <p:tav tm="100000">
                                          <p:val>
                                            <p:strVal val="#ppt_w"/>
                                          </p:val>
                                        </p:tav>
                                      </p:tavLst>
                                    </p:anim>
                                    <p:anim calcmode="lin" valueType="num">
                                      <p:cBhvr>
                                        <p:cTn id="795" dur="4000" fill="hold"/>
                                        <p:tgtEl>
                                          <p:spTgt spid="61"/>
                                        </p:tgtEl>
                                        <p:attrNameLst>
                                          <p:attrName>ppt_h</p:attrName>
                                        </p:attrNameLst>
                                      </p:cBhvr>
                                      <p:tavLst>
                                        <p:tav tm="0" fmla="#ppt_h*sin(2.5*pi*$)">
                                          <p:val>
                                            <p:fltVal val="0"/>
                                          </p:val>
                                        </p:tav>
                                        <p:tav tm="100000">
                                          <p:val>
                                            <p:fltVal val="1"/>
                                          </p:val>
                                        </p:tav>
                                      </p:tavLst>
                                    </p:anim>
                                  </p:childTnLst>
                                </p:cTn>
                              </p:par>
                              <p:par>
                                <p:cTn id="796" presetID="2" presetClass="exit" presetSubtype="1" fill="hold" grpId="2" nodeType="withEffect">
                                  <p:stCondLst>
                                    <p:cond delay="0"/>
                                  </p:stCondLst>
                                  <p:childTnLst>
                                    <p:anim calcmode="lin" valueType="num">
                                      <p:cBhvr additive="base">
                                        <p:cTn id="797" dur="4500"/>
                                        <p:tgtEl>
                                          <p:spTgt spid="61"/>
                                        </p:tgtEl>
                                        <p:attrNameLst>
                                          <p:attrName>ppt_x</p:attrName>
                                        </p:attrNameLst>
                                      </p:cBhvr>
                                      <p:tavLst>
                                        <p:tav tm="0">
                                          <p:val>
                                            <p:strVal val="ppt_x"/>
                                          </p:val>
                                        </p:tav>
                                        <p:tav tm="100000">
                                          <p:val>
                                            <p:strVal val="ppt_x"/>
                                          </p:val>
                                        </p:tav>
                                      </p:tavLst>
                                    </p:anim>
                                    <p:anim calcmode="lin" valueType="num">
                                      <p:cBhvr additive="base">
                                        <p:cTn id="798" dur="4500"/>
                                        <p:tgtEl>
                                          <p:spTgt spid="61"/>
                                        </p:tgtEl>
                                        <p:attrNameLst>
                                          <p:attrName>ppt_y</p:attrName>
                                        </p:attrNameLst>
                                      </p:cBhvr>
                                      <p:tavLst>
                                        <p:tav tm="0">
                                          <p:val>
                                            <p:strVal val="ppt_y"/>
                                          </p:val>
                                        </p:tav>
                                        <p:tav tm="100000">
                                          <p:val>
                                            <p:strVal val="0-ppt_h/2"/>
                                          </p:val>
                                        </p:tav>
                                      </p:tavLst>
                                    </p:anim>
                                    <p:set>
                                      <p:cBhvr>
                                        <p:cTn id="799" dur="1" fill="hold">
                                          <p:stCondLst>
                                            <p:cond delay="4499"/>
                                          </p:stCondLst>
                                        </p:cTn>
                                        <p:tgtEl>
                                          <p:spTgt spid="61"/>
                                        </p:tgtEl>
                                        <p:attrNameLst>
                                          <p:attrName>style.visibility</p:attrName>
                                        </p:attrNameLst>
                                      </p:cBhvr>
                                      <p:to>
                                        <p:strVal val="hidden"/>
                                      </p:to>
                                    </p:set>
                                  </p:childTnLst>
                                </p:cTn>
                              </p:par>
                              <p:par>
                                <p:cTn id="800" presetID="3" presetClass="exit" presetSubtype="10" fill="hold" grpId="3" nodeType="withEffect">
                                  <p:stCondLst>
                                    <p:cond delay="0"/>
                                  </p:stCondLst>
                                  <p:childTnLst>
                                    <p:animEffect transition="out" filter="blinds(horizontal)">
                                      <p:cBhvr>
                                        <p:cTn id="801" dur="6000"/>
                                        <p:tgtEl>
                                          <p:spTgt spid="61"/>
                                        </p:tgtEl>
                                      </p:cBhvr>
                                    </p:animEffect>
                                    <p:set>
                                      <p:cBhvr>
                                        <p:cTn id="802" dur="1" fill="hold">
                                          <p:stCondLst>
                                            <p:cond delay="5999"/>
                                          </p:stCondLst>
                                        </p:cTn>
                                        <p:tgtEl>
                                          <p:spTgt spid="61"/>
                                        </p:tgtEl>
                                        <p:attrNameLst>
                                          <p:attrName>style.visibility</p:attrName>
                                        </p:attrNameLst>
                                      </p:cBhvr>
                                      <p:to>
                                        <p:strVal val="hidden"/>
                                      </p:to>
                                    </p:set>
                                  </p:childTnLst>
                                </p:cTn>
                              </p:par>
                              <p:par>
                                <p:cTn id="803" presetID="2" presetClass="entr" presetSubtype="4" fill="hold" grpId="0" nodeType="withEffect">
                                  <p:stCondLst>
                                    <p:cond delay="0"/>
                                  </p:stCondLst>
                                  <p:childTnLst>
                                    <p:set>
                                      <p:cBhvr>
                                        <p:cTn id="804" dur="1" fill="hold">
                                          <p:stCondLst>
                                            <p:cond delay="0"/>
                                          </p:stCondLst>
                                        </p:cTn>
                                        <p:tgtEl>
                                          <p:spTgt spid="39"/>
                                        </p:tgtEl>
                                        <p:attrNameLst>
                                          <p:attrName>style.visibility</p:attrName>
                                        </p:attrNameLst>
                                      </p:cBhvr>
                                      <p:to>
                                        <p:strVal val="visible"/>
                                      </p:to>
                                    </p:set>
                                    <p:anim calcmode="lin" valueType="num">
                                      <p:cBhvr additive="base">
                                        <p:cTn id="805" dur="4000" fill="hold"/>
                                        <p:tgtEl>
                                          <p:spTgt spid="39"/>
                                        </p:tgtEl>
                                        <p:attrNameLst>
                                          <p:attrName>ppt_x</p:attrName>
                                        </p:attrNameLst>
                                      </p:cBhvr>
                                      <p:tavLst>
                                        <p:tav tm="0">
                                          <p:val>
                                            <p:strVal val="#ppt_x"/>
                                          </p:val>
                                        </p:tav>
                                        <p:tav tm="100000">
                                          <p:val>
                                            <p:strVal val="#ppt_x"/>
                                          </p:val>
                                        </p:tav>
                                      </p:tavLst>
                                    </p:anim>
                                    <p:anim calcmode="lin" valueType="num">
                                      <p:cBhvr additive="base">
                                        <p:cTn id="806" dur="4000" fill="hold"/>
                                        <p:tgtEl>
                                          <p:spTgt spid="39"/>
                                        </p:tgtEl>
                                        <p:attrNameLst>
                                          <p:attrName>ppt_y</p:attrName>
                                        </p:attrNameLst>
                                      </p:cBhvr>
                                      <p:tavLst>
                                        <p:tav tm="0">
                                          <p:val>
                                            <p:strVal val="1+#ppt_h/2"/>
                                          </p:val>
                                        </p:tav>
                                        <p:tav tm="100000">
                                          <p:val>
                                            <p:strVal val="#ppt_y"/>
                                          </p:val>
                                        </p:tav>
                                      </p:tavLst>
                                    </p:anim>
                                  </p:childTnLst>
                                </p:cTn>
                              </p:par>
                              <p:par>
                                <p:cTn id="807" presetID="19" presetClass="entr" presetSubtype="5" fill="hold" grpId="1" nodeType="withEffect">
                                  <p:stCondLst>
                                    <p:cond delay="0"/>
                                  </p:stCondLst>
                                  <p:childTnLst>
                                    <p:set>
                                      <p:cBhvr>
                                        <p:cTn id="808" dur="1" fill="hold">
                                          <p:stCondLst>
                                            <p:cond delay="0"/>
                                          </p:stCondLst>
                                        </p:cTn>
                                        <p:tgtEl>
                                          <p:spTgt spid="39"/>
                                        </p:tgtEl>
                                        <p:attrNameLst>
                                          <p:attrName>style.visibility</p:attrName>
                                        </p:attrNameLst>
                                      </p:cBhvr>
                                      <p:to>
                                        <p:strVal val="visible"/>
                                      </p:to>
                                    </p:set>
                                    <p:anim calcmode="lin" valueType="num">
                                      <p:cBhvr>
                                        <p:cTn id="809" dur="4000" fill="hold"/>
                                        <p:tgtEl>
                                          <p:spTgt spid="39"/>
                                        </p:tgtEl>
                                        <p:attrNameLst>
                                          <p:attrName>ppt_w</p:attrName>
                                        </p:attrNameLst>
                                      </p:cBhvr>
                                      <p:tavLst>
                                        <p:tav tm="0">
                                          <p:val>
                                            <p:strVal val="#ppt_w"/>
                                          </p:val>
                                        </p:tav>
                                        <p:tav tm="100000">
                                          <p:val>
                                            <p:strVal val="#ppt_w"/>
                                          </p:val>
                                        </p:tav>
                                      </p:tavLst>
                                    </p:anim>
                                    <p:anim calcmode="lin" valueType="num">
                                      <p:cBhvr>
                                        <p:cTn id="810" dur="4000" fill="hold"/>
                                        <p:tgtEl>
                                          <p:spTgt spid="39"/>
                                        </p:tgtEl>
                                        <p:attrNameLst>
                                          <p:attrName>ppt_h</p:attrName>
                                        </p:attrNameLst>
                                      </p:cBhvr>
                                      <p:tavLst>
                                        <p:tav tm="0" fmla="#ppt_h*sin(2.5*pi*$)">
                                          <p:val>
                                            <p:fltVal val="0"/>
                                          </p:val>
                                        </p:tav>
                                        <p:tav tm="100000">
                                          <p:val>
                                            <p:fltVal val="1"/>
                                          </p:val>
                                        </p:tav>
                                      </p:tavLst>
                                    </p:anim>
                                  </p:childTnLst>
                                </p:cTn>
                              </p:par>
                              <p:par>
                                <p:cTn id="811" presetID="2" presetClass="exit" presetSubtype="1" fill="hold" grpId="2" nodeType="withEffect">
                                  <p:stCondLst>
                                    <p:cond delay="0"/>
                                  </p:stCondLst>
                                  <p:childTnLst>
                                    <p:anim calcmode="lin" valueType="num">
                                      <p:cBhvr additive="base">
                                        <p:cTn id="812" dur="4500"/>
                                        <p:tgtEl>
                                          <p:spTgt spid="39"/>
                                        </p:tgtEl>
                                        <p:attrNameLst>
                                          <p:attrName>ppt_x</p:attrName>
                                        </p:attrNameLst>
                                      </p:cBhvr>
                                      <p:tavLst>
                                        <p:tav tm="0">
                                          <p:val>
                                            <p:strVal val="ppt_x"/>
                                          </p:val>
                                        </p:tav>
                                        <p:tav tm="100000">
                                          <p:val>
                                            <p:strVal val="ppt_x"/>
                                          </p:val>
                                        </p:tav>
                                      </p:tavLst>
                                    </p:anim>
                                    <p:anim calcmode="lin" valueType="num">
                                      <p:cBhvr additive="base">
                                        <p:cTn id="813" dur="4500"/>
                                        <p:tgtEl>
                                          <p:spTgt spid="39"/>
                                        </p:tgtEl>
                                        <p:attrNameLst>
                                          <p:attrName>ppt_y</p:attrName>
                                        </p:attrNameLst>
                                      </p:cBhvr>
                                      <p:tavLst>
                                        <p:tav tm="0">
                                          <p:val>
                                            <p:strVal val="ppt_y"/>
                                          </p:val>
                                        </p:tav>
                                        <p:tav tm="100000">
                                          <p:val>
                                            <p:strVal val="0-ppt_h/2"/>
                                          </p:val>
                                        </p:tav>
                                      </p:tavLst>
                                    </p:anim>
                                    <p:set>
                                      <p:cBhvr>
                                        <p:cTn id="814" dur="1" fill="hold">
                                          <p:stCondLst>
                                            <p:cond delay="4499"/>
                                          </p:stCondLst>
                                        </p:cTn>
                                        <p:tgtEl>
                                          <p:spTgt spid="39"/>
                                        </p:tgtEl>
                                        <p:attrNameLst>
                                          <p:attrName>style.visibility</p:attrName>
                                        </p:attrNameLst>
                                      </p:cBhvr>
                                      <p:to>
                                        <p:strVal val="hidden"/>
                                      </p:to>
                                    </p:set>
                                  </p:childTnLst>
                                </p:cTn>
                              </p:par>
                              <p:par>
                                <p:cTn id="815" presetID="3" presetClass="exit" presetSubtype="10" fill="hold" grpId="3" nodeType="withEffect">
                                  <p:stCondLst>
                                    <p:cond delay="0"/>
                                  </p:stCondLst>
                                  <p:childTnLst>
                                    <p:animEffect transition="out" filter="blinds(horizontal)">
                                      <p:cBhvr>
                                        <p:cTn id="816" dur="6000"/>
                                        <p:tgtEl>
                                          <p:spTgt spid="39"/>
                                        </p:tgtEl>
                                      </p:cBhvr>
                                    </p:animEffect>
                                    <p:set>
                                      <p:cBhvr>
                                        <p:cTn id="817" dur="1" fill="hold">
                                          <p:stCondLst>
                                            <p:cond delay="5999"/>
                                          </p:stCondLst>
                                        </p:cTn>
                                        <p:tgtEl>
                                          <p:spTgt spid="39"/>
                                        </p:tgtEl>
                                        <p:attrNameLst>
                                          <p:attrName>style.visibility</p:attrName>
                                        </p:attrNameLst>
                                      </p:cBhvr>
                                      <p:to>
                                        <p:strVal val="hidden"/>
                                      </p:to>
                                    </p:set>
                                  </p:childTnLst>
                                </p:cTn>
                              </p:par>
                              <p:par>
                                <p:cTn id="818" presetID="2" presetClass="entr" presetSubtype="4" fill="hold" grpId="0" nodeType="withEffect">
                                  <p:stCondLst>
                                    <p:cond delay="0"/>
                                  </p:stCondLst>
                                  <p:childTnLst>
                                    <p:set>
                                      <p:cBhvr>
                                        <p:cTn id="819" dur="1" fill="hold">
                                          <p:stCondLst>
                                            <p:cond delay="0"/>
                                          </p:stCondLst>
                                        </p:cTn>
                                        <p:tgtEl>
                                          <p:spTgt spid="38"/>
                                        </p:tgtEl>
                                        <p:attrNameLst>
                                          <p:attrName>style.visibility</p:attrName>
                                        </p:attrNameLst>
                                      </p:cBhvr>
                                      <p:to>
                                        <p:strVal val="visible"/>
                                      </p:to>
                                    </p:set>
                                    <p:anim calcmode="lin" valueType="num">
                                      <p:cBhvr additive="base">
                                        <p:cTn id="820" dur="4000" fill="hold"/>
                                        <p:tgtEl>
                                          <p:spTgt spid="38"/>
                                        </p:tgtEl>
                                        <p:attrNameLst>
                                          <p:attrName>ppt_x</p:attrName>
                                        </p:attrNameLst>
                                      </p:cBhvr>
                                      <p:tavLst>
                                        <p:tav tm="0">
                                          <p:val>
                                            <p:strVal val="#ppt_x"/>
                                          </p:val>
                                        </p:tav>
                                        <p:tav tm="100000">
                                          <p:val>
                                            <p:strVal val="#ppt_x"/>
                                          </p:val>
                                        </p:tav>
                                      </p:tavLst>
                                    </p:anim>
                                    <p:anim calcmode="lin" valueType="num">
                                      <p:cBhvr additive="base">
                                        <p:cTn id="821" dur="4000" fill="hold"/>
                                        <p:tgtEl>
                                          <p:spTgt spid="38"/>
                                        </p:tgtEl>
                                        <p:attrNameLst>
                                          <p:attrName>ppt_y</p:attrName>
                                        </p:attrNameLst>
                                      </p:cBhvr>
                                      <p:tavLst>
                                        <p:tav tm="0">
                                          <p:val>
                                            <p:strVal val="1+#ppt_h/2"/>
                                          </p:val>
                                        </p:tav>
                                        <p:tav tm="100000">
                                          <p:val>
                                            <p:strVal val="#ppt_y"/>
                                          </p:val>
                                        </p:tav>
                                      </p:tavLst>
                                    </p:anim>
                                  </p:childTnLst>
                                </p:cTn>
                              </p:par>
                              <p:par>
                                <p:cTn id="822" presetID="19" presetClass="entr" presetSubtype="5" fill="hold" grpId="1" nodeType="withEffect">
                                  <p:stCondLst>
                                    <p:cond delay="0"/>
                                  </p:stCondLst>
                                  <p:childTnLst>
                                    <p:set>
                                      <p:cBhvr>
                                        <p:cTn id="823" dur="1" fill="hold">
                                          <p:stCondLst>
                                            <p:cond delay="0"/>
                                          </p:stCondLst>
                                        </p:cTn>
                                        <p:tgtEl>
                                          <p:spTgt spid="38"/>
                                        </p:tgtEl>
                                        <p:attrNameLst>
                                          <p:attrName>style.visibility</p:attrName>
                                        </p:attrNameLst>
                                      </p:cBhvr>
                                      <p:to>
                                        <p:strVal val="visible"/>
                                      </p:to>
                                    </p:set>
                                    <p:anim calcmode="lin" valueType="num">
                                      <p:cBhvr>
                                        <p:cTn id="824" dur="4000" fill="hold"/>
                                        <p:tgtEl>
                                          <p:spTgt spid="38"/>
                                        </p:tgtEl>
                                        <p:attrNameLst>
                                          <p:attrName>ppt_w</p:attrName>
                                        </p:attrNameLst>
                                      </p:cBhvr>
                                      <p:tavLst>
                                        <p:tav tm="0">
                                          <p:val>
                                            <p:strVal val="#ppt_w"/>
                                          </p:val>
                                        </p:tav>
                                        <p:tav tm="100000">
                                          <p:val>
                                            <p:strVal val="#ppt_w"/>
                                          </p:val>
                                        </p:tav>
                                      </p:tavLst>
                                    </p:anim>
                                    <p:anim calcmode="lin" valueType="num">
                                      <p:cBhvr>
                                        <p:cTn id="825" dur="4000" fill="hold"/>
                                        <p:tgtEl>
                                          <p:spTgt spid="38"/>
                                        </p:tgtEl>
                                        <p:attrNameLst>
                                          <p:attrName>ppt_h</p:attrName>
                                        </p:attrNameLst>
                                      </p:cBhvr>
                                      <p:tavLst>
                                        <p:tav tm="0" fmla="#ppt_h*sin(2.5*pi*$)">
                                          <p:val>
                                            <p:fltVal val="0"/>
                                          </p:val>
                                        </p:tav>
                                        <p:tav tm="100000">
                                          <p:val>
                                            <p:fltVal val="1"/>
                                          </p:val>
                                        </p:tav>
                                      </p:tavLst>
                                    </p:anim>
                                  </p:childTnLst>
                                </p:cTn>
                              </p:par>
                              <p:par>
                                <p:cTn id="826" presetID="2" presetClass="exit" presetSubtype="1" fill="hold" grpId="2" nodeType="withEffect">
                                  <p:stCondLst>
                                    <p:cond delay="0"/>
                                  </p:stCondLst>
                                  <p:childTnLst>
                                    <p:anim calcmode="lin" valueType="num">
                                      <p:cBhvr additive="base">
                                        <p:cTn id="827" dur="4500"/>
                                        <p:tgtEl>
                                          <p:spTgt spid="38"/>
                                        </p:tgtEl>
                                        <p:attrNameLst>
                                          <p:attrName>ppt_x</p:attrName>
                                        </p:attrNameLst>
                                      </p:cBhvr>
                                      <p:tavLst>
                                        <p:tav tm="0">
                                          <p:val>
                                            <p:strVal val="ppt_x"/>
                                          </p:val>
                                        </p:tav>
                                        <p:tav tm="100000">
                                          <p:val>
                                            <p:strVal val="ppt_x"/>
                                          </p:val>
                                        </p:tav>
                                      </p:tavLst>
                                    </p:anim>
                                    <p:anim calcmode="lin" valueType="num">
                                      <p:cBhvr additive="base">
                                        <p:cTn id="828" dur="4500"/>
                                        <p:tgtEl>
                                          <p:spTgt spid="38"/>
                                        </p:tgtEl>
                                        <p:attrNameLst>
                                          <p:attrName>ppt_y</p:attrName>
                                        </p:attrNameLst>
                                      </p:cBhvr>
                                      <p:tavLst>
                                        <p:tav tm="0">
                                          <p:val>
                                            <p:strVal val="ppt_y"/>
                                          </p:val>
                                        </p:tav>
                                        <p:tav tm="100000">
                                          <p:val>
                                            <p:strVal val="0-ppt_h/2"/>
                                          </p:val>
                                        </p:tav>
                                      </p:tavLst>
                                    </p:anim>
                                    <p:set>
                                      <p:cBhvr>
                                        <p:cTn id="829" dur="1" fill="hold">
                                          <p:stCondLst>
                                            <p:cond delay="4499"/>
                                          </p:stCondLst>
                                        </p:cTn>
                                        <p:tgtEl>
                                          <p:spTgt spid="38"/>
                                        </p:tgtEl>
                                        <p:attrNameLst>
                                          <p:attrName>style.visibility</p:attrName>
                                        </p:attrNameLst>
                                      </p:cBhvr>
                                      <p:to>
                                        <p:strVal val="hidden"/>
                                      </p:to>
                                    </p:set>
                                  </p:childTnLst>
                                </p:cTn>
                              </p:par>
                              <p:par>
                                <p:cTn id="830" presetID="3" presetClass="exit" presetSubtype="10" fill="hold" grpId="3" nodeType="withEffect">
                                  <p:stCondLst>
                                    <p:cond delay="0"/>
                                  </p:stCondLst>
                                  <p:childTnLst>
                                    <p:animEffect transition="out" filter="blinds(horizontal)">
                                      <p:cBhvr>
                                        <p:cTn id="831" dur="6000"/>
                                        <p:tgtEl>
                                          <p:spTgt spid="38"/>
                                        </p:tgtEl>
                                      </p:cBhvr>
                                    </p:animEffect>
                                    <p:set>
                                      <p:cBhvr>
                                        <p:cTn id="832" dur="1" fill="hold">
                                          <p:stCondLst>
                                            <p:cond delay="5999"/>
                                          </p:stCondLst>
                                        </p:cTn>
                                        <p:tgtEl>
                                          <p:spTgt spid="38"/>
                                        </p:tgtEl>
                                        <p:attrNameLst>
                                          <p:attrName>style.visibility</p:attrName>
                                        </p:attrNameLst>
                                      </p:cBhvr>
                                      <p:to>
                                        <p:strVal val="hidden"/>
                                      </p:to>
                                    </p:set>
                                  </p:childTnLst>
                                </p:cTn>
                              </p:par>
                              <p:par>
                                <p:cTn id="833" presetID="2" presetClass="entr" presetSubtype="4" fill="hold" grpId="0" nodeType="withEffect">
                                  <p:stCondLst>
                                    <p:cond delay="0"/>
                                  </p:stCondLst>
                                  <p:childTnLst>
                                    <p:set>
                                      <p:cBhvr>
                                        <p:cTn id="834" dur="1" fill="hold">
                                          <p:stCondLst>
                                            <p:cond delay="0"/>
                                          </p:stCondLst>
                                        </p:cTn>
                                        <p:tgtEl>
                                          <p:spTgt spid="40"/>
                                        </p:tgtEl>
                                        <p:attrNameLst>
                                          <p:attrName>style.visibility</p:attrName>
                                        </p:attrNameLst>
                                      </p:cBhvr>
                                      <p:to>
                                        <p:strVal val="visible"/>
                                      </p:to>
                                    </p:set>
                                    <p:anim calcmode="lin" valueType="num">
                                      <p:cBhvr additive="base">
                                        <p:cTn id="835" dur="4000" fill="hold"/>
                                        <p:tgtEl>
                                          <p:spTgt spid="40"/>
                                        </p:tgtEl>
                                        <p:attrNameLst>
                                          <p:attrName>ppt_x</p:attrName>
                                        </p:attrNameLst>
                                      </p:cBhvr>
                                      <p:tavLst>
                                        <p:tav tm="0">
                                          <p:val>
                                            <p:strVal val="#ppt_x"/>
                                          </p:val>
                                        </p:tav>
                                        <p:tav tm="100000">
                                          <p:val>
                                            <p:strVal val="#ppt_x"/>
                                          </p:val>
                                        </p:tav>
                                      </p:tavLst>
                                    </p:anim>
                                    <p:anim calcmode="lin" valueType="num">
                                      <p:cBhvr additive="base">
                                        <p:cTn id="836" dur="4000" fill="hold"/>
                                        <p:tgtEl>
                                          <p:spTgt spid="40"/>
                                        </p:tgtEl>
                                        <p:attrNameLst>
                                          <p:attrName>ppt_y</p:attrName>
                                        </p:attrNameLst>
                                      </p:cBhvr>
                                      <p:tavLst>
                                        <p:tav tm="0">
                                          <p:val>
                                            <p:strVal val="1+#ppt_h/2"/>
                                          </p:val>
                                        </p:tav>
                                        <p:tav tm="100000">
                                          <p:val>
                                            <p:strVal val="#ppt_y"/>
                                          </p:val>
                                        </p:tav>
                                      </p:tavLst>
                                    </p:anim>
                                  </p:childTnLst>
                                </p:cTn>
                              </p:par>
                              <p:par>
                                <p:cTn id="837" presetID="19" presetClass="entr" presetSubtype="5" fill="hold" grpId="1" nodeType="withEffect">
                                  <p:stCondLst>
                                    <p:cond delay="0"/>
                                  </p:stCondLst>
                                  <p:childTnLst>
                                    <p:set>
                                      <p:cBhvr>
                                        <p:cTn id="838" dur="1" fill="hold">
                                          <p:stCondLst>
                                            <p:cond delay="0"/>
                                          </p:stCondLst>
                                        </p:cTn>
                                        <p:tgtEl>
                                          <p:spTgt spid="40"/>
                                        </p:tgtEl>
                                        <p:attrNameLst>
                                          <p:attrName>style.visibility</p:attrName>
                                        </p:attrNameLst>
                                      </p:cBhvr>
                                      <p:to>
                                        <p:strVal val="visible"/>
                                      </p:to>
                                    </p:set>
                                    <p:anim calcmode="lin" valueType="num">
                                      <p:cBhvr>
                                        <p:cTn id="839" dur="4000" fill="hold"/>
                                        <p:tgtEl>
                                          <p:spTgt spid="40"/>
                                        </p:tgtEl>
                                        <p:attrNameLst>
                                          <p:attrName>ppt_w</p:attrName>
                                        </p:attrNameLst>
                                      </p:cBhvr>
                                      <p:tavLst>
                                        <p:tav tm="0">
                                          <p:val>
                                            <p:strVal val="#ppt_w"/>
                                          </p:val>
                                        </p:tav>
                                        <p:tav tm="100000">
                                          <p:val>
                                            <p:strVal val="#ppt_w"/>
                                          </p:val>
                                        </p:tav>
                                      </p:tavLst>
                                    </p:anim>
                                    <p:anim calcmode="lin" valueType="num">
                                      <p:cBhvr>
                                        <p:cTn id="840" dur="4000" fill="hold"/>
                                        <p:tgtEl>
                                          <p:spTgt spid="40"/>
                                        </p:tgtEl>
                                        <p:attrNameLst>
                                          <p:attrName>ppt_h</p:attrName>
                                        </p:attrNameLst>
                                      </p:cBhvr>
                                      <p:tavLst>
                                        <p:tav tm="0" fmla="#ppt_h*sin(2.5*pi*$)">
                                          <p:val>
                                            <p:fltVal val="0"/>
                                          </p:val>
                                        </p:tav>
                                        <p:tav tm="100000">
                                          <p:val>
                                            <p:fltVal val="1"/>
                                          </p:val>
                                        </p:tav>
                                      </p:tavLst>
                                    </p:anim>
                                  </p:childTnLst>
                                </p:cTn>
                              </p:par>
                              <p:par>
                                <p:cTn id="841" presetID="2" presetClass="exit" presetSubtype="1" fill="hold" grpId="2" nodeType="withEffect">
                                  <p:stCondLst>
                                    <p:cond delay="0"/>
                                  </p:stCondLst>
                                  <p:childTnLst>
                                    <p:anim calcmode="lin" valueType="num">
                                      <p:cBhvr additive="base">
                                        <p:cTn id="842" dur="4500"/>
                                        <p:tgtEl>
                                          <p:spTgt spid="40"/>
                                        </p:tgtEl>
                                        <p:attrNameLst>
                                          <p:attrName>ppt_x</p:attrName>
                                        </p:attrNameLst>
                                      </p:cBhvr>
                                      <p:tavLst>
                                        <p:tav tm="0">
                                          <p:val>
                                            <p:strVal val="ppt_x"/>
                                          </p:val>
                                        </p:tav>
                                        <p:tav tm="100000">
                                          <p:val>
                                            <p:strVal val="ppt_x"/>
                                          </p:val>
                                        </p:tav>
                                      </p:tavLst>
                                    </p:anim>
                                    <p:anim calcmode="lin" valueType="num">
                                      <p:cBhvr additive="base">
                                        <p:cTn id="843" dur="4500"/>
                                        <p:tgtEl>
                                          <p:spTgt spid="40"/>
                                        </p:tgtEl>
                                        <p:attrNameLst>
                                          <p:attrName>ppt_y</p:attrName>
                                        </p:attrNameLst>
                                      </p:cBhvr>
                                      <p:tavLst>
                                        <p:tav tm="0">
                                          <p:val>
                                            <p:strVal val="ppt_y"/>
                                          </p:val>
                                        </p:tav>
                                        <p:tav tm="100000">
                                          <p:val>
                                            <p:strVal val="0-ppt_h/2"/>
                                          </p:val>
                                        </p:tav>
                                      </p:tavLst>
                                    </p:anim>
                                    <p:set>
                                      <p:cBhvr>
                                        <p:cTn id="844" dur="1" fill="hold">
                                          <p:stCondLst>
                                            <p:cond delay="4499"/>
                                          </p:stCondLst>
                                        </p:cTn>
                                        <p:tgtEl>
                                          <p:spTgt spid="40"/>
                                        </p:tgtEl>
                                        <p:attrNameLst>
                                          <p:attrName>style.visibility</p:attrName>
                                        </p:attrNameLst>
                                      </p:cBhvr>
                                      <p:to>
                                        <p:strVal val="hidden"/>
                                      </p:to>
                                    </p:set>
                                  </p:childTnLst>
                                </p:cTn>
                              </p:par>
                              <p:par>
                                <p:cTn id="845" presetID="3" presetClass="exit" presetSubtype="10" fill="hold" grpId="3" nodeType="withEffect">
                                  <p:stCondLst>
                                    <p:cond delay="0"/>
                                  </p:stCondLst>
                                  <p:childTnLst>
                                    <p:animEffect transition="out" filter="blinds(horizontal)">
                                      <p:cBhvr>
                                        <p:cTn id="846" dur="6000"/>
                                        <p:tgtEl>
                                          <p:spTgt spid="40"/>
                                        </p:tgtEl>
                                      </p:cBhvr>
                                    </p:animEffect>
                                    <p:set>
                                      <p:cBhvr>
                                        <p:cTn id="847" dur="1" fill="hold">
                                          <p:stCondLst>
                                            <p:cond delay="5999"/>
                                          </p:stCondLst>
                                        </p:cTn>
                                        <p:tgtEl>
                                          <p:spTgt spid="40"/>
                                        </p:tgtEl>
                                        <p:attrNameLst>
                                          <p:attrName>style.visibility</p:attrName>
                                        </p:attrNameLst>
                                      </p:cBhvr>
                                      <p:to>
                                        <p:strVal val="hidden"/>
                                      </p:to>
                                    </p:set>
                                  </p:childTnLst>
                                </p:cTn>
                              </p:par>
                              <p:par>
                                <p:cTn id="848" presetID="2" presetClass="entr" presetSubtype="4" fill="hold" grpId="0" nodeType="withEffect">
                                  <p:stCondLst>
                                    <p:cond delay="0"/>
                                  </p:stCondLst>
                                  <p:childTnLst>
                                    <p:set>
                                      <p:cBhvr>
                                        <p:cTn id="849" dur="1" fill="hold">
                                          <p:stCondLst>
                                            <p:cond delay="0"/>
                                          </p:stCondLst>
                                        </p:cTn>
                                        <p:tgtEl>
                                          <p:spTgt spid="46"/>
                                        </p:tgtEl>
                                        <p:attrNameLst>
                                          <p:attrName>style.visibility</p:attrName>
                                        </p:attrNameLst>
                                      </p:cBhvr>
                                      <p:to>
                                        <p:strVal val="visible"/>
                                      </p:to>
                                    </p:set>
                                    <p:anim calcmode="lin" valueType="num">
                                      <p:cBhvr additive="base">
                                        <p:cTn id="850" dur="4000" fill="hold"/>
                                        <p:tgtEl>
                                          <p:spTgt spid="46"/>
                                        </p:tgtEl>
                                        <p:attrNameLst>
                                          <p:attrName>ppt_x</p:attrName>
                                        </p:attrNameLst>
                                      </p:cBhvr>
                                      <p:tavLst>
                                        <p:tav tm="0">
                                          <p:val>
                                            <p:strVal val="#ppt_x"/>
                                          </p:val>
                                        </p:tav>
                                        <p:tav tm="100000">
                                          <p:val>
                                            <p:strVal val="#ppt_x"/>
                                          </p:val>
                                        </p:tav>
                                      </p:tavLst>
                                    </p:anim>
                                    <p:anim calcmode="lin" valueType="num">
                                      <p:cBhvr additive="base">
                                        <p:cTn id="851" dur="4000" fill="hold"/>
                                        <p:tgtEl>
                                          <p:spTgt spid="46"/>
                                        </p:tgtEl>
                                        <p:attrNameLst>
                                          <p:attrName>ppt_y</p:attrName>
                                        </p:attrNameLst>
                                      </p:cBhvr>
                                      <p:tavLst>
                                        <p:tav tm="0">
                                          <p:val>
                                            <p:strVal val="1+#ppt_h/2"/>
                                          </p:val>
                                        </p:tav>
                                        <p:tav tm="100000">
                                          <p:val>
                                            <p:strVal val="#ppt_y"/>
                                          </p:val>
                                        </p:tav>
                                      </p:tavLst>
                                    </p:anim>
                                  </p:childTnLst>
                                </p:cTn>
                              </p:par>
                              <p:par>
                                <p:cTn id="852" presetID="19" presetClass="entr" presetSubtype="5" fill="hold" grpId="1" nodeType="withEffect">
                                  <p:stCondLst>
                                    <p:cond delay="0"/>
                                  </p:stCondLst>
                                  <p:childTnLst>
                                    <p:set>
                                      <p:cBhvr>
                                        <p:cTn id="853" dur="1" fill="hold">
                                          <p:stCondLst>
                                            <p:cond delay="0"/>
                                          </p:stCondLst>
                                        </p:cTn>
                                        <p:tgtEl>
                                          <p:spTgt spid="46"/>
                                        </p:tgtEl>
                                        <p:attrNameLst>
                                          <p:attrName>style.visibility</p:attrName>
                                        </p:attrNameLst>
                                      </p:cBhvr>
                                      <p:to>
                                        <p:strVal val="visible"/>
                                      </p:to>
                                    </p:set>
                                    <p:anim calcmode="lin" valueType="num">
                                      <p:cBhvr>
                                        <p:cTn id="854" dur="4000" fill="hold"/>
                                        <p:tgtEl>
                                          <p:spTgt spid="46"/>
                                        </p:tgtEl>
                                        <p:attrNameLst>
                                          <p:attrName>ppt_w</p:attrName>
                                        </p:attrNameLst>
                                      </p:cBhvr>
                                      <p:tavLst>
                                        <p:tav tm="0">
                                          <p:val>
                                            <p:strVal val="#ppt_w"/>
                                          </p:val>
                                        </p:tav>
                                        <p:tav tm="100000">
                                          <p:val>
                                            <p:strVal val="#ppt_w"/>
                                          </p:val>
                                        </p:tav>
                                      </p:tavLst>
                                    </p:anim>
                                    <p:anim calcmode="lin" valueType="num">
                                      <p:cBhvr>
                                        <p:cTn id="855" dur="4000" fill="hold"/>
                                        <p:tgtEl>
                                          <p:spTgt spid="46"/>
                                        </p:tgtEl>
                                        <p:attrNameLst>
                                          <p:attrName>ppt_h</p:attrName>
                                        </p:attrNameLst>
                                      </p:cBhvr>
                                      <p:tavLst>
                                        <p:tav tm="0" fmla="#ppt_h*sin(2.5*pi*$)">
                                          <p:val>
                                            <p:fltVal val="0"/>
                                          </p:val>
                                        </p:tav>
                                        <p:tav tm="100000">
                                          <p:val>
                                            <p:fltVal val="1"/>
                                          </p:val>
                                        </p:tav>
                                      </p:tavLst>
                                    </p:anim>
                                  </p:childTnLst>
                                </p:cTn>
                              </p:par>
                              <p:par>
                                <p:cTn id="856" presetID="2" presetClass="exit" presetSubtype="1" fill="hold" grpId="2" nodeType="withEffect">
                                  <p:stCondLst>
                                    <p:cond delay="0"/>
                                  </p:stCondLst>
                                  <p:childTnLst>
                                    <p:anim calcmode="lin" valueType="num">
                                      <p:cBhvr additive="base">
                                        <p:cTn id="857" dur="4500"/>
                                        <p:tgtEl>
                                          <p:spTgt spid="46"/>
                                        </p:tgtEl>
                                        <p:attrNameLst>
                                          <p:attrName>ppt_x</p:attrName>
                                        </p:attrNameLst>
                                      </p:cBhvr>
                                      <p:tavLst>
                                        <p:tav tm="0">
                                          <p:val>
                                            <p:strVal val="ppt_x"/>
                                          </p:val>
                                        </p:tav>
                                        <p:tav tm="100000">
                                          <p:val>
                                            <p:strVal val="ppt_x"/>
                                          </p:val>
                                        </p:tav>
                                      </p:tavLst>
                                    </p:anim>
                                    <p:anim calcmode="lin" valueType="num">
                                      <p:cBhvr additive="base">
                                        <p:cTn id="858" dur="4500"/>
                                        <p:tgtEl>
                                          <p:spTgt spid="46"/>
                                        </p:tgtEl>
                                        <p:attrNameLst>
                                          <p:attrName>ppt_y</p:attrName>
                                        </p:attrNameLst>
                                      </p:cBhvr>
                                      <p:tavLst>
                                        <p:tav tm="0">
                                          <p:val>
                                            <p:strVal val="ppt_y"/>
                                          </p:val>
                                        </p:tav>
                                        <p:tav tm="100000">
                                          <p:val>
                                            <p:strVal val="0-ppt_h/2"/>
                                          </p:val>
                                        </p:tav>
                                      </p:tavLst>
                                    </p:anim>
                                    <p:set>
                                      <p:cBhvr>
                                        <p:cTn id="859" dur="1" fill="hold">
                                          <p:stCondLst>
                                            <p:cond delay="4499"/>
                                          </p:stCondLst>
                                        </p:cTn>
                                        <p:tgtEl>
                                          <p:spTgt spid="46"/>
                                        </p:tgtEl>
                                        <p:attrNameLst>
                                          <p:attrName>style.visibility</p:attrName>
                                        </p:attrNameLst>
                                      </p:cBhvr>
                                      <p:to>
                                        <p:strVal val="hidden"/>
                                      </p:to>
                                    </p:set>
                                  </p:childTnLst>
                                </p:cTn>
                              </p:par>
                              <p:par>
                                <p:cTn id="860" presetID="3" presetClass="exit" presetSubtype="10" fill="hold" grpId="3" nodeType="withEffect">
                                  <p:stCondLst>
                                    <p:cond delay="0"/>
                                  </p:stCondLst>
                                  <p:childTnLst>
                                    <p:animEffect transition="out" filter="blinds(horizontal)">
                                      <p:cBhvr>
                                        <p:cTn id="861" dur="6000"/>
                                        <p:tgtEl>
                                          <p:spTgt spid="46"/>
                                        </p:tgtEl>
                                      </p:cBhvr>
                                    </p:animEffect>
                                    <p:set>
                                      <p:cBhvr>
                                        <p:cTn id="862" dur="1" fill="hold">
                                          <p:stCondLst>
                                            <p:cond delay="5999"/>
                                          </p:stCondLst>
                                        </p:cTn>
                                        <p:tgtEl>
                                          <p:spTgt spid="46"/>
                                        </p:tgtEl>
                                        <p:attrNameLst>
                                          <p:attrName>style.visibility</p:attrName>
                                        </p:attrNameLst>
                                      </p:cBhvr>
                                      <p:to>
                                        <p:strVal val="hidden"/>
                                      </p:to>
                                    </p:set>
                                  </p:childTnLst>
                                </p:cTn>
                              </p:par>
                              <p:par>
                                <p:cTn id="863" presetID="2" presetClass="entr" presetSubtype="4" fill="hold" grpId="0" nodeType="withEffect">
                                  <p:stCondLst>
                                    <p:cond delay="0"/>
                                  </p:stCondLst>
                                  <p:childTnLst>
                                    <p:set>
                                      <p:cBhvr>
                                        <p:cTn id="864" dur="1" fill="hold">
                                          <p:stCondLst>
                                            <p:cond delay="0"/>
                                          </p:stCondLst>
                                        </p:cTn>
                                        <p:tgtEl>
                                          <p:spTgt spid="45"/>
                                        </p:tgtEl>
                                        <p:attrNameLst>
                                          <p:attrName>style.visibility</p:attrName>
                                        </p:attrNameLst>
                                      </p:cBhvr>
                                      <p:to>
                                        <p:strVal val="visible"/>
                                      </p:to>
                                    </p:set>
                                    <p:anim calcmode="lin" valueType="num">
                                      <p:cBhvr additive="base">
                                        <p:cTn id="865" dur="4000" fill="hold"/>
                                        <p:tgtEl>
                                          <p:spTgt spid="45"/>
                                        </p:tgtEl>
                                        <p:attrNameLst>
                                          <p:attrName>ppt_x</p:attrName>
                                        </p:attrNameLst>
                                      </p:cBhvr>
                                      <p:tavLst>
                                        <p:tav tm="0">
                                          <p:val>
                                            <p:strVal val="#ppt_x"/>
                                          </p:val>
                                        </p:tav>
                                        <p:tav tm="100000">
                                          <p:val>
                                            <p:strVal val="#ppt_x"/>
                                          </p:val>
                                        </p:tav>
                                      </p:tavLst>
                                    </p:anim>
                                    <p:anim calcmode="lin" valueType="num">
                                      <p:cBhvr additive="base">
                                        <p:cTn id="866" dur="4000" fill="hold"/>
                                        <p:tgtEl>
                                          <p:spTgt spid="45"/>
                                        </p:tgtEl>
                                        <p:attrNameLst>
                                          <p:attrName>ppt_y</p:attrName>
                                        </p:attrNameLst>
                                      </p:cBhvr>
                                      <p:tavLst>
                                        <p:tav tm="0">
                                          <p:val>
                                            <p:strVal val="1+#ppt_h/2"/>
                                          </p:val>
                                        </p:tav>
                                        <p:tav tm="100000">
                                          <p:val>
                                            <p:strVal val="#ppt_y"/>
                                          </p:val>
                                        </p:tav>
                                      </p:tavLst>
                                    </p:anim>
                                  </p:childTnLst>
                                </p:cTn>
                              </p:par>
                              <p:par>
                                <p:cTn id="867" presetID="19" presetClass="entr" presetSubtype="5" fill="hold" grpId="1" nodeType="withEffect">
                                  <p:stCondLst>
                                    <p:cond delay="0"/>
                                  </p:stCondLst>
                                  <p:childTnLst>
                                    <p:set>
                                      <p:cBhvr>
                                        <p:cTn id="868" dur="1" fill="hold">
                                          <p:stCondLst>
                                            <p:cond delay="0"/>
                                          </p:stCondLst>
                                        </p:cTn>
                                        <p:tgtEl>
                                          <p:spTgt spid="45"/>
                                        </p:tgtEl>
                                        <p:attrNameLst>
                                          <p:attrName>style.visibility</p:attrName>
                                        </p:attrNameLst>
                                      </p:cBhvr>
                                      <p:to>
                                        <p:strVal val="visible"/>
                                      </p:to>
                                    </p:set>
                                    <p:anim calcmode="lin" valueType="num">
                                      <p:cBhvr>
                                        <p:cTn id="869" dur="4000" fill="hold"/>
                                        <p:tgtEl>
                                          <p:spTgt spid="45"/>
                                        </p:tgtEl>
                                        <p:attrNameLst>
                                          <p:attrName>ppt_w</p:attrName>
                                        </p:attrNameLst>
                                      </p:cBhvr>
                                      <p:tavLst>
                                        <p:tav tm="0">
                                          <p:val>
                                            <p:strVal val="#ppt_w"/>
                                          </p:val>
                                        </p:tav>
                                        <p:tav tm="100000">
                                          <p:val>
                                            <p:strVal val="#ppt_w"/>
                                          </p:val>
                                        </p:tav>
                                      </p:tavLst>
                                    </p:anim>
                                    <p:anim calcmode="lin" valueType="num">
                                      <p:cBhvr>
                                        <p:cTn id="870" dur="4000" fill="hold"/>
                                        <p:tgtEl>
                                          <p:spTgt spid="45"/>
                                        </p:tgtEl>
                                        <p:attrNameLst>
                                          <p:attrName>ppt_h</p:attrName>
                                        </p:attrNameLst>
                                      </p:cBhvr>
                                      <p:tavLst>
                                        <p:tav tm="0" fmla="#ppt_h*sin(2.5*pi*$)">
                                          <p:val>
                                            <p:fltVal val="0"/>
                                          </p:val>
                                        </p:tav>
                                        <p:tav tm="100000">
                                          <p:val>
                                            <p:fltVal val="1"/>
                                          </p:val>
                                        </p:tav>
                                      </p:tavLst>
                                    </p:anim>
                                  </p:childTnLst>
                                </p:cTn>
                              </p:par>
                              <p:par>
                                <p:cTn id="871" presetID="2" presetClass="exit" presetSubtype="1" fill="hold" grpId="2" nodeType="withEffect">
                                  <p:stCondLst>
                                    <p:cond delay="0"/>
                                  </p:stCondLst>
                                  <p:childTnLst>
                                    <p:anim calcmode="lin" valueType="num">
                                      <p:cBhvr additive="base">
                                        <p:cTn id="872" dur="4500"/>
                                        <p:tgtEl>
                                          <p:spTgt spid="45"/>
                                        </p:tgtEl>
                                        <p:attrNameLst>
                                          <p:attrName>ppt_x</p:attrName>
                                        </p:attrNameLst>
                                      </p:cBhvr>
                                      <p:tavLst>
                                        <p:tav tm="0">
                                          <p:val>
                                            <p:strVal val="ppt_x"/>
                                          </p:val>
                                        </p:tav>
                                        <p:tav tm="100000">
                                          <p:val>
                                            <p:strVal val="ppt_x"/>
                                          </p:val>
                                        </p:tav>
                                      </p:tavLst>
                                    </p:anim>
                                    <p:anim calcmode="lin" valueType="num">
                                      <p:cBhvr additive="base">
                                        <p:cTn id="873" dur="4500"/>
                                        <p:tgtEl>
                                          <p:spTgt spid="45"/>
                                        </p:tgtEl>
                                        <p:attrNameLst>
                                          <p:attrName>ppt_y</p:attrName>
                                        </p:attrNameLst>
                                      </p:cBhvr>
                                      <p:tavLst>
                                        <p:tav tm="0">
                                          <p:val>
                                            <p:strVal val="ppt_y"/>
                                          </p:val>
                                        </p:tav>
                                        <p:tav tm="100000">
                                          <p:val>
                                            <p:strVal val="0-ppt_h/2"/>
                                          </p:val>
                                        </p:tav>
                                      </p:tavLst>
                                    </p:anim>
                                    <p:set>
                                      <p:cBhvr>
                                        <p:cTn id="874" dur="1" fill="hold">
                                          <p:stCondLst>
                                            <p:cond delay="4499"/>
                                          </p:stCondLst>
                                        </p:cTn>
                                        <p:tgtEl>
                                          <p:spTgt spid="45"/>
                                        </p:tgtEl>
                                        <p:attrNameLst>
                                          <p:attrName>style.visibility</p:attrName>
                                        </p:attrNameLst>
                                      </p:cBhvr>
                                      <p:to>
                                        <p:strVal val="hidden"/>
                                      </p:to>
                                    </p:set>
                                  </p:childTnLst>
                                </p:cTn>
                              </p:par>
                              <p:par>
                                <p:cTn id="875" presetID="3" presetClass="exit" presetSubtype="10" fill="hold" grpId="3" nodeType="withEffect">
                                  <p:stCondLst>
                                    <p:cond delay="0"/>
                                  </p:stCondLst>
                                  <p:childTnLst>
                                    <p:animEffect transition="out" filter="blinds(horizontal)">
                                      <p:cBhvr>
                                        <p:cTn id="876" dur="6000"/>
                                        <p:tgtEl>
                                          <p:spTgt spid="45"/>
                                        </p:tgtEl>
                                      </p:cBhvr>
                                    </p:animEffect>
                                    <p:set>
                                      <p:cBhvr>
                                        <p:cTn id="877" dur="1" fill="hold">
                                          <p:stCondLst>
                                            <p:cond delay="5999"/>
                                          </p:stCondLst>
                                        </p:cTn>
                                        <p:tgtEl>
                                          <p:spTgt spid="45"/>
                                        </p:tgtEl>
                                        <p:attrNameLst>
                                          <p:attrName>style.visibility</p:attrName>
                                        </p:attrNameLst>
                                      </p:cBhvr>
                                      <p:to>
                                        <p:strVal val="hidden"/>
                                      </p:to>
                                    </p:set>
                                  </p:childTnLst>
                                </p:cTn>
                              </p:par>
                              <p:par>
                                <p:cTn id="878" presetID="2" presetClass="entr" presetSubtype="4" fill="hold" grpId="0" nodeType="withEffect">
                                  <p:stCondLst>
                                    <p:cond delay="0"/>
                                  </p:stCondLst>
                                  <p:childTnLst>
                                    <p:set>
                                      <p:cBhvr>
                                        <p:cTn id="879" dur="1" fill="hold">
                                          <p:stCondLst>
                                            <p:cond delay="0"/>
                                          </p:stCondLst>
                                        </p:cTn>
                                        <p:tgtEl>
                                          <p:spTgt spid="47"/>
                                        </p:tgtEl>
                                        <p:attrNameLst>
                                          <p:attrName>style.visibility</p:attrName>
                                        </p:attrNameLst>
                                      </p:cBhvr>
                                      <p:to>
                                        <p:strVal val="visible"/>
                                      </p:to>
                                    </p:set>
                                    <p:anim calcmode="lin" valueType="num">
                                      <p:cBhvr additive="base">
                                        <p:cTn id="880" dur="4000" fill="hold"/>
                                        <p:tgtEl>
                                          <p:spTgt spid="47"/>
                                        </p:tgtEl>
                                        <p:attrNameLst>
                                          <p:attrName>ppt_x</p:attrName>
                                        </p:attrNameLst>
                                      </p:cBhvr>
                                      <p:tavLst>
                                        <p:tav tm="0">
                                          <p:val>
                                            <p:strVal val="#ppt_x"/>
                                          </p:val>
                                        </p:tav>
                                        <p:tav tm="100000">
                                          <p:val>
                                            <p:strVal val="#ppt_x"/>
                                          </p:val>
                                        </p:tav>
                                      </p:tavLst>
                                    </p:anim>
                                    <p:anim calcmode="lin" valueType="num">
                                      <p:cBhvr additive="base">
                                        <p:cTn id="881" dur="4000" fill="hold"/>
                                        <p:tgtEl>
                                          <p:spTgt spid="47"/>
                                        </p:tgtEl>
                                        <p:attrNameLst>
                                          <p:attrName>ppt_y</p:attrName>
                                        </p:attrNameLst>
                                      </p:cBhvr>
                                      <p:tavLst>
                                        <p:tav tm="0">
                                          <p:val>
                                            <p:strVal val="1+#ppt_h/2"/>
                                          </p:val>
                                        </p:tav>
                                        <p:tav tm="100000">
                                          <p:val>
                                            <p:strVal val="#ppt_y"/>
                                          </p:val>
                                        </p:tav>
                                      </p:tavLst>
                                    </p:anim>
                                  </p:childTnLst>
                                </p:cTn>
                              </p:par>
                              <p:par>
                                <p:cTn id="882" presetID="19" presetClass="entr" presetSubtype="5" fill="hold" grpId="1" nodeType="withEffect">
                                  <p:stCondLst>
                                    <p:cond delay="0"/>
                                  </p:stCondLst>
                                  <p:childTnLst>
                                    <p:set>
                                      <p:cBhvr>
                                        <p:cTn id="883" dur="1" fill="hold">
                                          <p:stCondLst>
                                            <p:cond delay="0"/>
                                          </p:stCondLst>
                                        </p:cTn>
                                        <p:tgtEl>
                                          <p:spTgt spid="47"/>
                                        </p:tgtEl>
                                        <p:attrNameLst>
                                          <p:attrName>style.visibility</p:attrName>
                                        </p:attrNameLst>
                                      </p:cBhvr>
                                      <p:to>
                                        <p:strVal val="visible"/>
                                      </p:to>
                                    </p:set>
                                    <p:anim calcmode="lin" valueType="num">
                                      <p:cBhvr>
                                        <p:cTn id="884" dur="4000" fill="hold"/>
                                        <p:tgtEl>
                                          <p:spTgt spid="47"/>
                                        </p:tgtEl>
                                        <p:attrNameLst>
                                          <p:attrName>ppt_w</p:attrName>
                                        </p:attrNameLst>
                                      </p:cBhvr>
                                      <p:tavLst>
                                        <p:tav tm="0">
                                          <p:val>
                                            <p:strVal val="#ppt_w"/>
                                          </p:val>
                                        </p:tav>
                                        <p:tav tm="100000">
                                          <p:val>
                                            <p:strVal val="#ppt_w"/>
                                          </p:val>
                                        </p:tav>
                                      </p:tavLst>
                                    </p:anim>
                                    <p:anim calcmode="lin" valueType="num">
                                      <p:cBhvr>
                                        <p:cTn id="885" dur="4000" fill="hold"/>
                                        <p:tgtEl>
                                          <p:spTgt spid="47"/>
                                        </p:tgtEl>
                                        <p:attrNameLst>
                                          <p:attrName>ppt_h</p:attrName>
                                        </p:attrNameLst>
                                      </p:cBhvr>
                                      <p:tavLst>
                                        <p:tav tm="0" fmla="#ppt_h*sin(2.5*pi*$)">
                                          <p:val>
                                            <p:fltVal val="0"/>
                                          </p:val>
                                        </p:tav>
                                        <p:tav tm="100000">
                                          <p:val>
                                            <p:fltVal val="1"/>
                                          </p:val>
                                        </p:tav>
                                      </p:tavLst>
                                    </p:anim>
                                  </p:childTnLst>
                                </p:cTn>
                              </p:par>
                              <p:par>
                                <p:cTn id="886" presetID="2" presetClass="exit" presetSubtype="1" fill="hold" grpId="2" nodeType="withEffect">
                                  <p:stCondLst>
                                    <p:cond delay="0"/>
                                  </p:stCondLst>
                                  <p:childTnLst>
                                    <p:anim calcmode="lin" valueType="num">
                                      <p:cBhvr additive="base">
                                        <p:cTn id="887" dur="4500"/>
                                        <p:tgtEl>
                                          <p:spTgt spid="47"/>
                                        </p:tgtEl>
                                        <p:attrNameLst>
                                          <p:attrName>ppt_x</p:attrName>
                                        </p:attrNameLst>
                                      </p:cBhvr>
                                      <p:tavLst>
                                        <p:tav tm="0">
                                          <p:val>
                                            <p:strVal val="ppt_x"/>
                                          </p:val>
                                        </p:tav>
                                        <p:tav tm="100000">
                                          <p:val>
                                            <p:strVal val="ppt_x"/>
                                          </p:val>
                                        </p:tav>
                                      </p:tavLst>
                                    </p:anim>
                                    <p:anim calcmode="lin" valueType="num">
                                      <p:cBhvr additive="base">
                                        <p:cTn id="888" dur="4500"/>
                                        <p:tgtEl>
                                          <p:spTgt spid="47"/>
                                        </p:tgtEl>
                                        <p:attrNameLst>
                                          <p:attrName>ppt_y</p:attrName>
                                        </p:attrNameLst>
                                      </p:cBhvr>
                                      <p:tavLst>
                                        <p:tav tm="0">
                                          <p:val>
                                            <p:strVal val="ppt_y"/>
                                          </p:val>
                                        </p:tav>
                                        <p:tav tm="100000">
                                          <p:val>
                                            <p:strVal val="0-ppt_h/2"/>
                                          </p:val>
                                        </p:tav>
                                      </p:tavLst>
                                    </p:anim>
                                    <p:set>
                                      <p:cBhvr>
                                        <p:cTn id="889" dur="1" fill="hold">
                                          <p:stCondLst>
                                            <p:cond delay="4499"/>
                                          </p:stCondLst>
                                        </p:cTn>
                                        <p:tgtEl>
                                          <p:spTgt spid="47"/>
                                        </p:tgtEl>
                                        <p:attrNameLst>
                                          <p:attrName>style.visibility</p:attrName>
                                        </p:attrNameLst>
                                      </p:cBhvr>
                                      <p:to>
                                        <p:strVal val="hidden"/>
                                      </p:to>
                                    </p:set>
                                  </p:childTnLst>
                                </p:cTn>
                              </p:par>
                              <p:par>
                                <p:cTn id="890" presetID="3" presetClass="exit" presetSubtype="10" fill="hold" grpId="3" nodeType="withEffect">
                                  <p:stCondLst>
                                    <p:cond delay="0"/>
                                  </p:stCondLst>
                                  <p:childTnLst>
                                    <p:animEffect transition="out" filter="blinds(horizontal)">
                                      <p:cBhvr>
                                        <p:cTn id="891" dur="6000"/>
                                        <p:tgtEl>
                                          <p:spTgt spid="47"/>
                                        </p:tgtEl>
                                      </p:cBhvr>
                                    </p:animEffect>
                                    <p:set>
                                      <p:cBhvr>
                                        <p:cTn id="892" dur="1" fill="hold">
                                          <p:stCondLst>
                                            <p:cond delay="5999"/>
                                          </p:stCondLst>
                                        </p:cTn>
                                        <p:tgtEl>
                                          <p:spTgt spid="47"/>
                                        </p:tgtEl>
                                        <p:attrNameLst>
                                          <p:attrName>style.visibility</p:attrName>
                                        </p:attrNameLst>
                                      </p:cBhvr>
                                      <p:to>
                                        <p:strVal val="hidden"/>
                                      </p:to>
                                    </p:set>
                                  </p:childTnLst>
                                </p:cTn>
                              </p:par>
                              <p:par>
                                <p:cTn id="893" presetID="2" presetClass="entr" presetSubtype="4" fill="hold" grpId="0" nodeType="withEffect">
                                  <p:stCondLst>
                                    <p:cond delay="0"/>
                                  </p:stCondLst>
                                  <p:childTnLst>
                                    <p:set>
                                      <p:cBhvr>
                                        <p:cTn id="894" dur="1" fill="hold">
                                          <p:stCondLst>
                                            <p:cond delay="0"/>
                                          </p:stCondLst>
                                        </p:cTn>
                                        <p:tgtEl>
                                          <p:spTgt spid="7"/>
                                        </p:tgtEl>
                                        <p:attrNameLst>
                                          <p:attrName>style.visibility</p:attrName>
                                        </p:attrNameLst>
                                      </p:cBhvr>
                                      <p:to>
                                        <p:strVal val="visible"/>
                                      </p:to>
                                    </p:set>
                                    <p:anim calcmode="lin" valueType="num">
                                      <p:cBhvr additive="base">
                                        <p:cTn id="895" dur="4000" fill="hold"/>
                                        <p:tgtEl>
                                          <p:spTgt spid="7"/>
                                        </p:tgtEl>
                                        <p:attrNameLst>
                                          <p:attrName>ppt_x</p:attrName>
                                        </p:attrNameLst>
                                      </p:cBhvr>
                                      <p:tavLst>
                                        <p:tav tm="0">
                                          <p:val>
                                            <p:strVal val="#ppt_x"/>
                                          </p:val>
                                        </p:tav>
                                        <p:tav tm="100000">
                                          <p:val>
                                            <p:strVal val="#ppt_x"/>
                                          </p:val>
                                        </p:tav>
                                      </p:tavLst>
                                    </p:anim>
                                    <p:anim calcmode="lin" valueType="num">
                                      <p:cBhvr additive="base">
                                        <p:cTn id="896" dur="4000" fill="hold"/>
                                        <p:tgtEl>
                                          <p:spTgt spid="7"/>
                                        </p:tgtEl>
                                        <p:attrNameLst>
                                          <p:attrName>ppt_y</p:attrName>
                                        </p:attrNameLst>
                                      </p:cBhvr>
                                      <p:tavLst>
                                        <p:tav tm="0">
                                          <p:val>
                                            <p:strVal val="1+#ppt_h/2"/>
                                          </p:val>
                                        </p:tav>
                                        <p:tav tm="100000">
                                          <p:val>
                                            <p:strVal val="#ppt_y"/>
                                          </p:val>
                                        </p:tav>
                                      </p:tavLst>
                                    </p:anim>
                                  </p:childTnLst>
                                </p:cTn>
                              </p:par>
                              <p:par>
                                <p:cTn id="897" presetID="19" presetClass="entr" presetSubtype="5" fill="hold" grpId="1" nodeType="withEffect">
                                  <p:stCondLst>
                                    <p:cond delay="0"/>
                                  </p:stCondLst>
                                  <p:childTnLst>
                                    <p:set>
                                      <p:cBhvr>
                                        <p:cTn id="898" dur="1" fill="hold">
                                          <p:stCondLst>
                                            <p:cond delay="0"/>
                                          </p:stCondLst>
                                        </p:cTn>
                                        <p:tgtEl>
                                          <p:spTgt spid="7"/>
                                        </p:tgtEl>
                                        <p:attrNameLst>
                                          <p:attrName>style.visibility</p:attrName>
                                        </p:attrNameLst>
                                      </p:cBhvr>
                                      <p:to>
                                        <p:strVal val="visible"/>
                                      </p:to>
                                    </p:set>
                                    <p:anim calcmode="lin" valueType="num">
                                      <p:cBhvr>
                                        <p:cTn id="899" dur="4000" fill="hold"/>
                                        <p:tgtEl>
                                          <p:spTgt spid="7"/>
                                        </p:tgtEl>
                                        <p:attrNameLst>
                                          <p:attrName>ppt_w</p:attrName>
                                        </p:attrNameLst>
                                      </p:cBhvr>
                                      <p:tavLst>
                                        <p:tav tm="0">
                                          <p:val>
                                            <p:strVal val="#ppt_w"/>
                                          </p:val>
                                        </p:tav>
                                        <p:tav tm="100000">
                                          <p:val>
                                            <p:strVal val="#ppt_w"/>
                                          </p:val>
                                        </p:tav>
                                      </p:tavLst>
                                    </p:anim>
                                    <p:anim calcmode="lin" valueType="num">
                                      <p:cBhvr>
                                        <p:cTn id="900" dur="4000" fill="hold"/>
                                        <p:tgtEl>
                                          <p:spTgt spid="7"/>
                                        </p:tgtEl>
                                        <p:attrNameLst>
                                          <p:attrName>ppt_h</p:attrName>
                                        </p:attrNameLst>
                                      </p:cBhvr>
                                      <p:tavLst>
                                        <p:tav tm="0" fmla="#ppt_h*sin(2.5*pi*$)">
                                          <p:val>
                                            <p:fltVal val="0"/>
                                          </p:val>
                                        </p:tav>
                                        <p:tav tm="100000">
                                          <p:val>
                                            <p:fltVal val="1"/>
                                          </p:val>
                                        </p:tav>
                                      </p:tavLst>
                                    </p:anim>
                                  </p:childTnLst>
                                </p:cTn>
                              </p:par>
                              <p:par>
                                <p:cTn id="901" presetID="2" presetClass="exit" presetSubtype="1" fill="hold" grpId="2" nodeType="withEffect">
                                  <p:stCondLst>
                                    <p:cond delay="0"/>
                                  </p:stCondLst>
                                  <p:childTnLst>
                                    <p:anim calcmode="lin" valueType="num">
                                      <p:cBhvr additive="base">
                                        <p:cTn id="902" dur="4500"/>
                                        <p:tgtEl>
                                          <p:spTgt spid="7"/>
                                        </p:tgtEl>
                                        <p:attrNameLst>
                                          <p:attrName>ppt_x</p:attrName>
                                        </p:attrNameLst>
                                      </p:cBhvr>
                                      <p:tavLst>
                                        <p:tav tm="0">
                                          <p:val>
                                            <p:strVal val="ppt_x"/>
                                          </p:val>
                                        </p:tav>
                                        <p:tav tm="100000">
                                          <p:val>
                                            <p:strVal val="ppt_x"/>
                                          </p:val>
                                        </p:tav>
                                      </p:tavLst>
                                    </p:anim>
                                    <p:anim calcmode="lin" valueType="num">
                                      <p:cBhvr additive="base">
                                        <p:cTn id="903" dur="4500"/>
                                        <p:tgtEl>
                                          <p:spTgt spid="7"/>
                                        </p:tgtEl>
                                        <p:attrNameLst>
                                          <p:attrName>ppt_y</p:attrName>
                                        </p:attrNameLst>
                                      </p:cBhvr>
                                      <p:tavLst>
                                        <p:tav tm="0">
                                          <p:val>
                                            <p:strVal val="ppt_y"/>
                                          </p:val>
                                        </p:tav>
                                        <p:tav tm="100000">
                                          <p:val>
                                            <p:strVal val="0-ppt_h/2"/>
                                          </p:val>
                                        </p:tav>
                                      </p:tavLst>
                                    </p:anim>
                                    <p:set>
                                      <p:cBhvr>
                                        <p:cTn id="904" dur="1" fill="hold">
                                          <p:stCondLst>
                                            <p:cond delay="4499"/>
                                          </p:stCondLst>
                                        </p:cTn>
                                        <p:tgtEl>
                                          <p:spTgt spid="7"/>
                                        </p:tgtEl>
                                        <p:attrNameLst>
                                          <p:attrName>style.visibility</p:attrName>
                                        </p:attrNameLst>
                                      </p:cBhvr>
                                      <p:to>
                                        <p:strVal val="hidden"/>
                                      </p:to>
                                    </p:set>
                                  </p:childTnLst>
                                </p:cTn>
                              </p:par>
                              <p:par>
                                <p:cTn id="905" presetID="3" presetClass="exit" presetSubtype="10" fill="hold" grpId="3" nodeType="withEffect">
                                  <p:stCondLst>
                                    <p:cond delay="0"/>
                                  </p:stCondLst>
                                  <p:childTnLst>
                                    <p:animEffect transition="out" filter="blinds(horizontal)">
                                      <p:cBhvr>
                                        <p:cTn id="906" dur="6000"/>
                                        <p:tgtEl>
                                          <p:spTgt spid="7"/>
                                        </p:tgtEl>
                                      </p:cBhvr>
                                    </p:animEffect>
                                    <p:set>
                                      <p:cBhvr>
                                        <p:cTn id="907" dur="1" fill="hold">
                                          <p:stCondLst>
                                            <p:cond delay="5999"/>
                                          </p:stCondLst>
                                        </p:cTn>
                                        <p:tgtEl>
                                          <p:spTgt spid="7"/>
                                        </p:tgtEl>
                                        <p:attrNameLst>
                                          <p:attrName>style.visibility</p:attrName>
                                        </p:attrNameLst>
                                      </p:cBhvr>
                                      <p:to>
                                        <p:strVal val="hidden"/>
                                      </p:to>
                                    </p:set>
                                  </p:childTnLst>
                                </p:cTn>
                              </p:par>
                              <p:par>
                                <p:cTn id="908" presetID="23" presetClass="entr" presetSubtype="272" fill="hold" nodeType="withEffect">
                                  <p:stCondLst>
                                    <p:cond delay="0"/>
                                  </p:stCondLst>
                                  <p:childTnLst>
                                    <p:set>
                                      <p:cBhvr>
                                        <p:cTn id="909" dur="1" fill="hold">
                                          <p:stCondLst>
                                            <p:cond delay="0"/>
                                          </p:stCondLst>
                                        </p:cTn>
                                        <p:tgtEl>
                                          <p:spTgt spid="94"/>
                                        </p:tgtEl>
                                        <p:attrNameLst>
                                          <p:attrName>style.visibility</p:attrName>
                                        </p:attrNameLst>
                                      </p:cBhvr>
                                      <p:to>
                                        <p:strVal val="visible"/>
                                      </p:to>
                                    </p:set>
                                    <p:anim calcmode="lin" valueType="num">
                                      <p:cBhvr>
                                        <p:cTn id="910" dur="4500" fill="hold"/>
                                        <p:tgtEl>
                                          <p:spTgt spid="94"/>
                                        </p:tgtEl>
                                        <p:attrNameLst>
                                          <p:attrName>ppt_w</p:attrName>
                                        </p:attrNameLst>
                                      </p:cBhvr>
                                      <p:tavLst>
                                        <p:tav tm="0">
                                          <p:val>
                                            <p:strVal val="2/3*#ppt_w"/>
                                          </p:val>
                                        </p:tav>
                                        <p:tav tm="100000">
                                          <p:val>
                                            <p:strVal val="#ppt_w"/>
                                          </p:val>
                                        </p:tav>
                                      </p:tavLst>
                                    </p:anim>
                                    <p:anim calcmode="lin" valueType="num">
                                      <p:cBhvr>
                                        <p:cTn id="911" dur="4500" fill="hold"/>
                                        <p:tgtEl>
                                          <p:spTgt spid="94"/>
                                        </p:tgtEl>
                                        <p:attrNameLst>
                                          <p:attrName>ppt_h</p:attrName>
                                        </p:attrNameLst>
                                      </p:cBhvr>
                                      <p:tavLst>
                                        <p:tav tm="0">
                                          <p:val>
                                            <p:strVal val="2/3*#ppt_h"/>
                                          </p:val>
                                        </p:tav>
                                        <p:tav tm="100000">
                                          <p:val>
                                            <p:strVal val="#ppt_h"/>
                                          </p:val>
                                        </p:tav>
                                      </p:tavLst>
                                    </p:anim>
                                  </p:childTnLst>
                                </p:cTn>
                              </p:par>
                              <p:par>
                                <p:cTn id="912" presetID="16" presetClass="entr" presetSubtype="42" fill="hold" nodeType="withEffect">
                                  <p:stCondLst>
                                    <p:cond delay="0"/>
                                  </p:stCondLst>
                                  <p:childTnLst>
                                    <p:set>
                                      <p:cBhvr>
                                        <p:cTn id="913" dur="1" fill="hold">
                                          <p:stCondLst>
                                            <p:cond delay="0"/>
                                          </p:stCondLst>
                                        </p:cTn>
                                        <p:tgtEl>
                                          <p:spTgt spid="94"/>
                                        </p:tgtEl>
                                        <p:attrNameLst>
                                          <p:attrName>style.visibility</p:attrName>
                                        </p:attrNameLst>
                                      </p:cBhvr>
                                      <p:to>
                                        <p:strVal val="visible"/>
                                      </p:to>
                                    </p:set>
                                    <p:animEffect transition="in" filter="barn(outHorizontal)">
                                      <p:cBhvr>
                                        <p:cTn id="914" dur="4500"/>
                                        <p:tgtEl>
                                          <p:spTgt spid="94"/>
                                        </p:tgtEl>
                                      </p:cBhvr>
                                    </p:animEffect>
                                  </p:childTnLst>
                                </p:cTn>
                              </p:par>
                              <p:par>
                                <p:cTn id="915" presetID="23" presetClass="exit" presetSubtype="16" fill="hold" nodeType="withEffect">
                                  <p:stCondLst>
                                    <p:cond delay="0"/>
                                  </p:stCondLst>
                                  <p:childTnLst>
                                    <p:anim calcmode="lin" valueType="num">
                                      <p:cBhvr>
                                        <p:cTn id="916" dur="5250"/>
                                        <p:tgtEl>
                                          <p:spTgt spid="93"/>
                                        </p:tgtEl>
                                        <p:attrNameLst>
                                          <p:attrName>ppt_w</p:attrName>
                                        </p:attrNameLst>
                                      </p:cBhvr>
                                      <p:tavLst>
                                        <p:tav tm="0">
                                          <p:val>
                                            <p:strVal val="ppt_w"/>
                                          </p:val>
                                        </p:tav>
                                        <p:tav tm="100000">
                                          <p:val>
                                            <p:strVal val="4*ppt_w"/>
                                          </p:val>
                                        </p:tav>
                                      </p:tavLst>
                                    </p:anim>
                                    <p:anim calcmode="lin" valueType="num">
                                      <p:cBhvr>
                                        <p:cTn id="917" dur="5250"/>
                                        <p:tgtEl>
                                          <p:spTgt spid="93"/>
                                        </p:tgtEl>
                                        <p:attrNameLst>
                                          <p:attrName>ppt_h</p:attrName>
                                        </p:attrNameLst>
                                      </p:cBhvr>
                                      <p:tavLst>
                                        <p:tav tm="0">
                                          <p:val>
                                            <p:strVal val="ppt_h"/>
                                          </p:val>
                                        </p:tav>
                                        <p:tav tm="100000">
                                          <p:val>
                                            <p:strVal val="4*ppt_h"/>
                                          </p:val>
                                        </p:tav>
                                      </p:tavLst>
                                    </p:anim>
                                    <p:set>
                                      <p:cBhvr>
                                        <p:cTn id="918" dur="1" fill="hold">
                                          <p:stCondLst>
                                            <p:cond delay="5249"/>
                                          </p:stCondLst>
                                        </p:cTn>
                                        <p:tgtEl>
                                          <p:spTgt spid="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5"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25 Grupo"/>
          <p:cNvGrpSpPr/>
          <p:nvPr/>
        </p:nvGrpSpPr>
        <p:grpSpPr>
          <a:xfrm>
            <a:off x="-24003" y="-27327"/>
            <a:ext cx="9144000" cy="5143500"/>
            <a:chOff x="0" y="0"/>
            <a:chExt cx="9144000" cy="5143500"/>
          </a:xfrm>
        </p:grpSpPr>
        <p:sp>
          <p:nvSpPr>
            <p:cNvPr id="27" name="26 Rectángulo"/>
            <p:cNvSpPr/>
            <p:nvPr/>
          </p:nvSpPr>
          <p:spPr>
            <a:xfrm>
              <a:off x="4572000" y="2571750"/>
              <a:ext cx="4572000" cy="2571750"/>
            </a:xfrm>
            <a:prstGeom prst="rect">
              <a:avLst/>
            </a:prstGeom>
            <a:gradFill>
              <a:gsLst>
                <a:gs pos="32512">
                  <a:srgbClr val="ED0803">
                    <a:lumMod val="61000"/>
                  </a:srgbClr>
                </a:gs>
                <a:gs pos="58000">
                  <a:srgbClr val="D81006"/>
                </a:gs>
                <a:gs pos="62934">
                  <a:srgbClr val="99FF33"/>
                </a:gs>
                <a:gs pos="100000">
                  <a:srgbClr val="C00000">
                    <a:lumMod val="4000"/>
                  </a:srgbClr>
                </a:gs>
                <a:gs pos="417">
                  <a:srgbClr val="CCFF33"/>
                </a:gs>
                <a:gs pos="5000">
                  <a:srgbClr val="00FF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flipH="1">
              <a:off x="4572000" y="0"/>
              <a:ext cx="4572000" cy="2571750"/>
            </a:xfrm>
            <a:prstGeom prst="rect">
              <a:avLst/>
            </a:prstGeom>
            <a:gradFill>
              <a:gsLst>
                <a:gs pos="32512">
                  <a:srgbClr val="ED0803">
                    <a:lumMod val="61000"/>
                  </a:srgbClr>
                </a:gs>
                <a:gs pos="58000">
                  <a:srgbClr val="D81006"/>
                </a:gs>
                <a:gs pos="62934">
                  <a:srgbClr val="99FF33"/>
                </a:gs>
                <a:gs pos="100000">
                  <a:srgbClr val="C00000">
                    <a:lumMod val="4000"/>
                  </a:srgbClr>
                </a:gs>
                <a:gs pos="417">
                  <a:srgbClr val="CCFF33"/>
                </a:gs>
                <a:gs pos="5000">
                  <a:srgbClr val="00FF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0" y="2571750"/>
              <a:ext cx="4572000" cy="2571750"/>
            </a:xfrm>
            <a:prstGeom prst="rect">
              <a:avLst/>
            </a:prstGeom>
            <a:gradFill>
              <a:gsLst>
                <a:gs pos="32512">
                  <a:srgbClr val="ED0803">
                    <a:lumMod val="61000"/>
                  </a:srgbClr>
                </a:gs>
                <a:gs pos="58000">
                  <a:srgbClr val="D81006"/>
                </a:gs>
                <a:gs pos="62934">
                  <a:srgbClr val="99FF33"/>
                </a:gs>
                <a:gs pos="100000">
                  <a:srgbClr val="C00000">
                    <a:lumMod val="4000"/>
                  </a:srgbClr>
                </a:gs>
                <a:gs pos="417">
                  <a:srgbClr val="CCFF33"/>
                </a:gs>
                <a:gs pos="5000">
                  <a:srgbClr val="00FF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a:off x="0" y="0"/>
              <a:ext cx="4572000" cy="2571750"/>
            </a:xfrm>
            <a:prstGeom prst="rect">
              <a:avLst/>
            </a:prstGeom>
            <a:gradFill>
              <a:gsLst>
                <a:gs pos="32512">
                  <a:srgbClr val="ED0803">
                    <a:lumMod val="61000"/>
                  </a:srgbClr>
                </a:gs>
                <a:gs pos="58000">
                  <a:srgbClr val="D81006"/>
                </a:gs>
                <a:gs pos="62934">
                  <a:srgbClr val="99FF33"/>
                </a:gs>
                <a:gs pos="100000">
                  <a:srgbClr val="C00000">
                    <a:lumMod val="4000"/>
                  </a:srgbClr>
                </a:gs>
                <a:gs pos="417">
                  <a:srgbClr val="CCFF33"/>
                </a:gs>
                <a:gs pos="5000">
                  <a:srgbClr val="00FF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0" name="19 Imagen" descr="Diapositiva3"/>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26924"/>
            <a:ext cx="9144000" cy="5196618"/>
          </a:xfrm>
          <a:prstGeom prst="rect">
            <a:avLst/>
          </a:prstGeom>
          <a:noFill/>
          <a:ln>
            <a:noFill/>
          </a:ln>
        </p:spPr>
      </p:pic>
      <p:sp>
        <p:nvSpPr>
          <p:cNvPr id="2" name="CuadroTexto 23"/>
          <p:cNvSpPr txBox="1"/>
          <p:nvPr/>
        </p:nvSpPr>
        <p:spPr>
          <a:xfrm rot="19288706">
            <a:off x="4788000" y="843557"/>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19288706">
            <a:off x="6012136" y="267493"/>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19288706">
            <a:off x="7164264" y="-308570"/>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7" name="CuadroTexto 23"/>
          <p:cNvSpPr txBox="1"/>
          <p:nvPr/>
        </p:nvSpPr>
        <p:spPr>
          <a:xfrm rot="2311294" flipH="1">
            <a:off x="3024264" y="854953"/>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8" name="CuadroTexto 23"/>
          <p:cNvSpPr txBox="1"/>
          <p:nvPr/>
        </p:nvSpPr>
        <p:spPr>
          <a:xfrm rot="2311294" flipH="1">
            <a:off x="1800128" y="278888"/>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9" name="CuadroTexto 23"/>
          <p:cNvSpPr txBox="1"/>
          <p:nvPr/>
        </p:nvSpPr>
        <p:spPr>
          <a:xfrm rot="2311294" flipH="1">
            <a:off x="648000" y="-297175"/>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7" name="CuadroTexto 23"/>
          <p:cNvSpPr txBox="1"/>
          <p:nvPr/>
        </p:nvSpPr>
        <p:spPr>
          <a:xfrm rot="8488706">
            <a:off x="3060264" y="1863065"/>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8" name="CuadroTexto 23"/>
          <p:cNvSpPr txBox="1"/>
          <p:nvPr/>
        </p:nvSpPr>
        <p:spPr>
          <a:xfrm rot="8488706">
            <a:off x="1836128" y="2439130"/>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9" name="CuadroTexto 23"/>
          <p:cNvSpPr txBox="1"/>
          <p:nvPr/>
        </p:nvSpPr>
        <p:spPr>
          <a:xfrm rot="8488706">
            <a:off x="684000" y="3015193"/>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rot lat="0" lon="0" rev="4800000"/>
            </a:lightRig>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13111294" flipH="1">
            <a:off x="4788000" y="1851670"/>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13111294" flipH="1">
            <a:off x="6012136" y="2427734"/>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6" name="CuadroTexto 23"/>
          <p:cNvSpPr txBox="1"/>
          <p:nvPr/>
        </p:nvSpPr>
        <p:spPr>
          <a:xfrm rot="13111294" flipH="1">
            <a:off x="7164264" y="3003797"/>
            <a:ext cx="1237632" cy="2323101"/>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66000">
                <a:srgbClr val="FF0000">
                  <a:alpha val="63000"/>
                </a:srgbClr>
              </a:gs>
              <a:gs pos="14000">
                <a:srgbClr val="FF6600"/>
              </a:gs>
            </a:gsLst>
            <a:lin ang="5400000" scaled="0"/>
          </a:gradFill>
          <a:ln w="19050">
            <a:solidFill>
              <a:srgbClr val="66FF33"/>
            </a:solidFill>
          </a:ln>
          <a:effectLst/>
          <a:scene3d>
            <a:camera prst="orthographicFront"/>
            <a:lightRig rig="flat" dir="t"/>
          </a:scene3d>
          <a:sp3d prstMaterial="dkEdge">
            <a:bevelT w="165100" prst="coolSlant"/>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21" name="20 Rectángulo"/>
          <p:cNvSpPr/>
          <p:nvPr/>
        </p:nvSpPr>
        <p:spPr>
          <a:xfrm>
            <a:off x="-21994" y="0"/>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67173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1"/>
                                        </p:tgtEl>
                                        <p:attrNameLst>
                                          <p:attrName>style.opacity</p:attrName>
                                        </p:attrNameLst>
                                      </p:cBhvr>
                                      <p:to>
                                        <p:strVal val="0"/>
                                      </p:to>
                                    </p:set>
                                    <p:animEffect filter="image" prLst="opacity: 0">
                                      <p:cBhvr rctx="IE">
                                        <p:cTn id="7" dur="indefinite"/>
                                        <p:tgtEl>
                                          <p:spTgt spid="21"/>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p:cTn id="10" dur="3000" fill="hold"/>
                                        <p:tgtEl>
                                          <p:spTgt spid="9"/>
                                        </p:tgtEl>
                                        <p:attrNameLst>
                                          <p:attrName>ppt_x</p:attrName>
                                        </p:attrNameLst>
                                      </p:cBhvr>
                                      <p:tavLst>
                                        <p:tav tm="0">
                                          <p:val>
                                            <p:strVal val="#ppt_x"/>
                                          </p:val>
                                        </p:tav>
                                        <p:tav tm="100000">
                                          <p:val>
                                            <p:strVal val="#ppt_x"/>
                                          </p:val>
                                        </p:tav>
                                      </p:tavLst>
                                    </p:anim>
                                    <p:anim calcmode="lin" valueType="num">
                                      <p:cBhvr>
                                        <p:cTn id="11" dur="3000" fill="hold"/>
                                        <p:tgtEl>
                                          <p:spTgt spid="9"/>
                                        </p:tgtEl>
                                        <p:attrNameLst>
                                          <p:attrName>ppt_y</p:attrName>
                                        </p:attrNameLst>
                                      </p:cBhvr>
                                      <p:tavLst>
                                        <p:tav tm="0">
                                          <p:val>
                                            <p:strVal val="#ppt_y+#ppt_h/2"/>
                                          </p:val>
                                        </p:tav>
                                        <p:tav tm="100000">
                                          <p:val>
                                            <p:strVal val="#ppt_y"/>
                                          </p:val>
                                        </p:tav>
                                      </p:tavLst>
                                    </p:anim>
                                    <p:anim calcmode="lin" valueType="num">
                                      <p:cBhvr>
                                        <p:cTn id="12" dur="3000" fill="hold"/>
                                        <p:tgtEl>
                                          <p:spTgt spid="9"/>
                                        </p:tgtEl>
                                        <p:attrNameLst>
                                          <p:attrName>ppt_w</p:attrName>
                                        </p:attrNameLst>
                                      </p:cBhvr>
                                      <p:tavLst>
                                        <p:tav tm="0">
                                          <p:val>
                                            <p:strVal val="#ppt_w"/>
                                          </p:val>
                                        </p:tav>
                                        <p:tav tm="100000">
                                          <p:val>
                                            <p:strVal val="#ppt_w"/>
                                          </p:val>
                                        </p:tav>
                                      </p:tavLst>
                                    </p:anim>
                                    <p:anim calcmode="lin" valueType="num">
                                      <p:cBhvr>
                                        <p:cTn id="13" dur="3000" fill="hold"/>
                                        <p:tgtEl>
                                          <p:spTgt spid="9"/>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9"/>
                                        </p:tgtEl>
                                      </p:cBhvr>
                                      <p:by x="150000" y="100000"/>
                                    </p:animScale>
                                  </p:childTnLst>
                                </p:cTn>
                              </p:par>
                              <p:par>
                                <p:cTn id="16" presetID="2" presetClass="exit" presetSubtype="6" fill="hold" grpId="2" nodeType="withEffect">
                                  <p:stCondLst>
                                    <p:cond delay="0"/>
                                  </p:stCondLst>
                                  <p:childTnLst>
                                    <p:anim calcmode="lin" valueType="num">
                                      <p:cBhvr additive="base">
                                        <p:cTn id="17" dur="4000"/>
                                        <p:tgtEl>
                                          <p:spTgt spid="9"/>
                                        </p:tgtEl>
                                        <p:attrNameLst>
                                          <p:attrName>ppt_x</p:attrName>
                                        </p:attrNameLst>
                                      </p:cBhvr>
                                      <p:tavLst>
                                        <p:tav tm="0">
                                          <p:val>
                                            <p:strVal val="ppt_x"/>
                                          </p:val>
                                        </p:tav>
                                        <p:tav tm="100000">
                                          <p:val>
                                            <p:strVal val="1+ppt_w/2"/>
                                          </p:val>
                                        </p:tav>
                                      </p:tavLst>
                                    </p:anim>
                                    <p:anim calcmode="lin" valueType="num">
                                      <p:cBhvr additive="base">
                                        <p:cTn id="18" dur="4000"/>
                                        <p:tgtEl>
                                          <p:spTgt spid="9"/>
                                        </p:tgtEl>
                                        <p:attrNameLst>
                                          <p:attrName>ppt_y</p:attrName>
                                        </p:attrNameLst>
                                      </p:cBhvr>
                                      <p:tavLst>
                                        <p:tav tm="0">
                                          <p:val>
                                            <p:strVal val="ppt_y"/>
                                          </p:val>
                                        </p:tav>
                                        <p:tav tm="100000">
                                          <p:val>
                                            <p:strVal val="1+ppt_h/2"/>
                                          </p:val>
                                        </p:tav>
                                      </p:tavLst>
                                    </p:anim>
                                    <p:set>
                                      <p:cBhvr>
                                        <p:cTn id="19" dur="1" fill="hold">
                                          <p:stCondLst>
                                            <p:cond delay="3999"/>
                                          </p:stCondLst>
                                        </p:cTn>
                                        <p:tgtEl>
                                          <p:spTgt spid="9"/>
                                        </p:tgtEl>
                                        <p:attrNameLst>
                                          <p:attrName>style.visibility</p:attrName>
                                        </p:attrNameLst>
                                      </p:cBhvr>
                                      <p:to>
                                        <p:strVal val="hidden"/>
                                      </p:to>
                                    </p:set>
                                  </p:childTnLst>
                                </p:cTn>
                              </p:par>
                              <p:par>
                                <p:cTn id="20" presetID="17"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3000" fill="hold"/>
                                        <p:tgtEl>
                                          <p:spTgt spid="8"/>
                                        </p:tgtEl>
                                        <p:attrNameLst>
                                          <p:attrName>ppt_x</p:attrName>
                                        </p:attrNameLst>
                                      </p:cBhvr>
                                      <p:tavLst>
                                        <p:tav tm="0">
                                          <p:val>
                                            <p:strVal val="#ppt_x"/>
                                          </p:val>
                                        </p:tav>
                                        <p:tav tm="100000">
                                          <p:val>
                                            <p:strVal val="#ppt_x"/>
                                          </p:val>
                                        </p:tav>
                                      </p:tavLst>
                                    </p:anim>
                                    <p:anim calcmode="lin" valueType="num">
                                      <p:cBhvr>
                                        <p:cTn id="23" dur="3000" fill="hold"/>
                                        <p:tgtEl>
                                          <p:spTgt spid="8"/>
                                        </p:tgtEl>
                                        <p:attrNameLst>
                                          <p:attrName>ppt_y</p:attrName>
                                        </p:attrNameLst>
                                      </p:cBhvr>
                                      <p:tavLst>
                                        <p:tav tm="0">
                                          <p:val>
                                            <p:strVal val="#ppt_y+#ppt_h/2"/>
                                          </p:val>
                                        </p:tav>
                                        <p:tav tm="100000">
                                          <p:val>
                                            <p:strVal val="#ppt_y"/>
                                          </p:val>
                                        </p:tav>
                                      </p:tavLst>
                                    </p:anim>
                                    <p:anim calcmode="lin" valueType="num">
                                      <p:cBhvr>
                                        <p:cTn id="24" dur="3000" fill="hold"/>
                                        <p:tgtEl>
                                          <p:spTgt spid="8"/>
                                        </p:tgtEl>
                                        <p:attrNameLst>
                                          <p:attrName>ppt_w</p:attrName>
                                        </p:attrNameLst>
                                      </p:cBhvr>
                                      <p:tavLst>
                                        <p:tav tm="0">
                                          <p:val>
                                            <p:strVal val="#ppt_w"/>
                                          </p:val>
                                        </p:tav>
                                        <p:tav tm="100000">
                                          <p:val>
                                            <p:strVal val="#ppt_w"/>
                                          </p:val>
                                        </p:tav>
                                      </p:tavLst>
                                    </p:anim>
                                    <p:anim calcmode="lin" valueType="num">
                                      <p:cBhvr>
                                        <p:cTn id="25" dur="3000" fill="hold"/>
                                        <p:tgtEl>
                                          <p:spTgt spid="8"/>
                                        </p:tgtEl>
                                        <p:attrNameLst>
                                          <p:attrName>ppt_h</p:attrName>
                                        </p:attrNameLst>
                                      </p:cBhvr>
                                      <p:tavLst>
                                        <p:tav tm="0">
                                          <p:val>
                                            <p:fltVal val="0"/>
                                          </p:val>
                                        </p:tav>
                                        <p:tav tm="100000">
                                          <p:val>
                                            <p:strVal val="#ppt_h"/>
                                          </p:val>
                                        </p:tav>
                                      </p:tavLst>
                                    </p:anim>
                                  </p:childTnLst>
                                </p:cTn>
                              </p:par>
                              <p:par>
                                <p:cTn id="26" presetID="6" presetClass="emph" presetSubtype="0" fill="hold" grpId="1" nodeType="withEffect">
                                  <p:stCondLst>
                                    <p:cond delay="0"/>
                                  </p:stCondLst>
                                  <p:childTnLst>
                                    <p:animScale>
                                      <p:cBhvr>
                                        <p:cTn id="27" dur="3000" fill="hold"/>
                                        <p:tgtEl>
                                          <p:spTgt spid="8"/>
                                        </p:tgtEl>
                                      </p:cBhvr>
                                      <p:by x="150000" y="100000"/>
                                    </p:animScale>
                                  </p:childTnLst>
                                </p:cTn>
                              </p:par>
                              <p:par>
                                <p:cTn id="28" presetID="2" presetClass="exit" presetSubtype="6" fill="hold" grpId="2" nodeType="withEffect">
                                  <p:stCondLst>
                                    <p:cond delay="0"/>
                                  </p:stCondLst>
                                  <p:childTnLst>
                                    <p:anim calcmode="lin" valueType="num">
                                      <p:cBhvr additive="base">
                                        <p:cTn id="29" dur="4000"/>
                                        <p:tgtEl>
                                          <p:spTgt spid="8"/>
                                        </p:tgtEl>
                                        <p:attrNameLst>
                                          <p:attrName>ppt_x</p:attrName>
                                        </p:attrNameLst>
                                      </p:cBhvr>
                                      <p:tavLst>
                                        <p:tav tm="0">
                                          <p:val>
                                            <p:strVal val="ppt_x"/>
                                          </p:val>
                                        </p:tav>
                                        <p:tav tm="100000">
                                          <p:val>
                                            <p:strVal val="1+ppt_w/2"/>
                                          </p:val>
                                        </p:tav>
                                      </p:tavLst>
                                    </p:anim>
                                    <p:anim calcmode="lin" valueType="num">
                                      <p:cBhvr additive="base">
                                        <p:cTn id="30" dur="4000"/>
                                        <p:tgtEl>
                                          <p:spTgt spid="8"/>
                                        </p:tgtEl>
                                        <p:attrNameLst>
                                          <p:attrName>ppt_y</p:attrName>
                                        </p:attrNameLst>
                                      </p:cBhvr>
                                      <p:tavLst>
                                        <p:tav tm="0">
                                          <p:val>
                                            <p:strVal val="ppt_y"/>
                                          </p:val>
                                        </p:tav>
                                        <p:tav tm="100000">
                                          <p:val>
                                            <p:strVal val="1+ppt_h/2"/>
                                          </p:val>
                                        </p:tav>
                                      </p:tavLst>
                                    </p:anim>
                                    <p:set>
                                      <p:cBhvr>
                                        <p:cTn id="31" dur="1" fill="hold">
                                          <p:stCondLst>
                                            <p:cond delay="3999"/>
                                          </p:stCondLst>
                                        </p:cTn>
                                        <p:tgtEl>
                                          <p:spTgt spid="8"/>
                                        </p:tgtEl>
                                        <p:attrNameLst>
                                          <p:attrName>style.visibility</p:attrName>
                                        </p:attrNameLst>
                                      </p:cBhvr>
                                      <p:to>
                                        <p:strVal val="hidden"/>
                                      </p:to>
                                    </p:set>
                                  </p:childTnLst>
                                </p:cTn>
                              </p:par>
                              <p:par>
                                <p:cTn id="32" presetID="17" presetClass="entr" presetSubtype="4"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000" fill="hold"/>
                                        <p:tgtEl>
                                          <p:spTgt spid="7"/>
                                        </p:tgtEl>
                                        <p:attrNameLst>
                                          <p:attrName>ppt_x</p:attrName>
                                        </p:attrNameLst>
                                      </p:cBhvr>
                                      <p:tavLst>
                                        <p:tav tm="0">
                                          <p:val>
                                            <p:strVal val="#ppt_x"/>
                                          </p:val>
                                        </p:tav>
                                        <p:tav tm="100000">
                                          <p:val>
                                            <p:strVal val="#ppt_x"/>
                                          </p:val>
                                        </p:tav>
                                      </p:tavLst>
                                    </p:anim>
                                    <p:anim calcmode="lin" valueType="num">
                                      <p:cBhvr>
                                        <p:cTn id="35" dur="3000" fill="hold"/>
                                        <p:tgtEl>
                                          <p:spTgt spid="7"/>
                                        </p:tgtEl>
                                        <p:attrNameLst>
                                          <p:attrName>ppt_y</p:attrName>
                                        </p:attrNameLst>
                                      </p:cBhvr>
                                      <p:tavLst>
                                        <p:tav tm="0">
                                          <p:val>
                                            <p:strVal val="#ppt_y+#ppt_h/2"/>
                                          </p:val>
                                        </p:tav>
                                        <p:tav tm="100000">
                                          <p:val>
                                            <p:strVal val="#ppt_y"/>
                                          </p:val>
                                        </p:tav>
                                      </p:tavLst>
                                    </p:anim>
                                    <p:anim calcmode="lin" valueType="num">
                                      <p:cBhvr>
                                        <p:cTn id="36" dur="3000" fill="hold"/>
                                        <p:tgtEl>
                                          <p:spTgt spid="7"/>
                                        </p:tgtEl>
                                        <p:attrNameLst>
                                          <p:attrName>ppt_w</p:attrName>
                                        </p:attrNameLst>
                                      </p:cBhvr>
                                      <p:tavLst>
                                        <p:tav tm="0">
                                          <p:val>
                                            <p:strVal val="#ppt_w"/>
                                          </p:val>
                                        </p:tav>
                                        <p:tav tm="100000">
                                          <p:val>
                                            <p:strVal val="#ppt_w"/>
                                          </p:val>
                                        </p:tav>
                                      </p:tavLst>
                                    </p:anim>
                                    <p:anim calcmode="lin" valueType="num">
                                      <p:cBhvr>
                                        <p:cTn id="37" dur="3000" fill="hold"/>
                                        <p:tgtEl>
                                          <p:spTgt spid="7"/>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7"/>
                                        </p:tgtEl>
                                      </p:cBhvr>
                                      <p:by x="150000" y="100000"/>
                                    </p:animScale>
                                  </p:childTnLst>
                                </p:cTn>
                              </p:par>
                              <p:par>
                                <p:cTn id="40" presetID="2" presetClass="exit" presetSubtype="6" fill="hold" grpId="2" nodeType="withEffect">
                                  <p:stCondLst>
                                    <p:cond delay="0"/>
                                  </p:stCondLst>
                                  <p:childTnLst>
                                    <p:anim calcmode="lin" valueType="num">
                                      <p:cBhvr additive="base">
                                        <p:cTn id="41" dur="4000"/>
                                        <p:tgtEl>
                                          <p:spTgt spid="7"/>
                                        </p:tgtEl>
                                        <p:attrNameLst>
                                          <p:attrName>ppt_x</p:attrName>
                                        </p:attrNameLst>
                                      </p:cBhvr>
                                      <p:tavLst>
                                        <p:tav tm="0">
                                          <p:val>
                                            <p:strVal val="ppt_x"/>
                                          </p:val>
                                        </p:tav>
                                        <p:tav tm="100000">
                                          <p:val>
                                            <p:strVal val="1+ppt_w/2"/>
                                          </p:val>
                                        </p:tav>
                                      </p:tavLst>
                                    </p:anim>
                                    <p:anim calcmode="lin" valueType="num">
                                      <p:cBhvr additive="base">
                                        <p:cTn id="42" dur="4000"/>
                                        <p:tgtEl>
                                          <p:spTgt spid="7"/>
                                        </p:tgtEl>
                                        <p:attrNameLst>
                                          <p:attrName>ppt_y</p:attrName>
                                        </p:attrNameLst>
                                      </p:cBhvr>
                                      <p:tavLst>
                                        <p:tav tm="0">
                                          <p:val>
                                            <p:strVal val="ppt_y"/>
                                          </p:val>
                                        </p:tav>
                                        <p:tav tm="100000">
                                          <p:val>
                                            <p:strVal val="1+ppt_h/2"/>
                                          </p:val>
                                        </p:tav>
                                      </p:tavLst>
                                    </p:anim>
                                    <p:set>
                                      <p:cBhvr>
                                        <p:cTn id="43" dur="1" fill="hold">
                                          <p:stCondLst>
                                            <p:cond delay="3999"/>
                                          </p:stCondLst>
                                        </p:cTn>
                                        <p:tgtEl>
                                          <p:spTgt spid="7"/>
                                        </p:tgtEl>
                                        <p:attrNameLst>
                                          <p:attrName>style.visibility</p:attrName>
                                        </p:attrNameLst>
                                      </p:cBhvr>
                                      <p:to>
                                        <p:strVal val="hidden"/>
                                      </p:to>
                                    </p:set>
                                  </p:childTnLst>
                                </p:cTn>
                              </p:par>
                              <p:par>
                                <p:cTn id="44" presetID="17" presetClass="entr" presetSubtype="4"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anim calcmode="lin" valueType="num">
                                      <p:cBhvr>
                                        <p:cTn id="46" dur="3000" fill="hold"/>
                                        <p:tgtEl>
                                          <p:spTgt spid="2"/>
                                        </p:tgtEl>
                                        <p:attrNameLst>
                                          <p:attrName>ppt_x</p:attrName>
                                        </p:attrNameLst>
                                      </p:cBhvr>
                                      <p:tavLst>
                                        <p:tav tm="0">
                                          <p:val>
                                            <p:strVal val="#ppt_x"/>
                                          </p:val>
                                        </p:tav>
                                        <p:tav tm="100000">
                                          <p:val>
                                            <p:strVal val="#ppt_x"/>
                                          </p:val>
                                        </p:tav>
                                      </p:tavLst>
                                    </p:anim>
                                    <p:anim calcmode="lin" valueType="num">
                                      <p:cBhvr>
                                        <p:cTn id="47" dur="3000" fill="hold"/>
                                        <p:tgtEl>
                                          <p:spTgt spid="2"/>
                                        </p:tgtEl>
                                        <p:attrNameLst>
                                          <p:attrName>ppt_y</p:attrName>
                                        </p:attrNameLst>
                                      </p:cBhvr>
                                      <p:tavLst>
                                        <p:tav tm="0">
                                          <p:val>
                                            <p:strVal val="#ppt_y+#ppt_h/2"/>
                                          </p:val>
                                        </p:tav>
                                        <p:tav tm="100000">
                                          <p:val>
                                            <p:strVal val="#ppt_y"/>
                                          </p:val>
                                        </p:tav>
                                      </p:tavLst>
                                    </p:anim>
                                    <p:anim calcmode="lin" valueType="num">
                                      <p:cBhvr>
                                        <p:cTn id="48" dur="3000" fill="hold"/>
                                        <p:tgtEl>
                                          <p:spTgt spid="2"/>
                                        </p:tgtEl>
                                        <p:attrNameLst>
                                          <p:attrName>ppt_w</p:attrName>
                                        </p:attrNameLst>
                                      </p:cBhvr>
                                      <p:tavLst>
                                        <p:tav tm="0">
                                          <p:val>
                                            <p:strVal val="#ppt_w"/>
                                          </p:val>
                                        </p:tav>
                                        <p:tav tm="100000">
                                          <p:val>
                                            <p:strVal val="#ppt_w"/>
                                          </p:val>
                                        </p:tav>
                                      </p:tavLst>
                                    </p:anim>
                                    <p:anim calcmode="lin" valueType="num">
                                      <p:cBhvr>
                                        <p:cTn id="49" dur="3000" fill="hold"/>
                                        <p:tgtEl>
                                          <p:spTgt spid="2"/>
                                        </p:tgtEl>
                                        <p:attrNameLst>
                                          <p:attrName>ppt_h</p:attrName>
                                        </p:attrNameLst>
                                      </p:cBhvr>
                                      <p:tavLst>
                                        <p:tav tm="0">
                                          <p:val>
                                            <p:fltVal val="0"/>
                                          </p:val>
                                        </p:tav>
                                        <p:tav tm="100000">
                                          <p:val>
                                            <p:strVal val="#ppt_h"/>
                                          </p:val>
                                        </p:tav>
                                      </p:tavLst>
                                    </p:anim>
                                  </p:childTnLst>
                                </p:cTn>
                              </p:par>
                              <p:par>
                                <p:cTn id="50" presetID="6" presetClass="emph" presetSubtype="0" fill="hold" grpId="1" nodeType="withEffect">
                                  <p:stCondLst>
                                    <p:cond delay="0"/>
                                  </p:stCondLst>
                                  <p:childTnLst>
                                    <p:animScale>
                                      <p:cBhvr>
                                        <p:cTn id="51" dur="3000" fill="hold"/>
                                        <p:tgtEl>
                                          <p:spTgt spid="2"/>
                                        </p:tgtEl>
                                      </p:cBhvr>
                                      <p:by x="150000" y="100000"/>
                                    </p:animScale>
                                  </p:childTnLst>
                                </p:cTn>
                              </p:par>
                              <p:par>
                                <p:cTn id="52" presetID="2" presetClass="exit" presetSubtype="12" fill="hold" grpId="2" nodeType="withEffect">
                                  <p:stCondLst>
                                    <p:cond delay="0"/>
                                  </p:stCondLst>
                                  <p:childTnLst>
                                    <p:anim calcmode="lin" valueType="num">
                                      <p:cBhvr additive="base">
                                        <p:cTn id="53" dur="4000"/>
                                        <p:tgtEl>
                                          <p:spTgt spid="2"/>
                                        </p:tgtEl>
                                        <p:attrNameLst>
                                          <p:attrName>ppt_x</p:attrName>
                                        </p:attrNameLst>
                                      </p:cBhvr>
                                      <p:tavLst>
                                        <p:tav tm="0">
                                          <p:val>
                                            <p:strVal val="ppt_x"/>
                                          </p:val>
                                        </p:tav>
                                        <p:tav tm="100000">
                                          <p:val>
                                            <p:strVal val="0-ppt_w/2"/>
                                          </p:val>
                                        </p:tav>
                                      </p:tavLst>
                                    </p:anim>
                                    <p:anim calcmode="lin" valueType="num">
                                      <p:cBhvr additive="base">
                                        <p:cTn id="54" dur="4000"/>
                                        <p:tgtEl>
                                          <p:spTgt spid="2"/>
                                        </p:tgtEl>
                                        <p:attrNameLst>
                                          <p:attrName>ppt_y</p:attrName>
                                        </p:attrNameLst>
                                      </p:cBhvr>
                                      <p:tavLst>
                                        <p:tav tm="0">
                                          <p:val>
                                            <p:strVal val="ppt_y"/>
                                          </p:val>
                                        </p:tav>
                                        <p:tav tm="100000">
                                          <p:val>
                                            <p:strVal val="1+ppt_h/2"/>
                                          </p:val>
                                        </p:tav>
                                      </p:tavLst>
                                    </p:anim>
                                    <p:set>
                                      <p:cBhvr>
                                        <p:cTn id="55" dur="1" fill="hold">
                                          <p:stCondLst>
                                            <p:cond delay="3999"/>
                                          </p:stCondLst>
                                        </p:cTn>
                                        <p:tgtEl>
                                          <p:spTgt spid="2"/>
                                        </p:tgtEl>
                                        <p:attrNameLst>
                                          <p:attrName>style.visibility</p:attrName>
                                        </p:attrNameLst>
                                      </p:cBhvr>
                                      <p:to>
                                        <p:strVal val="hidden"/>
                                      </p:to>
                                    </p:set>
                                  </p:childTnLst>
                                </p:cTn>
                              </p:par>
                              <p:par>
                                <p:cTn id="56" presetID="17" presetClass="entr" presetSubtype="4" fill="hold" grpId="0" nodeType="withEffect">
                                  <p:stCondLst>
                                    <p:cond delay="0"/>
                                  </p:stCondLst>
                                  <p:childTnLst>
                                    <p:set>
                                      <p:cBhvr>
                                        <p:cTn id="57" dur="1" fill="hold">
                                          <p:stCondLst>
                                            <p:cond delay="0"/>
                                          </p:stCondLst>
                                        </p:cTn>
                                        <p:tgtEl>
                                          <p:spTgt spid="3"/>
                                        </p:tgtEl>
                                        <p:attrNameLst>
                                          <p:attrName>style.visibility</p:attrName>
                                        </p:attrNameLst>
                                      </p:cBhvr>
                                      <p:to>
                                        <p:strVal val="visible"/>
                                      </p:to>
                                    </p:set>
                                    <p:anim calcmode="lin" valueType="num">
                                      <p:cBhvr>
                                        <p:cTn id="58" dur="3000" fill="hold"/>
                                        <p:tgtEl>
                                          <p:spTgt spid="3"/>
                                        </p:tgtEl>
                                        <p:attrNameLst>
                                          <p:attrName>ppt_x</p:attrName>
                                        </p:attrNameLst>
                                      </p:cBhvr>
                                      <p:tavLst>
                                        <p:tav tm="0">
                                          <p:val>
                                            <p:strVal val="#ppt_x"/>
                                          </p:val>
                                        </p:tav>
                                        <p:tav tm="100000">
                                          <p:val>
                                            <p:strVal val="#ppt_x"/>
                                          </p:val>
                                        </p:tav>
                                      </p:tavLst>
                                    </p:anim>
                                    <p:anim calcmode="lin" valueType="num">
                                      <p:cBhvr>
                                        <p:cTn id="59" dur="3000" fill="hold"/>
                                        <p:tgtEl>
                                          <p:spTgt spid="3"/>
                                        </p:tgtEl>
                                        <p:attrNameLst>
                                          <p:attrName>ppt_y</p:attrName>
                                        </p:attrNameLst>
                                      </p:cBhvr>
                                      <p:tavLst>
                                        <p:tav tm="0">
                                          <p:val>
                                            <p:strVal val="#ppt_y+#ppt_h/2"/>
                                          </p:val>
                                        </p:tav>
                                        <p:tav tm="100000">
                                          <p:val>
                                            <p:strVal val="#ppt_y"/>
                                          </p:val>
                                        </p:tav>
                                      </p:tavLst>
                                    </p:anim>
                                    <p:anim calcmode="lin" valueType="num">
                                      <p:cBhvr>
                                        <p:cTn id="60" dur="3000" fill="hold"/>
                                        <p:tgtEl>
                                          <p:spTgt spid="3"/>
                                        </p:tgtEl>
                                        <p:attrNameLst>
                                          <p:attrName>ppt_w</p:attrName>
                                        </p:attrNameLst>
                                      </p:cBhvr>
                                      <p:tavLst>
                                        <p:tav tm="0">
                                          <p:val>
                                            <p:strVal val="#ppt_w"/>
                                          </p:val>
                                        </p:tav>
                                        <p:tav tm="100000">
                                          <p:val>
                                            <p:strVal val="#ppt_w"/>
                                          </p:val>
                                        </p:tav>
                                      </p:tavLst>
                                    </p:anim>
                                    <p:anim calcmode="lin" valueType="num">
                                      <p:cBhvr>
                                        <p:cTn id="61" dur="3000" fill="hold"/>
                                        <p:tgtEl>
                                          <p:spTgt spid="3"/>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3"/>
                                        </p:tgtEl>
                                      </p:cBhvr>
                                      <p:by x="150000" y="100000"/>
                                    </p:animScale>
                                  </p:childTnLst>
                                </p:cTn>
                              </p:par>
                              <p:par>
                                <p:cTn id="64" presetID="2" presetClass="exit" presetSubtype="12" fill="hold" grpId="2" nodeType="withEffect">
                                  <p:stCondLst>
                                    <p:cond delay="0"/>
                                  </p:stCondLst>
                                  <p:childTnLst>
                                    <p:anim calcmode="lin" valueType="num">
                                      <p:cBhvr additive="base">
                                        <p:cTn id="65" dur="4000"/>
                                        <p:tgtEl>
                                          <p:spTgt spid="3"/>
                                        </p:tgtEl>
                                        <p:attrNameLst>
                                          <p:attrName>ppt_x</p:attrName>
                                        </p:attrNameLst>
                                      </p:cBhvr>
                                      <p:tavLst>
                                        <p:tav tm="0">
                                          <p:val>
                                            <p:strVal val="ppt_x"/>
                                          </p:val>
                                        </p:tav>
                                        <p:tav tm="100000">
                                          <p:val>
                                            <p:strVal val="0-ppt_w/2"/>
                                          </p:val>
                                        </p:tav>
                                      </p:tavLst>
                                    </p:anim>
                                    <p:anim calcmode="lin" valueType="num">
                                      <p:cBhvr additive="base">
                                        <p:cTn id="66" dur="4000"/>
                                        <p:tgtEl>
                                          <p:spTgt spid="3"/>
                                        </p:tgtEl>
                                        <p:attrNameLst>
                                          <p:attrName>ppt_y</p:attrName>
                                        </p:attrNameLst>
                                      </p:cBhvr>
                                      <p:tavLst>
                                        <p:tav tm="0">
                                          <p:val>
                                            <p:strVal val="ppt_y"/>
                                          </p:val>
                                        </p:tav>
                                        <p:tav tm="100000">
                                          <p:val>
                                            <p:strVal val="1+ppt_h/2"/>
                                          </p:val>
                                        </p:tav>
                                      </p:tavLst>
                                    </p:anim>
                                    <p:set>
                                      <p:cBhvr>
                                        <p:cTn id="67" dur="1" fill="hold">
                                          <p:stCondLst>
                                            <p:cond delay="3999"/>
                                          </p:stCondLst>
                                        </p:cTn>
                                        <p:tgtEl>
                                          <p:spTgt spid="3"/>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4"/>
                                        </p:tgtEl>
                                        <p:attrNameLst>
                                          <p:attrName>style.visibility</p:attrName>
                                        </p:attrNameLst>
                                      </p:cBhvr>
                                      <p:to>
                                        <p:strVal val="visible"/>
                                      </p:to>
                                    </p:set>
                                    <p:anim calcmode="lin" valueType="num">
                                      <p:cBhvr>
                                        <p:cTn id="70" dur="3000" fill="hold"/>
                                        <p:tgtEl>
                                          <p:spTgt spid="4"/>
                                        </p:tgtEl>
                                        <p:attrNameLst>
                                          <p:attrName>ppt_x</p:attrName>
                                        </p:attrNameLst>
                                      </p:cBhvr>
                                      <p:tavLst>
                                        <p:tav tm="0">
                                          <p:val>
                                            <p:strVal val="#ppt_x"/>
                                          </p:val>
                                        </p:tav>
                                        <p:tav tm="100000">
                                          <p:val>
                                            <p:strVal val="#ppt_x"/>
                                          </p:val>
                                        </p:tav>
                                      </p:tavLst>
                                    </p:anim>
                                    <p:anim calcmode="lin" valueType="num">
                                      <p:cBhvr>
                                        <p:cTn id="71" dur="3000" fill="hold"/>
                                        <p:tgtEl>
                                          <p:spTgt spid="4"/>
                                        </p:tgtEl>
                                        <p:attrNameLst>
                                          <p:attrName>ppt_y</p:attrName>
                                        </p:attrNameLst>
                                      </p:cBhvr>
                                      <p:tavLst>
                                        <p:tav tm="0">
                                          <p:val>
                                            <p:strVal val="#ppt_y+#ppt_h/2"/>
                                          </p:val>
                                        </p:tav>
                                        <p:tav tm="100000">
                                          <p:val>
                                            <p:strVal val="#ppt_y"/>
                                          </p:val>
                                        </p:tav>
                                      </p:tavLst>
                                    </p:anim>
                                    <p:anim calcmode="lin" valueType="num">
                                      <p:cBhvr>
                                        <p:cTn id="72" dur="3000" fill="hold"/>
                                        <p:tgtEl>
                                          <p:spTgt spid="4"/>
                                        </p:tgtEl>
                                        <p:attrNameLst>
                                          <p:attrName>ppt_w</p:attrName>
                                        </p:attrNameLst>
                                      </p:cBhvr>
                                      <p:tavLst>
                                        <p:tav tm="0">
                                          <p:val>
                                            <p:strVal val="#ppt_w"/>
                                          </p:val>
                                        </p:tav>
                                        <p:tav tm="100000">
                                          <p:val>
                                            <p:strVal val="#ppt_w"/>
                                          </p:val>
                                        </p:tav>
                                      </p:tavLst>
                                    </p:anim>
                                    <p:anim calcmode="lin" valueType="num">
                                      <p:cBhvr>
                                        <p:cTn id="73" dur="3000" fill="hold"/>
                                        <p:tgtEl>
                                          <p:spTgt spid="4"/>
                                        </p:tgtEl>
                                        <p:attrNameLst>
                                          <p:attrName>ppt_h</p:attrName>
                                        </p:attrNameLst>
                                      </p:cBhvr>
                                      <p:tavLst>
                                        <p:tav tm="0">
                                          <p:val>
                                            <p:fltVal val="0"/>
                                          </p:val>
                                        </p:tav>
                                        <p:tav tm="100000">
                                          <p:val>
                                            <p:strVal val="#ppt_h"/>
                                          </p:val>
                                        </p:tav>
                                      </p:tavLst>
                                    </p:anim>
                                  </p:childTnLst>
                                </p:cTn>
                              </p:par>
                              <p:par>
                                <p:cTn id="74" presetID="6" presetClass="emph" presetSubtype="0" fill="hold" grpId="1" nodeType="withEffect">
                                  <p:stCondLst>
                                    <p:cond delay="0"/>
                                  </p:stCondLst>
                                  <p:childTnLst>
                                    <p:animScale>
                                      <p:cBhvr>
                                        <p:cTn id="75" dur="3000" fill="hold"/>
                                        <p:tgtEl>
                                          <p:spTgt spid="4"/>
                                        </p:tgtEl>
                                      </p:cBhvr>
                                      <p:by x="150000" y="100000"/>
                                    </p:animScale>
                                  </p:childTnLst>
                                </p:cTn>
                              </p:par>
                              <p:par>
                                <p:cTn id="76" presetID="2" presetClass="exit" presetSubtype="12" fill="hold" grpId="2" nodeType="withEffect">
                                  <p:stCondLst>
                                    <p:cond delay="0"/>
                                  </p:stCondLst>
                                  <p:childTnLst>
                                    <p:anim calcmode="lin" valueType="num">
                                      <p:cBhvr additive="base">
                                        <p:cTn id="77" dur="4000"/>
                                        <p:tgtEl>
                                          <p:spTgt spid="4"/>
                                        </p:tgtEl>
                                        <p:attrNameLst>
                                          <p:attrName>ppt_x</p:attrName>
                                        </p:attrNameLst>
                                      </p:cBhvr>
                                      <p:tavLst>
                                        <p:tav tm="0">
                                          <p:val>
                                            <p:strVal val="ppt_x"/>
                                          </p:val>
                                        </p:tav>
                                        <p:tav tm="100000">
                                          <p:val>
                                            <p:strVal val="0-ppt_w/2"/>
                                          </p:val>
                                        </p:tav>
                                      </p:tavLst>
                                    </p:anim>
                                    <p:anim calcmode="lin" valueType="num">
                                      <p:cBhvr additive="base">
                                        <p:cTn id="78" dur="4000"/>
                                        <p:tgtEl>
                                          <p:spTgt spid="4"/>
                                        </p:tgtEl>
                                        <p:attrNameLst>
                                          <p:attrName>ppt_y</p:attrName>
                                        </p:attrNameLst>
                                      </p:cBhvr>
                                      <p:tavLst>
                                        <p:tav tm="0">
                                          <p:val>
                                            <p:strVal val="ppt_y"/>
                                          </p:val>
                                        </p:tav>
                                        <p:tav tm="100000">
                                          <p:val>
                                            <p:strVal val="1+ppt_h/2"/>
                                          </p:val>
                                        </p:tav>
                                      </p:tavLst>
                                    </p:anim>
                                    <p:set>
                                      <p:cBhvr>
                                        <p:cTn id="79" dur="1" fill="hold">
                                          <p:stCondLst>
                                            <p:cond delay="3999"/>
                                          </p:stCondLst>
                                        </p:cTn>
                                        <p:tgtEl>
                                          <p:spTgt spid="4"/>
                                        </p:tgtEl>
                                        <p:attrNameLst>
                                          <p:attrName>style.visibility</p:attrName>
                                        </p:attrNameLst>
                                      </p:cBhvr>
                                      <p:to>
                                        <p:strVal val="hidden"/>
                                      </p:to>
                                    </p:set>
                                  </p:childTnLst>
                                </p:cTn>
                              </p:par>
                              <p:par>
                                <p:cTn id="80" presetID="17" presetClass="entr" presetSubtype="1"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p:cTn id="82" dur="3000" fill="hold"/>
                                        <p:tgtEl>
                                          <p:spTgt spid="17"/>
                                        </p:tgtEl>
                                        <p:attrNameLst>
                                          <p:attrName>ppt_x</p:attrName>
                                        </p:attrNameLst>
                                      </p:cBhvr>
                                      <p:tavLst>
                                        <p:tav tm="0">
                                          <p:val>
                                            <p:strVal val="#ppt_x"/>
                                          </p:val>
                                        </p:tav>
                                        <p:tav tm="100000">
                                          <p:val>
                                            <p:strVal val="#ppt_x"/>
                                          </p:val>
                                        </p:tav>
                                      </p:tavLst>
                                    </p:anim>
                                    <p:anim calcmode="lin" valueType="num">
                                      <p:cBhvr>
                                        <p:cTn id="83" dur="3000" fill="hold"/>
                                        <p:tgtEl>
                                          <p:spTgt spid="17"/>
                                        </p:tgtEl>
                                        <p:attrNameLst>
                                          <p:attrName>ppt_y</p:attrName>
                                        </p:attrNameLst>
                                      </p:cBhvr>
                                      <p:tavLst>
                                        <p:tav tm="0">
                                          <p:val>
                                            <p:strVal val="#ppt_y-#ppt_h/2"/>
                                          </p:val>
                                        </p:tav>
                                        <p:tav tm="100000">
                                          <p:val>
                                            <p:strVal val="#ppt_y"/>
                                          </p:val>
                                        </p:tav>
                                      </p:tavLst>
                                    </p:anim>
                                    <p:anim calcmode="lin" valueType="num">
                                      <p:cBhvr>
                                        <p:cTn id="84" dur="3000" fill="hold"/>
                                        <p:tgtEl>
                                          <p:spTgt spid="17"/>
                                        </p:tgtEl>
                                        <p:attrNameLst>
                                          <p:attrName>ppt_w</p:attrName>
                                        </p:attrNameLst>
                                      </p:cBhvr>
                                      <p:tavLst>
                                        <p:tav tm="0">
                                          <p:val>
                                            <p:strVal val="#ppt_w"/>
                                          </p:val>
                                        </p:tav>
                                        <p:tav tm="100000">
                                          <p:val>
                                            <p:strVal val="#ppt_w"/>
                                          </p:val>
                                        </p:tav>
                                      </p:tavLst>
                                    </p:anim>
                                    <p:anim calcmode="lin" valueType="num">
                                      <p:cBhvr>
                                        <p:cTn id="85" dur="3000" fill="hold"/>
                                        <p:tgtEl>
                                          <p:spTgt spid="17"/>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17"/>
                                        </p:tgtEl>
                                      </p:cBhvr>
                                      <p:by x="150000" y="100000"/>
                                    </p:animScale>
                                  </p:childTnLst>
                                </p:cTn>
                              </p:par>
                              <p:par>
                                <p:cTn id="88" presetID="2" presetClass="exit" presetSubtype="3" fill="hold" grpId="2" nodeType="withEffect">
                                  <p:stCondLst>
                                    <p:cond delay="0"/>
                                  </p:stCondLst>
                                  <p:childTnLst>
                                    <p:anim calcmode="lin" valueType="num">
                                      <p:cBhvr additive="base">
                                        <p:cTn id="89" dur="4000"/>
                                        <p:tgtEl>
                                          <p:spTgt spid="17"/>
                                        </p:tgtEl>
                                        <p:attrNameLst>
                                          <p:attrName>ppt_x</p:attrName>
                                        </p:attrNameLst>
                                      </p:cBhvr>
                                      <p:tavLst>
                                        <p:tav tm="0">
                                          <p:val>
                                            <p:strVal val="ppt_x"/>
                                          </p:val>
                                        </p:tav>
                                        <p:tav tm="100000">
                                          <p:val>
                                            <p:strVal val="1+ppt_w/2"/>
                                          </p:val>
                                        </p:tav>
                                      </p:tavLst>
                                    </p:anim>
                                    <p:anim calcmode="lin" valueType="num">
                                      <p:cBhvr additive="base">
                                        <p:cTn id="90" dur="4000"/>
                                        <p:tgtEl>
                                          <p:spTgt spid="17"/>
                                        </p:tgtEl>
                                        <p:attrNameLst>
                                          <p:attrName>ppt_y</p:attrName>
                                        </p:attrNameLst>
                                      </p:cBhvr>
                                      <p:tavLst>
                                        <p:tav tm="0">
                                          <p:val>
                                            <p:strVal val="ppt_y"/>
                                          </p:val>
                                        </p:tav>
                                        <p:tav tm="100000">
                                          <p:val>
                                            <p:strVal val="0-ppt_h/2"/>
                                          </p:val>
                                        </p:tav>
                                      </p:tavLst>
                                    </p:anim>
                                    <p:set>
                                      <p:cBhvr>
                                        <p:cTn id="91" dur="1" fill="hold">
                                          <p:stCondLst>
                                            <p:cond delay="3999"/>
                                          </p:stCondLst>
                                        </p:cTn>
                                        <p:tgtEl>
                                          <p:spTgt spid="17"/>
                                        </p:tgtEl>
                                        <p:attrNameLst>
                                          <p:attrName>style.visibility</p:attrName>
                                        </p:attrNameLst>
                                      </p:cBhvr>
                                      <p:to>
                                        <p:strVal val="hidden"/>
                                      </p:to>
                                    </p:set>
                                  </p:childTnLst>
                                </p:cTn>
                              </p:par>
                              <p:par>
                                <p:cTn id="92" presetID="17" presetClass="entr" presetSubtype="1"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p:cTn id="94" dur="3000" fill="hold"/>
                                        <p:tgtEl>
                                          <p:spTgt spid="18"/>
                                        </p:tgtEl>
                                        <p:attrNameLst>
                                          <p:attrName>ppt_x</p:attrName>
                                        </p:attrNameLst>
                                      </p:cBhvr>
                                      <p:tavLst>
                                        <p:tav tm="0">
                                          <p:val>
                                            <p:strVal val="#ppt_x"/>
                                          </p:val>
                                        </p:tav>
                                        <p:tav tm="100000">
                                          <p:val>
                                            <p:strVal val="#ppt_x"/>
                                          </p:val>
                                        </p:tav>
                                      </p:tavLst>
                                    </p:anim>
                                    <p:anim calcmode="lin" valueType="num">
                                      <p:cBhvr>
                                        <p:cTn id="95" dur="3000" fill="hold"/>
                                        <p:tgtEl>
                                          <p:spTgt spid="18"/>
                                        </p:tgtEl>
                                        <p:attrNameLst>
                                          <p:attrName>ppt_y</p:attrName>
                                        </p:attrNameLst>
                                      </p:cBhvr>
                                      <p:tavLst>
                                        <p:tav tm="0">
                                          <p:val>
                                            <p:strVal val="#ppt_y-#ppt_h/2"/>
                                          </p:val>
                                        </p:tav>
                                        <p:tav tm="100000">
                                          <p:val>
                                            <p:strVal val="#ppt_y"/>
                                          </p:val>
                                        </p:tav>
                                      </p:tavLst>
                                    </p:anim>
                                    <p:anim calcmode="lin" valueType="num">
                                      <p:cBhvr>
                                        <p:cTn id="96" dur="3000" fill="hold"/>
                                        <p:tgtEl>
                                          <p:spTgt spid="18"/>
                                        </p:tgtEl>
                                        <p:attrNameLst>
                                          <p:attrName>ppt_w</p:attrName>
                                        </p:attrNameLst>
                                      </p:cBhvr>
                                      <p:tavLst>
                                        <p:tav tm="0">
                                          <p:val>
                                            <p:strVal val="#ppt_w"/>
                                          </p:val>
                                        </p:tav>
                                        <p:tav tm="100000">
                                          <p:val>
                                            <p:strVal val="#ppt_w"/>
                                          </p:val>
                                        </p:tav>
                                      </p:tavLst>
                                    </p:anim>
                                    <p:anim calcmode="lin" valueType="num">
                                      <p:cBhvr>
                                        <p:cTn id="97" dur="3000" fill="hold"/>
                                        <p:tgtEl>
                                          <p:spTgt spid="18"/>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18"/>
                                        </p:tgtEl>
                                      </p:cBhvr>
                                      <p:by x="150000" y="100000"/>
                                    </p:animScale>
                                  </p:childTnLst>
                                </p:cTn>
                              </p:par>
                              <p:par>
                                <p:cTn id="100" presetID="2" presetClass="exit" presetSubtype="3" fill="hold" grpId="2" nodeType="withEffect">
                                  <p:stCondLst>
                                    <p:cond delay="0"/>
                                  </p:stCondLst>
                                  <p:childTnLst>
                                    <p:anim calcmode="lin" valueType="num">
                                      <p:cBhvr additive="base">
                                        <p:cTn id="101" dur="4000"/>
                                        <p:tgtEl>
                                          <p:spTgt spid="18"/>
                                        </p:tgtEl>
                                        <p:attrNameLst>
                                          <p:attrName>ppt_x</p:attrName>
                                        </p:attrNameLst>
                                      </p:cBhvr>
                                      <p:tavLst>
                                        <p:tav tm="0">
                                          <p:val>
                                            <p:strVal val="ppt_x"/>
                                          </p:val>
                                        </p:tav>
                                        <p:tav tm="100000">
                                          <p:val>
                                            <p:strVal val="1+ppt_w/2"/>
                                          </p:val>
                                        </p:tav>
                                      </p:tavLst>
                                    </p:anim>
                                    <p:anim calcmode="lin" valueType="num">
                                      <p:cBhvr additive="base">
                                        <p:cTn id="102" dur="4000"/>
                                        <p:tgtEl>
                                          <p:spTgt spid="18"/>
                                        </p:tgtEl>
                                        <p:attrNameLst>
                                          <p:attrName>ppt_y</p:attrName>
                                        </p:attrNameLst>
                                      </p:cBhvr>
                                      <p:tavLst>
                                        <p:tav tm="0">
                                          <p:val>
                                            <p:strVal val="ppt_y"/>
                                          </p:val>
                                        </p:tav>
                                        <p:tav tm="100000">
                                          <p:val>
                                            <p:strVal val="0-ppt_h/2"/>
                                          </p:val>
                                        </p:tav>
                                      </p:tavLst>
                                    </p:anim>
                                    <p:set>
                                      <p:cBhvr>
                                        <p:cTn id="103" dur="1" fill="hold">
                                          <p:stCondLst>
                                            <p:cond delay="3999"/>
                                          </p:stCondLst>
                                        </p:cTn>
                                        <p:tgtEl>
                                          <p:spTgt spid="18"/>
                                        </p:tgtEl>
                                        <p:attrNameLst>
                                          <p:attrName>style.visibility</p:attrName>
                                        </p:attrNameLst>
                                      </p:cBhvr>
                                      <p:to>
                                        <p:strVal val="hidden"/>
                                      </p:to>
                                    </p:set>
                                  </p:childTnLst>
                                </p:cTn>
                              </p:par>
                              <p:par>
                                <p:cTn id="104" presetID="17" presetClass="entr" presetSubtype="1" fill="hold" grpId="0" nodeType="withEffect">
                                  <p:stCondLst>
                                    <p:cond delay="0"/>
                                  </p:stCondLst>
                                  <p:childTnLst>
                                    <p:set>
                                      <p:cBhvr>
                                        <p:cTn id="105" dur="1" fill="hold">
                                          <p:stCondLst>
                                            <p:cond delay="0"/>
                                          </p:stCondLst>
                                        </p:cTn>
                                        <p:tgtEl>
                                          <p:spTgt spid="19"/>
                                        </p:tgtEl>
                                        <p:attrNameLst>
                                          <p:attrName>style.visibility</p:attrName>
                                        </p:attrNameLst>
                                      </p:cBhvr>
                                      <p:to>
                                        <p:strVal val="visible"/>
                                      </p:to>
                                    </p:set>
                                    <p:anim calcmode="lin" valueType="num">
                                      <p:cBhvr>
                                        <p:cTn id="106" dur="3000" fill="hold"/>
                                        <p:tgtEl>
                                          <p:spTgt spid="19"/>
                                        </p:tgtEl>
                                        <p:attrNameLst>
                                          <p:attrName>ppt_x</p:attrName>
                                        </p:attrNameLst>
                                      </p:cBhvr>
                                      <p:tavLst>
                                        <p:tav tm="0">
                                          <p:val>
                                            <p:strVal val="#ppt_x"/>
                                          </p:val>
                                        </p:tav>
                                        <p:tav tm="100000">
                                          <p:val>
                                            <p:strVal val="#ppt_x"/>
                                          </p:val>
                                        </p:tav>
                                      </p:tavLst>
                                    </p:anim>
                                    <p:anim calcmode="lin" valueType="num">
                                      <p:cBhvr>
                                        <p:cTn id="107" dur="3000" fill="hold"/>
                                        <p:tgtEl>
                                          <p:spTgt spid="19"/>
                                        </p:tgtEl>
                                        <p:attrNameLst>
                                          <p:attrName>ppt_y</p:attrName>
                                        </p:attrNameLst>
                                      </p:cBhvr>
                                      <p:tavLst>
                                        <p:tav tm="0">
                                          <p:val>
                                            <p:strVal val="#ppt_y-#ppt_h/2"/>
                                          </p:val>
                                        </p:tav>
                                        <p:tav tm="100000">
                                          <p:val>
                                            <p:strVal val="#ppt_y"/>
                                          </p:val>
                                        </p:tav>
                                      </p:tavLst>
                                    </p:anim>
                                    <p:anim calcmode="lin" valueType="num">
                                      <p:cBhvr>
                                        <p:cTn id="108" dur="3000" fill="hold"/>
                                        <p:tgtEl>
                                          <p:spTgt spid="19"/>
                                        </p:tgtEl>
                                        <p:attrNameLst>
                                          <p:attrName>ppt_w</p:attrName>
                                        </p:attrNameLst>
                                      </p:cBhvr>
                                      <p:tavLst>
                                        <p:tav tm="0">
                                          <p:val>
                                            <p:strVal val="#ppt_w"/>
                                          </p:val>
                                        </p:tav>
                                        <p:tav tm="100000">
                                          <p:val>
                                            <p:strVal val="#ppt_w"/>
                                          </p:val>
                                        </p:tav>
                                      </p:tavLst>
                                    </p:anim>
                                    <p:anim calcmode="lin" valueType="num">
                                      <p:cBhvr>
                                        <p:cTn id="109" dur="3000" fill="hold"/>
                                        <p:tgtEl>
                                          <p:spTgt spid="19"/>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19"/>
                                        </p:tgtEl>
                                      </p:cBhvr>
                                      <p:by x="150000" y="100000"/>
                                    </p:animScale>
                                  </p:childTnLst>
                                </p:cTn>
                              </p:par>
                              <p:par>
                                <p:cTn id="112" presetID="2" presetClass="exit" presetSubtype="3" fill="hold" grpId="2" nodeType="withEffect">
                                  <p:stCondLst>
                                    <p:cond delay="0"/>
                                  </p:stCondLst>
                                  <p:childTnLst>
                                    <p:anim calcmode="lin" valueType="num">
                                      <p:cBhvr additive="base">
                                        <p:cTn id="113" dur="4000"/>
                                        <p:tgtEl>
                                          <p:spTgt spid="19"/>
                                        </p:tgtEl>
                                        <p:attrNameLst>
                                          <p:attrName>ppt_x</p:attrName>
                                        </p:attrNameLst>
                                      </p:cBhvr>
                                      <p:tavLst>
                                        <p:tav tm="0">
                                          <p:val>
                                            <p:strVal val="ppt_x"/>
                                          </p:val>
                                        </p:tav>
                                        <p:tav tm="100000">
                                          <p:val>
                                            <p:strVal val="1+ppt_w/2"/>
                                          </p:val>
                                        </p:tav>
                                      </p:tavLst>
                                    </p:anim>
                                    <p:anim calcmode="lin" valueType="num">
                                      <p:cBhvr additive="base">
                                        <p:cTn id="114" dur="4000"/>
                                        <p:tgtEl>
                                          <p:spTgt spid="19"/>
                                        </p:tgtEl>
                                        <p:attrNameLst>
                                          <p:attrName>ppt_y</p:attrName>
                                        </p:attrNameLst>
                                      </p:cBhvr>
                                      <p:tavLst>
                                        <p:tav tm="0">
                                          <p:val>
                                            <p:strVal val="ppt_y"/>
                                          </p:val>
                                        </p:tav>
                                        <p:tav tm="100000">
                                          <p:val>
                                            <p:strVal val="0-ppt_h/2"/>
                                          </p:val>
                                        </p:tav>
                                      </p:tavLst>
                                    </p:anim>
                                    <p:set>
                                      <p:cBhvr>
                                        <p:cTn id="115" dur="1" fill="hold">
                                          <p:stCondLst>
                                            <p:cond delay="3999"/>
                                          </p:stCondLst>
                                        </p:cTn>
                                        <p:tgtEl>
                                          <p:spTgt spid="19"/>
                                        </p:tgtEl>
                                        <p:attrNameLst>
                                          <p:attrName>style.visibility</p:attrName>
                                        </p:attrNameLst>
                                      </p:cBhvr>
                                      <p:to>
                                        <p:strVal val="hidden"/>
                                      </p:to>
                                    </p:set>
                                  </p:childTnLst>
                                </p:cTn>
                              </p:par>
                              <p:par>
                                <p:cTn id="116" presetID="17" presetClass="entr" presetSubtype="1" fill="hold" grpId="0" nodeType="withEffect">
                                  <p:stCondLst>
                                    <p:cond delay="0"/>
                                  </p:stCondLst>
                                  <p:childTnLst>
                                    <p:set>
                                      <p:cBhvr>
                                        <p:cTn id="117" dur="1" fill="hold">
                                          <p:stCondLst>
                                            <p:cond delay="0"/>
                                          </p:stCondLst>
                                        </p:cTn>
                                        <p:tgtEl>
                                          <p:spTgt spid="14"/>
                                        </p:tgtEl>
                                        <p:attrNameLst>
                                          <p:attrName>style.visibility</p:attrName>
                                        </p:attrNameLst>
                                      </p:cBhvr>
                                      <p:to>
                                        <p:strVal val="visible"/>
                                      </p:to>
                                    </p:set>
                                    <p:anim calcmode="lin" valueType="num">
                                      <p:cBhvr>
                                        <p:cTn id="118" dur="3000" fill="hold"/>
                                        <p:tgtEl>
                                          <p:spTgt spid="14"/>
                                        </p:tgtEl>
                                        <p:attrNameLst>
                                          <p:attrName>ppt_x</p:attrName>
                                        </p:attrNameLst>
                                      </p:cBhvr>
                                      <p:tavLst>
                                        <p:tav tm="0">
                                          <p:val>
                                            <p:strVal val="#ppt_x"/>
                                          </p:val>
                                        </p:tav>
                                        <p:tav tm="100000">
                                          <p:val>
                                            <p:strVal val="#ppt_x"/>
                                          </p:val>
                                        </p:tav>
                                      </p:tavLst>
                                    </p:anim>
                                    <p:anim calcmode="lin" valueType="num">
                                      <p:cBhvr>
                                        <p:cTn id="119" dur="3000" fill="hold"/>
                                        <p:tgtEl>
                                          <p:spTgt spid="14"/>
                                        </p:tgtEl>
                                        <p:attrNameLst>
                                          <p:attrName>ppt_y</p:attrName>
                                        </p:attrNameLst>
                                      </p:cBhvr>
                                      <p:tavLst>
                                        <p:tav tm="0">
                                          <p:val>
                                            <p:strVal val="#ppt_y-#ppt_h/2"/>
                                          </p:val>
                                        </p:tav>
                                        <p:tav tm="100000">
                                          <p:val>
                                            <p:strVal val="#ppt_y"/>
                                          </p:val>
                                        </p:tav>
                                      </p:tavLst>
                                    </p:anim>
                                    <p:anim calcmode="lin" valueType="num">
                                      <p:cBhvr>
                                        <p:cTn id="120" dur="3000" fill="hold"/>
                                        <p:tgtEl>
                                          <p:spTgt spid="14"/>
                                        </p:tgtEl>
                                        <p:attrNameLst>
                                          <p:attrName>ppt_w</p:attrName>
                                        </p:attrNameLst>
                                      </p:cBhvr>
                                      <p:tavLst>
                                        <p:tav tm="0">
                                          <p:val>
                                            <p:strVal val="#ppt_w"/>
                                          </p:val>
                                        </p:tav>
                                        <p:tav tm="100000">
                                          <p:val>
                                            <p:strVal val="#ppt_w"/>
                                          </p:val>
                                        </p:tav>
                                      </p:tavLst>
                                    </p:anim>
                                    <p:anim calcmode="lin" valueType="num">
                                      <p:cBhvr>
                                        <p:cTn id="121" dur="3000" fill="hold"/>
                                        <p:tgtEl>
                                          <p:spTgt spid="14"/>
                                        </p:tgtEl>
                                        <p:attrNameLst>
                                          <p:attrName>ppt_h</p:attrName>
                                        </p:attrNameLst>
                                      </p:cBhvr>
                                      <p:tavLst>
                                        <p:tav tm="0">
                                          <p:val>
                                            <p:fltVal val="0"/>
                                          </p:val>
                                        </p:tav>
                                        <p:tav tm="100000">
                                          <p:val>
                                            <p:strVal val="#ppt_h"/>
                                          </p:val>
                                        </p:tav>
                                      </p:tavLst>
                                    </p:anim>
                                  </p:childTnLst>
                                </p:cTn>
                              </p:par>
                              <p:par>
                                <p:cTn id="122" presetID="6" presetClass="emph" presetSubtype="0" fill="hold" grpId="1" nodeType="withEffect">
                                  <p:stCondLst>
                                    <p:cond delay="0"/>
                                  </p:stCondLst>
                                  <p:childTnLst>
                                    <p:animScale>
                                      <p:cBhvr>
                                        <p:cTn id="123" dur="3000" fill="hold"/>
                                        <p:tgtEl>
                                          <p:spTgt spid="14"/>
                                        </p:tgtEl>
                                      </p:cBhvr>
                                      <p:by x="150000" y="100000"/>
                                    </p:animScale>
                                  </p:childTnLst>
                                </p:cTn>
                              </p:par>
                              <p:par>
                                <p:cTn id="124" presetID="2" presetClass="exit" presetSubtype="9" fill="hold" grpId="2" nodeType="withEffect">
                                  <p:stCondLst>
                                    <p:cond delay="0"/>
                                  </p:stCondLst>
                                  <p:childTnLst>
                                    <p:anim calcmode="lin" valueType="num">
                                      <p:cBhvr additive="base">
                                        <p:cTn id="125" dur="4000"/>
                                        <p:tgtEl>
                                          <p:spTgt spid="14"/>
                                        </p:tgtEl>
                                        <p:attrNameLst>
                                          <p:attrName>ppt_x</p:attrName>
                                        </p:attrNameLst>
                                      </p:cBhvr>
                                      <p:tavLst>
                                        <p:tav tm="0">
                                          <p:val>
                                            <p:strVal val="ppt_x"/>
                                          </p:val>
                                        </p:tav>
                                        <p:tav tm="100000">
                                          <p:val>
                                            <p:strVal val="0-ppt_w/2"/>
                                          </p:val>
                                        </p:tav>
                                      </p:tavLst>
                                    </p:anim>
                                    <p:anim calcmode="lin" valueType="num">
                                      <p:cBhvr additive="base">
                                        <p:cTn id="126" dur="4000"/>
                                        <p:tgtEl>
                                          <p:spTgt spid="14"/>
                                        </p:tgtEl>
                                        <p:attrNameLst>
                                          <p:attrName>ppt_y</p:attrName>
                                        </p:attrNameLst>
                                      </p:cBhvr>
                                      <p:tavLst>
                                        <p:tav tm="0">
                                          <p:val>
                                            <p:strVal val="ppt_y"/>
                                          </p:val>
                                        </p:tav>
                                        <p:tav tm="100000">
                                          <p:val>
                                            <p:strVal val="0-ppt_h/2"/>
                                          </p:val>
                                        </p:tav>
                                      </p:tavLst>
                                    </p:anim>
                                    <p:set>
                                      <p:cBhvr>
                                        <p:cTn id="127" dur="1" fill="hold">
                                          <p:stCondLst>
                                            <p:cond delay="3999"/>
                                          </p:stCondLst>
                                        </p:cTn>
                                        <p:tgtEl>
                                          <p:spTgt spid="14"/>
                                        </p:tgtEl>
                                        <p:attrNameLst>
                                          <p:attrName>style.visibility</p:attrName>
                                        </p:attrNameLst>
                                      </p:cBhvr>
                                      <p:to>
                                        <p:strVal val="hidden"/>
                                      </p:to>
                                    </p:set>
                                  </p:childTnLst>
                                </p:cTn>
                              </p:par>
                              <p:par>
                                <p:cTn id="128" presetID="17" presetClass="entr" presetSubtype="1" fill="hold" grpId="0" nodeType="withEffect">
                                  <p:stCondLst>
                                    <p:cond delay="0"/>
                                  </p:stCondLst>
                                  <p:childTnLst>
                                    <p:set>
                                      <p:cBhvr>
                                        <p:cTn id="129" dur="1" fill="hold">
                                          <p:stCondLst>
                                            <p:cond delay="0"/>
                                          </p:stCondLst>
                                        </p:cTn>
                                        <p:tgtEl>
                                          <p:spTgt spid="15"/>
                                        </p:tgtEl>
                                        <p:attrNameLst>
                                          <p:attrName>style.visibility</p:attrName>
                                        </p:attrNameLst>
                                      </p:cBhvr>
                                      <p:to>
                                        <p:strVal val="visible"/>
                                      </p:to>
                                    </p:set>
                                    <p:anim calcmode="lin" valueType="num">
                                      <p:cBhvr>
                                        <p:cTn id="130" dur="3000" fill="hold"/>
                                        <p:tgtEl>
                                          <p:spTgt spid="15"/>
                                        </p:tgtEl>
                                        <p:attrNameLst>
                                          <p:attrName>ppt_x</p:attrName>
                                        </p:attrNameLst>
                                      </p:cBhvr>
                                      <p:tavLst>
                                        <p:tav tm="0">
                                          <p:val>
                                            <p:strVal val="#ppt_x"/>
                                          </p:val>
                                        </p:tav>
                                        <p:tav tm="100000">
                                          <p:val>
                                            <p:strVal val="#ppt_x"/>
                                          </p:val>
                                        </p:tav>
                                      </p:tavLst>
                                    </p:anim>
                                    <p:anim calcmode="lin" valueType="num">
                                      <p:cBhvr>
                                        <p:cTn id="131" dur="3000" fill="hold"/>
                                        <p:tgtEl>
                                          <p:spTgt spid="15"/>
                                        </p:tgtEl>
                                        <p:attrNameLst>
                                          <p:attrName>ppt_y</p:attrName>
                                        </p:attrNameLst>
                                      </p:cBhvr>
                                      <p:tavLst>
                                        <p:tav tm="0">
                                          <p:val>
                                            <p:strVal val="#ppt_y-#ppt_h/2"/>
                                          </p:val>
                                        </p:tav>
                                        <p:tav tm="100000">
                                          <p:val>
                                            <p:strVal val="#ppt_y"/>
                                          </p:val>
                                        </p:tav>
                                      </p:tavLst>
                                    </p:anim>
                                    <p:anim calcmode="lin" valueType="num">
                                      <p:cBhvr>
                                        <p:cTn id="132" dur="3000" fill="hold"/>
                                        <p:tgtEl>
                                          <p:spTgt spid="15"/>
                                        </p:tgtEl>
                                        <p:attrNameLst>
                                          <p:attrName>ppt_w</p:attrName>
                                        </p:attrNameLst>
                                      </p:cBhvr>
                                      <p:tavLst>
                                        <p:tav tm="0">
                                          <p:val>
                                            <p:strVal val="#ppt_w"/>
                                          </p:val>
                                        </p:tav>
                                        <p:tav tm="100000">
                                          <p:val>
                                            <p:strVal val="#ppt_w"/>
                                          </p:val>
                                        </p:tav>
                                      </p:tavLst>
                                    </p:anim>
                                    <p:anim calcmode="lin" valueType="num">
                                      <p:cBhvr>
                                        <p:cTn id="133" dur="3000" fill="hold"/>
                                        <p:tgtEl>
                                          <p:spTgt spid="15"/>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15"/>
                                        </p:tgtEl>
                                      </p:cBhvr>
                                      <p:by x="150000" y="100000"/>
                                    </p:animScale>
                                  </p:childTnLst>
                                </p:cTn>
                              </p:par>
                              <p:par>
                                <p:cTn id="136" presetID="2" presetClass="exit" presetSubtype="9" fill="hold" grpId="2" nodeType="withEffect">
                                  <p:stCondLst>
                                    <p:cond delay="0"/>
                                  </p:stCondLst>
                                  <p:childTnLst>
                                    <p:anim calcmode="lin" valueType="num">
                                      <p:cBhvr additive="base">
                                        <p:cTn id="137" dur="4000"/>
                                        <p:tgtEl>
                                          <p:spTgt spid="15"/>
                                        </p:tgtEl>
                                        <p:attrNameLst>
                                          <p:attrName>ppt_x</p:attrName>
                                        </p:attrNameLst>
                                      </p:cBhvr>
                                      <p:tavLst>
                                        <p:tav tm="0">
                                          <p:val>
                                            <p:strVal val="ppt_x"/>
                                          </p:val>
                                        </p:tav>
                                        <p:tav tm="100000">
                                          <p:val>
                                            <p:strVal val="0-ppt_w/2"/>
                                          </p:val>
                                        </p:tav>
                                      </p:tavLst>
                                    </p:anim>
                                    <p:anim calcmode="lin" valueType="num">
                                      <p:cBhvr additive="base">
                                        <p:cTn id="138" dur="4000"/>
                                        <p:tgtEl>
                                          <p:spTgt spid="15"/>
                                        </p:tgtEl>
                                        <p:attrNameLst>
                                          <p:attrName>ppt_y</p:attrName>
                                        </p:attrNameLst>
                                      </p:cBhvr>
                                      <p:tavLst>
                                        <p:tav tm="0">
                                          <p:val>
                                            <p:strVal val="ppt_y"/>
                                          </p:val>
                                        </p:tav>
                                        <p:tav tm="100000">
                                          <p:val>
                                            <p:strVal val="0-ppt_h/2"/>
                                          </p:val>
                                        </p:tav>
                                      </p:tavLst>
                                    </p:anim>
                                    <p:set>
                                      <p:cBhvr>
                                        <p:cTn id="139" dur="1" fill="hold">
                                          <p:stCondLst>
                                            <p:cond delay="3999"/>
                                          </p:stCondLst>
                                        </p:cTn>
                                        <p:tgtEl>
                                          <p:spTgt spid="15"/>
                                        </p:tgtEl>
                                        <p:attrNameLst>
                                          <p:attrName>style.visibility</p:attrName>
                                        </p:attrNameLst>
                                      </p:cBhvr>
                                      <p:to>
                                        <p:strVal val="hidden"/>
                                      </p:to>
                                    </p:set>
                                  </p:childTnLst>
                                </p:cTn>
                              </p:par>
                              <p:par>
                                <p:cTn id="140" presetID="17" presetClass="entr" presetSubtype="1" fill="hold" grpId="0" nodeType="withEffect">
                                  <p:stCondLst>
                                    <p:cond delay="0"/>
                                  </p:stCondLst>
                                  <p:childTnLst>
                                    <p:set>
                                      <p:cBhvr>
                                        <p:cTn id="141" dur="1" fill="hold">
                                          <p:stCondLst>
                                            <p:cond delay="0"/>
                                          </p:stCondLst>
                                        </p:cTn>
                                        <p:tgtEl>
                                          <p:spTgt spid="16"/>
                                        </p:tgtEl>
                                        <p:attrNameLst>
                                          <p:attrName>style.visibility</p:attrName>
                                        </p:attrNameLst>
                                      </p:cBhvr>
                                      <p:to>
                                        <p:strVal val="visible"/>
                                      </p:to>
                                    </p:set>
                                    <p:anim calcmode="lin" valueType="num">
                                      <p:cBhvr>
                                        <p:cTn id="142" dur="3000" fill="hold"/>
                                        <p:tgtEl>
                                          <p:spTgt spid="16"/>
                                        </p:tgtEl>
                                        <p:attrNameLst>
                                          <p:attrName>ppt_x</p:attrName>
                                        </p:attrNameLst>
                                      </p:cBhvr>
                                      <p:tavLst>
                                        <p:tav tm="0">
                                          <p:val>
                                            <p:strVal val="#ppt_x"/>
                                          </p:val>
                                        </p:tav>
                                        <p:tav tm="100000">
                                          <p:val>
                                            <p:strVal val="#ppt_x"/>
                                          </p:val>
                                        </p:tav>
                                      </p:tavLst>
                                    </p:anim>
                                    <p:anim calcmode="lin" valueType="num">
                                      <p:cBhvr>
                                        <p:cTn id="143" dur="3000" fill="hold"/>
                                        <p:tgtEl>
                                          <p:spTgt spid="16"/>
                                        </p:tgtEl>
                                        <p:attrNameLst>
                                          <p:attrName>ppt_y</p:attrName>
                                        </p:attrNameLst>
                                      </p:cBhvr>
                                      <p:tavLst>
                                        <p:tav tm="0">
                                          <p:val>
                                            <p:strVal val="#ppt_y-#ppt_h/2"/>
                                          </p:val>
                                        </p:tav>
                                        <p:tav tm="100000">
                                          <p:val>
                                            <p:strVal val="#ppt_y"/>
                                          </p:val>
                                        </p:tav>
                                      </p:tavLst>
                                    </p:anim>
                                    <p:anim calcmode="lin" valueType="num">
                                      <p:cBhvr>
                                        <p:cTn id="144" dur="3000" fill="hold"/>
                                        <p:tgtEl>
                                          <p:spTgt spid="16"/>
                                        </p:tgtEl>
                                        <p:attrNameLst>
                                          <p:attrName>ppt_w</p:attrName>
                                        </p:attrNameLst>
                                      </p:cBhvr>
                                      <p:tavLst>
                                        <p:tav tm="0">
                                          <p:val>
                                            <p:strVal val="#ppt_w"/>
                                          </p:val>
                                        </p:tav>
                                        <p:tav tm="100000">
                                          <p:val>
                                            <p:strVal val="#ppt_w"/>
                                          </p:val>
                                        </p:tav>
                                      </p:tavLst>
                                    </p:anim>
                                    <p:anim calcmode="lin" valueType="num">
                                      <p:cBhvr>
                                        <p:cTn id="145" dur="3000" fill="hold"/>
                                        <p:tgtEl>
                                          <p:spTgt spid="16"/>
                                        </p:tgtEl>
                                        <p:attrNameLst>
                                          <p:attrName>ppt_h</p:attrName>
                                        </p:attrNameLst>
                                      </p:cBhvr>
                                      <p:tavLst>
                                        <p:tav tm="0">
                                          <p:val>
                                            <p:fltVal val="0"/>
                                          </p:val>
                                        </p:tav>
                                        <p:tav tm="100000">
                                          <p:val>
                                            <p:strVal val="#ppt_h"/>
                                          </p:val>
                                        </p:tav>
                                      </p:tavLst>
                                    </p:anim>
                                  </p:childTnLst>
                                </p:cTn>
                              </p:par>
                              <p:par>
                                <p:cTn id="146" presetID="6" presetClass="emph" presetSubtype="0" fill="hold" grpId="1" nodeType="withEffect">
                                  <p:stCondLst>
                                    <p:cond delay="0"/>
                                  </p:stCondLst>
                                  <p:childTnLst>
                                    <p:animScale>
                                      <p:cBhvr>
                                        <p:cTn id="147" dur="3000" fill="hold"/>
                                        <p:tgtEl>
                                          <p:spTgt spid="16"/>
                                        </p:tgtEl>
                                      </p:cBhvr>
                                      <p:by x="150000" y="100000"/>
                                    </p:animScale>
                                  </p:childTnLst>
                                </p:cTn>
                              </p:par>
                              <p:par>
                                <p:cTn id="148" presetID="2" presetClass="exit" presetSubtype="9" fill="hold" grpId="2" nodeType="withEffect">
                                  <p:stCondLst>
                                    <p:cond delay="0"/>
                                  </p:stCondLst>
                                  <p:childTnLst>
                                    <p:anim calcmode="lin" valueType="num">
                                      <p:cBhvr additive="base">
                                        <p:cTn id="149" dur="4000"/>
                                        <p:tgtEl>
                                          <p:spTgt spid="16"/>
                                        </p:tgtEl>
                                        <p:attrNameLst>
                                          <p:attrName>ppt_x</p:attrName>
                                        </p:attrNameLst>
                                      </p:cBhvr>
                                      <p:tavLst>
                                        <p:tav tm="0">
                                          <p:val>
                                            <p:strVal val="ppt_x"/>
                                          </p:val>
                                        </p:tav>
                                        <p:tav tm="100000">
                                          <p:val>
                                            <p:strVal val="0-ppt_w/2"/>
                                          </p:val>
                                        </p:tav>
                                      </p:tavLst>
                                    </p:anim>
                                    <p:anim calcmode="lin" valueType="num">
                                      <p:cBhvr additive="base">
                                        <p:cTn id="150" dur="4000"/>
                                        <p:tgtEl>
                                          <p:spTgt spid="16"/>
                                        </p:tgtEl>
                                        <p:attrNameLst>
                                          <p:attrName>ppt_y</p:attrName>
                                        </p:attrNameLst>
                                      </p:cBhvr>
                                      <p:tavLst>
                                        <p:tav tm="0">
                                          <p:val>
                                            <p:strVal val="ppt_y"/>
                                          </p:val>
                                        </p:tav>
                                        <p:tav tm="100000">
                                          <p:val>
                                            <p:strVal val="0-ppt_h/2"/>
                                          </p:val>
                                        </p:tav>
                                      </p:tavLst>
                                    </p:anim>
                                    <p:set>
                                      <p:cBhvr>
                                        <p:cTn id="151" dur="1" fill="hold">
                                          <p:stCondLst>
                                            <p:cond delay="3999"/>
                                          </p:stCondLst>
                                        </p:cTn>
                                        <p:tgtEl>
                                          <p:spTgt spid="16"/>
                                        </p:tgtEl>
                                        <p:attrNameLst>
                                          <p:attrName>style.visibility</p:attrName>
                                        </p:attrNameLst>
                                      </p:cBhvr>
                                      <p:to>
                                        <p:strVal val="hidden"/>
                                      </p:to>
                                    </p:set>
                                  </p:childTnLst>
                                </p:cTn>
                              </p:par>
                              <p:par>
                                <p:cTn id="152" presetID="23" presetClass="entr" presetSubtype="528" fill="hold" nodeType="withEffect">
                                  <p:stCondLst>
                                    <p:cond delay="0"/>
                                  </p:stCondLst>
                                  <p:childTnLst>
                                    <p:set>
                                      <p:cBhvr>
                                        <p:cTn id="153" dur="1" fill="hold">
                                          <p:stCondLst>
                                            <p:cond delay="0"/>
                                          </p:stCondLst>
                                        </p:cTn>
                                        <p:tgtEl>
                                          <p:spTgt spid="20"/>
                                        </p:tgtEl>
                                        <p:attrNameLst>
                                          <p:attrName>style.visibility</p:attrName>
                                        </p:attrNameLst>
                                      </p:cBhvr>
                                      <p:to>
                                        <p:strVal val="visible"/>
                                      </p:to>
                                    </p:set>
                                    <p:anim calcmode="lin" valueType="num">
                                      <p:cBhvr>
                                        <p:cTn id="154" dur="3250" fill="hold"/>
                                        <p:tgtEl>
                                          <p:spTgt spid="20"/>
                                        </p:tgtEl>
                                        <p:attrNameLst>
                                          <p:attrName>ppt_w</p:attrName>
                                        </p:attrNameLst>
                                      </p:cBhvr>
                                      <p:tavLst>
                                        <p:tav tm="0">
                                          <p:val>
                                            <p:fltVal val="0"/>
                                          </p:val>
                                        </p:tav>
                                        <p:tav tm="100000">
                                          <p:val>
                                            <p:strVal val="#ppt_w"/>
                                          </p:val>
                                        </p:tav>
                                      </p:tavLst>
                                    </p:anim>
                                    <p:anim calcmode="lin" valueType="num">
                                      <p:cBhvr>
                                        <p:cTn id="155" dur="3250" fill="hold"/>
                                        <p:tgtEl>
                                          <p:spTgt spid="20"/>
                                        </p:tgtEl>
                                        <p:attrNameLst>
                                          <p:attrName>ppt_h</p:attrName>
                                        </p:attrNameLst>
                                      </p:cBhvr>
                                      <p:tavLst>
                                        <p:tav tm="0">
                                          <p:val>
                                            <p:fltVal val="0"/>
                                          </p:val>
                                        </p:tav>
                                        <p:tav tm="100000">
                                          <p:val>
                                            <p:strVal val="#ppt_h"/>
                                          </p:val>
                                        </p:tav>
                                      </p:tavLst>
                                    </p:anim>
                                    <p:anim calcmode="lin" valueType="num">
                                      <p:cBhvr>
                                        <p:cTn id="156" dur="3250" fill="hold"/>
                                        <p:tgtEl>
                                          <p:spTgt spid="20"/>
                                        </p:tgtEl>
                                        <p:attrNameLst>
                                          <p:attrName>ppt_x</p:attrName>
                                        </p:attrNameLst>
                                      </p:cBhvr>
                                      <p:tavLst>
                                        <p:tav tm="0">
                                          <p:val>
                                            <p:fltVal val="0.5"/>
                                          </p:val>
                                        </p:tav>
                                        <p:tav tm="100000">
                                          <p:val>
                                            <p:strVal val="#ppt_x"/>
                                          </p:val>
                                        </p:tav>
                                      </p:tavLst>
                                    </p:anim>
                                    <p:anim calcmode="lin" valueType="num">
                                      <p:cBhvr>
                                        <p:cTn id="157" dur="3250" fill="hold"/>
                                        <p:tgtEl>
                                          <p:spTgt spid="20"/>
                                        </p:tgtEl>
                                        <p:attrNameLst>
                                          <p:attrName>ppt_y</p:attrName>
                                        </p:attrNameLst>
                                      </p:cBhvr>
                                      <p:tavLst>
                                        <p:tav tm="0">
                                          <p:val>
                                            <p:fltVal val="0.5"/>
                                          </p:val>
                                        </p:tav>
                                        <p:tav tm="100000">
                                          <p:val>
                                            <p:strVal val="#ppt_y"/>
                                          </p:val>
                                        </p:tav>
                                      </p:tavLst>
                                    </p:anim>
                                  </p:childTnLst>
                                </p:cTn>
                              </p:par>
                              <p:par>
                                <p:cTn id="158" presetID="8" presetClass="entr" presetSubtype="32" fill="hold" nodeType="withEffect">
                                  <p:stCondLst>
                                    <p:cond delay="0"/>
                                  </p:stCondLst>
                                  <p:childTnLst>
                                    <p:set>
                                      <p:cBhvr>
                                        <p:cTn id="159" dur="1" fill="hold">
                                          <p:stCondLst>
                                            <p:cond delay="0"/>
                                          </p:stCondLst>
                                        </p:cTn>
                                        <p:tgtEl>
                                          <p:spTgt spid="20"/>
                                        </p:tgtEl>
                                        <p:attrNameLst>
                                          <p:attrName>style.visibility</p:attrName>
                                        </p:attrNameLst>
                                      </p:cBhvr>
                                      <p:to>
                                        <p:strVal val="visible"/>
                                      </p:to>
                                    </p:set>
                                    <p:animEffect transition="in" filter="diamond(out)">
                                      <p:cBhvr>
                                        <p:cTn id="160" dur="3250"/>
                                        <p:tgtEl>
                                          <p:spTgt spid="20"/>
                                        </p:tgtEl>
                                      </p:cBhvr>
                                    </p:animEffect>
                                  </p:childTnLst>
                                </p:cTn>
                              </p:par>
                              <p:par>
                                <p:cTn id="161" presetID="23" presetClass="exit" presetSubtype="16" fill="hold" nodeType="withEffect">
                                  <p:stCondLst>
                                    <p:cond delay="0"/>
                                  </p:stCondLst>
                                  <p:childTnLst>
                                    <p:anim calcmode="lin" valueType="num">
                                      <p:cBhvr>
                                        <p:cTn id="162" dur="4500"/>
                                        <p:tgtEl>
                                          <p:spTgt spid="26"/>
                                        </p:tgtEl>
                                        <p:attrNameLst>
                                          <p:attrName>ppt_w</p:attrName>
                                        </p:attrNameLst>
                                      </p:cBhvr>
                                      <p:tavLst>
                                        <p:tav tm="0">
                                          <p:val>
                                            <p:strVal val="ppt_w"/>
                                          </p:val>
                                        </p:tav>
                                        <p:tav tm="100000">
                                          <p:val>
                                            <p:strVal val="4*ppt_w"/>
                                          </p:val>
                                        </p:tav>
                                      </p:tavLst>
                                    </p:anim>
                                    <p:anim calcmode="lin" valueType="num">
                                      <p:cBhvr>
                                        <p:cTn id="163" dur="4500"/>
                                        <p:tgtEl>
                                          <p:spTgt spid="26"/>
                                        </p:tgtEl>
                                        <p:attrNameLst>
                                          <p:attrName>ppt_h</p:attrName>
                                        </p:attrNameLst>
                                      </p:cBhvr>
                                      <p:tavLst>
                                        <p:tav tm="0">
                                          <p:val>
                                            <p:strVal val="ppt_h"/>
                                          </p:val>
                                        </p:tav>
                                        <p:tav tm="100000">
                                          <p:val>
                                            <p:strVal val="4*ppt_h"/>
                                          </p:val>
                                        </p:tav>
                                      </p:tavLst>
                                    </p:anim>
                                    <p:set>
                                      <p:cBhvr>
                                        <p:cTn id="164" dur="1" fill="hold">
                                          <p:stCondLst>
                                            <p:cond delay="4499"/>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7" grpId="0" animBg="1"/>
      <p:bldP spid="7" grpId="1" animBg="1"/>
      <p:bldP spid="7" grpId="2" animBg="1"/>
      <p:bldP spid="8" grpId="0" animBg="1"/>
      <p:bldP spid="8" grpId="1" animBg="1"/>
      <p:bldP spid="8" grpId="2" animBg="1"/>
      <p:bldP spid="9" grpId="0" animBg="1"/>
      <p:bldP spid="9" grpId="1" animBg="1"/>
      <p:bldP spid="9" grpId="2" animBg="1"/>
      <p:bldP spid="17" grpId="0" animBg="1"/>
      <p:bldP spid="17" grpId="1" animBg="1"/>
      <p:bldP spid="17" grpId="2" animBg="1"/>
      <p:bldP spid="18" grpId="0" animBg="1"/>
      <p:bldP spid="18" grpId="1" animBg="1"/>
      <p:bldP spid="18" grpId="2" animBg="1"/>
      <p:bldP spid="19" grpId="0" animBg="1"/>
      <p:bldP spid="19" grpId="1" animBg="1"/>
      <p:bldP spid="19" grpId="2" animBg="1"/>
      <p:bldP spid="14" grpId="0" animBg="1"/>
      <p:bldP spid="14" grpId="1" animBg="1"/>
      <p:bldP spid="14" grpId="2" animBg="1"/>
      <p:bldP spid="15" grpId="0" animBg="1"/>
      <p:bldP spid="15" grpId="1" animBg="1"/>
      <p:bldP spid="15" grpId="2" animBg="1"/>
      <p:bldP spid="16" grpId="0" animBg="1"/>
      <p:bldP spid="16" grpId="1" animBg="1"/>
      <p:bldP spid="16" grpId="2" animBg="1"/>
      <p:bldP spid="2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36 Grupo"/>
          <p:cNvGrpSpPr/>
          <p:nvPr/>
        </p:nvGrpSpPr>
        <p:grpSpPr>
          <a:xfrm>
            <a:off x="-6896" y="-35738"/>
            <a:ext cx="9144000" cy="5143500"/>
            <a:chOff x="0" y="0"/>
            <a:chExt cx="9144000" cy="5143500"/>
          </a:xfrm>
        </p:grpSpPr>
        <p:sp>
          <p:nvSpPr>
            <p:cNvPr id="38" name="37 Rectángulo"/>
            <p:cNvSpPr/>
            <p:nvPr/>
          </p:nvSpPr>
          <p:spPr>
            <a:xfrm>
              <a:off x="4572000" y="257175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0800000">
              <a:off x="0" y="0"/>
              <a:ext cx="4572000" cy="2571750"/>
            </a:xfrm>
            <a:prstGeom prst="rect">
              <a:avLst/>
            </a:prstGeom>
            <a:gradFill>
              <a:gsLst>
                <a:gs pos="32512">
                  <a:srgbClr val="ED0803">
                    <a:lumMod val="43000"/>
                  </a:srgbClr>
                </a:gs>
                <a:gs pos="58000">
                  <a:srgbClr val="D81006"/>
                </a:gs>
                <a:gs pos="62934">
                  <a:srgbClr val="CCFF33"/>
                </a:gs>
                <a:gs pos="100000">
                  <a:srgbClr val="C00000">
                    <a:lumMod val="4000"/>
                  </a:srgbClr>
                </a:gs>
                <a:gs pos="417">
                  <a:srgbClr val="CCFF33"/>
                </a:gs>
                <a:gs pos="5000">
                  <a:srgbClr val="CCFF33"/>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2" name="31 Imagen" descr="Diapositiva1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7318" y="0"/>
            <a:ext cx="9151318" cy="5143500"/>
          </a:xfrm>
          <a:prstGeom prst="rect">
            <a:avLst/>
          </a:prstGeom>
          <a:noFill/>
          <a:ln>
            <a:noFill/>
          </a:ln>
        </p:spPr>
      </p:pic>
      <p:sp>
        <p:nvSpPr>
          <p:cNvPr id="3" name="2 Rectángulo"/>
          <p:cNvSpPr/>
          <p:nvPr/>
        </p:nvSpPr>
        <p:spPr>
          <a:xfrm>
            <a:off x="4206404" y="-131668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4163631" y="5760640"/>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3359705" y="5098381"/>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967558" y="5098381"/>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4163631" y="4443958"/>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2555778" y="4468756"/>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5771485" y="4445734"/>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801284"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7139024" y="2983228"/>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7139024" y="1433842"/>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4602"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509399" y="3757921"/>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486376" y="659149"/>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579946"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242206" y="2983228"/>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242206" y="1433842"/>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1896628"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1871831" y="3757921"/>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1894853" y="659149"/>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a:off x="-28560" y="-1316682"/>
            <a:ext cx="9172560" cy="777686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42626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3"/>
                                        </p:tgtEl>
                                        <p:attrNameLst>
                                          <p:attrName>style.opacity</p:attrName>
                                        </p:attrNameLst>
                                      </p:cBhvr>
                                      <p:to>
                                        <p:strVal val="0"/>
                                      </p:to>
                                    </p:set>
                                    <p:animEffect filter="image" prLst="opacity: 0">
                                      <p:cBhvr rctx="IE">
                                        <p:cTn id="7" dur="indefinite"/>
                                        <p:tgtEl>
                                          <p:spTgt spid="33"/>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4000" fill="hold"/>
                                        <p:tgtEl>
                                          <p:spTgt spid="3"/>
                                        </p:tgtEl>
                                        <p:attrNameLst>
                                          <p:attrName>ppt_x</p:attrName>
                                        </p:attrNameLst>
                                      </p:cBhvr>
                                      <p:tavLst>
                                        <p:tav tm="0">
                                          <p:val>
                                            <p:strVal val="#ppt_x"/>
                                          </p:val>
                                        </p:tav>
                                        <p:tav tm="100000">
                                          <p:val>
                                            <p:strVal val="#ppt_x"/>
                                          </p:val>
                                        </p:tav>
                                      </p:tavLst>
                                    </p:anim>
                                    <p:anim calcmode="lin" valueType="num">
                                      <p:cBhvr additive="base">
                                        <p:cTn id="11" dur="4000" fill="hold"/>
                                        <p:tgtEl>
                                          <p:spTgt spid="3"/>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4000" fill="hold"/>
                                        <p:tgtEl>
                                          <p:spTgt spid="3"/>
                                        </p:tgtEl>
                                        <p:attrNameLst>
                                          <p:attrName>ppt_w</p:attrName>
                                        </p:attrNameLst>
                                      </p:cBhvr>
                                      <p:tavLst>
                                        <p:tav tm="0">
                                          <p:val>
                                            <p:strVal val="#ppt_w"/>
                                          </p:val>
                                        </p:tav>
                                        <p:tav tm="100000">
                                          <p:val>
                                            <p:strVal val="#ppt_w"/>
                                          </p:val>
                                        </p:tav>
                                      </p:tavLst>
                                    </p:anim>
                                    <p:anim calcmode="lin" valueType="num">
                                      <p:cBhvr>
                                        <p:cTn id="15" dur="4000" fill="hold"/>
                                        <p:tgtEl>
                                          <p:spTgt spid="3"/>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750"/>
                                        <p:tgtEl>
                                          <p:spTgt spid="3"/>
                                        </p:tgtEl>
                                        <p:attrNameLst>
                                          <p:attrName>ppt_x</p:attrName>
                                        </p:attrNameLst>
                                      </p:cBhvr>
                                      <p:tavLst>
                                        <p:tav tm="0">
                                          <p:val>
                                            <p:strVal val="ppt_x"/>
                                          </p:val>
                                        </p:tav>
                                        <p:tav tm="100000">
                                          <p:val>
                                            <p:strVal val="ppt_x"/>
                                          </p:val>
                                        </p:tav>
                                      </p:tavLst>
                                    </p:anim>
                                    <p:anim calcmode="lin" valueType="num">
                                      <p:cBhvr additive="base">
                                        <p:cTn id="18" dur="4750"/>
                                        <p:tgtEl>
                                          <p:spTgt spid="3"/>
                                        </p:tgtEl>
                                        <p:attrNameLst>
                                          <p:attrName>ppt_y</p:attrName>
                                        </p:attrNameLst>
                                      </p:cBhvr>
                                      <p:tavLst>
                                        <p:tav tm="0">
                                          <p:val>
                                            <p:strVal val="ppt_y"/>
                                          </p:val>
                                        </p:tav>
                                        <p:tav tm="100000">
                                          <p:val>
                                            <p:strVal val="1+ppt_h/2"/>
                                          </p:val>
                                        </p:tav>
                                      </p:tavLst>
                                    </p:anim>
                                    <p:set>
                                      <p:cBhvr>
                                        <p:cTn id="19" dur="1" fill="hold">
                                          <p:stCondLst>
                                            <p:cond delay="4749"/>
                                          </p:stCondLst>
                                        </p:cTn>
                                        <p:tgtEl>
                                          <p:spTgt spid="3"/>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4000" fill="hold"/>
                                        <p:tgtEl>
                                          <p:spTgt spid="4"/>
                                        </p:tgtEl>
                                        <p:attrNameLst>
                                          <p:attrName>ppt_x</p:attrName>
                                        </p:attrNameLst>
                                      </p:cBhvr>
                                      <p:tavLst>
                                        <p:tav tm="0">
                                          <p:val>
                                            <p:strVal val="#ppt_x"/>
                                          </p:val>
                                        </p:tav>
                                        <p:tav tm="100000">
                                          <p:val>
                                            <p:strVal val="#ppt_x"/>
                                          </p:val>
                                        </p:tav>
                                      </p:tavLst>
                                    </p:anim>
                                    <p:anim calcmode="lin" valueType="num">
                                      <p:cBhvr additive="base">
                                        <p:cTn id="23" dur="4000" fill="hold"/>
                                        <p:tgtEl>
                                          <p:spTgt spid="4"/>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4000" fill="hold"/>
                                        <p:tgtEl>
                                          <p:spTgt spid="4"/>
                                        </p:tgtEl>
                                        <p:attrNameLst>
                                          <p:attrName>ppt_w</p:attrName>
                                        </p:attrNameLst>
                                      </p:cBhvr>
                                      <p:tavLst>
                                        <p:tav tm="0">
                                          <p:val>
                                            <p:strVal val="#ppt_w"/>
                                          </p:val>
                                        </p:tav>
                                        <p:tav tm="100000">
                                          <p:val>
                                            <p:strVal val="#ppt_w"/>
                                          </p:val>
                                        </p:tav>
                                      </p:tavLst>
                                    </p:anim>
                                    <p:anim calcmode="lin" valueType="num">
                                      <p:cBhvr>
                                        <p:cTn id="27" dur="4000" fill="hold"/>
                                        <p:tgtEl>
                                          <p:spTgt spid="4"/>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750"/>
                                        <p:tgtEl>
                                          <p:spTgt spid="4"/>
                                        </p:tgtEl>
                                        <p:attrNameLst>
                                          <p:attrName>ppt_x</p:attrName>
                                        </p:attrNameLst>
                                      </p:cBhvr>
                                      <p:tavLst>
                                        <p:tav tm="0">
                                          <p:val>
                                            <p:strVal val="ppt_x"/>
                                          </p:val>
                                        </p:tav>
                                        <p:tav tm="100000">
                                          <p:val>
                                            <p:strVal val="ppt_x"/>
                                          </p:val>
                                        </p:tav>
                                      </p:tavLst>
                                    </p:anim>
                                    <p:anim calcmode="lin" valueType="num">
                                      <p:cBhvr additive="base">
                                        <p:cTn id="30" dur="4750"/>
                                        <p:tgtEl>
                                          <p:spTgt spid="4"/>
                                        </p:tgtEl>
                                        <p:attrNameLst>
                                          <p:attrName>ppt_y</p:attrName>
                                        </p:attrNameLst>
                                      </p:cBhvr>
                                      <p:tavLst>
                                        <p:tav tm="0">
                                          <p:val>
                                            <p:strVal val="ppt_y"/>
                                          </p:val>
                                        </p:tav>
                                        <p:tav tm="100000">
                                          <p:val>
                                            <p:strVal val="1+ppt_h/2"/>
                                          </p:val>
                                        </p:tav>
                                      </p:tavLst>
                                    </p:anim>
                                    <p:set>
                                      <p:cBhvr>
                                        <p:cTn id="31" dur="1" fill="hold">
                                          <p:stCondLst>
                                            <p:cond delay="4749"/>
                                          </p:stCondLst>
                                        </p:cTn>
                                        <p:tgtEl>
                                          <p:spTgt spid="4"/>
                                        </p:tgtEl>
                                        <p:attrNameLst>
                                          <p:attrName>style.visibility</p:attrName>
                                        </p:attrNameLst>
                                      </p:cBhvr>
                                      <p:to>
                                        <p:strVal val="hidden"/>
                                      </p:to>
                                    </p:set>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4000" fill="hold"/>
                                        <p:tgtEl>
                                          <p:spTgt spid="14"/>
                                        </p:tgtEl>
                                        <p:attrNameLst>
                                          <p:attrName>ppt_x</p:attrName>
                                        </p:attrNameLst>
                                      </p:cBhvr>
                                      <p:tavLst>
                                        <p:tav tm="0">
                                          <p:val>
                                            <p:strVal val="#ppt_x"/>
                                          </p:val>
                                        </p:tav>
                                        <p:tav tm="100000">
                                          <p:val>
                                            <p:strVal val="#ppt_x"/>
                                          </p:val>
                                        </p:tav>
                                      </p:tavLst>
                                    </p:anim>
                                    <p:anim calcmode="lin" valueType="num">
                                      <p:cBhvr additive="base">
                                        <p:cTn id="35" dur="4000" fill="hold"/>
                                        <p:tgtEl>
                                          <p:spTgt spid="14"/>
                                        </p:tgtEl>
                                        <p:attrNameLst>
                                          <p:attrName>ppt_y</p:attrName>
                                        </p:attrNameLst>
                                      </p:cBhvr>
                                      <p:tavLst>
                                        <p:tav tm="0">
                                          <p:val>
                                            <p:strVal val="1+#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p:cTn id="38" dur="4000" fill="hold"/>
                                        <p:tgtEl>
                                          <p:spTgt spid="14"/>
                                        </p:tgtEl>
                                        <p:attrNameLst>
                                          <p:attrName>ppt_w</p:attrName>
                                        </p:attrNameLst>
                                      </p:cBhvr>
                                      <p:tavLst>
                                        <p:tav tm="0">
                                          <p:val>
                                            <p:strVal val="#ppt_w"/>
                                          </p:val>
                                        </p:tav>
                                        <p:tav tm="100000">
                                          <p:val>
                                            <p:strVal val="#ppt_w"/>
                                          </p:val>
                                        </p:tav>
                                      </p:tavLst>
                                    </p:anim>
                                    <p:anim calcmode="lin" valueType="num">
                                      <p:cBhvr>
                                        <p:cTn id="39" dur="4000" fill="hold"/>
                                        <p:tgtEl>
                                          <p:spTgt spid="14"/>
                                        </p:tgtEl>
                                        <p:attrNameLst>
                                          <p:attrName>ppt_h</p:attrName>
                                        </p:attrNameLst>
                                      </p:cBhvr>
                                      <p:tavLst>
                                        <p:tav tm="0" fmla="#ppt_h*sin(2.5*pi*$)">
                                          <p:val>
                                            <p:fltVal val="0"/>
                                          </p:val>
                                        </p:tav>
                                        <p:tav tm="100000">
                                          <p:val>
                                            <p:fltVal val="1"/>
                                          </p:val>
                                        </p:tav>
                                      </p:tavLst>
                                    </p:anim>
                                  </p:childTnLst>
                                </p:cTn>
                              </p:par>
                              <p:par>
                                <p:cTn id="40" presetID="2" presetClass="exit" presetSubtype="1" fill="hold" grpId="2" nodeType="withEffect">
                                  <p:stCondLst>
                                    <p:cond delay="0"/>
                                  </p:stCondLst>
                                  <p:childTnLst>
                                    <p:anim calcmode="lin" valueType="num">
                                      <p:cBhvr additive="base">
                                        <p:cTn id="41" dur="4750"/>
                                        <p:tgtEl>
                                          <p:spTgt spid="14"/>
                                        </p:tgtEl>
                                        <p:attrNameLst>
                                          <p:attrName>ppt_x</p:attrName>
                                        </p:attrNameLst>
                                      </p:cBhvr>
                                      <p:tavLst>
                                        <p:tav tm="0">
                                          <p:val>
                                            <p:strVal val="ppt_x"/>
                                          </p:val>
                                        </p:tav>
                                        <p:tav tm="100000">
                                          <p:val>
                                            <p:strVal val="ppt_x"/>
                                          </p:val>
                                        </p:tav>
                                      </p:tavLst>
                                    </p:anim>
                                    <p:anim calcmode="lin" valueType="num">
                                      <p:cBhvr additive="base">
                                        <p:cTn id="42" dur="4750"/>
                                        <p:tgtEl>
                                          <p:spTgt spid="14"/>
                                        </p:tgtEl>
                                        <p:attrNameLst>
                                          <p:attrName>ppt_y</p:attrName>
                                        </p:attrNameLst>
                                      </p:cBhvr>
                                      <p:tavLst>
                                        <p:tav tm="0">
                                          <p:val>
                                            <p:strVal val="ppt_y"/>
                                          </p:val>
                                        </p:tav>
                                        <p:tav tm="100000">
                                          <p:val>
                                            <p:strVal val="0-ppt_h/2"/>
                                          </p:val>
                                        </p:tav>
                                      </p:tavLst>
                                    </p:anim>
                                    <p:set>
                                      <p:cBhvr>
                                        <p:cTn id="43" dur="1" fill="hold">
                                          <p:stCondLst>
                                            <p:cond delay="4749"/>
                                          </p:stCondLst>
                                        </p:cTn>
                                        <p:tgtEl>
                                          <p:spTgt spid="14"/>
                                        </p:tgtEl>
                                        <p:attrNameLst>
                                          <p:attrName>style.visibility</p:attrName>
                                        </p:attrNameLst>
                                      </p:cBhvr>
                                      <p:to>
                                        <p:strVal val="hidden"/>
                                      </p:to>
                                    </p:set>
                                  </p:childTnLst>
                                </p:cTn>
                              </p:par>
                              <p:par>
                                <p:cTn id="44" presetID="2" presetClass="entr" presetSubtype="4"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4000" fill="hold"/>
                                        <p:tgtEl>
                                          <p:spTgt spid="13"/>
                                        </p:tgtEl>
                                        <p:attrNameLst>
                                          <p:attrName>ppt_x</p:attrName>
                                        </p:attrNameLst>
                                      </p:cBhvr>
                                      <p:tavLst>
                                        <p:tav tm="0">
                                          <p:val>
                                            <p:strVal val="#ppt_x"/>
                                          </p:val>
                                        </p:tav>
                                        <p:tav tm="100000">
                                          <p:val>
                                            <p:strVal val="#ppt_x"/>
                                          </p:val>
                                        </p:tav>
                                      </p:tavLst>
                                    </p:anim>
                                    <p:anim calcmode="lin" valueType="num">
                                      <p:cBhvr additive="base">
                                        <p:cTn id="47" dur="4000" fill="hold"/>
                                        <p:tgtEl>
                                          <p:spTgt spid="13"/>
                                        </p:tgtEl>
                                        <p:attrNameLst>
                                          <p:attrName>ppt_y</p:attrName>
                                        </p:attrNameLst>
                                      </p:cBhvr>
                                      <p:tavLst>
                                        <p:tav tm="0">
                                          <p:val>
                                            <p:strVal val="1+#ppt_h/2"/>
                                          </p:val>
                                        </p:tav>
                                        <p:tav tm="100000">
                                          <p:val>
                                            <p:strVal val="#ppt_y"/>
                                          </p:val>
                                        </p:tav>
                                      </p:tavLst>
                                    </p:anim>
                                  </p:childTnLst>
                                </p:cTn>
                              </p:par>
                              <p:par>
                                <p:cTn id="48" presetID="19" presetClass="entr" presetSubtype="5" fill="hold" grpId="1"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p:cTn id="50" dur="4000" fill="hold"/>
                                        <p:tgtEl>
                                          <p:spTgt spid="13"/>
                                        </p:tgtEl>
                                        <p:attrNameLst>
                                          <p:attrName>ppt_w</p:attrName>
                                        </p:attrNameLst>
                                      </p:cBhvr>
                                      <p:tavLst>
                                        <p:tav tm="0">
                                          <p:val>
                                            <p:strVal val="#ppt_w"/>
                                          </p:val>
                                        </p:tav>
                                        <p:tav tm="100000">
                                          <p:val>
                                            <p:strVal val="#ppt_w"/>
                                          </p:val>
                                        </p:tav>
                                      </p:tavLst>
                                    </p:anim>
                                    <p:anim calcmode="lin" valueType="num">
                                      <p:cBhvr>
                                        <p:cTn id="51" dur="4000" fill="hold"/>
                                        <p:tgtEl>
                                          <p:spTgt spid="13"/>
                                        </p:tgtEl>
                                        <p:attrNameLst>
                                          <p:attrName>ppt_h</p:attrName>
                                        </p:attrNameLst>
                                      </p:cBhvr>
                                      <p:tavLst>
                                        <p:tav tm="0" fmla="#ppt_h*sin(2.5*pi*$)">
                                          <p:val>
                                            <p:fltVal val="0"/>
                                          </p:val>
                                        </p:tav>
                                        <p:tav tm="100000">
                                          <p:val>
                                            <p:fltVal val="1"/>
                                          </p:val>
                                        </p:tav>
                                      </p:tavLst>
                                    </p:anim>
                                  </p:childTnLst>
                                </p:cTn>
                              </p:par>
                              <p:par>
                                <p:cTn id="52" presetID="2" presetClass="exit" presetSubtype="1" fill="hold" grpId="2" nodeType="withEffect">
                                  <p:stCondLst>
                                    <p:cond delay="0"/>
                                  </p:stCondLst>
                                  <p:childTnLst>
                                    <p:anim calcmode="lin" valueType="num">
                                      <p:cBhvr additive="base">
                                        <p:cTn id="53" dur="4750"/>
                                        <p:tgtEl>
                                          <p:spTgt spid="13"/>
                                        </p:tgtEl>
                                        <p:attrNameLst>
                                          <p:attrName>ppt_x</p:attrName>
                                        </p:attrNameLst>
                                      </p:cBhvr>
                                      <p:tavLst>
                                        <p:tav tm="0">
                                          <p:val>
                                            <p:strVal val="ppt_x"/>
                                          </p:val>
                                        </p:tav>
                                        <p:tav tm="100000">
                                          <p:val>
                                            <p:strVal val="ppt_x"/>
                                          </p:val>
                                        </p:tav>
                                      </p:tavLst>
                                    </p:anim>
                                    <p:anim calcmode="lin" valueType="num">
                                      <p:cBhvr additive="base">
                                        <p:cTn id="54" dur="4750"/>
                                        <p:tgtEl>
                                          <p:spTgt spid="13"/>
                                        </p:tgtEl>
                                        <p:attrNameLst>
                                          <p:attrName>ppt_y</p:attrName>
                                        </p:attrNameLst>
                                      </p:cBhvr>
                                      <p:tavLst>
                                        <p:tav tm="0">
                                          <p:val>
                                            <p:strVal val="ppt_y"/>
                                          </p:val>
                                        </p:tav>
                                        <p:tav tm="100000">
                                          <p:val>
                                            <p:strVal val="0-ppt_h/2"/>
                                          </p:val>
                                        </p:tav>
                                      </p:tavLst>
                                    </p:anim>
                                    <p:set>
                                      <p:cBhvr>
                                        <p:cTn id="55" dur="1" fill="hold">
                                          <p:stCondLst>
                                            <p:cond delay="4749"/>
                                          </p:stCondLst>
                                        </p:cTn>
                                        <p:tgtEl>
                                          <p:spTgt spid="13"/>
                                        </p:tgtEl>
                                        <p:attrNameLst>
                                          <p:attrName>style.visibility</p:attrName>
                                        </p:attrNameLst>
                                      </p:cBhvr>
                                      <p:to>
                                        <p:strVal val="hidden"/>
                                      </p:to>
                                    </p:set>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4000" fill="hold"/>
                                        <p:tgtEl>
                                          <p:spTgt spid="15"/>
                                        </p:tgtEl>
                                        <p:attrNameLst>
                                          <p:attrName>ppt_x</p:attrName>
                                        </p:attrNameLst>
                                      </p:cBhvr>
                                      <p:tavLst>
                                        <p:tav tm="0">
                                          <p:val>
                                            <p:strVal val="#ppt_x"/>
                                          </p:val>
                                        </p:tav>
                                        <p:tav tm="100000">
                                          <p:val>
                                            <p:strVal val="#ppt_x"/>
                                          </p:val>
                                        </p:tav>
                                      </p:tavLst>
                                    </p:anim>
                                    <p:anim calcmode="lin" valueType="num">
                                      <p:cBhvr additive="base">
                                        <p:cTn id="59" dur="4000" fill="hold"/>
                                        <p:tgtEl>
                                          <p:spTgt spid="15"/>
                                        </p:tgtEl>
                                        <p:attrNameLst>
                                          <p:attrName>ppt_y</p:attrName>
                                        </p:attrNameLst>
                                      </p:cBhvr>
                                      <p:tavLst>
                                        <p:tav tm="0">
                                          <p:val>
                                            <p:strVal val="1+#ppt_h/2"/>
                                          </p:val>
                                        </p:tav>
                                        <p:tav tm="100000">
                                          <p:val>
                                            <p:strVal val="#ppt_y"/>
                                          </p:val>
                                        </p:tav>
                                      </p:tavLst>
                                    </p:anim>
                                  </p:childTnLst>
                                </p:cTn>
                              </p:par>
                              <p:par>
                                <p:cTn id="60" presetID="19" presetClass="entr" presetSubtype="5" fill="hold" grpId="1" nodeType="withEffect">
                                  <p:stCondLst>
                                    <p:cond delay="0"/>
                                  </p:stCondLst>
                                  <p:childTnLst>
                                    <p:set>
                                      <p:cBhvr>
                                        <p:cTn id="61" dur="1" fill="hold">
                                          <p:stCondLst>
                                            <p:cond delay="0"/>
                                          </p:stCondLst>
                                        </p:cTn>
                                        <p:tgtEl>
                                          <p:spTgt spid="15"/>
                                        </p:tgtEl>
                                        <p:attrNameLst>
                                          <p:attrName>style.visibility</p:attrName>
                                        </p:attrNameLst>
                                      </p:cBhvr>
                                      <p:to>
                                        <p:strVal val="visible"/>
                                      </p:to>
                                    </p:set>
                                    <p:anim calcmode="lin" valueType="num">
                                      <p:cBhvr>
                                        <p:cTn id="62" dur="4000" fill="hold"/>
                                        <p:tgtEl>
                                          <p:spTgt spid="15"/>
                                        </p:tgtEl>
                                        <p:attrNameLst>
                                          <p:attrName>ppt_w</p:attrName>
                                        </p:attrNameLst>
                                      </p:cBhvr>
                                      <p:tavLst>
                                        <p:tav tm="0">
                                          <p:val>
                                            <p:strVal val="#ppt_w"/>
                                          </p:val>
                                        </p:tav>
                                        <p:tav tm="100000">
                                          <p:val>
                                            <p:strVal val="#ppt_w"/>
                                          </p:val>
                                        </p:tav>
                                      </p:tavLst>
                                    </p:anim>
                                    <p:anim calcmode="lin" valueType="num">
                                      <p:cBhvr>
                                        <p:cTn id="63" dur="4000" fill="hold"/>
                                        <p:tgtEl>
                                          <p:spTgt spid="15"/>
                                        </p:tgtEl>
                                        <p:attrNameLst>
                                          <p:attrName>ppt_h</p:attrName>
                                        </p:attrNameLst>
                                      </p:cBhvr>
                                      <p:tavLst>
                                        <p:tav tm="0" fmla="#ppt_h*sin(2.5*pi*$)">
                                          <p:val>
                                            <p:fltVal val="0"/>
                                          </p:val>
                                        </p:tav>
                                        <p:tav tm="100000">
                                          <p:val>
                                            <p:fltVal val="1"/>
                                          </p:val>
                                        </p:tav>
                                      </p:tavLst>
                                    </p:anim>
                                  </p:childTnLst>
                                </p:cTn>
                              </p:par>
                              <p:par>
                                <p:cTn id="64" presetID="2" presetClass="exit" presetSubtype="1" fill="hold" grpId="2" nodeType="withEffect">
                                  <p:stCondLst>
                                    <p:cond delay="0"/>
                                  </p:stCondLst>
                                  <p:childTnLst>
                                    <p:anim calcmode="lin" valueType="num">
                                      <p:cBhvr additive="base">
                                        <p:cTn id="65" dur="4750"/>
                                        <p:tgtEl>
                                          <p:spTgt spid="15"/>
                                        </p:tgtEl>
                                        <p:attrNameLst>
                                          <p:attrName>ppt_x</p:attrName>
                                        </p:attrNameLst>
                                      </p:cBhvr>
                                      <p:tavLst>
                                        <p:tav tm="0">
                                          <p:val>
                                            <p:strVal val="ppt_x"/>
                                          </p:val>
                                        </p:tav>
                                        <p:tav tm="100000">
                                          <p:val>
                                            <p:strVal val="ppt_x"/>
                                          </p:val>
                                        </p:tav>
                                      </p:tavLst>
                                    </p:anim>
                                    <p:anim calcmode="lin" valueType="num">
                                      <p:cBhvr additive="base">
                                        <p:cTn id="66" dur="4750"/>
                                        <p:tgtEl>
                                          <p:spTgt spid="15"/>
                                        </p:tgtEl>
                                        <p:attrNameLst>
                                          <p:attrName>ppt_y</p:attrName>
                                        </p:attrNameLst>
                                      </p:cBhvr>
                                      <p:tavLst>
                                        <p:tav tm="0">
                                          <p:val>
                                            <p:strVal val="ppt_y"/>
                                          </p:val>
                                        </p:tav>
                                        <p:tav tm="100000">
                                          <p:val>
                                            <p:strVal val="0-ppt_h/2"/>
                                          </p:val>
                                        </p:tav>
                                      </p:tavLst>
                                    </p:anim>
                                    <p:set>
                                      <p:cBhvr>
                                        <p:cTn id="67" dur="1" fill="hold">
                                          <p:stCondLst>
                                            <p:cond delay="4749"/>
                                          </p:stCondLst>
                                        </p:cTn>
                                        <p:tgtEl>
                                          <p:spTgt spid="15"/>
                                        </p:tgtEl>
                                        <p:attrNameLst>
                                          <p:attrName>style.visibility</p:attrName>
                                        </p:attrNameLst>
                                      </p:cBhvr>
                                      <p:to>
                                        <p:strVal val="hidden"/>
                                      </p:to>
                                    </p:set>
                                  </p:childTnLst>
                                </p:cTn>
                              </p:par>
                              <p:par>
                                <p:cTn id="68" presetID="2" presetClass="entr" presetSubtype="4"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4000" fill="hold"/>
                                        <p:tgtEl>
                                          <p:spTgt spid="11"/>
                                        </p:tgtEl>
                                        <p:attrNameLst>
                                          <p:attrName>ppt_x</p:attrName>
                                        </p:attrNameLst>
                                      </p:cBhvr>
                                      <p:tavLst>
                                        <p:tav tm="0">
                                          <p:val>
                                            <p:strVal val="#ppt_x"/>
                                          </p:val>
                                        </p:tav>
                                        <p:tav tm="100000">
                                          <p:val>
                                            <p:strVal val="#ppt_x"/>
                                          </p:val>
                                        </p:tav>
                                      </p:tavLst>
                                    </p:anim>
                                    <p:anim calcmode="lin" valueType="num">
                                      <p:cBhvr additive="base">
                                        <p:cTn id="71" dur="4000" fill="hold"/>
                                        <p:tgtEl>
                                          <p:spTgt spid="11"/>
                                        </p:tgtEl>
                                        <p:attrNameLst>
                                          <p:attrName>ppt_y</p:attrName>
                                        </p:attrNameLst>
                                      </p:cBhvr>
                                      <p:tavLst>
                                        <p:tav tm="0">
                                          <p:val>
                                            <p:strVal val="1+#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11"/>
                                        </p:tgtEl>
                                        <p:attrNameLst>
                                          <p:attrName>style.visibility</p:attrName>
                                        </p:attrNameLst>
                                      </p:cBhvr>
                                      <p:to>
                                        <p:strVal val="visible"/>
                                      </p:to>
                                    </p:set>
                                    <p:anim calcmode="lin" valueType="num">
                                      <p:cBhvr>
                                        <p:cTn id="74" dur="4000" fill="hold"/>
                                        <p:tgtEl>
                                          <p:spTgt spid="11"/>
                                        </p:tgtEl>
                                        <p:attrNameLst>
                                          <p:attrName>ppt_w</p:attrName>
                                        </p:attrNameLst>
                                      </p:cBhvr>
                                      <p:tavLst>
                                        <p:tav tm="0">
                                          <p:val>
                                            <p:strVal val="#ppt_w"/>
                                          </p:val>
                                        </p:tav>
                                        <p:tav tm="100000">
                                          <p:val>
                                            <p:strVal val="#ppt_w"/>
                                          </p:val>
                                        </p:tav>
                                      </p:tavLst>
                                    </p:anim>
                                    <p:anim calcmode="lin" valueType="num">
                                      <p:cBhvr>
                                        <p:cTn id="75" dur="4000" fill="hold"/>
                                        <p:tgtEl>
                                          <p:spTgt spid="11"/>
                                        </p:tgtEl>
                                        <p:attrNameLst>
                                          <p:attrName>ppt_h</p:attrName>
                                        </p:attrNameLst>
                                      </p:cBhvr>
                                      <p:tavLst>
                                        <p:tav tm="0" fmla="#ppt_h*sin(2.5*pi*$)">
                                          <p:val>
                                            <p:fltVal val="0"/>
                                          </p:val>
                                        </p:tav>
                                        <p:tav tm="100000">
                                          <p:val>
                                            <p:fltVal val="1"/>
                                          </p:val>
                                        </p:tav>
                                      </p:tavLst>
                                    </p:anim>
                                  </p:childTnLst>
                                </p:cTn>
                              </p:par>
                              <p:par>
                                <p:cTn id="76" presetID="2" presetClass="exit" presetSubtype="1" fill="hold" grpId="2" nodeType="withEffect">
                                  <p:stCondLst>
                                    <p:cond delay="0"/>
                                  </p:stCondLst>
                                  <p:childTnLst>
                                    <p:anim calcmode="lin" valueType="num">
                                      <p:cBhvr additive="base">
                                        <p:cTn id="77" dur="4750"/>
                                        <p:tgtEl>
                                          <p:spTgt spid="11"/>
                                        </p:tgtEl>
                                        <p:attrNameLst>
                                          <p:attrName>ppt_x</p:attrName>
                                        </p:attrNameLst>
                                      </p:cBhvr>
                                      <p:tavLst>
                                        <p:tav tm="0">
                                          <p:val>
                                            <p:strVal val="ppt_x"/>
                                          </p:val>
                                        </p:tav>
                                        <p:tav tm="100000">
                                          <p:val>
                                            <p:strVal val="ppt_x"/>
                                          </p:val>
                                        </p:tav>
                                      </p:tavLst>
                                    </p:anim>
                                    <p:anim calcmode="lin" valueType="num">
                                      <p:cBhvr additive="base">
                                        <p:cTn id="78" dur="4750"/>
                                        <p:tgtEl>
                                          <p:spTgt spid="11"/>
                                        </p:tgtEl>
                                        <p:attrNameLst>
                                          <p:attrName>ppt_y</p:attrName>
                                        </p:attrNameLst>
                                      </p:cBhvr>
                                      <p:tavLst>
                                        <p:tav tm="0">
                                          <p:val>
                                            <p:strVal val="ppt_y"/>
                                          </p:val>
                                        </p:tav>
                                        <p:tav tm="100000">
                                          <p:val>
                                            <p:strVal val="0-ppt_h/2"/>
                                          </p:val>
                                        </p:tav>
                                      </p:tavLst>
                                    </p:anim>
                                    <p:set>
                                      <p:cBhvr>
                                        <p:cTn id="79" dur="1" fill="hold">
                                          <p:stCondLst>
                                            <p:cond delay="4749"/>
                                          </p:stCondLst>
                                        </p:cTn>
                                        <p:tgtEl>
                                          <p:spTgt spid="11"/>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1+#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p:val>
                                            <p:strVal val="#ppt_w"/>
                                          </p:val>
                                        </p:tav>
                                        <p:tav tm="100000">
                                          <p:val>
                                            <p:strVal val="#ppt_w"/>
                                          </p:val>
                                        </p:tav>
                                      </p:tavLst>
                                    </p:anim>
                                    <p:anim calcmode="lin" valueType="num">
                                      <p:cBhvr>
                                        <p:cTn id="87" dur="4000" fill="hold"/>
                                        <p:tgtEl>
                                          <p:spTgt spid="12"/>
                                        </p:tgtEl>
                                        <p:attrNameLst>
                                          <p:attrName>ppt_h</p:attrName>
                                        </p:attrNameLst>
                                      </p:cBhvr>
                                      <p:tavLst>
                                        <p:tav tm="0" fmla="#ppt_h*sin(2.5*pi*$)">
                                          <p:val>
                                            <p:fltVal val="0"/>
                                          </p:val>
                                        </p:tav>
                                        <p:tav tm="100000">
                                          <p:val>
                                            <p:fltVal val="1"/>
                                          </p:val>
                                        </p:tav>
                                      </p:tavLst>
                                    </p:anim>
                                  </p:childTnLst>
                                </p:cTn>
                              </p:par>
                              <p:par>
                                <p:cTn id="88" presetID="2" presetClass="exit" presetSubtype="1" fill="hold" grpId="2" nodeType="withEffect">
                                  <p:stCondLst>
                                    <p:cond delay="0"/>
                                  </p:stCondLst>
                                  <p:childTnLst>
                                    <p:anim calcmode="lin" valueType="num">
                                      <p:cBhvr additive="base">
                                        <p:cTn id="89" dur="4750"/>
                                        <p:tgtEl>
                                          <p:spTgt spid="12"/>
                                        </p:tgtEl>
                                        <p:attrNameLst>
                                          <p:attrName>ppt_x</p:attrName>
                                        </p:attrNameLst>
                                      </p:cBhvr>
                                      <p:tavLst>
                                        <p:tav tm="0">
                                          <p:val>
                                            <p:strVal val="ppt_x"/>
                                          </p:val>
                                        </p:tav>
                                        <p:tav tm="100000">
                                          <p:val>
                                            <p:strVal val="ppt_x"/>
                                          </p:val>
                                        </p:tav>
                                      </p:tavLst>
                                    </p:anim>
                                    <p:anim calcmode="lin" valueType="num">
                                      <p:cBhvr additive="base">
                                        <p:cTn id="90" dur="4750"/>
                                        <p:tgtEl>
                                          <p:spTgt spid="12"/>
                                        </p:tgtEl>
                                        <p:attrNameLst>
                                          <p:attrName>ppt_y</p:attrName>
                                        </p:attrNameLst>
                                      </p:cBhvr>
                                      <p:tavLst>
                                        <p:tav tm="0">
                                          <p:val>
                                            <p:strVal val="ppt_y"/>
                                          </p:val>
                                        </p:tav>
                                        <p:tav tm="100000">
                                          <p:val>
                                            <p:strVal val="0-ppt_h/2"/>
                                          </p:val>
                                        </p:tav>
                                      </p:tavLst>
                                    </p:anim>
                                    <p:set>
                                      <p:cBhvr>
                                        <p:cTn id="91" dur="1" fill="hold">
                                          <p:stCondLst>
                                            <p:cond delay="4749"/>
                                          </p:stCondLst>
                                        </p:cTn>
                                        <p:tgtEl>
                                          <p:spTgt spid="12"/>
                                        </p:tgtEl>
                                        <p:attrNameLst>
                                          <p:attrName>style.visibility</p:attrName>
                                        </p:attrNameLst>
                                      </p:cBhvr>
                                      <p:to>
                                        <p:strVal val="hidden"/>
                                      </p:to>
                                    </p:set>
                                  </p:childTnLst>
                                </p:cTn>
                              </p:par>
                              <p:par>
                                <p:cTn id="92" presetID="2" presetClass="entr" presetSubtype="4" fill="hold" grpId="0" nodeType="withEffect">
                                  <p:stCondLst>
                                    <p:cond delay="0"/>
                                  </p:stCondLst>
                                  <p:childTnLst>
                                    <p:set>
                                      <p:cBhvr>
                                        <p:cTn id="93" dur="1" fill="hold">
                                          <p:stCondLst>
                                            <p:cond delay="0"/>
                                          </p:stCondLst>
                                        </p:cTn>
                                        <p:tgtEl>
                                          <p:spTgt spid="10"/>
                                        </p:tgtEl>
                                        <p:attrNameLst>
                                          <p:attrName>style.visibility</p:attrName>
                                        </p:attrNameLst>
                                      </p:cBhvr>
                                      <p:to>
                                        <p:strVal val="visible"/>
                                      </p:to>
                                    </p:set>
                                    <p:anim calcmode="lin" valueType="num">
                                      <p:cBhvr additive="base">
                                        <p:cTn id="94" dur="4000" fill="hold"/>
                                        <p:tgtEl>
                                          <p:spTgt spid="10"/>
                                        </p:tgtEl>
                                        <p:attrNameLst>
                                          <p:attrName>ppt_x</p:attrName>
                                        </p:attrNameLst>
                                      </p:cBhvr>
                                      <p:tavLst>
                                        <p:tav tm="0">
                                          <p:val>
                                            <p:strVal val="#ppt_x"/>
                                          </p:val>
                                        </p:tav>
                                        <p:tav tm="100000">
                                          <p:val>
                                            <p:strVal val="#ppt_x"/>
                                          </p:val>
                                        </p:tav>
                                      </p:tavLst>
                                    </p:anim>
                                    <p:anim calcmode="lin" valueType="num">
                                      <p:cBhvr additive="base">
                                        <p:cTn id="95" dur="4000" fill="hold"/>
                                        <p:tgtEl>
                                          <p:spTgt spid="10"/>
                                        </p:tgtEl>
                                        <p:attrNameLst>
                                          <p:attrName>ppt_y</p:attrName>
                                        </p:attrNameLst>
                                      </p:cBhvr>
                                      <p:tavLst>
                                        <p:tav tm="0">
                                          <p:val>
                                            <p:strVal val="1+#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10"/>
                                        </p:tgtEl>
                                        <p:attrNameLst>
                                          <p:attrName>style.visibility</p:attrName>
                                        </p:attrNameLst>
                                      </p:cBhvr>
                                      <p:to>
                                        <p:strVal val="visible"/>
                                      </p:to>
                                    </p:set>
                                    <p:anim calcmode="lin" valueType="num">
                                      <p:cBhvr>
                                        <p:cTn id="98" dur="4000" fill="hold"/>
                                        <p:tgtEl>
                                          <p:spTgt spid="10"/>
                                        </p:tgtEl>
                                        <p:attrNameLst>
                                          <p:attrName>ppt_w</p:attrName>
                                        </p:attrNameLst>
                                      </p:cBhvr>
                                      <p:tavLst>
                                        <p:tav tm="0">
                                          <p:val>
                                            <p:strVal val="#ppt_w"/>
                                          </p:val>
                                        </p:tav>
                                        <p:tav tm="100000">
                                          <p:val>
                                            <p:strVal val="#ppt_w"/>
                                          </p:val>
                                        </p:tav>
                                      </p:tavLst>
                                    </p:anim>
                                    <p:anim calcmode="lin" valueType="num">
                                      <p:cBhvr>
                                        <p:cTn id="99" dur="4000" fill="hold"/>
                                        <p:tgtEl>
                                          <p:spTgt spid="10"/>
                                        </p:tgtEl>
                                        <p:attrNameLst>
                                          <p:attrName>ppt_h</p:attrName>
                                        </p:attrNameLst>
                                      </p:cBhvr>
                                      <p:tavLst>
                                        <p:tav tm="0" fmla="#ppt_h*sin(2.5*pi*$)">
                                          <p:val>
                                            <p:fltVal val="0"/>
                                          </p:val>
                                        </p:tav>
                                        <p:tav tm="100000">
                                          <p:val>
                                            <p:fltVal val="1"/>
                                          </p:val>
                                        </p:tav>
                                      </p:tavLst>
                                    </p:anim>
                                  </p:childTnLst>
                                </p:cTn>
                              </p:par>
                              <p:par>
                                <p:cTn id="100" presetID="2" presetClass="exit" presetSubtype="1" fill="hold" grpId="2" nodeType="withEffect">
                                  <p:stCondLst>
                                    <p:cond delay="0"/>
                                  </p:stCondLst>
                                  <p:childTnLst>
                                    <p:anim calcmode="lin" valueType="num">
                                      <p:cBhvr additive="base">
                                        <p:cTn id="101" dur="4750"/>
                                        <p:tgtEl>
                                          <p:spTgt spid="10"/>
                                        </p:tgtEl>
                                        <p:attrNameLst>
                                          <p:attrName>ppt_x</p:attrName>
                                        </p:attrNameLst>
                                      </p:cBhvr>
                                      <p:tavLst>
                                        <p:tav tm="0">
                                          <p:val>
                                            <p:strVal val="ppt_x"/>
                                          </p:val>
                                        </p:tav>
                                        <p:tav tm="100000">
                                          <p:val>
                                            <p:strVal val="ppt_x"/>
                                          </p:val>
                                        </p:tav>
                                      </p:tavLst>
                                    </p:anim>
                                    <p:anim calcmode="lin" valueType="num">
                                      <p:cBhvr additive="base">
                                        <p:cTn id="102" dur="4750"/>
                                        <p:tgtEl>
                                          <p:spTgt spid="10"/>
                                        </p:tgtEl>
                                        <p:attrNameLst>
                                          <p:attrName>ppt_y</p:attrName>
                                        </p:attrNameLst>
                                      </p:cBhvr>
                                      <p:tavLst>
                                        <p:tav tm="0">
                                          <p:val>
                                            <p:strVal val="ppt_y"/>
                                          </p:val>
                                        </p:tav>
                                        <p:tav tm="100000">
                                          <p:val>
                                            <p:strVal val="0-ppt_h/2"/>
                                          </p:val>
                                        </p:tav>
                                      </p:tavLst>
                                    </p:anim>
                                    <p:set>
                                      <p:cBhvr>
                                        <p:cTn id="103" dur="1" fill="hold">
                                          <p:stCondLst>
                                            <p:cond delay="4749"/>
                                          </p:stCondLst>
                                        </p:cTn>
                                        <p:tgtEl>
                                          <p:spTgt spid="10"/>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4000" fill="hold"/>
                                        <p:tgtEl>
                                          <p:spTgt spid="29"/>
                                        </p:tgtEl>
                                        <p:attrNameLst>
                                          <p:attrName>ppt_x</p:attrName>
                                        </p:attrNameLst>
                                      </p:cBhvr>
                                      <p:tavLst>
                                        <p:tav tm="0">
                                          <p:val>
                                            <p:strVal val="0-#ppt_w/2"/>
                                          </p:val>
                                        </p:tav>
                                        <p:tav tm="100000">
                                          <p:val>
                                            <p:strVal val="#ppt_x"/>
                                          </p:val>
                                        </p:tav>
                                      </p:tavLst>
                                    </p:anim>
                                    <p:anim calcmode="lin" valueType="num">
                                      <p:cBhvr additive="base">
                                        <p:cTn id="107" dur="4000" fill="hold"/>
                                        <p:tgtEl>
                                          <p:spTgt spid="29"/>
                                        </p:tgtEl>
                                        <p:attrNameLst>
                                          <p:attrName>ppt_y</p:attrName>
                                        </p:attrNameLst>
                                      </p:cBhvr>
                                      <p:tavLst>
                                        <p:tav tm="0">
                                          <p:val>
                                            <p:strVal val="#ppt_y"/>
                                          </p:val>
                                        </p:tav>
                                        <p:tav tm="100000">
                                          <p:val>
                                            <p:strVal val="#ppt_y"/>
                                          </p:val>
                                        </p:tav>
                                      </p:tavLst>
                                    </p:anim>
                                  </p:childTnLst>
                                </p:cTn>
                              </p:par>
                              <p:par>
                                <p:cTn id="108" presetID="19" presetClass="entr" presetSubtype="10" fill="hold" grpId="1"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p:cTn id="110" dur="4000" fill="hold"/>
                                        <p:tgtEl>
                                          <p:spTgt spid="29"/>
                                        </p:tgtEl>
                                        <p:attrNameLst>
                                          <p:attrName>ppt_w</p:attrName>
                                        </p:attrNameLst>
                                      </p:cBhvr>
                                      <p:tavLst>
                                        <p:tav tm="0" fmla="#ppt_w*sin(2.5*pi*$)">
                                          <p:val>
                                            <p:fltVal val="0"/>
                                          </p:val>
                                        </p:tav>
                                        <p:tav tm="100000">
                                          <p:val>
                                            <p:fltVal val="1"/>
                                          </p:val>
                                        </p:tav>
                                      </p:tavLst>
                                    </p:anim>
                                    <p:anim calcmode="lin" valueType="num">
                                      <p:cBhvr>
                                        <p:cTn id="111" dur="4000" fill="hold"/>
                                        <p:tgtEl>
                                          <p:spTgt spid="29"/>
                                        </p:tgtEl>
                                        <p:attrNameLst>
                                          <p:attrName>ppt_h</p:attrName>
                                        </p:attrNameLst>
                                      </p:cBhvr>
                                      <p:tavLst>
                                        <p:tav tm="0">
                                          <p:val>
                                            <p:strVal val="#ppt_h"/>
                                          </p:val>
                                        </p:tav>
                                        <p:tav tm="100000">
                                          <p:val>
                                            <p:strVal val="#ppt_h"/>
                                          </p:val>
                                        </p:tav>
                                      </p:tavLst>
                                    </p:anim>
                                  </p:childTnLst>
                                </p:cTn>
                              </p:par>
                              <p:par>
                                <p:cTn id="112" presetID="2" presetClass="exit" presetSubtype="2" fill="hold" grpId="2" nodeType="withEffect">
                                  <p:stCondLst>
                                    <p:cond delay="0"/>
                                  </p:stCondLst>
                                  <p:childTnLst>
                                    <p:anim calcmode="lin" valueType="num">
                                      <p:cBhvr additive="base">
                                        <p:cTn id="113" dur="4500"/>
                                        <p:tgtEl>
                                          <p:spTgt spid="29"/>
                                        </p:tgtEl>
                                        <p:attrNameLst>
                                          <p:attrName>ppt_x</p:attrName>
                                        </p:attrNameLst>
                                      </p:cBhvr>
                                      <p:tavLst>
                                        <p:tav tm="0">
                                          <p:val>
                                            <p:strVal val="ppt_x"/>
                                          </p:val>
                                        </p:tav>
                                        <p:tav tm="100000">
                                          <p:val>
                                            <p:strVal val="1+ppt_w/2"/>
                                          </p:val>
                                        </p:tav>
                                      </p:tavLst>
                                    </p:anim>
                                    <p:anim calcmode="lin" valueType="num">
                                      <p:cBhvr additive="base">
                                        <p:cTn id="114" dur="4500"/>
                                        <p:tgtEl>
                                          <p:spTgt spid="29"/>
                                        </p:tgtEl>
                                        <p:attrNameLst>
                                          <p:attrName>ppt_y</p:attrName>
                                        </p:attrNameLst>
                                      </p:cBhvr>
                                      <p:tavLst>
                                        <p:tav tm="0">
                                          <p:val>
                                            <p:strVal val="ppt_y"/>
                                          </p:val>
                                        </p:tav>
                                        <p:tav tm="100000">
                                          <p:val>
                                            <p:strVal val="ppt_y"/>
                                          </p:val>
                                        </p:tav>
                                      </p:tavLst>
                                    </p:anim>
                                    <p:set>
                                      <p:cBhvr>
                                        <p:cTn id="115" dur="1" fill="hold">
                                          <p:stCondLst>
                                            <p:cond delay="4499"/>
                                          </p:stCondLst>
                                        </p:cTn>
                                        <p:tgtEl>
                                          <p:spTgt spid="29"/>
                                        </p:tgtEl>
                                        <p:attrNameLst>
                                          <p:attrName>style.visibility</p:attrName>
                                        </p:attrNameLst>
                                      </p:cBhvr>
                                      <p:to>
                                        <p:strVal val="hidden"/>
                                      </p:to>
                                    </p:set>
                                  </p:childTnLst>
                                </p:cTn>
                              </p:par>
                              <p:par>
                                <p:cTn id="116" presetID="2" presetClass="entr" presetSubtype="8" fill="hold" grpId="0" nodeType="withEffect">
                                  <p:stCondLst>
                                    <p:cond delay="0"/>
                                  </p:stCondLst>
                                  <p:childTnLst>
                                    <p:set>
                                      <p:cBhvr>
                                        <p:cTn id="117" dur="1" fill="hold">
                                          <p:stCondLst>
                                            <p:cond delay="0"/>
                                          </p:stCondLst>
                                        </p:cTn>
                                        <p:tgtEl>
                                          <p:spTgt spid="26"/>
                                        </p:tgtEl>
                                        <p:attrNameLst>
                                          <p:attrName>style.visibility</p:attrName>
                                        </p:attrNameLst>
                                      </p:cBhvr>
                                      <p:to>
                                        <p:strVal val="visible"/>
                                      </p:to>
                                    </p:set>
                                    <p:anim calcmode="lin" valueType="num">
                                      <p:cBhvr additive="base">
                                        <p:cTn id="118" dur="4000" fill="hold"/>
                                        <p:tgtEl>
                                          <p:spTgt spid="26"/>
                                        </p:tgtEl>
                                        <p:attrNameLst>
                                          <p:attrName>ppt_x</p:attrName>
                                        </p:attrNameLst>
                                      </p:cBhvr>
                                      <p:tavLst>
                                        <p:tav tm="0">
                                          <p:val>
                                            <p:strVal val="0-#ppt_w/2"/>
                                          </p:val>
                                        </p:tav>
                                        <p:tav tm="100000">
                                          <p:val>
                                            <p:strVal val="#ppt_x"/>
                                          </p:val>
                                        </p:tav>
                                      </p:tavLst>
                                    </p:anim>
                                    <p:anim calcmode="lin" valueType="num">
                                      <p:cBhvr additive="base">
                                        <p:cTn id="119" dur="4000" fill="hold"/>
                                        <p:tgtEl>
                                          <p:spTgt spid="26"/>
                                        </p:tgtEl>
                                        <p:attrNameLst>
                                          <p:attrName>ppt_y</p:attrName>
                                        </p:attrNameLst>
                                      </p:cBhvr>
                                      <p:tavLst>
                                        <p:tav tm="0">
                                          <p:val>
                                            <p:strVal val="#ppt_y"/>
                                          </p:val>
                                        </p:tav>
                                        <p:tav tm="100000">
                                          <p:val>
                                            <p:strVal val="#ppt_y"/>
                                          </p:val>
                                        </p:tav>
                                      </p:tavLst>
                                    </p:anim>
                                  </p:childTnLst>
                                </p:cTn>
                              </p:par>
                              <p:par>
                                <p:cTn id="120" presetID="19" presetClass="entr" presetSubtype="10" fill="hold" grpId="1"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p:cTn id="122" dur="4000" fill="hold"/>
                                        <p:tgtEl>
                                          <p:spTgt spid="26"/>
                                        </p:tgtEl>
                                        <p:attrNameLst>
                                          <p:attrName>ppt_w</p:attrName>
                                        </p:attrNameLst>
                                      </p:cBhvr>
                                      <p:tavLst>
                                        <p:tav tm="0" fmla="#ppt_w*sin(2.5*pi*$)">
                                          <p:val>
                                            <p:fltVal val="0"/>
                                          </p:val>
                                        </p:tav>
                                        <p:tav tm="100000">
                                          <p:val>
                                            <p:fltVal val="1"/>
                                          </p:val>
                                        </p:tav>
                                      </p:tavLst>
                                    </p:anim>
                                    <p:anim calcmode="lin" valueType="num">
                                      <p:cBhvr>
                                        <p:cTn id="123" dur="4000" fill="hold"/>
                                        <p:tgtEl>
                                          <p:spTgt spid="26"/>
                                        </p:tgtEl>
                                        <p:attrNameLst>
                                          <p:attrName>ppt_h</p:attrName>
                                        </p:attrNameLst>
                                      </p:cBhvr>
                                      <p:tavLst>
                                        <p:tav tm="0">
                                          <p:val>
                                            <p:strVal val="#ppt_h"/>
                                          </p:val>
                                        </p:tav>
                                        <p:tav tm="100000">
                                          <p:val>
                                            <p:strVal val="#ppt_h"/>
                                          </p:val>
                                        </p:tav>
                                      </p:tavLst>
                                    </p:anim>
                                  </p:childTnLst>
                                </p:cTn>
                              </p:par>
                              <p:par>
                                <p:cTn id="124" presetID="2" presetClass="exit" presetSubtype="2" fill="hold" grpId="2" nodeType="withEffect">
                                  <p:stCondLst>
                                    <p:cond delay="0"/>
                                  </p:stCondLst>
                                  <p:childTnLst>
                                    <p:anim calcmode="lin" valueType="num">
                                      <p:cBhvr additive="base">
                                        <p:cTn id="125" dur="4500"/>
                                        <p:tgtEl>
                                          <p:spTgt spid="26"/>
                                        </p:tgtEl>
                                        <p:attrNameLst>
                                          <p:attrName>ppt_x</p:attrName>
                                        </p:attrNameLst>
                                      </p:cBhvr>
                                      <p:tavLst>
                                        <p:tav tm="0">
                                          <p:val>
                                            <p:strVal val="ppt_x"/>
                                          </p:val>
                                        </p:tav>
                                        <p:tav tm="100000">
                                          <p:val>
                                            <p:strVal val="1+ppt_w/2"/>
                                          </p:val>
                                        </p:tav>
                                      </p:tavLst>
                                    </p:anim>
                                    <p:anim calcmode="lin" valueType="num">
                                      <p:cBhvr additive="base">
                                        <p:cTn id="126" dur="4500"/>
                                        <p:tgtEl>
                                          <p:spTgt spid="26"/>
                                        </p:tgtEl>
                                        <p:attrNameLst>
                                          <p:attrName>ppt_y</p:attrName>
                                        </p:attrNameLst>
                                      </p:cBhvr>
                                      <p:tavLst>
                                        <p:tav tm="0">
                                          <p:val>
                                            <p:strVal val="ppt_y"/>
                                          </p:val>
                                        </p:tav>
                                        <p:tav tm="100000">
                                          <p:val>
                                            <p:strVal val="ppt_y"/>
                                          </p:val>
                                        </p:tav>
                                      </p:tavLst>
                                    </p:anim>
                                    <p:set>
                                      <p:cBhvr>
                                        <p:cTn id="127" dur="1" fill="hold">
                                          <p:stCondLst>
                                            <p:cond delay="4499"/>
                                          </p:stCondLst>
                                        </p:cTn>
                                        <p:tgtEl>
                                          <p:spTgt spid="26"/>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24"/>
                                        </p:tgtEl>
                                        <p:attrNameLst>
                                          <p:attrName>style.visibility</p:attrName>
                                        </p:attrNameLst>
                                      </p:cBhvr>
                                      <p:to>
                                        <p:strVal val="visible"/>
                                      </p:to>
                                    </p:set>
                                    <p:anim calcmode="lin" valueType="num">
                                      <p:cBhvr additive="base">
                                        <p:cTn id="130" dur="4000" fill="hold"/>
                                        <p:tgtEl>
                                          <p:spTgt spid="24"/>
                                        </p:tgtEl>
                                        <p:attrNameLst>
                                          <p:attrName>ppt_x</p:attrName>
                                        </p:attrNameLst>
                                      </p:cBhvr>
                                      <p:tavLst>
                                        <p:tav tm="0">
                                          <p:val>
                                            <p:strVal val="0-#ppt_w/2"/>
                                          </p:val>
                                        </p:tav>
                                        <p:tav tm="100000">
                                          <p:val>
                                            <p:strVal val="#ppt_x"/>
                                          </p:val>
                                        </p:tav>
                                      </p:tavLst>
                                    </p:anim>
                                    <p:anim calcmode="lin" valueType="num">
                                      <p:cBhvr additive="base">
                                        <p:cTn id="131" dur="4000" fill="hold"/>
                                        <p:tgtEl>
                                          <p:spTgt spid="24"/>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p:cTn id="134" dur="4000" fill="hold"/>
                                        <p:tgtEl>
                                          <p:spTgt spid="24"/>
                                        </p:tgtEl>
                                        <p:attrNameLst>
                                          <p:attrName>ppt_w</p:attrName>
                                        </p:attrNameLst>
                                      </p:cBhvr>
                                      <p:tavLst>
                                        <p:tav tm="0" fmla="#ppt_w*sin(2.5*pi*$)">
                                          <p:val>
                                            <p:fltVal val="0"/>
                                          </p:val>
                                        </p:tav>
                                        <p:tav tm="100000">
                                          <p:val>
                                            <p:fltVal val="1"/>
                                          </p:val>
                                        </p:tav>
                                      </p:tavLst>
                                    </p:anim>
                                    <p:anim calcmode="lin" valueType="num">
                                      <p:cBhvr>
                                        <p:cTn id="135" dur="4000" fill="hold"/>
                                        <p:tgtEl>
                                          <p:spTgt spid="24"/>
                                        </p:tgtEl>
                                        <p:attrNameLst>
                                          <p:attrName>ppt_h</p:attrName>
                                        </p:attrNameLst>
                                      </p:cBhvr>
                                      <p:tavLst>
                                        <p:tav tm="0">
                                          <p:val>
                                            <p:strVal val="#ppt_h"/>
                                          </p:val>
                                        </p:tav>
                                        <p:tav tm="100000">
                                          <p:val>
                                            <p:strVal val="#ppt_h"/>
                                          </p:val>
                                        </p:tav>
                                      </p:tavLst>
                                    </p:anim>
                                  </p:childTnLst>
                                </p:cTn>
                              </p:par>
                              <p:par>
                                <p:cTn id="136" presetID="2" presetClass="exit" presetSubtype="2" fill="hold" grpId="2" nodeType="withEffect">
                                  <p:stCondLst>
                                    <p:cond delay="0"/>
                                  </p:stCondLst>
                                  <p:childTnLst>
                                    <p:anim calcmode="lin" valueType="num">
                                      <p:cBhvr additive="base">
                                        <p:cTn id="137" dur="4500"/>
                                        <p:tgtEl>
                                          <p:spTgt spid="24"/>
                                        </p:tgtEl>
                                        <p:attrNameLst>
                                          <p:attrName>ppt_x</p:attrName>
                                        </p:attrNameLst>
                                      </p:cBhvr>
                                      <p:tavLst>
                                        <p:tav tm="0">
                                          <p:val>
                                            <p:strVal val="ppt_x"/>
                                          </p:val>
                                        </p:tav>
                                        <p:tav tm="100000">
                                          <p:val>
                                            <p:strVal val="1+ppt_w/2"/>
                                          </p:val>
                                        </p:tav>
                                      </p:tavLst>
                                    </p:anim>
                                    <p:anim calcmode="lin" valueType="num">
                                      <p:cBhvr additive="base">
                                        <p:cTn id="138" dur="4500"/>
                                        <p:tgtEl>
                                          <p:spTgt spid="24"/>
                                        </p:tgtEl>
                                        <p:attrNameLst>
                                          <p:attrName>ppt_y</p:attrName>
                                        </p:attrNameLst>
                                      </p:cBhvr>
                                      <p:tavLst>
                                        <p:tav tm="0">
                                          <p:val>
                                            <p:strVal val="ppt_y"/>
                                          </p:val>
                                        </p:tav>
                                        <p:tav tm="100000">
                                          <p:val>
                                            <p:strVal val="ppt_y"/>
                                          </p:val>
                                        </p:tav>
                                      </p:tavLst>
                                    </p:anim>
                                    <p:set>
                                      <p:cBhvr>
                                        <p:cTn id="139" dur="1" fill="hold">
                                          <p:stCondLst>
                                            <p:cond delay="4499"/>
                                          </p:stCondLst>
                                        </p:cTn>
                                        <p:tgtEl>
                                          <p:spTgt spid="24"/>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4000" fill="hold"/>
                                        <p:tgtEl>
                                          <p:spTgt spid="27"/>
                                        </p:tgtEl>
                                        <p:attrNameLst>
                                          <p:attrName>ppt_x</p:attrName>
                                        </p:attrNameLst>
                                      </p:cBhvr>
                                      <p:tavLst>
                                        <p:tav tm="0">
                                          <p:val>
                                            <p:strVal val="0-#ppt_w/2"/>
                                          </p:val>
                                        </p:tav>
                                        <p:tav tm="100000">
                                          <p:val>
                                            <p:strVal val="#ppt_x"/>
                                          </p:val>
                                        </p:tav>
                                      </p:tavLst>
                                    </p:anim>
                                    <p:anim calcmode="lin" valueType="num">
                                      <p:cBhvr additive="base">
                                        <p:cTn id="143" dur="4000" fill="hold"/>
                                        <p:tgtEl>
                                          <p:spTgt spid="2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4000" fill="hold"/>
                                        <p:tgtEl>
                                          <p:spTgt spid="27"/>
                                        </p:tgtEl>
                                        <p:attrNameLst>
                                          <p:attrName>ppt_w</p:attrName>
                                        </p:attrNameLst>
                                      </p:cBhvr>
                                      <p:tavLst>
                                        <p:tav tm="0" fmla="#ppt_w*sin(2.5*pi*$)">
                                          <p:val>
                                            <p:fltVal val="0"/>
                                          </p:val>
                                        </p:tav>
                                        <p:tav tm="100000">
                                          <p:val>
                                            <p:fltVal val="1"/>
                                          </p:val>
                                        </p:tav>
                                      </p:tavLst>
                                    </p:anim>
                                    <p:anim calcmode="lin" valueType="num">
                                      <p:cBhvr>
                                        <p:cTn id="147" dur="4000" fill="hold"/>
                                        <p:tgtEl>
                                          <p:spTgt spid="2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27"/>
                                        </p:tgtEl>
                                        <p:attrNameLst>
                                          <p:attrName>ppt_x</p:attrName>
                                        </p:attrNameLst>
                                      </p:cBhvr>
                                      <p:tavLst>
                                        <p:tav tm="0">
                                          <p:val>
                                            <p:strVal val="ppt_x"/>
                                          </p:val>
                                        </p:tav>
                                        <p:tav tm="100000">
                                          <p:val>
                                            <p:strVal val="1+ppt_w/2"/>
                                          </p:val>
                                        </p:tav>
                                      </p:tavLst>
                                    </p:anim>
                                    <p:anim calcmode="lin" valueType="num">
                                      <p:cBhvr additive="base">
                                        <p:cTn id="150" dur="4500"/>
                                        <p:tgtEl>
                                          <p:spTgt spid="27"/>
                                        </p:tgtEl>
                                        <p:attrNameLst>
                                          <p:attrName>ppt_y</p:attrName>
                                        </p:attrNameLst>
                                      </p:cBhvr>
                                      <p:tavLst>
                                        <p:tav tm="0">
                                          <p:val>
                                            <p:strVal val="ppt_y"/>
                                          </p:val>
                                        </p:tav>
                                        <p:tav tm="100000">
                                          <p:val>
                                            <p:strVal val="ppt_y"/>
                                          </p:val>
                                        </p:tav>
                                      </p:tavLst>
                                    </p:anim>
                                    <p:set>
                                      <p:cBhvr>
                                        <p:cTn id="151" dur="1" fill="hold">
                                          <p:stCondLst>
                                            <p:cond delay="4499"/>
                                          </p:stCondLst>
                                        </p:cTn>
                                        <p:tgtEl>
                                          <p:spTgt spid="27"/>
                                        </p:tgtEl>
                                        <p:attrNameLst>
                                          <p:attrName>style.visibility</p:attrName>
                                        </p:attrNameLst>
                                      </p:cBhvr>
                                      <p:to>
                                        <p:strVal val="hidden"/>
                                      </p:to>
                                    </p:set>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4000" fill="hold"/>
                                        <p:tgtEl>
                                          <p:spTgt spid="25"/>
                                        </p:tgtEl>
                                        <p:attrNameLst>
                                          <p:attrName>ppt_x</p:attrName>
                                        </p:attrNameLst>
                                      </p:cBhvr>
                                      <p:tavLst>
                                        <p:tav tm="0">
                                          <p:val>
                                            <p:strVal val="0-#ppt_w/2"/>
                                          </p:val>
                                        </p:tav>
                                        <p:tav tm="100000">
                                          <p:val>
                                            <p:strVal val="#ppt_x"/>
                                          </p:val>
                                        </p:tav>
                                      </p:tavLst>
                                    </p:anim>
                                    <p:anim calcmode="lin" valueType="num">
                                      <p:cBhvr additive="base">
                                        <p:cTn id="155" dur="4000" fill="hold"/>
                                        <p:tgtEl>
                                          <p:spTgt spid="25"/>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25"/>
                                        </p:tgtEl>
                                        <p:attrNameLst>
                                          <p:attrName>style.visibility</p:attrName>
                                        </p:attrNameLst>
                                      </p:cBhvr>
                                      <p:to>
                                        <p:strVal val="visible"/>
                                      </p:to>
                                    </p:set>
                                    <p:anim calcmode="lin" valueType="num">
                                      <p:cBhvr>
                                        <p:cTn id="158" dur="4000" fill="hold"/>
                                        <p:tgtEl>
                                          <p:spTgt spid="25"/>
                                        </p:tgtEl>
                                        <p:attrNameLst>
                                          <p:attrName>ppt_w</p:attrName>
                                        </p:attrNameLst>
                                      </p:cBhvr>
                                      <p:tavLst>
                                        <p:tav tm="0" fmla="#ppt_w*sin(2.5*pi*$)">
                                          <p:val>
                                            <p:fltVal val="0"/>
                                          </p:val>
                                        </p:tav>
                                        <p:tav tm="100000">
                                          <p:val>
                                            <p:fltVal val="1"/>
                                          </p:val>
                                        </p:tav>
                                      </p:tavLst>
                                    </p:anim>
                                    <p:anim calcmode="lin" valueType="num">
                                      <p:cBhvr>
                                        <p:cTn id="159" dur="4000" fill="hold"/>
                                        <p:tgtEl>
                                          <p:spTgt spid="25"/>
                                        </p:tgtEl>
                                        <p:attrNameLst>
                                          <p:attrName>ppt_h</p:attrName>
                                        </p:attrNameLst>
                                      </p:cBhvr>
                                      <p:tavLst>
                                        <p:tav tm="0">
                                          <p:val>
                                            <p:strVal val="#ppt_h"/>
                                          </p:val>
                                        </p:tav>
                                        <p:tav tm="100000">
                                          <p:val>
                                            <p:strVal val="#ppt_h"/>
                                          </p:val>
                                        </p:tav>
                                      </p:tavLst>
                                    </p:anim>
                                  </p:childTnLst>
                                </p:cTn>
                              </p:par>
                              <p:par>
                                <p:cTn id="160" presetID="2" presetClass="exit" presetSubtype="2" fill="hold" grpId="2" nodeType="withEffect">
                                  <p:stCondLst>
                                    <p:cond delay="0"/>
                                  </p:stCondLst>
                                  <p:childTnLst>
                                    <p:anim calcmode="lin" valueType="num">
                                      <p:cBhvr additive="base">
                                        <p:cTn id="161" dur="4500"/>
                                        <p:tgtEl>
                                          <p:spTgt spid="25"/>
                                        </p:tgtEl>
                                        <p:attrNameLst>
                                          <p:attrName>ppt_x</p:attrName>
                                        </p:attrNameLst>
                                      </p:cBhvr>
                                      <p:tavLst>
                                        <p:tav tm="0">
                                          <p:val>
                                            <p:strVal val="ppt_x"/>
                                          </p:val>
                                        </p:tav>
                                        <p:tav tm="100000">
                                          <p:val>
                                            <p:strVal val="1+ppt_w/2"/>
                                          </p:val>
                                        </p:tav>
                                      </p:tavLst>
                                    </p:anim>
                                    <p:anim calcmode="lin" valueType="num">
                                      <p:cBhvr additive="base">
                                        <p:cTn id="162" dur="4500"/>
                                        <p:tgtEl>
                                          <p:spTgt spid="25"/>
                                        </p:tgtEl>
                                        <p:attrNameLst>
                                          <p:attrName>ppt_y</p:attrName>
                                        </p:attrNameLst>
                                      </p:cBhvr>
                                      <p:tavLst>
                                        <p:tav tm="0">
                                          <p:val>
                                            <p:strVal val="ppt_y"/>
                                          </p:val>
                                        </p:tav>
                                        <p:tav tm="100000">
                                          <p:val>
                                            <p:strVal val="ppt_y"/>
                                          </p:val>
                                        </p:tav>
                                      </p:tavLst>
                                    </p:anim>
                                    <p:set>
                                      <p:cBhvr>
                                        <p:cTn id="163" dur="1" fill="hold">
                                          <p:stCondLst>
                                            <p:cond delay="4499"/>
                                          </p:stCondLst>
                                        </p:cTn>
                                        <p:tgtEl>
                                          <p:spTgt spid="25"/>
                                        </p:tgtEl>
                                        <p:attrNameLst>
                                          <p:attrName>style.visibility</p:attrName>
                                        </p:attrNameLst>
                                      </p:cBhvr>
                                      <p:to>
                                        <p:strVal val="hidden"/>
                                      </p:to>
                                    </p:set>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4000" fill="hold"/>
                                        <p:tgtEl>
                                          <p:spTgt spid="28"/>
                                        </p:tgtEl>
                                        <p:attrNameLst>
                                          <p:attrName>ppt_x</p:attrName>
                                        </p:attrNameLst>
                                      </p:cBhvr>
                                      <p:tavLst>
                                        <p:tav tm="0">
                                          <p:val>
                                            <p:strVal val="0-#ppt_w/2"/>
                                          </p:val>
                                        </p:tav>
                                        <p:tav tm="100000">
                                          <p:val>
                                            <p:strVal val="#ppt_x"/>
                                          </p:val>
                                        </p:tav>
                                      </p:tavLst>
                                    </p:anim>
                                    <p:anim calcmode="lin" valueType="num">
                                      <p:cBhvr additive="base">
                                        <p:cTn id="167" dur="4000" fill="hold"/>
                                        <p:tgtEl>
                                          <p:spTgt spid="28"/>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8"/>
                                        </p:tgtEl>
                                        <p:attrNameLst>
                                          <p:attrName>style.visibility</p:attrName>
                                        </p:attrNameLst>
                                      </p:cBhvr>
                                      <p:to>
                                        <p:strVal val="visible"/>
                                      </p:to>
                                    </p:set>
                                    <p:anim calcmode="lin" valueType="num">
                                      <p:cBhvr>
                                        <p:cTn id="170" dur="4000" fill="hold"/>
                                        <p:tgtEl>
                                          <p:spTgt spid="28"/>
                                        </p:tgtEl>
                                        <p:attrNameLst>
                                          <p:attrName>ppt_w</p:attrName>
                                        </p:attrNameLst>
                                      </p:cBhvr>
                                      <p:tavLst>
                                        <p:tav tm="0" fmla="#ppt_w*sin(2.5*pi*$)">
                                          <p:val>
                                            <p:fltVal val="0"/>
                                          </p:val>
                                        </p:tav>
                                        <p:tav tm="100000">
                                          <p:val>
                                            <p:fltVal val="1"/>
                                          </p:val>
                                        </p:tav>
                                      </p:tavLst>
                                    </p:anim>
                                    <p:anim calcmode="lin" valueType="num">
                                      <p:cBhvr>
                                        <p:cTn id="171" dur="4000" fill="hold"/>
                                        <p:tgtEl>
                                          <p:spTgt spid="28"/>
                                        </p:tgtEl>
                                        <p:attrNameLst>
                                          <p:attrName>ppt_h</p:attrName>
                                        </p:attrNameLst>
                                      </p:cBhvr>
                                      <p:tavLst>
                                        <p:tav tm="0">
                                          <p:val>
                                            <p:strVal val="#ppt_h"/>
                                          </p:val>
                                        </p:tav>
                                        <p:tav tm="100000">
                                          <p:val>
                                            <p:strVal val="#ppt_h"/>
                                          </p:val>
                                        </p:tav>
                                      </p:tavLst>
                                    </p:anim>
                                  </p:childTnLst>
                                </p:cTn>
                              </p:par>
                              <p:par>
                                <p:cTn id="172" presetID="2" presetClass="exit" presetSubtype="2" fill="hold" grpId="2" nodeType="withEffect">
                                  <p:stCondLst>
                                    <p:cond delay="0"/>
                                  </p:stCondLst>
                                  <p:childTnLst>
                                    <p:anim calcmode="lin" valueType="num">
                                      <p:cBhvr additive="base">
                                        <p:cTn id="173" dur="4500"/>
                                        <p:tgtEl>
                                          <p:spTgt spid="28"/>
                                        </p:tgtEl>
                                        <p:attrNameLst>
                                          <p:attrName>ppt_x</p:attrName>
                                        </p:attrNameLst>
                                      </p:cBhvr>
                                      <p:tavLst>
                                        <p:tav tm="0">
                                          <p:val>
                                            <p:strVal val="ppt_x"/>
                                          </p:val>
                                        </p:tav>
                                        <p:tav tm="100000">
                                          <p:val>
                                            <p:strVal val="1+ppt_w/2"/>
                                          </p:val>
                                        </p:tav>
                                      </p:tavLst>
                                    </p:anim>
                                    <p:anim calcmode="lin" valueType="num">
                                      <p:cBhvr additive="base">
                                        <p:cTn id="174" dur="4500"/>
                                        <p:tgtEl>
                                          <p:spTgt spid="28"/>
                                        </p:tgtEl>
                                        <p:attrNameLst>
                                          <p:attrName>ppt_y</p:attrName>
                                        </p:attrNameLst>
                                      </p:cBhvr>
                                      <p:tavLst>
                                        <p:tav tm="0">
                                          <p:val>
                                            <p:strVal val="ppt_y"/>
                                          </p:val>
                                        </p:tav>
                                        <p:tav tm="100000">
                                          <p:val>
                                            <p:strVal val="ppt_y"/>
                                          </p:val>
                                        </p:tav>
                                      </p:tavLst>
                                    </p:anim>
                                    <p:set>
                                      <p:cBhvr>
                                        <p:cTn id="175" dur="1" fill="hold">
                                          <p:stCondLst>
                                            <p:cond delay="4499"/>
                                          </p:stCondLst>
                                        </p:cTn>
                                        <p:tgtEl>
                                          <p:spTgt spid="28"/>
                                        </p:tgtEl>
                                        <p:attrNameLst>
                                          <p:attrName>style.visibility</p:attrName>
                                        </p:attrNameLst>
                                      </p:cBhvr>
                                      <p:to>
                                        <p:strVal val="hidden"/>
                                      </p:to>
                                    </p:set>
                                  </p:childTnLst>
                                </p:cTn>
                              </p:par>
                              <p:par>
                                <p:cTn id="176" presetID="2" presetClass="entr" presetSubtype="2" fill="hold" grpId="0"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additive="base">
                                        <p:cTn id="178" dur="4000" fill="hold"/>
                                        <p:tgtEl>
                                          <p:spTgt spid="22"/>
                                        </p:tgtEl>
                                        <p:attrNameLst>
                                          <p:attrName>ppt_x</p:attrName>
                                        </p:attrNameLst>
                                      </p:cBhvr>
                                      <p:tavLst>
                                        <p:tav tm="0">
                                          <p:val>
                                            <p:strVal val="1+#ppt_w/2"/>
                                          </p:val>
                                        </p:tav>
                                        <p:tav tm="100000">
                                          <p:val>
                                            <p:strVal val="#ppt_x"/>
                                          </p:val>
                                        </p:tav>
                                      </p:tavLst>
                                    </p:anim>
                                    <p:anim calcmode="lin" valueType="num">
                                      <p:cBhvr additive="base">
                                        <p:cTn id="179" dur="4000" fill="hold"/>
                                        <p:tgtEl>
                                          <p:spTgt spid="22"/>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2"/>
                                        </p:tgtEl>
                                        <p:attrNameLst>
                                          <p:attrName>style.visibility</p:attrName>
                                        </p:attrNameLst>
                                      </p:cBhvr>
                                      <p:to>
                                        <p:strVal val="visible"/>
                                      </p:to>
                                    </p:set>
                                    <p:anim calcmode="lin" valueType="num">
                                      <p:cBhvr>
                                        <p:cTn id="182" dur="4000" fill="hold"/>
                                        <p:tgtEl>
                                          <p:spTgt spid="22"/>
                                        </p:tgtEl>
                                        <p:attrNameLst>
                                          <p:attrName>ppt_w</p:attrName>
                                        </p:attrNameLst>
                                      </p:cBhvr>
                                      <p:tavLst>
                                        <p:tav tm="0" fmla="#ppt_w*sin(2.5*pi*$)">
                                          <p:val>
                                            <p:fltVal val="0"/>
                                          </p:val>
                                        </p:tav>
                                        <p:tav tm="100000">
                                          <p:val>
                                            <p:fltVal val="1"/>
                                          </p:val>
                                        </p:tav>
                                      </p:tavLst>
                                    </p:anim>
                                    <p:anim calcmode="lin" valueType="num">
                                      <p:cBhvr>
                                        <p:cTn id="183" dur="4000" fill="hold"/>
                                        <p:tgtEl>
                                          <p:spTgt spid="22"/>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22"/>
                                        </p:tgtEl>
                                        <p:attrNameLst>
                                          <p:attrName>ppt_x</p:attrName>
                                        </p:attrNameLst>
                                      </p:cBhvr>
                                      <p:tavLst>
                                        <p:tav tm="0">
                                          <p:val>
                                            <p:strVal val="ppt_x"/>
                                          </p:val>
                                        </p:tav>
                                        <p:tav tm="100000">
                                          <p:val>
                                            <p:strVal val="0-ppt_w/2"/>
                                          </p:val>
                                        </p:tav>
                                      </p:tavLst>
                                    </p:anim>
                                    <p:anim calcmode="lin" valueType="num">
                                      <p:cBhvr additive="base">
                                        <p:cTn id="186" dur="4500"/>
                                        <p:tgtEl>
                                          <p:spTgt spid="22"/>
                                        </p:tgtEl>
                                        <p:attrNameLst>
                                          <p:attrName>ppt_y</p:attrName>
                                        </p:attrNameLst>
                                      </p:cBhvr>
                                      <p:tavLst>
                                        <p:tav tm="0">
                                          <p:val>
                                            <p:strVal val="ppt_y"/>
                                          </p:val>
                                        </p:tav>
                                        <p:tav tm="100000">
                                          <p:val>
                                            <p:strVal val="ppt_y"/>
                                          </p:val>
                                        </p:tav>
                                      </p:tavLst>
                                    </p:anim>
                                    <p:set>
                                      <p:cBhvr>
                                        <p:cTn id="187" dur="1" fill="hold">
                                          <p:stCondLst>
                                            <p:cond delay="4499"/>
                                          </p:stCondLst>
                                        </p:cTn>
                                        <p:tgtEl>
                                          <p:spTgt spid="22"/>
                                        </p:tgtEl>
                                        <p:attrNameLst>
                                          <p:attrName>style.visibility</p:attrName>
                                        </p:attrNameLst>
                                      </p:cBhvr>
                                      <p:to>
                                        <p:strVal val="hidden"/>
                                      </p:to>
                                    </p:set>
                                  </p:childTnLst>
                                </p:cTn>
                              </p:par>
                              <p:par>
                                <p:cTn id="188" presetID="2" presetClass="entr" presetSubtype="2"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4000" fill="hold"/>
                                        <p:tgtEl>
                                          <p:spTgt spid="19"/>
                                        </p:tgtEl>
                                        <p:attrNameLst>
                                          <p:attrName>ppt_x</p:attrName>
                                        </p:attrNameLst>
                                      </p:cBhvr>
                                      <p:tavLst>
                                        <p:tav tm="0">
                                          <p:val>
                                            <p:strVal val="1+#ppt_w/2"/>
                                          </p:val>
                                        </p:tav>
                                        <p:tav tm="100000">
                                          <p:val>
                                            <p:strVal val="#ppt_x"/>
                                          </p:val>
                                        </p:tav>
                                      </p:tavLst>
                                    </p:anim>
                                    <p:anim calcmode="lin" valueType="num">
                                      <p:cBhvr additive="base">
                                        <p:cTn id="191" dur="4000" fill="hold"/>
                                        <p:tgtEl>
                                          <p:spTgt spid="19"/>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 calcmode="lin" valueType="num">
                                      <p:cBhvr>
                                        <p:cTn id="194" dur="4000" fill="hold"/>
                                        <p:tgtEl>
                                          <p:spTgt spid="19"/>
                                        </p:tgtEl>
                                        <p:attrNameLst>
                                          <p:attrName>ppt_w</p:attrName>
                                        </p:attrNameLst>
                                      </p:cBhvr>
                                      <p:tavLst>
                                        <p:tav tm="0" fmla="#ppt_w*sin(2.5*pi*$)">
                                          <p:val>
                                            <p:fltVal val="0"/>
                                          </p:val>
                                        </p:tav>
                                        <p:tav tm="100000">
                                          <p:val>
                                            <p:fltVal val="1"/>
                                          </p:val>
                                        </p:tav>
                                      </p:tavLst>
                                    </p:anim>
                                    <p:anim calcmode="lin" valueType="num">
                                      <p:cBhvr>
                                        <p:cTn id="195" dur="4000" fill="hold"/>
                                        <p:tgtEl>
                                          <p:spTgt spid="19"/>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9"/>
                                        </p:tgtEl>
                                        <p:attrNameLst>
                                          <p:attrName>ppt_x</p:attrName>
                                        </p:attrNameLst>
                                      </p:cBhvr>
                                      <p:tavLst>
                                        <p:tav tm="0">
                                          <p:val>
                                            <p:strVal val="ppt_x"/>
                                          </p:val>
                                        </p:tav>
                                        <p:tav tm="100000">
                                          <p:val>
                                            <p:strVal val="0-ppt_w/2"/>
                                          </p:val>
                                        </p:tav>
                                      </p:tavLst>
                                    </p:anim>
                                    <p:anim calcmode="lin" valueType="num">
                                      <p:cBhvr additive="base">
                                        <p:cTn id="198" dur="4500"/>
                                        <p:tgtEl>
                                          <p:spTgt spid="19"/>
                                        </p:tgtEl>
                                        <p:attrNameLst>
                                          <p:attrName>ppt_y</p:attrName>
                                        </p:attrNameLst>
                                      </p:cBhvr>
                                      <p:tavLst>
                                        <p:tav tm="0">
                                          <p:val>
                                            <p:strVal val="ppt_y"/>
                                          </p:val>
                                        </p:tav>
                                        <p:tav tm="100000">
                                          <p:val>
                                            <p:strVal val="ppt_y"/>
                                          </p:val>
                                        </p:tav>
                                      </p:tavLst>
                                    </p:anim>
                                    <p:set>
                                      <p:cBhvr>
                                        <p:cTn id="199" dur="1" fill="hold">
                                          <p:stCondLst>
                                            <p:cond delay="4499"/>
                                          </p:stCondLst>
                                        </p:cTn>
                                        <p:tgtEl>
                                          <p:spTgt spid="19"/>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0"/>
                                        </p:tgtEl>
                                        <p:attrNameLst>
                                          <p:attrName>style.visibility</p:attrName>
                                        </p:attrNameLst>
                                      </p:cBhvr>
                                      <p:to>
                                        <p:strVal val="visible"/>
                                      </p:to>
                                    </p:set>
                                    <p:anim calcmode="lin" valueType="num">
                                      <p:cBhvr additive="base">
                                        <p:cTn id="202" dur="4000" fill="hold"/>
                                        <p:tgtEl>
                                          <p:spTgt spid="20"/>
                                        </p:tgtEl>
                                        <p:attrNameLst>
                                          <p:attrName>ppt_x</p:attrName>
                                        </p:attrNameLst>
                                      </p:cBhvr>
                                      <p:tavLst>
                                        <p:tav tm="0">
                                          <p:val>
                                            <p:strVal val="1+#ppt_w/2"/>
                                          </p:val>
                                        </p:tav>
                                        <p:tav tm="100000">
                                          <p:val>
                                            <p:strVal val="#ppt_x"/>
                                          </p:val>
                                        </p:tav>
                                      </p:tavLst>
                                    </p:anim>
                                    <p:anim calcmode="lin" valueType="num">
                                      <p:cBhvr additive="base">
                                        <p:cTn id="203" dur="4000" fill="hold"/>
                                        <p:tgtEl>
                                          <p:spTgt spid="20"/>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4000" fill="hold"/>
                                        <p:tgtEl>
                                          <p:spTgt spid="20"/>
                                        </p:tgtEl>
                                        <p:attrNameLst>
                                          <p:attrName>ppt_w</p:attrName>
                                        </p:attrNameLst>
                                      </p:cBhvr>
                                      <p:tavLst>
                                        <p:tav tm="0" fmla="#ppt_w*sin(2.5*pi*$)">
                                          <p:val>
                                            <p:fltVal val="0"/>
                                          </p:val>
                                        </p:tav>
                                        <p:tav tm="100000">
                                          <p:val>
                                            <p:fltVal val="1"/>
                                          </p:val>
                                        </p:tav>
                                      </p:tavLst>
                                    </p:anim>
                                    <p:anim calcmode="lin" valueType="num">
                                      <p:cBhvr>
                                        <p:cTn id="207" dur="4000" fill="hold"/>
                                        <p:tgtEl>
                                          <p:spTgt spid="20"/>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20"/>
                                        </p:tgtEl>
                                        <p:attrNameLst>
                                          <p:attrName>ppt_x</p:attrName>
                                        </p:attrNameLst>
                                      </p:cBhvr>
                                      <p:tavLst>
                                        <p:tav tm="0">
                                          <p:val>
                                            <p:strVal val="ppt_x"/>
                                          </p:val>
                                        </p:tav>
                                        <p:tav tm="100000">
                                          <p:val>
                                            <p:strVal val="0-ppt_w/2"/>
                                          </p:val>
                                        </p:tav>
                                      </p:tavLst>
                                    </p:anim>
                                    <p:anim calcmode="lin" valueType="num">
                                      <p:cBhvr additive="base">
                                        <p:cTn id="210" dur="4500"/>
                                        <p:tgtEl>
                                          <p:spTgt spid="20"/>
                                        </p:tgtEl>
                                        <p:attrNameLst>
                                          <p:attrName>ppt_y</p:attrName>
                                        </p:attrNameLst>
                                      </p:cBhvr>
                                      <p:tavLst>
                                        <p:tav tm="0">
                                          <p:val>
                                            <p:strVal val="ppt_y"/>
                                          </p:val>
                                        </p:tav>
                                        <p:tav tm="100000">
                                          <p:val>
                                            <p:strVal val="ppt_y"/>
                                          </p:val>
                                        </p:tav>
                                      </p:tavLst>
                                    </p:anim>
                                    <p:set>
                                      <p:cBhvr>
                                        <p:cTn id="211" dur="1" fill="hold">
                                          <p:stCondLst>
                                            <p:cond delay="4499"/>
                                          </p:stCondLst>
                                        </p:cTn>
                                        <p:tgtEl>
                                          <p:spTgt spid="20"/>
                                        </p:tgtEl>
                                        <p:attrNameLst>
                                          <p:attrName>style.visibility</p:attrName>
                                        </p:attrNameLst>
                                      </p:cBhvr>
                                      <p:to>
                                        <p:strVal val="hidden"/>
                                      </p:to>
                                    </p:set>
                                  </p:childTnLst>
                                </p:cTn>
                              </p:par>
                              <p:par>
                                <p:cTn id="212" presetID="2" presetClass="entr" presetSubtype="2" fill="hold" grpId="0" nodeType="withEffect">
                                  <p:stCondLst>
                                    <p:cond delay="0"/>
                                  </p:stCondLst>
                                  <p:childTnLst>
                                    <p:set>
                                      <p:cBhvr>
                                        <p:cTn id="213" dur="1" fill="hold">
                                          <p:stCondLst>
                                            <p:cond delay="0"/>
                                          </p:stCondLst>
                                        </p:cTn>
                                        <p:tgtEl>
                                          <p:spTgt spid="17"/>
                                        </p:tgtEl>
                                        <p:attrNameLst>
                                          <p:attrName>style.visibility</p:attrName>
                                        </p:attrNameLst>
                                      </p:cBhvr>
                                      <p:to>
                                        <p:strVal val="visible"/>
                                      </p:to>
                                    </p:set>
                                    <p:anim calcmode="lin" valueType="num">
                                      <p:cBhvr additive="base">
                                        <p:cTn id="214" dur="4000" fill="hold"/>
                                        <p:tgtEl>
                                          <p:spTgt spid="17"/>
                                        </p:tgtEl>
                                        <p:attrNameLst>
                                          <p:attrName>ppt_x</p:attrName>
                                        </p:attrNameLst>
                                      </p:cBhvr>
                                      <p:tavLst>
                                        <p:tav tm="0">
                                          <p:val>
                                            <p:strVal val="1+#ppt_w/2"/>
                                          </p:val>
                                        </p:tav>
                                        <p:tav tm="100000">
                                          <p:val>
                                            <p:strVal val="#ppt_x"/>
                                          </p:val>
                                        </p:tav>
                                      </p:tavLst>
                                    </p:anim>
                                    <p:anim calcmode="lin" valueType="num">
                                      <p:cBhvr additive="base">
                                        <p:cTn id="215" dur="4000" fill="hold"/>
                                        <p:tgtEl>
                                          <p:spTgt spid="17"/>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 calcmode="lin" valueType="num">
                                      <p:cBhvr>
                                        <p:cTn id="218" dur="4000" fill="hold"/>
                                        <p:tgtEl>
                                          <p:spTgt spid="17"/>
                                        </p:tgtEl>
                                        <p:attrNameLst>
                                          <p:attrName>ppt_w</p:attrName>
                                        </p:attrNameLst>
                                      </p:cBhvr>
                                      <p:tavLst>
                                        <p:tav tm="0" fmla="#ppt_w*sin(2.5*pi*$)">
                                          <p:val>
                                            <p:fltVal val="0"/>
                                          </p:val>
                                        </p:tav>
                                        <p:tav tm="100000">
                                          <p:val>
                                            <p:fltVal val="1"/>
                                          </p:val>
                                        </p:tav>
                                      </p:tavLst>
                                    </p:anim>
                                    <p:anim calcmode="lin" valueType="num">
                                      <p:cBhvr>
                                        <p:cTn id="219" dur="4000" fill="hold"/>
                                        <p:tgtEl>
                                          <p:spTgt spid="17"/>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7"/>
                                        </p:tgtEl>
                                        <p:attrNameLst>
                                          <p:attrName>ppt_x</p:attrName>
                                        </p:attrNameLst>
                                      </p:cBhvr>
                                      <p:tavLst>
                                        <p:tav tm="0">
                                          <p:val>
                                            <p:strVal val="ppt_x"/>
                                          </p:val>
                                        </p:tav>
                                        <p:tav tm="100000">
                                          <p:val>
                                            <p:strVal val="0-ppt_w/2"/>
                                          </p:val>
                                        </p:tav>
                                      </p:tavLst>
                                    </p:anim>
                                    <p:anim calcmode="lin" valueType="num">
                                      <p:cBhvr additive="base">
                                        <p:cTn id="222" dur="4500"/>
                                        <p:tgtEl>
                                          <p:spTgt spid="17"/>
                                        </p:tgtEl>
                                        <p:attrNameLst>
                                          <p:attrName>ppt_y</p:attrName>
                                        </p:attrNameLst>
                                      </p:cBhvr>
                                      <p:tavLst>
                                        <p:tav tm="0">
                                          <p:val>
                                            <p:strVal val="ppt_y"/>
                                          </p:val>
                                        </p:tav>
                                        <p:tav tm="100000">
                                          <p:val>
                                            <p:strVal val="ppt_y"/>
                                          </p:val>
                                        </p:tav>
                                      </p:tavLst>
                                    </p:anim>
                                    <p:set>
                                      <p:cBhvr>
                                        <p:cTn id="223" dur="1" fill="hold">
                                          <p:stCondLst>
                                            <p:cond delay="4499"/>
                                          </p:stCondLst>
                                        </p:cTn>
                                        <p:tgtEl>
                                          <p:spTgt spid="17"/>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18"/>
                                        </p:tgtEl>
                                        <p:attrNameLst>
                                          <p:attrName>style.visibility</p:attrName>
                                        </p:attrNameLst>
                                      </p:cBhvr>
                                      <p:to>
                                        <p:strVal val="visible"/>
                                      </p:to>
                                    </p:set>
                                    <p:anim calcmode="lin" valueType="num">
                                      <p:cBhvr additive="base">
                                        <p:cTn id="226" dur="4000" fill="hold"/>
                                        <p:tgtEl>
                                          <p:spTgt spid="18"/>
                                        </p:tgtEl>
                                        <p:attrNameLst>
                                          <p:attrName>ppt_x</p:attrName>
                                        </p:attrNameLst>
                                      </p:cBhvr>
                                      <p:tavLst>
                                        <p:tav tm="0">
                                          <p:val>
                                            <p:strVal val="1+#ppt_w/2"/>
                                          </p:val>
                                        </p:tav>
                                        <p:tav tm="100000">
                                          <p:val>
                                            <p:strVal val="#ppt_x"/>
                                          </p:val>
                                        </p:tav>
                                      </p:tavLst>
                                    </p:anim>
                                    <p:anim calcmode="lin" valueType="num">
                                      <p:cBhvr additive="base">
                                        <p:cTn id="227" dur="4000" fill="hold"/>
                                        <p:tgtEl>
                                          <p:spTgt spid="18"/>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8"/>
                                        </p:tgtEl>
                                        <p:attrNameLst>
                                          <p:attrName>style.visibility</p:attrName>
                                        </p:attrNameLst>
                                      </p:cBhvr>
                                      <p:to>
                                        <p:strVal val="visible"/>
                                      </p:to>
                                    </p:set>
                                    <p:anim calcmode="lin" valueType="num">
                                      <p:cBhvr>
                                        <p:cTn id="230" dur="4000" fill="hold"/>
                                        <p:tgtEl>
                                          <p:spTgt spid="18"/>
                                        </p:tgtEl>
                                        <p:attrNameLst>
                                          <p:attrName>ppt_w</p:attrName>
                                        </p:attrNameLst>
                                      </p:cBhvr>
                                      <p:tavLst>
                                        <p:tav tm="0" fmla="#ppt_w*sin(2.5*pi*$)">
                                          <p:val>
                                            <p:fltVal val="0"/>
                                          </p:val>
                                        </p:tav>
                                        <p:tav tm="100000">
                                          <p:val>
                                            <p:fltVal val="1"/>
                                          </p:val>
                                        </p:tav>
                                      </p:tavLst>
                                    </p:anim>
                                    <p:anim calcmode="lin" valueType="num">
                                      <p:cBhvr>
                                        <p:cTn id="231" dur="4000" fill="hold"/>
                                        <p:tgtEl>
                                          <p:spTgt spid="18"/>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18"/>
                                        </p:tgtEl>
                                        <p:attrNameLst>
                                          <p:attrName>ppt_x</p:attrName>
                                        </p:attrNameLst>
                                      </p:cBhvr>
                                      <p:tavLst>
                                        <p:tav tm="0">
                                          <p:val>
                                            <p:strVal val="ppt_x"/>
                                          </p:val>
                                        </p:tav>
                                        <p:tav tm="100000">
                                          <p:val>
                                            <p:strVal val="0-ppt_w/2"/>
                                          </p:val>
                                        </p:tav>
                                      </p:tavLst>
                                    </p:anim>
                                    <p:anim calcmode="lin" valueType="num">
                                      <p:cBhvr additive="base">
                                        <p:cTn id="234" dur="4500"/>
                                        <p:tgtEl>
                                          <p:spTgt spid="18"/>
                                        </p:tgtEl>
                                        <p:attrNameLst>
                                          <p:attrName>ppt_y</p:attrName>
                                        </p:attrNameLst>
                                      </p:cBhvr>
                                      <p:tavLst>
                                        <p:tav tm="0">
                                          <p:val>
                                            <p:strVal val="ppt_y"/>
                                          </p:val>
                                        </p:tav>
                                        <p:tav tm="100000">
                                          <p:val>
                                            <p:strVal val="ppt_y"/>
                                          </p:val>
                                        </p:tav>
                                      </p:tavLst>
                                    </p:anim>
                                    <p:set>
                                      <p:cBhvr>
                                        <p:cTn id="235" dur="1" fill="hold">
                                          <p:stCondLst>
                                            <p:cond delay="4499"/>
                                          </p:stCondLst>
                                        </p:cTn>
                                        <p:tgtEl>
                                          <p:spTgt spid="18"/>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21"/>
                                        </p:tgtEl>
                                        <p:attrNameLst>
                                          <p:attrName>style.visibility</p:attrName>
                                        </p:attrNameLst>
                                      </p:cBhvr>
                                      <p:to>
                                        <p:strVal val="visible"/>
                                      </p:to>
                                    </p:set>
                                    <p:anim calcmode="lin" valueType="num">
                                      <p:cBhvr additive="base">
                                        <p:cTn id="238" dur="4000" fill="hold"/>
                                        <p:tgtEl>
                                          <p:spTgt spid="21"/>
                                        </p:tgtEl>
                                        <p:attrNameLst>
                                          <p:attrName>ppt_x</p:attrName>
                                        </p:attrNameLst>
                                      </p:cBhvr>
                                      <p:tavLst>
                                        <p:tav tm="0">
                                          <p:val>
                                            <p:strVal val="1+#ppt_w/2"/>
                                          </p:val>
                                        </p:tav>
                                        <p:tav tm="100000">
                                          <p:val>
                                            <p:strVal val="#ppt_x"/>
                                          </p:val>
                                        </p:tav>
                                      </p:tavLst>
                                    </p:anim>
                                    <p:anim calcmode="lin" valueType="num">
                                      <p:cBhvr additive="base">
                                        <p:cTn id="239" dur="4000" fill="hold"/>
                                        <p:tgtEl>
                                          <p:spTgt spid="21"/>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21"/>
                                        </p:tgtEl>
                                        <p:attrNameLst>
                                          <p:attrName>style.visibility</p:attrName>
                                        </p:attrNameLst>
                                      </p:cBhvr>
                                      <p:to>
                                        <p:strVal val="visible"/>
                                      </p:to>
                                    </p:set>
                                    <p:anim calcmode="lin" valueType="num">
                                      <p:cBhvr>
                                        <p:cTn id="242" dur="4000" fill="hold"/>
                                        <p:tgtEl>
                                          <p:spTgt spid="21"/>
                                        </p:tgtEl>
                                        <p:attrNameLst>
                                          <p:attrName>ppt_w</p:attrName>
                                        </p:attrNameLst>
                                      </p:cBhvr>
                                      <p:tavLst>
                                        <p:tav tm="0" fmla="#ppt_w*sin(2.5*pi*$)">
                                          <p:val>
                                            <p:fltVal val="0"/>
                                          </p:val>
                                        </p:tav>
                                        <p:tav tm="100000">
                                          <p:val>
                                            <p:fltVal val="1"/>
                                          </p:val>
                                        </p:tav>
                                      </p:tavLst>
                                    </p:anim>
                                    <p:anim calcmode="lin" valueType="num">
                                      <p:cBhvr>
                                        <p:cTn id="243" dur="4000" fill="hold"/>
                                        <p:tgtEl>
                                          <p:spTgt spid="21"/>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21"/>
                                        </p:tgtEl>
                                        <p:attrNameLst>
                                          <p:attrName>ppt_x</p:attrName>
                                        </p:attrNameLst>
                                      </p:cBhvr>
                                      <p:tavLst>
                                        <p:tav tm="0">
                                          <p:val>
                                            <p:strVal val="ppt_x"/>
                                          </p:val>
                                        </p:tav>
                                        <p:tav tm="100000">
                                          <p:val>
                                            <p:strVal val="0-ppt_w/2"/>
                                          </p:val>
                                        </p:tav>
                                      </p:tavLst>
                                    </p:anim>
                                    <p:anim calcmode="lin" valueType="num">
                                      <p:cBhvr additive="base">
                                        <p:cTn id="246" dur="4500"/>
                                        <p:tgtEl>
                                          <p:spTgt spid="21"/>
                                        </p:tgtEl>
                                        <p:attrNameLst>
                                          <p:attrName>ppt_y</p:attrName>
                                        </p:attrNameLst>
                                      </p:cBhvr>
                                      <p:tavLst>
                                        <p:tav tm="0">
                                          <p:val>
                                            <p:strVal val="ppt_y"/>
                                          </p:val>
                                        </p:tav>
                                        <p:tav tm="100000">
                                          <p:val>
                                            <p:strVal val="ppt_y"/>
                                          </p:val>
                                        </p:tav>
                                      </p:tavLst>
                                    </p:anim>
                                    <p:set>
                                      <p:cBhvr>
                                        <p:cTn id="247" dur="1" fill="hold">
                                          <p:stCondLst>
                                            <p:cond delay="4499"/>
                                          </p:stCondLst>
                                        </p:cTn>
                                        <p:tgtEl>
                                          <p:spTgt spid="21"/>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5"/>
                                        </p:tgtEl>
                                        <p:attrNameLst>
                                          <p:attrName>style.visibility</p:attrName>
                                        </p:attrNameLst>
                                      </p:cBhvr>
                                      <p:to>
                                        <p:strVal val="visible"/>
                                      </p:to>
                                    </p:set>
                                    <p:anim calcmode="lin" valueType="num">
                                      <p:cBhvr additive="base">
                                        <p:cTn id="250" dur="4000" fill="hold"/>
                                        <p:tgtEl>
                                          <p:spTgt spid="5"/>
                                        </p:tgtEl>
                                        <p:attrNameLst>
                                          <p:attrName>ppt_x</p:attrName>
                                        </p:attrNameLst>
                                      </p:cBhvr>
                                      <p:tavLst>
                                        <p:tav tm="0">
                                          <p:val>
                                            <p:strVal val="#ppt_x"/>
                                          </p:val>
                                        </p:tav>
                                        <p:tav tm="100000">
                                          <p:val>
                                            <p:strVal val="#ppt_x"/>
                                          </p:val>
                                        </p:tav>
                                      </p:tavLst>
                                    </p:anim>
                                    <p:anim calcmode="lin" valueType="num">
                                      <p:cBhvr additive="base">
                                        <p:cTn id="251" dur="4000" fill="hold"/>
                                        <p:tgtEl>
                                          <p:spTgt spid="5"/>
                                        </p:tgtEl>
                                        <p:attrNameLst>
                                          <p:attrName>ppt_y</p:attrName>
                                        </p:attrNameLst>
                                      </p:cBhvr>
                                      <p:tavLst>
                                        <p:tav tm="0">
                                          <p:val>
                                            <p:strVal val="0-#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5"/>
                                        </p:tgtEl>
                                        <p:attrNameLst>
                                          <p:attrName>style.visibility</p:attrName>
                                        </p:attrNameLst>
                                      </p:cBhvr>
                                      <p:to>
                                        <p:strVal val="visible"/>
                                      </p:to>
                                    </p:set>
                                    <p:anim calcmode="lin" valueType="num">
                                      <p:cBhvr>
                                        <p:cTn id="254" dur="4000" fill="hold"/>
                                        <p:tgtEl>
                                          <p:spTgt spid="5"/>
                                        </p:tgtEl>
                                        <p:attrNameLst>
                                          <p:attrName>ppt_w</p:attrName>
                                        </p:attrNameLst>
                                      </p:cBhvr>
                                      <p:tavLst>
                                        <p:tav tm="0">
                                          <p:val>
                                            <p:strVal val="#ppt_w"/>
                                          </p:val>
                                        </p:tav>
                                        <p:tav tm="100000">
                                          <p:val>
                                            <p:strVal val="#ppt_w"/>
                                          </p:val>
                                        </p:tav>
                                      </p:tavLst>
                                    </p:anim>
                                    <p:anim calcmode="lin" valueType="num">
                                      <p:cBhvr>
                                        <p:cTn id="255" dur="4000" fill="hold"/>
                                        <p:tgtEl>
                                          <p:spTgt spid="5"/>
                                        </p:tgtEl>
                                        <p:attrNameLst>
                                          <p:attrName>ppt_h</p:attrName>
                                        </p:attrNameLst>
                                      </p:cBhvr>
                                      <p:tavLst>
                                        <p:tav tm="0" fmla="#ppt_h*sin(2.5*pi*$)">
                                          <p:val>
                                            <p:fltVal val="0"/>
                                          </p:val>
                                        </p:tav>
                                        <p:tav tm="100000">
                                          <p:val>
                                            <p:fltVal val="1"/>
                                          </p:val>
                                        </p:tav>
                                      </p:tavLst>
                                    </p:anim>
                                  </p:childTnLst>
                                </p:cTn>
                              </p:par>
                              <p:par>
                                <p:cTn id="256" presetID="2" presetClass="exit" presetSubtype="4" fill="hold" grpId="2" nodeType="withEffect">
                                  <p:stCondLst>
                                    <p:cond delay="0"/>
                                  </p:stCondLst>
                                  <p:childTnLst>
                                    <p:anim calcmode="lin" valueType="num">
                                      <p:cBhvr additive="base">
                                        <p:cTn id="257" dur="4750"/>
                                        <p:tgtEl>
                                          <p:spTgt spid="5"/>
                                        </p:tgtEl>
                                        <p:attrNameLst>
                                          <p:attrName>ppt_x</p:attrName>
                                        </p:attrNameLst>
                                      </p:cBhvr>
                                      <p:tavLst>
                                        <p:tav tm="0">
                                          <p:val>
                                            <p:strVal val="ppt_x"/>
                                          </p:val>
                                        </p:tav>
                                        <p:tav tm="100000">
                                          <p:val>
                                            <p:strVal val="ppt_x"/>
                                          </p:val>
                                        </p:tav>
                                      </p:tavLst>
                                    </p:anim>
                                    <p:anim calcmode="lin" valueType="num">
                                      <p:cBhvr additive="base">
                                        <p:cTn id="258" dur="4750"/>
                                        <p:tgtEl>
                                          <p:spTgt spid="5"/>
                                        </p:tgtEl>
                                        <p:attrNameLst>
                                          <p:attrName>ppt_y</p:attrName>
                                        </p:attrNameLst>
                                      </p:cBhvr>
                                      <p:tavLst>
                                        <p:tav tm="0">
                                          <p:val>
                                            <p:strVal val="ppt_y"/>
                                          </p:val>
                                        </p:tav>
                                        <p:tav tm="100000">
                                          <p:val>
                                            <p:strVal val="1+ppt_h/2"/>
                                          </p:val>
                                        </p:tav>
                                      </p:tavLst>
                                    </p:anim>
                                    <p:set>
                                      <p:cBhvr>
                                        <p:cTn id="259" dur="1" fill="hold">
                                          <p:stCondLst>
                                            <p:cond delay="4749"/>
                                          </p:stCondLst>
                                        </p:cTn>
                                        <p:tgtEl>
                                          <p:spTgt spid="5"/>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6"/>
                                        </p:tgtEl>
                                        <p:attrNameLst>
                                          <p:attrName>style.visibility</p:attrName>
                                        </p:attrNameLst>
                                      </p:cBhvr>
                                      <p:to>
                                        <p:strVal val="visible"/>
                                      </p:to>
                                    </p:set>
                                    <p:anim calcmode="lin" valueType="num">
                                      <p:cBhvr additive="base">
                                        <p:cTn id="262" dur="4000" fill="hold"/>
                                        <p:tgtEl>
                                          <p:spTgt spid="6"/>
                                        </p:tgtEl>
                                        <p:attrNameLst>
                                          <p:attrName>ppt_x</p:attrName>
                                        </p:attrNameLst>
                                      </p:cBhvr>
                                      <p:tavLst>
                                        <p:tav tm="0">
                                          <p:val>
                                            <p:strVal val="#ppt_x"/>
                                          </p:val>
                                        </p:tav>
                                        <p:tav tm="100000">
                                          <p:val>
                                            <p:strVal val="#ppt_x"/>
                                          </p:val>
                                        </p:tav>
                                      </p:tavLst>
                                    </p:anim>
                                    <p:anim calcmode="lin" valueType="num">
                                      <p:cBhvr additive="base">
                                        <p:cTn id="263" dur="4000" fill="hold"/>
                                        <p:tgtEl>
                                          <p:spTgt spid="6"/>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6"/>
                                        </p:tgtEl>
                                        <p:attrNameLst>
                                          <p:attrName>style.visibility</p:attrName>
                                        </p:attrNameLst>
                                      </p:cBhvr>
                                      <p:to>
                                        <p:strVal val="visible"/>
                                      </p:to>
                                    </p:set>
                                    <p:anim calcmode="lin" valueType="num">
                                      <p:cBhvr>
                                        <p:cTn id="266" dur="4000" fill="hold"/>
                                        <p:tgtEl>
                                          <p:spTgt spid="6"/>
                                        </p:tgtEl>
                                        <p:attrNameLst>
                                          <p:attrName>ppt_w</p:attrName>
                                        </p:attrNameLst>
                                      </p:cBhvr>
                                      <p:tavLst>
                                        <p:tav tm="0">
                                          <p:val>
                                            <p:strVal val="#ppt_w"/>
                                          </p:val>
                                        </p:tav>
                                        <p:tav tm="100000">
                                          <p:val>
                                            <p:strVal val="#ppt_w"/>
                                          </p:val>
                                        </p:tav>
                                      </p:tavLst>
                                    </p:anim>
                                    <p:anim calcmode="lin" valueType="num">
                                      <p:cBhvr>
                                        <p:cTn id="267" dur="4000" fill="hold"/>
                                        <p:tgtEl>
                                          <p:spTgt spid="6"/>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750"/>
                                        <p:tgtEl>
                                          <p:spTgt spid="6"/>
                                        </p:tgtEl>
                                        <p:attrNameLst>
                                          <p:attrName>ppt_x</p:attrName>
                                        </p:attrNameLst>
                                      </p:cBhvr>
                                      <p:tavLst>
                                        <p:tav tm="0">
                                          <p:val>
                                            <p:strVal val="ppt_x"/>
                                          </p:val>
                                        </p:tav>
                                        <p:tav tm="100000">
                                          <p:val>
                                            <p:strVal val="ppt_x"/>
                                          </p:val>
                                        </p:tav>
                                      </p:tavLst>
                                    </p:anim>
                                    <p:anim calcmode="lin" valueType="num">
                                      <p:cBhvr additive="base">
                                        <p:cTn id="270" dur="4750"/>
                                        <p:tgtEl>
                                          <p:spTgt spid="6"/>
                                        </p:tgtEl>
                                        <p:attrNameLst>
                                          <p:attrName>ppt_y</p:attrName>
                                        </p:attrNameLst>
                                      </p:cBhvr>
                                      <p:tavLst>
                                        <p:tav tm="0">
                                          <p:val>
                                            <p:strVal val="ppt_y"/>
                                          </p:val>
                                        </p:tav>
                                        <p:tav tm="100000">
                                          <p:val>
                                            <p:strVal val="1+ppt_h/2"/>
                                          </p:val>
                                        </p:tav>
                                      </p:tavLst>
                                    </p:anim>
                                    <p:set>
                                      <p:cBhvr>
                                        <p:cTn id="271" dur="1" fill="hold">
                                          <p:stCondLst>
                                            <p:cond delay="4749"/>
                                          </p:stCondLst>
                                        </p:cTn>
                                        <p:tgtEl>
                                          <p:spTgt spid="6"/>
                                        </p:tgtEl>
                                        <p:attrNameLst>
                                          <p:attrName>style.visibility</p:attrName>
                                        </p:attrNameLst>
                                      </p:cBhvr>
                                      <p:to>
                                        <p:strVal val="hidden"/>
                                      </p:to>
                                    </p:set>
                                  </p:childTnLst>
                                </p:cTn>
                              </p:par>
                              <p:par>
                                <p:cTn id="272" presetID="2" presetClass="entr" presetSubtype="1" fill="hold" grpId="0" nodeType="withEffect">
                                  <p:stCondLst>
                                    <p:cond delay="0"/>
                                  </p:stCondLst>
                                  <p:childTnLst>
                                    <p:set>
                                      <p:cBhvr>
                                        <p:cTn id="273" dur="1" fill="hold">
                                          <p:stCondLst>
                                            <p:cond delay="0"/>
                                          </p:stCondLst>
                                        </p:cTn>
                                        <p:tgtEl>
                                          <p:spTgt spid="8"/>
                                        </p:tgtEl>
                                        <p:attrNameLst>
                                          <p:attrName>style.visibility</p:attrName>
                                        </p:attrNameLst>
                                      </p:cBhvr>
                                      <p:to>
                                        <p:strVal val="visible"/>
                                      </p:to>
                                    </p:set>
                                    <p:anim calcmode="lin" valueType="num">
                                      <p:cBhvr additive="base">
                                        <p:cTn id="274" dur="4000" fill="hold"/>
                                        <p:tgtEl>
                                          <p:spTgt spid="8"/>
                                        </p:tgtEl>
                                        <p:attrNameLst>
                                          <p:attrName>ppt_x</p:attrName>
                                        </p:attrNameLst>
                                      </p:cBhvr>
                                      <p:tavLst>
                                        <p:tav tm="0">
                                          <p:val>
                                            <p:strVal val="#ppt_x"/>
                                          </p:val>
                                        </p:tav>
                                        <p:tav tm="100000">
                                          <p:val>
                                            <p:strVal val="#ppt_x"/>
                                          </p:val>
                                        </p:tav>
                                      </p:tavLst>
                                    </p:anim>
                                    <p:anim calcmode="lin" valueType="num">
                                      <p:cBhvr additive="base">
                                        <p:cTn id="275" dur="4000" fill="hold"/>
                                        <p:tgtEl>
                                          <p:spTgt spid="8"/>
                                        </p:tgtEl>
                                        <p:attrNameLst>
                                          <p:attrName>ppt_y</p:attrName>
                                        </p:attrNameLst>
                                      </p:cBhvr>
                                      <p:tavLst>
                                        <p:tav tm="0">
                                          <p:val>
                                            <p:strVal val="0-#ppt_h/2"/>
                                          </p:val>
                                        </p:tav>
                                        <p:tav tm="100000">
                                          <p:val>
                                            <p:strVal val="#ppt_y"/>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8"/>
                                        </p:tgtEl>
                                        <p:attrNameLst>
                                          <p:attrName>style.visibility</p:attrName>
                                        </p:attrNameLst>
                                      </p:cBhvr>
                                      <p:to>
                                        <p:strVal val="visible"/>
                                      </p:to>
                                    </p:set>
                                    <p:anim calcmode="lin" valueType="num">
                                      <p:cBhvr>
                                        <p:cTn id="278" dur="4000" fill="hold"/>
                                        <p:tgtEl>
                                          <p:spTgt spid="8"/>
                                        </p:tgtEl>
                                        <p:attrNameLst>
                                          <p:attrName>ppt_w</p:attrName>
                                        </p:attrNameLst>
                                      </p:cBhvr>
                                      <p:tavLst>
                                        <p:tav tm="0">
                                          <p:val>
                                            <p:strVal val="#ppt_w"/>
                                          </p:val>
                                        </p:tav>
                                        <p:tav tm="100000">
                                          <p:val>
                                            <p:strVal val="#ppt_w"/>
                                          </p:val>
                                        </p:tav>
                                      </p:tavLst>
                                    </p:anim>
                                    <p:anim calcmode="lin" valueType="num">
                                      <p:cBhvr>
                                        <p:cTn id="279" dur="4000" fill="hold"/>
                                        <p:tgtEl>
                                          <p:spTgt spid="8"/>
                                        </p:tgtEl>
                                        <p:attrNameLst>
                                          <p:attrName>ppt_h</p:attrName>
                                        </p:attrNameLst>
                                      </p:cBhvr>
                                      <p:tavLst>
                                        <p:tav tm="0" fmla="#ppt_h*sin(2.5*pi*$)">
                                          <p:val>
                                            <p:fltVal val="0"/>
                                          </p:val>
                                        </p:tav>
                                        <p:tav tm="100000">
                                          <p:val>
                                            <p:fltVal val="1"/>
                                          </p:val>
                                        </p:tav>
                                      </p:tavLst>
                                    </p:anim>
                                  </p:childTnLst>
                                </p:cTn>
                              </p:par>
                              <p:par>
                                <p:cTn id="280" presetID="2" presetClass="exit" presetSubtype="4" fill="hold" grpId="2" nodeType="withEffect">
                                  <p:stCondLst>
                                    <p:cond delay="0"/>
                                  </p:stCondLst>
                                  <p:childTnLst>
                                    <p:anim calcmode="lin" valueType="num">
                                      <p:cBhvr additive="base">
                                        <p:cTn id="281" dur="4750"/>
                                        <p:tgtEl>
                                          <p:spTgt spid="8"/>
                                        </p:tgtEl>
                                        <p:attrNameLst>
                                          <p:attrName>ppt_x</p:attrName>
                                        </p:attrNameLst>
                                      </p:cBhvr>
                                      <p:tavLst>
                                        <p:tav tm="0">
                                          <p:val>
                                            <p:strVal val="ppt_x"/>
                                          </p:val>
                                        </p:tav>
                                        <p:tav tm="100000">
                                          <p:val>
                                            <p:strVal val="ppt_x"/>
                                          </p:val>
                                        </p:tav>
                                      </p:tavLst>
                                    </p:anim>
                                    <p:anim calcmode="lin" valueType="num">
                                      <p:cBhvr additive="base">
                                        <p:cTn id="282" dur="4750"/>
                                        <p:tgtEl>
                                          <p:spTgt spid="8"/>
                                        </p:tgtEl>
                                        <p:attrNameLst>
                                          <p:attrName>ppt_y</p:attrName>
                                        </p:attrNameLst>
                                      </p:cBhvr>
                                      <p:tavLst>
                                        <p:tav tm="0">
                                          <p:val>
                                            <p:strVal val="ppt_y"/>
                                          </p:val>
                                        </p:tav>
                                        <p:tav tm="100000">
                                          <p:val>
                                            <p:strVal val="1+ppt_h/2"/>
                                          </p:val>
                                        </p:tav>
                                      </p:tavLst>
                                    </p:anim>
                                    <p:set>
                                      <p:cBhvr>
                                        <p:cTn id="283" dur="1" fill="hold">
                                          <p:stCondLst>
                                            <p:cond delay="4749"/>
                                          </p:stCondLst>
                                        </p:cTn>
                                        <p:tgtEl>
                                          <p:spTgt spid="8"/>
                                        </p:tgtEl>
                                        <p:attrNameLst>
                                          <p:attrName>style.visibility</p:attrName>
                                        </p:attrNameLst>
                                      </p:cBhvr>
                                      <p:to>
                                        <p:strVal val="hidden"/>
                                      </p:to>
                                    </p:set>
                                  </p:childTnLst>
                                </p:cTn>
                              </p:par>
                              <p:par>
                                <p:cTn id="284" presetID="2" presetClass="entr" presetSubtype="1" fill="hold" grpId="0" nodeType="withEffect">
                                  <p:stCondLst>
                                    <p:cond delay="0"/>
                                  </p:stCondLst>
                                  <p:childTnLst>
                                    <p:set>
                                      <p:cBhvr>
                                        <p:cTn id="285" dur="1" fill="hold">
                                          <p:stCondLst>
                                            <p:cond delay="0"/>
                                          </p:stCondLst>
                                        </p:cTn>
                                        <p:tgtEl>
                                          <p:spTgt spid="7"/>
                                        </p:tgtEl>
                                        <p:attrNameLst>
                                          <p:attrName>style.visibility</p:attrName>
                                        </p:attrNameLst>
                                      </p:cBhvr>
                                      <p:to>
                                        <p:strVal val="visible"/>
                                      </p:to>
                                    </p:set>
                                    <p:anim calcmode="lin" valueType="num">
                                      <p:cBhvr additive="base">
                                        <p:cTn id="286" dur="4000" fill="hold"/>
                                        <p:tgtEl>
                                          <p:spTgt spid="7"/>
                                        </p:tgtEl>
                                        <p:attrNameLst>
                                          <p:attrName>ppt_x</p:attrName>
                                        </p:attrNameLst>
                                      </p:cBhvr>
                                      <p:tavLst>
                                        <p:tav tm="0">
                                          <p:val>
                                            <p:strVal val="#ppt_x"/>
                                          </p:val>
                                        </p:tav>
                                        <p:tav tm="100000">
                                          <p:val>
                                            <p:strVal val="#ppt_x"/>
                                          </p:val>
                                        </p:tav>
                                      </p:tavLst>
                                    </p:anim>
                                    <p:anim calcmode="lin" valueType="num">
                                      <p:cBhvr additive="base">
                                        <p:cTn id="287" dur="4000" fill="hold"/>
                                        <p:tgtEl>
                                          <p:spTgt spid="7"/>
                                        </p:tgtEl>
                                        <p:attrNameLst>
                                          <p:attrName>ppt_y</p:attrName>
                                        </p:attrNameLst>
                                      </p:cBhvr>
                                      <p:tavLst>
                                        <p:tav tm="0">
                                          <p:val>
                                            <p:strVal val="0-#ppt_h/2"/>
                                          </p:val>
                                        </p:tav>
                                        <p:tav tm="100000">
                                          <p:val>
                                            <p:strVal val="#ppt_y"/>
                                          </p:val>
                                        </p:tav>
                                      </p:tavLst>
                                    </p:anim>
                                  </p:childTnLst>
                                </p:cTn>
                              </p:par>
                              <p:par>
                                <p:cTn id="288" presetID="19" presetClass="entr" presetSubtype="5" fill="hold" grpId="1" nodeType="withEffect">
                                  <p:stCondLst>
                                    <p:cond delay="0"/>
                                  </p:stCondLst>
                                  <p:childTnLst>
                                    <p:set>
                                      <p:cBhvr>
                                        <p:cTn id="289" dur="1" fill="hold">
                                          <p:stCondLst>
                                            <p:cond delay="0"/>
                                          </p:stCondLst>
                                        </p:cTn>
                                        <p:tgtEl>
                                          <p:spTgt spid="7"/>
                                        </p:tgtEl>
                                        <p:attrNameLst>
                                          <p:attrName>style.visibility</p:attrName>
                                        </p:attrNameLst>
                                      </p:cBhvr>
                                      <p:to>
                                        <p:strVal val="visible"/>
                                      </p:to>
                                    </p:set>
                                    <p:anim calcmode="lin" valueType="num">
                                      <p:cBhvr>
                                        <p:cTn id="290" dur="4000" fill="hold"/>
                                        <p:tgtEl>
                                          <p:spTgt spid="7"/>
                                        </p:tgtEl>
                                        <p:attrNameLst>
                                          <p:attrName>ppt_w</p:attrName>
                                        </p:attrNameLst>
                                      </p:cBhvr>
                                      <p:tavLst>
                                        <p:tav tm="0">
                                          <p:val>
                                            <p:strVal val="#ppt_w"/>
                                          </p:val>
                                        </p:tav>
                                        <p:tav tm="100000">
                                          <p:val>
                                            <p:strVal val="#ppt_w"/>
                                          </p:val>
                                        </p:tav>
                                      </p:tavLst>
                                    </p:anim>
                                    <p:anim calcmode="lin" valueType="num">
                                      <p:cBhvr>
                                        <p:cTn id="291" dur="4000" fill="hold"/>
                                        <p:tgtEl>
                                          <p:spTgt spid="7"/>
                                        </p:tgtEl>
                                        <p:attrNameLst>
                                          <p:attrName>ppt_h</p:attrName>
                                        </p:attrNameLst>
                                      </p:cBhvr>
                                      <p:tavLst>
                                        <p:tav tm="0" fmla="#ppt_h*sin(2.5*pi*$)">
                                          <p:val>
                                            <p:fltVal val="0"/>
                                          </p:val>
                                        </p:tav>
                                        <p:tav tm="100000">
                                          <p:val>
                                            <p:fltVal val="1"/>
                                          </p:val>
                                        </p:tav>
                                      </p:tavLst>
                                    </p:anim>
                                  </p:childTnLst>
                                </p:cTn>
                              </p:par>
                              <p:par>
                                <p:cTn id="292" presetID="2" presetClass="exit" presetSubtype="4" fill="hold" grpId="2" nodeType="withEffect">
                                  <p:stCondLst>
                                    <p:cond delay="0"/>
                                  </p:stCondLst>
                                  <p:childTnLst>
                                    <p:anim calcmode="lin" valueType="num">
                                      <p:cBhvr additive="base">
                                        <p:cTn id="293" dur="4750"/>
                                        <p:tgtEl>
                                          <p:spTgt spid="7"/>
                                        </p:tgtEl>
                                        <p:attrNameLst>
                                          <p:attrName>ppt_x</p:attrName>
                                        </p:attrNameLst>
                                      </p:cBhvr>
                                      <p:tavLst>
                                        <p:tav tm="0">
                                          <p:val>
                                            <p:strVal val="ppt_x"/>
                                          </p:val>
                                        </p:tav>
                                        <p:tav tm="100000">
                                          <p:val>
                                            <p:strVal val="ppt_x"/>
                                          </p:val>
                                        </p:tav>
                                      </p:tavLst>
                                    </p:anim>
                                    <p:anim calcmode="lin" valueType="num">
                                      <p:cBhvr additive="base">
                                        <p:cTn id="294" dur="4750"/>
                                        <p:tgtEl>
                                          <p:spTgt spid="7"/>
                                        </p:tgtEl>
                                        <p:attrNameLst>
                                          <p:attrName>ppt_y</p:attrName>
                                        </p:attrNameLst>
                                      </p:cBhvr>
                                      <p:tavLst>
                                        <p:tav tm="0">
                                          <p:val>
                                            <p:strVal val="ppt_y"/>
                                          </p:val>
                                        </p:tav>
                                        <p:tav tm="100000">
                                          <p:val>
                                            <p:strVal val="1+ppt_h/2"/>
                                          </p:val>
                                        </p:tav>
                                      </p:tavLst>
                                    </p:anim>
                                    <p:set>
                                      <p:cBhvr>
                                        <p:cTn id="295" dur="1" fill="hold">
                                          <p:stCondLst>
                                            <p:cond delay="4749"/>
                                          </p:stCondLst>
                                        </p:cTn>
                                        <p:tgtEl>
                                          <p:spTgt spid="7"/>
                                        </p:tgtEl>
                                        <p:attrNameLst>
                                          <p:attrName>style.visibility</p:attrName>
                                        </p:attrNameLst>
                                      </p:cBhvr>
                                      <p:to>
                                        <p:strVal val="hidden"/>
                                      </p:to>
                                    </p:set>
                                  </p:childTnLst>
                                </p:cTn>
                              </p:par>
                              <p:par>
                                <p:cTn id="296" presetID="23" presetClass="exit" presetSubtype="16" fill="hold" nodeType="withEffect">
                                  <p:stCondLst>
                                    <p:cond delay="0"/>
                                  </p:stCondLst>
                                  <p:childTnLst>
                                    <p:anim calcmode="lin" valueType="num">
                                      <p:cBhvr>
                                        <p:cTn id="297" dur="5000"/>
                                        <p:tgtEl>
                                          <p:spTgt spid="37"/>
                                        </p:tgtEl>
                                        <p:attrNameLst>
                                          <p:attrName>ppt_w</p:attrName>
                                        </p:attrNameLst>
                                      </p:cBhvr>
                                      <p:tavLst>
                                        <p:tav tm="0">
                                          <p:val>
                                            <p:strVal val="ppt_w"/>
                                          </p:val>
                                        </p:tav>
                                        <p:tav tm="100000">
                                          <p:val>
                                            <p:strVal val="4*ppt_w"/>
                                          </p:val>
                                        </p:tav>
                                      </p:tavLst>
                                    </p:anim>
                                    <p:anim calcmode="lin" valueType="num">
                                      <p:cBhvr>
                                        <p:cTn id="298" dur="5000"/>
                                        <p:tgtEl>
                                          <p:spTgt spid="37"/>
                                        </p:tgtEl>
                                        <p:attrNameLst>
                                          <p:attrName>ppt_h</p:attrName>
                                        </p:attrNameLst>
                                      </p:cBhvr>
                                      <p:tavLst>
                                        <p:tav tm="0">
                                          <p:val>
                                            <p:strVal val="ppt_h"/>
                                          </p:val>
                                        </p:tav>
                                        <p:tav tm="100000">
                                          <p:val>
                                            <p:strVal val="4*ppt_h"/>
                                          </p:val>
                                        </p:tav>
                                      </p:tavLst>
                                    </p:anim>
                                    <p:set>
                                      <p:cBhvr>
                                        <p:cTn id="299" dur="1" fill="hold">
                                          <p:stCondLst>
                                            <p:cond delay="4999"/>
                                          </p:stCondLst>
                                        </p:cTn>
                                        <p:tgtEl>
                                          <p:spTgt spid="37"/>
                                        </p:tgtEl>
                                        <p:attrNameLst>
                                          <p:attrName>style.visibility</p:attrName>
                                        </p:attrNameLst>
                                      </p:cBhvr>
                                      <p:to>
                                        <p:strVal val="hidden"/>
                                      </p:to>
                                    </p:set>
                                  </p:childTnLst>
                                </p:cTn>
                              </p:par>
                              <p:par>
                                <p:cTn id="300" presetID="23" presetClass="entr" presetSubtype="272" fill="hold" nodeType="withEffect">
                                  <p:stCondLst>
                                    <p:cond delay="0"/>
                                  </p:stCondLst>
                                  <p:childTnLst>
                                    <p:set>
                                      <p:cBhvr>
                                        <p:cTn id="301" dur="1" fill="hold">
                                          <p:stCondLst>
                                            <p:cond delay="0"/>
                                          </p:stCondLst>
                                        </p:cTn>
                                        <p:tgtEl>
                                          <p:spTgt spid="32"/>
                                        </p:tgtEl>
                                        <p:attrNameLst>
                                          <p:attrName>style.visibility</p:attrName>
                                        </p:attrNameLst>
                                      </p:cBhvr>
                                      <p:to>
                                        <p:strVal val="visible"/>
                                      </p:to>
                                    </p:set>
                                    <p:anim calcmode="lin" valueType="num">
                                      <p:cBhvr>
                                        <p:cTn id="302" dur="4500" fill="hold"/>
                                        <p:tgtEl>
                                          <p:spTgt spid="32"/>
                                        </p:tgtEl>
                                        <p:attrNameLst>
                                          <p:attrName>ppt_w</p:attrName>
                                        </p:attrNameLst>
                                      </p:cBhvr>
                                      <p:tavLst>
                                        <p:tav tm="0">
                                          <p:val>
                                            <p:strVal val="2/3*#ppt_w"/>
                                          </p:val>
                                        </p:tav>
                                        <p:tav tm="100000">
                                          <p:val>
                                            <p:strVal val="#ppt_w"/>
                                          </p:val>
                                        </p:tav>
                                      </p:tavLst>
                                    </p:anim>
                                    <p:anim calcmode="lin" valueType="num">
                                      <p:cBhvr>
                                        <p:cTn id="303" dur="4500" fill="hold"/>
                                        <p:tgtEl>
                                          <p:spTgt spid="32"/>
                                        </p:tgtEl>
                                        <p:attrNameLst>
                                          <p:attrName>ppt_h</p:attrName>
                                        </p:attrNameLst>
                                      </p:cBhvr>
                                      <p:tavLst>
                                        <p:tav tm="0">
                                          <p:val>
                                            <p:strVal val="2/3*#ppt_h"/>
                                          </p:val>
                                        </p:tav>
                                        <p:tav tm="100000">
                                          <p:val>
                                            <p:strVal val="#ppt_h"/>
                                          </p:val>
                                        </p:tav>
                                      </p:tavLst>
                                    </p:anim>
                                  </p:childTnLst>
                                </p:cTn>
                              </p:par>
                              <p:par>
                                <p:cTn id="304" presetID="4" presetClass="entr" presetSubtype="32" fill="hold" nodeType="withEffect">
                                  <p:stCondLst>
                                    <p:cond delay="0"/>
                                  </p:stCondLst>
                                  <p:childTnLst>
                                    <p:set>
                                      <p:cBhvr>
                                        <p:cTn id="305" dur="1" fill="hold">
                                          <p:stCondLst>
                                            <p:cond delay="0"/>
                                          </p:stCondLst>
                                        </p:cTn>
                                        <p:tgtEl>
                                          <p:spTgt spid="32"/>
                                        </p:tgtEl>
                                        <p:attrNameLst>
                                          <p:attrName>style.visibility</p:attrName>
                                        </p:attrNameLst>
                                      </p:cBhvr>
                                      <p:to>
                                        <p:strVal val="visible"/>
                                      </p:to>
                                    </p:set>
                                    <p:animEffect transition="in" filter="box(out)">
                                      <p:cBhvr>
                                        <p:cTn id="306" dur="4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3"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Diapositiva4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16406"/>
            <a:ext cx="9144000" cy="5143500"/>
          </a:xfrm>
          <a:prstGeom prst="rect">
            <a:avLst/>
          </a:prstGeom>
          <a:noFill/>
          <a:ln>
            <a:noFill/>
          </a:ln>
        </p:spPr>
      </p:pic>
      <p:sp>
        <p:nvSpPr>
          <p:cNvPr id="3" name="2 Rectángulo"/>
          <p:cNvSpPr/>
          <p:nvPr/>
        </p:nvSpPr>
        <p:spPr>
          <a:xfrm>
            <a:off x="683568" y="915567"/>
            <a:ext cx="5544616" cy="3170099"/>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sz="2000" dirty="0" smtClean="0">
                <a:solidFill>
                  <a:schemeClr val="bg1"/>
                </a:solidFill>
                <a:latin typeface="Hobo Std" pitchFamily="34" charset="0"/>
              </a:rPr>
              <a:t>Para </a:t>
            </a:r>
            <a:r>
              <a:rPr lang="es-ES" sz="2000" dirty="0">
                <a:solidFill>
                  <a:schemeClr val="bg1"/>
                </a:solidFill>
                <a:latin typeface="Hobo Std" pitchFamily="34" charset="0"/>
              </a:rPr>
              <a:t>la piel sana: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El </a:t>
            </a:r>
            <a:r>
              <a:rPr lang="es-ES" sz="2000" dirty="0">
                <a:solidFill>
                  <a:schemeClr val="bg1"/>
                </a:solidFill>
                <a:latin typeface="Hobo Std" pitchFamily="34" charset="0"/>
              </a:rPr>
              <a:t>tomate ayuda </a:t>
            </a:r>
            <a:r>
              <a:rPr lang="es-ES" sz="2000" dirty="0" smtClean="0">
                <a:solidFill>
                  <a:schemeClr val="bg1"/>
                </a:solidFill>
                <a:latin typeface="Hobo Std" pitchFamily="34" charset="0"/>
              </a:rPr>
              <a:t>en </a:t>
            </a:r>
            <a:r>
              <a:rPr lang="es-ES" sz="2000" dirty="0">
                <a:solidFill>
                  <a:schemeClr val="bg1"/>
                </a:solidFill>
                <a:latin typeface="Hobo Std" pitchFamily="34" charset="0"/>
              </a:rPr>
              <a:t>el mantenimiento de dientes sanos, huesos, pelo y piel. La aplicación tópica de jugo de tomate se utiliza para </a:t>
            </a:r>
            <a:r>
              <a:rPr lang="es-ES" sz="2000" dirty="0" smtClean="0">
                <a:solidFill>
                  <a:schemeClr val="bg1"/>
                </a:solidFill>
                <a:latin typeface="Hobo Std" pitchFamily="34" charset="0"/>
              </a:rPr>
              <a:t>curar quemaduras</a:t>
            </a:r>
            <a:r>
              <a:rPr lang="es-ES" sz="2000" dirty="0">
                <a:solidFill>
                  <a:schemeClr val="bg1"/>
                </a:solidFill>
                <a:latin typeface="Hobo Std" pitchFamily="34" charset="0"/>
              </a:rPr>
              <a:t>. El consumo diario de tomate protege la piel contra los rayos UV.  El tomate ocupa un lugar destacado en la preparación de productos contra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el </a:t>
            </a:r>
            <a:r>
              <a:rPr lang="es-ES" sz="2000" dirty="0">
                <a:solidFill>
                  <a:schemeClr val="bg1"/>
                </a:solidFill>
                <a:latin typeface="Hobo Std" pitchFamily="34" charset="0"/>
              </a:rPr>
              <a:t>envejecimiento.</a:t>
            </a:r>
          </a:p>
          <a:p>
            <a:pPr algn="ctr"/>
            <a:endParaRPr lang="es-ES" sz="2000" dirty="0">
              <a:solidFill>
                <a:schemeClr val="bg1"/>
              </a:solidFill>
              <a:latin typeface="Hobo Std" pitchFamily="34" charset="0"/>
            </a:endParaRPr>
          </a:p>
        </p:txBody>
      </p:sp>
    </p:spTree>
    <p:extLst>
      <p:ext uri="{BB962C8B-B14F-4D97-AF65-F5344CB8AC3E}">
        <p14:creationId xmlns:p14="http://schemas.microsoft.com/office/powerpoint/2010/main" val="220708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0" y="0"/>
            <a:ext cx="9144000" cy="5143500"/>
            <a:chOff x="0" y="0"/>
            <a:chExt cx="9144000" cy="5143500"/>
          </a:xfrm>
        </p:grpSpPr>
        <p:sp>
          <p:nvSpPr>
            <p:cNvPr id="21" name="20 Rectángulo"/>
            <p:cNvSpPr/>
            <p:nvPr/>
          </p:nvSpPr>
          <p:spPr>
            <a:xfrm>
              <a:off x="4572000" y="2571750"/>
              <a:ext cx="4572000" cy="2571750"/>
            </a:xfrm>
            <a:prstGeom prst="rect">
              <a:avLst/>
            </a:prstGeom>
            <a:gradFill>
              <a:gsLst>
                <a:gs pos="27000">
                  <a:srgbClr val="ED0803">
                    <a:lumMod val="38000"/>
                  </a:srgbClr>
                </a:gs>
                <a:gs pos="58000">
                  <a:srgbClr val="D81006"/>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adFill>
              <a:gsLst>
                <a:gs pos="27000">
                  <a:srgbClr val="ED0803">
                    <a:lumMod val="38000"/>
                  </a:srgbClr>
                </a:gs>
                <a:gs pos="58000">
                  <a:srgbClr val="D81006"/>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0" y="2571750"/>
              <a:ext cx="4572000" cy="2571750"/>
            </a:xfrm>
            <a:prstGeom prst="rect">
              <a:avLst/>
            </a:prstGeom>
            <a:gradFill>
              <a:gsLst>
                <a:gs pos="27000">
                  <a:srgbClr val="ED0803">
                    <a:lumMod val="38000"/>
                  </a:srgbClr>
                </a:gs>
                <a:gs pos="58000">
                  <a:srgbClr val="D81006"/>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0800000">
              <a:off x="0" y="0"/>
              <a:ext cx="4572000" cy="2571750"/>
            </a:xfrm>
            <a:prstGeom prst="rect">
              <a:avLst/>
            </a:prstGeom>
            <a:gradFill>
              <a:gsLst>
                <a:gs pos="27000">
                  <a:srgbClr val="ED0803">
                    <a:lumMod val="38000"/>
                  </a:srgbClr>
                </a:gs>
                <a:gs pos="58000">
                  <a:srgbClr val="D81006"/>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 name="21 Imagen" descr="Diapositiva28"/>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351" r="-349"/>
          <a:stretch/>
        </p:blipFill>
        <p:spPr>
          <a:xfrm>
            <a:off x="0" y="-9450"/>
            <a:ext cx="9144000" cy="5143500"/>
          </a:xfrm>
          <a:prstGeom prst="rect">
            <a:avLst/>
          </a:prstGeom>
          <a:noFill/>
          <a:ln>
            <a:noFill/>
          </a:ln>
        </p:spPr>
      </p:pic>
      <p:sp>
        <p:nvSpPr>
          <p:cNvPr id="2" name="1 Rectángulo"/>
          <p:cNvSpPr/>
          <p:nvPr/>
        </p:nvSpPr>
        <p:spPr>
          <a:xfrm flipV="1">
            <a:off x="683568" y="76200"/>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Rectángulo"/>
          <p:cNvSpPr/>
          <p:nvPr/>
        </p:nvSpPr>
        <p:spPr>
          <a:xfrm flipV="1">
            <a:off x="755576" y="627534"/>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Rectángulo"/>
          <p:cNvSpPr/>
          <p:nvPr/>
        </p:nvSpPr>
        <p:spPr>
          <a:xfrm flipV="1">
            <a:off x="683568" y="1131591"/>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1 Rectángulo"/>
          <p:cNvSpPr/>
          <p:nvPr/>
        </p:nvSpPr>
        <p:spPr>
          <a:xfrm flipV="1">
            <a:off x="683568" y="1635648"/>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Rectángulo"/>
          <p:cNvSpPr/>
          <p:nvPr/>
        </p:nvSpPr>
        <p:spPr>
          <a:xfrm rot="10800000" flipV="1">
            <a:off x="683568" y="2427735"/>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1 Rectángulo"/>
          <p:cNvSpPr/>
          <p:nvPr/>
        </p:nvSpPr>
        <p:spPr>
          <a:xfrm rot="10800000" flipV="1">
            <a:off x="755576" y="3003798"/>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Rectángulo"/>
          <p:cNvSpPr/>
          <p:nvPr/>
        </p:nvSpPr>
        <p:spPr>
          <a:xfrm rot="10800000" flipV="1">
            <a:off x="755576" y="3507855"/>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1 Rectángulo"/>
          <p:cNvSpPr/>
          <p:nvPr/>
        </p:nvSpPr>
        <p:spPr>
          <a:xfrm rot="10800000" flipV="1">
            <a:off x="755576" y="4140201"/>
            <a:ext cx="7740704" cy="1003300"/>
          </a:xfrm>
          <a:custGeom>
            <a:avLst/>
            <a:gdLst>
              <a:gd name="connsiteX0" fmla="*/ 0 w 7715304"/>
              <a:gd name="connsiteY0" fmla="*/ 0 h 485246"/>
              <a:gd name="connsiteX1" fmla="*/ 7715304 w 7715304"/>
              <a:gd name="connsiteY1" fmla="*/ 0 h 485246"/>
              <a:gd name="connsiteX2" fmla="*/ 7715304 w 7715304"/>
              <a:gd name="connsiteY2" fmla="*/ 485246 h 485246"/>
              <a:gd name="connsiteX3" fmla="*/ 0 w 7715304"/>
              <a:gd name="connsiteY3" fmla="*/ 485246 h 485246"/>
              <a:gd name="connsiteX4" fmla="*/ 0 w 7715304"/>
              <a:gd name="connsiteY4" fmla="*/ 0 h 485246"/>
              <a:gd name="connsiteX0" fmla="*/ 0 w 7715304"/>
              <a:gd name="connsiteY0" fmla="*/ 0 h 485246"/>
              <a:gd name="connsiteX1" fmla="*/ 3837632 w 7715304"/>
              <a:gd name="connsiteY1" fmla="*/ 16140 h 485246"/>
              <a:gd name="connsiteX2" fmla="*/ 7715304 w 7715304"/>
              <a:gd name="connsiteY2" fmla="*/ 0 h 485246"/>
              <a:gd name="connsiteX3" fmla="*/ 7715304 w 7715304"/>
              <a:gd name="connsiteY3" fmla="*/ 485246 h 485246"/>
              <a:gd name="connsiteX4" fmla="*/ 0 w 7715304"/>
              <a:gd name="connsiteY4" fmla="*/ 485246 h 485246"/>
              <a:gd name="connsiteX5" fmla="*/ 0 w 7715304"/>
              <a:gd name="connsiteY5" fmla="*/ 0 h 48524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006"/>
              <a:gd name="connsiteX1" fmla="*/ 3875732 w 7715304"/>
              <a:gd name="connsiteY1" fmla="*/ 0 h 812006"/>
              <a:gd name="connsiteX2" fmla="*/ 7715304 w 7715304"/>
              <a:gd name="connsiteY2" fmla="*/ 326760 h 812006"/>
              <a:gd name="connsiteX3" fmla="*/ 7715304 w 7715304"/>
              <a:gd name="connsiteY3" fmla="*/ 812006 h 812006"/>
              <a:gd name="connsiteX4" fmla="*/ 0 w 7715304"/>
              <a:gd name="connsiteY4" fmla="*/ 812006 h 812006"/>
              <a:gd name="connsiteX5" fmla="*/ 0 w 7715304"/>
              <a:gd name="connsiteY5" fmla="*/ 326760 h 812006"/>
              <a:gd name="connsiteX0" fmla="*/ 0 w 7715304"/>
              <a:gd name="connsiteY0" fmla="*/ 326760 h 812800"/>
              <a:gd name="connsiteX1" fmla="*/ 3875732 w 7715304"/>
              <a:gd name="connsiteY1" fmla="*/ 0 h 812800"/>
              <a:gd name="connsiteX2" fmla="*/ 7715304 w 7715304"/>
              <a:gd name="connsiteY2" fmla="*/ 326760 h 812800"/>
              <a:gd name="connsiteX3" fmla="*/ 7715304 w 7715304"/>
              <a:gd name="connsiteY3" fmla="*/ 812006 h 812800"/>
              <a:gd name="connsiteX4" fmla="*/ 3837632 w 7715304"/>
              <a:gd name="connsiteY4" fmla="*/ 812800 h 812800"/>
              <a:gd name="connsiteX5" fmla="*/ 0 w 7715304"/>
              <a:gd name="connsiteY5" fmla="*/ 812006 h 812800"/>
              <a:gd name="connsiteX6" fmla="*/ 0 w 7715304"/>
              <a:gd name="connsiteY6" fmla="*/ 326760 h 812800"/>
              <a:gd name="connsiteX0" fmla="*/ 0 w 7715304"/>
              <a:gd name="connsiteY0" fmla="*/ 326760 h 1003300"/>
              <a:gd name="connsiteX1" fmla="*/ 3875732 w 7715304"/>
              <a:gd name="connsiteY1" fmla="*/ 0 h 1003300"/>
              <a:gd name="connsiteX2" fmla="*/ 7715304 w 7715304"/>
              <a:gd name="connsiteY2" fmla="*/ 326760 h 1003300"/>
              <a:gd name="connsiteX3" fmla="*/ 7715304 w 7715304"/>
              <a:gd name="connsiteY3" fmla="*/ 812006 h 1003300"/>
              <a:gd name="connsiteX4" fmla="*/ 3863032 w 7715304"/>
              <a:gd name="connsiteY4" fmla="*/ 1003300 h 1003300"/>
              <a:gd name="connsiteX5" fmla="*/ 0 w 7715304"/>
              <a:gd name="connsiteY5" fmla="*/ 812006 h 1003300"/>
              <a:gd name="connsiteX6" fmla="*/ 0 w 77153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0 w 7740704"/>
              <a:gd name="connsiteY5" fmla="*/ 812006 h 1003300"/>
              <a:gd name="connsiteX6" fmla="*/ 0 w 7740704"/>
              <a:gd name="connsiteY6" fmla="*/ 326760 h 1003300"/>
              <a:gd name="connsiteX0" fmla="*/ 0 w 7740704"/>
              <a:gd name="connsiteY0" fmla="*/ 326760 h 1003300"/>
              <a:gd name="connsiteX1" fmla="*/ 3875732 w 7740704"/>
              <a:gd name="connsiteY1" fmla="*/ 0 h 1003300"/>
              <a:gd name="connsiteX2" fmla="*/ 7715304 w 7740704"/>
              <a:gd name="connsiteY2" fmla="*/ 326760 h 1003300"/>
              <a:gd name="connsiteX3" fmla="*/ 7740704 w 7740704"/>
              <a:gd name="connsiteY3" fmla="*/ 380206 h 1003300"/>
              <a:gd name="connsiteX4" fmla="*/ 3863032 w 7740704"/>
              <a:gd name="connsiteY4" fmla="*/ 1003300 h 1003300"/>
              <a:gd name="connsiteX5" fmla="*/ 12700 w 7740704"/>
              <a:gd name="connsiteY5" fmla="*/ 354806 h 1003300"/>
              <a:gd name="connsiteX6" fmla="*/ 0 w 7740704"/>
              <a:gd name="connsiteY6" fmla="*/ 326760 h 10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0704" h="1003300">
                <a:moveTo>
                  <a:pt x="0" y="326760"/>
                </a:moveTo>
                <a:cubicBezTo>
                  <a:pt x="1291911" y="217840"/>
                  <a:pt x="3117221" y="794720"/>
                  <a:pt x="3875732" y="0"/>
                </a:cubicBezTo>
                <a:cubicBezTo>
                  <a:pt x="4850789" y="820120"/>
                  <a:pt x="6435447" y="217840"/>
                  <a:pt x="7715304" y="326760"/>
                </a:cubicBezTo>
                <a:lnTo>
                  <a:pt x="7740704" y="380206"/>
                </a:lnTo>
                <a:lnTo>
                  <a:pt x="3863032" y="1003300"/>
                </a:lnTo>
                <a:lnTo>
                  <a:pt x="12700" y="354806"/>
                </a:lnTo>
                <a:lnTo>
                  <a:pt x="0" y="326760"/>
                </a:lnTo>
                <a:close/>
              </a:path>
            </a:pathLst>
          </a:custGeom>
          <a:gradFill>
            <a:gsLst>
              <a:gs pos="36000">
                <a:srgbClr val="FF0000">
                  <a:alpha val="36000"/>
                </a:srgbClr>
              </a:gs>
              <a:gs pos="75000">
                <a:srgbClr val="FFC000">
                  <a:alpha val="51000"/>
                </a:srgbClr>
              </a:gs>
            </a:gsLst>
            <a:lin ang="5400000" scaled="0"/>
          </a:gradFill>
          <a:ln w="50800">
            <a:gradFill>
              <a:gsLst>
                <a:gs pos="36000">
                  <a:srgbClr val="FF0000"/>
                </a:gs>
                <a:gs pos="58000">
                  <a:schemeClr val="tx1"/>
                </a:gs>
                <a:gs pos="75000">
                  <a:srgbClr val="33CC33"/>
                </a:gs>
              </a:gsLst>
              <a:lin ang="5400000" scaled="0"/>
            </a:gra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a:off x="0" y="-42531"/>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81491549"/>
      </p:ext>
    </p:extLst>
  </p:cSld>
  <p:clrMapOvr>
    <a:masterClrMapping/>
  </p:clrMapOvr>
  <mc:AlternateContent xmlns:mc="http://schemas.openxmlformats.org/markup-compatibility/2006" xmlns:p14="http://schemas.microsoft.com/office/powerpoint/2010/main">
    <mc:Choice Requires="p14">
      <p:transition spd="slow" p14:dur="2000" advTm="14000"/>
    </mc:Choice>
    <mc:Fallback xmlns="">
      <p:transition spd="slow" advTm="14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7"/>
                                        </p:tgtEl>
                                        <p:attrNameLst>
                                          <p:attrName>style.opacity</p:attrName>
                                        </p:attrNameLst>
                                      </p:cBhvr>
                                      <p:to>
                                        <p:strVal val="0"/>
                                      </p:to>
                                    </p:set>
                                    <p:animEffect filter="image" prLst="opacity: 0">
                                      <p:cBhvr rctx="IE">
                                        <p:cTn id="7" dur="indefinite"/>
                                        <p:tgtEl>
                                          <p:spTgt spid="17"/>
                                        </p:tgtEl>
                                      </p:cBhvr>
                                    </p:animEffect>
                                  </p:childTnLst>
                                </p:cTn>
                              </p:par>
                              <p:par>
                                <p:cTn id="8" presetID="2"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additive="base">
                                        <p:cTn id="10" dur="2500" fill="hold"/>
                                        <p:tgtEl>
                                          <p:spTgt spid="2"/>
                                        </p:tgtEl>
                                        <p:attrNameLst>
                                          <p:attrName>ppt_x</p:attrName>
                                        </p:attrNameLst>
                                      </p:cBhvr>
                                      <p:tavLst>
                                        <p:tav tm="0">
                                          <p:val>
                                            <p:strVal val="#ppt_x"/>
                                          </p:val>
                                        </p:tav>
                                        <p:tav tm="100000">
                                          <p:val>
                                            <p:strVal val="#ppt_x"/>
                                          </p:val>
                                        </p:tav>
                                      </p:tavLst>
                                    </p:anim>
                                    <p:anim calcmode="lin" valueType="num">
                                      <p:cBhvr additive="base">
                                        <p:cTn id="11" dur="2500" fill="hold"/>
                                        <p:tgtEl>
                                          <p:spTgt spid="2"/>
                                        </p:tgtEl>
                                        <p:attrNameLst>
                                          <p:attrName>ppt_y</p:attrName>
                                        </p:attrNameLst>
                                      </p:cBhvr>
                                      <p:tavLst>
                                        <p:tav tm="0">
                                          <p:val>
                                            <p:strVal val="1+#ppt_h/2"/>
                                          </p:val>
                                        </p:tav>
                                        <p:tav tm="100000">
                                          <p:val>
                                            <p:strVal val="#ppt_y"/>
                                          </p:val>
                                        </p:tav>
                                      </p:tavLst>
                                    </p:anim>
                                  </p:childTnLst>
                                </p:cTn>
                              </p:par>
                              <p:par>
                                <p:cTn id="12" presetID="6" presetClass="emph" presetSubtype="0" fill="hold" grpId="3" nodeType="withEffect">
                                  <p:stCondLst>
                                    <p:cond delay="0"/>
                                  </p:stCondLst>
                                  <p:childTnLst>
                                    <p:animScale>
                                      <p:cBhvr>
                                        <p:cTn id="13" dur="2500" fill="hold"/>
                                        <p:tgtEl>
                                          <p:spTgt spid="2"/>
                                        </p:tgtEl>
                                      </p:cBhvr>
                                      <p:by x="100000" y="150000"/>
                                    </p:animScale>
                                  </p:childTnLst>
                                </p:cTn>
                              </p:par>
                              <p:par>
                                <p:cTn id="14" presetID="2" presetClass="entr" presetSubtype="4"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2500" fill="hold"/>
                                        <p:tgtEl>
                                          <p:spTgt spid="3"/>
                                        </p:tgtEl>
                                        <p:attrNameLst>
                                          <p:attrName>ppt_x</p:attrName>
                                        </p:attrNameLst>
                                      </p:cBhvr>
                                      <p:tavLst>
                                        <p:tav tm="0">
                                          <p:val>
                                            <p:strVal val="#ppt_x"/>
                                          </p:val>
                                        </p:tav>
                                        <p:tav tm="100000">
                                          <p:val>
                                            <p:strVal val="#ppt_x"/>
                                          </p:val>
                                        </p:tav>
                                      </p:tavLst>
                                    </p:anim>
                                    <p:anim calcmode="lin" valueType="num">
                                      <p:cBhvr additive="base">
                                        <p:cTn id="17" dur="2500" fill="hold"/>
                                        <p:tgtEl>
                                          <p:spTgt spid="3"/>
                                        </p:tgtEl>
                                        <p:attrNameLst>
                                          <p:attrName>ppt_y</p:attrName>
                                        </p:attrNameLst>
                                      </p:cBhvr>
                                      <p:tavLst>
                                        <p:tav tm="0">
                                          <p:val>
                                            <p:strVal val="1+#ppt_h/2"/>
                                          </p:val>
                                        </p:tav>
                                        <p:tav tm="100000">
                                          <p:val>
                                            <p:strVal val="#ppt_y"/>
                                          </p:val>
                                        </p:tav>
                                      </p:tavLst>
                                    </p:anim>
                                  </p:childTnLst>
                                </p:cTn>
                              </p:par>
                              <p:par>
                                <p:cTn id="18" presetID="6" presetClass="emph" presetSubtype="0" fill="hold" grpId="1" nodeType="withEffect">
                                  <p:stCondLst>
                                    <p:cond delay="0"/>
                                  </p:stCondLst>
                                  <p:childTnLst>
                                    <p:animScale>
                                      <p:cBhvr>
                                        <p:cTn id="19" dur="2500" fill="hold"/>
                                        <p:tgtEl>
                                          <p:spTgt spid="3"/>
                                        </p:tgtEl>
                                      </p:cBhvr>
                                      <p:by x="100000" y="150000"/>
                                    </p:animScale>
                                  </p:childTnLst>
                                </p:cTn>
                              </p:par>
                              <p:par>
                                <p:cTn id="20" presetID="2" presetClass="entr" presetSubtype="4"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0" fill="hold"/>
                                        <p:tgtEl>
                                          <p:spTgt spid="4"/>
                                        </p:tgtEl>
                                        <p:attrNameLst>
                                          <p:attrName>ppt_x</p:attrName>
                                        </p:attrNameLst>
                                      </p:cBhvr>
                                      <p:tavLst>
                                        <p:tav tm="0">
                                          <p:val>
                                            <p:strVal val="#ppt_x"/>
                                          </p:val>
                                        </p:tav>
                                        <p:tav tm="100000">
                                          <p:val>
                                            <p:strVal val="#ppt_x"/>
                                          </p:val>
                                        </p:tav>
                                      </p:tavLst>
                                    </p:anim>
                                    <p:anim calcmode="lin" valueType="num">
                                      <p:cBhvr additive="base">
                                        <p:cTn id="23" dur="2500" fill="hold"/>
                                        <p:tgtEl>
                                          <p:spTgt spid="4"/>
                                        </p:tgtEl>
                                        <p:attrNameLst>
                                          <p:attrName>ppt_y</p:attrName>
                                        </p:attrNameLst>
                                      </p:cBhvr>
                                      <p:tavLst>
                                        <p:tav tm="0">
                                          <p:val>
                                            <p:strVal val="1+#ppt_h/2"/>
                                          </p:val>
                                        </p:tav>
                                        <p:tav tm="100000">
                                          <p:val>
                                            <p:strVal val="#ppt_y"/>
                                          </p:val>
                                        </p:tav>
                                      </p:tavLst>
                                    </p:anim>
                                  </p:childTnLst>
                                </p:cTn>
                              </p:par>
                              <p:par>
                                <p:cTn id="24" presetID="6" presetClass="emph" presetSubtype="0" fill="hold" grpId="1" nodeType="withEffect">
                                  <p:stCondLst>
                                    <p:cond delay="0"/>
                                  </p:stCondLst>
                                  <p:childTnLst>
                                    <p:animScale>
                                      <p:cBhvr>
                                        <p:cTn id="25" dur="2500" fill="hold"/>
                                        <p:tgtEl>
                                          <p:spTgt spid="4"/>
                                        </p:tgtEl>
                                      </p:cBhvr>
                                      <p:by x="100000" y="150000"/>
                                    </p:animScale>
                                  </p:childTnLst>
                                </p:cTn>
                              </p:par>
                              <p:par>
                                <p:cTn id="26" presetID="2" presetClass="entr" presetSubtype="4"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2500" fill="hold"/>
                                        <p:tgtEl>
                                          <p:spTgt spid="5"/>
                                        </p:tgtEl>
                                        <p:attrNameLst>
                                          <p:attrName>ppt_x</p:attrName>
                                        </p:attrNameLst>
                                      </p:cBhvr>
                                      <p:tavLst>
                                        <p:tav tm="0">
                                          <p:val>
                                            <p:strVal val="#ppt_x"/>
                                          </p:val>
                                        </p:tav>
                                        <p:tav tm="100000">
                                          <p:val>
                                            <p:strVal val="#ppt_x"/>
                                          </p:val>
                                        </p:tav>
                                      </p:tavLst>
                                    </p:anim>
                                    <p:anim calcmode="lin" valueType="num">
                                      <p:cBhvr additive="base">
                                        <p:cTn id="29" dur="2500" fill="hold"/>
                                        <p:tgtEl>
                                          <p:spTgt spid="5"/>
                                        </p:tgtEl>
                                        <p:attrNameLst>
                                          <p:attrName>ppt_y</p:attrName>
                                        </p:attrNameLst>
                                      </p:cBhvr>
                                      <p:tavLst>
                                        <p:tav tm="0">
                                          <p:val>
                                            <p:strVal val="1+#ppt_h/2"/>
                                          </p:val>
                                        </p:tav>
                                        <p:tav tm="100000">
                                          <p:val>
                                            <p:strVal val="#ppt_y"/>
                                          </p:val>
                                        </p:tav>
                                      </p:tavLst>
                                    </p:anim>
                                  </p:childTnLst>
                                </p:cTn>
                              </p:par>
                              <p:par>
                                <p:cTn id="30" presetID="6" presetClass="emph" presetSubtype="0" fill="hold" grpId="1" nodeType="withEffect">
                                  <p:stCondLst>
                                    <p:cond delay="0"/>
                                  </p:stCondLst>
                                  <p:childTnLst>
                                    <p:animScale>
                                      <p:cBhvr>
                                        <p:cTn id="31" dur="2500" fill="hold"/>
                                        <p:tgtEl>
                                          <p:spTgt spid="5"/>
                                        </p:tgtEl>
                                      </p:cBhvr>
                                      <p:by x="100000" y="150000"/>
                                    </p:animScale>
                                  </p:childTnLst>
                                </p:cTn>
                              </p:par>
                              <p:par>
                                <p:cTn id="32" presetID="2" presetClass="entr" presetSubtype="1"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500" fill="hold"/>
                                        <p:tgtEl>
                                          <p:spTgt spid="6"/>
                                        </p:tgtEl>
                                        <p:attrNameLst>
                                          <p:attrName>ppt_x</p:attrName>
                                        </p:attrNameLst>
                                      </p:cBhvr>
                                      <p:tavLst>
                                        <p:tav tm="0">
                                          <p:val>
                                            <p:strVal val="#ppt_x"/>
                                          </p:val>
                                        </p:tav>
                                        <p:tav tm="100000">
                                          <p:val>
                                            <p:strVal val="#ppt_x"/>
                                          </p:val>
                                        </p:tav>
                                      </p:tavLst>
                                    </p:anim>
                                    <p:anim calcmode="lin" valueType="num">
                                      <p:cBhvr additive="base">
                                        <p:cTn id="35" dur="2500" fill="hold"/>
                                        <p:tgtEl>
                                          <p:spTgt spid="6"/>
                                        </p:tgtEl>
                                        <p:attrNameLst>
                                          <p:attrName>ppt_y</p:attrName>
                                        </p:attrNameLst>
                                      </p:cBhvr>
                                      <p:tavLst>
                                        <p:tav tm="0">
                                          <p:val>
                                            <p:strVal val="0-#ppt_h/2"/>
                                          </p:val>
                                        </p:tav>
                                        <p:tav tm="100000">
                                          <p:val>
                                            <p:strVal val="#ppt_y"/>
                                          </p:val>
                                        </p:tav>
                                      </p:tavLst>
                                    </p:anim>
                                  </p:childTnLst>
                                </p:cTn>
                              </p:par>
                              <p:par>
                                <p:cTn id="36" presetID="6" presetClass="emph" presetSubtype="0" fill="hold" grpId="1" nodeType="withEffect">
                                  <p:stCondLst>
                                    <p:cond delay="0"/>
                                  </p:stCondLst>
                                  <p:childTnLst>
                                    <p:animScale>
                                      <p:cBhvr>
                                        <p:cTn id="37" dur="2500" fill="hold"/>
                                        <p:tgtEl>
                                          <p:spTgt spid="6"/>
                                        </p:tgtEl>
                                      </p:cBhvr>
                                      <p:by x="100000" y="150000"/>
                                    </p:animScale>
                                  </p:childTnLst>
                                </p:cTn>
                              </p:par>
                              <p:par>
                                <p:cTn id="38" presetID="2" presetClass="entr" presetSubtype="1" fill="hold" grpId="0" nodeType="withEffect">
                                  <p:stCondLst>
                                    <p:cond delay="0"/>
                                  </p:stCondLst>
                                  <p:childTnLst>
                                    <p:set>
                                      <p:cBhvr>
                                        <p:cTn id="39" dur="1" fill="hold">
                                          <p:stCondLst>
                                            <p:cond delay="0"/>
                                          </p:stCondLst>
                                        </p:cTn>
                                        <p:tgtEl>
                                          <p:spTgt spid="7"/>
                                        </p:tgtEl>
                                        <p:attrNameLst>
                                          <p:attrName>style.visibility</p:attrName>
                                        </p:attrNameLst>
                                      </p:cBhvr>
                                      <p:to>
                                        <p:strVal val="visible"/>
                                      </p:to>
                                    </p:set>
                                    <p:anim calcmode="lin" valueType="num">
                                      <p:cBhvr additive="base">
                                        <p:cTn id="40" dur="2500" fill="hold"/>
                                        <p:tgtEl>
                                          <p:spTgt spid="7"/>
                                        </p:tgtEl>
                                        <p:attrNameLst>
                                          <p:attrName>ppt_x</p:attrName>
                                        </p:attrNameLst>
                                      </p:cBhvr>
                                      <p:tavLst>
                                        <p:tav tm="0">
                                          <p:val>
                                            <p:strVal val="#ppt_x"/>
                                          </p:val>
                                        </p:tav>
                                        <p:tav tm="100000">
                                          <p:val>
                                            <p:strVal val="#ppt_x"/>
                                          </p:val>
                                        </p:tav>
                                      </p:tavLst>
                                    </p:anim>
                                    <p:anim calcmode="lin" valueType="num">
                                      <p:cBhvr additive="base">
                                        <p:cTn id="41" dur="2500" fill="hold"/>
                                        <p:tgtEl>
                                          <p:spTgt spid="7"/>
                                        </p:tgtEl>
                                        <p:attrNameLst>
                                          <p:attrName>ppt_y</p:attrName>
                                        </p:attrNameLst>
                                      </p:cBhvr>
                                      <p:tavLst>
                                        <p:tav tm="0">
                                          <p:val>
                                            <p:strVal val="0-#ppt_h/2"/>
                                          </p:val>
                                        </p:tav>
                                        <p:tav tm="100000">
                                          <p:val>
                                            <p:strVal val="#ppt_y"/>
                                          </p:val>
                                        </p:tav>
                                      </p:tavLst>
                                    </p:anim>
                                  </p:childTnLst>
                                </p:cTn>
                              </p:par>
                              <p:par>
                                <p:cTn id="42" presetID="6" presetClass="emph" presetSubtype="0" fill="hold" grpId="1" nodeType="withEffect">
                                  <p:stCondLst>
                                    <p:cond delay="0"/>
                                  </p:stCondLst>
                                  <p:childTnLst>
                                    <p:animScale>
                                      <p:cBhvr>
                                        <p:cTn id="43" dur="2500" fill="hold"/>
                                        <p:tgtEl>
                                          <p:spTgt spid="7"/>
                                        </p:tgtEl>
                                      </p:cBhvr>
                                      <p:by x="100000" y="150000"/>
                                    </p:animScale>
                                  </p:childTnLst>
                                </p:cTn>
                              </p:par>
                              <p:par>
                                <p:cTn id="44" presetID="2" presetClass="entr" presetSubtype="1"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2500" fill="hold"/>
                                        <p:tgtEl>
                                          <p:spTgt spid="8"/>
                                        </p:tgtEl>
                                        <p:attrNameLst>
                                          <p:attrName>ppt_x</p:attrName>
                                        </p:attrNameLst>
                                      </p:cBhvr>
                                      <p:tavLst>
                                        <p:tav tm="0">
                                          <p:val>
                                            <p:strVal val="#ppt_x"/>
                                          </p:val>
                                        </p:tav>
                                        <p:tav tm="100000">
                                          <p:val>
                                            <p:strVal val="#ppt_x"/>
                                          </p:val>
                                        </p:tav>
                                      </p:tavLst>
                                    </p:anim>
                                    <p:anim calcmode="lin" valueType="num">
                                      <p:cBhvr additive="base">
                                        <p:cTn id="47" dur="2500" fill="hold"/>
                                        <p:tgtEl>
                                          <p:spTgt spid="8"/>
                                        </p:tgtEl>
                                        <p:attrNameLst>
                                          <p:attrName>ppt_y</p:attrName>
                                        </p:attrNameLst>
                                      </p:cBhvr>
                                      <p:tavLst>
                                        <p:tav tm="0">
                                          <p:val>
                                            <p:strVal val="0-#ppt_h/2"/>
                                          </p:val>
                                        </p:tav>
                                        <p:tav tm="100000">
                                          <p:val>
                                            <p:strVal val="#ppt_y"/>
                                          </p:val>
                                        </p:tav>
                                      </p:tavLst>
                                    </p:anim>
                                  </p:childTnLst>
                                </p:cTn>
                              </p:par>
                              <p:par>
                                <p:cTn id="48" presetID="6" presetClass="emph" presetSubtype="0" fill="hold" grpId="1" nodeType="withEffect">
                                  <p:stCondLst>
                                    <p:cond delay="0"/>
                                  </p:stCondLst>
                                  <p:childTnLst>
                                    <p:animScale>
                                      <p:cBhvr>
                                        <p:cTn id="49" dur="2500" fill="hold"/>
                                        <p:tgtEl>
                                          <p:spTgt spid="8"/>
                                        </p:tgtEl>
                                      </p:cBhvr>
                                      <p:by x="100000" y="150000"/>
                                    </p:animScale>
                                  </p:childTnLst>
                                </p:cTn>
                              </p:par>
                              <p:par>
                                <p:cTn id="50" presetID="2" presetClass="entr" presetSubtype="1"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2500" fill="hold"/>
                                        <p:tgtEl>
                                          <p:spTgt spid="9"/>
                                        </p:tgtEl>
                                        <p:attrNameLst>
                                          <p:attrName>ppt_x</p:attrName>
                                        </p:attrNameLst>
                                      </p:cBhvr>
                                      <p:tavLst>
                                        <p:tav tm="0">
                                          <p:val>
                                            <p:strVal val="#ppt_x"/>
                                          </p:val>
                                        </p:tav>
                                        <p:tav tm="100000">
                                          <p:val>
                                            <p:strVal val="#ppt_x"/>
                                          </p:val>
                                        </p:tav>
                                      </p:tavLst>
                                    </p:anim>
                                    <p:anim calcmode="lin" valueType="num">
                                      <p:cBhvr additive="base">
                                        <p:cTn id="53" dur="2500" fill="hold"/>
                                        <p:tgtEl>
                                          <p:spTgt spid="9"/>
                                        </p:tgtEl>
                                        <p:attrNameLst>
                                          <p:attrName>ppt_y</p:attrName>
                                        </p:attrNameLst>
                                      </p:cBhvr>
                                      <p:tavLst>
                                        <p:tav tm="0">
                                          <p:val>
                                            <p:strVal val="0-#ppt_h/2"/>
                                          </p:val>
                                        </p:tav>
                                        <p:tav tm="100000">
                                          <p:val>
                                            <p:strVal val="#ppt_y"/>
                                          </p:val>
                                        </p:tav>
                                      </p:tavLst>
                                    </p:anim>
                                  </p:childTnLst>
                                </p:cTn>
                              </p:par>
                              <p:par>
                                <p:cTn id="54" presetID="6" presetClass="emph" presetSubtype="0" fill="hold" grpId="1" nodeType="withEffect">
                                  <p:stCondLst>
                                    <p:cond delay="0"/>
                                  </p:stCondLst>
                                  <p:childTnLst>
                                    <p:animScale>
                                      <p:cBhvr>
                                        <p:cTn id="55" dur="2500" fill="hold"/>
                                        <p:tgtEl>
                                          <p:spTgt spid="9"/>
                                        </p:tgtEl>
                                      </p:cBhvr>
                                      <p:by x="100000" y="150000"/>
                                    </p:animScale>
                                  </p:childTnLst>
                                </p:cTn>
                              </p:par>
                              <p:par>
                                <p:cTn id="56" presetID="23" presetClass="entr" presetSubtype="288" fill="hold" nodeType="withEffect">
                                  <p:stCondLst>
                                    <p:cond delay="0"/>
                                  </p:stCondLst>
                                  <p:childTnLst>
                                    <p:set>
                                      <p:cBhvr>
                                        <p:cTn id="57" dur="1" fill="hold">
                                          <p:stCondLst>
                                            <p:cond delay="0"/>
                                          </p:stCondLst>
                                        </p:cTn>
                                        <p:tgtEl>
                                          <p:spTgt spid="16"/>
                                        </p:tgtEl>
                                        <p:attrNameLst>
                                          <p:attrName>style.visibility</p:attrName>
                                        </p:attrNameLst>
                                      </p:cBhvr>
                                      <p:to>
                                        <p:strVal val="visible"/>
                                      </p:to>
                                    </p:set>
                                    <p:anim calcmode="lin" valueType="num">
                                      <p:cBhvr>
                                        <p:cTn id="58" dur="2500" fill="hold"/>
                                        <p:tgtEl>
                                          <p:spTgt spid="16"/>
                                        </p:tgtEl>
                                        <p:attrNameLst>
                                          <p:attrName>ppt_w</p:attrName>
                                        </p:attrNameLst>
                                      </p:cBhvr>
                                      <p:tavLst>
                                        <p:tav tm="0">
                                          <p:val>
                                            <p:strVal val="4/3*#ppt_w"/>
                                          </p:val>
                                        </p:tav>
                                        <p:tav tm="100000">
                                          <p:val>
                                            <p:strVal val="#ppt_w"/>
                                          </p:val>
                                        </p:tav>
                                      </p:tavLst>
                                    </p:anim>
                                    <p:anim calcmode="lin" valueType="num">
                                      <p:cBhvr>
                                        <p:cTn id="59" dur="2500" fill="hold"/>
                                        <p:tgtEl>
                                          <p:spTgt spid="16"/>
                                        </p:tgtEl>
                                        <p:attrNameLst>
                                          <p:attrName>ppt_h</p:attrName>
                                        </p:attrNameLst>
                                      </p:cBhvr>
                                      <p:tavLst>
                                        <p:tav tm="0">
                                          <p:val>
                                            <p:strVal val="4/3*#ppt_h"/>
                                          </p:val>
                                        </p:tav>
                                        <p:tav tm="100000">
                                          <p:val>
                                            <p:strVal val="#ppt_h"/>
                                          </p:val>
                                        </p:tav>
                                      </p:tavLst>
                                    </p:anim>
                                  </p:childTnLst>
                                </p:cTn>
                              </p:par>
                            </p:childTnLst>
                          </p:cTn>
                        </p:par>
                        <p:par>
                          <p:cTn id="60" fill="hold">
                            <p:stCondLst>
                              <p:cond delay="2500"/>
                            </p:stCondLst>
                            <p:childTnLst>
                              <p:par>
                                <p:cTn id="61" presetID="2" presetClass="exit" presetSubtype="1" fill="hold" grpId="2" nodeType="afterEffect">
                                  <p:stCondLst>
                                    <p:cond delay="0"/>
                                  </p:stCondLst>
                                  <p:childTnLst>
                                    <p:anim calcmode="lin" valueType="num">
                                      <p:cBhvr additive="base">
                                        <p:cTn id="62" dur="3000"/>
                                        <p:tgtEl>
                                          <p:spTgt spid="9"/>
                                        </p:tgtEl>
                                        <p:attrNameLst>
                                          <p:attrName>ppt_x</p:attrName>
                                        </p:attrNameLst>
                                      </p:cBhvr>
                                      <p:tavLst>
                                        <p:tav tm="0">
                                          <p:val>
                                            <p:strVal val="ppt_x"/>
                                          </p:val>
                                        </p:tav>
                                        <p:tav tm="100000">
                                          <p:val>
                                            <p:strVal val="ppt_x"/>
                                          </p:val>
                                        </p:tav>
                                      </p:tavLst>
                                    </p:anim>
                                    <p:anim calcmode="lin" valueType="num">
                                      <p:cBhvr additive="base">
                                        <p:cTn id="63" dur="3000"/>
                                        <p:tgtEl>
                                          <p:spTgt spid="9"/>
                                        </p:tgtEl>
                                        <p:attrNameLst>
                                          <p:attrName>ppt_y</p:attrName>
                                        </p:attrNameLst>
                                      </p:cBhvr>
                                      <p:tavLst>
                                        <p:tav tm="0">
                                          <p:val>
                                            <p:strVal val="ppt_y"/>
                                          </p:val>
                                        </p:tav>
                                        <p:tav tm="100000">
                                          <p:val>
                                            <p:strVal val="0-ppt_h/2"/>
                                          </p:val>
                                        </p:tav>
                                      </p:tavLst>
                                    </p:anim>
                                    <p:set>
                                      <p:cBhvr>
                                        <p:cTn id="64" dur="1" fill="hold">
                                          <p:stCondLst>
                                            <p:cond delay="2999"/>
                                          </p:stCondLst>
                                        </p:cTn>
                                        <p:tgtEl>
                                          <p:spTgt spid="9"/>
                                        </p:tgtEl>
                                        <p:attrNameLst>
                                          <p:attrName>style.visibility</p:attrName>
                                        </p:attrNameLst>
                                      </p:cBhvr>
                                      <p:to>
                                        <p:strVal val="hidden"/>
                                      </p:to>
                                    </p:set>
                                  </p:childTnLst>
                                </p:cTn>
                              </p:par>
                              <p:par>
                                <p:cTn id="65" presetID="13" presetClass="exit" presetSubtype="16" fill="hold" grpId="3" nodeType="withEffect">
                                  <p:stCondLst>
                                    <p:cond delay="0"/>
                                  </p:stCondLst>
                                  <p:childTnLst>
                                    <p:animEffect transition="out" filter="plus(in)">
                                      <p:cBhvr>
                                        <p:cTn id="66" dur="3000"/>
                                        <p:tgtEl>
                                          <p:spTgt spid="9"/>
                                        </p:tgtEl>
                                      </p:cBhvr>
                                    </p:animEffect>
                                    <p:set>
                                      <p:cBhvr>
                                        <p:cTn id="67" dur="1" fill="hold">
                                          <p:stCondLst>
                                            <p:cond delay="2999"/>
                                          </p:stCondLst>
                                        </p:cTn>
                                        <p:tgtEl>
                                          <p:spTgt spid="9"/>
                                        </p:tgtEl>
                                        <p:attrNameLst>
                                          <p:attrName>style.visibility</p:attrName>
                                        </p:attrNameLst>
                                      </p:cBhvr>
                                      <p:to>
                                        <p:strVal val="hidden"/>
                                      </p:to>
                                    </p:set>
                                  </p:childTnLst>
                                </p:cTn>
                              </p:par>
                              <p:par>
                                <p:cTn id="68" presetID="6" presetClass="emph" presetSubtype="0" fill="hold" grpId="4" nodeType="withEffect">
                                  <p:stCondLst>
                                    <p:cond delay="0"/>
                                  </p:stCondLst>
                                  <p:childTnLst>
                                    <p:animScale>
                                      <p:cBhvr>
                                        <p:cTn id="69" dur="3000" fill="hold"/>
                                        <p:tgtEl>
                                          <p:spTgt spid="9"/>
                                        </p:tgtEl>
                                      </p:cBhvr>
                                      <p:by x="50000" y="50000"/>
                                    </p:animScale>
                                  </p:childTnLst>
                                </p:cTn>
                              </p:par>
                              <p:par>
                                <p:cTn id="70" presetID="2" presetClass="exit" presetSubtype="1" fill="hold" grpId="2" nodeType="withEffect">
                                  <p:stCondLst>
                                    <p:cond delay="0"/>
                                  </p:stCondLst>
                                  <p:childTnLst>
                                    <p:anim calcmode="lin" valueType="num">
                                      <p:cBhvr additive="base">
                                        <p:cTn id="71" dur="3000"/>
                                        <p:tgtEl>
                                          <p:spTgt spid="8"/>
                                        </p:tgtEl>
                                        <p:attrNameLst>
                                          <p:attrName>ppt_x</p:attrName>
                                        </p:attrNameLst>
                                      </p:cBhvr>
                                      <p:tavLst>
                                        <p:tav tm="0">
                                          <p:val>
                                            <p:strVal val="ppt_x"/>
                                          </p:val>
                                        </p:tav>
                                        <p:tav tm="100000">
                                          <p:val>
                                            <p:strVal val="ppt_x"/>
                                          </p:val>
                                        </p:tav>
                                      </p:tavLst>
                                    </p:anim>
                                    <p:anim calcmode="lin" valueType="num">
                                      <p:cBhvr additive="base">
                                        <p:cTn id="72" dur="3000"/>
                                        <p:tgtEl>
                                          <p:spTgt spid="8"/>
                                        </p:tgtEl>
                                        <p:attrNameLst>
                                          <p:attrName>ppt_y</p:attrName>
                                        </p:attrNameLst>
                                      </p:cBhvr>
                                      <p:tavLst>
                                        <p:tav tm="0">
                                          <p:val>
                                            <p:strVal val="ppt_y"/>
                                          </p:val>
                                        </p:tav>
                                        <p:tav tm="100000">
                                          <p:val>
                                            <p:strVal val="0-ppt_h/2"/>
                                          </p:val>
                                        </p:tav>
                                      </p:tavLst>
                                    </p:anim>
                                    <p:set>
                                      <p:cBhvr>
                                        <p:cTn id="73" dur="1" fill="hold">
                                          <p:stCondLst>
                                            <p:cond delay="2999"/>
                                          </p:stCondLst>
                                        </p:cTn>
                                        <p:tgtEl>
                                          <p:spTgt spid="8"/>
                                        </p:tgtEl>
                                        <p:attrNameLst>
                                          <p:attrName>style.visibility</p:attrName>
                                        </p:attrNameLst>
                                      </p:cBhvr>
                                      <p:to>
                                        <p:strVal val="hidden"/>
                                      </p:to>
                                    </p:set>
                                  </p:childTnLst>
                                </p:cTn>
                              </p:par>
                              <p:par>
                                <p:cTn id="74" presetID="13" presetClass="exit" presetSubtype="16" fill="hold" grpId="3" nodeType="withEffect">
                                  <p:stCondLst>
                                    <p:cond delay="0"/>
                                  </p:stCondLst>
                                  <p:childTnLst>
                                    <p:animEffect transition="out" filter="plus(in)">
                                      <p:cBhvr>
                                        <p:cTn id="75" dur="3000"/>
                                        <p:tgtEl>
                                          <p:spTgt spid="8"/>
                                        </p:tgtEl>
                                      </p:cBhvr>
                                    </p:animEffect>
                                    <p:set>
                                      <p:cBhvr>
                                        <p:cTn id="76" dur="1" fill="hold">
                                          <p:stCondLst>
                                            <p:cond delay="2999"/>
                                          </p:stCondLst>
                                        </p:cTn>
                                        <p:tgtEl>
                                          <p:spTgt spid="8"/>
                                        </p:tgtEl>
                                        <p:attrNameLst>
                                          <p:attrName>style.visibility</p:attrName>
                                        </p:attrNameLst>
                                      </p:cBhvr>
                                      <p:to>
                                        <p:strVal val="hidden"/>
                                      </p:to>
                                    </p:set>
                                  </p:childTnLst>
                                </p:cTn>
                              </p:par>
                              <p:par>
                                <p:cTn id="77" presetID="6" presetClass="emph" presetSubtype="0" fill="hold" grpId="4" nodeType="withEffect">
                                  <p:stCondLst>
                                    <p:cond delay="0"/>
                                  </p:stCondLst>
                                  <p:childTnLst>
                                    <p:animScale>
                                      <p:cBhvr>
                                        <p:cTn id="78" dur="3000" fill="hold"/>
                                        <p:tgtEl>
                                          <p:spTgt spid="8"/>
                                        </p:tgtEl>
                                      </p:cBhvr>
                                      <p:by x="50000" y="50000"/>
                                    </p:animScale>
                                  </p:childTnLst>
                                </p:cTn>
                              </p:par>
                              <p:par>
                                <p:cTn id="79" presetID="2" presetClass="exit" presetSubtype="1" fill="hold" grpId="2" nodeType="withEffect">
                                  <p:stCondLst>
                                    <p:cond delay="0"/>
                                  </p:stCondLst>
                                  <p:childTnLst>
                                    <p:anim calcmode="lin" valueType="num">
                                      <p:cBhvr additive="base">
                                        <p:cTn id="80" dur="3000"/>
                                        <p:tgtEl>
                                          <p:spTgt spid="7"/>
                                        </p:tgtEl>
                                        <p:attrNameLst>
                                          <p:attrName>ppt_x</p:attrName>
                                        </p:attrNameLst>
                                      </p:cBhvr>
                                      <p:tavLst>
                                        <p:tav tm="0">
                                          <p:val>
                                            <p:strVal val="ppt_x"/>
                                          </p:val>
                                        </p:tav>
                                        <p:tav tm="100000">
                                          <p:val>
                                            <p:strVal val="ppt_x"/>
                                          </p:val>
                                        </p:tav>
                                      </p:tavLst>
                                    </p:anim>
                                    <p:anim calcmode="lin" valueType="num">
                                      <p:cBhvr additive="base">
                                        <p:cTn id="81" dur="3000"/>
                                        <p:tgtEl>
                                          <p:spTgt spid="7"/>
                                        </p:tgtEl>
                                        <p:attrNameLst>
                                          <p:attrName>ppt_y</p:attrName>
                                        </p:attrNameLst>
                                      </p:cBhvr>
                                      <p:tavLst>
                                        <p:tav tm="0">
                                          <p:val>
                                            <p:strVal val="ppt_y"/>
                                          </p:val>
                                        </p:tav>
                                        <p:tav tm="100000">
                                          <p:val>
                                            <p:strVal val="0-ppt_h/2"/>
                                          </p:val>
                                        </p:tav>
                                      </p:tavLst>
                                    </p:anim>
                                    <p:set>
                                      <p:cBhvr>
                                        <p:cTn id="82" dur="1" fill="hold">
                                          <p:stCondLst>
                                            <p:cond delay="2999"/>
                                          </p:stCondLst>
                                        </p:cTn>
                                        <p:tgtEl>
                                          <p:spTgt spid="7"/>
                                        </p:tgtEl>
                                        <p:attrNameLst>
                                          <p:attrName>style.visibility</p:attrName>
                                        </p:attrNameLst>
                                      </p:cBhvr>
                                      <p:to>
                                        <p:strVal val="hidden"/>
                                      </p:to>
                                    </p:set>
                                  </p:childTnLst>
                                </p:cTn>
                              </p:par>
                              <p:par>
                                <p:cTn id="83" presetID="13" presetClass="exit" presetSubtype="16" fill="hold" grpId="3" nodeType="withEffect">
                                  <p:stCondLst>
                                    <p:cond delay="0"/>
                                  </p:stCondLst>
                                  <p:childTnLst>
                                    <p:animEffect transition="out" filter="plus(in)">
                                      <p:cBhvr>
                                        <p:cTn id="84" dur="3000"/>
                                        <p:tgtEl>
                                          <p:spTgt spid="7"/>
                                        </p:tgtEl>
                                      </p:cBhvr>
                                    </p:animEffect>
                                    <p:set>
                                      <p:cBhvr>
                                        <p:cTn id="85" dur="1" fill="hold">
                                          <p:stCondLst>
                                            <p:cond delay="2999"/>
                                          </p:stCondLst>
                                        </p:cTn>
                                        <p:tgtEl>
                                          <p:spTgt spid="7"/>
                                        </p:tgtEl>
                                        <p:attrNameLst>
                                          <p:attrName>style.visibility</p:attrName>
                                        </p:attrNameLst>
                                      </p:cBhvr>
                                      <p:to>
                                        <p:strVal val="hidden"/>
                                      </p:to>
                                    </p:set>
                                  </p:childTnLst>
                                </p:cTn>
                              </p:par>
                              <p:par>
                                <p:cTn id="86" presetID="6" presetClass="emph" presetSubtype="0" fill="hold" grpId="4" nodeType="withEffect">
                                  <p:stCondLst>
                                    <p:cond delay="0"/>
                                  </p:stCondLst>
                                  <p:childTnLst>
                                    <p:animScale>
                                      <p:cBhvr>
                                        <p:cTn id="87" dur="3000" fill="hold"/>
                                        <p:tgtEl>
                                          <p:spTgt spid="7"/>
                                        </p:tgtEl>
                                      </p:cBhvr>
                                      <p:by x="50000" y="50000"/>
                                    </p:animScale>
                                  </p:childTnLst>
                                </p:cTn>
                              </p:par>
                              <p:par>
                                <p:cTn id="88" presetID="2" presetClass="exit" presetSubtype="1" fill="hold" grpId="2" nodeType="withEffect">
                                  <p:stCondLst>
                                    <p:cond delay="0"/>
                                  </p:stCondLst>
                                  <p:childTnLst>
                                    <p:anim calcmode="lin" valueType="num">
                                      <p:cBhvr additive="base">
                                        <p:cTn id="89" dur="3000"/>
                                        <p:tgtEl>
                                          <p:spTgt spid="6"/>
                                        </p:tgtEl>
                                        <p:attrNameLst>
                                          <p:attrName>ppt_x</p:attrName>
                                        </p:attrNameLst>
                                      </p:cBhvr>
                                      <p:tavLst>
                                        <p:tav tm="0">
                                          <p:val>
                                            <p:strVal val="ppt_x"/>
                                          </p:val>
                                        </p:tav>
                                        <p:tav tm="100000">
                                          <p:val>
                                            <p:strVal val="ppt_x"/>
                                          </p:val>
                                        </p:tav>
                                      </p:tavLst>
                                    </p:anim>
                                    <p:anim calcmode="lin" valueType="num">
                                      <p:cBhvr additive="base">
                                        <p:cTn id="90" dur="3000"/>
                                        <p:tgtEl>
                                          <p:spTgt spid="6"/>
                                        </p:tgtEl>
                                        <p:attrNameLst>
                                          <p:attrName>ppt_y</p:attrName>
                                        </p:attrNameLst>
                                      </p:cBhvr>
                                      <p:tavLst>
                                        <p:tav tm="0">
                                          <p:val>
                                            <p:strVal val="ppt_y"/>
                                          </p:val>
                                        </p:tav>
                                        <p:tav tm="100000">
                                          <p:val>
                                            <p:strVal val="0-ppt_h/2"/>
                                          </p:val>
                                        </p:tav>
                                      </p:tavLst>
                                    </p:anim>
                                    <p:set>
                                      <p:cBhvr>
                                        <p:cTn id="91" dur="1" fill="hold">
                                          <p:stCondLst>
                                            <p:cond delay="2999"/>
                                          </p:stCondLst>
                                        </p:cTn>
                                        <p:tgtEl>
                                          <p:spTgt spid="6"/>
                                        </p:tgtEl>
                                        <p:attrNameLst>
                                          <p:attrName>style.visibility</p:attrName>
                                        </p:attrNameLst>
                                      </p:cBhvr>
                                      <p:to>
                                        <p:strVal val="hidden"/>
                                      </p:to>
                                    </p:set>
                                  </p:childTnLst>
                                </p:cTn>
                              </p:par>
                              <p:par>
                                <p:cTn id="92" presetID="13" presetClass="exit" presetSubtype="16" fill="hold" grpId="3" nodeType="withEffect">
                                  <p:stCondLst>
                                    <p:cond delay="0"/>
                                  </p:stCondLst>
                                  <p:childTnLst>
                                    <p:animEffect transition="out" filter="plus(in)">
                                      <p:cBhvr>
                                        <p:cTn id="93" dur="3000"/>
                                        <p:tgtEl>
                                          <p:spTgt spid="6"/>
                                        </p:tgtEl>
                                      </p:cBhvr>
                                    </p:animEffect>
                                    <p:set>
                                      <p:cBhvr>
                                        <p:cTn id="94" dur="1" fill="hold">
                                          <p:stCondLst>
                                            <p:cond delay="2999"/>
                                          </p:stCondLst>
                                        </p:cTn>
                                        <p:tgtEl>
                                          <p:spTgt spid="6"/>
                                        </p:tgtEl>
                                        <p:attrNameLst>
                                          <p:attrName>style.visibility</p:attrName>
                                        </p:attrNameLst>
                                      </p:cBhvr>
                                      <p:to>
                                        <p:strVal val="hidden"/>
                                      </p:to>
                                    </p:set>
                                  </p:childTnLst>
                                </p:cTn>
                              </p:par>
                              <p:par>
                                <p:cTn id="95" presetID="6" presetClass="emph" presetSubtype="0" fill="hold" grpId="4" nodeType="withEffect">
                                  <p:stCondLst>
                                    <p:cond delay="0"/>
                                  </p:stCondLst>
                                  <p:childTnLst>
                                    <p:animScale>
                                      <p:cBhvr>
                                        <p:cTn id="96" dur="3000" fill="hold"/>
                                        <p:tgtEl>
                                          <p:spTgt spid="6"/>
                                        </p:tgtEl>
                                      </p:cBhvr>
                                      <p:by x="50000" y="50000"/>
                                    </p:animScale>
                                  </p:childTnLst>
                                </p:cTn>
                              </p:par>
                              <p:par>
                                <p:cTn id="97" presetID="2" presetClass="exit" presetSubtype="4" fill="hold" grpId="2" nodeType="withEffect">
                                  <p:stCondLst>
                                    <p:cond delay="0"/>
                                  </p:stCondLst>
                                  <p:childTnLst>
                                    <p:anim calcmode="lin" valueType="num">
                                      <p:cBhvr additive="base">
                                        <p:cTn id="98" dur="3000"/>
                                        <p:tgtEl>
                                          <p:spTgt spid="5"/>
                                        </p:tgtEl>
                                        <p:attrNameLst>
                                          <p:attrName>ppt_x</p:attrName>
                                        </p:attrNameLst>
                                      </p:cBhvr>
                                      <p:tavLst>
                                        <p:tav tm="0">
                                          <p:val>
                                            <p:strVal val="ppt_x"/>
                                          </p:val>
                                        </p:tav>
                                        <p:tav tm="100000">
                                          <p:val>
                                            <p:strVal val="ppt_x"/>
                                          </p:val>
                                        </p:tav>
                                      </p:tavLst>
                                    </p:anim>
                                    <p:anim calcmode="lin" valueType="num">
                                      <p:cBhvr additive="base">
                                        <p:cTn id="99" dur="3000"/>
                                        <p:tgtEl>
                                          <p:spTgt spid="5"/>
                                        </p:tgtEl>
                                        <p:attrNameLst>
                                          <p:attrName>ppt_y</p:attrName>
                                        </p:attrNameLst>
                                      </p:cBhvr>
                                      <p:tavLst>
                                        <p:tav tm="0">
                                          <p:val>
                                            <p:strVal val="ppt_y"/>
                                          </p:val>
                                        </p:tav>
                                        <p:tav tm="100000">
                                          <p:val>
                                            <p:strVal val="1+ppt_h/2"/>
                                          </p:val>
                                        </p:tav>
                                      </p:tavLst>
                                    </p:anim>
                                    <p:set>
                                      <p:cBhvr>
                                        <p:cTn id="100" dur="1" fill="hold">
                                          <p:stCondLst>
                                            <p:cond delay="2999"/>
                                          </p:stCondLst>
                                        </p:cTn>
                                        <p:tgtEl>
                                          <p:spTgt spid="5"/>
                                        </p:tgtEl>
                                        <p:attrNameLst>
                                          <p:attrName>style.visibility</p:attrName>
                                        </p:attrNameLst>
                                      </p:cBhvr>
                                      <p:to>
                                        <p:strVal val="hidden"/>
                                      </p:to>
                                    </p:set>
                                  </p:childTnLst>
                                </p:cTn>
                              </p:par>
                              <p:par>
                                <p:cTn id="101" presetID="13" presetClass="exit" presetSubtype="16" fill="hold" grpId="3" nodeType="withEffect">
                                  <p:stCondLst>
                                    <p:cond delay="0"/>
                                  </p:stCondLst>
                                  <p:childTnLst>
                                    <p:animEffect transition="out" filter="plus(in)">
                                      <p:cBhvr>
                                        <p:cTn id="102" dur="3000"/>
                                        <p:tgtEl>
                                          <p:spTgt spid="5"/>
                                        </p:tgtEl>
                                      </p:cBhvr>
                                    </p:animEffect>
                                    <p:set>
                                      <p:cBhvr>
                                        <p:cTn id="103" dur="1" fill="hold">
                                          <p:stCondLst>
                                            <p:cond delay="2999"/>
                                          </p:stCondLst>
                                        </p:cTn>
                                        <p:tgtEl>
                                          <p:spTgt spid="5"/>
                                        </p:tgtEl>
                                        <p:attrNameLst>
                                          <p:attrName>style.visibility</p:attrName>
                                        </p:attrNameLst>
                                      </p:cBhvr>
                                      <p:to>
                                        <p:strVal val="hidden"/>
                                      </p:to>
                                    </p:set>
                                  </p:childTnLst>
                                </p:cTn>
                              </p:par>
                              <p:par>
                                <p:cTn id="104" presetID="6" presetClass="emph" presetSubtype="0" fill="hold" grpId="4" nodeType="withEffect">
                                  <p:stCondLst>
                                    <p:cond delay="0"/>
                                  </p:stCondLst>
                                  <p:childTnLst>
                                    <p:animScale>
                                      <p:cBhvr>
                                        <p:cTn id="105" dur="3000" fill="hold"/>
                                        <p:tgtEl>
                                          <p:spTgt spid="5"/>
                                        </p:tgtEl>
                                      </p:cBhvr>
                                      <p:by x="50000" y="50000"/>
                                    </p:animScale>
                                  </p:childTnLst>
                                </p:cTn>
                              </p:par>
                              <p:par>
                                <p:cTn id="106" presetID="2" presetClass="exit" presetSubtype="4" fill="hold" grpId="2" nodeType="withEffect">
                                  <p:stCondLst>
                                    <p:cond delay="0"/>
                                  </p:stCondLst>
                                  <p:childTnLst>
                                    <p:anim calcmode="lin" valueType="num">
                                      <p:cBhvr additive="base">
                                        <p:cTn id="107" dur="3000"/>
                                        <p:tgtEl>
                                          <p:spTgt spid="4"/>
                                        </p:tgtEl>
                                        <p:attrNameLst>
                                          <p:attrName>ppt_x</p:attrName>
                                        </p:attrNameLst>
                                      </p:cBhvr>
                                      <p:tavLst>
                                        <p:tav tm="0">
                                          <p:val>
                                            <p:strVal val="ppt_x"/>
                                          </p:val>
                                        </p:tav>
                                        <p:tav tm="100000">
                                          <p:val>
                                            <p:strVal val="ppt_x"/>
                                          </p:val>
                                        </p:tav>
                                      </p:tavLst>
                                    </p:anim>
                                    <p:anim calcmode="lin" valueType="num">
                                      <p:cBhvr additive="base">
                                        <p:cTn id="108" dur="3000"/>
                                        <p:tgtEl>
                                          <p:spTgt spid="4"/>
                                        </p:tgtEl>
                                        <p:attrNameLst>
                                          <p:attrName>ppt_y</p:attrName>
                                        </p:attrNameLst>
                                      </p:cBhvr>
                                      <p:tavLst>
                                        <p:tav tm="0">
                                          <p:val>
                                            <p:strVal val="ppt_y"/>
                                          </p:val>
                                        </p:tav>
                                        <p:tav tm="100000">
                                          <p:val>
                                            <p:strVal val="1+ppt_h/2"/>
                                          </p:val>
                                        </p:tav>
                                      </p:tavLst>
                                    </p:anim>
                                    <p:set>
                                      <p:cBhvr>
                                        <p:cTn id="109" dur="1" fill="hold">
                                          <p:stCondLst>
                                            <p:cond delay="2999"/>
                                          </p:stCondLst>
                                        </p:cTn>
                                        <p:tgtEl>
                                          <p:spTgt spid="4"/>
                                        </p:tgtEl>
                                        <p:attrNameLst>
                                          <p:attrName>style.visibility</p:attrName>
                                        </p:attrNameLst>
                                      </p:cBhvr>
                                      <p:to>
                                        <p:strVal val="hidden"/>
                                      </p:to>
                                    </p:set>
                                  </p:childTnLst>
                                </p:cTn>
                              </p:par>
                              <p:par>
                                <p:cTn id="110" presetID="13" presetClass="exit" presetSubtype="16" fill="hold" grpId="3" nodeType="withEffect">
                                  <p:stCondLst>
                                    <p:cond delay="0"/>
                                  </p:stCondLst>
                                  <p:childTnLst>
                                    <p:animEffect transition="out" filter="plus(in)">
                                      <p:cBhvr>
                                        <p:cTn id="111" dur="3000"/>
                                        <p:tgtEl>
                                          <p:spTgt spid="4"/>
                                        </p:tgtEl>
                                      </p:cBhvr>
                                    </p:animEffect>
                                    <p:set>
                                      <p:cBhvr>
                                        <p:cTn id="112" dur="1" fill="hold">
                                          <p:stCondLst>
                                            <p:cond delay="2999"/>
                                          </p:stCondLst>
                                        </p:cTn>
                                        <p:tgtEl>
                                          <p:spTgt spid="4"/>
                                        </p:tgtEl>
                                        <p:attrNameLst>
                                          <p:attrName>style.visibility</p:attrName>
                                        </p:attrNameLst>
                                      </p:cBhvr>
                                      <p:to>
                                        <p:strVal val="hidden"/>
                                      </p:to>
                                    </p:set>
                                  </p:childTnLst>
                                </p:cTn>
                              </p:par>
                              <p:par>
                                <p:cTn id="113" presetID="6" presetClass="emph" presetSubtype="0" fill="hold" grpId="4" nodeType="withEffect">
                                  <p:stCondLst>
                                    <p:cond delay="0"/>
                                  </p:stCondLst>
                                  <p:childTnLst>
                                    <p:animScale>
                                      <p:cBhvr>
                                        <p:cTn id="114" dur="3000" fill="hold"/>
                                        <p:tgtEl>
                                          <p:spTgt spid="4"/>
                                        </p:tgtEl>
                                      </p:cBhvr>
                                      <p:by x="50000" y="50000"/>
                                    </p:animScale>
                                  </p:childTnLst>
                                </p:cTn>
                              </p:par>
                              <p:par>
                                <p:cTn id="115" presetID="2" presetClass="exit" presetSubtype="4" fill="hold" grpId="2" nodeType="withEffect">
                                  <p:stCondLst>
                                    <p:cond delay="0"/>
                                  </p:stCondLst>
                                  <p:childTnLst>
                                    <p:anim calcmode="lin" valueType="num">
                                      <p:cBhvr additive="base">
                                        <p:cTn id="116" dur="3000"/>
                                        <p:tgtEl>
                                          <p:spTgt spid="3"/>
                                        </p:tgtEl>
                                        <p:attrNameLst>
                                          <p:attrName>ppt_x</p:attrName>
                                        </p:attrNameLst>
                                      </p:cBhvr>
                                      <p:tavLst>
                                        <p:tav tm="0">
                                          <p:val>
                                            <p:strVal val="ppt_x"/>
                                          </p:val>
                                        </p:tav>
                                        <p:tav tm="100000">
                                          <p:val>
                                            <p:strVal val="ppt_x"/>
                                          </p:val>
                                        </p:tav>
                                      </p:tavLst>
                                    </p:anim>
                                    <p:anim calcmode="lin" valueType="num">
                                      <p:cBhvr additive="base">
                                        <p:cTn id="117" dur="3000"/>
                                        <p:tgtEl>
                                          <p:spTgt spid="3"/>
                                        </p:tgtEl>
                                        <p:attrNameLst>
                                          <p:attrName>ppt_y</p:attrName>
                                        </p:attrNameLst>
                                      </p:cBhvr>
                                      <p:tavLst>
                                        <p:tav tm="0">
                                          <p:val>
                                            <p:strVal val="ppt_y"/>
                                          </p:val>
                                        </p:tav>
                                        <p:tav tm="100000">
                                          <p:val>
                                            <p:strVal val="1+ppt_h/2"/>
                                          </p:val>
                                        </p:tav>
                                      </p:tavLst>
                                    </p:anim>
                                    <p:set>
                                      <p:cBhvr>
                                        <p:cTn id="118" dur="1" fill="hold">
                                          <p:stCondLst>
                                            <p:cond delay="2999"/>
                                          </p:stCondLst>
                                        </p:cTn>
                                        <p:tgtEl>
                                          <p:spTgt spid="3"/>
                                        </p:tgtEl>
                                        <p:attrNameLst>
                                          <p:attrName>style.visibility</p:attrName>
                                        </p:attrNameLst>
                                      </p:cBhvr>
                                      <p:to>
                                        <p:strVal val="hidden"/>
                                      </p:to>
                                    </p:set>
                                  </p:childTnLst>
                                </p:cTn>
                              </p:par>
                              <p:par>
                                <p:cTn id="119" presetID="13" presetClass="exit" presetSubtype="16" fill="hold" grpId="3" nodeType="withEffect">
                                  <p:stCondLst>
                                    <p:cond delay="0"/>
                                  </p:stCondLst>
                                  <p:childTnLst>
                                    <p:animEffect transition="out" filter="plus(in)">
                                      <p:cBhvr>
                                        <p:cTn id="120" dur="3000"/>
                                        <p:tgtEl>
                                          <p:spTgt spid="3"/>
                                        </p:tgtEl>
                                      </p:cBhvr>
                                    </p:animEffect>
                                    <p:set>
                                      <p:cBhvr>
                                        <p:cTn id="121" dur="1" fill="hold">
                                          <p:stCondLst>
                                            <p:cond delay="2999"/>
                                          </p:stCondLst>
                                        </p:cTn>
                                        <p:tgtEl>
                                          <p:spTgt spid="3"/>
                                        </p:tgtEl>
                                        <p:attrNameLst>
                                          <p:attrName>style.visibility</p:attrName>
                                        </p:attrNameLst>
                                      </p:cBhvr>
                                      <p:to>
                                        <p:strVal val="hidden"/>
                                      </p:to>
                                    </p:set>
                                  </p:childTnLst>
                                </p:cTn>
                              </p:par>
                              <p:par>
                                <p:cTn id="122" presetID="6" presetClass="emph" presetSubtype="0" fill="hold" grpId="4" nodeType="withEffect">
                                  <p:stCondLst>
                                    <p:cond delay="0"/>
                                  </p:stCondLst>
                                  <p:childTnLst>
                                    <p:animScale>
                                      <p:cBhvr>
                                        <p:cTn id="123" dur="3000" fill="hold"/>
                                        <p:tgtEl>
                                          <p:spTgt spid="3"/>
                                        </p:tgtEl>
                                      </p:cBhvr>
                                      <p:by x="50000" y="50000"/>
                                    </p:animScale>
                                  </p:childTnLst>
                                </p:cTn>
                              </p:par>
                              <p:par>
                                <p:cTn id="124" presetID="2" presetClass="exit" presetSubtype="4" fill="hold" grpId="1" nodeType="withEffect">
                                  <p:stCondLst>
                                    <p:cond delay="0"/>
                                  </p:stCondLst>
                                  <p:childTnLst>
                                    <p:anim calcmode="lin" valueType="num">
                                      <p:cBhvr additive="base">
                                        <p:cTn id="125" dur="3000"/>
                                        <p:tgtEl>
                                          <p:spTgt spid="2"/>
                                        </p:tgtEl>
                                        <p:attrNameLst>
                                          <p:attrName>ppt_x</p:attrName>
                                        </p:attrNameLst>
                                      </p:cBhvr>
                                      <p:tavLst>
                                        <p:tav tm="0">
                                          <p:val>
                                            <p:strVal val="ppt_x"/>
                                          </p:val>
                                        </p:tav>
                                        <p:tav tm="100000">
                                          <p:val>
                                            <p:strVal val="ppt_x"/>
                                          </p:val>
                                        </p:tav>
                                      </p:tavLst>
                                    </p:anim>
                                    <p:anim calcmode="lin" valueType="num">
                                      <p:cBhvr additive="base">
                                        <p:cTn id="126" dur="3000"/>
                                        <p:tgtEl>
                                          <p:spTgt spid="2"/>
                                        </p:tgtEl>
                                        <p:attrNameLst>
                                          <p:attrName>ppt_y</p:attrName>
                                        </p:attrNameLst>
                                      </p:cBhvr>
                                      <p:tavLst>
                                        <p:tav tm="0">
                                          <p:val>
                                            <p:strVal val="ppt_y"/>
                                          </p:val>
                                        </p:tav>
                                        <p:tav tm="100000">
                                          <p:val>
                                            <p:strVal val="1+ppt_h/2"/>
                                          </p:val>
                                        </p:tav>
                                      </p:tavLst>
                                    </p:anim>
                                    <p:set>
                                      <p:cBhvr>
                                        <p:cTn id="127" dur="1" fill="hold">
                                          <p:stCondLst>
                                            <p:cond delay="2999"/>
                                          </p:stCondLst>
                                        </p:cTn>
                                        <p:tgtEl>
                                          <p:spTgt spid="2"/>
                                        </p:tgtEl>
                                        <p:attrNameLst>
                                          <p:attrName>style.visibility</p:attrName>
                                        </p:attrNameLst>
                                      </p:cBhvr>
                                      <p:to>
                                        <p:strVal val="hidden"/>
                                      </p:to>
                                    </p:set>
                                  </p:childTnLst>
                                </p:cTn>
                              </p:par>
                              <p:par>
                                <p:cTn id="128" presetID="13" presetClass="exit" presetSubtype="16" fill="hold" grpId="2" nodeType="withEffect">
                                  <p:stCondLst>
                                    <p:cond delay="0"/>
                                  </p:stCondLst>
                                  <p:childTnLst>
                                    <p:animEffect transition="out" filter="plus(in)">
                                      <p:cBhvr>
                                        <p:cTn id="129" dur="3000"/>
                                        <p:tgtEl>
                                          <p:spTgt spid="2"/>
                                        </p:tgtEl>
                                      </p:cBhvr>
                                    </p:animEffect>
                                    <p:set>
                                      <p:cBhvr>
                                        <p:cTn id="130" dur="1" fill="hold">
                                          <p:stCondLst>
                                            <p:cond delay="2999"/>
                                          </p:stCondLst>
                                        </p:cTn>
                                        <p:tgtEl>
                                          <p:spTgt spid="2"/>
                                        </p:tgtEl>
                                        <p:attrNameLst>
                                          <p:attrName>style.visibility</p:attrName>
                                        </p:attrNameLst>
                                      </p:cBhvr>
                                      <p:to>
                                        <p:strVal val="hidden"/>
                                      </p:to>
                                    </p:set>
                                  </p:childTnLst>
                                </p:cTn>
                              </p:par>
                              <p:par>
                                <p:cTn id="131" presetID="6" presetClass="emph" presetSubtype="0" fill="hold" grpId="4" nodeType="withEffect">
                                  <p:stCondLst>
                                    <p:cond delay="0"/>
                                  </p:stCondLst>
                                  <p:childTnLst>
                                    <p:animScale>
                                      <p:cBhvr>
                                        <p:cTn id="132" dur="3000" fill="hold"/>
                                        <p:tgtEl>
                                          <p:spTgt spid="2"/>
                                        </p:tgtEl>
                                      </p:cBhvr>
                                      <p:by x="50000" y="50000"/>
                                    </p:animScale>
                                  </p:childTnLst>
                                </p:cTn>
                              </p:par>
                              <p:par>
                                <p:cTn id="133" presetID="23" presetClass="exit" presetSubtype="16" fill="hold" nodeType="withEffect">
                                  <p:stCondLst>
                                    <p:cond delay="0"/>
                                  </p:stCondLst>
                                  <p:childTnLst>
                                    <p:anim calcmode="lin" valueType="num">
                                      <p:cBhvr>
                                        <p:cTn id="134" dur="3500"/>
                                        <p:tgtEl>
                                          <p:spTgt spid="16"/>
                                        </p:tgtEl>
                                        <p:attrNameLst>
                                          <p:attrName>ppt_w</p:attrName>
                                        </p:attrNameLst>
                                      </p:cBhvr>
                                      <p:tavLst>
                                        <p:tav tm="0">
                                          <p:val>
                                            <p:strVal val="ppt_w"/>
                                          </p:val>
                                        </p:tav>
                                        <p:tav tm="100000">
                                          <p:val>
                                            <p:strVal val="4*ppt_w"/>
                                          </p:val>
                                        </p:tav>
                                      </p:tavLst>
                                    </p:anim>
                                    <p:anim calcmode="lin" valueType="num">
                                      <p:cBhvr>
                                        <p:cTn id="135" dur="3500"/>
                                        <p:tgtEl>
                                          <p:spTgt spid="16"/>
                                        </p:tgtEl>
                                        <p:attrNameLst>
                                          <p:attrName>ppt_h</p:attrName>
                                        </p:attrNameLst>
                                      </p:cBhvr>
                                      <p:tavLst>
                                        <p:tav tm="0">
                                          <p:val>
                                            <p:strVal val="ppt_h"/>
                                          </p:val>
                                        </p:tav>
                                        <p:tav tm="100000">
                                          <p:val>
                                            <p:strVal val="4*ppt_h"/>
                                          </p:val>
                                        </p:tav>
                                      </p:tavLst>
                                    </p:anim>
                                    <p:set>
                                      <p:cBhvr>
                                        <p:cTn id="136" dur="1" fill="hold">
                                          <p:stCondLst>
                                            <p:cond delay="3499"/>
                                          </p:stCondLst>
                                        </p:cTn>
                                        <p:tgtEl>
                                          <p:spTgt spid="16"/>
                                        </p:tgtEl>
                                        <p:attrNameLst>
                                          <p:attrName>style.visibility</p:attrName>
                                        </p:attrNameLst>
                                      </p:cBhvr>
                                      <p:to>
                                        <p:strVal val="hidden"/>
                                      </p:to>
                                    </p:set>
                                  </p:childTnLst>
                                </p:cTn>
                              </p:par>
                              <p:par>
                                <p:cTn id="137" presetID="23" presetClass="entr" presetSubtype="272" fill="hold" nodeType="withEffect">
                                  <p:stCondLst>
                                    <p:cond delay="0"/>
                                  </p:stCondLst>
                                  <p:childTnLst>
                                    <p:set>
                                      <p:cBhvr>
                                        <p:cTn id="138" dur="1" fill="hold">
                                          <p:stCondLst>
                                            <p:cond delay="0"/>
                                          </p:stCondLst>
                                        </p:cTn>
                                        <p:tgtEl>
                                          <p:spTgt spid="22"/>
                                        </p:tgtEl>
                                        <p:attrNameLst>
                                          <p:attrName>style.visibility</p:attrName>
                                        </p:attrNameLst>
                                      </p:cBhvr>
                                      <p:to>
                                        <p:strVal val="visible"/>
                                      </p:to>
                                    </p:set>
                                    <p:anim calcmode="lin" valueType="num">
                                      <p:cBhvr>
                                        <p:cTn id="139" dur="3000" fill="hold"/>
                                        <p:tgtEl>
                                          <p:spTgt spid="22"/>
                                        </p:tgtEl>
                                        <p:attrNameLst>
                                          <p:attrName>ppt_w</p:attrName>
                                        </p:attrNameLst>
                                      </p:cBhvr>
                                      <p:tavLst>
                                        <p:tav tm="0">
                                          <p:val>
                                            <p:strVal val="2/3*#ppt_w"/>
                                          </p:val>
                                        </p:tav>
                                        <p:tav tm="100000">
                                          <p:val>
                                            <p:strVal val="#ppt_w"/>
                                          </p:val>
                                        </p:tav>
                                      </p:tavLst>
                                    </p:anim>
                                    <p:anim calcmode="lin" valueType="num">
                                      <p:cBhvr>
                                        <p:cTn id="140" dur="3000" fill="hold"/>
                                        <p:tgtEl>
                                          <p:spTgt spid="22"/>
                                        </p:tgtEl>
                                        <p:attrNameLst>
                                          <p:attrName>ppt_h</p:attrName>
                                        </p:attrNameLst>
                                      </p:cBhvr>
                                      <p:tavLst>
                                        <p:tav tm="0">
                                          <p:val>
                                            <p:strVal val="2/3*#ppt_h"/>
                                          </p:val>
                                        </p:tav>
                                        <p:tav tm="100000">
                                          <p:val>
                                            <p:strVal val="#ppt_h"/>
                                          </p:val>
                                        </p:tav>
                                      </p:tavLst>
                                    </p:anim>
                                  </p:childTnLst>
                                </p:cTn>
                              </p:par>
                              <p:par>
                                <p:cTn id="141" presetID="16" presetClass="entr" presetSubtype="42" fill="hold" nodeType="withEffect">
                                  <p:stCondLst>
                                    <p:cond delay="0"/>
                                  </p:stCondLst>
                                  <p:childTnLst>
                                    <p:set>
                                      <p:cBhvr>
                                        <p:cTn id="142" dur="1" fill="hold">
                                          <p:stCondLst>
                                            <p:cond delay="0"/>
                                          </p:stCondLst>
                                        </p:cTn>
                                        <p:tgtEl>
                                          <p:spTgt spid="22"/>
                                        </p:tgtEl>
                                        <p:attrNameLst>
                                          <p:attrName>style.visibility</p:attrName>
                                        </p:attrNameLst>
                                      </p:cBhvr>
                                      <p:to>
                                        <p:strVal val="visible"/>
                                      </p:to>
                                    </p:set>
                                    <p:animEffect transition="in" filter="barn(outHorizontal)">
                                      <p:cBhvr>
                                        <p:cTn id="143" dur="3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92 Grupo"/>
          <p:cNvGrpSpPr/>
          <p:nvPr/>
        </p:nvGrpSpPr>
        <p:grpSpPr>
          <a:xfrm>
            <a:off x="0" y="35198"/>
            <a:ext cx="9144000" cy="5143500"/>
            <a:chOff x="0" y="0"/>
            <a:chExt cx="9144000" cy="5143500"/>
          </a:xfrm>
        </p:grpSpPr>
        <p:sp>
          <p:nvSpPr>
            <p:cNvPr id="99" name="98 Rectángulo"/>
            <p:cNvSpPr/>
            <p:nvPr/>
          </p:nvSpPr>
          <p:spPr>
            <a:xfrm>
              <a:off x="4572000" y="257175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flipH="1">
              <a:off x="4572000" y="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flipH="1">
              <a:off x="0" y="257175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0800000">
              <a:off x="0" y="0"/>
              <a:ext cx="4572000" cy="2571750"/>
            </a:xfrm>
            <a:prstGeom prst="rect">
              <a:avLst/>
            </a:prstGeom>
            <a:gradFill flip="none" rotWithShape="1">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2" name="91 Imagen" descr="Diapositiva8"/>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18912" y="0"/>
            <a:ext cx="9252520" cy="5143500"/>
          </a:xfrm>
          <a:prstGeom prst="rect">
            <a:avLst/>
          </a:prstGeom>
          <a:noFill/>
          <a:ln>
            <a:noFill/>
          </a:ln>
          <a:effectLst/>
          <a:scene3d>
            <a:camera prst="orthographicFront"/>
            <a:lightRig rig="chilly" dir="t"/>
          </a:scene3d>
        </p:spPr>
      </p:pic>
      <p:sp>
        <p:nvSpPr>
          <p:cNvPr id="2" name="1 Paralelogramo"/>
          <p:cNvSpPr/>
          <p:nvPr/>
        </p:nvSpPr>
        <p:spPr>
          <a:xfrm rot="16200000" flipV="1">
            <a:off x="413119" y="38458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16200000" flipV="1">
            <a:off x="905783" y="38458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16200000" flipV="1">
            <a:off x="1385780" y="38458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V="1">
            <a:off x="1878498" y="38458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V="1">
            <a:off x="2371216" y="38458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V="1">
            <a:off x="2874227" y="3839521"/>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V="1">
            <a:off x="3346012" y="3825385"/>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3" y="30359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6" y="30359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3" y="30359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2" y="30359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0" y="303599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0" y="3029621"/>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5" y="3015485"/>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413379" y="22266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906043" y="22266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V="1">
            <a:off x="1386040" y="22266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V="1">
            <a:off x="1878758" y="22266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V="1">
            <a:off x="2371476" y="22266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V="1">
            <a:off x="2874487" y="2220261"/>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V="1">
            <a:off x="3346272" y="2206125"/>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3" y="14167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6" y="14167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3" y="14167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2" y="14167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0" y="1416733"/>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0" y="1410361"/>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5" y="1396224"/>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425514" y="60737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918177" y="60737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V="1">
            <a:off x="1398175" y="60737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V="1">
            <a:off x="1890893" y="60737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V="1">
            <a:off x="2383611" y="60737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V="1">
            <a:off x="2886622" y="601000"/>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V="1">
            <a:off x="3358407" y="586864"/>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8" y="-202528"/>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1" y="-202528"/>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8" y="-202528"/>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7" y="-202528"/>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5" y="-202528"/>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5" y="-208900"/>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0" y="-223036"/>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5400000" flipH="1" flipV="1">
            <a:off x="7903810" y="38358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5400000" flipH="1" flipV="1">
            <a:off x="7411147" y="38358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5400000" flipH="1" flipV="1">
            <a:off x="6931150" y="38358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5400000" flipH="1" flipV="1">
            <a:off x="6438431" y="38358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5400000" flipH="1" flipV="1">
            <a:off x="5945713" y="38358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5400000" flipH="1" flipV="1">
            <a:off x="5442703" y="3829438"/>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5400000" flipH="1" flipV="1">
            <a:off x="4970918" y="381530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7" y="30259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3" y="30259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6" y="30259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8" y="30259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0" y="302591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299" y="3019538"/>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4" y="300540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5400000" flipH="1" flipV="1">
            <a:off x="7903550" y="22165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5400000" flipH="1" flipV="1">
            <a:off x="7410887" y="22165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5400000" flipH="1" flipV="1">
            <a:off x="6930890" y="22165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5400000" flipH="1" flipV="1">
            <a:off x="6438171" y="22165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5400000" flipH="1" flipV="1">
            <a:off x="5945453" y="22165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5400000" flipH="1" flipV="1">
            <a:off x="5442443" y="2210178"/>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5400000" flipH="1" flipV="1">
            <a:off x="4970658" y="2196042"/>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7" y="14066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3" y="14066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6" y="14066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8" y="14066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0" y="1406650"/>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39" y="1400278"/>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4" y="138614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5400000" flipH="1" flipV="1">
            <a:off x="7891415" y="59728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5400000" flipH="1" flipV="1">
            <a:off x="7398752" y="59728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5400000" flipH="1" flipV="1">
            <a:off x="6918755" y="59728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5400000" flipH="1" flipV="1">
            <a:off x="6426036" y="59728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5400000" flipH="1" flipV="1">
            <a:off x="5933318" y="59728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5400000" flipH="1" flipV="1">
            <a:off x="5430308" y="590917"/>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5400000" flipH="1" flipV="1">
            <a:off x="4958523" y="57678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2" y="-21261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8" y="-21261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1" y="-21261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3" y="-21261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5" y="-212611"/>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4" y="-218983"/>
            <a:ext cx="802952" cy="1557505"/>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19" y="-233119"/>
            <a:ext cx="802952" cy="1545301"/>
          </a:xfrm>
          <a:prstGeom prst="parallelogram">
            <a:avLst>
              <a:gd name="adj" fmla="val 88032"/>
            </a:avLst>
          </a:prstGeom>
          <a:gradFill>
            <a:gsLst>
              <a:gs pos="35000">
                <a:srgbClr val="FFC000"/>
              </a:gs>
              <a:gs pos="16000">
                <a:srgbClr val="66FF33"/>
              </a:gs>
              <a:gs pos="73000">
                <a:srgbClr val="FF0000"/>
              </a:gs>
              <a:gs pos="90000">
                <a:srgbClr val="66FF33"/>
              </a:gs>
              <a:gs pos="54000">
                <a:srgbClr val="00CC00"/>
              </a:gs>
            </a:gsLst>
            <a:lin ang="0" scaled="1"/>
          </a:gradFill>
          <a:ln>
            <a:noFill/>
          </a:ln>
          <a:effectLst>
            <a:outerShdw blurRad="508000" dist="482600" dir="5400000" sx="88000" sy="88000" algn="ctr" rotWithShape="0">
              <a:srgbClr val="99FF33"/>
            </a:outerShdw>
          </a:effectLst>
          <a:scene3d>
            <a:camera prst="obliqueBottomLeft"/>
            <a:lightRig rig="chilly" dir="t"/>
          </a:scene3d>
          <a:sp3d prstMaterial="flat">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Rectángulo"/>
          <p:cNvSpPr/>
          <p:nvPr/>
        </p:nvSpPr>
        <p:spPr>
          <a:xfrm>
            <a:off x="-180528" y="-57835"/>
            <a:ext cx="9324528" cy="5365889"/>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47911921"/>
      </p:ext>
    </p:extLst>
  </p:cSld>
  <p:clrMapOvr>
    <a:masterClrMapping/>
  </p:clrMapOvr>
  <mc:AlternateContent xmlns:mc="http://schemas.openxmlformats.org/markup-compatibility/2006" xmlns:p14="http://schemas.microsoft.com/office/powerpoint/2010/main">
    <mc:Choice Requires="p14">
      <p:transition spd="slow" p14:dur="2000" advTm="14000"/>
    </mc:Choice>
    <mc:Fallback xmlns="">
      <p:transition spd="slow" advTm="14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4"/>
                                        </p:tgtEl>
                                        <p:attrNameLst>
                                          <p:attrName>style.opacity</p:attrName>
                                        </p:attrNameLst>
                                      </p:cBhvr>
                                      <p:to>
                                        <p:strVal val="0"/>
                                      </p:to>
                                    </p:set>
                                    <p:animEffect filter="image" prLst="opacity: 0">
                                      <p:cBhvr rctx="IE">
                                        <p:cTn id="7" dur="indefinite"/>
                                        <p:tgtEl>
                                          <p:spTgt spid="94"/>
                                        </p:tgtEl>
                                      </p:cBhvr>
                                    </p:animEffect>
                                  </p:childTnLst>
                                </p:cTn>
                              </p:par>
                              <p:par>
                                <p:cTn id="8" presetID="2" presetClass="entr" presetSubtype="8"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 calcmode="lin" valueType="num">
                                      <p:cBhvr additive="base">
                                        <p:cTn id="10" dur="4000" fill="hold"/>
                                        <p:tgtEl>
                                          <p:spTgt spid="37"/>
                                        </p:tgtEl>
                                        <p:attrNameLst>
                                          <p:attrName>ppt_x</p:attrName>
                                        </p:attrNameLst>
                                      </p:cBhvr>
                                      <p:tavLst>
                                        <p:tav tm="0">
                                          <p:val>
                                            <p:strVal val="0-#ppt_w/2"/>
                                          </p:val>
                                        </p:tav>
                                        <p:tav tm="100000">
                                          <p:val>
                                            <p:strVal val="#ppt_x"/>
                                          </p:val>
                                        </p:tav>
                                      </p:tavLst>
                                    </p:anim>
                                    <p:anim calcmode="lin" valueType="num">
                                      <p:cBhvr additive="base">
                                        <p:cTn id="11" dur="4000" fill="hold"/>
                                        <p:tgtEl>
                                          <p:spTgt spid="37"/>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37"/>
                                        </p:tgtEl>
                                        <p:attrNameLst>
                                          <p:attrName>style.visibility</p:attrName>
                                        </p:attrNameLst>
                                      </p:cBhvr>
                                      <p:to>
                                        <p:strVal val="visible"/>
                                      </p:to>
                                    </p:set>
                                    <p:anim calcmode="lin" valueType="num">
                                      <p:cBhvr>
                                        <p:cTn id="14" dur="4000" fill="hold"/>
                                        <p:tgtEl>
                                          <p:spTgt spid="37"/>
                                        </p:tgtEl>
                                        <p:attrNameLst>
                                          <p:attrName>ppt_w</p:attrName>
                                        </p:attrNameLst>
                                      </p:cBhvr>
                                      <p:tavLst>
                                        <p:tav tm="0" fmla="#ppt_w*sin(2.5*pi*$)">
                                          <p:val>
                                            <p:fltVal val="0"/>
                                          </p:val>
                                        </p:tav>
                                        <p:tav tm="100000">
                                          <p:val>
                                            <p:fltVal val="1"/>
                                          </p:val>
                                        </p:tav>
                                      </p:tavLst>
                                    </p:anim>
                                    <p:anim calcmode="lin" valueType="num">
                                      <p:cBhvr>
                                        <p:cTn id="15" dur="4000" fill="hold"/>
                                        <p:tgtEl>
                                          <p:spTgt spid="37"/>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37"/>
                                        </p:tgtEl>
                                        <p:attrNameLst>
                                          <p:attrName>ppt_x</p:attrName>
                                        </p:attrNameLst>
                                      </p:cBhvr>
                                      <p:tavLst>
                                        <p:tav tm="0">
                                          <p:val>
                                            <p:strVal val="ppt_x"/>
                                          </p:val>
                                        </p:tav>
                                        <p:tav tm="100000">
                                          <p:val>
                                            <p:strVal val="1+ppt_w/2"/>
                                          </p:val>
                                        </p:tav>
                                      </p:tavLst>
                                    </p:anim>
                                    <p:anim calcmode="lin" valueType="num">
                                      <p:cBhvr additive="base">
                                        <p:cTn id="18" dur="4500"/>
                                        <p:tgtEl>
                                          <p:spTgt spid="37"/>
                                        </p:tgtEl>
                                        <p:attrNameLst>
                                          <p:attrName>ppt_y</p:attrName>
                                        </p:attrNameLst>
                                      </p:cBhvr>
                                      <p:tavLst>
                                        <p:tav tm="0">
                                          <p:val>
                                            <p:strVal val="ppt_y"/>
                                          </p:val>
                                        </p:tav>
                                        <p:tav tm="100000">
                                          <p:val>
                                            <p:strVal val="ppt_y"/>
                                          </p:val>
                                        </p:tav>
                                      </p:tavLst>
                                    </p:anim>
                                    <p:set>
                                      <p:cBhvr>
                                        <p:cTn id="19" dur="1" fill="hold">
                                          <p:stCondLst>
                                            <p:cond delay="4499"/>
                                          </p:stCondLst>
                                        </p:cTn>
                                        <p:tgtEl>
                                          <p:spTgt spid="37"/>
                                        </p:tgtEl>
                                        <p:attrNameLst>
                                          <p:attrName>style.visibility</p:attrName>
                                        </p:attrNameLst>
                                      </p:cBhvr>
                                      <p:to>
                                        <p:strVal val="hidden"/>
                                      </p:to>
                                    </p:set>
                                  </p:childTnLst>
                                </p:cTn>
                              </p:par>
                              <p:par>
                                <p:cTn id="20" presetID="3" presetClass="exit" presetSubtype="5" fill="hold" grpId="3" nodeType="withEffect">
                                  <p:stCondLst>
                                    <p:cond delay="0"/>
                                  </p:stCondLst>
                                  <p:childTnLst>
                                    <p:animEffect transition="out" filter="blinds(vertical)">
                                      <p:cBhvr>
                                        <p:cTn id="21" dur="5500"/>
                                        <p:tgtEl>
                                          <p:spTgt spid="37"/>
                                        </p:tgtEl>
                                      </p:cBhvr>
                                    </p:animEffect>
                                    <p:set>
                                      <p:cBhvr>
                                        <p:cTn id="22" dur="1" fill="hold">
                                          <p:stCondLst>
                                            <p:cond delay="5499"/>
                                          </p:stCondLst>
                                        </p:cTn>
                                        <p:tgtEl>
                                          <p:spTgt spid="37"/>
                                        </p:tgtEl>
                                        <p:attrNameLst>
                                          <p:attrName>style.visibility</p:attrName>
                                        </p:attrNameLst>
                                      </p:cBhvr>
                                      <p:to>
                                        <p:strVal val="hidden"/>
                                      </p:to>
                                    </p:set>
                                  </p:childTnLst>
                                </p:cTn>
                              </p:par>
                              <p:par>
                                <p:cTn id="23" presetID="2" presetClass="entr" presetSubtype="8"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anim calcmode="lin" valueType="num">
                                      <p:cBhvr additive="base">
                                        <p:cTn id="25" dur="4000" fill="hold"/>
                                        <p:tgtEl>
                                          <p:spTgt spid="38"/>
                                        </p:tgtEl>
                                        <p:attrNameLst>
                                          <p:attrName>ppt_x</p:attrName>
                                        </p:attrNameLst>
                                      </p:cBhvr>
                                      <p:tavLst>
                                        <p:tav tm="0">
                                          <p:val>
                                            <p:strVal val="0-#ppt_w/2"/>
                                          </p:val>
                                        </p:tav>
                                        <p:tav tm="100000">
                                          <p:val>
                                            <p:strVal val="#ppt_x"/>
                                          </p:val>
                                        </p:tav>
                                      </p:tavLst>
                                    </p:anim>
                                    <p:anim calcmode="lin" valueType="num">
                                      <p:cBhvr additive="base">
                                        <p:cTn id="26" dur="4000" fill="hold"/>
                                        <p:tgtEl>
                                          <p:spTgt spid="38"/>
                                        </p:tgtEl>
                                        <p:attrNameLst>
                                          <p:attrName>ppt_y</p:attrName>
                                        </p:attrNameLst>
                                      </p:cBhvr>
                                      <p:tavLst>
                                        <p:tav tm="0">
                                          <p:val>
                                            <p:strVal val="#ppt_y"/>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38"/>
                                        </p:tgtEl>
                                        <p:attrNameLst>
                                          <p:attrName>style.visibility</p:attrName>
                                        </p:attrNameLst>
                                      </p:cBhvr>
                                      <p:to>
                                        <p:strVal val="visible"/>
                                      </p:to>
                                    </p:set>
                                    <p:anim calcmode="lin" valueType="num">
                                      <p:cBhvr>
                                        <p:cTn id="29" dur="4000" fill="hold"/>
                                        <p:tgtEl>
                                          <p:spTgt spid="38"/>
                                        </p:tgtEl>
                                        <p:attrNameLst>
                                          <p:attrName>ppt_w</p:attrName>
                                        </p:attrNameLst>
                                      </p:cBhvr>
                                      <p:tavLst>
                                        <p:tav tm="0" fmla="#ppt_w*sin(2.5*pi*$)">
                                          <p:val>
                                            <p:fltVal val="0"/>
                                          </p:val>
                                        </p:tav>
                                        <p:tav tm="100000">
                                          <p:val>
                                            <p:fltVal val="1"/>
                                          </p:val>
                                        </p:tav>
                                      </p:tavLst>
                                    </p:anim>
                                    <p:anim calcmode="lin" valueType="num">
                                      <p:cBhvr>
                                        <p:cTn id="30" dur="4000" fill="hold"/>
                                        <p:tgtEl>
                                          <p:spTgt spid="38"/>
                                        </p:tgtEl>
                                        <p:attrNameLst>
                                          <p:attrName>ppt_h</p:attrName>
                                        </p:attrNameLst>
                                      </p:cBhvr>
                                      <p:tavLst>
                                        <p:tav tm="0">
                                          <p:val>
                                            <p:strVal val="#ppt_h"/>
                                          </p:val>
                                        </p:tav>
                                        <p:tav tm="100000">
                                          <p:val>
                                            <p:strVal val="#ppt_h"/>
                                          </p:val>
                                        </p:tav>
                                      </p:tavLst>
                                    </p:anim>
                                  </p:childTnLst>
                                </p:cTn>
                              </p:par>
                              <p:par>
                                <p:cTn id="31" presetID="2" presetClass="exit" presetSubtype="2" fill="hold" grpId="2" nodeType="withEffect">
                                  <p:stCondLst>
                                    <p:cond delay="0"/>
                                  </p:stCondLst>
                                  <p:childTnLst>
                                    <p:anim calcmode="lin" valueType="num">
                                      <p:cBhvr additive="base">
                                        <p:cTn id="32" dur="4500"/>
                                        <p:tgtEl>
                                          <p:spTgt spid="38"/>
                                        </p:tgtEl>
                                        <p:attrNameLst>
                                          <p:attrName>ppt_x</p:attrName>
                                        </p:attrNameLst>
                                      </p:cBhvr>
                                      <p:tavLst>
                                        <p:tav tm="0">
                                          <p:val>
                                            <p:strVal val="ppt_x"/>
                                          </p:val>
                                        </p:tav>
                                        <p:tav tm="100000">
                                          <p:val>
                                            <p:strVal val="1+ppt_w/2"/>
                                          </p:val>
                                        </p:tav>
                                      </p:tavLst>
                                    </p:anim>
                                    <p:anim calcmode="lin" valueType="num">
                                      <p:cBhvr additive="base">
                                        <p:cTn id="33" dur="4500"/>
                                        <p:tgtEl>
                                          <p:spTgt spid="38"/>
                                        </p:tgtEl>
                                        <p:attrNameLst>
                                          <p:attrName>ppt_y</p:attrName>
                                        </p:attrNameLst>
                                      </p:cBhvr>
                                      <p:tavLst>
                                        <p:tav tm="0">
                                          <p:val>
                                            <p:strVal val="ppt_y"/>
                                          </p:val>
                                        </p:tav>
                                        <p:tav tm="100000">
                                          <p:val>
                                            <p:strVal val="ppt_y"/>
                                          </p:val>
                                        </p:tav>
                                      </p:tavLst>
                                    </p:anim>
                                    <p:set>
                                      <p:cBhvr>
                                        <p:cTn id="34" dur="1" fill="hold">
                                          <p:stCondLst>
                                            <p:cond delay="4499"/>
                                          </p:stCondLst>
                                        </p:cTn>
                                        <p:tgtEl>
                                          <p:spTgt spid="38"/>
                                        </p:tgtEl>
                                        <p:attrNameLst>
                                          <p:attrName>style.visibility</p:attrName>
                                        </p:attrNameLst>
                                      </p:cBhvr>
                                      <p:to>
                                        <p:strVal val="hidden"/>
                                      </p:to>
                                    </p:set>
                                  </p:childTnLst>
                                </p:cTn>
                              </p:par>
                              <p:par>
                                <p:cTn id="35" presetID="3" presetClass="exit" presetSubtype="5" fill="hold" grpId="3" nodeType="withEffect">
                                  <p:stCondLst>
                                    <p:cond delay="0"/>
                                  </p:stCondLst>
                                  <p:childTnLst>
                                    <p:animEffect transition="out" filter="blinds(vertical)">
                                      <p:cBhvr>
                                        <p:cTn id="36" dur="5500"/>
                                        <p:tgtEl>
                                          <p:spTgt spid="38"/>
                                        </p:tgtEl>
                                      </p:cBhvr>
                                    </p:animEffect>
                                    <p:set>
                                      <p:cBhvr>
                                        <p:cTn id="37" dur="1" fill="hold">
                                          <p:stCondLst>
                                            <p:cond delay="5499"/>
                                          </p:stCondLst>
                                        </p:cTn>
                                        <p:tgtEl>
                                          <p:spTgt spid="38"/>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39"/>
                                        </p:tgtEl>
                                        <p:attrNameLst>
                                          <p:attrName>style.visibility</p:attrName>
                                        </p:attrNameLst>
                                      </p:cBhvr>
                                      <p:to>
                                        <p:strVal val="visible"/>
                                      </p:to>
                                    </p:set>
                                    <p:anim calcmode="lin" valueType="num">
                                      <p:cBhvr additive="base">
                                        <p:cTn id="40" dur="4000" fill="hold"/>
                                        <p:tgtEl>
                                          <p:spTgt spid="39"/>
                                        </p:tgtEl>
                                        <p:attrNameLst>
                                          <p:attrName>ppt_x</p:attrName>
                                        </p:attrNameLst>
                                      </p:cBhvr>
                                      <p:tavLst>
                                        <p:tav tm="0">
                                          <p:val>
                                            <p:strVal val="0-#ppt_w/2"/>
                                          </p:val>
                                        </p:tav>
                                        <p:tav tm="100000">
                                          <p:val>
                                            <p:strVal val="#ppt_x"/>
                                          </p:val>
                                        </p:tav>
                                      </p:tavLst>
                                    </p:anim>
                                    <p:anim calcmode="lin" valueType="num">
                                      <p:cBhvr additive="base">
                                        <p:cTn id="41" dur="4000" fill="hold"/>
                                        <p:tgtEl>
                                          <p:spTgt spid="39"/>
                                        </p:tgtEl>
                                        <p:attrNameLst>
                                          <p:attrName>ppt_y</p:attrName>
                                        </p:attrNameLst>
                                      </p:cBhvr>
                                      <p:tavLst>
                                        <p:tav tm="0">
                                          <p:val>
                                            <p:strVal val="#ppt_y"/>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39"/>
                                        </p:tgtEl>
                                        <p:attrNameLst>
                                          <p:attrName>style.visibility</p:attrName>
                                        </p:attrNameLst>
                                      </p:cBhvr>
                                      <p:to>
                                        <p:strVal val="visible"/>
                                      </p:to>
                                    </p:set>
                                    <p:anim calcmode="lin" valueType="num">
                                      <p:cBhvr>
                                        <p:cTn id="44" dur="4000" fill="hold"/>
                                        <p:tgtEl>
                                          <p:spTgt spid="39"/>
                                        </p:tgtEl>
                                        <p:attrNameLst>
                                          <p:attrName>ppt_w</p:attrName>
                                        </p:attrNameLst>
                                      </p:cBhvr>
                                      <p:tavLst>
                                        <p:tav tm="0" fmla="#ppt_w*sin(2.5*pi*$)">
                                          <p:val>
                                            <p:fltVal val="0"/>
                                          </p:val>
                                        </p:tav>
                                        <p:tav tm="100000">
                                          <p:val>
                                            <p:fltVal val="1"/>
                                          </p:val>
                                        </p:tav>
                                      </p:tavLst>
                                    </p:anim>
                                    <p:anim calcmode="lin" valueType="num">
                                      <p:cBhvr>
                                        <p:cTn id="45" dur="4000" fill="hold"/>
                                        <p:tgtEl>
                                          <p:spTgt spid="39"/>
                                        </p:tgtEl>
                                        <p:attrNameLst>
                                          <p:attrName>ppt_h</p:attrName>
                                        </p:attrNameLst>
                                      </p:cBhvr>
                                      <p:tavLst>
                                        <p:tav tm="0">
                                          <p:val>
                                            <p:strVal val="#ppt_h"/>
                                          </p:val>
                                        </p:tav>
                                        <p:tav tm="100000">
                                          <p:val>
                                            <p:strVal val="#ppt_h"/>
                                          </p:val>
                                        </p:tav>
                                      </p:tavLst>
                                    </p:anim>
                                  </p:childTnLst>
                                </p:cTn>
                              </p:par>
                              <p:par>
                                <p:cTn id="46" presetID="2" presetClass="exit" presetSubtype="2" fill="hold" grpId="2" nodeType="withEffect">
                                  <p:stCondLst>
                                    <p:cond delay="0"/>
                                  </p:stCondLst>
                                  <p:childTnLst>
                                    <p:anim calcmode="lin" valueType="num">
                                      <p:cBhvr additive="base">
                                        <p:cTn id="47" dur="4500"/>
                                        <p:tgtEl>
                                          <p:spTgt spid="39"/>
                                        </p:tgtEl>
                                        <p:attrNameLst>
                                          <p:attrName>ppt_x</p:attrName>
                                        </p:attrNameLst>
                                      </p:cBhvr>
                                      <p:tavLst>
                                        <p:tav tm="0">
                                          <p:val>
                                            <p:strVal val="ppt_x"/>
                                          </p:val>
                                        </p:tav>
                                        <p:tav tm="100000">
                                          <p:val>
                                            <p:strVal val="1+ppt_w/2"/>
                                          </p:val>
                                        </p:tav>
                                      </p:tavLst>
                                    </p:anim>
                                    <p:anim calcmode="lin" valueType="num">
                                      <p:cBhvr additive="base">
                                        <p:cTn id="48" dur="4500"/>
                                        <p:tgtEl>
                                          <p:spTgt spid="39"/>
                                        </p:tgtEl>
                                        <p:attrNameLst>
                                          <p:attrName>ppt_y</p:attrName>
                                        </p:attrNameLst>
                                      </p:cBhvr>
                                      <p:tavLst>
                                        <p:tav tm="0">
                                          <p:val>
                                            <p:strVal val="ppt_y"/>
                                          </p:val>
                                        </p:tav>
                                        <p:tav tm="100000">
                                          <p:val>
                                            <p:strVal val="ppt_y"/>
                                          </p:val>
                                        </p:tav>
                                      </p:tavLst>
                                    </p:anim>
                                    <p:set>
                                      <p:cBhvr>
                                        <p:cTn id="49" dur="1" fill="hold">
                                          <p:stCondLst>
                                            <p:cond delay="4499"/>
                                          </p:stCondLst>
                                        </p:cTn>
                                        <p:tgtEl>
                                          <p:spTgt spid="39"/>
                                        </p:tgtEl>
                                        <p:attrNameLst>
                                          <p:attrName>style.visibility</p:attrName>
                                        </p:attrNameLst>
                                      </p:cBhvr>
                                      <p:to>
                                        <p:strVal val="hidden"/>
                                      </p:to>
                                    </p:set>
                                  </p:childTnLst>
                                </p:cTn>
                              </p:par>
                              <p:par>
                                <p:cTn id="50" presetID="3" presetClass="exit" presetSubtype="5" fill="hold" grpId="3" nodeType="withEffect">
                                  <p:stCondLst>
                                    <p:cond delay="0"/>
                                  </p:stCondLst>
                                  <p:childTnLst>
                                    <p:animEffect transition="out" filter="blinds(vertical)">
                                      <p:cBhvr>
                                        <p:cTn id="51" dur="5500"/>
                                        <p:tgtEl>
                                          <p:spTgt spid="39"/>
                                        </p:tgtEl>
                                      </p:cBhvr>
                                    </p:animEffect>
                                    <p:set>
                                      <p:cBhvr>
                                        <p:cTn id="52" dur="1" fill="hold">
                                          <p:stCondLst>
                                            <p:cond delay="5499"/>
                                          </p:stCondLst>
                                        </p:cTn>
                                        <p:tgtEl>
                                          <p:spTgt spid="39"/>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 calcmode="lin" valueType="num">
                                      <p:cBhvr additive="base">
                                        <p:cTn id="55" dur="4000" fill="hold"/>
                                        <p:tgtEl>
                                          <p:spTgt spid="42"/>
                                        </p:tgtEl>
                                        <p:attrNameLst>
                                          <p:attrName>ppt_x</p:attrName>
                                        </p:attrNameLst>
                                      </p:cBhvr>
                                      <p:tavLst>
                                        <p:tav tm="0">
                                          <p:val>
                                            <p:strVal val="0-#ppt_w/2"/>
                                          </p:val>
                                        </p:tav>
                                        <p:tav tm="100000">
                                          <p:val>
                                            <p:strVal val="#ppt_x"/>
                                          </p:val>
                                        </p:tav>
                                      </p:tavLst>
                                    </p:anim>
                                    <p:anim calcmode="lin" valueType="num">
                                      <p:cBhvr additive="base">
                                        <p:cTn id="56" dur="4000" fill="hold"/>
                                        <p:tgtEl>
                                          <p:spTgt spid="42"/>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42"/>
                                        </p:tgtEl>
                                        <p:attrNameLst>
                                          <p:attrName>style.visibility</p:attrName>
                                        </p:attrNameLst>
                                      </p:cBhvr>
                                      <p:to>
                                        <p:strVal val="visible"/>
                                      </p:to>
                                    </p:set>
                                    <p:anim calcmode="lin" valueType="num">
                                      <p:cBhvr>
                                        <p:cTn id="59" dur="4000" fill="hold"/>
                                        <p:tgtEl>
                                          <p:spTgt spid="42"/>
                                        </p:tgtEl>
                                        <p:attrNameLst>
                                          <p:attrName>ppt_w</p:attrName>
                                        </p:attrNameLst>
                                      </p:cBhvr>
                                      <p:tavLst>
                                        <p:tav tm="0" fmla="#ppt_w*sin(2.5*pi*$)">
                                          <p:val>
                                            <p:fltVal val="0"/>
                                          </p:val>
                                        </p:tav>
                                        <p:tav tm="100000">
                                          <p:val>
                                            <p:fltVal val="1"/>
                                          </p:val>
                                        </p:tav>
                                      </p:tavLst>
                                    </p:anim>
                                    <p:anim calcmode="lin" valueType="num">
                                      <p:cBhvr>
                                        <p:cTn id="60" dur="4000" fill="hold"/>
                                        <p:tgtEl>
                                          <p:spTgt spid="42"/>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4500"/>
                                        <p:tgtEl>
                                          <p:spTgt spid="42"/>
                                        </p:tgtEl>
                                        <p:attrNameLst>
                                          <p:attrName>ppt_x</p:attrName>
                                        </p:attrNameLst>
                                      </p:cBhvr>
                                      <p:tavLst>
                                        <p:tav tm="0">
                                          <p:val>
                                            <p:strVal val="ppt_x"/>
                                          </p:val>
                                        </p:tav>
                                        <p:tav tm="100000">
                                          <p:val>
                                            <p:strVal val="1+ppt_w/2"/>
                                          </p:val>
                                        </p:tav>
                                      </p:tavLst>
                                    </p:anim>
                                    <p:anim calcmode="lin" valueType="num">
                                      <p:cBhvr additive="base">
                                        <p:cTn id="63" dur="4500"/>
                                        <p:tgtEl>
                                          <p:spTgt spid="42"/>
                                        </p:tgtEl>
                                        <p:attrNameLst>
                                          <p:attrName>ppt_y</p:attrName>
                                        </p:attrNameLst>
                                      </p:cBhvr>
                                      <p:tavLst>
                                        <p:tav tm="0">
                                          <p:val>
                                            <p:strVal val="ppt_y"/>
                                          </p:val>
                                        </p:tav>
                                        <p:tav tm="100000">
                                          <p:val>
                                            <p:strVal val="ppt_y"/>
                                          </p:val>
                                        </p:tav>
                                      </p:tavLst>
                                    </p:anim>
                                    <p:set>
                                      <p:cBhvr>
                                        <p:cTn id="64" dur="1" fill="hold">
                                          <p:stCondLst>
                                            <p:cond delay="4499"/>
                                          </p:stCondLst>
                                        </p:cTn>
                                        <p:tgtEl>
                                          <p:spTgt spid="42"/>
                                        </p:tgtEl>
                                        <p:attrNameLst>
                                          <p:attrName>style.visibility</p:attrName>
                                        </p:attrNameLst>
                                      </p:cBhvr>
                                      <p:to>
                                        <p:strVal val="hidden"/>
                                      </p:to>
                                    </p:set>
                                  </p:childTnLst>
                                </p:cTn>
                              </p:par>
                              <p:par>
                                <p:cTn id="65" presetID="3" presetClass="exit" presetSubtype="5" fill="hold" grpId="3" nodeType="withEffect">
                                  <p:stCondLst>
                                    <p:cond delay="0"/>
                                  </p:stCondLst>
                                  <p:childTnLst>
                                    <p:animEffect transition="out" filter="blinds(vertical)">
                                      <p:cBhvr>
                                        <p:cTn id="66" dur="5500"/>
                                        <p:tgtEl>
                                          <p:spTgt spid="42"/>
                                        </p:tgtEl>
                                      </p:cBhvr>
                                    </p:animEffect>
                                    <p:set>
                                      <p:cBhvr>
                                        <p:cTn id="67" dur="1" fill="hold">
                                          <p:stCondLst>
                                            <p:cond delay="5499"/>
                                          </p:stCondLst>
                                        </p:cTn>
                                        <p:tgtEl>
                                          <p:spTgt spid="42"/>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 calcmode="lin" valueType="num">
                                      <p:cBhvr additive="base">
                                        <p:cTn id="70" dur="4000" fill="hold"/>
                                        <p:tgtEl>
                                          <p:spTgt spid="40"/>
                                        </p:tgtEl>
                                        <p:attrNameLst>
                                          <p:attrName>ppt_x</p:attrName>
                                        </p:attrNameLst>
                                      </p:cBhvr>
                                      <p:tavLst>
                                        <p:tav tm="0">
                                          <p:val>
                                            <p:strVal val="0-#ppt_w/2"/>
                                          </p:val>
                                        </p:tav>
                                        <p:tav tm="100000">
                                          <p:val>
                                            <p:strVal val="#ppt_x"/>
                                          </p:val>
                                        </p:tav>
                                      </p:tavLst>
                                    </p:anim>
                                    <p:anim calcmode="lin" valueType="num">
                                      <p:cBhvr additive="base">
                                        <p:cTn id="71" dur="4000" fill="hold"/>
                                        <p:tgtEl>
                                          <p:spTgt spid="40"/>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40"/>
                                        </p:tgtEl>
                                        <p:attrNameLst>
                                          <p:attrName>style.visibility</p:attrName>
                                        </p:attrNameLst>
                                      </p:cBhvr>
                                      <p:to>
                                        <p:strVal val="visible"/>
                                      </p:to>
                                    </p:set>
                                    <p:anim calcmode="lin" valueType="num">
                                      <p:cBhvr>
                                        <p:cTn id="74" dur="4000" fill="hold"/>
                                        <p:tgtEl>
                                          <p:spTgt spid="40"/>
                                        </p:tgtEl>
                                        <p:attrNameLst>
                                          <p:attrName>ppt_w</p:attrName>
                                        </p:attrNameLst>
                                      </p:cBhvr>
                                      <p:tavLst>
                                        <p:tav tm="0" fmla="#ppt_w*sin(2.5*pi*$)">
                                          <p:val>
                                            <p:fltVal val="0"/>
                                          </p:val>
                                        </p:tav>
                                        <p:tav tm="100000">
                                          <p:val>
                                            <p:fltVal val="1"/>
                                          </p:val>
                                        </p:tav>
                                      </p:tavLst>
                                    </p:anim>
                                    <p:anim calcmode="lin" valueType="num">
                                      <p:cBhvr>
                                        <p:cTn id="75" dur="4000" fill="hold"/>
                                        <p:tgtEl>
                                          <p:spTgt spid="40"/>
                                        </p:tgtEl>
                                        <p:attrNameLst>
                                          <p:attrName>ppt_h</p:attrName>
                                        </p:attrNameLst>
                                      </p:cBhvr>
                                      <p:tavLst>
                                        <p:tav tm="0">
                                          <p:val>
                                            <p:strVal val="#ppt_h"/>
                                          </p:val>
                                        </p:tav>
                                        <p:tav tm="100000">
                                          <p:val>
                                            <p:strVal val="#ppt_h"/>
                                          </p:val>
                                        </p:tav>
                                      </p:tavLst>
                                    </p:anim>
                                  </p:childTnLst>
                                </p:cTn>
                              </p:par>
                              <p:par>
                                <p:cTn id="76" presetID="2" presetClass="exit" presetSubtype="2" fill="hold" grpId="2" nodeType="withEffect">
                                  <p:stCondLst>
                                    <p:cond delay="0"/>
                                  </p:stCondLst>
                                  <p:childTnLst>
                                    <p:anim calcmode="lin" valueType="num">
                                      <p:cBhvr additive="base">
                                        <p:cTn id="77" dur="4500"/>
                                        <p:tgtEl>
                                          <p:spTgt spid="40"/>
                                        </p:tgtEl>
                                        <p:attrNameLst>
                                          <p:attrName>ppt_x</p:attrName>
                                        </p:attrNameLst>
                                      </p:cBhvr>
                                      <p:tavLst>
                                        <p:tav tm="0">
                                          <p:val>
                                            <p:strVal val="ppt_x"/>
                                          </p:val>
                                        </p:tav>
                                        <p:tav tm="100000">
                                          <p:val>
                                            <p:strVal val="1+ppt_w/2"/>
                                          </p:val>
                                        </p:tav>
                                      </p:tavLst>
                                    </p:anim>
                                    <p:anim calcmode="lin" valueType="num">
                                      <p:cBhvr additive="base">
                                        <p:cTn id="78" dur="4500"/>
                                        <p:tgtEl>
                                          <p:spTgt spid="40"/>
                                        </p:tgtEl>
                                        <p:attrNameLst>
                                          <p:attrName>ppt_y</p:attrName>
                                        </p:attrNameLst>
                                      </p:cBhvr>
                                      <p:tavLst>
                                        <p:tav tm="0">
                                          <p:val>
                                            <p:strVal val="ppt_y"/>
                                          </p:val>
                                        </p:tav>
                                        <p:tav tm="100000">
                                          <p:val>
                                            <p:strVal val="ppt_y"/>
                                          </p:val>
                                        </p:tav>
                                      </p:tavLst>
                                    </p:anim>
                                    <p:set>
                                      <p:cBhvr>
                                        <p:cTn id="79" dur="1" fill="hold">
                                          <p:stCondLst>
                                            <p:cond delay="4499"/>
                                          </p:stCondLst>
                                        </p:cTn>
                                        <p:tgtEl>
                                          <p:spTgt spid="40"/>
                                        </p:tgtEl>
                                        <p:attrNameLst>
                                          <p:attrName>style.visibility</p:attrName>
                                        </p:attrNameLst>
                                      </p:cBhvr>
                                      <p:to>
                                        <p:strVal val="hidden"/>
                                      </p:to>
                                    </p:set>
                                  </p:childTnLst>
                                </p:cTn>
                              </p:par>
                              <p:par>
                                <p:cTn id="80" presetID="3" presetClass="exit" presetSubtype="5" fill="hold" grpId="3" nodeType="withEffect">
                                  <p:stCondLst>
                                    <p:cond delay="0"/>
                                  </p:stCondLst>
                                  <p:childTnLst>
                                    <p:animEffect transition="out" filter="blinds(vertical)">
                                      <p:cBhvr>
                                        <p:cTn id="81" dur="5500"/>
                                        <p:tgtEl>
                                          <p:spTgt spid="40"/>
                                        </p:tgtEl>
                                      </p:cBhvr>
                                    </p:animEffect>
                                    <p:set>
                                      <p:cBhvr>
                                        <p:cTn id="82" dur="1" fill="hold">
                                          <p:stCondLst>
                                            <p:cond delay="5499"/>
                                          </p:stCondLst>
                                        </p:cTn>
                                        <p:tgtEl>
                                          <p:spTgt spid="40"/>
                                        </p:tgtEl>
                                        <p:attrNameLst>
                                          <p:attrName>style.visibility</p:attrName>
                                        </p:attrNameLst>
                                      </p:cBhvr>
                                      <p:to>
                                        <p:strVal val="hidden"/>
                                      </p:to>
                                    </p:set>
                                  </p:childTnLst>
                                </p:cTn>
                              </p:par>
                              <p:par>
                                <p:cTn id="83" presetID="2" presetClass="entr" presetSubtype="8" fill="hold" grpId="0" nodeType="withEffect">
                                  <p:stCondLst>
                                    <p:cond delay="0"/>
                                  </p:stCondLst>
                                  <p:childTnLst>
                                    <p:set>
                                      <p:cBhvr>
                                        <p:cTn id="84" dur="1" fill="hold">
                                          <p:stCondLst>
                                            <p:cond delay="0"/>
                                          </p:stCondLst>
                                        </p:cTn>
                                        <p:tgtEl>
                                          <p:spTgt spid="43"/>
                                        </p:tgtEl>
                                        <p:attrNameLst>
                                          <p:attrName>style.visibility</p:attrName>
                                        </p:attrNameLst>
                                      </p:cBhvr>
                                      <p:to>
                                        <p:strVal val="visible"/>
                                      </p:to>
                                    </p:set>
                                    <p:anim calcmode="lin" valueType="num">
                                      <p:cBhvr additive="base">
                                        <p:cTn id="85" dur="4000" fill="hold"/>
                                        <p:tgtEl>
                                          <p:spTgt spid="43"/>
                                        </p:tgtEl>
                                        <p:attrNameLst>
                                          <p:attrName>ppt_x</p:attrName>
                                        </p:attrNameLst>
                                      </p:cBhvr>
                                      <p:tavLst>
                                        <p:tav tm="0">
                                          <p:val>
                                            <p:strVal val="0-#ppt_w/2"/>
                                          </p:val>
                                        </p:tav>
                                        <p:tav tm="100000">
                                          <p:val>
                                            <p:strVal val="#ppt_x"/>
                                          </p:val>
                                        </p:tav>
                                      </p:tavLst>
                                    </p:anim>
                                    <p:anim calcmode="lin" valueType="num">
                                      <p:cBhvr additive="base">
                                        <p:cTn id="86" dur="4000" fill="hold"/>
                                        <p:tgtEl>
                                          <p:spTgt spid="43"/>
                                        </p:tgtEl>
                                        <p:attrNameLst>
                                          <p:attrName>ppt_y</p:attrName>
                                        </p:attrNameLst>
                                      </p:cBhvr>
                                      <p:tavLst>
                                        <p:tav tm="0">
                                          <p:val>
                                            <p:strVal val="#ppt_y"/>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p:cTn id="89" dur="4000" fill="hold"/>
                                        <p:tgtEl>
                                          <p:spTgt spid="43"/>
                                        </p:tgtEl>
                                        <p:attrNameLst>
                                          <p:attrName>ppt_w</p:attrName>
                                        </p:attrNameLst>
                                      </p:cBhvr>
                                      <p:tavLst>
                                        <p:tav tm="0" fmla="#ppt_w*sin(2.5*pi*$)">
                                          <p:val>
                                            <p:fltVal val="0"/>
                                          </p:val>
                                        </p:tav>
                                        <p:tav tm="100000">
                                          <p:val>
                                            <p:fltVal val="1"/>
                                          </p:val>
                                        </p:tav>
                                      </p:tavLst>
                                    </p:anim>
                                    <p:anim calcmode="lin" valueType="num">
                                      <p:cBhvr>
                                        <p:cTn id="90" dur="4000" fill="hold"/>
                                        <p:tgtEl>
                                          <p:spTgt spid="43"/>
                                        </p:tgtEl>
                                        <p:attrNameLst>
                                          <p:attrName>ppt_h</p:attrName>
                                        </p:attrNameLst>
                                      </p:cBhvr>
                                      <p:tavLst>
                                        <p:tav tm="0">
                                          <p:val>
                                            <p:strVal val="#ppt_h"/>
                                          </p:val>
                                        </p:tav>
                                        <p:tav tm="100000">
                                          <p:val>
                                            <p:strVal val="#ppt_h"/>
                                          </p:val>
                                        </p:tav>
                                      </p:tavLst>
                                    </p:anim>
                                  </p:childTnLst>
                                </p:cTn>
                              </p:par>
                              <p:par>
                                <p:cTn id="91" presetID="2" presetClass="exit" presetSubtype="2" fill="hold" grpId="2" nodeType="withEffect">
                                  <p:stCondLst>
                                    <p:cond delay="0"/>
                                  </p:stCondLst>
                                  <p:childTnLst>
                                    <p:anim calcmode="lin" valueType="num">
                                      <p:cBhvr additive="base">
                                        <p:cTn id="92" dur="4500"/>
                                        <p:tgtEl>
                                          <p:spTgt spid="43"/>
                                        </p:tgtEl>
                                        <p:attrNameLst>
                                          <p:attrName>ppt_x</p:attrName>
                                        </p:attrNameLst>
                                      </p:cBhvr>
                                      <p:tavLst>
                                        <p:tav tm="0">
                                          <p:val>
                                            <p:strVal val="ppt_x"/>
                                          </p:val>
                                        </p:tav>
                                        <p:tav tm="100000">
                                          <p:val>
                                            <p:strVal val="1+ppt_w/2"/>
                                          </p:val>
                                        </p:tav>
                                      </p:tavLst>
                                    </p:anim>
                                    <p:anim calcmode="lin" valueType="num">
                                      <p:cBhvr additive="base">
                                        <p:cTn id="93" dur="4500"/>
                                        <p:tgtEl>
                                          <p:spTgt spid="43"/>
                                        </p:tgtEl>
                                        <p:attrNameLst>
                                          <p:attrName>ppt_y</p:attrName>
                                        </p:attrNameLst>
                                      </p:cBhvr>
                                      <p:tavLst>
                                        <p:tav tm="0">
                                          <p:val>
                                            <p:strVal val="ppt_y"/>
                                          </p:val>
                                        </p:tav>
                                        <p:tav tm="100000">
                                          <p:val>
                                            <p:strVal val="ppt_y"/>
                                          </p:val>
                                        </p:tav>
                                      </p:tavLst>
                                    </p:anim>
                                    <p:set>
                                      <p:cBhvr>
                                        <p:cTn id="94" dur="1" fill="hold">
                                          <p:stCondLst>
                                            <p:cond delay="4499"/>
                                          </p:stCondLst>
                                        </p:cTn>
                                        <p:tgtEl>
                                          <p:spTgt spid="43"/>
                                        </p:tgtEl>
                                        <p:attrNameLst>
                                          <p:attrName>style.visibility</p:attrName>
                                        </p:attrNameLst>
                                      </p:cBhvr>
                                      <p:to>
                                        <p:strVal val="hidden"/>
                                      </p:to>
                                    </p:set>
                                  </p:childTnLst>
                                </p:cTn>
                              </p:par>
                              <p:par>
                                <p:cTn id="95" presetID="3" presetClass="exit" presetSubtype="5" fill="hold" grpId="3" nodeType="withEffect">
                                  <p:stCondLst>
                                    <p:cond delay="0"/>
                                  </p:stCondLst>
                                  <p:childTnLst>
                                    <p:animEffect transition="out" filter="blinds(vertical)">
                                      <p:cBhvr>
                                        <p:cTn id="96" dur="5500"/>
                                        <p:tgtEl>
                                          <p:spTgt spid="43"/>
                                        </p:tgtEl>
                                      </p:cBhvr>
                                    </p:animEffect>
                                    <p:set>
                                      <p:cBhvr>
                                        <p:cTn id="97" dur="1" fill="hold">
                                          <p:stCondLst>
                                            <p:cond delay="5499"/>
                                          </p:stCondLst>
                                        </p:cTn>
                                        <p:tgtEl>
                                          <p:spTgt spid="43"/>
                                        </p:tgtEl>
                                        <p:attrNameLst>
                                          <p:attrName>style.visibility</p:attrName>
                                        </p:attrNameLst>
                                      </p:cBhvr>
                                      <p:to>
                                        <p:strVal val="hidden"/>
                                      </p:to>
                                    </p:set>
                                  </p:childTnLst>
                                </p:cTn>
                              </p:par>
                              <p:par>
                                <p:cTn id="98" presetID="2" presetClass="entr" presetSubtype="8" fill="hold" grpId="0" nodeType="withEffect">
                                  <p:stCondLst>
                                    <p:cond delay="0"/>
                                  </p:stCondLst>
                                  <p:childTnLst>
                                    <p:set>
                                      <p:cBhvr>
                                        <p:cTn id="99" dur="1" fill="hold">
                                          <p:stCondLst>
                                            <p:cond delay="0"/>
                                          </p:stCondLst>
                                        </p:cTn>
                                        <p:tgtEl>
                                          <p:spTgt spid="41"/>
                                        </p:tgtEl>
                                        <p:attrNameLst>
                                          <p:attrName>style.visibility</p:attrName>
                                        </p:attrNameLst>
                                      </p:cBhvr>
                                      <p:to>
                                        <p:strVal val="visible"/>
                                      </p:to>
                                    </p:set>
                                    <p:anim calcmode="lin" valueType="num">
                                      <p:cBhvr additive="base">
                                        <p:cTn id="100" dur="4000" fill="hold"/>
                                        <p:tgtEl>
                                          <p:spTgt spid="41"/>
                                        </p:tgtEl>
                                        <p:attrNameLst>
                                          <p:attrName>ppt_x</p:attrName>
                                        </p:attrNameLst>
                                      </p:cBhvr>
                                      <p:tavLst>
                                        <p:tav tm="0">
                                          <p:val>
                                            <p:strVal val="0-#ppt_w/2"/>
                                          </p:val>
                                        </p:tav>
                                        <p:tav tm="100000">
                                          <p:val>
                                            <p:strVal val="#ppt_x"/>
                                          </p:val>
                                        </p:tav>
                                      </p:tavLst>
                                    </p:anim>
                                    <p:anim calcmode="lin" valueType="num">
                                      <p:cBhvr additive="base">
                                        <p:cTn id="101" dur="4000" fill="hold"/>
                                        <p:tgtEl>
                                          <p:spTgt spid="41"/>
                                        </p:tgtEl>
                                        <p:attrNameLst>
                                          <p:attrName>ppt_y</p:attrName>
                                        </p:attrNameLst>
                                      </p:cBhvr>
                                      <p:tavLst>
                                        <p:tav tm="0">
                                          <p:val>
                                            <p:strVal val="#ppt_y"/>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41"/>
                                        </p:tgtEl>
                                        <p:attrNameLst>
                                          <p:attrName>style.visibility</p:attrName>
                                        </p:attrNameLst>
                                      </p:cBhvr>
                                      <p:to>
                                        <p:strVal val="visible"/>
                                      </p:to>
                                    </p:set>
                                    <p:anim calcmode="lin" valueType="num">
                                      <p:cBhvr>
                                        <p:cTn id="104" dur="4000" fill="hold"/>
                                        <p:tgtEl>
                                          <p:spTgt spid="41"/>
                                        </p:tgtEl>
                                        <p:attrNameLst>
                                          <p:attrName>ppt_w</p:attrName>
                                        </p:attrNameLst>
                                      </p:cBhvr>
                                      <p:tavLst>
                                        <p:tav tm="0" fmla="#ppt_w*sin(2.5*pi*$)">
                                          <p:val>
                                            <p:fltVal val="0"/>
                                          </p:val>
                                        </p:tav>
                                        <p:tav tm="100000">
                                          <p:val>
                                            <p:fltVal val="1"/>
                                          </p:val>
                                        </p:tav>
                                      </p:tavLst>
                                    </p:anim>
                                    <p:anim calcmode="lin" valueType="num">
                                      <p:cBhvr>
                                        <p:cTn id="105" dur="4000" fill="hold"/>
                                        <p:tgtEl>
                                          <p:spTgt spid="41"/>
                                        </p:tgtEl>
                                        <p:attrNameLst>
                                          <p:attrName>ppt_h</p:attrName>
                                        </p:attrNameLst>
                                      </p:cBhvr>
                                      <p:tavLst>
                                        <p:tav tm="0">
                                          <p:val>
                                            <p:strVal val="#ppt_h"/>
                                          </p:val>
                                        </p:tav>
                                        <p:tav tm="100000">
                                          <p:val>
                                            <p:strVal val="#ppt_h"/>
                                          </p:val>
                                        </p:tav>
                                      </p:tavLst>
                                    </p:anim>
                                  </p:childTnLst>
                                </p:cTn>
                              </p:par>
                              <p:par>
                                <p:cTn id="106" presetID="2" presetClass="exit" presetSubtype="2" fill="hold" grpId="2" nodeType="withEffect">
                                  <p:stCondLst>
                                    <p:cond delay="0"/>
                                  </p:stCondLst>
                                  <p:childTnLst>
                                    <p:anim calcmode="lin" valueType="num">
                                      <p:cBhvr additive="base">
                                        <p:cTn id="107" dur="4500"/>
                                        <p:tgtEl>
                                          <p:spTgt spid="41"/>
                                        </p:tgtEl>
                                        <p:attrNameLst>
                                          <p:attrName>ppt_x</p:attrName>
                                        </p:attrNameLst>
                                      </p:cBhvr>
                                      <p:tavLst>
                                        <p:tav tm="0">
                                          <p:val>
                                            <p:strVal val="ppt_x"/>
                                          </p:val>
                                        </p:tav>
                                        <p:tav tm="100000">
                                          <p:val>
                                            <p:strVal val="1+ppt_w/2"/>
                                          </p:val>
                                        </p:tav>
                                      </p:tavLst>
                                    </p:anim>
                                    <p:anim calcmode="lin" valueType="num">
                                      <p:cBhvr additive="base">
                                        <p:cTn id="108" dur="4500"/>
                                        <p:tgtEl>
                                          <p:spTgt spid="41"/>
                                        </p:tgtEl>
                                        <p:attrNameLst>
                                          <p:attrName>ppt_y</p:attrName>
                                        </p:attrNameLst>
                                      </p:cBhvr>
                                      <p:tavLst>
                                        <p:tav tm="0">
                                          <p:val>
                                            <p:strVal val="ppt_y"/>
                                          </p:val>
                                        </p:tav>
                                        <p:tav tm="100000">
                                          <p:val>
                                            <p:strVal val="ppt_y"/>
                                          </p:val>
                                        </p:tav>
                                      </p:tavLst>
                                    </p:anim>
                                    <p:set>
                                      <p:cBhvr>
                                        <p:cTn id="109" dur="1" fill="hold">
                                          <p:stCondLst>
                                            <p:cond delay="4499"/>
                                          </p:stCondLst>
                                        </p:cTn>
                                        <p:tgtEl>
                                          <p:spTgt spid="41"/>
                                        </p:tgtEl>
                                        <p:attrNameLst>
                                          <p:attrName>style.visibility</p:attrName>
                                        </p:attrNameLst>
                                      </p:cBhvr>
                                      <p:to>
                                        <p:strVal val="hidden"/>
                                      </p:to>
                                    </p:set>
                                  </p:childTnLst>
                                </p:cTn>
                              </p:par>
                              <p:par>
                                <p:cTn id="110" presetID="3" presetClass="exit" presetSubtype="5" fill="hold" grpId="3" nodeType="withEffect">
                                  <p:stCondLst>
                                    <p:cond delay="0"/>
                                  </p:stCondLst>
                                  <p:childTnLst>
                                    <p:animEffect transition="out" filter="blinds(vertical)">
                                      <p:cBhvr>
                                        <p:cTn id="111" dur="5500"/>
                                        <p:tgtEl>
                                          <p:spTgt spid="41"/>
                                        </p:tgtEl>
                                      </p:cBhvr>
                                    </p:animEffect>
                                    <p:set>
                                      <p:cBhvr>
                                        <p:cTn id="112" dur="1" fill="hold">
                                          <p:stCondLst>
                                            <p:cond delay="5499"/>
                                          </p:stCondLst>
                                        </p:cTn>
                                        <p:tgtEl>
                                          <p:spTgt spid="41"/>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4000" fill="hold"/>
                                        <p:tgtEl>
                                          <p:spTgt spid="30"/>
                                        </p:tgtEl>
                                        <p:attrNameLst>
                                          <p:attrName>ppt_x</p:attrName>
                                        </p:attrNameLst>
                                      </p:cBhvr>
                                      <p:tavLst>
                                        <p:tav tm="0">
                                          <p:val>
                                            <p:strVal val="0-#ppt_w/2"/>
                                          </p:val>
                                        </p:tav>
                                        <p:tav tm="100000">
                                          <p:val>
                                            <p:strVal val="#ppt_x"/>
                                          </p:val>
                                        </p:tav>
                                      </p:tavLst>
                                    </p:anim>
                                    <p:anim calcmode="lin" valueType="num">
                                      <p:cBhvr additive="base">
                                        <p:cTn id="116" dur="4000" fill="hold"/>
                                        <p:tgtEl>
                                          <p:spTgt spid="30"/>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p:cTn id="119" dur="4000" fill="hold"/>
                                        <p:tgtEl>
                                          <p:spTgt spid="30"/>
                                        </p:tgtEl>
                                        <p:attrNameLst>
                                          <p:attrName>ppt_w</p:attrName>
                                        </p:attrNameLst>
                                      </p:cBhvr>
                                      <p:tavLst>
                                        <p:tav tm="0" fmla="#ppt_w*sin(2.5*pi*$)">
                                          <p:val>
                                            <p:fltVal val="0"/>
                                          </p:val>
                                        </p:tav>
                                        <p:tav tm="100000">
                                          <p:val>
                                            <p:fltVal val="1"/>
                                          </p:val>
                                        </p:tav>
                                      </p:tavLst>
                                    </p:anim>
                                    <p:anim calcmode="lin" valueType="num">
                                      <p:cBhvr>
                                        <p:cTn id="120" dur="4000" fill="hold"/>
                                        <p:tgtEl>
                                          <p:spTgt spid="30"/>
                                        </p:tgtEl>
                                        <p:attrNameLst>
                                          <p:attrName>ppt_h</p:attrName>
                                        </p:attrNameLst>
                                      </p:cBhvr>
                                      <p:tavLst>
                                        <p:tav tm="0">
                                          <p:val>
                                            <p:strVal val="#ppt_h"/>
                                          </p:val>
                                        </p:tav>
                                        <p:tav tm="100000">
                                          <p:val>
                                            <p:strVal val="#ppt_h"/>
                                          </p:val>
                                        </p:tav>
                                      </p:tavLst>
                                    </p:anim>
                                  </p:childTnLst>
                                </p:cTn>
                              </p:par>
                              <p:par>
                                <p:cTn id="121" presetID="2" presetClass="exit" presetSubtype="2" fill="hold" grpId="2" nodeType="withEffect">
                                  <p:stCondLst>
                                    <p:cond delay="0"/>
                                  </p:stCondLst>
                                  <p:childTnLst>
                                    <p:anim calcmode="lin" valueType="num">
                                      <p:cBhvr additive="base">
                                        <p:cTn id="122" dur="4500"/>
                                        <p:tgtEl>
                                          <p:spTgt spid="30"/>
                                        </p:tgtEl>
                                        <p:attrNameLst>
                                          <p:attrName>ppt_x</p:attrName>
                                        </p:attrNameLst>
                                      </p:cBhvr>
                                      <p:tavLst>
                                        <p:tav tm="0">
                                          <p:val>
                                            <p:strVal val="ppt_x"/>
                                          </p:val>
                                        </p:tav>
                                        <p:tav tm="100000">
                                          <p:val>
                                            <p:strVal val="1+ppt_w/2"/>
                                          </p:val>
                                        </p:tav>
                                      </p:tavLst>
                                    </p:anim>
                                    <p:anim calcmode="lin" valueType="num">
                                      <p:cBhvr additive="base">
                                        <p:cTn id="123" dur="4500"/>
                                        <p:tgtEl>
                                          <p:spTgt spid="30"/>
                                        </p:tgtEl>
                                        <p:attrNameLst>
                                          <p:attrName>ppt_y</p:attrName>
                                        </p:attrNameLst>
                                      </p:cBhvr>
                                      <p:tavLst>
                                        <p:tav tm="0">
                                          <p:val>
                                            <p:strVal val="ppt_y"/>
                                          </p:val>
                                        </p:tav>
                                        <p:tav tm="100000">
                                          <p:val>
                                            <p:strVal val="ppt_y"/>
                                          </p:val>
                                        </p:tav>
                                      </p:tavLst>
                                    </p:anim>
                                    <p:set>
                                      <p:cBhvr>
                                        <p:cTn id="124" dur="1" fill="hold">
                                          <p:stCondLst>
                                            <p:cond delay="449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5500"/>
                                        <p:tgtEl>
                                          <p:spTgt spid="30"/>
                                        </p:tgtEl>
                                      </p:cBhvr>
                                    </p:animEffect>
                                    <p:set>
                                      <p:cBhvr>
                                        <p:cTn id="127" dur="1" fill="hold">
                                          <p:stCondLst>
                                            <p:cond delay="5499"/>
                                          </p:stCondLst>
                                        </p:cTn>
                                        <p:tgtEl>
                                          <p:spTgt spid="30"/>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4000" fill="hold"/>
                                        <p:tgtEl>
                                          <p:spTgt spid="36"/>
                                        </p:tgtEl>
                                        <p:attrNameLst>
                                          <p:attrName>ppt_x</p:attrName>
                                        </p:attrNameLst>
                                      </p:cBhvr>
                                      <p:tavLst>
                                        <p:tav tm="0">
                                          <p:val>
                                            <p:strVal val="0-#ppt_w/2"/>
                                          </p:val>
                                        </p:tav>
                                        <p:tav tm="100000">
                                          <p:val>
                                            <p:strVal val="#ppt_x"/>
                                          </p:val>
                                        </p:tav>
                                      </p:tavLst>
                                    </p:anim>
                                    <p:anim calcmode="lin" valueType="num">
                                      <p:cBhvr additive="base">
                                        <p:cTn id="131" dur="4000" fill="hold"/>
                                        <p:tgtEl>
                                          <p:spTgt spid="36"/>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p:cTn id="134" dur="4000" fill="hold"/>
                                        <p:tgtEl>
                                          <p:spTgt spid="36"/>
                                        </p:tgtEl>
                                        <p:attrNameLst>
                                          <p:attrName>ppt_w</p:attrName>
                                        </p:attrNameLst>
                                      </p:cBhvr>
                                      <p:tavLst>
                                        <p:tav tm="0" fmla="#ppt_w*sin(2.5*pi*$)">
                                          <p:val>
                                            <p:fltVal val="0"/>
                                          </p:val>
                                        </p:tav>
                                        <p:tav tm="100000">
                                          <p:val>
                                            <p:fltVal val="1"/>
                                          </p:val>
                                        </p:tav>
                                      </p:tavLst>
                                    </p:anim>
                                    <p:anim calcmode="lin" valueType="num">
                                      <p:cBhvr>
                                        <p:cTn id="135" dur="4000" fill="hold"/>
                                        <p:tgtEl>
                                          <p:spTgt spid="36"/>
                                        </p:tgtEl>
                                        <p:attrNameLst>
                                          <p:attrName>ppt_h</p:attrName>
                                        </p:attrNameLst>
                                      </p:cBhvr>
                                      <p:tavLst>
                                        <p:tav tm="0">
                                          <p:val>
                                            <p:strVal val="#ppt_h"/>
                                          </p:val>
                                        </p:tav>
                                        <p:tav tm="100000">
                                          <p:val>
                                            <p:strVal val="#ppt_h"/>
                                          </p:val>
                                        </p:tav>
                                      </p:tavLst>
                                    </p:anim>
                                  </p:childTnLst>
                                </p:cTn>
                              </p:par>
                              <p:par>
                                <p:cTn id="136" presetID="2" presetClass="exit" presetSubtype="2" fill="hold" grpId="2" nodeType="withEffect">
                                  <p:stCondLst>
                                    <p:cond delay="0"/>
                                  </p:stCondLst>
                                  <p:childTnLst>
                                    <p:anim calcmode="lin" valueType="num">
                                      <p:cBhvr additive="base">
                                        <p:cTn id="137" dur="4500"/>
                                        <p:tgtEl>
                                          <p:spTgt spid="36"/>
                                        </p:tgtEl>
                                        <p:attrNameLst>
                                          <p:attrName>ppt_x</p:attrName>
                                        </p:attrNameLst>
                                      </p:cBhvr>
                                      <p:tavLst>
                                        <p:tav tm="0">
                                          <p:val>
                                            <p:strVal val="ppt_x"/>
                                          </p:val>
                                        </p:tav>
                                        <p:tav tm="100000">
                                          <p:val>
                                            <p:strVal val="1+ppt_w/2"/>
                                          </p:val>
                                        </p:tav>
                                      </p:tavLst>
                                    </p:anim>
                                    <p:anim calcmode="lin" valueType="num">
                                      <p:cBhvr additive="base">
                                        <p:cTn id="138" dur="4500"/>
                                        <p:tgtEl>
                                          <p:spTgt spid="36"/>
                                        </p:tgtEl>
                                        <p:attrNameLst>
                                          <p:attrName>ppt_y</p:attrName>
                                        </p:attrNameLst>
                                      </p:cBhvr>
                                      <p:tavLst>
                                        <p:tav tm="0">
                                          <p:val>
                                            <p:strVal val="ppt_y"/>
                                          </p:val>
                                        </p:tav>
                                        <p:tav tm="100000">
                                          <p:val>
                                            <p:strVal val="ppt_y"/>
                                          </p:val>
                                        </p:tav>
                                      </p:tavLst>
                                    </p:anim>
                                    <p:set>
                                      <p:cBhvr>
                                        <p:cTn id="139" dur="1" fill="hold">
                                          <p:stCondLst>
                                            <p:cond delay="4499"/>
                                          </p:stCondLst>
                                        </p:cTn>
                                        <p:tgtEl>
                                          <p:spTgt spid="36"/>
                                        </p:tgtEl>
                                        <p:attrNameLst>
                                          <p:attrName>style.visibility</p:attrName>
                                        </p:attrNameLst>
                                      </p:cBhvr>
                                      <p:to>
                                        <p:strVal val="hidden"/>
                                      </p:to>
                                    </p:set>
                                  </p:childTnLst>
                                </p:cTn>
                              </p:par>
                              <p:par>
                                <p:cTn id="140" presetID="3" presetClass="exit" presetSubtype="5" fill="hold" grpId="3" nodeType="withEffect">
                                  <p:stCondLst>
                                    <p:cond delay="0"/>
                                  </p:stCondLst>
                                  <p:childTnLst>
                                    <p:animEffect transition="out" filter="blinds(vertical)">
                                      <p:cBhvr>
                                        <p:cTn id="141" dur="5500"/>
                                        <p:tgtEl>
                                          <p:spTgt spid="36"/>
                                        </p:tgtEl>
                                      </p:cBhvr>
                                    </p:animEffect>
                                    <p:set>
                                      <p:cBhvr>
                                        <p:cTn id="142" dur="1" fill="hold">
                                          <p:stCondLst>
                                            <p:cond delay="5499"/>
                                          </p:stCondLst>
                                        </p:cTn>
                                        <p:tgtEl>
                                          <p:spTgt spid="36"/>
                                        </p:tgtEl>
                                        <p:attrNameLst>
                                          <p:attrName>style.visibility</p:attrName>
                                        </p:attrNameLst>
                                      </p:cBhvr>
                                      <p:to>
                                        <p:strVal val="hidden"/>
                                      </p:to>
                                    </p:set>
                                  </p:childTnLst>
                                </p:cTn>
                              </p:par>
                              <p:par>
                                <p:cTn id="143" presetID="2" presetClass="entr" presetSubtype="8" fill="hold" grpId="0" nodeType="withEffect">
                                  <p:stCondLst>
                                    <p:cond delay="0"/>
                                  </p:stCondLst>
                                  <p:childTnLst>
                                    <p:set>
                                      <p:cBhvr>
                                        <p:cTn id="144" dur="1" fill="hold">
                                          <p:stCondLst>
                                            <p:cond delay="0"/>
                                          </p:stCondLst>
                                        </p:cTn>
                                        <p:tgtEl>
                                          <p:spTgt spid="35"/>
                                        </p:tgtEl>
                                        <p:attrNameLst>
                                          <p:attrName>style.visibility</p:attrName>
                                        </p:attrNameLst>
                                      </p:cBhvr>
                                      <p:to>
                                        <p:strVal val="visible"/>
                                      </p:to>
                                    </p:set>
                                    <p:anim calcmode="lin" valueType="num">
                                      <p:cBhvr additive="base">
                                        <p:cTn id="145" dur="4000" fill="hold"/>
                                        <p:tgtEl>
                                          <p:spTgt spid="35"/>
                                        </p:tgtEl>
                                        <p:attrNameLst>
                                          <p:attrName>ppt_x</p:attrName>
                                        </p:attrNameLst>
                                      </p:cBhvr>
                                      <p:tavLst>
                                        <p:tav tm="0">
                                          <p:val>
                                            <p:strVal val="0-#ppt_w/2"/>
                                          </p:val>
                                        </p:tav>
                                        <p:tav tm="100000">
                                          <p:val>
                                            <p:strVal val="#ppt_x"/>
                                          </p:val>
                                        </p:tav>
                                      </p:tavLst>
                                    </p:anim>
                                    <p:anim calcmode="lin" valueType="num">
                                      <p:cBhvr additive="base">
                                        <p:cTn id="146" dur="4000" fill="hold"/>
                                        <p:tgtEl>
                                          <p:spTgt spid="35"/>
                                        </p:tgtEl>
                                        <p:attrNameLst>
                                          <p:attrName>ppt_y</p:attrName>
                                        </p:attrNameLst>
                                      </p:cBhvr>
                                      <p:tavLst>
                                        <p:tav tm="0">
                                          <p:val>
                                            <p:strVal val="#ppt_y"/>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35"/>
                                        </p:tgtEl>
                                        <p:attrNameLst>
                                          <p:attrName>style.visibility</p:attrName>
                                        </p:attrNameLst>
                                      </p:cBhvr>
                                      <p:to>
                                        <p:strVal val="visible"/>
                                      </p:to>
                                    </p:set>
                                    <p:anim calcmode="lin" valueType="num">
                                      <p:cBhvr>
                                        <p:cTn id="149" dur="4000" fill="hold"/>
                                        <p:tgtEl>
                                          <p:spTgt spid="35"/>
                                        </p:tgtEl>
                                        <p:attrNameLst>
                                          <p:attrName>ppt_w</p:attrName>
                                        </p:attrNameLst>
                                      </p:cBhvr>
                                      <p:tavLst>
                                        <p:tav tm="0" fmla="#ppt_w*sin(2.5*pi*$)">
                                          <p:val>
                                            <p:fltVal val="0"/>
                                          </p:val>
                                        </p:tav>
                                        <p:tav tm="100000">
                                          <p:val>
                                            <p:fltVal val="1"/>
                                          </p:val>
                                        </p:tav>
                                      </p:tavLst>
                                    </p:anim>
                                    <p:anim calcmode="lin" valueType="num">
                                      <p:cBhvr>
                                        <p:cTn id="150" dur="4000" fill="hold"/>
                                        <p:tgtEl>
                                          <p:spTgt spid="35"/>
                                        </p:tgtEl>
                                        <p:attrNameLst>
                                          <p:attrName>ppt_h</p:attrName>
                                        </p:attrNameLst>
                                      </p:cBhvr>
                                      <p:tavLst>
                                        <p:tav tm="0">
                                          <p:val>
                                            <p:strVal val="#ppt_h"/>
                                          </p:val>
                                        </p:tav>
                                        <p:tav tm="100000">
                                          <p:val>
                                            <p:strVal val="#ppt_h"/>
                                          </p:val>
                                        </p:tav>
                                      </p:tavLst>
                                    </p:anim>
                                  </p:childTnLst>
                                </p:cTn>
                              </p:par>
                              <p:par>
                                <p:cTn id="151" presetID="2" presetClass="exit" presetSubtype="2" fill="hold" grpId="2" nodeType="withEffect">
                                  <p:stCondLst>
                                    <p:cond delay="0"/>
                                  </p:stCondLst>
                                  <p:childTnLst>
                                    <p:anim calcmode="lin" valueType="num">
                                      <p:cBhvr additive="base">
                                        <p:cTn id="152" dur="4500"/>
                                        <p:tgtEl>
                                          <p:spTgt spid="35"/>
                                        </p:tgtEl>
                                        <p:attrNameLst>
                                          <p:attrName>ppt_x</p:attrName>
                                        </p:attrNameLst>
                                      </p:cBhvr>
                                      <p:tavLst>
                                        <p:tav tm="0">
                                          <p:val>
                                            <p:strVal val="ppt_x"/>
                                          </p:val>
                                        </p:tav>
                                        <p:tav tm="100000">
                                          <p:val>
                                            <p:strVal val="1+ppt_w/2"/>
                                          </p:val>
                                        </p:tav>
                                      </p:tavLst>
                                    </p:anim>
                                    <p:anim calcmode="lin" valueType="num">
                                      <p:cBhvr additive="base">
                                        <p:cTn id="153" dur="4500"/>
                                        <p:tgtEl>
                                          <p:spTgt spid="35"/>
                                        </p:tgtEl>
                                        <p:attrNameLst>
                                          <p:attrName>ppt_y</p:attrName>
                                        </p:attrNameLst>
                                      </p:cBhvr>
                                      <p:tavLst>
                                        <p:tav tm="0">
                                          <p:val>
                                            <p:strVal val="ppt_y"/>
                                          </p:val>
                                        </p:tav>
                                        <p:tav tm="100000">
                                          <p:val>
                                            <p:strVal val="ppt_y"/>
                                          </p:val>
                                        </p:tav>
                                      </p:tavLst>
                                    </p:anim>
                                    <p:set>
                                      <p:cBhvr>
                                        <p:cTn id="154" dur="1" fill="hold">
                                          <p:stCondLst>
                                            <p:cond delay="4499"/>
                                          </p:stCondLst>
                                        </p:cTn>
                                        <p:tgtEl>
                                          <p:spTgt spid="35"/>
                                        </p:tgtEl>
                                        <p:attrNameLst>
                                          <p:attrName>style.visibility</p:attrName>
                                        </p:attrNameLst>
                                      </p:cBhvr>
                                      <p:to>
                                        <p:strVal val="hidden"/>
                                      </p:to>
                                    </p:set>
                                  </p:childTnLst>
                                </p:cTn>
                              </p:par>
                              <p:par>
                                <p:cTn id="155" presetID="3" presetClass="exit" presetSubtype="5" fill="hold" grpId="3" nodeType="withEffect">
                                  <p:stCondLst>
                                    <p:cond delay="0"/>
                                  </p:stCondLst>
                                  <p:childTnLst>
                                    <p:animEffect transition="out" filter="blinds(vertical)">
                                      <p:cBhvr>
                                        <p:cTn id="156" dur="5500"/>
                                        <p:tgtEl>
                                          <p:spTgt spid="35"/>
                                        </p:tgtEl>
                                      </p:cBhvr>
                                    </p:animEffect>
                                    <p:set>
                                      <p:cBhvr>
                                        <p:cTn id="157" dur="1" fill="hold">
                                          <p:stCondLst>
                                            <p:cond delay="5499"/>
                                          </p:stCondLst>
                                        </p:cTn>
                                        <p:tgtEl>
                                          <p:spTgt spid="35"/>
                                        </p:tgtEl>
                                        <p:attrNameLst>
                                          <p:attrName>style.visibility</p:attrName>
                                        </p:attrNameLst>
                                      </p:cBhvr>
                                      <p:to>
                                        <p:strVal val="hidden"/>
                                      </p:to>
                                    </p:set>
                                  </p:childTnLst>
                                </p:cTn>
                              </p:par>
                              <p:par>
                                <p:cTn id="158" presetID="2" presetClass="entr" presetSubtype="8" fill="hold" grpId="0" nodeType="withEffect">
                                  <p:stCondLst>
                                    <p:cond delay="0"/>
                                  </p:stCondLst>
                                  <p:childTnLst>
                                    <p:set>
                                      <p:cBhvr>
                                        <p:cTn id="159" dur="1" fill="hold">
                                          <p:stCondLst>
                                            <p:cond delay="0"/>
                                          </p:stCondLst>
                                        </p:cTn>
                                        <p:tgtEl>
                                          <p:spTgt spid="34"/>
                                        </p:tgtEl>
                                        <p:attrNameLst>
                                          <p:attrName>style.visibility</p:attrName>
                                        </p:attrNameLst>
                                      </p:cBhvr>
                                      <p:to>
                                        <p:strVal val="visible"/>
                                      </p:to>
                                    </p:set>
                                    <p:anim calcmode="lin" valueType="num">
                                      <p:cBhvr additive="base">
                                        <p:cTn id="160" dur="4000" fill="hold"/>
                                        <p:tgtEl>
                                          <p:spTgt spid="34"/>
                                        </p:tgtEl>
                                        <p:attrNameLst>
                                          <p:attrName>ppt_x</p:attrName>
                                        </p:attrNameLst>
                                      </p:cBhvr>
                                      <p:tavLst>
                                        <p:tav tm="0">
                                          <p:val>
                                            <p:strVal val="0-#ppt_w/2"/>
                                          </p:val>
                                        </p:tav>
                                        <p:tav tm="100000">
                                          <p:val>
                                            <p:strVal val="#ppt_x"/>
                                          </p:val>
                                        </p:tav>
                                      </p:tavLst>
                                    </p:anim>
                                    <p:anim calcmode="lin" valueType="num">
                                      <p:cBhvr additive="base">
                                        <p:cTn id="161" dur="4000" fill="hold"/>
                                        <p:tgtEl>
                                          <p:spTgt spid="34"/>
                                        </p:tgtEl>
                                        <p:attrNameLst>
                                          <p:attrName>ppt_y</p:attrName>
                                        </p:attrNameLst>
                                      </p:cBhvr>
                                      <p:tavLst>
                                        <p:tav tm="0">
                                          <p:val>
                                            <p:strVal val="#ppt_y"/>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34"/>
                                        </p:tgtEl>
                                        <p:attrNameLst>
                                          <p:attrName>style.visibility</p:attrName>
                                        </p:attrNameLst>
                                      </p:cBhvr>
                                      <p:to>
                                        <p:strVal val="visible"/>
                                      </p:to>
                                    </p:set>
                                    <p:anim calcmode="lin" valueType="num">
                                      <p:cBhvr>
                                        <p:cTn id="164" dur="4000" fill="hold"/>
                                        <p:tgtEl>
                                          <p:spTgt spid="34"/>
                                        </p:tgtEl>
                                        <p:attrNameLst>
                                          <p:attrName>ppt_w</p:attrName>
                                        </p:attrNameLst>
                                      </p:cBhvr>
                                      <p:tavLst>
                                        <p:tav tm="0" fmla="#ppt_w*sin(2.5*pi*$)">
                                          <p:val>
                                            <p:fltVal val="0"/>
                                          </p:val>
                                        </p:tav>
                                        <p:tav tm="100000">
                                          <p:val>
                                            <p:fltVal val="1"/>
                                          </p:val>
                                        </p:tav>
                                      </p:tavLst>
                                    </p:anim>
                                    <p:anim calcmode="lin" valueType="num">
                                      <p:cBhvr>
                                        <p:cTn id="165" dur="4000" fill="hold"/>
                                        <p:tgtEl>
                                          <p:spTgt spid="34"/>
                                        </p:tgtEl>
                                        <p:attrNameLst>
                                          <p:attrName>ppt_h</p:attrName>
                                        </p:attrNameLst>
                                      </p:cBhvr>
                                      <p:tavLst>
                                        <p:tav tm="0">
                                          <p:val>
                                            <p:strVal val="#ppt_h"/>
                                          </p:val>
                                        </p:tav>
                                        <p:tav tm="100000">
                                          <p:val>
                                            <p:strVal val="#ppt_h"/>
                                          </p:val>
                                        </p:tav>
                                      </p:tavLst>
                                    </p:anim>
                                  </p:childTnLst>
                                </p:cTn>
                              </p:par>
                              <p:par>
                                <p:cTn id="166" presetID="2" presetClass="exit" presetSubtype="2" fill="hold" grpId="2" nodeType="withEffect">
                                  <p:stCondLst>
                                    <p:cond delay="0"/>
                                  </p:stCondLst>
                                  <p:childTnLst>
                                    <p:anim calcmode="lin" valueType="num">
                                      <p:cBhvr additive="base">
                                        <p:cTn id="167" dur="4500"/>
                                        <p:tgtEl>
                                          <p:spTgt spid="34"/>
                                        </p:tgtEl>
                                        <p:attrNameLst>
                                          <p:attrName>ppt_x</p:attrName>
                                        </p:attrNameLst>
                                      </p:cBhvr>
                                      <p:tavLst>
                                        <p:tav tm="0">
                                          <p:val>
                                            <p:strVal val="ppt_x"/>
                                          </p:val>
                                        </p:tav>
                                        <p:tav tm="100000">
                                          <p:val>
                                            <p:strVal val="1+ppt_w/2"/>
                                          </p:val>
                                        </p:tav>
                                      </p:tavLst>
                                    </p:anim>
                                    <p:anim calcmode="lin" valueType="num">
                                      <p:cBhvr additive="base">
                                        <p:cTn id="168" dur="4500"/>
                                        <p:tgtEl>
                                          <p:spTgt spid="34"/>
                                        </p:tgtEl>
                                        <p:attrNameLst>
                                          <p:attrName>ppt_y</p:attrName>
                                        </p:attrNameLst>
                                      </p:cBhvr>
                                      <p:tavLst>
                                        <p:tav tm="0">
                                          <p:val>
                                            <p:strVal val="ppt_y"/>
                                          </p:val>
                                        </p:tav>
                                        <p:tav tm="100000">
                                          <p:val>
                                            <p:strVal val="ppt_y"/>
                                          </p:val>
                                        </p:tav>
                                      </p:tavLst>
                                    </p:anim>
                                    <p:set>
                                      <p:cBhvr>
                                        <p:cTn id="169" dur="1" fill="hold">
                                          <p:stCondLst>
                                            <p:cond delay="4499"/>
                                          </p:stCondLst>
                                        </p:cTn>
                                        <p:tgtEl>
                                          <p:spTgt spid="34"/>
                                        </p:tgtEl>
                                        <p:attrNameLst>
                                          <p:attrName>style.visibility</p:attrName>
                                        </p:attrNameLst>
                                      </p:cBhvr>
                                      <p:to>
                                        <p:strVal val="hidden"/>
                                      </p:to>
                                    </p:set>
                                  </p:childTnLst>
                                </p:cTn>
                              </p:par>
                              <p:par>
                                <p:cTn id="170" presetID="3" presetClass="exit" presetSubtype="5" fill="hold" grpId="3" nodeType="withEffect">
                                  <p:stCondLst>
                                    <p:cond delay="0"/>
                                  </p:stCondLst>
                                  <p:childTnLst>
                                    <p:animEffect transition="out" filter="blinds(vertical)">
                                      <p:cBhvr>
                                        <p:cTn id="171" dur="5500"/>
                                        <p:tgtEl>
                                          <p:spTgt spid="34"/>
                                        </p:tgtEl>
                                      </p:cBhvr>
                                    </p:animEffect>
                                    <p:set>
                                      <p:cBhvr>
                                        <p:cTn id="172" dur="1" fill="hold">
                                          <p:stCondLst>
                                            <p:cond delay="5499"/>
                                          </p:stCondLst>
                                        </p:cTn>
                                        <p:tgtEl>
                                          <p:spTgt spid="34"/>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33"/>
                                        </p:tgtEl>
                                        <p:attrNameLst>
                                          <p:attrName>style.visibility</p:attrName>
                                        </p:attrNameLst>
                                      </p:cBhvr>
                                      <p:to>
                                        <p:strVal val="visible"/>
                                      </p:to>
                                    </p:set>
                                    <p:anim calcmode="lin" valueType="num">
                                      <p:cBhvr additive="base">
                                        <p:cTn id="175" dur="4000" fill="hold"/>
                                        <p:tgtEl>
                                          <p:spTgt spid="33"/>
                                        </p:tgtEl>
                                        <p:attrNameLst>
                                          <p:attrName>ppt_x</p:attrName>
                                        </p:attrNameLst>
                                      </p:cBhvr>
                                      <p:tavLst>
                                        <p:tav tm="0">
                                          <p:val>
                                            <p:strVal val="0-#ppt_w/2"/>
                                          </p:val>
                                        </p:tav>
                                        <p:tav tm="100000">
                                          <p:val>
                                            <p:strVal val="#ppt_x"/>
                                          </p:val>
                                        </p:tav>
                                      </p:tavLst>
                                    </p:anim>
                                    <p:anim calcmode="lin" valueType="num">
                                      <p:cBhvr additive="base">
                                        <p:cTn id="176" dur="4000" fill="hold"/>
                                        <p:tgtEl>
                                          <p:spTgt spid="33"/>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33"/>
                                        </p:tgtEl>
                                        <p:attrNameLst>
                                          <p:attrName>style.visibility</p:attrName>
                                        </p:attrNameLst>
                                      </p:cBhvr>
                                      <p:to>
                                        <p:strVal val="visible"/>
                                      </p:to>
                                    </p:set>
                                    <p:anim calcmode="lin" valueType="num">
                                      <p:cBhvr>
                                        <p:cTn id="179" dur="4000" fill="hold"/>
                                        <p:tgtEl>
                                          <p:spTgt spid="33"/>
                                        </p:tgtEl>
                                        <p:attrNameLst>
                                          <p:attrName>ppt_w</p:attrName>
                                        </p:attrNameLst>
                                      </p:cBhvr>
                                      <p:tavLst>
                                        <p:tav tm="0" fmla="#ppt_w*sin(2.5*pi*$)">
                                          <p:val>
                                            <p:fltVal val="0"/>
                                          </p:val>
                                        </p:tav>
                                        <p:tav tm="100000">
                                          <p:val>
                                            <p:fltVal val="1"/>
                                          </p:val>
                                        </p:tav>
                                      </p:tavLst>
                                    </p:anim>
                                    <p:anim calcmode="lin" valueType="num">
                                      <p:cBhvr>
                                        <p:cTn id="180" dur="4000" fill="hold"/>
                                        <p:tgtEl>
                                          <p:spTgt spid="33"/>
                                        </p:tgtEl>
                                        <p:attrNameLst>
                                          <p:attrName>ppt_h</p:attrName>
                                        </p:attrNameLst>
                                      </p:cBhvr>
                                      <p:tavLst>
                                        <p:tav tm="0">
                                          <p:val>
                                            <p:strVal val="#ppt_h"/>
                                          </p:val>
                                        </p:tav>
                                        <p:tav tm="100000">
                                          <p:val>
                                            <p:strVal val="#ppt_h"/>
                                          </p:val>
                                        </p:tav>
                                      </p:tavLst>
                                    </p:anim>
                                  </p:childTnLst>
                                </p:cTn>
                              </p:par>
                              <p:par>
                                <p:cTn id="181" presetID="2" presetClass="exit" presetSubtype="2" fill="hold" grpId="2" nodeType="withEffect">
                                  <p:stCondLst>
                                    <p:cond delay="0"/>
                                  </p:stCondLst>
                                  <p:childTnLst>
                                    <p:anim calcmode="lin" valueType="num">
                                      <p:cBhvr additive="base">
                                        <p:cTn id="182" dur="4500"/>
                                        <p:tgtEl>
                                          <p:spTgt spid="33"/>
                                        </p:tgtEl>
                                        <p:attrNameLst>
                                          <p:attrName>ppt_x</p:attrName>
                                        </p:attrNameLst>
                                      </p:cBhvr>
                                      <p:tavLst>
                                        <p:tav tm="0">
                                          <p:val>
                                            <p:strVal val="ppt_x"/>
                                          </p:val>
                                        </p:tav>
                                        <p:tav tm="100000">
                                          <p:val>
                                            <p:strVal val="1+ppt_w/2"/>
                                          </p:val>
                                        </p:tav>
                                      </p:tavLst>
                                    </p:anim>
                                    <p:anim calcmode="lin" valueType="num">
                                      <p:cBhvr additive="base">
                                        <p:cTn id="183" dur="4500"/>
                                        <p:tgtEl>
                                          <p:spTgt spid="33"/>
                                        </p:tgtEl>
                                        <p:attrNameLst>
                                          <p:attrName>ppt_y</p:attrName>
                                        </p:attrNameLst>
                                      </p:cBhvr>
                                      <p:tavLst>
                                        <p:tav tm="0">
                                          <p:val>
                                            <p:strVal val="ppt_y"/>
                                          </p:val>
                                        </p:tav>
                                        <p:tav tm="100000">
                                          <p:val>
                                            <p:strVal val="ppt_y"/>
                                          </p:val>
                                        </p:tav>
                                      </p:tavLst>
                                    </p:anim>
                                    <p:set>
                                      <p:cBhvr>
                                        <p:cTn id="184" dur="1" fill="hold">
                                          <p:stCondLst>
                                            <p:cond delay="4499"/>
                                          </p:stCondLst>
                                        </p:cTn>
                                        <p:tgtEl>
                                          <p:spTgt spid="33"/>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5500"/>
                                        <p:tgtEl>
                                          <p:spTgt spid="33"/>
                                        </p:tgtEl>
                                      </p:cBhvr>
                                    </p:animEffect>
                                    <p:set>
                                      <p:cBhvr>
                                        <p:cTn id="187" dur="1" fill="hold">
                                          <p:stCondLst>
                                            <p:cond delay="5499"/>
                                          </p:stCondLst>
                                        </p:cTn>
                                        <p:tgtEl>
                                          <p:spTgt spid="33"/>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32"/>
                                        </p:tgtEl>
                                        <p:attrNameLst>
                                          <p:attrName>style.visibility</p:attrName>
                                        </p:attrNameLst>
                                      </p:cBhvr>
                                      <p:to>
                                        <p:strVal val="visible"/>
                                      </p:to>
                                    </p:set>
                                    <p:anim calcmode="lin" valueType="num">
                                      <p:cBhvr additive="base">
                                        <p:cTn id="190" dur="4000" fill="hold"/>
                                        <p:tgtEl>
                                          <p:spTgt spid="32"/>
                                        </p:tgtEl>
                                        <p:attrNameLst>
                                          <p:attrName>ppt_x</p:attrName>
                                        </p:attrNameLst>
                                      </p:cBhvr>
                                      <p:tavLst>
                                        <p:tav tm="0">
                                          <p:val>
                                            <p:strVal val="0-#ppt_w/2"/>
                                          </p:val>
                                        </p:tav>
                                        <p:tav tm="100000">
                                          <p:val>
                                            <p:strVal val="#ppt_x"/>
                                          </p:val>
                                        </p:tav>
                                      </p:tavLst>
                                    </p:anim>
                                    <p:anim calcmode="lin" valueType="num">
                                      <p:cBhvr additive="base">
                                        <p:cTn id="191" dur="4000" fill="hold"/>
                                        <p:tgtEl>
                                          <p:spTgt spid="32"/>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32"/>
                                        </p:tgtEl>
                                        <p:attrNameLst>
                                          <p:attrName>style.visibility</p:attrName>
                                        </p:attrNameLst>
                                      </p:cBhvr>
                                      <p:to>
                                        <p:strVal val="visible"/>
                                      </p:to>
                                    </p:set>
                                    <p:anim calcmode="lin" valueType="num">
                                      <p:cBhvr>
                                        <p:cTn id="194" dur="4000" fill="hold"/>
                                        <p:tgtEl>
                                          <p:spTgt spid="32"/>
                                        </p:tgtEl>
                                        <p:attrNameLst>
                                          <p:attrName>ppt_w</p:attrName>
                                        </p:attrNameLst>
                                      </p:cBhvr>
                                      <p:tavLst>
                                        <p:tav tm="0" fmla="#ppt_w*sin(2.5*pi*$)">
                                          <p:val>
                                            <p:fltVal val="0"/>
                                          </p:val>
                                        </p:tav>
                                        <p:tav tm="100000">
                                          <p:val>
                                            <p:fltVal val="1"/>
                                          </p:val>
                                        </p:tav>
                                      </p:tavLst>
                                    </p:anim>
                                    <p:anim calcmode="lin" valueType="num">
                                      <p:cBhvr>
                                        <p:cTn id="195" dur="4000" fill="hold"/>
                                        <p:tgtEl>
                                          <p:spTgt spid="32"/>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32"/>
                                        </p:tgtEl>
                                        <p:attrNameLst>
                                          <p:attrName>ppt_x</p:attrName>
                                        </p:attrNameLst>
                                      </p:cBhvr>
                                      <p:tavLst>
                                        <p:tav tm="0">
                                          <p:val>
                                            <p:strVal val="ppt_x"/>
                                          </p:val>
                                        </p:tav>
                                        <p:tav tm="100000">
                                          <p:val>
                                            <p:strVal val="1+ppt_w/2"/>
                                          </p:val>
                                        </p:tav>
                                      </p:tavLst>
                                    </p:anim>
                                    <p:anim calcmode="lin" valueType="num">
                                      <p:cBhvr additive="base">
                                        <p:cTn id="198" dur="4500"/>
                                        <p:tgtEl>
                                          <p:spTgt spid="32"/>
                                        </p:tgtEl>
                                        <p:attrNameLst>
                                          <p:attrName>ppt_y</p:attrName>
                                        </p:attrNameLst>
                                      </p:cBhvr>
                                      <p:tavLst>
                                        <p:tav tm="0">
                                          <p:val>
                                            <p:strVal val="ppt_y"/>
                                          </p:val>
                                        </p:tav>
                                        <p:tav tm="100000">
                                          <p:val>
                                            <p:strVal val="ppt_y"/>
                                          </p:val>
                                        </p:tav>
                                      </p:tavLst>
                                    </p:anim>
                                    <p:set>
                                      <p:cBhvr>
                                        <p:cTn id="199" dur="1" fill="hold">
                                          <p:stCondLst>
                                            <p:cond delay="4499"/>
                                          </p:stCondLst>
                                        </p:cTn>
                                        <p:tgtEl>
                                          <p:spTgt spid="32"/>
                                        </p:tgtEl>
                                        <p:attrNameLst>
                                          <p:attrName>style.visibility</p:attrName>
                                        </p:attrNameLst>
                                      </p:cBhvr>
                                      <p:to>
                                        <p:strVal val="hidden"/>
                                      </p:to>
                                    </p:set>
                                  </p:childTnLst>
                                </p:cTn>
                              </p:par>
                              <p:par>
                                <p:cTn id="200" presetID="3" presetClass="exit" presetSubtype="5" fill="hold" grpId="3" nodeType="withEffect">
                                  <p:stCondLst>
                                    <p:cond delay="0"/>
                                  </p:stCondLst>
                                  <p:childTnLst>
                                    <p:animEffect transition="out" filter="blinds(vertical)">
                                      <p:cBhvr>
                                        <p:cTn id="201" dur="5500"/>
                                        <p:tgtEl>
                                          <p:spTgt spid="32"/>
                                        </p:tgtEl>
                                      </p:cBhvr>
                                    </p:animEffect>
                                    <p:set>
                                      <p:cBhvr>
                                        <p:cTn id="202" dur="1" fill="hold">
                                          <p:stCondLst>
                                            <p:cond delay="5499"/>
                                          </p:stCondLst>
                                        </p:cTn>
                                        <p:tgtEl>
                                          <p:spTgt spid="32"/>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31"/>
                                        </p:tgtEl>
                                        <p:attrNameLst>
                                          <p:attrName>style.visibility</p:attrName>
                                        </p:attrNameLst>
                                      </p:cBhvr>
                                      <p:to>
                                        <p:strVal val="visible"/>
                                      </p:to>
                                    </p:set>
                                    <p:anim calcmode="lin" valueType="num">
                                      <p:cBhvr additive="base">
                                        <p:cTn id="205" dur="4000" fill="hold"/>
                                        <p:tgtEl>
                                          <p:spTgt spid="31"/>
                                        </p:tgtEl>
                                        <p:attrNameLst>
                                          <p:attrName>ppt_x</p:attrName>
                                        </p:attrNameLst>
                                      </p:cBhvr>
                                      <p:tavLst>
                                        <p:tav tm="0">
                                          <p:val>
                                            <p:strVal val="0-#ppt_w/2"/>
                                          </p:val>
                                        </p:tav>
                                        <p:tav tm="100000">
                                          <p:val>
                                            <p:strVal val="#ppt_x"/>
                                          </p:val>
                                        </p:tav>
                                      </p:tavLst>
                                    </p:anim>
                                    <p:anim calcmode="lin" valueType="num">
                                      <p:cBhvr additive="base">
                                        <p:cTn id="206" dur="4000" fill="hold"/>
                                        <p:tgtEl>
                                          <p:spTgt spid="31"/>
                                        </p:tgtEl>
                                        <p:attrNameLst>
                                          <p:attrName>ppt_y</p:attrName>
                                        </p:attrNameLst>
                                      </p:cBhvr>
                                      <p:tavLst>
                                        <p:tav tm="0">
                                          <p:val>
                                            <p:strVal val="#ppt_y"/>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31"/>
                                        </p:tgtEl>
                                        <p:attrNameLst>
                                          <p:attrName>style.visibility</p:attrName>
                                        </p:attrNameLst>
                                      </p:cBhvr>
                                      <p:to>
                                        <p:strVal val="visible"/>
                                      </p:to>
                                    </p:set>
                                    <p:anim calcmode="lin" valueType="num">
                                      <p:cBhvr>
                                        <p:cTn id="209" dur="4000" fill="hold"/>
                                        <p:tgtEl>
                                          <p:spTgt spid="31"/>
                                        </p:tgtEl>
                                        <p:attrNameLst>
                                          <p:attrName>ppt_w</p:attrName>
                                        </p:attrNameLst>
                                      </p:cBhvr>
                                      <p:tavLst>
                                        <p:tav tm="0" fmla="#ppt_w*sin(2.5*pi*$)">
                                          <p:val>
                                            <p:fltVal val="0"/>
                                          </p:val>
                                        </p:tav>
                                        <p:tav tm="100000">
                                          <p:val>
                                            <p:fltVal val="1"/>
                                          </p:val>
                                        </p:tav>
                                      </p:tavLst>
                                    </p:anim>
                                    <p:anim calcmode="lin" valueType="num">
                                      <p:cBhvr>
                                        <p:cTn id="210" dur="4000" fill="hold"/>
                                        <p:tgtEl>
                                          <p:spTgt spid="31"/>
                                        </p:tgtEl>
                                        <p:attrNameLst>
                                          <p:attrName>ppt_h</p:attrName>
                                        </p:attrNameLst>
                                      </p:cBhvr>
                                      <p:tavLst>
                                        <p:tav tm="0">
                                          <p:val>
                                            <p:strVal val="#ppt_h"/>
                                          </p:val>
                                        </p:tav>
                                        <p:tav tm="100000">
                                          <p:val>
                                            <p:strVal val="#ppt_h"/>
                                          </p:val>
                                        </p:tav>
                                      </p:tavLst>
                                    </p:anim>
                                  </p:childTnLst>
                                </p:cTn>
                              </p:par>
                              <p:par>
                                <p:cTn id="211" presetID="2" presetClass="exit" presetSubtype="2" fill="hold" grpId="2" nodeType="withEffect">
                                  <p:stCondLst>
                                    <p:cond delay="0"/>
                                  </p:stCondLst>
                                  <p:childTnLst>
                                    <p:anim calcmode="lin" valueType="num">
                                      <p:cBhvr additive="base">
                                        <p:cTn id="212" dur="4500"/>
                                        <p:tgtEl>
                                          <p:spTgt spid="31"/>
                                        </p:tgtEl>
                                        <p:attrNameLst>
                                          <p:attrName>ppt_x</p:attrName>
                                        </p:attrNameLst>
                                      </p:cBhvr>
                                      <p:tavLst>
                                        <p:tav tm="0">
                                          <p:val>
                                            <p:strVal val="ppt_x"/>
                                          </p:val>
                                        </p:tav>
                                        <p:tav tm="100000">
                                          <p:val>
                                            <p:strVal val="1+ppt_w/2"/>
                                          </p:val>
                                        </p:tav>
                                      </p:tavLst>
                                    </p:anim>
                                    <p:anim calcmode="lin" valueType="num">
                                      <p:cBhvr additive="base">
                                        <p:cTn id="213" dur="4500"/>
                                        <p:tgtEl>
                                          <p:spTgt spid="31"/>
                                        </p:tgtEl>
                                        <p:attrNameLst>
                                          <p:attrName>ppt_y</p:attrName>
                                        </p:attrNameLst>
                                      </p:cBhvr>
                                      <p:tavLst>
                                        <p:tav tm="0">
                                          <p:val>
                                            <p:strVal val="ppt_y"/>
                                          </p:val>
                                        </p:tav>
                                        <p:tav tm="100000">
                                          <p:val>
                                            <p:strVal val="ppt_y"/>
                                          </p:val>
                                        </p:tav>
                                      </p:tavLst>
                                    </p:anim>
                                    <p:set>
                                      <p:cBhvr>
                                        <p:cTn id="214" dur="1" fill="hold">
                                          <p:stCondLst>
                                            <p:cond delay="4499"/>
                                          </p:stCondLst>
                                        </p:cTn>
                                        <p:tgtEl>
                                          <p:spTgt spid="31"/>
                                        </p:tgtEl>
                                        <p:attrNameLst>
                                          <p:attrName>style.visibility</p:attrName>
                                        </p:attrNameLst>
                                      </p:cBhvr>
                                      <p:to>
                                        <p:strVal val="hidden"/>
                                      </p:to>
                                    </p:set>
                                  </p:childTnLst>
                                </p:cTn>
                              </p:par>
                              <p:par>
                                <p:cTn id="215" presetID="3" presetClass="exit" presetSubtype="5" fill="hold" grpId="3" nodeType="withEffect">
                                  <p:stCondLst>
                                    <p:cond delay="0"/>
                                  </p:stCondLst>
                                  <p:childTnLst>
                                    <p:animEffect transition="out" filter="blinds(vertical)">
                                      <p:cBhvr>
                                        <p:cTn id="216" dur="5500"/>
                                        <p:tgtEl>
                                          <p:spTgt spid="31"/>
                                        </p:tgtEl>
                                      </p:cBhvr>
                                    </p:animEffect>
                                    <p:set>
                                      <p:cBhvr>
                                        <p:cTn id="217" dur="1" fill="hold">
                                          <p:stCondLst>
                                            <p:cond delay="5499"/>
                                          </p:stCondLst>
                                        </p:cTn>
                                        <p:tgtEl>
                                          <p:spTgt spid="31"/>
                                        </p:tgtEl>
                                        <p:attrNameLst>
                                          <p:attrName>style.visibility</p:attrName>
                                        </p:attrNameLst>
                                      </p:cBhvr>
                                      <p:to>
                                        <p:strVal val="hidden"/>
                                      </p:to>
                                    </p:set>
                                  </p:childTnLst>
                                </p:cTn>
                              </p:par>
                              <p:par>
                                <p:cTn id="218" presetID="2" presetClass="entr" presetSubtype="8" fill="hold" grpId="0" nodeType="withEffect">
                                  <p:stCondLst>
                                    <p:cond delay="0"/>
                                  </p:stCondLst>
                                  <p:childTnLst>
                                    <p:set>
                                      <p:cBhvr>
                                        <p:cTn id="219" dur="1" fill="hold">
                                          <p:stCondLst>
                                            <p:cond delay="0"/>
                                          </p:stCondLst>
                                        </p:cTn>
                                        <p:tgtEl>
                                          <p:spTgt spid="29"/>
                                        </p:tgtEl>
                                        <p:attrNameLst>
                                          <p:attrName>style.visibility</p:attrName>
                                        </p:attrNameLst>
                                      </p:cBhvr>
                                      <p:to>
                                        <p:strVal val="visible"/>
                                      </p:to>
                                    </p:set>
                                    <p:anim calcmode="lin" valueType="num">
                                      <p:cBhvr additive="base">
                                        <p:cTn id="220" dur="4000" fill="hold"/>
                                        <p:tgtEl>
                                          <p:spTgt spid="29"/>
                                        </p:tgtEl>
                                        <p:attrNameLst>
                                          <p:attrName>ppt_x</p:attrName>
                                        </p:attrNameLst>
                                      </p:cBhvr>
                                      <p:tavLst>
                                        <p:tav tm="0">
                                          <p:val>
                                            <p:strVal val="0-#ppt_w/2"/>
                                          </p:val>
                                        </p:tav>
                                        <p:tav tm="100000">
                                          <p:val>
                                            <p:strVal val="#ppt_x"/>
                                          </p:val>
                                        </p:tav>
                                      </p:tavLst>
                                    </p:anim>
                                    <p:anim calcmode="lin" valueType="num">
                                      <p:cBhvr additive="base">
                                        <p:cTn id="221" dur="4000" fill="hold"/>
                                        <p:tgtEl>
                                          <p:spTgt spid="29"/>
                                        </p:tgtEl>
                                        <p:attrNameLst>
                                          <p:attrName>ppt_y</p:attrName>
                                        </p:attrNameLst>
                                      </p:cBhvr>
                                      <p:tavLst>
                                        <p:tav tm="0">
                                          <p:val>
                                            <p:strVal val="#ppt_y"/>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29"/>
                                        </p:tgtEl>
                                        <p:attrNameLst>
                                          <p:attrName>style.visibility</p:attrName>
                                        </p:attrNameLst>
                                      </p:cBhvr>
                                      <p:to>
                                        <p:strVal val="visible"/>
                                      </p:to>
                                    </p:set>
                                    <p:anim calcmode="lin" valueType="num">
                                      <p:cBhvr>
                                        <p:cTn id="224" dur="4000" fill="hold"/>
                                        <p:tgtEl>
                                          <p:spTgt spid="29"/>
                                        </p:tgtEl>
                                        <p:attrNameLst>
                                          <p:attrName>ppt_w</p:attrName>
                                        </p:attrNameLst>
                                      </p:cBhvr>
                                      <p:tavLst>
                                        <p:tav tm="0" fmla="#ppt_w*sin(2.5*pi*$)">
                                          <p:val>
                                            <p:fltVal val="0"/>
                                          </p:val>
                                        </p:tav>
                                        <p:tav tm="100000">
                                          <p:val>
                                            <p:fltVal val="1"/>
                                          </p:val>
                                        </p:tav>
                                      </p:tavLst>
                                    </p:anim>
                                    <p:anim calcmode="lin" valueType="num">
                                      <p:cBhvr>
                                        <p:cTn id="225" dur="4000" fill="hold"/>
                                        <p:tgtEl>
                                          <p:spTgt spid="29"/>
                                        </p:tgtEl>
                                        <p:attrNameLst>
                                          <p:attrName>ppt_h</p:attrName>
                                        </p:attrNameLst>
                                      </p:cBhvr>
                                      <p:tavLst>
                                        <p:tav tm="0">
                                          <p:val>
                                            <p:strVal val="#ppt_h"/>
                                          </p:val>
                                        </p:tav>
                                        <p:tav tm="100000">
                                          <p:val>
                                            <p:strVal val="#ppt_h"/>
                                          </p:val>
                                        </p:tav>
                                      </p:tavLst>
                                    </p:anim>
                                  </p:childTnLst>
                                </p:cTn>
                              </p:par>
                              <p:par>
                                <p:cTn id="226" presetID="2" presetClass="exit" presetSubtype="2" fill="hold" grpId="2" nodeType="withEffect">
                                  <p:stCondLst>
                                    <p:cond delay="0"/>
                                  </p:stCondLst>
                                  <p:childTnLst>
                                    <p:anim calcmode="lin" valueType="num">
                                      <p:cBhvr additive="base">
                                        <p:cTn id="227" dur="4500"/>
                                        <p:tgtEl>
                                          <p:spTgt spid="29"/>
                                        </p:tgtEl>
                                        <p:attrNameLst>
                                          <p:attrName>ppt_x</p:attrName>
                                        </p:attrNameLst>
                                      </p:cBhvr>
                                      <p:tavLst>
                                        <p:tav tm="0">
                                          <p:val>
                                            <p:strVal val="ppt_x"/>
                                          </p:val>
                                        </p:tav>
                                        <p:tav tm="100000">
                                          <p:val>
                                            <p:strVal val="1+ppt_w/2"/>
                                          </p:val>
                                        </p:tav>
                                      </p:tavLst>
                                    </p:anim>
                                    <p:anim calcmode="lin" valueType="num">
                                      <p:cBhvr additive="base">
                                        <p:cTn id="228" dur="4500"/>
                                        <p:tgtEl>
                                          <p:spTgt spid="29"/>
                                        </p:tgtEl>
                                        <p:attrNameLst>
                                          <p:attrName>ppt_y</p:attrName>
                                        </p:attrNameLst>
                                      </p:cBhvr>
                                      <p:tavLst>
                                        <p:tav tm="0">
                                          <p:val>
                                            <p:strVal val="ppt_y"/>
                                          </p:val>
                                        </p:tav>
                                        <p:tav tm="100000">
                                          <p:val>
                                            <p:strVal val="ppt_y"/>
                                          </p:val>
                                        </p:tav>
                                      </p:tavLst>
                                    </p:anim>
                                    <p:set>
                                      <p:cBhvr>
                                        <p:cTn id="229" dur="1" fill="hold">
                                          <p:stCondLst>
                                            <p:cond delay="4499"/>
                                          </p:stCondLst>
                                        </p:cTn>
                                        <p:tgtEl>
                                          <p:spTgt spid="29"/>
                                        </p:tgtEl>
                                        <p:attrNameLst>
                                          <p:attrName>style.visibility</p:attrName>
                                        </p:attrNameLst>
                                      </p:cBhvr>
                                      <p:to>
                                        <p:strVal val="hidden"/>
                                      </p:to>
                                    </p:set>
                                  </p:childTnLst>
                                </p:cTn>
                              </p:par>
                              <p:par>
                                <p:cTn id="230" presetID="3" presetClass="exit" presetSubtype="5" fill="hold" grpId="3" nodeType="withEffect">
                                  <p:stCondLst>
                                    <p:cond delay="0"/>
                                  </p:stCondLst>
                                  <p:childTnLst>
                                    <p:animEffect transition="out" filter="blinds(vertical)">
                                      <p:cBhvr>
                                        <p:cTn id="231" dur="5500"/>
                                        <p:tgtEl>
                                          <p:spTgt spid="29"/>
                                        </p:tgtEl>
                                      </p:cBhvr>
                                    </p:animEffect>
                                    <p:set>
                                      <p:cBhvr>
                                        <p:cTn id="232" dur="1" fill="hold">
                                          <p:stCondLst>
                                            <p:cond delay="5499"/>
                                          </p:stCondLst>
                                        </p:cTn>
                                        <p:tgtEl>
                                          <p:spTgt spid="29"/>
                                        </p:tgtEl>
                                        <p:attrNameLst>
                                          <p:attrName>style.visibility</p:attrName>
                                        </p:attrNameLst>
                                      </p:cBhvr>
                                      <p:to>
                                        <p:strVal val="hidden"/>
                                      </p:to>
                                    </p:set>
                                  </p:childTnLst>
                                </p:cTn>
                              </p:par>
                              <p:par>
                                <p:cTn id="233" presetID="2" presetClass="entr" presetSubtype="8" fill="hold" grpId="0" nodeType="withEffect">
                                  <p:stCondLst>
                                    <p:cond delay="0"/>
                                  </p:stCondLst>
                                  <p:childTnLst>
                                    <p:set>
                                      <p:cBhvr>
                                        <p:cTn id="234" dur="1" fill="hold">
                                          <p:stCondLst>
                                            <p:cond delay="0"/>
                                          </p:stCondLst>
                                        </p:cTn>
                                        <p:tgtEl>
                                          <p:spTgt spid="28"/>
                                        </p:tgtEl>
                                        <p:attrNameLst>
                                          <p:attrName>style.visibility</p:attrName>
                                        </p:attrNameLst>
                                      </p:cBhvr>
                                      <p:to>
                                        <p:strVal val="visible"/>
                                      </p:to>
                                    </p:set>
                                    <p:anim calcmode="lin" valueType="num">
                                      <p:cBhvr additive="base">
                                        <p:cTn id="235" dur="4000" fill="hold"/>
                                        <p:tgtEl>
                                          <p:spTgt spid="28"/>
                                        </p:tgtEl>
                                        <p:attrNameLst>
                                          <p:attrName>ppt_x</p:attrName>
                                        </p:attrNameLst>
                                      </p:cBhvr>
                                      <p:tavLst>
                                        <p:tav tm="0">
                                          <p:val>
                                            <p:strVal val="0-#ppt_w/2"/>
                                          </p:val>
                                        </p:tav>
                                        <p:tav tm="100000">
                                          <p:val>
                                            <p:strVal val="#ppt_x"/>
                                          </p:val>
                                        </p:tav>
                                      </p:tavLst>
                                    </p:anim>
                                    <p:anim calcmode="lin" valueType="num">
                                      <p:cBhvr additive="base">
                                        <p:cTn id="236" dur="4000" fill="hold"/>
                                        <p:tgtEl>
                                          <p:spTgt spid="28"/>
                                        </p:tgtEl>
                                        <p:attrNameLst>
                                          <p:attrName>ppt_y</p:attrName>
                                        </p:attrNameLst>
                                      </p:cBhvr>
                                      <p:tavLst>
                                        <p:tav tm="0">
                                          <p:val>
                                            <p:strVal val="#ppt_y"/>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28"/>
                                        </p:tgtEl>
                                        <p:attrNameLst>
                                          <p:attrName>style.visibility</p:attrName>
                                        </p:attrNameLst>
                                      </p:cBhvr>
                                      <p:to>
                                        <p:strVal val="visible"/>
                                      </p:to>
                                    </p:set>
                                    <p:anim calcmode="lin" valueType="num">
                                      <p:cBhvr>
                                        <p:cTn id="239" dur="4000" fill="hold"/>
                                        <p:tgtEl>
                                          <p:spTgt spid="28"/>
                                        </p:tgtEl>
                                        <p:attrNameLst>
                                          <p:attrName>ppt_w</p:attrName>
                                        </p:attrNameLst>
                                      </p:cBhvr>
                                      <p:tavLst>
                                        <p:tav tm="0" fmla="#ppt_w*sin(2.5*pi*$)">
                                          <p:val>
                                            <p:fltVal val="0"/>
                                          </p:val>
                                        </p:tav>
                                        <p:tav tm="100000">
                                          <p:val>
                                            <p:fltVal val="1"/>
                                          </p:val>
                                        </p:tav>
                                      </p:tavLst>
                                    </p:anim>
                                    <p:anim calcmode="lin" valueType="num">
                                      <p:cBhvr>
                                        <p:cTn id="240" dur="4000" fill="hold"/>
                                        <p:tgtEl>
                                          <p:spTgt spid="28"/>
                                        </p:tgtEl>
                                        <p:attrNameLst>
                                          <p:attrName>ppt_h</p:attrName>
                                        </p:attrNameLst>
                                      </p:cBhvr>
                                      <p:tavLst>
                                        <p:tav tm="0">
                                          <p:val>
                                            <p:strVal val="#ppt_h"/>
                                          </p:val>
                                        </p:tav>
                                        <p:tav tm="100000">
                                          <p:val>
                                            <p:strVal val="#ppt_h"/>
                                          </p:val>
                                        </p:tav>
                                      </p:tavLst>
                                    </p:anim>
                                  </p:childTnLst>
                                </p:cTn>
                              </p:par>
                              <p:par>
                                <p:cTn id="241" presetID="2" presetClass="exit" presetSubtype="2" fill="hold" grpId="2" nodeType="withEffect">
                                  <p:stCondLst>
                                    <p:cond delay="0"/>
                                  </p:stCondLst>
                                  <p:childTnLst>
                                    <p:anim calcmode="lin" valueType="num">
                                      <p:cBhvr additive="base">
                                        <p:cTn id="242" dur="4500"/>
                                        <p:tgtEl>
                                          <p:spTgt spid="28"/>
                                        </p:tgtEl>
                                        <p:attrNameLst>
                                          <p:attrName>ppt_x</p:attrName>
                                        </p:attrNameLst>
                                      </p:cBhvr>
                                      <p:tavLst>
                                        <p:tav tm="0">
                                          <p:val>
                                            <p:strVal val="ppt_x"/>
                                          </p:val>
                                        </p:tav>
                                        <p:tav tm="100000">
                                          <p:val>
                                            <p:strVal val="1+ppt_w/2"/>
                                          </p:val>
                                        </p:tav>
                                      </p:tavLst>
                                    </p:anim>
                                    <p:anim calcmode="lin" valueType="num">
                                      <p:cBhvr additive="base">
                                        <p:cTn id="243" dur="4500"/>
                                        <p:tgtEl>
                                          <p:spTgt spid="28"/>
                                        </p:tgtEl>
                                        <p:attrNameLst>
                                          <p:attrName>ppt_y</p:attrName>
                                        </p:attrNameLst>
                                      </p:cBhvr>
                                      <p:tavLst>
                                        <p:tav tm="0">
                                          <p:val>
                                            <p:strVal val="ppt_y"/>
                                          </p:val>
                                        </p:tav>
                                        <p:tav tm="100000">
                                          <p:val>
                                            <p:strVal val="ppt_y"/>
                                          </p:val>
                                        </p:tav>
                                      </p:tavLst>
                                    </p:anim>
                                    <p:set>
                                      <p:cBhvr>
                                        <p:cTn id="244" dur="1" fill="hold">
                                          <p:stCondLst>
                                            <p:cond delay="4499"/>
                                          </p:stCondLst>
                                        </p:cTn>
                                        <p:tgtEl>
                                          <p:spTgt spid="28"/>
                                        </p:tgtEl>
                                        <p:attrNameLst>
                                          <p:attrName>style.visibility</p:attrName>
                                        </p:attrNameLst>
                                      </p:cBhvr>
                                      <p:to>
                                        <p:strVal val="hidden"/>
                                      </p:to>
                                    </p:set>
                                  </p:childTnLst>
                                </p:cTn>
                              </p:par>
                              <p:par>
                                <p:cTn id="245" presetID="3" presetClass="exit" presetSubtype="5" fill="hold" grpId="3" nodeType="withEffect">
                                  <p:stCondLst>
                                    <p:cond delay="0"/>
                                  </p:stCondLst>
                                  <p:childTnLst>
                                    <p:animEffect transition="out" filter="blinds(vertical)">
                                      <p:cBhvr>
                                        <p:cTn id="246" dur="5500"/>
                                        <p:tgtEl>
                                          <p:spTgt spid="28"/>
                                        </p:tgtEl>
                                      </p:cBhvr>
                                    </p:animEffect>
                                    <p:set>
                                      <p:cBhvr>
                                        <p:cTn id="247" dur="1" fill="hold">
                                          <p:stCondLst>
                                            <p:cond delay="5499"/>
                                          </p:stCondLst>
                                        </p:cTn>
                                        <p:tgtEl>
                                          <p:spTgt spid="28"/>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27"/>
                                        </p:tgtEl>
                                        <p:attrNameLst>
                                          <p:attrName>style.visibility</p:attrName>
                                        </p:attrNameLst>
                                      </p:cBhvr>
                                      <p:to>
                                        <p:strVal val="visible"/>
                                      </p:to>
                                    </p:set>
                                    <p:anim calcmode="lin" valueType="num">
                                      <p:cBhvr additive="base">
                                        <p:cTn id="250" dur="4000" fill="hold"/>
                                        <p:tgtEl>
                                          <p:spTgt spid="27"/>
                                        </p:tgtEl>
                                        <p:attrNameLst>
                                          <p:attrName>ppt_x</p:attrName>
                                        </p:attrNameLst>
                                      </p:cBhvr>
                                      <p:tavLst>
                                        <p:tav tm="0">
                                          <p:val>
                                            <p:strVal val="0-#ppt_w/2"/>
                                          </p:val>
                                        </p:tav>
                                        <p:tav tm="100000">
                                          <p:val>
                                            <p:strVal val="#ppt_x"/>
                                          </p:val>
                                        </p:tav>
                                      </p:tavLst>
                                    </p:anim>
                                    <p:anim calcmode="lin" valueType="num">
                                      <p:cBhvr additive="base">
                                        <p:cTn id="251" dur="4000" fill="hold"/>
                                        <p:tgtEl>
                                          <p:spTgt spid="27"/>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27"/>
                                        </p:tgtEl>
                                        <p:attrNameLst>
                                          <p:attrName>style.visibility</p:attrName>
                                        </p:attrNameLst>
                                      </p:cBhvr>
                                      <p:to>
                                        <p:strVal val="visible"/>
                                      </p:to>
                                    </p:set>
                                    <p:anim calcmode="lin" valueType="num">
                                      <p:cBhvr>
                                        <p:cTn id="254" dur="4000" fill="hold"/>
                                        <p:tgtEl>
                                          <p:spTgt spid="27"/>
                                        </p:tgtEl>
                                        <p:attrNameLst>
                                          <p:attrName>ppt_w</p:attrName>
                                        </p:attrNameLst>
                                      </p:cBhvr>
                                      <p:tavLst>
                                        <p:tav tm="0" fmla="#ppt_w*sin(2.5*pi*$)">
                                          <p:val>
                                            <p:fltVal val="0"/>
                                          </p:val>
                                        </p:tav>
                                        <p:tav tm="100000">
                                          <p:val>
                                            <p:fltVal val="1"/>
                                          </p:val>
                                        </p:tav>
                                      </p:tavLst>
                                    </p:anim>
                                    <p:anim calcmode="lin" valueType="num">
                                      <p:cBhvr>
                                        <p:cTn id="255" dur="4000" fill="hold"/>
                                        <p:tgtEl>
                                          <p:spTgt spid="27"/>
                                        </p:tgtEl>
                                        <p:attrNameLst>
                                          <p:attrName>ppt_h</p:attrName>
                                        </p:attrNameLst>
                                      </p:cBhvr>
                                      <p:tavLst>
                                        <p:tav tm="0">
                                          <p:val>
                                            <p:strVal val="#ppt_h"/>
                                          </p:val>
                                        </p:tav>
                                        <p:tav tm="100000">
                                          <p:val>
                                            <p:strVal val="#ppt_h"/>
                                          </p:val>
                                        </p:tav>
                                      </p:tavLst>
                                    </p:anim>
                                  </p:childTnLst>
                                </p:cTn>
                              </p:par>
                              <p:par>
                                <p:cTn id="256" presetID="2" presetClass="exit" presetSubtype="2" fill="hold" grpId="2" nodeType="withEffect">
                                  <p:stCondLst>
                                    <p:cond delay="0"/>
                                  </p:stCondLst>
                                  <p:childTnLst>
                                    <p:anim calcmode="lin" valueType="num">
                                      <p:cBhvr additive="base">
                                        <p:cTn id="257" dur="4500"/>
                                        <p:tgtEl>
                                          <p:spTgt spid="27"/>
                                        </p:tgtEl>
                                        <p:attrNameLst>
                                          <p:attrName>ppt_x</p:attrName>
                                        </p:attrNameLst>
                                      </p:cBhvr>
                                      <p:tavLst>
                                        <p:tav tm="0">
                                          <p:val>
                                            <p:strVal val="ppt_x"/>
                                          </p:val>
                                        </p:tav>
                                        <p:tav tm="100000">
                                          <p:val>
                                            <p:strVal val="1+ppt_w/2"/>
                                          </p:val>
                                        </p:tav>
                                      </p:tavLst>
                                    </p:anim>
                                    <p:anim calcmode="lin" valueType="num">
                                      <p:cBhvr additive="base">
                                        <p:cTn id="258" dur="4500"/>
                                        <p:tgtEl>
                                          <p:spTgt spid="27"/>
                                        </p:tgtEl>
                                        <p:attrNameLst>
                                          <p:attrName>ppt_y</p:attrName>
                                        </p:attrNameLst>
                                      </p:cBhvr>
                                      <p:tavLst>
                                        <p:tav tm="0">
                                          <p:val>
                                            <p:strVal val="ppt_y"/>
                                          </p:val>
                                        </p:tav>
                                        <p:tav tm="100000">
                                          <p:val>
                                            <p:strVal val="ppt_y"/>
                                          </p:val>
                                        </p:tav>
                                      </p:tavLst>
                                    </p:anim>
                                    <p:set>
                                      <p:cBhvr>
                                        <p:cTn id="259" dur="1" fill="hold">
                                          <p:stCondLst>
                                            <p:cond delay="4499"/>
                                          </p:stCondLst>
                                        </p:cTn>
                                        <p:tgtEl>
                                          <p:spTgt spid="27"/>
                                        </p:tgtEl>
                                        <p:attrNameLst>
                                          <p:attrName>style.visibility</p:attrName>
                                        </p:attrNameLst>
                                      </p:cBhvr>
                                      <p:to>
                                        <p:strVal val="hidden"/>
                                      </p:to>
                                    </p:set>
                                  </p:childTnLst>
                                </p:cTn>
                              </p:par>
                              <p:par>
                                <p:cTn id="260" presetID="3" presetClass="exit" presetSubtype="5" fill="hold" grpId="3" nodeType="withEffect">
                                  <p:stCondLst>
                                    <p:cond delay="0"/>
                                  </p:stCondLst>
                                  <p:childTnLst>
                                    <p:animEffect transition="out" filter="blinds(vertical)">
                                      <p:cBhvr>
                                        <p:cTn id="261" dur="5500"/>
                                        <p:tgtEl>
                                          <p:spTgt spid="27"/>
                                        </p:tgtEl>
                                      </p:cBhvr>
                                    </p:animEffect>
                                    <p:set>
                                      <p:cBhvr>
                                        <p:cTn id="262" dur="1" fill="hold">
                                          <p:stCondLst>
                                            <p:cond delay="5499"/>
                                          </p:stCondLst>
                                        </p:cTn>
                                        <p:tgtEl>
                                          <p:spTgt spid="27"/>
                                        </p:tgtEl>
                                        <p:attrNameLst>
                                          <p:attrName>style.visibility</p:attrName>
                                        </p:attrNameLst>
                                      </p:cBhvr>
                                      <p:to>
                                        <p:strVal val="hidden"/>
                                      </p:to>
                                    </p:set>
                                  </p:childTnLst>
                                </p:cTn>
                              </p:par>
                              <p:par>
                                <p:cTn id="263" presetID="2" presetClass="entr" presetSubtype="8" fill="hold" grpId="0" nodeType="withEffect">
                                  <p:stCondLst>
                                    <p:cond delay="0"/>
                                  </p:stCondLst>
                                  <p:childTnLst>
                                    <p:set>
                                      <p:cBhvr>
                                        <p:cTn id="264" dur="1" fill="hold">
                                          <p:stCondLst>
                                            <p:cond delay="0"/>
                                          </p:stCondLst>
                                        </p:cTn>
                                        <p:tgtEl>
                                          <p:spTgt spid="26"/>
                                        </p:tgtEl>
                                        <p:attrNameLst>
                                          <p:attrName>style.visibility</p:attrName>
                                        </p:attrNameLst>
                                      </p:cBhvr>
                                      <p:to>
                                        <p:strVal val="visible"/>
                                      </p:to>
                                    </p:set>
                                    <p:anim calcmode="lin" valueType="num">
                                      <p:cBhvr additive="base">
                                        <p:cTn id="265" dur="4000" fill="hold"/>
                                        <p:tgtEl>
                                          <p:spTgt spid="26"/>
                                        </p:tgtEl>
                                        <p:attrNameLst>
                                          <p:attrName>ppt_x</p:attrName>
                                        </p:attrNameLst>
                                      </p:cBhvr>
                                      <p:tavLst>
                                        <p:tav tm="0">
                                          <p:val>
                                            <p:strVal val="0-#ppt_w/2"/>
                                          </p:val>
                                        </p:tav>
                                        <p:tav tm="100000">
                                          <p:val>
                                            <p:strVal val="#ppt_x"/>
                                          </p:val>
                                        </p:tav>
                                      </p:tavLst>
                                    </p:anim>
                                    <p:anim calcmode="lin" valueType="num">
                                      <p:cBhvr additive="base">
                                        <p:cTn id="266" dur="4000" fill="hold"/>
                                        <p:tgtEl>
                                          <p:spTgt spid="26"/>
                                        </p:tgtEl>
                                        <p:attrNameLst>
                                          <p:attrName>ppt_y</p:attrName>
                                        </p:attrNameLst>
                                      </p:cBhvr>
                                      <p:tavLst>
                                        <p:tav tm="0">
                                          <p:val>
                                            <p:strVal val="#ppt_y"/>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26"/>
                                        </p:tgtEl>
                                        <p:attrNameLst>
                                          <p:attrName>style.visibility</p:attrName>
                                        </p:attrNameLst>
                                      </p:cBhvr>
                                      <p:to>
                                        <p:strVal val="visible"/>
                                      </p:to>
                                    </p:set>
                                    <p:anim calcmode="lin" valueType="num">
                                      <p:cBhvr>
                                        <p:cTn id="269" dur="4000" fill="hold"/>
                                        <p:tgtEl>
                                          <p:spTgt spid="26"/>
                                        </p:tgtEl>
                                        <p:attrNameLst>
                                          <p:attrName>ppt_w</p:attrName>
                                        </p:attrNameLst>
                                      </p:cBhvr>
                                      <p:tavLst>
                                        <p:tav tm="0" fmla="#ppt_w*sin(2.5*pi*$)">
                                          <p:val>
                                            <p:fltVal val="0"/>
                                          </p:val>
                                        </p:tav>
                                        <p:tav tm="100000">
                                          <p:val>
                                            <p:fltVal val="1"/>
                                          </p:val>
                                        </p:tav>
                                      </p:tavLst>
                                    </p:anim>
                                    <p:anim calcmode="lin" valueType="num">
                                      <p:cBhvr>
                                        <p:cTn id="270" dur="4000" fill="hold"/>
                                        <p:tgtEl>
                                          <p:spTgt spid="26"/>
                                        </p:tgtEl>
                                        <p:attrNameLst>
                                          <p:attrName>ppt_h</p:attrName>
                                        </p:attrNameLst>
                                      </p:cBhvr>
                                      <p:tavLst>
                                        <p:tav tm="0">
                                          <p:val>
                                            <p:strVal val="#ppt_h"/>
                                          </p:val>
                                        </p:tav>
                                        <p:tav tm="100000">
                                          <p:val>
                                            <p:strVal val="#ppt_h"/>
                                          </p:val>
                                        </p:tav>
                                      </p:tavLst>
                                    </p:anim>
                                  </p:childTnLst>
                                </p:cTn>
                              </p:par>
                              <p:par>
                                <p:cTn id="271" presetID="2" presetClass="exit" presetSubtype="2" fill="hold" grpId="2" nodeType="withEffect">
                                  <p:stCondLst>
                                    <p:cond delay="0"/>
                                  </p:stCondLst>
                                  <p:childTnLst>
                                    <p:anim calcmode="lin" valueType="num">
                                      <p:cBhvr additive="base">
                                        <p:cTn id="272" dur="4500"/>
                                        <p:tgtEl>
                                          <p:spTgt spid="26"/>
                                        </p:tgtEl>
                                        <p:attrNameLst>
                                          <p:attrName>ppt_x</p:attrName>
                                        </p:attrNameLst>
                                      </p:cBhvr>
                                      <p:tavLst>
                                        <p:tav tm="0">
                                          <p:val>
                                            <p:strVal val="ppt_x"/>
                                          </p:val>
                                        </p:tav>
                                        <p:tav tm="100000">
                                          <p:val>
                                            <p:strVal val="1+ppt_w/2"/>
                                          </p:val>
                                        </p:tav>
                                      </p:tavLst>
                                    </p:anim>
                                    <p:anim calcmode="lin" valueType="num">
                                      <p:cBhvr additive="base">
                                        <p:cTn id="273" dur="4500"/>
                                        <p:tgtEl>
                                          <p:spTgt spid="26"/>
                                        </p:tgtEl>
                                        <p:attrNameLst>
                                          <p:attrName>ppt_y</p:attrName>
                                        </p:attrNameLst>
                                      </p:cBhvr>
                                      <p:tavLst>
                                        <p:tav tm="0">
                                          <p:val>
                                            <p:strVal val="ppt_y"/>
                                          </p:val>
                                        </p:tav>
                                        <p:tav tm="100000">
                                          <p:val>
                                            <p:strVal val="ppt_y"/>
                                          </p:val>
                                        </p:tav>
                                      </p:tavLst>
                                    </p:anim>
                                    <p:set>
                                      <p:cBhvr>
                                        <p:cTn id="274" dur="1" fill="hold">
                                          <p:stCondLst>
                                            <p:cond delay="4499"/>
                                          </p:stCondLst>
                                        </p:cTn>
                                        <p:tgtEl>
                                          <p:spTgt spid="26"/>
                                        </p:tgtEl>
                                        <p:attrNameLst>
                                          <p:attrName>style.visibility</p:attrName>
                                        </p:attrNameLst>
                                      </p:cBhvr>
                                      <p:to>
                                        <p:strVal val="hidden"/>
                                      </p:to>
                                    </p:set>
                                  </p:childTnLst>
                                </p:cTn>
                              </p:par>
                              <p:par>
                                <p:cTn id="275" presetID="3" presetClass="exit" presetSubtype="5" fill="hold" grpId="3" nodeType="withEffect">
                                  <p:stCondLst>
                                    <p:cond delay="0"/>
                                  </p:stCondLst>
                                  <p:childTnLst>
                                    <p:animEffect transition="out" filter="blinds(vertical)">
                                      <p:cBhvr>
                                        <p:cTn id="276" dur="5500"/>
                                        <p:tgtEl>
                                          <p:spTgt spid="26"/>
                                        </p:tgtEl>
                                      </p:cBhvr>
                                    </p:animEffect>
                                    <p:set>
                                      <p:cBhvr>
                                        <p:cTn id="277" dur="1" fill="hold">
                                          <p:stCondLst>
                                            <p:cond delay="5499"/>
                                          </p:stCondLst>
                                        </p:cTn>
                                        <p:tgtEl>
                                          <p:spTgt spid="26"/>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25"/>
                                        </p:tgtEl>
                                        <p:attrNameLst>
                                          <p:attrName>style.visibility</p:attrName>
                                        </p:attrNameLst>
                                      </p:cBhvr>
                                      <p:to>
                                        <p:strVal val="visible"/>
                                      </p:to>
                                    </p:set>
                                    <p:anim calcmode="lin" valueType="num">
                                      <p:cBhvr additive="base">
                                        <p:cTn id="280" dur="4000" fill="hold"/>
                                        <p:tgtEl>
                                          <p:spTgt spid="25"/>
                                        </p:tgtEl>
                                        <p:attrNameLst>
                                          <p:attrName>ppt_x</p:attrName>
                                        </p:attrNameLst>
                                      </p:cBhvr>
                                      <p:tavLst>
                                        <p:tav tm="0">
                                          <p:val>
                                            <p:strVal val="0-#ppt_w/2"/>
                                          </p:val>
                                        </p:tav>
                                        <p:tav tm="100000">
                                          <p:val>
                                            <p:strVal val="#ppt_x"/>
                                          </p:val>
                                        </p:tav>
                                      </p:tavLst>
                                    </p:anim>
                                    <p:anim calcmode="lin" valueType="num">
                                      <p:cBhvr additive="base">
                                        <p:cTn id="281" dur="4000" fill="hold"/>
                                        <p:tgtEl>
                                          <p:spTgt spid="25"/>
                                        </p:tgtEl>
                                        <p:attrNameLst>
                                          <p:attrName>ppt_y</p:attrName>
                                        </p:attrNameLst>
                                      </p:cBhvr>
                                      <p:tavLst>
                                        <p:tav tm="0">
                                          <p:val>
                                            <p:strVal val="#ppt_y"/>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25"/>
                                        </p:tgtEl>
                                        <p:attrNameLst>
                                          <p:attrName>style.visibility</p:attrName>
                                        </p:attrNameLst>
                                      </p:cBhvr>
                                      <p:to>
                                        <p:strVal val="visible"/>
                                      </p:to>
                                    </p:set>
                                    <p:anim calcmode="lin" valueType="num">
                                      <p:cBhvr>
                                        <p:cTn id="284" dur="4000" fill="hold"/>
                                        <p:tgtEl>
                                          <p:spTgt spid="25"/>
                                        </p:tgtEl>
                                        <p:attrNameLst>
                                          <p:attrName>ppt_w</p:attrName>
                                        </p:attrNameLst>
                                      </p:cBhvr>
                                      <p:tavLst>
                                        <p:tav tm="0" fmla="#ppt_w*sin(2.5*pi*$)">
                                          <p:val>
                                            <p:fltVal val="0"/>
                                          </p:val>
                                        </p:tav>
                                        <p:tav tm="100000">
                                          <p:val>
                                            <p:fltVal val="1"/>
                                          </p:val>
                                        </p:tav>
                                      </p:tavLst>
                                    </p:anim>
                                    <p:anim calcmode="lin" valueType="num">
                                      <p:cBhvr>
                                        <p:cTn id="285" dur="4000" fill="hold"/>
                                        <p:tgtEl>
                                          <p:spTgt spid="25"/>
                                        </p:tgtEl>
                                        <p:attrNameLst>
                                          <p:attrName>ppt_h</p:attrName>
                                        </p:attrNameLst>
                                      </p:cBhvr>
                                      <p:tavLst>
                                        <p:tav tm="0">
                                          <p:val>
                                            <p:strVal val="#ppt_h"/>
                                          </p:val>
                                        </p:tav>
                                        <p:tav tm="100000">
                                          <p:val>
                                            <p:strVal val="#ppt_h"/>
                                          </p:val>
                                        </p:tav>
                                      </p:tavLst>
                                    </p:anim>
                                  </p:childTnLst>
                                </p:cTn>
                              </p:par>
                              <p:par>
                                <p:cTn id="286" presetID="2" presetClass="exit" presetSubtype="2" fill="hold" grpId="2" nodeType="withEffect">
                                  <p:stCondLst>
                                    <p:cond delay="0"/>
                                  </p:stCondLst>
                                  <p:childTnLst>
                                    <p:anim calcmode="lin" valueType="num">
                                      <p:cBhvr additive="base">
                                        <p:cTn id="287" dur="4500"/>
                                        <p:tgtEl>
                                          <p:spTgt spid="25"/>
                                        </p:tgtEl>
                                        <p:attrNameLst>
                                          <p:attrName>ppt_x</p:attrName>
                                        </p:attrNameLst>
                                      </p:cBhvr>
                                      <p:tavLst>
                                        <p:tav tm="0">
                                          <p:val>
                                            <p:strVal val="ppt_x"/>
                                          </p:val>
                                        </p:tav>
                                        <p:tav tm="100000">
                                          <p:val>
                                            <p:strVal val="1+ppt_w/2"/>
                                          </p:val>
                                        </p:tav>
                                      </p:tavLst>
                                    </p:anim>
                                    <p:anim calcmode="lin" valueType="num">
                                      <p:cBhvr additive="base">
                                        <p:cTn id="288" dur="4500"/>
                                        <p:tgtEl>
                                          <p:spTgt spid="25"/>
                                        </p:tgtEl>
                                        <p:attrNameLst>
                                          <p:attrName>ppt_y</p:attrName>
                                        </p:attrNameLst>
                                      </p:cBhvr>
                                      <p:tavLst>
                                        <p:tav tm="0">
                                          <p:val>
                                            <p:strVal val="ppt_y"/>
                                          </p:val>
                                        </p:tav>
                                        <p:tav tm="100000">
                                          <p:val>
                                            <p:strVal val="ppt_y"/>
                                          </p:val>
                                        </p:tav>
                                      </p:tavLst>
                                    </p:anim>
                                    <p:set>
                                      <p:cBhvr>
                                        <p:cTn id="289" dur="1" fill="hold">
                                          <p:stCondLst>
                                            <p:cond delay="4499"/>
                                          </p:stCondLst>
                                        </p:cTn>
                                        <p:tgtEl>
                                          <p:spTgt spid="25"/>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5500"/>
                                        <p:tgtEl>
                                          <p:spTgt spid="25"/>
                                        </p:tgtEl>
                                      </p:cBhvr>
                                    </p:animEffect>
                                    <p:set>
                                      <p:cBhvr>
                                        <p:cTn id="292" dur="1" fill="hold">
                                          <p:stCondLst>
                                            <p:cond delay="5499"/>
                                          </p:stCondLst>
                                        </p:cTn>
                                        <p:tgtEl>
                                          <p:spTgt spid="25"/>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24"/>
                                        </p:tgtEl>
                                        <p:attrNameLst>
                                          <p:attrName>style.visibility</p:attrName>
                                        </p:attrNameLst>
                                      </p:cBhvr>
                                      <p:to>
                                        <p:strVal val="visible"/>
                                      </p:to>
                                    </p:set>
                                    <p:anim calcmode="lin" valueType="num">
                                      <p:cBhvr additive="base">
                                        <p:cTn id="295" dur="4000" fill="hold"/>
                                        <p:tgtEl>
                                          <p:spTgt spid="24"/>
                                        </p:tgtEl>
                                        <p:attrNameLst>
                                          <p:attrName>ppt_x</p:attrName>
                                        </p:attrNameLst>
                                      </p:cBhvr>
                                      <p:tavLst>
                                        <p:tav tm="0">
                                          <p:val>
                                            <p:strVal val="0-#ppt_w/2"/>
                                          </p:val>
                                        </p:tav>
                                        <p:tav tm="100000">
                                          <p:val>
                                            <p:strVal val="#ppt_x"/>
                                          </p:val>
                                        </p:tav>
                                      </p:tavLst>
                                    </p:anim>
                                    <p:anim calcmode="lin" valueType="num">
                                      <p:cBhvr additive="base">
                                        <p:cTn id="296" dur="4000" fill="hold"/>
                                        <p:tgtEl>
                                          <p:spTgt spid="24"/>
                                        </p:tgtEl>
                                        <p:attrNameLst>
                                          <p:attrName>ppt_y</p:attrName>
                                        </p:attrNameLst>
                                      </p:cBhvr>
                                      <p:tavLst>
                                        <p:tav tm="0">
                                          <p:val>
                                            <p:strVal val="#ppt_y"/>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24"/>
                                        </p:tgtEl>
                                        <p:attrNameLst>
                                          <p:attrName>style.visibility</p:attrName>
                                        </p:attrNameLst>
                                      </p:cBhvr>
                                      <p:to>
                                        <p:strVal val="visible"/>
                                      </p:to>
                                    </p:set>
                                    <p:anim calcmode="lin" valueType="num">
                                      <p:cBhvr>
                                        <p:cTn id="299" dur="4000" fill="hold"/>
                                        <p:tgtEl>
                                          <p:spTgt spid="24"/>
                                        </p:tgtEl>
                                        <p:attrNameLst>
                                          <p:attrName>ppt_w</p:attrName>
                                        </p:attrNameLst>
                                      </p:cBhvr>
                                      <p:tavLst>
                                        <p:tav tm="0" fmla="#ppt_w*sin(2.5*pi*$)">
                                          <p:val>
                                            <p:fltVal val="0"/>
                                          </p:val>
                                        </p:tav>
                                        <p:tav tm="100000">
                                          <p:val>
                                            <p:fltVal val="1"/>
                                          </p:val>
                                        </p:tav>
                                      </p:tavLst>
                                    </p:anim>
                                    <p:anim calcmode="lin" valueType="num">
                                      <p:cBhvr>
                                        <p:cTn id="300" dur="4000" fill="hold"/>
                                        <p:tgtEl>
                                          <p:spTgt spid="24"/>
                                        </p:tgtEl>
                                        <p:attrNameLst>
                                          <p:attrName>ppt_h</p:attrName>
                                        </p:attrNameLst>
                                      </p:cBhvr>
                                      <p:tavLst>
                                        <p:tav tm="0">
                                          <p:val>
                                            <p:strVal val="#ppt_h"/>
                                          </p:val>
                                        </p:tav>
                                        <p:tav tm="100000">
                                          <p:val>
                                            <p:strVal val="#ppt_h"/>
                                          </p:val>
                                        </p:tav>
                                      </p:tavLst>
                                    </p:anim>
                                  </p:childTnLst>
                                </p:cTn>
                              </p:par>
                              <p:par>
                                <p:cTn id="301" presetID="2" presetClass="exit" presetSubtype="2" fill="hold" grpId="2" nodeType="withEffect">
                                  <p:stCondLst>
                                    <p:cond delay="0"/>
                                  </p:stCondLst>
                                  <p:childTnLst>
                                    <p:anim calcmode="lin" valueType="num">
                                      <p:cBhvr additive="base">
                                        <p:cTn id="302" dur="4500"/>
                                        <p:tgtEl>
                                          <p:spTgt spid="24"/>
                                        </p:tgtEl>
                                        <p:attrNameLst>
                                          <p:attrName>ppt_x</p:attrName>
                                        </p:attrNameLst>
                                      </p:cBhvr>
                                      <p:tavLst>
                                        <p:tav tm="0">
                                          <p:val>
                                            <p:strVal val="ppt_x"/>
                                          </p:val>
                                        </p:tav>
                                        <p:tav tm="100000">
                                          <p:val>
                                            <p:strVal val="1+ppt_w/2"/>
                                          </p:val>
                                        </p:tav>
                                      </p:tavLst>
                                    </p:anim>
                                    <p:anim calcmode="lin" valueType="num">
                                      <p:cBhvr additive="base">
                                        <p:cTn id="303" dur="4500"/>
                                        <p:tgtEl>
                                          <p:spTgt spid="24"/>
                                        </p:tgtEl>
                                        <p:attrNameLst>
                                          <p:attrName>ppt_y</p:attrName>
                                        </p:attrNameLst>
                                      </p:cBhvr>
                                      <p:tavLst>
                                        <p:tav tm="0">
                                          <p:val>
                                            <p:strVal val="ppt_y"/>
                                          </p:val>
                                        </p:tav>
                                        <p:tav tm="100000">
                                          <p:val>
                                            <p:strVal val="ppt_y"/>
                                          </p:val>
                                        </p:tav>
                                      </p:tavLst>
                                    </p:anim>
                                    <p:set>
                                      <p:cBhvr>
                                        <p:cTn id="304" dur="1" fill="hold">
                                          <p:stCondLst>
                                            <p:cond delay="4499"/>
                                          </p:stCondLst>
                                        </p:cTn>
                                        <p:tgtEl>
                                          <p:spTgt spid="24"/>
                                        </p:tgtEl>
                                        <p:attrNameLst>
                                          <p:attrName>style.visibility</p:attrName>
                                        </p:attrNameLst>
                                      </p:cBhvr>
                                      <p:to>
                                        <p:strVal val="hidden"/>
                                      </p:to>
                                    </p:set>
                                  </p:childTnLst>
                                </p:cTn>
                              </p:par>
                              <p:par>
                                <p:cTn id="305" presetID="3" presetClass="exit" presetSubtype="5" fill="hold" grpId="3" nodeType="withEffect">
                                  <p:stCondLst>
                                    <p:cond delay="0"/>
                                  </p:stCondLst>
                                  <p:childTnLst>
                                    <p:animEffect transition="out" filter="blinds(vertical)">
                                      <p:cBhvr>
                                        <p:cTn id="306" dur="5500"/>
                                        <p:tgtEl>
                                          <p:spTgt spid="24"/>
                                        </p:tgtEl>
                                      </p:cBhvr>
                                    </p:animEffect>
                                    <p:set>
                                      <p:cBhvr>
                                        <p:cTn id="307" dur="1" fill="hold">
                                          <p:stCondLst>
                                            <p:cond delay="5499"/>
                                          </p:stCondLst>
                                        </p:cTn>
                                        <p:tgtEl>
                                          <p:spTgt spid="24"/>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23"/>
                                        </p:tgtEl>
                                        <p:attrNameLst>
                                          <p:attrName>style.visibility</p:attrName>
                                        </p:attrNameLst>
                                      </p:cBhvr>
                                      <p:to>
                                        <p:strVal val="visible"/>
                                      </p:to>
                                    </p:set>
                                    <p:anim calcmode="lin" valueType="num">
                                      <p:cBhvr additive="base">
                                        <p:cTn id="310" dur="4000" fill="hold"/>
                                        <p:tgtEl>
                                          <p:spTgt spid="23"/>
                                        </p:tgtEl>
                                        <p:attrNameLst>
                                          <p:attrName>ppt_x</p:attrName>
                                        </p:attrNameLst>
                                      </p:cBhvr>
                                      <p:tavLst>
                                        <p:tav tm="0">
                                          <p:val>
                                            <p:strVal val="0-#ppt_w/2"/>
                                          </p:val>
                                        </p:tav>
                                        <p:tav tm="100000">
                                          <p:val>
                                            <p:strVal val="#ppt_x"/>
                                          </p:val>
                                        </p:tav>
                                      </p:tavLst>
                                    </p:anim>
                                    <p:anim calcmode="lin" valueType="num">
                                      <p:cBhvr additive="base">
                                        <p:cTn id="311" dur="4000" fill="hold"/>
                                        <p:tgtEl>
                                          <p:spTgt spid="23"/>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23"/>
                                        </p:tgtEl>
                                        <p:attrNameLst>
                                          <p:attrName>style.visibility</p:attrName>
                                        </p:attrNameLst>
                                      </p:cBhvr>
                                      <p:to>
                                        <p:strVal val="visible"/>
                                      </p:to>
                                    </p:set>
                                    <p:anim calcmode="lin" valueType="num">
                                      <p:cBhvr>
                                        <p:cTn id="314" dur="4000" fill="hold"/>
                                        <p:tgtEl>
                                          <p:spTgt spid="23"/>
                                        </p:tgtEl>
                                        <p:attrNameLst>
                                          <p:attrName>ppt_w</p:attrName>
                                        </p:attrNameLst>
                                      </p:cBhvr>
                                      <p:tavLst>
                                        <p:tav tm="0" fmla="#ppt_w*sin(2.5*pi*$)">
                                          <p:val>
                                            <p:fltVal val="0"/>
                                          </p:val>
                                        </p:tav>
                                        <p:tav tm="100000">
                                          <p:val>
                                            <p:fltVal val="1"/>
                                          </p:val>
                                        </p:tav>
                                      </p:tavLst>
                                    </p:anim>
                                    <p:anim calcmode="lin" valueType="num">
                                      <p:cBhvr>
                                        <p:cTn id="315" dur="4000" fill="hold"/>
                                        <p:tgtEl>
                                          <p:spTgt spid="23"/>
                                        </p:tgtEl>
                                        <p:attrNameLst>
                                          <p:attrName>ppt_h</p:attrName>
                                        </p:attrNameLst>
                                      </p:cBhvr>
                                      <p:tavLst>
                                        <p:tav tm="0">
                                          <p:val>
                                            <p:strVal val="#ppt_h"/>
                                          </p:val>
                                        </p:tav>
                                        <p:tav tm="100000">
                                          <p:val>
                                            <p:strVal val="#ppt_h"/>
                                          </p:val>
                                        </p:tav>
                                      </p:tavLst>
                                    </p:anim>
                                  </p:childTnLst>
                                </p:cTn>
                              </p:par>
                              <p:par>
                                <p:cTn id="316" presetID="2" presetClass="exit" presetSubtype="2" fill="hold" grpId="2" nodeType="withEffect">
                                  <p:stCondLst>
                                    <p:cond delay="0"/>
                                  </p:stCondLst>
                                  <p:childTnLst>
                                    <p:anim calcmode="lin" valueType="num">
                                      <p:cBhvr additive="base">
                                        <p:cTn id="317" dur="4500"/>
                                        <p:tgtEl>
                                          <p:spTgt spid="23"/>
                                        </p:tgtEl>
                                        <p:attrNameLst>
                                          <p:attrName>ppt_x</p:attrName>
                                        </p:attrNameLst>
                                      </p:cBhvr>
                                      <p:tavLst>
                                        <p:tav tm="0">
                                          <p:val>
                                            <p:strVal val="ppt_x"/>
                                          </p:val>
                                        </p:tav>
                                        <p:tav tm="100000">
                                          <p:val>
                                            <p:strVal val="1+ppt_w/2"/>
                                          </p:val>
                                        </p:tav>
                                      </p:tavLst>
                                    </p:anim>
                                    <p:anim calcmode="lin" valueType="num">
                                      <p:cBhvr additive="base">
                                        <p:cTn id="318" dur="4500"/>
                                        <p:tgtEl>
                                          <p:spTgt spid="23"/>
                                        </p:tgtEl>
                                        <p:attrNameLst>
                                          <p:attrName>ppt_y</p:attrName>
                                        </p:attrNameLst>
                                      </p:cBhvr>
                                      <p:tavLst>
                                        <p:tav tm="0">
                                          <p:val>
                                            <p:strVal val="ppt_y"/>
                                          </p:val>
                                        </p:tav>
                                        <p:tav tm="100000">
                                          <p:val>
                                            <p:strVal val="ppt_y"/>
                                          </p:val>
                                        </p:tav>
                                      </p:tavLst>
                                    </p:anim>
                                    <p:set>
                                      <p:cBhvr>
                                        <p:cTn id="319" dur="1" fill="hold">
                                          <p:stCondLst>
                                            <p:cond delay="4499"/>
                                          </p:stCondLst>
                                        </p:cTn>
                                        <p:tgtEl>
                                          <p:spTgt spid="23"/>
                                        </p:tgtEl>
                                        <p:attrNameLst>
                                          <p:attrName>style.visibility</p:attrName>
                                        </p:attrNameLst>
                                      </p:cBhvr>
                                      <p:to>
                                        <p:strVal val="hidden"/>
                                      </p:to>
                                    </p:set>
                                  </p:childTnLst>
                                </p:cTn>
                              </p:par>
                              <p:par>
                                <p:cTn id="320" presetID="3" presetClass="exit" presetSubtype="5" fill="hold" grpId="3" nodeType="withEffect">
                                  <p:stCondLst>
                                    <p:cond delay="0"/>
                                  </p:stCondLst>
                                  <p:childTnLst>
                                    <p:animEffect transition="out" filter="blinds(vertical)">
                                      <p:cBhvr>
                                        <p:cTn id="321" dur="5500"/>
                                        <p:tgtEl>
                                          <p:spTgt spid="23"/>
                                        </p:tgtEl>
                                      </p:cBhvr>
                                    </p:animEffect>
                                    <p:set>
                                      <p:cBhvr>
                                        <p:cTn id="322" dur="1" fill="hold">
                                          <p:stCondLst>
                                            <p:cond delay="5499"/>
                                          </p:stCondLst>
                                        </p:cTn>
                                        <p:tgtEl>
                                          <p:spTgt spid="23"/>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22"/>
                                        </p:tgtEl>
                                        <p:attrNameLst>
                                          <p:attrName>style.visibility</p:attrName>
                                        </p:attrNameLst>
                                      </p:cBhvr>
                                      <p:to>
                                        <p:strVal val="visible"/>
                                      </p:to>
                                    </p:set>
                                    <p:anim calcmode="lin" valueType="num">
                                      <p:cBhvr additive="base">
                                        <p:cTn id="325" dur="4000" fill="hold"/>
                                        <p:tgtEl>
                                          <p:spTgt spid="22"/>
                                        </p:tgtEl>
                                        <p:attrNameLst>
                                          <p:attrName>ppt_x</p:attrName>
                                        </p:attrNameLst>
                                      </p:cBhvr>
                                      <p:tavLst>
                                        <p:tav tm="0">
                                          <p:val>
                                            <p:strVal val="0-#ppt_w/2"/>
                                          </p:val>
                                        </p:tav>
                                        <p:tav tm="100000">
                                          <p:val>
                                            <p:strVal val="#ppt_x"/>
                                          </p:val>
                                        </p:tav>
                                      </p:tavLst>
                                    </p:anim>
                                    <p:anim calcmode="lin" valueType="num">
                                      <p:cBhvr additive="base">
                                        <p:cTn id="326" dur="4000" fill="hold"/>
                                        <p:tgtEl>
                                          <p:spTgt spid="22"/>
                                        </p:tgtEl>
                                        <p:attrNameLst>
                                          <p:attrName>ppt_y</p:attrName>
                                        </p:attrNameLst>
                                      </p:cBhvr>
                                      <p:tavLst>
                                        <p:tav tm="0">
                                          <p:val>
                                            <p:strVal val="#ppt_y"/>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22"/>
                                        </p:tgtEl>
                                        <p:attrNameLst>
                                          <p:attrName>style.visibility</p:attrName>
                                        </p:attrNameLst>
                                      </p:cBhvr>
                                      <p:to>
                                        <p:strVal val="visible"/>
                                      </p:to>
                                    </p:set>
                                    <p:anim calcmode="lin" valueType="num">
                                      <p:cBhvr>
                                        <p:cTn id="329" dur="4000" fill="hold"/>
                                        <p:tgtEl>
                                          <p:spTgt spid="22"/>
                                        </p:tgtEl>
                                        <p:attrNameLst>
                                          <p:attrName>ppt_w</p:attrName>
                                        </p:attrNameLst>
                                      </p:cBhvr>
                                      <p:tavLst>
                                        <p:tav tm="0" fmla="#ppt_w*sin(2.5*pi*$)">
                                          <p:val>
                                            <p:fltVal val="0"/>
                                          </p:val>
                                        </p:tav>
                                        <p:tav tm="100000">
                                          <p:val>
                                            <p:fltVal val="1"/>
                                          </p:val>
                                        </p:tav>
                                      </p:tavLst>
                                    </p:anim>
                                    <p:anim calcmode="lin" valueType="num">
                                      <p:cBhvr>
                                        <p:cTn id="330" dur="4000" fill="hold"/>
                                        <p:tgtEl>
                                          <p:spTgt spid="22"/>
                                        </p:tgtEl>
                                        <p:attrNameLst>
                                          <p:attrName>ppt_h</p:attrName>
                                        </p:attrNameLst>
                                      </p:cBhvr>
                                      <p:tavLst>
                                        <p:tav tm="0">
                                          <p:val>
                                            <p:strVal val="#ppt_h"/>
                                          </p:val>
                                        </p:tav>
                                        <p:tav tm="100000">
                                          <p:val>
                                            <p:strVal val="#ppt_h"/>
                                          </p:val>
                                        </p:tav>
                                      </p:tavLst>
                                    </p:anim>
                                  </p:childTnLst>
                                </p:cTn>
                              </p:par>
                              <p:par>
                                <p:cTn id="331" presetID="2" presetClass="exit" presetSubtype="2" fill="hold" grpId="2" nodeType="withEffect">
                                  <p:stCondLst>
                                    <p:cond delay="0"/>
                                  </p:stCondLst>
                                  <p:childTnLst>
                                    <p:anim calcmode="lin" valueType="num">
                                      <p:cBhvr additive="base">
                                        <p:cTn id="332" dur="4500"/>
                                        <p:tgtEl>
                                          <p:spTgt spid="22"/>
                                        </p:tgtEl>
                                        <p:attrNameLst>
                                          <p:attrName>ppt_x</p:attrName>
                                        </p:attrNameLst>
                                      </p:cBhvr>
                                      <p:tavLst>
                                        <p:tav tm="0">
                                          <p:val>
                                            <p:strVal val="ppt_x"/>
                                          </p:val>
                                        </p:tav>
                                        <p:tav tm="100000">
                                          <p:val>
                                            <p:strVal val="1+ppt_w/2"/>
                                          </p:val>
                                        </p:tav>
                                      </p:tavLst>
                                    </p:anim>
                                    <p:anim calcmode="lin" valueType="num">
                                      <p:cBhvr additive="base">
                                        <p:cTn id="333" dur="4500"/>
                                        <p:tgtEl>
                                          <p:spTgt spid="22"/>
                                        </p:tgtEl>
                                        <p:attrNameLst>
                                          <p:attrName>ppt_y</p:attrName>
                                        </p:attrNameLst>
                                      </p:cBhvr>
                                      <p:tavLst>
                                        <p:tav tm="0">
                                          <p:val>
                                            <p:strVal val="ppt_y"/>
                                          </p:val>
                                        </p:tav>
                                        <p:tav tm="100000">
                                          <p:val>
                                            <p:strVal val="ppt_y"/>
                                          </p:val>
                                        </p:tav>
                                      </p:tavLst>
                                    </p:anim>
                                    <p:set>
                                      <p:cBhvr>
                                        <p:cTn id="334" dur="1" fill="hold">
                                          <p:stCondLst>
                                            <p:cond delay="4499"/>
                                          </p:stCondLst>
                                        </p:cTn>
                                        <p:tgtEl>
                                          <p:spTgt spid="22"/>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5500"/>
                                        <p:tgtEl>
                                          <p:spTgt spid="22"/>
                                        </p:tgtEl>
                                      </p:cBhvr>
                                    </p:animEffect>
                                    <p:set>
                                      <p:cBhvr>
                                        <p:cTn id="337" dur="1" fill="hold">
                                          <p:stCondLst>
                                            <p:cond delay="5499"/>
                                          </p:stCondLst>
                                        </p:cTn>
                                        <p:tgtEl>
                                          <p:spTgt spid="22"/>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21"/>
                                        </p:tgtEl>
                                        <p:attrNameLst>
                                          <p:attrName>style.visibility</p:attrName>
                                        </p:attrNameLst>
                                      </p:cBhvr>
                                      <p:to>
                                        <p:strVal val="visible"/>
                                      </p:to>
                                    </p:set>
                                    <p:anim calcmode="lin" valueType="num">
                                      <p:cBhvr additive="base">
                                        <p:cTn id="340" dur="4000" fill="hold"/>
                                        <p:tgtEl>
                                          <p:spTgt spid="21"/>
                                        </p:tgtEl>
                                        <p:attrNameLst>
                                          <p:attrName>ppt_x</p:attrName>
                                        </p:attrNameLst>
                                      </p:cBhvr>
                                      <p:tavLst>
                                        <p:tav tm="0">
                                          <p:val>
                                            <p:strVal val="0-#ppt_w/2"/>
                                          </p:val>
                                        </p:tav>
                                        <p:tav tm="100000">
                                          <p:val>
                                            <p:strVal val="#ppt_x"/>
                                          </p:val>
                                        </p:tav>
                                      </p:tavLst>
                                    </p:anim>
                                    <p:anim calcmode="lin" valueType="num">
                                      <p:cBhvr additive="base">
                                        <p:cTn id="341" dur="4000" fill="hold"/>
                                        <p:tgtEl>
                                          <p:spTgt spid="21"/>
                                        </p:tgtEl>
                                        <p:attrNameLst>
                                          <p:attrName>ppt_y</p:attrName>
                                        </p:attrNameLst>
                                      </p:cBhvr>
                                      <p:tavLst>
                                        <p:tav tm="0">
                                          <p:val>
                                            <p:strVal val="#ppt_y"/>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21"/>
                                        </p:tgtEl>
                                        <p:attrNameLst>
                                          <p:attrName>style.visibility</p:attrName>
                                        </p:attrNameLst>
                                      </p:cBhvr>
                                      <p:to>
                                        <p:strVal val="visible"/>
                                      </p:to>
                                    </p:set>
                                    <p:anim calcmode="lin" valueType="num">
                                      <p:cBhvr>
                                        <p:cTn id="344" dur="4000" fill="hold"/>
                                        <p:tgtEl>
                                          <p:spTgt spid="21"/>
                                        </p:tgtEl>
                                        <p:attrNameLst>
                                          <p:attrName>ppt_w</p:attrName>
                                        </p:attrNameLst>
                                      </p:cBhvr>
                                      <p:tavLst>
                                        <p:tav tm="0" fmla="#ppt_w*sin(2.5*pi*$)">
                                          <p:val>
                                            <p:fltVal val="0"/>
                                          </p:val>
                                        </p:tav>
                                        <p:tav tm="100000">
                                          <p:val>
                                            <p:fltVal val="1"/>
                                          </p:val>
                                        </p:tav>
                                      </p:tavLst>
                                    </p:anim>
                                    <p:anim calcmode="lin" valueType="num">
                                      <p:cBhvr>
                                        <p:cTn id="345" dur="4000" fill="hold"/>
                                        <p:tgtEl>
                                          <p:spTgt spid="21"/>
                                        </p:tgtEl>
                                        <p:attrNameLst>
                                          <p:attrName>ppt_h</p:attrName>
                                        </p:attrNameLst>
                                      </p:cBhvr>
                                      <p:tavLst>
                                        <p:tav tm="0">
                                          <p:val>
                                            <p:strVal val="#ppt_h"/>
                                          </p:val>
                                        </p:tav>
                                        <p:tav tm="100000">
                                          <p:val>
                                            <p:strVal val="#ppt_h"/>
                                          </p:val>
                                        </p:tav>
                                      </p:tavLst>
                                    </p:anim>
                                  </p:childTnLst>
                                </p:cTn>
                              </p:par>
                              <p:par>
                                <p:cTn id="346" presetID="2" presetClass="exit" presetSubtype="2" fill="hold" grpId="2" nodeType="withEffect">
                                  <p:stCondLst>
                                    <p:cond delay="0"/>
                                  </p:stCondLst>
                                  <p:childTnLst>
                                    <p:anim calcmode="lin" valueType="num">
                                      <p:cBhvr additive="base">
                                        <p:cTn id="347" dur="4500"/>
                                        <p:tgtEl>
                                          <p:spTgt spid="21"/>
                                        </p:tgtEl>
                                        <p:attrNameLst>
                                          <p:attrName>ppt_x</p:attrName>
                                        </p:attrNameLst>
                                      </p:cBhvr>
                                      <p:tavLst>
                                        <p:tav tm="0">
                                          <p:val>
                                            <p:strVal val="ppt_x"/>
                                          </p:val>
                                        </p:tav>
                                        <p:tav tm="100000">
                                          <p:val>
                                            <p:strVal val="1+ppt_w/2"/>
                                          </p:val>
                                        </p:tav>
                                      </p:tavLst>
                                    </p:anim>
                                    <p:anim calcmode="lin" valueType="num">
                                      <p:cBhvr additive="base">
                                        <p:cTn id="348" dur="4500"/>
                                        <p:tgtEl>
                                          <p:spTgt spid="21"/>
                                        </p:tgtEl>
                                        <p:attrNameLst>
                                          <p:attrName>ppt_y</p:attrName>
                                        </p:attrNameLst>
                                      </p:cBhvr>
                                      <p:tavLst>
                                        <p:tav tm="0">
                                          <p:val>
                                            <p:strVal val="ppt_y"/>
                                          </p:val>
                                        </p:tav>
                                        <p:tav tm="100000">
                                          <p:val>
                                            <p:strVal val="ppt_y"/>
                                          </p:val>
                                        </p:tav>
                                      </p:tavLst>
                                    </p:anim>
                                    <p:set>
                                      <p:cBhvr>
                                        <p:cTn id="349" dur="1" fill="hold">
                                          <p:stCondLst>
                                            <p:cond delay="4499"/>
                                          </p:stCondLst>
                                        </p:cTn>
                                        <p:tgtEl>
                                          <p:spTgt spid="21"/>
                                        </p:tgtEl>
                                        <p:attrNameLst>
                                          <p:attrName>style.visibility</p:attrName>
                                        </p:attrNameLst>
                                      </p:cBhvr>
                                      <p:to>
                                        <p:strVal val="hidden"/>
                                      </p:to>
                                    </p:set>
                                  </p:childTnLst>
                                </p:cTn>
                              </p:par>
                              <p:par>
                                <p:cTn id="350" presetID="3" presetClass="exit" presetSubtype="5" fill="hold" grpId="3" nodeType="withEffect">
                                  <p:stCondLst>
                                    <p:cond delay="0"/>
                                  </p:stCondLst>
                                  <p:childTnLst>
                                    <p:animEffect transition="out" filter="blinds(vertical)">
                                      <p:cBhvr>
                                        <p:cTn id="351" dur="5500"/>
                                        <p:tgtEl>
                                          <p:spTgt spid="21"/>
                                        </p:tgtEl>
                                      </p:cBhvr>
                                    </p:animEffect>
                                    <p:set>
                                      <p:cBhvr>
                                        <p:cTn id="352" dur="1" fill="hold">
                                          <p:stCondLst>
                                            <p:cond delay="5499"/>
                                          </p:stCondLst>
                                        </p:cTn>
                                        <p:tgtEl>
                                          <p:spTgt spid="21"/>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20"/>
                                        </p:tgtEl>
                                        <p:attrNameLst>
                                          <p:attrName>style.visibility</p:attrName>
                                        </p:attrNameLst>
                                      </p:cBhvr>
                                      <p:to>
                                        <p:strVal val="visible"/>
                                      </p:to>
                                    </p:set>
                                    <p:anim calcmode="lin" valueType="num">
                                      <p:cBhvr additive="base">
                                        <p:cTn id="355" dur="4000" fill="hold"/>
                                        <p:tgtEl>
                                          <p:spTgt spid="20"/>
                                        </p:tgtEl>
                                        <p:attrNameLst>
                                          <p:attrName>ppt_x</p:attrName>
                                        </p:attrNameLst>
                                      </p:cBhvr>
                                      <p:tavLst>
                                        <p:tav tm="0">
                                          <p:val>
                                            <p:strVal val="0-#ppt_w/2"/>
                                          </p:val>
                                        </p:tav>
                                        <p:tav tm="100000">
                                          <p:val>
                                            <p:strVal val="#ppt_x"/>
                                          </p:val>
                                        </p:tav>
                                      </p:tavLst>
                                    </p:anim>
                                    <p:anim calcmode="lin" valueType="num">
                                      <p:cBhvr additive="base">
                                        <p:cTn id="356" dur="4000" fill="hold"/>
                                        <p:tgtEl>
                                          <p:spTgt spid="20"/>
                                        </p:tgtEl>
                                        <p:attrNameLst>
                                          <p:attrName>ppt_y</p:attrName>
                                        </p:attrNameLst>
                                      </p:cBhvr>
                                      <p:tavLst>
                                        <p:tav tm="0">
                                          <p:val>
                                            <p:strVal val="#ppt_y"/>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20"/>
                                        </p:tgtEl>
                                        <p:attrNameLst>
                                          <p:attrName>style.visibility</p:attrName>
                                        </p:attrNameLst>
                                      </p:cBhvr>
                                      <p:to>
                                        <p:strVal val="visible"/>
                                      </p:to>
                                    </p:set>
                                    <p:anim calcmode="lin" valueType="num">
                                      <p:cBhvr>
                                        <p:cTn id="359" dur="4000" fill="hold"/>
                                        <p:tgtEl>
                                          <p:spTgt spid="20"/>
                                        </p:tgtEl>
                                        <p:attrNameLst>
                                          <p:attrName>ppt_w</p:attrName>
                                        </p:attrNameLst>
                                      </p:cBhvr>
                                      <p:tavLst>
                                        <p:tav tm="0" fmla="#ppt_w*sin(2.5*pi*$)">
                                          <p:val>
                                            <p:fltVal val="0"/>
                                          </p:val>
                                        </p:tav>
                                        <p:tav tm="100000">
                                          <p:val>
                                            <p:fltVal val="1"/>
                                          </p:val>
                                        </p:tav>
                                      </p:tavLst>
                                    </p:anim>
                                    <p:anim calcmode="lin" valueType="num">
                                      <p:cBhvr>
                                        <p:cTn id="360" dur="4000" fill="hold"/>
                                        <p:tgtEl>
                                          <p:spTgt spid="20"/>
                                        </p:tgtEl>
                                        <p:attrNameLst>
                                          <p:attrName>ppt_h</p:attrName>
                                        </p:attrNameLst>
                                      </p:cBhvr>
                                      <p:tavLst>
                                        <p:tav tm="0">
                                          <p:val>
                                            <p:strVal val="#ppt_h"/>
                                          </p:val>
                                        </p:tav>
                                        <p:tav tm="100000">
                                          <p:val>
                                            <p:strVal val="#ppt_h"/>
                                          </p:val>
                                        </p:tav>
                                      </p:tavLst>
                                    </p:anim>
                                  </p:childTnLst>
                                </p:cTn>
                              </p:par>
                              <p:par>
                                <p:cTn id="361" presetID="2" presetClass="exit" presetSubtype="2" fill="hold" grpId="2" nodeType="withEffect">
                                  <p:stCondLst>
                                    <p:cond delay="0"/>
                                  </p:stCondLst>
                                  <p:childTnLst>
                                    <p:anim calcmode="lin" valueType="num">
                                      <p:cBhvr additive="base">
                                        <p:cTn id="362" dur="4500"/>
                                        <p:tgtEl>
                                          <p:spTgt spid="20"/>
                                        </p:tgtEl>
                                        <p:attrNameLst>
                                          <p:attrName>ppt_x</p:attrName>
                                        </p:attrNameLst>
                                      </p:cBhvr>
                                      <p:tavLst>
                                        <p:tav tm="0">
                                          <p:val>
                                            <p:strVal val="ppt_x"/>
                                          </p:val>
                                        </p:tav>
                                        <p:tav tm="100000">
                                          <p:val>
                                            <p:strVal val="1+ppt_w/2"/>
                                          </p:val>
                                        </p:tav>
                                      </p:tavLst>
                                    </p:anim>
                                    <p:anim calcmode="lin" valueType="num">
                                      <p:cBhvr additive="base">
                                        <p:cTn id="363" dur="4500"/>
                                        <p:tgtEl>
                                          <p:spTgt spid="20"/>
                                        </p:tgtEl>
                                        <p:attrNameLst>
                                          <p:attrName>ppt_y</p:attrName>
                                        </p:attrNameLst>
                                      </p:cBhvr>
                                      <p:tavLst>
                                        <p:tav tm="0">
                                          <p:val>
                                            <p:strVal val="ppt_y"/>
                                          </p:val>
                                        </p:tav>
                                        <p:tav tm="100000">
                                          <p:val>
                                            <p:strVal val="ppt_y"/>
                                          </p:val>
                                        </p:tav>
                                      </p:tavLst>
                                    </p:anim>
                                    <p:set>
                                      <p:cBhvr>
                                        <p:cTn id="364" dur="1" fill="hold">
                                          <p:stCondLst>
                                            <p:cond delay="4499"/>
                                          </p:stCondLst>
                                        </p:cTn>
                                        <p:tgtEl>
                                          <p:spTgt spid="20"/>
                                        </p:tgtEl>
                                        <p:attrNameLst>
                                          <p:attrName>style.visibility</p:attrName>
                                        </p:attrNameLst>
                                      </p:cBhvr>
                                      <p:to>
                                        <p:strVal val="hidden"/>
                                      </p:to>
                                    </p:set>
                                  </p:childTnLst>
                                </p:cTn>
                              </p:par>
                              <p:par>
                                <p:cTn id="365" presetID="3" presetClass="exit" presetSubtype="5" fill="hold" grpId="3" nodeType="withEffect">
                                  <p:stCondLst>
                                    <p:cond delay="0"/>
                                  </p:stCondLst>
                                  <p:childTnLst>
                                    <p:animEffect transition="out" filter="blinds(vertical)">
                                      <p:cBhvr>
                                        <p:cTn id="366" dur="5500"/>
                                        <p:tgtEl>
                                          <p:spTgt spid="20"/>
                                        </p:tgtEl>
                                      </p:cBhvr>
                                    </p:animEffect>
                                    <p:set>
                                      <p:cBhvr>
                                        <p:cTn id="367" dur="1" fill="hold">
                                          <p:stCondLst>
                                            <p:cond delay="5499"/>
                                          </p:stCondLst>
                                        </p:cTn>
                                        <p:tgtEl>
                                          <p:spTgt spid="20"/>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19"/>
                                        </p:tgtEl>
                                        <p:attrNameLst>
                                          <p:attrName>style.visibility</p:attrName>
                                        </p:attrNameLst>
                                      </p:cBhvr>
                                      <p:to>
                                        <p:strVal val="visible"/>
                                      </p:to>
                                    </p:set>
                                    <p:anim calcmode="lin" valueType="num">
                                      <p:cBhvr additive="base">
                                        <p:cTn id="370" dur="4000" fill="hold"/>
                                        <p:tgtEl>
                                          <p:spTgt spid="19"/>
                                        </p:tgtEl>
                                        <p:attrNameLst>
                                          <p:attrName>ppt_x</p:attrName>
                                        </p:attrNameLst>
                                      </p:cBhvr>
                                      <p:tavLst>
                                        <p:tav tm="0">
                                          <p:val>
                                            <p:strVal val="0-#ppt_w/2"/>
                                          </p:val>
                                        </p:tav>
                                        <p:tav tm="100000">
                                          <p:val>
                                            <p:strVal val="#ppt_x"/>
                                          </p:val>
                                        </p:tav>
                                      </p:tavLst>
                                    </p:anim>
                                    <p:anim calcmode="lin" valueType="num">
                                      <p:cBhvr additive="base">
                                        <p:cTn id="371" dur="4000" fill="hold"/>
                                        <p:tgtEl>
                                          <p:spTgt spid="19"/>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19"/>
                                        </p:tgtEl>
                                        <p:attrNameLst>
                                          <p:attrName>style.visibility</p:attrName>
                                        </p:attrNameLst>
                                      </p:cBhvr>
                                      <p:to>
                                        <p:strVal val="visible"/>
                                      </p:to>
                                    </p:set>
                                    <p:anim calcmode="lin" valueType="num">
                                      <p:cBhvr>
                                        <p:cTn id="374" dur="4000" fill="hold"/>
                                        <p:tgtEl>
                                          <p:spTgt spid="19"/>
                                        </p:tgtEl>
                                        <p:attrNameLst>
                                          <p:attrName>ppt_w</p:attrName>
                                        </p:attrNameLst>
                                      </p:cBhvr>
                                      <p:tavLst>
                                        <p:tav tm="0" fmla="#ppt_w*sin(2.5*pi*$)">
                                          <p:val>
                                            <p:fltVal val="0"/>
                                          </p:val>
                                        </p:tav>
                                        <p:tav tm="100000">
                                          <p:val>
                                            <p:fltVal val="1"/>
                                          </p:val>
                                        </p:tav>
                                      </p:tavLst>
                                    </p:anim>
                                    <p:anim calcmode="lin" valueType="num">
                                      <p:cBhvr>
                                        <p:cTn id="375" dur="4000" fill="hold"/>
                                        <p:tgtEl>
                                          <p:spTgt spid="19"/>
                                        </p:tgtEl>
                                        <p:attrNameLst>
                                          <p:attrName>ppt_h</p:attrName>
                                        </p:attrNameLst>
                                      </p:cBhvr>
                                      <p:tavLst>
                                        <p:tav tm="0">
                                          <p:val>
                                            <p:strVal val="#ppt_h"/>
                                          </p:val>
                                        </p:tav>
                                        <p:tav tm="100000">
                                          <p:val>
                                            <p:strVal val="#ppt_h"/>
                                          </p:val>
                                        </p:tav>
                                      </p:tavLst>
                                    </p:anim>
                                  </p:childTnLst>
                                </p:cTn>
                              </p:par>
                              <p:par>
                                <p:cTn id="376" presetID="2" presetClass="exit" presetSubtype="2" fill="hold" grpId="2" nodeType="withEffect">
                                  <p:stCondLst>
                                    <p:cond delay="0"/>
                                  </p:stCondLst>
                                  <p:childTnLst>
                                    <p:anim calcmode="lin" valueType="num">
                                      <p:cBhvr additive="base">
                                        <p:cTn id="377" dur="4500"/>
                                        <p:tgtEl>
                                          <p:spTgt spid="19"/>
                                        </p:tgtEl>
                                        <p:attrNameLst>
                                          <p:attrName>ppt_x</p:attrName>
                                        </p:attrNameLst>
                                      </p:cBhvr>
                                      <p:tavLst>
                                        <p:tav tm="0">
                                          <p:val>
                                            <p:strVal val="ppt_x"/>
                                          </p:val>
                                        </p:tav>
                                        <p:tav tm="100000">
                                          <p:val>
                                            <p:strVal val="1+ppt_w/2"/>
                                          </p:val>
                                        </p:tav>
                                      </p:tavLst>
                                    </p:anim>
                                    <p:anim calcmode="lin" valueType="num">
                                      <p:cBhvr additive="base">
                                        <p:cTn id="378" dur="4500"/>
                                        <p:tgtEl>
                                          <p:spTgt spid="19"/>
                                        </p:tgtEl>
                                        <p:attrNameLst>
                                          <p:attrName>ppt_y</p:attrName>
                                        </p:attrNameLst>
                                      </p:cBhvr>
                                      <p:tavLst>
                                        <p:tav tm="0">
                                          <p:val>
                                            <p:strVal val="ppt_y"/>
                                          </p:val>
                                        </p:tav>
                                        <p:tav tm="100000">
                                          <p:val>
                                            <p:strVal val="ppt_y"/>
                                          </p:val>
                                        </p:tav>
                                      </p:tavLst>
                                    </p:anim>
                                    <p:set>
                                      <p:cBhvr>
                                        <p:cTn id="379" dur="1" fill="hold">
                                          <p:stCondLst>
                                            <p:cond delay="4499"/>
                                          </p:stCondLst>
                                        </p:cTn>
                                        <p:tgtEl>
                                          <p:spTgt spid="19"/>
                                        </p:tgtEl>
                                        <p:attrNameLst>
                                          <p:attrName>style.visibility</p:attrName>
                                        </p:attrNameLst>
                                      </p:cBhvr>
                                      <p:to>
                                        <p:strVal val="hidden"/>
                                      </p:to>
                                    </p:set>
                                  </p:childTnLst>
                                </p:cTn>
                              </p:par>
                              <p:par>
                                <p:cTn id="380" presetID="3" presetClass="exit" presetSubtype="5" fill="hold" grpId="3" nodeType="withEffect">
                                  <p:stCondLst>
                                    <p:cond delay="0"/>
                                  </p:stCondLst>
                                  <p:childTnLst>
                                    <p:animEffect transition="out" filter="blinds(vertical)">
                                      <p:cBhvr>
                                        <p:cTn id="381" dur="5500"/>
                                        <p:tgtEl>
                                          <p:spTgt spid="19"/>
                                        </p:tgtEl>
                                      </p:cBhvr>
                                    </p:animEffect>
                                    <p:set>
                                      <p:cBhvr>
                                        <p:cTn id="382" dur="1" fill="hold">
                                          <p:stCondLst>
                                            <p:cond delay="5499"/>
                                          </p:stCondLst>
                                        </p:cTn>
                                        <p:tgtEl>
                                          <p:spTgt spid="19"/>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16"/>
                                        </p:tgtEl>
                                        <p:attrNameLst>
                                          <p:attrName>style.visibility</p:attrName>
                                        </p:attrNameLst>
                                      </p:cBhvr>
                                      <p:to>
                                        <p:strVal val="visible"/>
                                      </p:to>
                                    </p:set>
                                    <p:anim calcmode="lin" valueType="num">
                                      <p:cBhvr additive="base">
                                        <p:cTn id="385" dur="4000" fill="hold"/>
                                        <p:tgtEl>
                                          <p:spTgt spid="16"/>
                                        </p:tgtEl>
                                        <p:attrNameLst>
                                          <p:attrName>ppt_x</p:attrName>
                                        </p:attrNameLst>
                                      </p:cBhvr>
                                      <p:tavLst>
                                        <p:tav tm="0">
                                          <p:val>
                                            <p:strVal val="0-#ppt_w/2"/>
                                          </p:val>
                                        </p:tav>
                                        <p:tav tm="100000">
                                          <p:val>
                                            <p:strVal val="#ppt_x"/>
                                          </p:val>
                                        </p:tav>
                                      </p:tavLst>
                                    </p:anim>
                                    <p:anim calcmode="lin" valueType="num">
                                      <p:cBhvr additive="base">
                                        <p:cTn id="386" dur="4000" fill="hold"/>
                                        <p:tgtEl>
                                          <p:spTgt spid="16"/>
                                        </p:tgtEl>
                                        <p:attrNameLst>
                                          <p:attrName>ppt_y</p:attrName>
                                        </p:attrNameLst>
                                      </p:cBhvr>
                                      <p:tavLst>
                                        <p:tav tm="0">
                                          <p:val>
                                            <p:strVal val="#ppt_y"/>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16"/>
                                        </p:tgtEl>
                                        <p:attrNameLst>
                                          <p:attrName>style.visibility</p:attrName>
                                        </p:attrNameLst>
                                      </p:cBhvr>
                                      <p:to>
                                        <p:strVal val="visible"/>
                                      </p:to>
                                    </p:set>
                                    <p:anim calcmode="lin" valueType="num">
                                      <p:cBhvr>
                                        <p:cTn id="389" dur="4000" fill="hold"/>
                                        <p:tgtEl>
                                          <p:spTgt spid="16"/>
                                        </p:tgtEl>
                                        <p:attrNameLst>
                                          <p:attrName>ppt_w</p:attrName>
                                        </p:attrNameLst>
                                      </p:cBhvr>
                                      <p:tavLst>
                                        <p:tav tm="0" fmla="#ppt_w*sin(2.5*pi*$)">
                                          <p:val>
                                            <p:fltVal val="0"/>
                                          </p:val>
                                        </p:tav>
                                        <p:tav tm="100000">
                                          <p:val>
                                            <p:fltVal val="1"/>
                                          </p:val>
                                        </p:tav>
                                      </p:tavLst>
                                    </p:anim>
                                    <p:anim calcmode="lin" valueType="num">
                                      <p:cBhvr>
                                        <p:cTn id="390" dur="4000" fill="hold"/>
                                        <p:tgtEl>
                                          <p:spTgt spid="16"/>
                                        </p:tgtEl>
                                        <p:attrNameLst>
                                          <p:attrName>ppt_h</p:attrName>
                                        </p:attrNameLst>
                                      </p:cBhvr>
                                      <p:tavLst>
                                        <p:tav tm="0">
                                          <p:val>
                                            <p:strVal val="#ppt_h"/>
                                          </p:val>
                                        </p:tav>
                                        <p:tav tm="100000">
                                          <p:val>
                                            <p:strVal val="#ppt_h"/>
                                          </p:val>
                                        </p:tav>
                                      </p:tavLst>
                                    </p:anim>
                                  </p:childTnLst>
                                </p:cTn>
                              </p:par>
                              <p:par>
                                <p:cTn id="391" presetID="2" presetClass="exit" presetSubtype="2" fill="hold" grpId="2" nodeType="withEffect">
                                  <p:stCondLst>
                                    <p:cond delay="0"/>
                                  </p:stCondLst>
                                  <p:childTnLst>
                                    <p:anim calcmode="lin" valueType="num">
                                      <p:cBhvr additive="base">
                                        <p:cTn id="392" dur="4500"/>
                                        <p:tgtEl>
                                          <p:spTgt spid="16"/>
                                        </p:tgtEl>
                                        <p:attrNameLst>
                                          <p:attrName>ppt_x</p:attrName>
                                        </p:attrNameLst>
                                      </p:cBhvr>
                                      <p:tavLst>
                                        <p:tav tm="0">
                                          <p:val>
                                            <p:strVal val="ppt_x"/>
                                          </p:val>
                                        </p:tav>
                                        <p:tav tm="100000">
                                          <p:val>
                                            <p:strVal val="1+ppt_w/2"/>
                                          </p:val>
                                        </p:tav>
                                      </p:tavLst>
                                    </p:anim>
                                    <p:anim calcmode="lin" valueType="num">
                                      <p:cBhvr additive="base">
                                        <p:cTn id="393" dur="4500"/>
                                        <p:tgtEl>
                                          <p:spTgt spid="16"/>
                                        </p:tgtEl>
                                        <p:attrNameLst>
                                          <p:attrName>ppt_y</p:attrName>
                                        </p:attrNameLst>
                                      </p:cBhvr>
                                      <p:tavLst>
                                        <p:tav tm="0">
                                          <p:val>
                                            <p:strVal val="ppt_y"/>
                                          </p:val>
                                        </p:tav>
                                        <p:tav tm="100000">
                                          <p:val>
                                            <p:strVal val="ppt_y"/>
                                          </p:val>
                                        </p:tav>
                                      </p:tavLst>
                                    </p:anim>
                                    <p:set>
                                      <p:cBhvr>
                                        <p:cTn id="394" dur="1" fill="hold">
                                          <p:stCondLst>
                                            <p:cond delay="4499"/>
                                          </p:stCondLst>
                                        </p:cTn>
                                        <p:tgtEl>
                                          <p:spTgt spid="16"/>
                                        </p:tgtEl>
                                        <p:attrNameLst>
                                          <p:attrName>style.visibility</p:attrName>
                                        </p:attrNameLst>
                                      </p:cBhvr>
                                      <p:to>
                                        <p:strVal val="hidden"/>
                                      </p:to>
                                    </p:set>
                                  </p:childTnLst>
                                </p:cTn>
                              </p:par>
                              <p:par>
                                <p:cTn id="395" presetID="3" presetClass="exit" presetSubtype="5" fill="hold" grpId="3" nodeType="withEffect">
                                  <p:stCondLst>
                                    <p:cond delay="0"/>
                                  </p:stCondLst>
                                  <p:childTnLst>
                                    <p:animEffect transition="out" filter="blinds(vertical)">
                                      <p:cBhvr>
                                        <p:cTn id="396" dur="5500"/>
                                        <p:tgtEl>
                                          <p:spTgt spid="16"/>
                                        </p:tgtEl>
                                      </p:cBhvr>
                                    </p:animEffect>
                                    <p:set>
                                      <p:cBhvr>
                                        <p:cTn id="397" dur="1" fill="hold">
                                          <p:stCondLst>
                                            <p:cond delay="5499"/>
                                          </p:stCondLst>
                                        </p:cTn>
                                        <p:tgtEl>
                                          <p:spTgt spid="16"/>
                                        </p:tgtEl>
                                        <p:attrNameLst>
                                          <p:attrName>style.visibility</p:attrName>
                                        </p:attrNameLst>
                                      </p:cBhvr>
                                      <p:to>
                                        <p:strVal val="hidden"/>
                                      </p:to>
                                    </p:set>
                                  </p:childTnLst>
                                </p:cTn>
                              </p:par>
                              <p:par>
                                <p:cTn id="398" presetID="2" presetClass="entr" presetSubtype="8" fill="hold" grpId="0" nodeType="withEffect">
                                  <p:stCondLst>
                                    <p:cond delay="0"/>
                                  </p:stCondLst>
                                  <p:childTnLst>
                                    <p:set>
                                      <p:cBhvr>
                                        <p:cTn id="399" dur="1" fill="hold">
                                          <p:stCondLst>
                                            <p:cond delay="0"/>
                                          </p:stCondLst>
                                        </p:cTn>
                                        <p:tgtEl>
                                          <p:spTgt spid="17"/>
                                        </p:tgtEl>
                                        <p:attrNameLst>
                                          <p:attrName>style.visibility</p:attrName>
                                        </p:attrNameLst>
                                      </p:cBhvr>
                                      <p:to>
                                        <p:strVal val="visible"/>
                                      </p:to>
                                    </p:set>
                                    <p:anim calcmode="lin" valueType="num">
                                      <p:cBhvr additive="base">
                                        <p:cTn id="400" dur="4000" fill="hold"/>
                                        <p:tgtEl>
                                          <p:spTgt spid="17"/>
                                        </p:tgtEl>
                                        <p:attrNameLst>
                                          <p:attrName>ppt_x</p:attrName>
                                        </p:attrNameLst>
                                      </p:cBhvr>
                                      <p:tavLst>
                                        <p:tav tm="0">
                                          <p:val>
                                            <p:strVal val="0-#ppt_w/2"/>
                                          </p:val>
                                        </p:tav>
                                        <p:tav tm="100000">
                                          <p:val>
                                            <p:strVal val="#ppt_x"/>
                                          </p:val>
                                        </p:tav>
                                      </p:tavLst>
                                    </p:anim>
                                    <p:anim calcmode="lin" valueType="num">
                                      <p:cBhvr additive="base">
                                        <p:cTn id="401" dur="4000" fill="hold"/>
                                        <p:tgtEl>
                                          <p:spTgt spid="17"/>
                                        </p:tgtEl>
                                        <p:attrNameLst>
                                          <p:attrName>ppt_y</p:attrName>
                                        </p:attrNameLst>
                                      </p:cBhvr>
                                      <p:tavLst>
                                        <p:tav tm="0">
                                          <p:val>
                                            <p:strVal val="#ppt_y"/>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17"/>
                                        </p:tgtEl>
                                        <p:attrNameLst>
                                          <p:attrName>style.visibility</p:attrName>
                                        </p:attrNameLst>
                                      </p:cBhvr>
                                      <p:to>
                                        <p:strVal val="visible"/>
                                      </p:to>
                                    </p:set>
                                    <p:anim calcmode="lin" valueType="num">
                                      <p:cBhvr>
                                        <p:cTn id="404" dur="4000" fill="hold"/>
                                        <p:tgtEl>
                                          <p:spTgt spid="17"/>
                                        </p:tgtEl>
                                        <p:attrNameLst>
                                          <p:attrName>ppt_w</p:attrName>
                                        </p:attrNameLst>
                                      </p:cBhvr>
                                      <p:tavLst>
                                        <p:tav tm="0" fmla="#ppt_w*sin(2.5*pi*$)">
                                          <p:val>
                                            <p:fltVal val="0"/>
                                          </p:val>
                                        </p:tav>
                                        <p:tav tm="100000">
                                          <p:val>
                                            <p:fltVal val="1"/>
                                          </p:val>
                                        </p:tav>
                                      </p:tavLst>
                                    </p:anim>
                                    <p:anim calcmode="lin" valueType="num">
                                      <p:cBhvr>
                                        <p:cTn id="405" dur="4000" fill="hold"/>
                                        <p:tgtEl>
                                          <p:spTgt spid="17"/>
                                        </p:tgtEl>
                                        <p:attrNameLst>
                                          <p:attrName>ppt_h</p:attrName>
                                        </p:attrNameLst>
                                      </p:cBhvr>
                                      <p:tavLst>
                                        <p:tav tm="0">
                                          <p:val>
                                            <p:strVal val="#ppt_h"/>
                                          </p:val>
                                        </p:tav>
                                        <p:tav tm="100000">
                                          <p:val>
                                            <p:strVal val="#ppt_h"/>
                                          </p:val>
                                        </p:tav>
                                      </p:tavLst>
                                    </p:anim>
                                  </p:childTnLst>
                                </p:cTn>
                              </p:par>
                              <p:par>
                                <p:cTn id="406" presetID="2" presetClass="exit" presetSubtype="2" fill="hold" grpId="2" nodeType="withEffect">
                                  <p:stCondLst>
                                    <p:cond delay="0"/>
                                  </p:stCondLst>
                                  <p:childTnLst>
                                    <p:anim calcmode="lin" valueType="num">
                                      <p:cBhvr additive="base">
                                        <p:cTn id="407" dur="4500"/>
                                        <p:tgtEl>
                                          <p:spTgt spid="17"/>
                                        </p:tgtEl>
                                        <p:attrNameLst>
                                          <p:attrName>ppt_x</p:attrName>
                                        </p:attrNameLst>
                                      </p:cBhvr>
                                      <p:tavLst>
                                        <p:tav tm="0">
                                          <p:val>
                                            <p:strVal val="ppt_x"/>
                                          </p:val>
                                        </p:tav>
                                        <p:tav tm="100000">
                                          <p:val>
                                            <p:strVal val="1+ppt_w/2"/>
                                          </p:val>
                                        </p:tav>
                                      </p:tavLst>
                                    </p:anim>
                                    <p:anim calcmode="lin" valueType="num">
                                      <p:cBhvr additive="base">
                                        <p:cTn id="408" dur="4500"/>
                                        <p:tgtEl>
                                          <p:spTgt spid="17"/>
                                        </p:tgtEl>
                                        <p:attrNameLst>
                                          <p:attrName>ppt_y</p:attrName>
                                        </p:attrNameLst>
                                      </p:cBhvr>
                                      <p:tavLst>
                                        <p:tav tm="0">
                                          <p:val>
                                            <p:strVal val="ppt_y"/>
                                          </p:val>
                                        </p:tav>
                                        <p:tav tm="100000">
                                          <p:val>
                                            <p:strVal val="ppt_y"/>
                                          </p:val>
                                        </p:tav>
                                      </p:tavLst>
                                    </p:anim>
                                    <p:set>
                                      <p:cBhvr>
                                        <p:cTn id="409" dur="1" fill="hold">
                                          <p:stCondLst>
                                            <p:cond delay="4499"/>
                                          </p:stCondLst>
                                        </p:cTn>
                                        <p:tgtEl>
                                          <p:spTgt spid="17"/>
                                        </p:tgtEl>
                                        <p:attrNameLst>
                                          <p:attrName>style.visibility</p:attrName>
                                        </p:attrNameLst>
                                      </p:cBhvr>
                                      <p:to>
                                        <p:strVal val="hidden"/>
                                      </p:to>
                                    </p:set>
                                  </p:childTnLst>
                                </p:cTn>
                              </p:par>
                              <p:par>
                                <p:cTn id="410" presetID="3" presetClass="exit" presetSubtype="5" fill="hold" grpId="3" nodeType="withEffect">
                                  <p:stCondLst>
                                    <p:cond delay="0"/>
                                  </p:stCondLst>
                                  <p:childTnLst>
                                    <p:animEffect transition="out" filter="blinds(vertical)">
                                      <p:cBhvr>
                                        <p:cTn id="411" dur="5500"/>
                                        <p:tgtEl>
                                          <p:spTgt spid="17"/>
                                        </p:tgtEl>
                                      </p:cBhvr>
                                    </p:animEffect>
                                    <p:set>
                                      <p:cBhvr>
                                        <p:cTn id="412" dur="1" fill="hold">
                                          <p:stCondLst>
                                            <p:cond delay="5499"/>
                                          </p:stCondLst>
                                        </p:cTn>
                                        <p:tgtEl>
                                          <p:spTgt spid="17"/>
                                        </p:tgtEl>
                                        <p:attrNameLst>
                                          <p:attrName>style.visibility</p:attrName>
                                        </p:attrNameLst>
                                      </p:cBhvr>
                                      <p:to>
                                        <p:strVal val="hidden"/>
                                      </p:to>
                                    </p:set>
                                  </p:childTnLst>
                                </p:cTn>
                              </p:par>
                              <p:par>
                                <p:cTn id="413" presetID="2" presetClass="entr" presetSubtype="8" fill="hold" grpId="0" nodeType="withEffect">
                                  <p:stCondLst>
                                    <p:cond delay="0"/>
                                  </p:stCondLst>
                                  <p:childTnLst>
                                    <p:set>
                                      <p:cBhvr>
                                        <p:cTn id="414" dur="1" fill="hold">
                                          <p:stCondLst>
                                            <p:cond delay="0"/>
                                          </p:stCondLst>
                                        </p:cTn>
                                        <p:tgtEl>
                                          <p:spTgt spid="18"/>
                                        </p:tgtEl>
                                        <p:attrNameLst>
                                          <p:attrName>style.visibility</p:attrName>
                                        </p:attrNameLst>
                                      </p:cBhvr>
                                      <p:to>
                                        <p:strVal val="visible"/>
                                      </p:to>
                                    </p:set>
                                    <p:anim calcmode="lin" valueType="num">
                                      <p:cBhvr additive="base">
                                        <p:cTn id="415" dur="4000" fill="hold"/>
                                        <p:tgtEl>
                                          <p:spTgt spid="18"/>
                                        </p:tgtEl>
                                        <p:attrNameLst>
                                          <p:attrName>ppt_x</p:attrName>
                                        </p:attrNameLst>
                                      </p:cBhvr>
                                      <p:tavLst>
                                        <p:tav tm="0">
                                          <p:val>
                                            <p:strVal val="0-#ppt_w/2"/>
                                          </p:val>
                                        </p:tav>
                                        <p:tav tm="100000">
                                          <p:val>
                                            <p:strVal val="#ppt_x"/>
                                          </p:val>
                                        </p:tav>
                                      </p:tavLst>
                                    </p:anim>
                                    <p:anim calcmode="lin" valueType="num">
                                      <p:cBhvr additive="base">
                                        <p:cTn id="416" dur="4000" fill="hold"/>
                                        <p:tgtEl>
                                          <p:spTgt spid="18"/>
                                        </p:tgtEl>
                                        <p:attrNameLst>
                                          <p:attrName>ppt_y</p:attrName>
                                        </p:attrNameLst>
                                      </p:cBhvr>
                                      <p:tavLst>
                                        <p:tav tm="0">
                                          <p:val>
                                            <p:strVal val="#ppt_y"/>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18"/>
                                        </p:tgtEl>
                                        <p:attrNameLst>
                                          <p:attrName>style.visibility</p:attrName>
                                        </p:attrNameLst>
                                      </p:cBhvr>
                                      <p:to>
                                        <p:strVal val="visible"/>
                                      </p:to>
                                    </p:set>
                                    <p:anim calcmode="lin" valueType="num">
                                      <p:cBhvr>
                                        <p:cTn id="419" dur="4000" fill="hold"/>
                                        <p:tgtEl>
                                          <p:spTgt spid="18"/>
                                        </p:tgtEl>
                                        <p:attrNameLst>
                                          <p:attrName>ppt_w</p:attrName>
                                        </p:attrNameLst>
                                      </p:cBhvr>
                                      <p:tavLst>
                                        <p:tav tm="0" fmla="#ppt_w*sin(2.5*pi*$)">
                                          <p:val>
                                            <p:fltVal val="0"/>
                                          </p:val>
                                        </p:tav>
                                        <p:tav tm="100000">
                                          <p:val>
                                            <p:fltVal val="1"/>
                                          </p:val>
                                        </p:tav>
                                      </p:tavLst>
                                    </p:anim>
                                    <p:anim calcmode="lin" valueType="num">
                                      <p:cBhvr>
                                        <p:cTn id="420" dur="4000" fill="hold"/>
                                        <p:tgtEl>
                                          <p:spTgt spid="18"/>
                                        </p:tgtEl>
                                        <p:attrNameLst>
                                          <p:attrName>ppt_h</p:attrName>
                                        </p:attrNameLst>
                                      </p:cBhvr>
                                      <p:tavLst>
                                        <p:tav tm="0">
                                          <p:val>
                                            <p:strVal val="#ppt_h"/>
                                          </p:val>
                                        </p:tav>
                                        <p:tav tm="100000">
                                          <p:val>
                                            <p:strVal val="#ppt_h"/>
                                          </p:val>
                                        </p:tav>
                                      </p:tavLst>
                                    </p:anim>
                                  </p:childTnLst>
                                </p:cTn>
                              </p:par>
                              <p:par>
                                <p:cTn id="421" presetID="2" presetClass="exit" presetSubtype="2" fill="hold" grpId="2" nodeType="withEffect">
                                  <p:stCondLst>
                                    <p:cond delay="0"/>
                                  </p:stCondLst>
                                  <p:childTnLst>
                                    <p:anim calcmode="lin" valueType="num">
                                      <p:cBhvr additive="base">
                                        <p:cTn id="422" dur="4500"/>
                                        <p:tgtEl>
                                          <p:spTgt spid="18"/>
                                        </p:tgtEl>
                                        <p:attrNameLst>
                                          <p:attrName>ppt_x</p:attrName>
                                        </p:attrNameLst>
                                      </p:cBhvr>
                                      <p:tavLst>
                                        <p:tav tm="0">
                                          <p:val>
                                            <p:strVal val="ppt_x"/>
                                          </p:val>
                                        </p:tav>
                                        <p:tav tm="100000">
                                          <p:val>
                                            <p:strVal val="1+ppt_w/2"/>
                                          </p:val>
                                        </p:tav>
                                      </p:tavLst>
                                    </p:anim>
                                    <p:anim calcmode="lin" valueType="num">
                                      <p:cBhvr additive="base">
                                        <p:cTn id="423" dur="4500"/>
                                        <p:tgtEl>
                                          <p:spTgt spid="18"/>
                                        </p:tgtEl>
                                        <p:attrNameLst>
                                          <p:attrName>ppt_y</p:attrName>
                                        </p:attrNameLst>
                                      </p:cBhvr>
                                      <p:tavLst>
                                        <p:tav tm="0">
                                          <p:val>
                                            <p:strVal val="ppt_y"/>
                                          </p:val>
                                        </p:tav>
                                        <p:tav tm="100000">
                                          <p:val>
                                            <p:strVal val="ppt_y"/>
                                          </p:val>
                                        </p:tav>
                                      </p:tavLst>
                                    </p:anim>
                                    <p:set>
                                      <p:cBhvr>
                                        <p:cTn id="424" dur="1" fill="hold">
                                          <p:stCondLst>
                                            <p:cond delay="4499"/>
                                          </p:stCondLst>
                                        </p:cTn>
                                        <p:tgtEl>
                                          <p:spTgt spid="18"/>
                                        </p:tgtEl>
                                        <p:attrNameLst>
                                          <p:attrName>style.visibility</p:attrName>
                                        </p:attrNameLst>
                                      </p:cBhvr>
                                      <p:to>
                                        <p:strVal val="hidden"/>
                                      </p:to>
                                    </p:set>
                                  </p:childTnLst>
                                </p:cTn>
                              </p:par>
                              <p:par>
                                <p:cTn id="425" presetID="3" presetClass="exit" presetSubtype="5" fill="hold" grpId="3" nodeType="withEffect">
                                  <p:stCondLst>
                                    <p:cond delay="0"/>
                                  </p:stCondLst>
                                  <p:childTnLst>
                                    <p:animEffect transition="out" filter="blinds(vertical)">
                                      <p:cBhvr>
                                        <p:cTn id="426" dur="5500"/>
                                        <p:tgtEl>
                                          <p:spTgt spid="18"/>
                                        </p:tgtEl>
                                      </p:cBhvr>
                                    </p:animEffect>
                                    <p:set>
                                      <p:cBhvr>
                                        <p:cTn id="427" dur="1" fill="hold">
                                          <p:stCondLst>
                                            <p:cond delay="5499"/>
                                          </p:stCondLst>
                                        </p:cTn>
                                        <p:tgtEl>
                                          <p:spTgt spid="18"/>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15"/>
                                        </p:tgtEl>
                                        <p:attrNameLst>
                                          <p:attrName>style.visibility</p:attrName>
                                        </p:attrNameLst>
                                      </p:cBhvr>
                                      <p:to>
                                        <p:strVal val="visible"/>
                                      </p:to>
                                    </p:set>
                                    <p:anim calcmode="lin" valueType="num">
                                      <p:cBhvr additive="base">
                                        <p:cTn id="430" dur="4000" fill="hold"/>
                                        <p:tgtEl>
                                          <p:spTgt spid="15"/>
                                        </p:tgtEl>
                                        <p:attrNameLst>
                                          <p:attrName>ppt_x</p:attrName>
                                        </p:attrNameLst>
                                      </p:cBhvr>
                                      <p:tavLst>
                                        <p:tav tm="0">
                                          <p:val>
                                            <p:strVal val="0-#ppt_w/2"/>
                                          </p:val>
                                        </p:tav>
                                        <p:tav tm="100000">
                                          <p:val>
                                            <p:strVal val="#ppt_x"/>
                                          </p:val>
                                        </p:tav>
                                      </p:tavLst>
                                    </p:anim>
                                    <p:anim calcmode="lin" valueType="num">
                                      <p:cBhvr additive="base">
                                        <p:cTn id="431" dur="4000" fill="hold"/>
                                        <p:tgtEl>
                                          <p:spTgt spid="15"/>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15"/>
                                        </p:tgtEl>
                                        <p:attrNameLst>
                                          <p:attrName>style.visibility</p:attrName>
                                        </p:attrNameLst>
                                      </p:cBhvr>
                                      <p:to>
                                        <p:strVal val="visible"/>
                                      </p:to>
                                    </p:set>
                                    <p:anim calcmode="lin" valueType="num">
                                      <p:cBhvr>
                                        <p:cTn id="434" dur="4000" fill="hold"/>
                                        <p:tgtEl>
                                          <p:spTgt spid="15"/>
                                        </p:tgtEl>
                                        <p:attrNameLst>
                                          <p:attrName>ppt_w</p:attrName>
                                        </p:attrNameLst>
                                      </p:cBhvr>
                                      <p:tavLst>
                                        <p:tav tm="0" fmla="#ppt_w*sin(2.5*pi*$)">
                                          <p:val>
                                            <p:fltVal val="0"/>
                                          </p:val>
                                        </p:tav>
                                        <p:tav tm="100000">
                                          <p:val>
                                            <p:fltVal val="1"/>
                                          </p:val>
                                        </p:tav>
                                      </p:tavLst>
                                    </p:anim>
                                    <p:anim calcmode="lin" valueType="num">
                                      <p:cBhvr>
                                        <p:cTn id="435" dur="4000" fill="hold"/>
                                        <p:tgtEl>
                                          <p:spTgt spid="15"/>
                                        </p:tgtEl>
                                        <p:attrNameLst>
                                          <p:attrName>ppt_h</p:attrName>
                                        </p:attrNameLst>
                                      </p:cBhvr>
                                      <p:tavLst>
                                        <p:tav tm="0">
                                          <p:val>
                                            <p:strVal val="#ppt_h"/>
                                          </p:val>
                                        </p:tav>
                                        <p:tav tm="100000">
                                          <p:val>
                                            <p:strVal val="#ppt_h"/>
                                          </p:val>
                                        </p:tav>
                                      </p:tavLst>
                                    </p:anim>
                                  </p:childTnLst>
                                </p:cTn>
                              </p:par>
                              <p:par>
                                <p:cTn id="436" presetID="2" presetClass="exit" presetSubtype="2" fill="hold" grpId="2" nodeType="withEffect">
                                  <p:stCondLst>
                                    <p:cond delay="0"/>
                                  </p:stCondLst>
                                  <p:childTnLst>
                                    <p:anim calcmode="lin" valueType="num">
                                      <p:cBhvr additive="base">
                                        <p:cTn id="437" dur="4500"/>
                                        <p:tgtEl>
                                          <p:spTgt spid="15"/>
                                        </p:tgtEl>
                                        <p:attrNameLst>
                                          <p:attrName>ppt_x</p:attrName>
                                        </p:attrNameLst>
                                      </p:cBhvr>
                                      <p:tavLst>
                                        <p:tav tm="0">
                                          <p:val>
                                            <p:strVal val="ppt_x"/>
                                          </p:val>
                                        </p:tav>
                                        <p:tav tm="100000">
                                          <p:val>
                                            <p:strVal val="1+ppt_w/2"/>
                                          </p:val>
                                        </p:tav>
                                      </p:tavLst>
                                    </p:anim>
                                    <p:anim calcmode="lin" valueType="num">
                                      <p:cBhvr additive="base">
                                        <p:cTn id="438" dur="4500"/>
                                        <p:tgtEl>
                                          <p:spTgt spid="15"/>
                                        </p:tgtEl>
                                        <p:attrNameLst>
                                          <p:attrName>ppt_y</p:attrName>
                                        </p:attrNameLst>
                                      </p:cBhvr>
                                      <p:tavLst>
                                        <p:tav tm="0">
                                          <p:val>
                                            <p:strVal val="ppt_y"/>
                                          </p:val>
                                        </p:tav>
                                        <p:tav tm="100000">
                                          <p:val>
                                            <p:strVal val="ppt_y"/>
                                          </p:val>
                                        </p:tav>
                                      </p:tavLst>
                                    </p:anim>
                                    <p:set>
                                      <p:cBhvr>
                                        <p:cTn id="439" dur="1" fill="hold">
                                          <p:stCondLst>
                                            <p:cond delay="4499"/>
                                          </p:stCondLst>
                                        </p:cTn>
                                        <p:tgtEl>
                                          <p:spTgt spid="15"/>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5500"/>
                                        <p:tgtEl>
                                          <p:spTgt spid="15"/>
                                        </p:tgtEl>
                                      </p:cBhvr>
                                    </p:animEffect>
                                    <p:set>
                                      <p:cBhvr>
                                        <p:cTn id="442" dur="1" fill="hold">
                                          <p:stCondLst>
                                            <p:cond delay="5499"/>
                                          </p:stCondLst>
                                        </p:cTn>
                                        <p:tgtEl>
                                          <p:spTgt spid="15"/>
                                        </p:tgtEl>
                                        <p:attrNameLst>
                                          <p:attrName>style.visibility</p:attrName>
                                        </p:attrNameLst>
                                      </p:cBhvr>
                                      <p:to>
                                        <p:strVal val="hidden"/>
                                      </p:to>
                                    </p:set>
                                  </p:childTnLst>
                                </p:cTn>
                              </p:par>
                              <p:par>
                                <p:cTn id="443" presetID="2" presetClass="entr" presetSubtype="8" fill="hold" grpId="0" nodeType="withEffect">
                                  <p:stCondLst>
                                    <p:cond delay="0"/>
                                  </p:stCondLst>
                                  <p:childTnLst>
                                    <p:set>
                                      <p:cBhvr>
                                        <p:cTn id="444" dur="1" fill="hold">
                                          <p:stCondLst>
                                            <p:cond delay="0"/>
                                          </p:stCondLst>
                                        </p:cTn>
                                        <p:tgtEl>
                                          <p:spTgt spid="14"/>
                                        </p:tgtEl>
                                        <p:attrNameLst>
                                          <p:attrName>style.visibility</p:attrName>
                                        </p:attrNameLst>
                                      </p:cBhvr>
                                      <p:to>
                                        <p:strVal val="visible"/>
                                      </p:to>
                                    </p:set>
                                    <p:anim calcmode="lin" valueType="num">
                                      <p:cBhvr additive="base">
                                        <p:cTn id="445" dur="4000" fill="hold"/>
                                        <p:tgtEl>
                                          <p:spTgt spid="14"/>
                                        </p:tgtEl>
                                        <p:attrNameLst>
                                          <p:attrName>ppt_x</p:attrName>
                                        </p:attrNameLst>
                                      </p:cBhvr>
                                      <p:tavLst>
                                        <p:tav tm="0">
                                          <p:val>
                                            <p:strVal val="0-#ppt_w/2"/>
                                          </p:val>
                                        </p:tav>
                                        <p:tav tm="100000">
                                          <p:val>
                                            <p:strVal val="#ppt_x"/>
                                          </p:val>
                                        </p:tav>
                                      </p:tavLst>
                                    </p:anim>
                                    <p:anim calcmode="lin" valueType="num">
                                      <p:cBhvr additive="base">
                                        <p:cTn id="446" dur="4000" fill="hold"/>
                                        <p:tgtEl>
                                          <p:spTgt spid="14"/>
                                        </p:tgtEl>
                                        <p:attrNameLst>
                                          <p:attrName>ppt_y</p:attrName>
                                        </p:attrNameLst>
                                      </p:cBhvr>
                                      <p:tavLst>
                                        <p:tav tm="0">
                                          <p:val>
                                            <p:strVal val="#ppt_y"/>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14"/>
                                        </p:tgtEl>
                                        <p:attrNameLst>
                                          <p:attrName>style.visibility</p:attrName>
                                        </p:attrNameLst>
                                      </p:cBhvr>
                                      <p:to>
                                        <p:strVal val="visible"/>
                                      </p:to>
                                    </p:set>
                                    <p:anim calcmode="lin" valueType="num">
                                      <p:cBhvr>
                                        <p:cTn id="449" dur="4000" fill="hold"/>
                                        <p:tgtEl>
                                          <p:spTgt spid="14"/>
                                        </p:tgtEl>
                                        <p:attrNameLst>
                                          <p:attrName>ppt_w</p:attrName>
                                        </p:attrNameLst>
                                      </p:cBhvr>
                                      <p:tavLst>
                                        <p:tav tm="0" fmla="#ppt_w*sin(2.5*pi*$)">
                                          <p:val>
                                            <p:fltVal val="0"/>
                                          </p:val>
                                        </p:tav>
                                        <p:tav tm="100000">
                                          <p:val>
                                            <p:fltVal val="1"/>
                                          </p:val>
                                        </p:tav>
                                      </p:tavLst>
                                    </p:anim>
                                    <p:anim calcmode="lin" valueType="num">
                                      <p:cBhvr>
                                        <p:cTn id="450" dur="4000" fill="hold"/>
                                        <p:tgtEl>
                                          <p:spTgt spid="14"/>
                                        </p:tgtEl>
                                        <p:attrNameLst>
                                          <p:attrName>ppt_h</p:attrName>
                                        </p:attrNameLst>
                                      </p:cBhvr>
                                      <p:tavLst>
                                        <p:tav tm="0">
                                          <p:val>
                                            <p:strVal val="#ppt_h"/>
                                          </p:val>
                                        </p:tav>
                                        <p:tav tm="100000">
                                          <p:val>
                                            <p:strVal val="#ppt_h"/>
                                          </p:val>
                                        </p:tav>
                                      </p:tavLst>
                                    </p:anim>
                                  </p:childTnLst>
                                </p:cTn>
                              </p:par>
                              <p:par>
                                <p:cTn id="451" presetID="2" presetClass="exit" presetSubtype="2" fill="hold" grpId="2" nodeType="withEffect">
                                  <p:stCondLst>
                                    <p:cond delay="0"/>
                                  </p:stCondLst>
                                  <p:childTnLst>
                                    <p:anim calcmode="lin" valueType="num">
                                      <p:cBhvr additive="base">
                                        <p:cTn id="452" dur="4500"/>
                                        <p:tgtEl>
                                          <p:spTgt spid="14"/>
                                        </p:tgtEl>
                                        <p:attrNameLst>
                                          <p:attrName>ppt_x</p:attrName>
                                        </p:attrNameLst>
                                      </p:cBhvr>
                                      <p:tavLst>
                                        <p:tav tm="0">
                                          <p:val>
                                            <p:strVal val="ppt_x"/>
                                          </p:val>
                                        </p:tav>
                                        <p:tav tm="100000">
                                          <p:val>
                                            <p:strVal val="1+ppt_w/2"/>
                                          </p:val>
                                        </p:tav>
                                      </p:tavLst>
                                    </p:anim>
                                    <p:anim calcmode="lin" valueType="num">
                                      <p:cBhvr additive="base">
                                        <p:cTn id="453" dur="4500"/>
                                        <p:tgtEl>
                                          <p:spTgt spid="14"/>
                                        </p:tgtEl>
                                        <p:attrNameLst>
                                          <p:attrName>ppt_y</p:attrName>
                                        </p:attrNameLst>
                                      </p:cBhvr>
                                      <p:tavLst>
                                        <p:tav tm="0">
                                          <p:val>
                                            <p:strVal val="ppt_y"/>
                                          </p:val>
                                        </p:tav>
                                        <p:tav tm="100000">
                                          <p:val>
                                            <p:strVal val="ppt_y"/>
                                          </p:val>
                                        </p:tav>
                                      </p:tavLst>
                                    </p:anim>
                                    <p:set>
                                      <p:cBhvr>
                                        <p:cTn id="454" dur="1" fill="hold">
                                          <p:stCondLst>
                                            <p:cond delay="4499"/>
                                          </p:stCondLst>
                                        </p:cTn>
                                        <p:tgtEl>
                                          <p:spTgt spid="14"/>
                                        </p:tgtEl>
                                        <p:attrNameLst>
                                          <p:attrName>style.visibility</p:attrName>
                                        </p:attrNameLst>
                                      </p:cBhvr>
                                      <p:to>
                                        <p:strVal val="hidden"/>
                                      </p:to>
                                    </p:set>
                                  </p:childTnLst>
                                </p:cTn>
                              </p:par>
                              <p:par>
                                <p:cTn id="455" presetID="3" presetClass="exit" presetSubtype="5" fill="hold" grpId="3" nodeType="withEffect">
                                  <p:stCondLst>
                                    <p:cond delay="0"/>
                                  </p:stCondLst>
                                  <p:childTnLst>
                                    <p:animEffect transition="out" filter="blinds(vertical)">
                                      <p:cBhvr>
                                        <p:cTn id="456" dur="5500"/>
                                        <p:tgtEl>
                                          <p:spTgt spid="14"/>
                                        </p:tgtEl>
                                      </p:cBhvr>
                                    </p:animEffect>
                                    <p:set>
                                      <p:cBhvr>
                                        <p:cTn id="457" dur="1" fill="hold">
                                          <p:stCondLst>
                                            <p:cond delay="5499"/>
                                          </p:stCondLst>
                                        </p:cTn>
                                        <p:tgtEl>
                                          <p:spTgt spid="14"/>
                                        </p:tgtEl>
                                        <p:attrNameLst>
                                          <p:attrName>style.visibility</p:attrName>
                                        </p:attrNameLst>
                                      </p:cBhvr>
                                      <p:to>
                                        <p:strVal val="hidden"/>
                                      </p:to>
                                    </p:set>
                                  </p:childTnLst>
                                </p:cTn>
                              </p:par>
                              <p:par>
                                <p:cTn id="458" presetID="2" presetClass="entr" presetSubtype="8" fill="hold" grpId="0" nodeType="withEffect">
                                  <p:stCondLst>
                                    <p:cond delay="0"/>
                                  </p:stCondLst>
                                  <p:childTnLst>
                                    <p:set>
                                      <p:cBhvr>
                                        <p:cTn id="459" dur="1" fill="hold">
                                          <p:stCondLst>
                                            <p:cond delay="0"/>
                                          </p:stCondLst>
                                        </p:cTn>
                                        <p:tgtEl>
                                          <p:spTgt spid="13"/>
                                        </p:tgtEl>
                                        <p:attrNameLst>
                                          <p:attrName>style.visibility</p:attrName>
                                        </p:attrNameLst>
                                      </p:cBhvr>
                                      <p:to>
                                        <p:strVal val="visible"/>
                                      </p:to>
                                    </p:set>
                                    <p:anim calcmode="lin" valueType="num">
                                      <p:cBhvr additive="base">
                                        <p:cTn id="460" dur="4000" fill="hold"/>
                                        <p:tgtEl>
                                          <p:spTgt spid="13"/>
                                        </p:tgtEl>
                                        <p:attrNameLst>
                                          <p:attrName>ppt_x</p:attrName>
                                        </p:attrNameLst>
                                      </p:cBhvr>
                                      <p:tavLst>
                                        <p:tav tm="0">
                                          <p:val>
                                            <p:strVal val="0-#ppt_w/2"/>
                                          </p:val>
                                        </p:tav>
                                        <p:tav tm="100000">
                                          <p:val>
                                            <p:strVal val="#ppt_x"/>
                                          </p:val>
                                        </p:tav>
                                      </p:tavLst>
                                    </p:anim>
                                    <p:anim calcmode="lin" valueType="num">
                                      <p:cBhvr additive="base">
                                        <p:cTn id="461" dur="4000" fill="hold"/>
                                        <p:tgtEl>
                                          <p:spTgt spid="13"/>
                                        </p:tgtEl>
                                        <p:attrNameLst>
                                          <p:attrName>ppt_y</p:attrName>
                                        </p:attrNameLst>
                                      </p:cBhvr>
                                      <p:tavLst>
                                        <p:tav tm="0">
                                          <p:val>
                                            <p:strVal val="#ppt_y"/>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13"/>
                                        </p:tgtEl>
                                        <p:attrNameLst>
                                          <p:attrName>style.visibility</p:attrName>
                                        </p:attrNameLst>
                                      </p:cBhvr>
                                      <p:to>
                                        <p:strVal val="visible"/>
                                      </p:to>
                                    </p:set>
                                    <p:anim calcmode="lin" valueType="num">
                                      <p:cBhvr>
                                        <p:cTn id="464" dur="4000" fill="hold"/>
                                        <p:tgtEl>
                                          <p:spTgt spid="13"/>
                                        </p:tgtEl>
                                        <p:attrNameLst>
                                          <p:attrName>ppt_w</p:attrName>
                                        </p:attrNameLst>
                                      </p:cBhvr>
                                      <p:tavLst>
                                        <p:tav tm="0" fmla="#ppt_w*sin(2.5*pi*$)">
                                          <p:val>
                                            <p:fltVal val="0"/>
                                          </p:val>
                                        </p:tav>
                                        <p:tav tm="100000">
                                          <p:val>
                                            <p:fltVal val="1"/>
                                          </p:val>
                                        </p:tav>
                                      </p:tavLst>
                                    </p:anim>
                                    <p:anim calcmode="lin" valueType="num">
                                      <p:cBhvr>
                                        <p:cTn id="465" dur="4000" fill="hold"/>
                                        <p:tgtEl>
                                          <p:spTgt spid="13"/>
                                        </p:tgtEl>
                                        <p:attrNameLst>
                                          <p:attrName>ppt_h</p:attrName>
                                        </p:attrNameLst>
                                      </p:cBhvr>
                                      <p:tavLst>
                                        <p:tav tm="0">
                                          <p:val>
                                            <p:strVal val="#ppt_h"/>
                                          </p:val>
                                        </p:tav>
                                        <p:tav tm="100000">
                                          <p:val>
                                            <p:strVal val="#ppt_h"/>
                                          </p:val>
                                        </p:tav>
                                      </p:tavLst>
                                    </p:anim>
                                  </p:childTnLst>
                                </p:cTn>
                              </p:par>
                              <p:par>
                                <p:cTn id="466" presetID="2" presetClass="exit" presetSubtype="2" fill="hold" grpId="2" nodeType="withEffect">
                                  <p:stCondLst>
                                    <p:cond delay="0"/>
                                  </p:stCondLst>
                                  <p:childTnLst>
                                    <p:anim calcmode="lin" valueType="num">
                                      <p:cBhvr additive="base">
                                        <p:cTn id="467" dur="4500"/>
                                        <p:tgtEl>
                                          <p:spTgt spid="13"/>
                                        </p:tgtEl>
                                        <p:attrNameLst>
                                          <p:attrName>ppt_x</p:attrName>
                                        </p:attrNameLst>
                                      </p:cBhvr>
                                      <p:tavLst>
                                        <p:tav tm="0">
                                          <p:val>
                                            <p:strVal val="ppt_x"/>
                                          </p:val>
                                        </p:tav>
                                        <p:tav tm="100000">
                                          <p:val>
                                            <p:strVal val="1+ppt_w/2"/>
                                          </p:val>
                                        </p:tav>
                                      </p:tavLst>
                                    </p:anim>
                                    <p:anim calcmode="lin" valueType="num">
                                      <p:cBhvr additive="base">
                                        <p:cTn id="468" dur="4500"/>
                                        <p:tgtEl>
                                          <p:spTgt spid="13"/>
                                        </p:tgtEl>
                                        <p:attrNameLst>
                                          <p:attrName>ppt_y</p:attrName>
                                        </p:attrNameLst>
                                      </p:cBhvr>
                                      <p:tavLst>
                                        <p:tav tm="0">
                                          <p:val>
                                            <p:strVal val="ppt_y"/>
                                          </p:val>
                                        </p:tav>
                                        <p:tav tm="100000">
                                          <p:val>
                                            <p:strVal val="ppt_y"/>
                                          </p:val>
                                        </p:tav>
                                      </p:tavLst>
                                    </p:anim>
                                    <p:set>
                                      <p:cBhvr>
                                        <p:cTn id="469" dur="1" fill="hold">
                                          <p:stCondLst>
                                            <p:cond delay="4499"/>
                                          </p:stCondLst>
                                        </p:cTn>
                                        <p:tgtEl>
                                          <p:spTgt spid="13"/>
                                        </p:tgtEl>
                                        <p:attrNameLst>
                                          <p:attrName>style.visibility</p:attrName>
                                        </p:attrNameLst>
                                      </p:cBhvr>
                                      <p:to>
                                        <p:strVal val="hidden"/>
                                      </p:to>
                                    </p:set>
                                  </p:childTnLst>
                                </p:cTn>
                              </p:par>
                              <p:par>
                                <p:cTn id="470" presetID="3" presetClass="exit" presetSubtype="5" fill="hold" grpId="3" nodeType="withEffect">
                                  <p:stCondLst>
                                    <p:cond delay="0"/>
                                  </p:stCondLst>
                                  <p:childTnLst>
                                    <p:animEffect transition="out" filter="blinds(vertical)">
                                      <p:cBhvr>
                                        <p:cTn id="471" dur="5500"/>
                                        <p:tgtEl>
                                          <p:spTgt spid="13"/>
                                        </p:tgtEl>
                                      </p:cBhvr>
                                    </p:animEffect>
                                    <p:set>
                                      <p:cBhvr>
                                        <p:cTn id="472" dur="1" fill="hold">
                                          <p:stCondLst>
                                            <p:cond delay="5499"/>
                                          </p:stCondLst>
                                        </p:cTn>
                                        <p:tgtEl>
                                          <p:spTgt spid="13"/>
                                        </p:tgtEl>
                                        <p:attrNameLst>
                                          <p:attrName>style.visibility</p:attrName>
                                        </p:attrNameLst>
                                      </p:cBhvr>
                                      <p:to>
                                        <p:strVal val="hidden"/>
                                      </p:to>
                                    </p:set>
                                  </p:childTnLst>
                                </p:cTn>
                              </p:par>
                              <p:par>
                                <p:cTn id="473" presetID="2" presetClass="entr" presetSubtype="8" fill="hold" grpId="0" nodeType="withEffect">
                                  <p:stCondLst>
                                    <p:cond delay="0"/>
                                  </p:stCondLst>
                                  <p:childTnLst>
                                    <p:set>
                                      <p:cBhvr>
                                        <p:cTn id="474" dur="1" fill="hold">
                                          <p:stCondLst>
                                            <p:cond delay="0"/>
                                          </p:stCondLst>
                                        </p:cTn>
                                        <p:tgtEl>
                                          <p:spTgt spid="12"/>
                                        </p:tgtEl>
                                        <p:attrNameLst>
                                          <p:attrName>style.visibility</p:attrName>
                                        </p:attrNameLst>
                                      </p:cBhvr>
                                      <p:to>
                                        <p:strVal val="visible"/>
                                      </p:to>
                                    </p:set>
                                    <p:anim calcmode="lin" valueType="num">
                                      <p:cBhvr additive="base">
                                        <p:cTn id="475" dur="4000" fill="hold"/>
                                        <p:tgtEl>
                                          <p:spTgt spid="12"/>
                                        </p:tgtEl>
                                        <p:attrNameLst>
                                          <p:attrName>ppt_x</p:attrName>
                                        </p:attrNameLst>
                                      </p:cBhvr>
                                      <p:tavLst>
                                        <p:tav tm="0">
                                          <p:val>
                                            <p:strVal val="0-#ppt_w/2"/>
                                          </p:val>
                                        </p:tav>
                                        <p:tav tm="100000">
                                          <p:val>
                                            <p:strVal val="#ppt_x"/>
                                          </p:val>
                                        </p:tav>
                                      </p:tavLst>
                                    </p:anim>
                                    <p:anim calcmode="lin" valueType="num">
                                      <p:cBhvr additive="base">
                                        <p:cTn id="476" dur="4000" fill="hold"/>
                                        <p:tgtEl>
                                          <p:spTgt spid="12"/>
                                        </p:tgtEl>
                                        <p:attrNameLst>
                                          <p:attrName>ppt_y</p:attrName>
                                        </p:attrNameLst>
                                      </p:cBhvr>
                                      <p:tavLst>
                                        <p:tav tm="0">
                                          <p:val>
                                            <p:strVal val="#ppt_y"/>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12"/>
                                        </p:tgtEl>
                                        <p:attrNameLst>
                                          <p:attrName>style.visibility</p:attrName>
                                        </p:attrNameLst>
                                      </p:cBhvr>
                                      <p:to>
                                        <p:strVal val="visible"/>
                                      </p:to>
                                    </p:set>
                                    <p:anim calcmode="lin" valueType="num">
                                      <p:cBhvr>
                                        <p:cTn id="479" dur="4000" fill="hold"/>
                                        <p:tgtEl>
                                          <p:spTgt spid="12"/>
                                        </p:tgtEl>
                                        <p:attrNameLst>
                                          <p:attrName>ppt_w</p:attrName>
                                        </p:attrNameLst>
                                      </p:cBhvr>
                                      <p:tavLst>
                                        <p:tav tm="0" fmla="#ppt_w*sin(2.5*pi*$)">
                                          <p:val>
                                            <p:fltVal val="0"/>
                                          </p:val>
                                        </p:tav>
                                        <p:tav tm="100000">
                                          <p:val>
                                            <p:fltVal val="1"/>
                                          </p:val>
                                        </p:tav>
                                      </p:tavLst>
                                    </p:anim>
                                    <p:anim calcmode="lin" valueType="num">
                                      <p:cBhvr>
                                        <p:cTn id="480" dur="4000" fill="hold"/>
                                        <p:tgtEl>
                                          <p:spTgt spid="12"/>
                                        </p:tgtEl>
                                        <p:attrNameLst>
                                          <p:attrName>ppt_h</p:attrName>
                                        </p:attrNameLst>
                                      </p:cBhvr>
                                      <p:tavLst>
                                        <p:tav tm="0">
                                          <p:val>
                                            <p:strVal val="#ppt_h"/>
                                          </p:val>
                                        </p:tav>
                                        <p:tav tm="100000">
                                          <p:val>
                                            <p:strVal val="#ppt_h"/>
                                          </p:val>
                                        </p:tav>
                                      </p:tavLst>
                                    </p:anim>
                                  </p:childTnLst>
                                </p:cTn>
                              </p:par>
                              <p:par>
                                <p:cTn id="481" presetID="2" presetClass="exit" presetSubtype="2" fill="hold" grpId="2" nodeType="withEffect">
                                  <p:stCondLst>
                                    <p:cond delay="0"/>
                                  </p:stCondLst>
                                  <p:childTnLst>
                                    <p:anim calcmode="lin" valueType="num">
                                      <p:cBhvr additive="base">
                                        <p:cTn id="482" dur="4500"/>
                                        <p:tgtEl>
                                          <p:spTgt spid="12"/>
                                        </p:tgtEl>
                                        <p:attrNameLst>
                                          <p:attrName>ppt_x</p:attrName>
                                        </p:attrNameLst>
                                      </p:cBhvr>
                                      <p:tavLst>
                                        <p:tav tm="0">
                                          <p:val>
                                            <p:strVal val="ppt_x"/>
                                          </p:val>
                                        </p:tav>
                                        <p:tav tm="100000">
                                          <p:val>
                                            <p:strVal val="1+ppt_w/2"/>
                                          </p:val>
                                        </p:tav>
                                      </p:tavLst>
                                    </p:anim>
                                    <p:anim calcmode="lin" valueType="num">
                                      <p:cBhvr additive="base">
                                        <p:cTn id="483" dur="4500"/>
                                        <p:tgtEl>
                                          <p:spTgt spid="12"/>
                                        </p:tgtEl>
                                        <p:attrNameLst>
                                          <p:attrName>ppt_y</p:attrName>
                                        </p:attrNameLst>
                                      </p:cBhvr>
                                      <p:tavLst>
                                        <p:tav tm="0">
                                          <p:val>
                                            <p:strVal val="ppt_y"/>
                                          </p:val>
                                        </p:tav>
                                        <p:tav tm="100000">
                                          <p:val>
                                            <p:strVal val="ppt_y"/>
                                          </p:val>
                                        </p:tav>
                                      </p:tavLst>
                                    </p:anim>
                                    <p:set>
                                      <p:cBhvr>
                                        <p:cTn id="484" dur="1" fill="hold">
                                          <p:stCondLst>
                                            <p:cond delay="4499"/>
                                          </p:stCondLst>
                                        </p:cTn>
                                        <p:tgtEl>
                                          <p:spTgt spid="12"/>
                                        </p:tgtEl>
                                        <p:attrNameLst>
                                          <p:attrName>style.visibility</p:attrName>
                                        </p:attrNameLst>
                                      </p:cBhvr>
                                      <p:to>
                                        <p:strVal val="hidden"/>
                                      </p:to>
                                    </p:set>
                                  </p:childTnLst>
                                </p:cTn>
                              </p:par>
                              <p:par>
                                <p:cTn id="485" presetID="3" presetClass="exit" presetSubtype="5" fill="hold" grpId="3" nodeType="withEffect">
                                  <p:stCondLst>
                                    <p:cond delay="0"/>
                                  </p:stCondLst>
                                  <p:childTnLst>
                                    <p:animEffect transition="out" filter="blinds(vertical)">
                                      <p:cBhvr>
                                        <p:cTn id="486" dur="5500"/>
                                        <p:tgtEl>
                                          <p:spTgt spid="12"/>
                                        </p:tgtEl>
                                      </p:cBhvr>
                                    </p:animEffect>
                                    <p:set>
                                      <p:cBhvr>
                                        <p:cTn id="487" dur="1" fill="hold">
                                          <p:stCondLst>
                                            <p:cond delay="5499"/>
                                          </p:stCondLst>
                                        </p:cTn>
                                        <p:tgtEl>
                                          <p:spTgt spid="12"/>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11"/>
                                        </p:tgtEl>
                                        <p:attrNameLst>
                                          <p:attrName>style.visibility</p:attrName>
                                        </p:attrNameLst>
                                      </p:cBhvr>
                                      <p:to>
                                        <p:strVal val="visible"/>
                                      </p:to>
                                    </p:set>
                                    <p:anim calcmode="lin" valueType="num">
                                      <p:cBhvr additive="base">
                                        <p:cTn id="490" dur="4000" fill="hold"/>
                                        <p:tgtEl>
                                          <p:spTgt spid="11"/>
                                        </p:tgtEl>
                                        <p:attrNameLst>
                                          <p:attrName>ppt_x</p:attrName>
                                        </p:attrNameLst>
                                      </p:cBhvr>
                                      <p:tavLst>
                                        <p:tav tm="0">
                                          <p:val>
                                            <p:strVal val="0-#ppt_w/2"/>
                                          </p:val>
                                        </p:tav>
                                        <p:tav tm="100000">
                                          <p:val>
                                            <p:strVal val="#ppt_x"/>
                                          </p:val>
                                        </p:tav>
                                      </p:tavLst>
                                    </p:anim>
                                    <p:anim calcmode="lin" valueType="num">
                                      <p:cBhvr additive="base">
                                        <p:cTn id="491" dur="4000" fill="hold"/>
                                        <p:tgtEl>
                                          <p:spTgt spid="11"/>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11"/>
                                        </p:tgtEl>
                                        <p:attrNameLst>
                                          <p:attrName>style.visibility</p:attrName>
                                        </p:attrNameLst>
                                      </p:cBhvr>
                                      <p:to>
                                        <p:strVal val="visible"/>
                                      </p:to>
                                    </p:set>
                                    <p:anim calcmode="lin" valueType="num">
                                      <p:cBhvr>
                                        <p:cTn id="494" dur="4000" fill="hold"/>
                                        <p:tgtEl>
                                          <p:spTgt spid="11"/>
                                        </p:tgtEl>
                                        <p:attrNameLst>
                                          <p:attrName>ppt_w</p:attrName>
                                        </p:attrNameLst>
                                      </p:cBhvr>
                                      <p:tavLst>
                                        <p:tav tm="0" fmla="#ppt_w*sin(2.5*pi*$)">
                                          <p:val>
                                            <p:fltVal val="0"/>
                                          </p:val>
                                        </p:tav>
                                        <p:tav tm="100000">
                                          <p:val>
                                            <p:fltVal val="1"/>
                                          </p:val>
                                        </p:tav>
                                      </p:tavLst>
                                    </p:anim>
                                    <p:anim calcmode="lin" valueType="num">
                                      <p:cBhvr>
                                        <p:cTn id="495" dur="4000" fill="hold"/>
                                        <p:tgtEl>
                                          <p:spTgt spid="11"/>
                                        </p:tgtEl>
                                        <p:attrNameLst>
                                          <p:attrName>ppt_h</p:attrName>
                                        </p:attrNameLst>
                                      </p:cBhvr>
                                      <p:tavLst>
                                        <p:tav tm="0">
                                          <p:val>
                                            <p:strVal val="#ppt_h"/>
                                          </p:val>
                                        </p:tav>
                                        <p:tav tm="100000">
                                          <p:val>
                                            <p:strVal val="#ppt_h"/>
                                          </p:val>
                                        </p:tav>
                                      </p:tavLst>
                                    </p:anim>
                                  </p:childTnLst>
                                </p:cTn>
                              </p:par>
                              <p:par>
                                <p:cTn id="496" presetID="2" presetClass="exit" presetSubtype="2" fill="hold" grpId="2" nodeType="withEffect">
                                  <p:stCondLst>
                                    <p:cond delay="0"/>
                                  </p:stCondLst>
                                  <p:childTnLst>
                                    <p:anim calcmode="lin" valueType="num">
                                      <p:cBhvr additive="base">
                                        <p:cTn id="497" dur="4500"/>
                                        <p:tgtEl>
                                          <p:spTgt spid="11"/>
                                        </p:tgtEl>
                                        <p:attrNameLst>
                                          <p:attrName>ppt_x</p:attrName>
                                        </p:attrNameLst>
                                      </p:cBhvr>
                                      <p:tavLst>
                                        <p:tav tm="0">
                                          <p:val>
                                            <p:strVal val="ppt_x"/>
                                          </p:val>
                                        </p:tav>
                                        <p:tav tm="100000">
                                          <p:val>
                                            <p:strVal val="1+ppt_w/2"/>
                                          </p:val>
                                        </p:tav>
                                      </p:tavLst>
                                    </p:anim>
                                    <p:anim calcmode="lin" valueType="num">
                                      <p:cBhvr additive="base">
                                        <p:cTn id="498" dur="4500"/>
                                        <p:tgtEl>
                                          <p:spTgt spid="11"/>
                                        </p:tgtEl>
                                        <p:attrNameLst>
                                          <p:attrName>ppt_y</p:attrName>
                                        </p:attrNameLst>
                                      </p:cBhvr>
                                      <p:tavLst>
                                        <p:tav tm="0">
                                          <p:val>
                                            <p:strVal val="ppt_y"/>
                                          </p:val>
                                        </p:tav>
                                        <p:tav tm="100000">
                                          <p:val>
                                            <p:strVal val="ppt_y"/>
                                          </p:val>
                                        </p:tav>
                                      </p:tavLst>
                                    </p:anim>
                                    <p:set>
                                      <p:cBhvr>
                                        <p:cTn id="499" dur="1" fill="hold">
                                          <p:stCondLst>
                                            <p:cond delay="4499"/>
                                          </p:stCondLst>
                                        </p:cTn>
                                        <p:tgtEl>
                                          <p:spTgt spid="11"/>
                                        </p:tgtEl>
                                        <p:attrNameLst>
                                          <p:attrName>style.visibility</p:attrName>
                                        </p:attrNameLst>
                                      </p:cBhvr>
                                      <p:to>
                                        <p:strVal val="hidden"/>
                                      </p:to>
                                    </p:set>
                                  </p:childTnLst>
                                </p:cTn>
                              </p:par>
                              <p:par>
                                <p:cTn id="500" presetID="3" presetClass="exit" presetSubtype="5" fill="hold" grpId="3" nodeType="withEffect">
                                  <p:stCondLst>
                                    <p:cond delay="0"/>
                                  </p:stCondLst>
                                  <p:childTnLst>
                                    <p:animEffect transition="out" filter="blinds(vertical)">
                                      <p:cBhvr>
                                        <p:cTn id="501" dur="5500"/>
                                        <p:tgtEl>
                                          <p:spTgt spid="11"/>
                                        </p:tgtEl>
                                      </p:cBhvr>
                                    </p:animEffect>
                                    <p:set>
                                      <p:cBhvr>
                                        <p:cTn id="502" dur="1" fill="hold">
                                          <p:stCondLst>
                                            <p:cond delay="5499"/>
                                          </p:stCondLst>
                                        </p:cTn>
                                        <p:tgtEl>
                                          <p:spTgt spid="11"/>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10"/>
                                        </p:tgtEl>
                                        <p:attrNameLst>
                                          <p:attrName>style.visibility</p:attrName>
                                        </p:attrNameLst>
                                      </p:cBhvr>
                                      <p:to>
                                        <p:strVal val="visible"/>
                                      </p:to>
                                    </p:set>
                                    <p:anim calcmode="lin" valueType="num">
                                      <p:cBhvr additive="base">
                                        <p:cTn id="505" dur="4000" fill="hold"/>
                                        <p:tgtEl>
                                          <p:spTgt spid="10"/>
                                        </p:tgtEl>
                                        <p:attrNameLst>
                                          <p:attrName>ppt_x</p:attrName>
                                        </p:attrNameLst>
                                      </p:cBhvr>
                                      <p:tavLst>
                                        <p:tav tm="0">
                                          <p:val>
                                            <p:strVal val="0-#ppt_w/2"/>
                                          </p:val>
                                        </p:tav>
                                        <p:tav tm="100000">
                                          <p:val>
                                            <p:strVal val="#ppt_x"/>
                                          </p:val>
                                        </p:tav>
                                      </p:tavLst>
                                    </p:anim>
                                    <p:anim calcmode="lin" valueType="num">
                                      <p:cBhvr additive="base">
                                        <p:cTn id="506" dur="4000" fill="hold"/>
                                        <p:tgtEl>
                                          <p:spTgt spid="10"/>
                                        </p:tgtEl>
                                        <p:attrNameLst>
                                          <p:attrName>ppt_y</p:attrName>
                                        </p:attrNameLst>
                                      </p:cBhvr>
                                      <p:tavLst>
                                        <p:tav tm="0">
                                          <p:val>
                                            <p:strVal val="#ppt_y"/>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10"/>
                                        </p:tgtEl>
                                        <p:attrNameLst>
                                          <p:attrName>style.visibility</p:attrName>
                                        </p:attrNameLst>
                                      </p:cBhvr>
                                      <p:to>
                                        <p:strVal val="visible"/>
                                      </p:to>
                                    </p:set>
                                    <p:anim calcmode="lin" valueType="num">
                                      <p:cBhvr>
                                        <p:cTn id="509" dur="4000" fill="hold"/>
                                        <p:tgtEl>
                                          <p:spTgt spid="10"/>
                                        </p:tgtEl>
                                        <p:attrNameLst>
                                          <p:attrName>ppt_w</p:attrName>
                                        </p:attrNameLst>
                                      </p:cBhvr>
                                      <p:tavLst>
                                        <p:tav tm="0" fmla="#ppt_w*sin(2.5*pi*$)">
                                          <p:val>
                                            <p:fltVal val="0"/>
                                          </p:val>
                                        </p:tav>
                                        <p:tav tm="100000">
                                          <p:val>
                                            <p:fltVal val="1"/>
                                          </p:val>
                                        </p:tav>
                                      </p:tavLst>
                                    </p:anim>
                                    <p:anim calcmode="lin" valueType="num">
                                      <p:cBhvr>
                                        <p:cTn id="510" dur="4000" fill="hold"/>
                                        <p:tgtEl>
                                          <p:spTgt spid="10"/>
                                        </p:tgtEl>
                                        <p:attrNameLst>
                                          <p:attrName>ppt_h</p:attrName>
                                        </p:attrNameLst>
                                      </p:cBhvr>
                                      <p:tavLst>
                                        <p:tav tm="0">
                                          <p:val>
                                            <p:strVal val="#ppt_h"/>
                                          </p:val>
                                        </p:tav>
                                        <p:tav tm="100000">
                                          <p:val>
                                            <p:strVal val="#ppt_h"/>
                                          </p:val>
                                        </p:tav>
                                      </p:tavLst>
                                    </p:anim>
                                  </p:childTnLst>
                                </p:cTn>
                              </p:par>
                              <p:par>
                                <p:cTn id="511" presetID="2" presetClass="exit" presetSubtype="2" fill="hold" grpId="2" nodeType="withEffect">
                                  <p:stCondLst>
                                    <p:cond delay="0"/>
                                  </p:stCondLst>
                                  <p:childTnLst>
                                    <p:anim calcmode="lin" valueType="num">
                                      <p:cBhvr additive="base">
                                        <p:cTn id="512" dur="4500"/>
                                        <p:tgtEl>
                                          <p:spTgt spid="10"/>
                                        </p:tgtEl>
                                        <p:attrNameLst>
                                          <p:attrName>ppt_x</p:attrName>
                                        </p:attrNameLst>
                                      </p:cBhvr>
                                      <p:tavLst>
                                        <p:tav tm="0">
                                          <p:val>
                                            <p:strVal val="ppt_x"/>
                                          </p:val>
                                        </p:tav>
                                        <p:tav tm="100000">
                                          <p:val>
                                            <p:strVal val="1+ppt_w/2"/>
                                          </p:val>
                                        </p:tav>
                                      </p:tavLst>
                                    </p:anim>
                                    <p:anim calcmode="lin" valueType="num">
                                      <p:cBhvr additive="base">
                                        <p:cTn id="513" dur="4500"/>
                                        <p:tgtEl>
                                          <p:spTgt spid="10"/>
                                        </p:tgtEl>
                                        <p:attrNameLst>
                                          <p:attrName>ppt_y</p:attrName>
                                        </p:attrNameLst>
                                      </p:cBhvr>
                                      <p:tavLst>
                                        <p:tav tm="0">
                                          <p:val>
                                            <p:strVal val="ppt_y"/>
                                          </p:val>
                                        </p:tav>
                                        <p:tav tm="100000">
                                          <p:val>
                                            <p:strVal val="ppt_y"/>
                                          </p:val>
                                        </p:tav>
                                      </p:tavLst>
                                    </p:anim>
                                    <p:set>
                                      <p:cBhvr>
                                        <p:cTn id="514" dur="1" fill="hold">
                                          <p:stCondLst>
                                            <p:cond delay="4499"/>
                                          </p:stCondLst>
                                        </p:cTn>
                                        <p:tgtEl>
                                          <p:spTgt spid="10"/>
                                        </p:tgtEl>
                                        <p:attrNameLst>
                                          <p:attrName>style.visibility</p:attrName>
                                        </p:attrNameLst>
                                      </p:cBhvr>
                                      <p:to>
                                        <p:strVal val="hidden"/>
                                      </p:to>
                                    </p:set>
                                  </p:childTnLst>
                                </p:cTn>
                              </p:par>
                              <p:par>
                                <p:cTn id="515" presetID="3" presetClass="exit" presetSubtype="5" fill="hold" grpId="3" nodeType="withEffect">
                                  <p:stCondLst>
                                    <p:cond delay="0"/>
                                  </p:stCondLst>
                                  <p:childTnLst>
                                    <p:animEffect transition="out" filter="blinds(vertical)">
                                      <p:cBhvr>
                                        <p:cTn id="516" dur="5500"/>
                                        <p:tgtEl>
                                          <p:spTgt spid="10"/>
                                        </p:tgtEl>
                                      </p:cBhvr>
                                    </p:animEffect>
                                    <p:set>
                                      <p:cBhvr>
                                        <p:cTn id="517" dur="1" fill="hold">
                                          <p:stCondLst>
                                            <p:cond delay="5499"/>
                                          </p:stCondLst>
                                        </p:cTn>
                                        <p:tgtEl>
                                          <p:spTgt spid="10"/>
                                        </p:tgtEl>
                                        <p:attrNameLst>
                                          <p:attrName>style.visibility</p:attrName>
                                        </p:attrNameLst>
                                      </p:cBhvr>
                                      <p:to>
                                        <p:strVal val="hidden"/>
                                      </p:to>
                                    </p:set>
                                  </p:childTnLst>
                                </p:cTn>
                              </p:par>
                              <p:par>
                                <p:cTn id="518" presetID="2" presetClass="entr" presetSubtype="8" fill="hold" grpId="0" nodeType="withEffect">
                                  <p:stCondLst>
                                    <p:cond delay="0"/>
                                  </p:stCondLst>
                                  <p:childTnLst>
                                    <p:set>
                                      <p:cBhvr>
                                        <p:cTn id="519" dur="1" fill="hold">
                                          <p:stCondLst>
                                            <p:cond delay="0"/>
                                          </p:stCondLst>
                                        </p:cTn>
                                        <p:tgtEl>
                                          <p:spTgt spid="9"/>
                                        </p:tgtEl>
                                        <p:attrNameLst>
                                          <p:attrName>style.visibility</p:attrName>
                                        </p:attrNameLst>
                                      </p:cBhvr>
                                      <p:to>
                                        <p:strVal val="visible"/>
                                      </p:to>
                                    </p:set>
                                    <p:anim calcmode="lin" valueType="num">
                                      <p:cBhvr additive="base">
                                        <p:cTn id="520" dur="4000" fill="hold"/>
                                        <p:tgtEl>
                                          <p:spTgt spid="9"/>
                                        </p:tgtEl>
                                        <p:attrNameLst>
                                          <p:attrName>ppt_x</p:attrName>
                                        </p:attrNameLst>
                                      </p:cBhvr>
                                      <p:tavLst>
                                        <p:tav tm="0">
                                          <p:val>
                                            <p:strVal val="0-#ppt_w/2"/>
                                          </p:val>
                                        </p:tav>
                                        <p:tav tm="100000">
                                          <p:val>
                                            <p:strVal val="#ppt_x"/>
                                          </p:val>
                                        </p:tav>
                                      </p:tavLst>
                                    </p:anim>
                                    <p:anim calcmode="lin" valueType="num">
                                      <p:cBhvr additive="base">
                                        <p:cTn id="521" dur="4000" fill="hold"/>
                                        <p:tgtEl>
                                          <p:spTgt spid="9"/>
                                        </p:tgtEl>
                                        <p:attrNameLst>
                                          <p:attrName>ppt_y</p:attrName>
                                        </p:attrNameLst>
                                      </p:cBhvr>
                                      <p:tavLst>
                                        <p:tav tm="0">
                                          <p:val>
                                            <p:strVal val="#ppt_y"/>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9"/>
                                        </p:tgtEl>
                                        <p:attrNameLst>
                                          <p:attrName>style.visibility</p:attrName>
                                        </p:attrNameLst>
                                      </p:cBhvr>
                                      <p:to>
                                        <p:strVal val="visible"/>
                                      </p:to>
                                    </p:set>
                                    <p:anim calcmode="lin" valueType="num">
                                      <p:cBhvr>
                                        <p:cTn id="524" dur="4000" fill="hold"/>
                                        <p:tgtEl>
                                          <p:spTgt spid="9"/>
                                        </p:tgtEl>
                                        <p:attrNameLst>
                                          <p:attrName>ppt_w</p:attrName>
                                        </p:attrNameLst>
                                      </p:cBhvr>
                                      <p:tavLst>
                                        <p:tav tm="0" fmla="#ppt_w*sin(2.5*pi*$)">
                                          <p:val>
                                            <p:fltVal val="0"/>
                                          </p:val>
                                        </p:tav>
                                        <p:tav tm="100000">
                                          <p:val>
                                            <p:fltVal val="1"/>
                                          </p:val>
                                        </p:tav>
                                      </p:tavLst>
                                    </p:anim>
                                    <p:anim calcmode="lin" valueType="num">
                                      <p:cBhvr>
                                        <p:cTn id="525" dur="4000" fill="hold"/>
                                        <p:tgtEl>
                                          <p:spTgt spid="9"/>
                                        </p:tgtEl>
                                        <p:attrNameLst>
                                          <p:attrName>ppt_h</p:attrName>
                                        </p:attrNameLst>
                                      </p:cBhvr>
                                      <p:tavLst>
                                        <p:tav tm="0">
                                          <p:val>
                                            <p:strVal val="#ppt_h"/>
                                          </p:val>
                                        </p:tav>
                                        <p:tav tm="100000">
                                          <p:val>
                                            <p:strVal val="#ppt_h"/>
                                          </p:val>
                                        </p:tav>
                                      </p:tavLst>
                                    </p:anim>
                                  </p:childTnLst>
                                </p:cTn>
                              </p:par>
                              <p:par>
                                <p:cTn id="526" presetID="2" presetClass="exit" presetSubtype="2" fill="hold" grpId="2" nodeType="withEffect">
                                  <p:stCondLst>
                                    <p:cond delay="0"/>
                                  </p:stCondLst>
                                  <p:childTnLst>
                                    <p:anim calcmode="lin" valueType="num">
                                      <p:cBhvr additive="base">
                                        <p:cTn id="527" dur="4500"/>
                                        <p:tgtEl>
                                          <p:spTgt spid="9"/>
                                        </p:tgtEl>
                                        <p:attrNameLst>
                                          <p:attrName>ppt_x</p:attrName>
                                        </p:attrNameLst>
                                      </p:cBhvr>
                                      <p:tavLst>
                                        <p:tav tm="0">
                                          <p:val>
                                            <p:strVal val="ppt_x"/>
                                          </p:val>
                                        </p:tav>
                                        <p:tav tm="100000">
                                          <p:val>
                                            <p:strVal val="1+ppt_w/2"/>
                                          </p:val>
                                        </p:tav>
                                      </p:tavLst>
                                    </p:anim>
                                    <p:anim calcmode="lin" valueType="num">
                                      <p:cBhvr additive="base">
                                        <p:cTn id="528" dur="4500"/>
                                        <p:tgtEl>
                                          <p:spTgt spid="9"/>
                                        </p:tgtEl>
                                        <p:attrNameLst>
                                          <p:attrName>ppt_y</p:attrName>
                                        </p:attrNameLst>
                                      </p:cBhvr>
                                      <p:tavLst>
                                        <p:tav tm="0">
                                          <p:val>
                                            <p:strVal val="ppt_y"/>
                                          </p:val>
                                        </p:tav>
                                        <p:tav tm="100000">
                                          <p:val>
                                            <p:strVal val="ppt_y"/>
                                          </p:val>
                                        </p:tav>
                                      </p:tavLst>
                                    </p:anim>
                                    <p:set>
                                      <p:cBhvr>
                                        <p:cTn id="529" dur="1" fill="hold">
                                          <p:stCondLst>
                                            <p:cond delay="4499"/>
                                          </p:stCondLst>
                                        </p:cTn>
                                        <p:tgtEl>
                                          <p:spTgt spid="9"/>
                                        </p:tgtEl>
                                        <p:attrNameLst>
                                          <p:attrName>style.visibility</p:attrName>
                                        </p:attrNameLst>
                                      </p:cBhvr>
                                      <p:to>
                                        <p:strVal val="hidden"/>
                                      </p:to>
                                    </p:set>
                                  </p:childTnLst>
                                </p:cTn>
                              </p:par>
                              <p:par>
                                <p:cTn id="530" presetID="3" presetClass="exit" presetSubtype="5" fill="hold" grpId="3" nodeType="withEffect">
                                  <p:stCondLst>
                                    <p:cond delay="0"/>
                                  </p:stCondLst>
                                  <p:childTnLst>
                                    <p:animEffect transition="out" filter="blinds(vertical)">
                                      <p:cBhvr>
                                        <p:cTn id="531" dur="5500"/>
                                        <p:tgtEl>
                                          <p:spTgt spid="9"/>
                                        </p:tgtEl>
                                      </p:cBhvr>
                                    </p:animEffect>
                                    <p:set>
                                      <p:cBhvr>
                                        <p:cTn id="532" dur="1" fill="hold">
                                          <p:stCondLst>
                                            <p:cond delay="5499"/>
                                          </p:stCondLst>
                                        </p:cTn>
                                        <p:tgtEl>
                                          <p:spTgt spid="9"/>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8"/>
                                        </p:tgtEl>
                                        <p:attrNameLst>
                                          <p:attrName>style.visibility</p:attrName>
                                        </p:attrNameLst>
                                      </p:cBhvr>
                                      <p:to>
                                        <p:strVal val="visible"/>
                                      </p:to>
                                    </p:set>
                                    <p:anim calcmode="lin" valueType="num">
                                      <p:cBhvr additive="base">
                                        <p:cTn id="535" dur="4000" fill="hold"/>
                                        <p:tgtEl>
                                          <p:spTgt spid="8"/>
                                        </p:tgtEl>
                                        <p:attrNameLst>
                                          <p:attrName>ppt_x</p:attrName>
                                        </p:attrNameLst>
                                      </p:cBhvr>
                                      <p:tavLst>
                                        <p:tav tm="0">
                                          <p:val>
                                            <p:strVal val="0-#ppt_w/2"/>
                                          </p:val>
                                        </p:tav>
                                        <p:tav tm="100000">
                                          <p:val>
                                            <p:strVal val="#ppt_x"/>
                                          </p:val>
                                        </p:tav>
                                      </p:tavLst>
                                    </p:anim>
                                    <p:anim calcmode="lin" valueType="num">
                                      <p:cBhvr additive="base">
                                        <p:cTn id="536" dur="4000" fill="hold"/>
                                        <p:tgtEl>
                                          <p:spTgt spid="8"/>
                                        </p:tgtEl>
                                        <p:attrNameLst>
                                          <p:attrName>ppt_y</p:attrName>
                                        </p:attrNameLst>
                                      </p:cBhvr>
                                      <p:tavLst>
                                        <p:tav tm="0">
                                          <p:val>
                                            <p:strVal val="#ppt_y"/>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8"/>
                                        </p:tgtEl>
                                        <p:attrNameLst>
                                          <p:attrName>style.visibility</p:attrName>
                                        </p:attrNameLst>
                                      </p:cBhvr>
                                      <p:to>
                                        <p:strVal val="visible"/>
                                      </p:to>
                                    </p:set>
                                    <p:anim calcmode="lin" valueType="num">
                                      <p:cBhvr>
                                        <p:cTn id="539" dur="4000" fill="hold"/>
                                        <p:tgtEl>
                                          <p:spTgt spid="8"/>
                                        </p:tgtEl>
                                        <p:attrNameLst>
                                          <p:attrName>ppt_w</p:attrName>
                                        </p:attrNameLst>
                                      </p:cBhvr>
                                      <p:tavLst>
                                        <p:tav tm="0" fmla="#ppt_w*sin(2.5*pi*$)">
                                          <p:val>
                                            <p:fltVal val="0"/>
                                          </p:val>
                                        </p:tav>
                                        <p:tav tm="100000">
                                          <p:val>
                                            <p:fltVal val="1"/>
                                          </p:val>
                                        </p:tav>
                                      </p:tavLst>
                                    </p:anim>
                                    <p:anim calcmode="lin" valueType="num">
                                      <p:cBhvr>
                                        <p:cTn id="540" dur="4000" fill="hold"/>
                                        <p:tgtEl>
                                          <p:spTgt spid="8"/>
                                        </p:tgtEl>
                                        <p:attrNameLst>
                                          <p:attrName>ppt_h</p:attrName>
                                        </p:attrNameLst>
                                      </p:cBhvr>
                                      <p:tavLst>
                                        <p:tav tm="0">
                                          <p:val>
                                            <p:strVal val="#ppt_h"/>
                                          </p:val>
                                        </p:tav>
                                        <p:tav tm="100000">
                                          <p:val>
                                            <p:strVal val="#ppt_h"/>
                                          </p:val>
                                        </p:tav>
                                      </p:tavLst>
                                    </p:anim>
                                  </p:childTnLst>
                                </p:cTn>
                              </p:par>
                              <p:par>
                                <p:cTn id="541" presetID="2" presetClass="exit" presetSubtype="2" fill="hold" grpId="2" nodeType="withEffect">
                                  <p:stCondLst>
                                    <p:cond delay="0"/>
                                  </p:stCondLst>
                                  <p:childTnLst>
                                    <p:anim calcmode="lin" valueType="num">
                                      <p:cBhvr additive="base">
                                        <p:cTn id="542" dur="4500"/>
                                        <p:tgtEl>
                                          <p:spTgt spid="8"/>
                                        </p:tgtEl>
                                        <p:attrNameLst>
                                          <p:attrName>ppt_x</p:attrName>
                                        </p:attrNameLst>
                                      </p:cBhvr>
                                      <p:tavLst>
                                        <p:tav tm="0">
                                          <p:val>
                                            <p:strVal val="ppt_x"/>
                                          </p:val>
                                        </p:tav>
                                        <p:tav tm="100000">
                                          <p:val>
                                            <p:strVal val="1+ppt_w/2"/>
                                          </p:val>
                                        </p:tav>
                                      </p:tavLst>
                                    </p:anim>
                                    <p:anim calcmode="lin" valueType="num">
                                      <p:cBhvr additive="base">
                                        <p:cTn id="543" dur="4500"/>
                                        <p:tgtEl>
                                          <p:spTgt spid="8"/>
                                        </p:tgtEl>
                                        <p:attrNameLst>
                                          <p:attrName>ppt_y</p:attrName>
                                        </p:attrNameLst>
                                      </p:cBhvr>
                                      <p:tavLst>
                                        <p:tav tm="0">
                                          <p:val>
                                            <p:strVal val="ppt_y"/>
                                          </p:val>
                                        </p:tav>
                                        <p:tav tm="100000">
                                          <p:val>
                                            <p:strVal val="ppt_y"/>
                                          </p:val>
                                        </p:tav>
                                      </p:tavLst>
                                    </p:anim>
                                    <p:set>
                                      <p:cBhvr>
                                        <p:cTn id="544" dur="1" fill="hold">
                                          <p:stCondLst>
                                            <p:cond delay="4499"/>
                                          </p:stCondLst>
                                        </p:cTn>
                                        <p:tgtEl>
                                          <p:spTgt spid="8"/>
                                        </p:tgtEl>
                                        <p:attrNameLst>
                                          <p:attrName>style.visibility</p:attrName>
                                        </p:attrNameLst>
                                      </p:cBhvr>
                                      <p:to>
                                        <p:strVal val="hidden"/>
                                      </p:to>
                                    </p:set>
                                  </p:childTnLst>
                                </p:cTn>
                              </p:par>
                              <p:par>
                                <p:cTn id="545" presetID="3" presetClass="exit" presetSubtype="5" fill="hold" grpId="3" nodeType="withEffect">
                                  <p:stCondLst>
                                    <p:cond delay="0"/>
                                  </p:stCondLst>
                                  <p:childTnLst>
                                    <p:animEffect transition="out" filter="blinds(vertical)">
                                      <p:cBhvr>
                                        <p:cTn id="546" dur="5500"/>
                                        <p:tgtEl>
                                          <p:spTgt spid="8"/>
                                        </p:tgtEl>
                                      </p:cBhvr>
                                    </p:animEffect>
                                    <p:set>
                                      <p:cBhvr>
                                        <p:cTn id="547" dur="1" fill="hold">
                                          <p:stCondLst>
                                            <p:cond delay="5499"/>
                                          </p:stCondLst>
                                        </p:cTn>
                                        <p:tgtEl>
                                          <p:spTgt spid="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7"/>
                                        </p:tgtEl>
                                        <p:attrNameLst>
                                          <p:attrName>style.visibility</p:attrName>
                                        </p:attrNameLst>
                                      </p:cBhvr>
                                      <p:to>
                                        <p:strVal val="visible"/>
                                      </p:to>
                                    </p:set>
                                    <p:anim calcmode="lin" valueType="num">
                                      <p:cBhvr additive="base">
                                        <p:cTn id="550" dur="4000" fill="hold"/>
                                        <p:tgtEl>
                                          <p:spTgt spid="7"/>
                                        </p:tgtEl>
                                        <p:attrNameLst>
                                          <p:attrName>ppt_x</p:attrName>
                                        </p:attrNameLst>
                                      </p:cBhvr>
                                      <p:tavLst>
                                        <p:tav tm="0">
                                          <p:val>
                                            <p:strVal val="0-#ppt_w/2"/>
                                          </p:val>
                                        </p:tav>
                                        <p:tav tm="100000">
                                          <p:val>
                                            <p:strVal val="#ppt_x"/>
                                          </p:val>
                                        </p:tav>
                                      </p:tavLst>
                                    </p:anim>
                                    <p:anim calcmode="lin" valueType="num">
                                      <p:cBhvr additive="base">
                                        <p:cTn id="551" dur="4000" fill="hold"/>
                                        <p:tgtEl>
                                          <p:spTgt spid="7"/>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7"/>
                                        </p:tgtEl>
                                        <p:attrNameLst>
                                          <p:attrName>style.visibility</p:attrName>
                                        </p:attrNameLst>
                                      </p:cBhvr>
                                      <p:to>
                                        <p:strVal val="visible"/>
                                      </p:to>
                                    </p:set>
                                    <p:anim calcmode="lin" valueType="num">
                                      <p:cBhvr>
                                        <p:cTn id="554" dur="4000" fill="hold"/>
                                        <p:tgtEl>
                                          <p:spTgt spid="7"/>
                                        </p:tgtEl>
                                        <p:attrNameLst>
                                          <p:attrName>ppt_w</p:attrName>
                                        </p:attrNameLst>
                                      </p:cBhvr>
                                      <p:tavLst>
                                        <p:tav tm="0" fmla="#ppt_w*sin(2.5*pi*$)">
                                          <p:val>
                                            <p:fltVal val="0"/>
                                          </p:val>
                                        </p:tav>
                                        <p:tav tm="100000">
                                          <p:val>
                                            <p:fltVal val="1"/>
                                          </p:val>
                                        </p:tav>
                                      </p:tavLst>
                                    </p:anim>
                                    <p:anim calcmode="lin" valueType="num">
                                      <p:cBhvr>
                                        <p:cTn id="555" dur="4000" fill="hold"/>
                                        <p:tgtEl>
                                          <p:spTgt spid="7"/>
                                        </p:tgtEl>
                                        <p:attrNameLst>
                                          <p:attrName>ppt_h</p:attrName>
                                        </p:attrNameLst>
                                      </p:cBhvr>
                                      <p:tavLst>
                                        <p:tav tm="0">
                                          <p:val>
                                            <p:strVal val="#ppt_h"/>
                                          </p:val>
                                        </p:tav>
                                        <p:tav tm="100000">
                                          <p:val>
                                            <p:strVal val="#ppt_h"/>
                                          </p:val>
                                        </p:tav>
                                      </p:tavLst>
                                    </p:anim>
                                  </p:childTnLst>
                                </p:cTn>
                              </p:par>
                              <p:par>
                                <p:cTn id="556" presetID="2" presetClass="exit" presetSubtype="2" fill="hold" grpId="2" nodeType="withEffect">
                                  <p:stCondLst>
                                    <p:cond delay="0"/>
                                  </p:stCondLst>
                                  <p:childTnLst>
                                    <p:anim calcmode="lin" valueType="num">
                                      <p:cBhvr additive="base">
                                        <p:cTn id="557" dur="4500"/>
                                        <p:tgtEl>
                                          <p:spTgt spid="7"/>
                                        </p:tgtEl>
                                        <p:attrNameLst>
                                          <p:attrName>ppt_x</p:attrName>
                                        </p:attrNameLst>
                                      </p:cBhvr>
                                      <p:tavLst>
                                        <p:tav tm="0">
                                          <p:val>
                                            <p:strVal val="ppt_x"/>
                                          </p:val>
                                        </p:tav>
                                        <p:tav tm="100000">
                                          <p:val>
                                            <p:strVal val="1+ppt_w/2"/>
                                          </p:val>
                                        </p:tav>
                                      </p:tavLst>
                                    </p:anim>
                                    <p:anim calcmode="lin" valueType="num">
                                      <p:cBhvr additive="base">
                                        <p:cTn id="558" dur="4500"/>
                                        <p:tgtEl>
                                          <p:spTgt spid="7"/>
                                        </p:tgtEl>
                                        <p:attrNameLst>
                                          <p:attrName>ppt_y</p:attrName>
                                        </p:attrNameLst>
                                      </p:cBhvr>
                                      <p:tavLst>
                                        <p:tav tm="0">
                                          <p:val>
                                            <p:strVal val="ppt_y"/>
                                          </p:val>
                                        </p:tav>
                                        <p:tav tm="100000">
                                          <p:val>
                                            <p:strVal val="ppt_y"/>
                                          </p:val>
                                        </p:tav>
                                      </p:tavLst>
                                    </p:anim>
                                    <p:set>
                                      <p:cBhvr>
                                        <p:cTn id="559" dur="1" fill="hold">
                                          <p:stCondLst>
                                            <p:cond delay="4499"/>
                                          </p:stCondLst>
                                        </p:cTn>
                                        <p:tgtEl>
                                          <p:spTgt spid="7"/>
                                        </p:tgtEl>
                                        <p:attrNameLst>
                                          <p:attrName>style.visibility</p:attrName>
                                        </p:attrNameLst>
                                      </p:cBhvr>
                                      <p:to>
                                        <p:strVal val="hidden"/>
                                      </p:to>
                                    </p:set>
                                  </p:childTnLst>
                                </p:cTn>
                              </p:par>
                              <p:par>
                                <p:cTn id="560" presetID="3" presetClass="exit" presetSubtype="5" fill="hold" grpId="3" nodeType="withEffect">
                                  <p:stCondLst>
                                    <p:cond delay="0"/>
                                  </p:stCondLst>
                                  <p:childTnLst>
                                    <p:animEffect transition="out" filter="blinds(vertical)">
                                      <p:cBhvr>
                                        <p:cTn id="561" dur="5500"/>
                                        <p:tgtEl>
                                          <p:spTgt spid="7"/>
                                        </p:tgtEl>
                                      </p:cBhvr>
                                    </p:animEffect>
                                    <p:set>
                                      <p:cBhvr>
                                        <p:cTn id="562" dur="1" fill="hold">
                                          <p:stCondLst>
                                            <p:cond delay="5499"/>
                                          </p:stCondLst>
                                        </p:cTn>
                                        <p:tgtEl>
                                          <p:spTgt spid="7"/>
                                        </p:tgtEl>
                                        <p:attrNameLst>
                                          <p:attrName>style.visibility</p:attrName>
                                        </p:attrNameLst>
                                      </p:cBhvr>
                                      <p:to>
                                        <p:strVal val="hidden"/>
                                      </p:to>
                                    </p:set>
                                  </p:childTnLst>
                                </p:cTn>
                              </p:par>
                              <p:par>
                                <p:cTn id="563" presetID="2" presetClass="entr" presetSubtype="8" fill="hold" grpId="0" nodeType="withEffect">
                                  <p:stCondLst>
                                    <p:cond delay="0"/>
                                  </p:stCondLst>
                                  <p:childTnLst>
                                    <p:set>
                                      <p:cBhvr>
                                        <p:cTn id="564" dur="1" fill="hold">
                                          <p:stCondLst>
                                            <p:cond delay="0"/>
                                          </p:stCondLst>
                                        </p:cTn>
                                        <p:tgtEl>
                                          <p:spTgt spid="6"/>
                                        </p:tgtEl>
                                        <p:attrNameLst>
                                          <p:attrName>style.visibility</p:attrName>
                                        </p:attrNameLst>
                                      </p:cBhvr>
                                      <p:to>
                                        <p:strVal val="visible"/>
                                      </p:to>
                                    </p:set>
                                    <p:anim calcmode="lin" valueType="num">
                                      <p:cBhvr additive="base">
                                        <p:cTn id="565" dur="4000" fill="hold"/>
                                        <p:tgtEl>
                                          <p:spTgt spid="6"/>
                                        </p:tgtEl>
                                        <p:attrNameLst>
                                          <p:attrName>ppt_x</p:attrName>
                                        </p:attrNameLst>
                                      </p:cBhvr>
                                      <p:tavLst>
                                        <p:tav tm="0">
                                          <p:val>
                                            <p:strVal val="0-#ppt_w/2"/>
                                          </p:val>
                                        </p:tav>
                                        <p:tav tm="100000">
                                          <p:val>
                                            <p:strVal val="#ppt_x"/>
                                          </p:val>
                                        </p:tav>
                                      </p:tavLst>
                                    </p:anim>
                                    <p:anim calcmode="lin" valueType="num">
                                      <p:cBhvr additive="base">
                                        <p:cTn id="566" dur="4000" fill="hold"/>
                                        <p:tgtEl>
                                          <p:spTgt spid="6"/>
                                        </p:tgtEl>
                                        <p:attrNameLst>
                                          <p:attrName>ppt_y</p:attrName>
                                        </p:attrNameLst>
                                      </p:cBhvr>
                                      <p:tavLst>
                                        <p:tav tm="0">
                                          <p:val>
                                            <p:strVal val="#ppt_y"/>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6"/>
                                        </p:tgtEl>
                                        <p:attrNameLst>
                                          <p:attrName>style.visibility</p:attrName>
                                        </p:attrNameLst>
                                      </p:cBhvr>
                                      <p:to>
                                        <p:strVal val="visible"/>
                                      </p:to>
                                    </p:set>
                                    <p:anim calcmode="lin" valueType="num">
                                      <p:cBhvr>
                                        <p:cTn id="569" dur="4000" fill="hold"/>
                                        <p:tgtEl>
                                          <p:spTgt spid="6"/>
                                        </p:tgtEl>
                                        <p:attrNameLst>
                                          <p:attrName>ppt_w</p:attrName>
                                        </p:attrNameLst>
                                      </p:cBhvr>
                                      <p:tavLst>
                                        <p:tav tm="0" fmla="#ppt_w*sin(2.5*pi*$)">
                                          <p:val>
                                            <p:fltVal val="0"/>
                                          </p:val>
                                        </p:tav>
                                        <p:tav tm="100000">
                                          <p:val>
                                            <p:fltVal val="1"/>
                                          </p:val>
                                        </p:tav>
                                      </p:tavLst>
                                    </p:anim>
                                    <p:anim calcmode="lin" valueType="num">
                                      <p:cBhvr>
                                        <p:cTn id="570" dur="4000" fill="hold"/>
                                        <p:tgtEl>
                                          <p:spTgt spid="6"/>
                                        </p:tgtEl>
                                        <p:attrNameLst>
                                          <p:attrName>ppt_h</p:attrName>
                                        </p:attrNameLst>
                                      </p:cBhvr>
                                      <p:tavLst>
                                        <p:tav tm="0">
                                          <p:val>
                                            <p:strVal val="#ppt_h"/>
                                          </p:val>
                                        </p:tav>
                                        <p:tav tm="100000">
                                          <p:val>
                                            <p:strVal val="#ppt_h"/>
                                          </p:val>
                                        </p:tav>
                                      </p:tavLst>
                                    </p:anim>
                                  </p:childTnLst>
                                </p:cTn>
                              </p:par>
                              <p:par>
                                <p:cTn id="571" presetID="2" presetClass="exit" presetSubtype="2" fill="hold" grpId="2" nodeType="withEffect">
                                  <p:stCondLst>
                                    <p:cond delay="0"/>
                                  </p:stCondLst>
                                  <p:childTnLst>
                                    <p:anim calcmode="lin" valueType="num">
                                      <p:cBhvr additive="base">
                                        <p:cTn id="572" dur="4500"/>
                                        <p:tgtEl>
                                          <p:spTgt spid="6"/>
                                        </p:tgtEl>
                                        <p:attrNameLst>
                                          <p:attrName>ppt_x</p:attrName>
                                        </p:attrNameLst>
                                      </p:cBhvr>
                                      <p:tavLst>
                                        <p:tav tm="0">
                                          <p:val>
                                            <p:strVal val="ppt_x"/>
                                          </p:val>
                                        </p:tav>
                                        <p:tav tm="100000">
                                          <p:val>
                                            <p:strVal val="1+ppt_w/2"/>
                                          </p:val>
                                        </p:tav>
                                      </p:tavLst>
                                    </p:anim>
                                    <p:anim calcmode="lin" valueType="num">
                                      <p:cBhvr additive="base">
                                        <p:cTn id="573" dur="4500"/>
                                        <p:tgtEl>
                                          <p:spTgt spid="6"/>
                                        </p:tgtEl>
                                        <p:attrNameLst>
                                          <p:attrName>ppt_y</p:attrName>
                                        </p:attrNameLst>
                                      </p:cBhvr>
                                      <p:tavLst>
                                        <p:tav tm="0">
                                          <p:val>
                                            <p:strVal val="ppt_y"/>
                                          </p:val>
                                        </p:tav>
                                        <p:tav tm="100000">
                                          <p:val>
                                            <p:strVal val="ppt_y"/>
                                          </p:val>
                                        </p:tav>
                                      </p:tavLst>
                                    </p:anim>
                                    <p:set>
                                      <p:cBhvr>
                                        <p:cTn id="574" dur="1" fill="hold">
                                          <p:stCondLst>
                                            <p:cond delay="4499"/>
                                          </p:stCondLst>
                                        </p:cTn>
                                        <p:tgtEl>
                                          <p:spTgt spid="6"/>
                                        </p:tgtEl>
                                        <p:attrNameLst>
                                          <p:attrName>style.visibility</p:attrName>
                                        </p:attrNameLst>
                                      </p:cBhvr>
                                      <p:to>
                                        <p:strVal val="hidden"/>
                                      </p:to>
                                    </p:set>
                                  </p:childTnLst>
                                </p:cTn>
                              </p:par>
                              <p:par>
                                <p:cTn id="575" presetID="3" presetClass="exit" presetSubtype="5" fill="hold" grpId="3" nodeType="withEffect">
                                  <p:stCondLst>
                                    <p:cond delay="0"/>
                                  </p:stCondLst>
                                  <p:childTnLst>
                                    <p:animEffect transition="out" filter="blinds(vertical)">
                                      <p:cBhvr>
                                        <p:cTn id="576" dur="5500"/>
                                        <p:tgtEl>
                                          <p:spTgt spid="6"/>
                                        </p:tgtEl>
                                      </p:cBhvr>
                                    </p:animEffect>
                                    <p:set>
                                      <p:cBhvr>
                                        <p:cTn id="577" dur="1" fill="hold">
                                          <p:stCondLst>
                                            <p:cond delay="5499"/>
                                          </p:stCondLst>
                                        </p:cTn>
                                        <p:tgtEl>
                                          <p:spTgt spid="6"/>
                                        </p:tgtEl>
                                        <p:attrNameLst>
                                          <p:attrName>style.visibility</p:attrName>
                                        </p:attrNameLst>
                                      </p:cBhvr>
                                      <p:to>
                                        <p:strVal val="hidden"/>
                                      </p:to>
                                    </p:set>
                                  </p:childTnLst>
                                </p:cTn>
                              </p:par>
                              <p:par>
                                <p:cTn id="578" presetID="2" presetClass="entr" presetSubtype="8" fill="hold" grpId="0" nodeType="withEffect">
                                  <p:stCondLst>
                                    <p:cond delay="0"/>
                                  </p:stCondLst>
                                  <p:childTnLst>
                                    <p:set>
                                      <p:cBhvr>
                                        <p:cTn id="579" dur="1" fill="hold">
                                          <p:stCondLst>
                                            <p:cond delay="0"/>
                                          </p:stCondLst>
                                        </p:cTn>
                                        <p:tgtEl>
                                          <p:spTgt spid="5"/>
                                        </p:tgtEl>
                                        <p:attrNameLst>
                                          <p:attrName>style.visibility</p:attrName>
                                        </p:attrNameLst>
                                      </p:cBhvr>
                                      <p:to>
                                        <p:strVal val="visible"/>
                                      </p:to>
                                    </p:set>
                                    <p:anim calcmode="lin" valueType="num">
                                      <p:cBhvr additive="base">
                                        <p:cTn id="580" dur="4000" fill="hold"/>
                                        <p:tgtEl>
                                          <p:spTgt spid="5"/>
                                        </p:tgtEl>
                                        <p:attrNameLst>
                                          <p:attrName>ppt_x</p:attrName>
                                        </p:attrNameLst>
                                      </p:cBhvr>
                                      <p:tavLst>
                                        <p:tav tm="0">
                                          <p:val>
                                            <p:strVal val="0-#ppt_w/2"/>
                                          </p:val>
                                        </p:tav>
                                        <p:tav tm="100000">
                                          <p:val>
                                            <p:strVal val="#ppt_x"/>
                                          </p:val>
                                        </p:tav>
                                      </p:tavLst>
                                    </p:anim>
                                    <p:anim calcmode="lin" valueType="num">
                                      <p:cBhvr additive="base">
                                        <p:cTn id="581" dur="4000" fill="hold"/>
                                        <p:tgtEl>
                                          <p:spTgt spid="5"/>
                                        </p:tgtEl>
                                        <p:attrNameLst>
                                          <p:attrName>ppt_y</p:attrName>
                                        </p:attrNameLst>
                                      </p:cBhvr>
                                      <p:tavLst>
                                        <p:tav tm="0">
                                          <p:val>
                                            <p:strVal val="#ppt_y"/>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5"/>
                                        </p:tgtEl>
                                        <p:attrNameLst>
                                          <p:attrName>style.visibility</p:attrName>
                                        </p:attrNameLst>
                                      </p:cBhvr>
                                      <p:to>
                                        <p:strVal val="visible"/>
                                      </p:to>
                                    </p:set>
                                    <p:anim calcmode="lin" valueType="num">
                                      <p:cBhvr>
                                        <p:cTn id="584" dur="4000" fill="hold"/>
                                        <p:tgtEl>
                                          <p:spTgt spid="5"/>
                                        </p:tgtEl>
                                        <p:attrNameLst>
                                          <p:attrName>ppt_w</p:attrName>
                                        </p:attrNameLst>
                                      </p:cBhvr>
                                      <p:tavLst>
                                        <p:tav tm="0" fmla="#ppt_w*sin(2.5*pi*$)">
                                          <p:val>
                                            <p:fltVal val="0"/>
                                          </p:val>
                                        </p:tav>
                                        <p:tav tm="100000">
                                          <p:val>
                                            <p:fltVal val="1"/>
                                          </p:val>
                                        </p:tav>
                                      </p:tavLst>
                                    </p:anim>
                                    <p:anim calcmode="lin" valueType="num">
                                      <p:cBhvr>
                                        <p:cTn id="585" dur="4000" fill="hold"/>
                                        <p:tgtEl>
                                          <p:spTgt spid="5"/>
                                        </p:tgtEl>
                                        <p:attrNameLst>
                                          <p:attrName>ppt_h</p:attrName>
                                        </p:attrNameLst>
                                      </p:cBhvr>
                                      <p:tavLst>
                                        <p:tav tm="0">
                                          <p:val>
                                            <p:strVal val="#ppt_h"/>
                                          </p:val>
                                        </p:tav>
                                        <p:tav tm="100000">
                                          <p:val>
                                            <p:strVal val="#ppt_h"/>
                                          </p:val>
                                        </p:tav>
                                      </p:tavLst>
                                    </p:anim>
                                  </p:childTnLst>
                                </p:cTn>
                              </p:par>
                              <p:par>
                                <p:cTn id="586" presetID="2" presetClass="exit" presetSubtype="2" fill="hold" grpId="2" nodeType="withEffect">
                                  <p:stCondLst>
                                    <p:cond delay="0"/>
                                  </p:stCondLst>
                                  <p:childTnLst>
                                    <p:anim calcmode="lin" valueType="num">
                                      <p:cBhvr additive="base">
                                        <p:cTn id="587" dur="4500"/>
                                        <p:tgtEl>
                                          <p:spTgt spid="5"/>
                                        </p:tgtEl>
                                        <p:attrNameLst>
                                          <p:attrName>ppt_x</p:attrName>
                                        </p:attrNameLst>
                                      </p:cBhvr>
                                      <p:tavLst>
                                        <p:tav tm="0">
                                          <p:val>
                                            <p:strVal val="ppt_x"/>
                                          </p:val>
                                        </p:tav>
                                        <p:tav tm="100000">
                                          <p:val>
                                            <p:strVal val="1+ppt_w/2"/>
                                          </p:val>
                                        </p:tav>
                                      </p:tavLst>
                                    </p:anim>
                                    <p:anim calcmode="lin" valueType="num">
                                      <p:cBhvr additive="base">
                                        <p:cTn id="588" dur="4500"/>
                                        <p:tgtEl>
                                          <p:spTgt spid="5"/>
                                        </p:tgtEl>
                                        <p:attrNameLst>
                                          <p:attrName>ppt_y</p:attrName>
                                        </p:attrNameLst>
                                      </p:cBhvr>
                                      <p:tavLst>
                                        <p:tav tm="0">
                                          <p:val>
                                            <p:strVal val="ppt_y"/>
                                          </p:val>
                                        </p:tav>
                                        <p:tav tm="100000">
                                          <p:val>
                                            <p:strVal val="ppt_y"/>
                                          </p:val>
                                        </p:tav>
                                      </p:tavLst>
                                    </p:anim>
                                    <p:set>
                                      <p:cBhvr>
                                        <p:cTn id="589" dur="1" fill="hold">
                                          <p:stCondLst>
                                            <p:cond delay="4499"/>
                                          </p:stCondLst>
                                        </p:cTn>
                                        <p:tgtEl>
                                          <p:spTgt spid="5"/>
                                        </p:tgtEl>
                                        <p:attrNameLst>
                                          <p:attrName>style.visibility</p:attrName>
                                        </p:attrNameLst>
                                      </p:cBhvr>
                                      <p:to>
                                        <p:strVal val="hidden"/>
                                      </p:to>
                                    </p:set>
                                  </p:childTnLst>
                                </p:cTn>
                              </p:par>
                              <p:par>
                                <p:cTn id="590" presetID="3" presetClass="exit" presetSubtype="5" fill="hold" grpId="3" nodeType="withEffect">
                                  <p:stCondLst>
                                    <p:cond delay="0"/>
                                  </p:stCondLst>
                                  <p:childTnLst>
                                    <p:animEffect transition="out" filter="blinds(vertical)">
                                      <p:cBhvr>
                                        <p:cTn id="591" dur="5500"/>
                                        <p:tgtEl>
                                          <p:spTgt spid="5"/>
                                        </p:tgtEl>
                                      </p:cBhvr>
                                    </p:animEffect>
                                    <p:set>
                                      <p:cBhvr>
                                        <p:cTn id="592" dur="1" fill="hold">
                                          <p:stCondLst>
                                            <p:cond delay="5499"/>
                                          </p:stCondLst>
                                        </p:cTn>
                                        <p:tgtEl>
                                          <p:spTgt spid="5"/>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4"/>
                                        </p:tgtEl>
                                        <p:attrNameLst>
                                          <p:attrName>style.visibility</p:attrName>
                                        </p:attrNameLst>
                                      </p:cBhvr>
                                      <p:to>
                                        <p:strVal val="visible"/>
                                      </p:to>
                                    </p:set>
                                    <p:anim calcmode="lin" valueType="num">
                                      <p:cBhvr additive="base">
                                        <p:cTn id="595" dur="4000" fill="hold"/>
                                        <p:tgtEl>
                                          <p:spTgt spid="4"/>
                                        </p:tgtEl>
                                        <p:attrNameLst>
                                          <p:attrName>ppt_x</p:attrName>
                                        </p:attrNameLst>
                                      </p:cBhvr>
                                      <p:tavLst>
                                        <p:tav tm="0">
                                          <p:val>
                                            <p:strVal val="0-#ppt_w/2"/>
                                          </p:val>
                                        </p:tav>
                                        <p:tav tm="100000">
                                          <p:val>
                                            <p:strVal val="#ppt_x"/>
                                          </p:val>
                                        </p:tav>
                                      </p:tavLst>
                                    </p:anim>
                                    <p:anim calcmode="lin" valueType="num">
                                      <p:cBhvr additive="base">
                                        <p:cTn id="596" dur="4000" fill="hold"/>
                                        <p:tgtEl>
                                          <p:spTgt spid="4"/>
                                        </p:tgtEl>
                                        <p:attrNameLst>
                                          <p:attrName>ppt_y</p:attrName>
                                        </p:attrNameLst>
                                      </p:cBhvr>
                                      <p:tavLst>
                                        <p:tav tm="0">
                                          <p:val>
                                            <p:strVal val="#ppt_y"/>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4"/>
                                        </p:tgtEl>
                                        <p:attrNameLst>
                                          <p:attrName>style.visibility</p:attrName>
                                        </p:attrNameLst>
                                      </p:cBhvr>
                                      <p:to>
                                        <p:strVal val="visible"/>
                                      </p:to>
                                    </p:set>
                                    <p:anim calcmode="lin" valueType="num">
                                      <p:cBhvr>
                                        <p:cTn id="599" dur="4000" fill="hold"/>
                                        <p:tgtEl>
                                          <p:spTgt spid="4"/>
                                        </p:tgtEl>
                                        <p:attrNameLst>
                                          <p:attrName>ppt_w</p:attrName>
                                        </p:attrNameLst>
                                      </p:cBhvr>
                                      <p:tavLst>
                                        <p:tav tm="0" fmla="#ppt_w*sin(2.5*pi*$)">
                                          <p:val>
                                            <p:fltVal val="0"/>
                                          </p:val>
                                        </p:tav>
                                        <p:tav tm="100000">
                                          <p:val>
                                            <p:fltVal val="1"/>
                                          </p:val>
                                        </p:tav>
                                      </p:tavLst>
                                    </p:anim>
                                    <p:anim calcmode="lin" valueType="num">
                                      <p:cBhvr>
                                        <p:cTn id="600" dur="4000" fill="hold"/>
                                        <p:tgtEl>
                                          <p:spTgt spid="4"/>
                                        </p:tgtEl>
                                        <p:attrNameLst>
                                          <p:attrName>ppt_h</p:attrName>
                                        </p:attrNameLst>
                                      </p:cBhvr>
                                      <p:tavLst>
                                        <p:tav tm="0">
                                          <p:val>
                                            <p:strVal val="#ppt_h"/>
                                          </p:val>
                                        </p:tav>
                                        <p:tav tm="100000">
                                          <p:val>
                                            <p:strVal val="#ppt_h"/>
                                          </p:val>
                                        </p:tav>
                                      </p:tavLst>
                                    </p:anim>
                                  </p:childTnLst>
                                </p:cTn>
                              </p:par>
                              <p:par>
                                <p:cTn id="601" presetID="2" presetClass="exit" presetSubtype="2" fill="hold" grpId="2" nodeType="withEffect">
                                  <p:stCondLst>
                                    <p:cond delay="0"/>
                                  </p:stCondLst>
                                  <p:childTnLst>
                                    <p:anim calcmode="lin" valueType="num">
                                      <p:cBhvr additive="base">
                                        <p:cTn id="602" dur="4500"/>
                                        <p:tgtEl>
                                          <p:spTgt spid="4"/>
                                        </p:tgtEl>
                                        <p:attrNameLst>
                                          <p:attrName>ppt_x</p:attrName>
                                        </p:attrNameLst>
                                      </p:cBhvr>
                                      <p:tavLst>
                                        <p:tav tm="0">
                                          <p:val>
                                            <p:strVal val="ppt_x"/>
                                          </p:val>
                                        </p:tav>
                                        <p:tav tm="100000">
                                          <p:val>
                                            <p:strVal val="1+ppt_w/2"/>
                                          </p:val>
                                        </p:tav>
                                      </p:tavLst>
                                    </p:anim>
                                    <p:anim calcmode="lin" valueType="num">
                                      <p:cBhvr additive="base">
                                        <p:cTn id="603" dur="4500"/>
                                        <p:tgtEl>
                                          <p:spTgt spid="4"/>
                                        </p:tgtEl>
                                        <p:attrNameLst>
                                          <p:attrName>ppt_y</p:attrName>
                                        </p:attrNameLst>
                                      </p:cBhvr>
                                      <p:tavLst>
                                        <p:tav tm="0">
                                          <p:val>
                                            <p:strVal val="ppt_y"/>
                                          </p:val>
                                        </p:tav>
                                        <p:tav tm="100000">
                                          <p:val>
                                            <p:strVal val="ppt_y"/>
                                          </p:val>
                                        </p:tav>
                                      </p:tavLst>
                                    </p:anim>
                                    <p:set>
                                      <p:cBhvr>
                                        <p:cTn id="604" dur="1" fill="hold">
                                          <p:stCondLst>
                                            <p:cond delay="4499"/>
                                          </p:stCondLst>
                                        </p:cTn>
                                        <p:tgtEl>
                                          <p:spTgt spid="4"/>
                                        </p:tgtEl>
                                        <p:attrNameLst>
                                          <p:attrName>style.visibility</p:attrName>
                                        </p:attrNameLst>
                                      </p:cBhvr>
                                      <p:to>
                                        <p:strVal val="hidden"/>
                                      </p:to>
                                    </p:set>
                                  </p:childTnLst>
                                </p:cTn>
                              </p:par>
                              <p:par>
                                <p:cTn id="605" presetID="3" presetClass="exit" presetSubtype="5" fill="hold" grpId="3" nodeType="withEffect">
                                  <p:stCondLst>
                                    <p:cond delay="0"/>
                                  </p:stCondLst>
                                  <p:childTnLst>
                                    <p:animEffect transition="out" filter="blinds(vertical)">
                                      <p:cBhvr>
                                        <p:cTn id="606" dur="5500"/>
                                        <p:tgtEl>
                                          <p:spTgt spid="4"/>
                                        </p:tgtEl>
                                      </p:cBhvr>
                                    </p:animEffect>
                                    <p:set>
                                      <p:cBhvr>
                                        <p:cTn id="607" dur="1" fill="hold">
                                          <p:stCondLst>
                                            <p:cond delay="5499"/>
                                          </p:stCondLst>
                                        </p:cTn>
                                        <p:tgtEl>
                                          <p:spTgt spid="4"/>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3"/>
                                        </p:tgtEl>
                                        <p:attrNameLst>
                                          <p:attrName>style.visibility</p:attrName>
                                        </p:attrNameLst>
                                      </p:cBhvr>
                                      <p:to>
                                        <p:strVal val="visible"/>
                                      </p:to>
                                    </p:set>
                                    <p:anim calcmode="lin" valueType="num">
                                      <p:cBhvr additive="base">
                                        <p:cTn id="610" dur="4000" fill="hold"/>
                                        <p:tgtEl>
                                          <p:spTgt spid="3"/>
                                        </p:tgtEl>
                                        <p:attrNameLst>
                                          <p:attrName>ppt_x</p:attrName>
                                        </p:attrNameLst>
                                      </p:cBhvr>
                                      <p:tavLst>
                                        <p:tav tm="0">
                                          <p:val>
                                            <p:strVal val="0-#ppt_w/2"/>
                                          </p:val>
                                        </p:tav>
                                        <p:tav tm="100000">
                                          <p:val>
                                            <p:strVal val="#ppt_x"/>
                                          </p:val>
                                        </p:tav>
                                      </p:tavLst>
                                    </p:anim>
                                    <p:anim calcmode="lin" valueType="num">
                                      <p:cBhvr additive="base">
                                        <p:cTn id="611" dur="4000" fill="hold"/>
                                        <p:tgtEl>
                                          <p:spTgt spid="3"/>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3"/>
                                        </p:tgtEl>
                                        <p:attrNameLst>
                                          <p:attrName>style.visibility</p:attrName>
                                        </p:attrNameLst>
                                      </p:cBhvr>
                                      <p:to>
                                        <p:strVal val="visible"/>
                                      </p:to>
                                    </p:set>
                                    <p:anim calcmode="lin" valueType="num">
                                      <p:cBhvr>
                                        <p:cTn id="614" dur="4000" fill="hold"/>
                                        <p:tgtEl>
                                          <p:spTgt spid="3"/>
                                        </p:tgtEl>
                                        <p:attrNameLst>
                                          <p:attrName>ppt_w</p:attrName>
                                        </p:attrNameLst>
                                      </p:cBhvr>
                                      <p:tavLst>
                                        <p:tav tm="0" fmla="#ppt_w*sin(2.5*pi*$)">
                                          <p:val>
                                            <p:fltVal val="0"/>
                                          </p:val>
                                        </p:tav>
                                        <p:tav tm="100000">
                                          <p:val>
                                            <p:fltVal val="1"/>
                                          </p:val>
                                        </p:tav>
                                      </p:tavLst>
                                    </p:anim>
                                    <p:anim calcmode="lin" valueType="num">
                                      <p:cBhvr>
                                        <p:cTn id="615" dur="4000" fill="hold"/>
                                        <p:tgtEl>
                                          <p:spTgt spid="3"/>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3"/>
                                        </p:tgtEl>
                                        <p:attrNameLst>
                                          <p:attrName>ppt_x</p:attrName>
                                        </p:attrNameLst>
                                      </p:cBhvr>
                                      <p:tavLst>
                                        <p:tav tm="0">
                                          <p:val>
                                            <p:strVal val="ppt_x"/>
                                          </p:val>
                                        </p:tav>
                                        <p:tav tm="100000">
                                          <p:val>
                                            <p:strVal val="1+ppt_w/2"/>
                                          </p:val>
                                        </p:tav>
                                      </p:tavLst>
                                    </p:anim>
                                    <p:anim calcmode="lin" valueType="num">
                                      <p:cBhvr additive="base">
                                        <p:cTn id="618" dur="4500"/>
                                        <p:tgtEl>
                                          <p:spTgt spid="3"/>
                                        </p:tgtEl>
                                        <p:attrNameLst>
                                          <p:attrName>ppt_y</p:attrName>
                                        </p:attrNameLst>
                                      </p:cBhvr>
                                      <p:tavLst>
                                        <p:tav tm="0">
                                          <p:val>
                                            <p:strVal val="ppt_y"/>
                                          </p:val>
                                        </p:tav>
                                        <p:tav tm="100000">
                                          <p:val>
                                            <p:strVal val="ppt_y"/>
                                          </p:val>
                                        </p:tav>
                                      </p:tavLst>
                                    </p:anim>
                                    <p:set>
                                      <p:cBhvr>
                                        <p:cTn id="619" dur="1" fill="hold">
                                          <p:stCondLst>
                                            <p:cond delay="4499"/>
                                          </p:stCondLst>
                                        </p:cTn>
                                        <p:tgtEl>
                                          <p:spTgt spid="3"/>
                                        </p:tgtEl>
                                        <p:attrNameLst>
                                          <p:attrName>style.visibility</p:attrName>
                                        </p:attrNameLst>
                                      </p:cBhvr>
                                      <p:to>
                                        <p:strVal val="hidden"/>
                                      </p:to>
                                    </p:set>
                                  </p:childTnLst>
                                </p:cTn>
                              </p:par>
                              <p:par>
                                <p:cTn id="620" presetID="3" presetClass="exit" presetSubtype="5" fill="hold" grpId="3" nodeType="withEffect">
                                  <p:stCondLst>
                                    <p:cond delay="0"/>
                                  </p:stCondLst>
                                  <p:childTnLst>
                                    <p:animEffect transition="out" filter="blinds(vertical)">
                                      <p:cBhvr>
                                        <p:cTn id="621" dur="5500"/>
                                        <p:tgtEl>
                                          <p:spTgt spid="3"/>
                                        </p:tgtEl>
                                      </p:cBhvr>
                                    </p:animEffect>
                                    <p:set>
                                      <p:cBhvr>
                                        <p:cTn id="622" dur="1" fill="hold">
                                          <p:stCondLst>
                                            <p:cond delay="5499"/>
                                          </p:stCondLst>
                                        </p:cTn>
                                        <p:tgtEl>
                                          <p:spTgt spid="3"/>
                                        </p:tgtEl>
                                        <p:attrNameLst>
                                          <p:attrName>style.visibility</p:attrName>
                                        </p:attrNameLst>
                                      </p:cBhvr>
                                      <p:to>
                                        <p:strVal val="hidden"/>
                                      </p:to>
                                    </p:set>
                                  </p:childTnLst>
                                </p:cTn>
                              </p:par>
                              <p:par>
                                <p:cTn id="623" presetID="2" presetClass="entr" presetSubtype="8" fill="hold" grpId="0" nodeType="withEffect">
                                  <p:stCondLst>
                                    <p:cond delay="0"/>
                                  </p:stCondLst>
                                  <p:childTnLst>
                                    <p:set>
                                      <p:cBhvr>
                                        <p:cTn id="624" dur="1" fill="hold">
                                          <p:stCondLst>
                                            <p:cond delay="0"/>
                                          </p:stCondLst>
                                        </p:cTn>
                                        <p:tgtEl>
                                          <p:spTgt spid="2"/>
                                        </p:tgtEl>
                                        <p:attrNameLst>
                                          <p:attrName>style.visibility</p:attrName>
                                        </p:attrNameLst>
                                      </p:cBhvr>
                                      <p:to>
                                        <p:strVal val="visible"/>
                                      </p:to>
                                    </p:set>
                                    <p:anim calcmode="lin" valueType="num">
                                      <p:cBhvr additive="base">
                                        <p:cTn id="625" dur="4000" fill="hold"/>
                                        <p:tgtEl>
                                          <p:spTgt spid="2"/>
                                        </p:tgtEl>
                                        <p:attrNameLst>
                                          <p:attrName>ppt_x</p:attrName>
                                        </p:attrNameLst>
                                      </p:cBhvr>
                                      <p:tavLst>
                                        <p:tav tm="0">
                                          <p:val>
                                            <p:strVal val="0-#ppt_w/2"/>
                                          </p:val>
                                        </p:tav>
                                        <p:tav tm="100000">
                                          <p:val>
                                            <p:strVal val="#ppt_x"/>
                                          </p:val>
                                        </p:tav>
                                      </p:tavLst>
                                    </p:anim>
                                    <p:anim calcmode="lin" valueType="num">
                                      <p:cBhvr additive="base">
                                        <p:cTn id="626" dur="4000" fill="hold"/>
                                        <p:tgtEl>
                                          <p:spTgt spid="2"/>
                                        </p:tgtEl>
                                        <p:attrNameLst>
                                          <p:attrName>ppt_y</p:attrName>
                                        </p:attrNameLst>
                                      </p:cBhvr>
                                      <p:tavLst>
                                        <p:tav tm="0">
                                          <p:val>
                                            <p:strVal val="#ppt_y"/>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2"/>
                                        </p:tgtEl>
                                        <p:attrNameLst>
                                          <p:attrName>style.visibility</p:attrName>
                                        </p:attrNameLst>
                                      </p:cBhvr>
                                      <p:to>
                                        <p:strVal val="visible"/>
                                      </p:to>
                                    </p:set>
                                    <p:anim calcmode="lin" valueType="num">
                                      <p:cBhvr>
                                        <p:cTn id="629" dur="4000" fill="hold"/>
                                        <p:tgtEl>
                                          <p:spTgt spid="2"/>
                                        </p:tgtEl>
                                        <p:attrNameLst>
                                          <p:attrName>ppt_w</p:attrName>
                                        </p:attrNameLst>
                                      </p:cBhvr>
                                      <p:tavLst>
                                        <p:tav tm="0" fmla="#ppt_w*sin(2.5*pi*$)">
                                          <p:val>
                                            <p:fltVal val="0"/>
                                          </p:val>
                                        </p:tav>
                                        <p:tav tm="100000">
                                          <p:val>
                                            <p:fltVal val="1"/>
                                          </p:val>
                                        </p:tav>
                                      </p:tavLst>
                                    </p:anim>
                                    <p:anim calcmode="lin" valueType="num">
                                      <p:cBhvr>
                                        <p:cTn id="630" dur="4000" fill="hold"/>
                                        <p:tgtEl>
                                          <p:spTgt spid="2"/>
                                        </p:tgtEl>
                                        <p:attrNameLst>
                                          <p:attrName>ppt_h</p:attrName>
                                        </p:attrNameLst>
                                      </p:cBhvr>
                                      <p:tavLst>
                                        <p:tav tm="0">
                                          <p:val>
                                            <p:strVal val="#ppt_h"/>
                                          </p:val>
                                        </p:tav>
                                        <p:tav tm="100000">
                                          <p:val>
                                            <p:strVal val="#ppt_h"/>
                                          </p:val>
                                        </p:tav>
                                      </p:tavLst>
                                    </p:anim>
                                  </p:childTnLst>
                                </p:cTn>
                              </p:par>
                              <p:par>
                                <p:cTn id="631" presetID="2" presetClass="exit" presetSubtype="2" fill="hold" grpId="2" nodeType="withEffect">
                                  <p:stCondLst>
                                    <p:cond delay="0"/>
                                  </p:stCondLst>
                                  <p:childTnLst>
                                    <p:anim calcmode="lin" valueType="num">
                                      <p:cBhvr additive="base">
                                        <p:cTn id="632" dur="4500"/>
                                        <p:tgtEl>
                                          <p:spTgt spid="2"/>
                                        </p:tgtEl>
                                        <p:attrNameLst>
                                          <p:attrName>ppt_x</p:attrName>
                                        </p:attrNameLst>
                                      </p:cBhvr>
                                      <p:tavLst>
                                        <p:tav tm="0">
                                          <p:val>
                                            <p:strVal val="ppt_x"/>
                                          </p:val>
                                        </p:tav>
                                        <p:tav tm="100000">
                                          <p:val>
                                            <p:strVal val="1+ppt_w/2"/>
                                          </p:val>
                                        </p:tav>
                                      </p:tavLst>
                                    </p:anim>
                                    <p:anim calcmode="lin" valueType="num">
                                      <p:cBhvr additive="base">
                                        <p:cTn id="633" dur="4500"/>
                                        <p:tgtEl>
                                          <p:spTgt spid="2"/>
                                        </p:tgtEl>
                                        <p:attrNameLst>
                                          <p:attrName>ppt_y</p:attrName>
                                        </p:attrNameLst>
                                      </p:cBhvr>
                                      <p:tavLst>
                                        <p:tav tm="0">
                                          <p:val>
                                            <p:strVal val="ppt_y"/>
                                          </p:val>
                                        </p:tav>
                                        <p:tav tm="100000">
                                          <p:val>
                                            <p:strVal val="ppt_y"/>
                                          </p:val>
                                        </p:tav>
                                      </p:tavLst>
                                    </p:anim>
                                    <p:set>
                                      <p:cBhvr>
                                        <p:cTn id="634" dur="1" fill="hold">
                                          <p:stCondLst>
                                            <p:cond delay="4499"/>
                                          </p:stCondLst>
                                        </p:cTn>
                                        <p:tgtEl>
                                          <p:spTgt spid="2"/>
                                        </p:tgtEl>
                                        <p:attrNameLst>
                                          <p:attrName>style.visibility</p:attrName>
                                        </p:attrNameLst>
                                      </p:cBhvr>
                                      <p:to>
                                        <p:strVal val="hidden"/>
                                      </p:to>
                                    </p:set>
                                  </p:childTnLst>
                                </p:cTn>
                              </p:par>
                              <p:par>
                                <p:cTn id="635" presetID="3" presetClass="exit" presetSubtype="5" fill="hold" grpId="3" nodeType="withEffect">
                                  <p:stCondLst>
                                    <p:cond delay="0"/>
                                  </p:stCondLst>
                                  <p:childTnLst>
                                    <p:animEffect transition="out" filter="blinds(vertical)">
                                      <p:cBhvr>
                                        <p:cTn id="636" dur="5500"/>
                                        <p:tgtEl>
                                          <p:spTgt spid="2"/>
                                        </p:tgtEl>
                                      </p:cBhvr>
                                    </p:animEffect>
                                    <p:set>
                                      <p:cBhvr>
                                        <p:cTn id="637" dur="1" fill="hold">
                                          <p:stCondLst>
                                            <p:cond delay="5499"/>
                                          </p:stCondLst>
                                        </p:cTn>
                                        <p:tgtEl>
                                          <p:spTgt spid="2"/>
                                        </p:tgtEl>
                                        <p:attrNameLst>
                                          <p:attrName>style.visibility</p:attrName>
                                        </p:attrNameLst>
                                      </p:cBhvr>
                                      <p:to>
                                        <p:strVal val="hidden"/>
                                      </p:to>
                                    </p:set>
                                  </p:childTnLst>
                                </p:cTn>
                              </p:par>
                              <p:par>
                                <p:cTn id="638" presetID="2" presetClass="entr" presetSubtype="8" fill="hold" grpId="0" nodeType="withEffect">
                                  <p:stCondLst>
                                    <p:cond delay="0"/>
                                  </p:stCondLst>
                                  <p:childTnLst>
                                    <p:set>
                                      <p:cBhvr>
                                        <p:cTn id="639" dur="1" fill="hold">
                                          <p:stCondLst>
                                            <p:cond delay="0"/>
                                          </p:stCondLst>
                                        </p:cTn>
                                        <p:tgtEl>
                                          <p:spTgt spid="87"/>
                                        </p:tgtEl>
                                        <p:attrNameLst>
                                          <p:attrName>style.visibility</p:attrName>
                                        </p:attrNameLst>
                                      </p:cBhvr>
                                      <p:to>
                                        <p:strVal val="visible"/>
                                      </p:to>
                                    </p:set>
                                    <p:anim calcmode="lin" valueType="num">
                                      <p:cBhvr additive="base">
                                        <p:cTn id="640" dur="4000" fill="hold"/>
                                        <p:tgtEl>
                                          <p:spTgt spid="87"/>
                                        </p:tgtEl>
                                        <p:attrNameLst>
                                          <p:attrName>ppt_x</p:attrName>
                                        </p:attrNameLst>
                                      </p:cBhvr>
                                      <p:tavLst>
                                        <p:tav tm="0">
                                          <p:val>
                                            <p:strVal val="0-#ppt_w/2"/>
                                          </p:val>
                                        </p:tav>
                                        <p:tav tm="100000">
                                          <p:val>
                                            <p:strVal val="#ppt_x"/>
                                          </p:val>
                                        </p:tav>
                                      </p:tavLst>
                                    </p:anim>
                                    <p:anim calcmode="lin" valueType="num">
                                      <p:cBhvr additive="base">
                                        <p:cTn id="641" dur="4000" fill="hold"/>
                                        <p:tgtEl>
                                          <p:spTgt spid="87"/>
                                        </p:tgtEl>
                                        <p:attrNameLst>
                                          <p:attrName>ppt_y</p:attrName>
                                        </p:attrNameLst>
                                      </p:cBhvr>
                                      <p:tavLst>
                                        <p:tav tm="0">
                                          <p:val>
                                            <p:strVal val="#ppt_y"/>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87"/>
                                        </p:tgtEl>
                                        <p:attrNameLst>
                                          <p:attrName>style.visibility</p:attrName>
                                        </p:attrNameLst>
                                      </p:cBhvr>
                                      <p:to>
                                        <p:strVal val="visible"/>
                                      </p:to>
                                    </p:set>
                                    <p:anim calcmode="lin" valueType="num">
                                      <p:cBhvr>
                                        <p:cTn id="644" dur="4000" fill="hold"/>
                                        <p:tgtEl>
                                          <p:spTgt spid="87"/>
                                        </p:tgtEl>
                                        <p:attrNameLst>
                                          <p:attrName>ppt_w</p:attrName>
                                        </p:attrNameLst>
                                      </p:cBhvr>
                                      <p:tavLst>
                                        <p:tav tm="0" fmla="#ppt_w*sin(2.5*pi*$)">
                                          <p:val>
                                            <p:fltVal val="0"/>
                                          </p:val>
                                        </p:tav>
                                        <p:tav tm="100000">
                                          <p:val>
                                            <p:fltVal val="1"/>
                                          </p:val>
                                        </p:tav>
                                      </p:tavLst>
                                    </p:anim>
                                    <p:anim calcmode="lin" valueType="num">
                                      <p:cBhvr>
                                        <p:cTn id="645" dur="4000" fill="hold"/>
                                        <p:tgtEl>
                                          <p:spTgt spid="87"/>
                                        </p:tgtEl>
                                        <p:attrNameLst>
                                          <p:attrName>ppt_h</p:attrName>
                                        </p:attrNameLst>
                                      </p:cBhvr>
                                      <p:tavLst>
                                        <p:tav tm="0">
                                          <p:val>
                                            <p:strVal val="#ppt_h"/>
                                          </p:val>
                                        </p:tav>
                                        <p:tav tm="100000">
                                          <p:val>
                                            <p:strVal val="#ppt_h"/>
                                          </p:val>
                                        </p:tav>
                                      </p:tavLst>
                                    </p:anim>
                                  </p:childTnLst>
                                </p:cTn>
                              </p:par>
                              <p:par>
                                <p:cTn id="646" presetID="2" presetClass="exit" presetSubtype="8" fill="hold" grpId="2" nodeType="withEffect">
                                  <p:stCondLst>
                                    <p:cond delay="0"/>
                                  </p:stCondLst>
                                  <p:childTnLst>
                                    <p:anim calcmode="lin" valueType="num">
                                      <p:cBhvr additive="base">
                                        <p:cTn id="647" dur="4500"/>
                                        <p:tgtEl>
                                          <p:spTgt spid="87"/>
                                        </p:tgtEl>
                                        <p:attrNameLst>
                                          <p:attrName>ppt_x</p:attrName>
                                        </p:attrNameLst>
                                      </p:cBhvr>
                                      <p:tavLst>
                                        <p:tav tm="0">
                                          <p:val>
                                            <p:strVal val="ppt_x"/>
                                          </p:val>
                                        </p:tav>
                                        <p:tav tm="100000">
                                          <p:val>
                                            <p:strVal val="0-ppt_w/2"/>
                                          </p:val>
                                        </p:tav>
                                      </p:tavLst>
                                    </p:anim>
                                    <p:anim calcmode="lin" valueType="num">
                                      <p:cBhvr additive="base">
                                        <p:cTn id="648" dur="4500"/>
                                        <p:tgtEl>
                                          <p:spTgt spid="87"/>
                                        </p:tgtEl>
                                        <p:attrNameLst>
                                          <p:attrName>ppt_y</p:attrName>
                                        </p:attrNameLst>
                                      </p:cBhvr>
                                      <p:tavLst>
                                        <p:tav tm="0">
                                          <p:val>
                                            <p:strVal val="ppt_y"/>
                                          </p:val>
                                        </p:tav>
                                        <p:tav tm="100000">
                                          <p:val>
                                            <p:strVal val="ppt_y"/>
                                          </p:val>
                                        </p:tav>
                                      </p:tavLst>
                                    </p:anim>
                                    <p:set>
                                      <p:cBhvr>
                                        <p:cTn id="649" dur="1" fill="hold">
                                          <p:stCondLst>
                                            <p:cond delay="4499"/>
                                          </p:stCondLst>
                                        </p:cTn>
                                        <p:tgtEl>
                                          <p:spTgt spid="87"/>
                                        </p:tgtEl>
                                        <p:attrNameLst>
                                          <p:attrName>style.visibility</p:attrName>
                                        </p:attrNameLst>
                                      </p:cBhvr>
                                      <p:to>
                                        <p:strVal val="hidden"/>
                                      </p:to>
                                    </p:set>
                                  </p:childTnLst>
                                </p:cTn>
                              </p:par>
                              <p:par>
                                <p:cTn id="650" presetID="3" presetClass="exit" presetSubtype="5" fill="hold" grpId="3" nodeType="withEffect">
                                  <p:stCondLst>
                                    <p:cond delay="0"/>
                                  </p:stCondLst>
                                  <p:childTnLst>
                                    <p:animEffect transition="out" filter="blinds(vertical)">
                                      <p:cBhvr>
                                        <p:cTn id="651" dur="5500"/>
                                        <p:tgtEl>
                                          <p:spTgt spid="87"/>
                                        </p:tgtEl>
                                      </p:cBhvr>
                                    </p:animEffect>
                                    <p:set>
                                      <p:cBhvr>
                                        <p:cTn id="652" dur="1" fill="hold">
                                          <p:stCondLst>
                                            <p:cond delay="5499"/>
                                          </p:stCondLst>
                                        </p:cTn>
                                        <p:tgtEl>
                                          <p:spTgt spid="87"/>
                                        </p:tgtEl>
                                        <p:attrNameLst>
                                          <p:attrName>style.visibility</p:attrName>
                                        </p:attrNameLst>
                                      </p:cBhvr>
                                      <p:to>
                                        <p:strVal val="hidden"/>
                                      </p:to>
                                    </p:set>
                                  </p:childTnLst>
                                </p:cTn>
                              </p:par>
                              <p:par>
                                <p:cTn id="653" presetID="2" presetClass="entr" presetSubtype="8" fill="hold" grpId="0" nodeType="withEffect">
                                  <p:stCondLst>
                                    <p:cond delay="0"/>
                                  </p:stCondLst>
                                  <p:childTnLst>
                                    <p:set>
                                      <p:cBhvr>
                                        <p:cTn id="654" dur="1" fill="hold">
                                          <p:stCondLst>
                                            <p:cond delay="0"/>
                                          </p:stCondLst>
                                        </p:cTn>
                                        <p:tgtEl>
                                          <p:spTgt spid="86"/>
                                        </p:tgtEl>
                                        <p:attrNameLst>
                                          <p:attrName>style.visibility</p:attrName>
                                        </p:attrNameLst>
                                      </p:cBhvr>
                                      <p:to>
                                        <p:strVal val="visible"/>
                                      </p:to>
                                    </p:set>
                                    <p:anim calcmode="lin" valueType="num">
                                      <p:cBhvr additive="base">
                                        <p:cTn id="655" dur="4000" fill="hold"/>
                                        <p:tgtEl>
                                          <p:spTgt spid="86"/>
                                        </p:tgtEl>
                                        <p:attrNameLst>
                                          <p:attrName>ppt_x</p:attrName>
                                        </p:attrNameLst>
                                      </p:cBhvr>
                                      <p:tavLst>
                                        <p:tav tm="0">
                                          <p:val>
                                            <p:strVal val="0-#ppt_w/2"/>
                                          </p:val>
                                        </p:tav>
                                        <p:tav tm="100000">
                                          <p:val>
                                            <p:strVal val="#ppt_x"/>
                                          </p:val>
                                        </p:tav>
                                      </p:tavLst>
                                    </p:anim>
                                    <p:anim calcmode="lin" valueType="num">
                                      <p:cBhvr additive="base">
                                        <p:cTn id="656" dur="4000" fill="hold"/>
                                        <p:tgtEl>
                                          <p:spTgt spid="86"/>
                                        </p:tgtEl>
                                        <p:attrNameLst>
                                          <p:attrName>ppt_y</p:attrName>
                                        </p:attrNameLst>
                                      </p:cBhvr>
                                      <p:tavLst>
                                        <p:tav tm="0">
                                          <p:val>
                                            <p:strVal val="#ppt_y"/>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86"/>
                                        </p:tgtEl>
                                        <p:attrNameLst>
                                          <p:attrName>style.visibility</p:attrName>
                                        </p:attrNameLst>
                                      </p:cBhvr>
                                      <p:to>
                                        <p:strVal val="visible"/>
                                      </p:to>
                                    </p:set>
                                    <p:anim calcmode="lin" valueType="num">
                                      <p:cBhvr>
                                        <p:cTn id="659" dur="4000" fill="hold"/>
                                        <p:tgtEl>
                                          <p:spTgt spid="86"/>
                                        </p:tgtEl>
                                        <p:attrNameLst>
                                          <p:attrName>ppt_w</p:attrName>
                                        </p:attrNameLst>
                                      </p:cBhvr>
                                      <p:tavLst>
                                        <p:tav tm="0" fmla="#ppt_w*sin(2.5*pi*$)">
                                          <p:val>
                                            <p:fltVal val="0"/>
                                          </p:val>
                                        </p:tav>
                                        <p:tav tm="100000">
                                          <p:val>
                                            <p:fltVal val="1"/>
                                          </p:val>
                                        </p:tav>
                                      </p:tavLst>
                                    </p:anim>
                                    <p:anim calcmode="lin" valueType="num">
                                      <p:cBhvr>
                                        <p:cTn id="660" dur="4000" fill="hold"/>
                                        <p:tgtEl>
                                          <p:spTgt spid="86"/>
                                        </p:tgtEl>
                                        <p:attrNameLst>
                                          <p:attrName>ppt_h</p:attrName>
                                        </p:attrNameLst>
                                      </p:cBhvr>
                                      <p:tavLst>
                                        <p:tav tm="0">
                                          <p:val>
                                            <p:strVal val="#ppt_h"/>
                                          </p:val>
                                        </p:tav>
                                        <p:tav tm="100000">
                                          <p:val>
                                            <p:strVal val="#ppt_h"/>
                                          </p:val>
                                        </p:tav>
                                      </p:tavLst>
                                    </p:anim>
                                  </p:childTnLst>
                                </p:cTn>
                              </p:par>
                              <p:par>
                                <p:cTn id="661" presetID="2" presetClass="exit" presetSubtype="8" fill="hold" grpId="2" nodeType="withEffect">
                                  <p:stCondLst>
                                    <p:cond delay="0"/>
                                  </p:stCondLst>
                                  <p:childTnLst>
                                    <p:anim calcmode="lin" valueType="num">
                                      <p:cBhvr additive="base">
                                        <p:cTn id="662" dur="4500"/>
                                        <p:tgtEl>
                                          <p:spTgt spid="86"/>
                                        </p:tgtEl>
                                        <p:attrNameLst>
                                          <p:attrName>ppt_x</p:attrName>
                                        </p:attrNameLst>
                                      </p:cBhvr>
                                      <p:tavLst>
                                        <p:tav tm="0">
                                          <p:val>
                                            <p:strVal val="ppt_x"/>
                                          </p:val>
                                        </p:tav>
                                        <p:tav tm="100000">
                                          <p:val>
                                            <p:strVal val="0-ppt_w/2"/>
                                          </p:val>
                                        </p:tav>
                                      </p:tavLst>
                                    </p:anim>
                                    <p:anim calcmode="lin" valueType="num">
                                      <p:cBhvr additive="base">
                                        <p:cTn id="663" dur="4500"/>
                                        <p:tgtEl>
                                          <p:spTgt spid="86"/>
                                        </p:tgtEl>
                                        <p:attrNameLst>
                                          <p:attrName>ppt_y</p:attrName>
                                        </p:attrNameLst>
                                      </p:cBhvr>
                                      <p:tavLst>
                                        <p:tav tm="0">
                                          <p:val>
                                            <p:strVal val="ppt_y"/>
                                          </p:val>
                                        </p:tav>
                                        <p:tav tm="100000">
                                          <p:val>
                                            <p:strVal val="ppt_y"/>
                                          </p:val>
                                        </p:tav>
                                      </p:tavLst>
                                    </p:anim>
                                    <p:set>
                                      <p:cBhvr>
                                        <p:cTn id="664" dur="1" fill="hold">
                                          <p:stCondLst>
                                            <p:cond delay="4499"/>
                                          </p:stCondLst>
                                        </p:cTn>
                                        <p:tgtEl>
                                          <p:spTgt spid="86"/>
                                        </p:tgtEl>
                                        <p:attrNameLst>
                                          <p:attrName>style.visibility</p:attrName>
                                        </p:attrNameLst>
                                      </p:cBhvr>
                                      <p:to>
                                        <p:strVal val="hidden"/>
                                      </p:to>
                                    </p:set>
                                  </p:childTnLst>
                                </p:cTn>
                              </p:par>
                              <p:par>
                                <p:cTn id="665" presetID="3" presetClass="exit" presetSubtype="5" fill="hold" grpId="3" nodeType="withEffect">
                                  <p:stCondLst>
                                    <p:cond delay="0"/>
                                  </p:stCondLst>
                                  <p:childTnLst>
                                    <p:animEffect transition="out" filter="blinds(vertical)">
                                      <p:cBhvr>
                                        <p:cTn id="666" dur="5500"/>
                                        <p:tgtEl>
                                          <p:spTgt spid="86"/>
                                        </p:tgtEl>
                                      </p:cBhvr>
                                    </p:animEffect>
                                    <p:set>
                                      <p:cBhvr>
                                        <p:cTn id="667" dur="1" fill="hold">
                                          <p:stCondLst>
                                            <p:cond delay="5499"/>
                                          </p:stCondLst>
                                        </p:cTn>
                                        <p:tgtEl>
                                          <p:spTgt spid="86"/>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85"/>
                                        </p:tgtEl>
                                        <p:attrNameLst>
                                          <p:attrName>style.visibility</p:attrName>
                                        </p:attrNameLst>
                                      </p:cBhvr>
                                      <p:to>
                                        <p:strVal val="visible"/>
                                      </p:to>
                                    </p:set>
                                    <p:anim calcmode="lin" valueType="num">
                                      <p:cBhvr additive="base">
                                        <p:cTn id="670" dur="4000" fill="hold"/>
                                        <p:tgtEl>
                                          <p:spTgt spid="85"/>
                                        </p:tgtEl>
                                        <p:attrNameLst>
                                          <p:attrName>ppt_x</p:attrName>
                                        </p:attrNameLst>
                                      </p:cBhvr>
                                      <p:tavLst>
                                        <p:tav tm="0">
                                          <p:val>
                                            <p:strVal val="0-#ppt_w/2"/>
                                          </p:val>
                                        </p:tav>
                                        <p:tav tm="100000">
                                          <p:val>
                                            <p:strVal val="#ppt_x"/>
                                          </p:val>
                                        </p:tav>
                                      </p:tavLst>
                                    </p:anim>
                                    <p:anim calcmode="lin" valueType="num">
                                      <p:cBhvr additive="base">
                                        <p:cTn id="671" dur="4000" fill="hold"/>
                                        <p:tgtEl>
                                          <p:spTgt spid="85"/>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85"/>
                                        </p:tgtEl>
                                        <p:attrNameLst>
                                          <p:attrName>style.visibility</p:attrName>
                                        </p:attrNameLst>
                                      </p:cBhvr>
                                      <p:to>
                                        <p:strVal val="visible"/>
                                      </p:to>
                                    </p:set>
                                    <p:anim calcmode="lin" valueType="num">
                                      <p:cBhvr>
                                        <p:cTn id="674" dur="4000" fill="hold"/>
                                        <p:tgtEl>
                                          <p:spTgt spid="85"/>
                                        </p:tgtEl>
                                        <p:attrNameLst>
                                          <p:attrName>ppt_w</p:attrName>
                                        </p:attrNameLst>
                                      </p:cBhvr>
                                      <p:tavLst>
                                        <p:tav tm="0" fmla="#ppt_w*sin(2.5*pi*$)">
                                          <p:val>
                                            <p:fltVal val="0"/>
                                          </p:val>
                                        </p:tav>
                                        <p:tav tm="100000">
                                          <p:val>
                                            <p:fltVal val="1"/>
                                          </p:val>
                                        </p:tav>
                                      </p:tavLst>
                                    </p:anim>
                                    <p:anim calcmode="lin" valueType="num">
                                      <p:cBhvr>
                                        <p:cTn id="675" dur="4000" fill="hold"/>
                                        <p:tgtEl>
                                          <p:spTgt spid="85"/>
                                        </p:tgtEl>
                                        <p:attrNameLst>
                                          <p:attrName>ppt_h</p:attrName>
                                        </p:attrNameLst>
                                      </p:cBhvr>
                                      <p:tavLst>
                                        <p:tav tm="0">
                                          <p:val>
                                            <p:strVal val="#ppt_h"/>
                                          </p:val>
                                        </p:tav>
                                        <p:tav tm="100000">
                                          <p:val>
                                            <p:strVal val="#ppt_h"/>
                                          </p:val>
                                        </p:tav>
                                      </p:tavLst>
                                    </p:anim>
                                  </p:childTnLst>
                                </p:cTn>
                              </p:par>
                              <p:par>
                                <p:cTn id="676" presetID="2" presetClass="exit" presetSubtype="8" fill="hold" grpId="2" nodeType="withEffect">
                                  <p:stCondLst>
                                    <p:cond delay="0"/>
                                  </p:stCondLst>
                                  <p:childTnLst>
                                    <p:anim calcmode="lin" valueType="num">
                                      <p:cBhvr additive="base">
                                        <p:cTn id="677" dur="4500"/>
                                        <p:tgtEl>
                                          <p:spTgt spid="85"/>
                                        </p:tgtEl>
                                        <p:attrNameLst>
                                          <p:attrName>ppt_x</p:attrName>
                                        </p:attrNameLst>
                                      </p:cBhvr>
                                      <p:tavLst>
                                        <p:tav tm="0">
                                          <p:val>
                                            <p:strVal val="ppt_x"/>
                                          </p:val>
                                        </p:tav>
                                        <p:tav tm="100000">
                                          <p:val>
                                            <p:strVal val="0-ppt_w/2"/>
                                          </p:val>
                                        </p:tav>
                                      </p:tavLst>
                                    </p:anim>
                                    <p:anim calcmode="lin" valueType="num">
                                      <p:cBhvr additive="base">
                                        <p:cTn id="678" dur="4500"/>
                                        <p:tgtEl>
                                          <p:spTgt spid="85"/>
                                        </p:tgtEl>
                                        <p:attrNameLst>
                                          <p:attrName>ppt_y</p:attrName>
                                        </p:attrNameLst>
                                      </p:cBhvr>
                                      <p:tavLst>
                                        <p:tav tm="0">
                                          <p:val>
                                            <p:strVal val="ppt_y"/>
                                          </p:val>
                                        </p:tav>
                                        <p:tav tm="100000">
                                          <p:val>
                                            <p:strVal val="ppt_y"/>
                                          </p:val>
                                        </p:tav>
                                      </p:tavLst>
                                    </p:anim>
                                    <p:set>
                                      <p:cBhvr>
                                        <p:cTn id="679" dur="1" fill="hold">
                                          <p:stCondLst>
                                            <p:cond delay="4499"/>
                                          </p:stCondLst>
                                        </p:cTn>
                                        <p:tgtEl>
                                          <p:spTgt spid="85"/>
                                        </p:tgtEl>
                                        <p:attrNameLst>
                                          <p:attrName>style.visibility</p:attrName>
                                        </p:attrNameLst>
                                      </p:cBhvr>
                                      <p:to>
                                        <p:strVal val="hidden"/>
                                      </p:to>
                                    </p:set>
                                  </p:childTnLst>
                                </p:cTn>
                              </p:par>
                              <p:par>
                                <p:cTn id="680" presetID="3" presetClass="exit" presetSubtype="5" fill="hold" grpId="3" nodeType="withEffect">
                                  <p:stCondLst>
                                    <p:cond delay="0"/>
                                  </p:stCondLst>
                                  <p:childTnLst>
                                    <p:animEffect transition="out" filter="blinds(vertical)">
                                      <p:cBhvr>
                                        <p:cTn id="681" dur="5500"/>
                                        <p:tgtEl>
                                          <p:spTgt spid="85"/>
                                        </p:tgtEl>
                                      </p:cBhvr>
                                    </p:animEffect>
                                    <p:set>
                                      <p:cBhvr>
                                        <p:cTn id="682" dur="1" fill="hold">
                                          <p:stCondLst>
                                            <p:cond delay="5499"/>
                                          </p:stCondLst>
                                        </p:cTn>
                                        <p:tgtEl>
                                          <p:spTgt spid="85"/>
                                        </p:tgtEl>
                                        <p:attrNameLst>
                                          <p:attrName>style.visibility</p:attrName>
                                        </p:attrNameLst>
                                      </p:cBhvr>
                                      <p:to>
                                        <p:strVal val="hidden"/>
                                      </p:to>
                                    </p:set>
                                  </p:childTnLst>
                                </p:cTn>
                              </p:par>
                              <p:par>
                                <p:cTn id="683" presetID="2" presetClass="entr" presetSubtype="8" fill="hold" grpId="0" nodeType="withEffect">
                                  <p:stCondLst>
                                    <p:cond delay="0"/>
                                  </p:stCondLst>
                                  <p:childTnLst>
                                    <p:set>
                                      <p:cBhvr>
                                        <p:cTn id="684" dur="1" fill="hold">
                                          <p:stCondLst>
                                            <p:cond delay="0"/>
                                          </p:stCondLst>
                                        </p:cTn>
                                        <p:tgtEl>
                                          <p:spTgt spid="84"/>
                                        </p:tgtEl>
                                        <p:attrNameLst>
                                          <p:attrName>style.visibility</p:attrName>
                                        </p:attrNameLst>
                                      </p:cBhvr>
                                      <p:to>
                                        <p:strVal val="visible"/>
                                      </p:to>
                                    </p:set>
                                    <p:anim calcmode="lin" valueType="num">
                                      <p:cBhvr additive="base">
                                        <p:cTn id="685" dur="4000" fill="hold"/>
                                        <p:tgtEl>
                                          <p:spTgt spid="84"/>
                                        </p:tgtEl>
                                        <p:attrNameLst>
                                          <p:attrName>ppt_x</p:attrName>
                                        </p:attrNameLst>
                                      </p:cBhvr>
                                      <p:tavLst>
                                        <p:tav tm="0">
                                          <p:val>
                                            <p:strVal val="0-#ppt_w/2"/>
                                          </p:val>
                                        </p:tav>
                                        <p:tav tm="100000">
                                          <p:val>
                                            <p:strVal val="#ppt_x"/>
                                          </p:val>
                                        </p:tav>
                                      </p:tavLst>
                                    </p:anim>
                                    <p:anim calcmode="lin" valueType="num">
                                      <p:cBhvr additive="base">
                                        <p:cTn id="686" dur="4000" fill="hold"/>
                                        <p:tgtEl>
                                          <p:spTgt spid="84"/>
                                        </p:tgtEl>
                                        <p:attrNameLst>
                                          <p:attrName>ppt_y</p:attrName>
                                        </p:attrNameLst>
                                      </p:cBhvr>
                                      <p:tavLst>
                                        <p:tav tm="0">
                                          <p:val>
                                            <p:strVal val="#ppt_y"/>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84"/>
                                        </p:tgtEl>
                                        <p:attrNameLst>
                                          <p:attrName>style.visibility</p:attrName>
                                        </p:attrNameLst>
                                      </p:cBhvr>
                                      <p:to>
                                        <p:strVal val="visible"/>
                                      </p:to>
                                    </p:set>
                                    <p:anim calcmode="lin" valueType="num">
                                      <p:cBhvr>
                                        <p:cTn id="689" dur="4000" fill="hold"/>
                                        <p:tgtEl>
                                          <p:spTgt spid="84"/>
                                        </p:tgtEl>
                                        <p:attrNameLst>
                                          <p:attrName>ppt_w</p:attrName>
                                        </p:attrNameLst>
                                      </p:cBhvr>
                                      <p:tavLst>
                                        <p:tav tm="0" fmla="#ppt_w*sin(2.5*pi*$)">
                                          <p:val>
                                            <p:fltVal val="0"/>
                                          </p:val>
                                        </p:tav>
                                        <p:tav tm="100000">
                                          <p:val>
                                            <p:fltVal val="1"/>
                                          </p:val>
                                        </p:tav>
                                      </p:tavLst>
                                    </p:anim>
                                    <p:anim calcmode="lin" valueType="num">
                                      <p:cBhvr>
                                        <p:cTn id="690" dur="4000" fill="hold"/>
                                        <p:tgtEl>
                                          <p:spTgt spid="84"/>
                                        </p:tgtEl>
                                        <p:attrNameLst>
                                          <p:attrName>ppt_h</p:attrName>
                                        </p:attrNameLst>
                                      </p:cBhvr>
                                      <p:tavLst>
                                        <p:tav tm="0">
                                          <p:val>
                                            <p:strVal val="#ppt_h"/>
                                          </p:val>
                                        </p:tav>
                                        <p:tav tm="100000">
                                          <p:val>
                                            <p:strVal val="#ppt_h"/>
                                          </p:val>
                                        </p:tav>
                                      </p:tavLst>
                                    </p:anim>
                                  </p:childTnLst>
                                </p:cTn>
                              </p:par>
                              <p:par>
                                <p:cTn id="691" presetID="2" presetClass="exit" presetSubtype="8" fill="hold" grpId="2" nodeType="withEffect">
                                  <p:stCondLst>
                                    <p:cond delay="0"/>
                                  </p:stCondLst>
                                  <p:childTnLst>
                                    <p:anim calcmode="lin" valueType="num">
                                      <p:cBhvr additive="base">
                                        <p:cTn id="692" dur="4500"/>
                                        <p:tgtEl>
                                          <p:spTgt spid="84"/>
                                        </p:tgtEl>
                                        <p:attrNameLst>
                                          <p:attrName>ppt_x</p:attrName>
                                        </p:attrNameLst>
                                      </p:cBhvr>
                                      <p:tavLst>
                                        <p:tav tm="0">
                                          <p:val>
                                            <p:strVal val="ppt_x"/>
                                          </p:val>
                                        </p:tav>
                                        <p:tav tm="100000">
                                          <p:val>
                                            <p:strVal val="0-ppt_w/2"/>
                                          </p:val>
                                        </p:tav>
                                      </p:tavLst>
                                    </p:anim>
                                    <p:anim calcmode="lin" valueType="num">
                                      <p:cBhvr additive="base">
                                        <p:cTn id="693" dur="4500"/>
                                        <p:tgtEl>
                                          <p:spTgt spid="84"/>
                                        </p:tgtEl>
                                        <p:attrNameLst>
                                          <p:attrName>ppt_y</p:attrName>
                                        </p:attrNameLst>
                                      </p:cBhvr>
                                      <p:tavLst>
                                        <p:tav tm="0">
                                          <p:val>
                                            <p:strVal val="ppt_y"/>
                                          </p:val>
                                        </p:tav>
                                        <p:tav tm="100000">
                                          <p:val>
                                            <p:strVal val="ppt_y"/>
                                          </p:val>
                                        </p:tav>
                                      </p:tavLst>
                                    </p:anim>
                                    <p:set>
                                      <p:cBhvr>
                                        <p:cTn id="694" dur="1" fill="hold">
                                          <p:stCondLst>
                                            <p:cond delay="4499"/>
                                          </p:stCondLst>
                                        </p:cTn>
                                        <p:tgtEl>
                                          <p:spTgt spid="84"/>
                                        </p:tgtEl>
                                        <p:attrNameLst>
                                          <p:attrName>style.visibility</p:attrName>
                                        </p:attrNameLst>
                                      </p:cBhvr>
                                      <p:to>
                                        <p:strVal val="hidden"/>
                                      </p:to>
                                    </p:set>
                                  </p:childTnLst>
                                </p:cTn>
                              </p:par>
                              <p:par>
                                <p:cTn id="695" presetID="3" presetClass="exit" presetSubtype="5" fill="hold" grpId="3" nodeType="withEffect">
                                  <p:stCondLst>
                                    <p:cond delay="0"/>
                                  </p:stCondLst>
                                  <p:childTnLst>
                                    <p:animEffect transition="out" filter="blinds(vertical)">
                                      <p:cBhvr>
                                        <p:cTn id="696" dur="5500"/>
                                        <p:tgtEl>
                                          <p:spTgt spid="84"/>
                                        </p:tgtEl>
                                      </p:cBhvr>
                                    </p:animEffect>
                                    <p:set>
                                      <p:cBhvr>
                                        <p:cTn id="697" dur="1" fill="hold">
                                          <p:stCondLst>
                                            <p:cond delay="5499"/>
                                          </p:stCondLst>
                                        </p:cTn>
                                        <p:tgtEl>
                                          <p:spTgt spid="84"/>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83"/>
                                        </p:tgtEl>
                                        <p:attrNameLst>
                                          <p:attrName>style.visibility</p:attrName>
                                        </p:attrNameLst>
                                      </p:cBhvr>
                                      <p:to>
                                        <p:strVal val="visible"/>
                                      </p:to>
                                    </p:set>
                                    <p:anim calcmode="lin" valueType="num">
                                      <p:cBhvr additive="base">
                                        <p:cTn id="700" dur="4000" fill="hold"/>
                                        <p:tgtEl>
                                          <p:spTgt spid="83"/>
                                        </p:tgtEl>
                                        <p:attrNameLst>
                                          <p:attrName>ppt_x</p:attrName>
                                        </p:attrNameLst>
                                      </p:cBhvr>
                                      <p:tavLst>
                                        <p:tav tm="0">
                                          <p:val>
                                            <p:strVal val="0-#ppt_w/2"/>
                                          </p:val>
                                        </p:tav>
                                        <p:tav tm="100000">
                                          <p:val>
                                            <p:strVal val="#ppt_x"/>
                                          </p:val>
                                        </p:tav>
                                      </p:tavLst>
                                    </p:anim>
                                    <p:anim calcmode="lin" valueType="num">
                                      <p:cBhvr additive="base">
                                        <p:cTn id="701" dur="4000" fill="hold"/>
                                        <p:tgtEl>
                                          <p:spTgt spid="83"/>
                                        </p:tgtEl>
                                        <p:attrNameLst>
                                          <p:attrName>ppt_y</p:attrName>
                                        </p:attrNameLst>
                                      </p:cBhvr>
                                      <p:tavLst>
                                        <p:tav tm="0">
                                          <p:val>
                                            <p:strVal val="#ppt_y"/>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83"/>
                                        </p:tgtEl>
                                        <p:attrNameLst>
                                          <p:attrName>style.visibility</p:attrName>
                                        </p:attrNameLst>
                                      </p:cBhvr>
                                      <p:to>
                                        <p:strVal val="visible"/>
                                      </p:to>
                                    </p:set>
                                    <p:anim calcmode="lin" valueType="num">
                                      <p:cBhvr>
                                        <p:cTn id="704" dur="4000" fill="hold"/>
                                        <p:tgtEl>
                                          <p:spTgt spid="83"/>
                                        </p:tgtEl>
                                        <p:attrNameLst>
                                          <p:attrName>ppt_w</p:attrName>
                                        </p:attrNameLst>
                                      </p:cBhvr>
                                      <p:tavLst>
                                        <p:tav tm="0" fmla="#ppt_w*sin(2.5*pi*$)">
                                          <p:val>
                                            <p:fltVal val="0"/>
                                          </p:val>
                                        </p:tav>
                                        <p:tav tm="100000">
                                          <p:val>
                                            <p:fltVal val="1"/>
                                          </p:val>
                                        </p:tav>
                                      </p:tavLst>
                                    </p:anim>
                                    <p:anim calcmode="lin" valueType="num">
                                      <p:cBhvr>
                                        <p:cTn id="705" dur="4000" fill="hold"/>
                                        <p:tgtEl>
                                          <p:spTgt spid="83"/>
                                        </p:tgtEl>
                                        <p:attrNameLst>
                                          <p:attrName>ppt_h</p:attrName>
                                        </p:attrNameLst>
                                      </p:cBhvr>
                                      <p:tavLst>
                                        <p:tav tm="0">
                                          <p:val>
                                            <p:strVal val="#ppt_h"/>
                                          </p:val>
                                        </p:tav>
                                        <p:tav tm="100000">
                                          <p:val>
                                            <p:strVal val="#ppt_h"/>
                                          </p:val>
                                        </p:tav>
                                      </p:tavLst>
                                    </p:anim>
                                  </p:childTnLst>
                                </p:cTn>
                              </p:par>
                              <p:par>
                                <p:cTn id="706" presetID="2" presetClass="exit" presetSubtype="8" fill="hold" grpId="2" nodeType="withEffect">
                                  <p:stCondLst>
                                    <p:cond delay="0"/>
                                  </p:stCondLst>
                                  <p:childTnLst>
                                    <p:anim calcmode="lin" valueType="num">
                                      <p:cBhvr additive="base">
                                        <p:cTn id="707" dur="4500"/>
                                        <p:tgtEl>
                                          <p:spTgt spid="83"/>
                                        </p:tgtEl>
                                        <p:attrNameLst>
                                          <p:attrName>ppt_x</p:attrName>
                                        </p:attrNameLst>
                                      </p:cBhvr>
                                      <p:tavLst>
                                        <p:tav tm="0">
                                          <p:val>
                                            <p:strVal val="ppt_x"/>
                                          </p:val>
                                        </p:tav>
                                        <p:tav tm="100000">
                                          <p:val>
                                            <p:strVal val="0-ppt_w/2"/>
                                          </p:val>
                                        </p:tav>
                                      </p:tavLst>
                                    </p:anim>
                                    <p:anim calcmode="lin" valueType="num">
                                      <p:cBhvr additive="base">
                                        <p:cTn id="708" dur="4500"/>
                                        <p:tgtEl>
                                          <p:spTgt spid="83"/>
                                        </p:tgtEl>
                                        <p:attrNameLst>
                                          <p:attrName>ppt_y</p:attrName>
                                        </p:attrNameLst>
                                      </p:cBhvr>
                                      <p:tavLst>
                                        <p:tav tm="0">
                                          <p:val>
                                            <p:strVal val="ppt_y"/>
                                          </p:val>
                                        </p:tav>
                                        <p:tav tm="100000">
                                          <p:val>
                                            <p:strVal val="ppt_y"/>
                                          </p:val>
                                        </p:tav>
                                      </p:tavLst>
                                    </p:anim>
                                    <p:set>
                                      <p:cBhvr>
                                        <p:cTn id="709" dur="1" fill="hold">
                                          <p:stCondLst>
                                            <p:cond delay="4499"/>
                                          </p:stCondLst>
                                        </p:cTn>
                                        <p:tgtEl>
                                          <p:spTgt spid="83"/>
                                        </p:tgtEl>
                                        <p:attrNameLst>
                                          <p:attrName>style.visibility</p:attrName>
                                        </p:attrNameLst>
                                      </p:cBhvr>
                                      <p:to>
                                        <p:strVal val="hidden"/>
                                      </p:to>
                                    </p:set>
                                  </p:childTnLst>
                                </p:cTn>
                              </p:par>
                              <p:par>
                                <p:cTn id="710" presetID="3" presetClass="exit" presetSubtype="5" fill="hold" grpId="3" nodeType="withEffect">
                                  <p:stCondLst>
                                    <p:cond delay="0"/>
                                  </p:stCondLst>
                                  <p:childTnLst>
                                    <p:animEffect transition="out" filter="blinds(vertical)">
                                      <p:cBhvr>
                                        <p:cTn id="711" dur="5500"/>
                                        <p:tgtEl>
                                          <p:spTgt spid="83"/>
                                        </p:tgtEl>
                                      </p:cBhvr>
                                    </p:animEffect>
                                    <p:set>
                                      <p:cBhvr>
                                        <p:cTn id="712" dur="1" fill="hold">
                                          <p:stCondLst>
                                            <p:cond delay="5499"/>
                                          </p:stCondLst>
                                        </p:cTn>
                                        <p:tgtEl>
                                          <p:spTgt spid="83"/>
                                        </p:tgtEl>
                                        <p:attrNameLst>
                                          <p:attrName>style.visibility</p:attrName>
                                        </p:attrNameLst>
                                      </p:cBhvr>
                                      <p:to>
                                        <p:strVal val="hidden"/>
                                      </p:to>
                                    </p:set>
                                  </p:childTnLst>
                                </p:cTn>
                              </p:par>
                              <p:par>
                                <p:cTn id="713" presetID="2" presetClass="entr" presetSubtype="8" fill="hold" grpId="0" nodeType="withEffect">
                                  <p:stCondLst>
                                    <p:cond delay="0"/>
                                  </p:stCondLst>
                                  <p:childTnLst>
                                    <p:set>
                                      <p:cBhvr>
                                        <p:cTn id="714" dur="1" fill="hold">
                                          <p:stCondLst>
                                            <p:cond delay="0"/>
                                          </p:stCondLst>
                                        </p:cTn>
                                        <p:tgtEl>
                                          <p:spTgt spid="82"/>
                                        </p:tgtEl>
                                        <p:attrNameLst>
                                          <p:attrName>style.visibility</p:attrName>
                                        </p:attrNameLst>
                                      </p:cBhvr>
                                      <p:to>
                                        <p:strVal val="visible"/>
                                      </p:to>
                                    </p:set>
                                    <p:anim calcmode="lin" valueType="num">
                                      <p:cBhvr additive="base">
                                        <p:cTn id="715" dur="4000" fill="hold"/>
                                        <p:tgtEl>
                                          <p:spTgt spid="82"/>
                                        </p:tgtEl>
                                        <p:attrNameLst>
                                          <p:attrName>ppt_x</p:attrName>
                                        </p:attrNameLst>
                                      </p:cBhvr>
                                      <p:tavLst>
                                        <p:tav tm="0">
                                          <p:val>
                                            <p:strVal val="0-#ppt_w/2"/>
                                          </p:val>
                                        </p:tav>
                                        <p:tav tm="100000">
                                          <p:val>
                                            <p:strVal val="#ppt_x"/>
                                          </p:val>
                                        </p:tav>
                                      </p:tavLst>
                                    </p:anim>
                                    <p:anim calcmode="lin" valueType="num">
                                      <p:cBhvr additive="base">
                                        <p:cTn id="716" dur="4000" fill="hold"/>
                                        <p:tgtEl>
                                          <p:spTgt spid="82"/>
                                        </p:tgtEl>
                                        <p:attrNameLst>
                                          <p:attrName>ppt_y</p:attrName>
                                        </p:attrNameLst>
                                      </p:cBhvr>
                                      <p:tavLst>
                                        <p:tav tm="0">
                                          <p:val>
                                            <p:strVal val="#ppt_y"/>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82"/>
                                        </p:tgtEl>
                                        <p:attrNameLst>
                                          <p:attrName>style.visibility</p:attrName>
                                        </p:attrNameLst>
                                      </p:cBhvr>
                                      <p:to>
                                        <p:strVal val="visible"/>
                                      </p:to>
                                    </p:set>
                                    <p:anim calcmode="lin" valueType="num">
                                      <p:cBhvr>
                                        <p:cTn id="719" dur="4000" fill="hold"/>
                                        <p:tgtEl>
                                          <p:spTgt spid="82"/>
                                        </p:tgtEl>
                                        <p:attrNameLst>
                                          <p:attrName>ppt_w</p:attrName>
                                        </p:attrNameLst>
                                      </p:cBhvr>
                                      <p:tavLst>
                                        <p:tav tm="0" fmla="#ppt_w*sin(2.5*pi*$)">
                                          <p:val>
                                            <p:fltVal val="0"/>
                                          </p:val>
                                        </p:tav>
                                        <p:tav tm="100000">
                                          <p:val>
                                            <p:fltVal val="1"/>
                                          </p:val>
                                        </p:tav>
                                      </p:tavLst>
                                    </p:anim>
                                    <p:anim calcmode="lin" valueType="num">
                                      <p:cBhvr>
                                        <p:cTn id="720" dur="4000" fill="hold"/>
                                        <p:tgtEl>
                                          <p:spTgt spid="82"/>
                                        </p:tgtEl>
                                        <p:attrNameLst>
                                          <p:attrName>ppt_h</p:attrName>
                                        </p:attrNameLst>
                                      </p:cBhvr>
                                      <p:tavLst>
                                        <p:tav tm="0">
                                          <p:val>
                                            <p:strVal val="#ppt_h"/>
                                          </p:val>
                                        </p:tav>
                                        <p:tav tm="100000">
                                          <p:val>
                                            <p:strVal val="#ppt_h"/>
                                          </p:val>
                                        </p:tav>
                                      </p:tavLst>
                                    </p:anim>
                                  </p:childTnLst>
                                </p:cTn>
                              </p:par>
                              <p:par>
                                <p:cTn id="721" presetID="2" presetClass="exit" presetSubtype="8" fill="hold" grpId="2" nodeType="withEffect">
                                  <p:stCondLst>
                                    <p:cond delay="0"/>
                                  </p:stCondLst>
                                  <p:childTnLst>
                                    <p:anim calcmode="lin" valueType="num">
                                      <p:cBhvr additive="base">
                                        <p:cTn id="722" dur="4500"/>
                                        <p:tgtEl>
                                          <p:spTgt spid="82"/>
                                        </p:tgtEl>
                                        <p:attrNameLst>
                                          <p:attrName>ppt_x</p:attrName>
                                        </p:attrNameLst>
                                      </p:cBhvr>
                                      <p:tavLst>
                                        <p:tav tm="0">
                                          <p:val>
                                            <p:strVal val="ppt_x"/>
                                          </p:val>
                                        </p:tav>
                                        <p:tav tm="100000">
                                          <p:val>
                                            <p:strVal val="0-ppt_w/2"/>
                                          </p:val>
                                        </p:tav>
                                      </p:tavLst>
                                    </p:anim>
                                    <p:anim calcmode="lin" valueType="num">
                                      <p:cBhvr additive="base">
                                        <p:cTn id="723" dur="4500"/>
                                        <p:tgtEl>
                                          <p:spTgt spid="82"/>
                                        </p:tgtEl>
                                        <p:attrNameLst>
                                          <p:attrName>ppt_y</p:attrName>
                                        </p:attrNameLst>
                                      </p:cBhvr>
                                      <p:tavLst>
                                        <p:tav tm="0">
                                          <p:val>
                                            <p:strVal val="ppt_y"/>
                                          </p:val>
                                        </p:tav>
                                        <p:tav tm="100000">
                                          <p:val>
                                            <p:strVal val="ppt_y"/>
                                          </p:val>
                                        </p:tav>
                                      </p:tavLst>
                                    </p:anim>
                                    <p:set>
                                      <p:cBhvr>
                                        <p:cTn id="724" dur="1" fill="hold">
                                          <p:stCondLst>
                                            <p:cond delay="4499"/>
                                          </p:stCondLst>
                                        </p:cTn>
                                        <p:tgtEl>
                                          <p:spTgt spid="82"/>
                                        </p:tgtEl>
                                        <p:attrNameLst>
                                          <p:attrName>style.visibility</p:attrName>
                                        </p:attrNameLst>
                                      </p:cBhvr>
                                      <p:to>
                                        <p:strVal val="hidden"/>
                                      </p:to>
                                    </p:set>
                                  </p:childTnLst>
                                </p:cTn>
                              </p:par>
                              <p:par>
                                <p:cTn id="725" presetID="3" presetClass="exit" presetSubtype="5" fill="hold" grpId="3" nodeType="withEffect">
                                  <p:stCondLst>
                                    <p:cond delay="0"/>
                                  </p:stCondLst>
                                  <p:childTnLst>
                                    <p:animEffect transition="out" filter="blinds(vertical)">
                                      <p:cBhvr>
                                        <p:cTn id="726" dur="5500"/>
                                        <p:tgtEl>
                                          <p:spTgt spid="82"/>
                                        </p:tgtEl>
                                      </p:cBhvr>
                                    </p:animEffect>
                                    <p:set>
                                      <p:cBhvr>
                                        <p:cTn id="727" dur="1" fill="hold">
                                          <p:stCondLst>
                                            <p:cond delay="5499"/>
                                          </p:stCondLst>
                                        </p:cTn>
                                        <p:tgtEl>
                                          <p:spTgt spid="82"/>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81"/>
                                        </p:tgtEl>
                                        <p:attrNameLst>
                                          <p:attrName>style.visibility</p:attrName>
                                        </p:attrNameLst>
                                      </p:cBhvr>
                                      <p:to>
                                        <p:strVal val="visible"/>
                                      </p:to>
                                    </p:set>
                                    <p:anim calcmode="lin" valueType="num">
                                      <p:cBhvr additive="base">
                                        <p:cTn id="730" dur="4000" fill="hold"/>
                                        <p:tgtEl>
                                          <p:spTgt spid="81"/>
                                        </p:tgtEl>
                                        <p:attrNameLst>
                                          <p:attrName>ppt_x</p:attrName>
                                        </p:attrNameLst>
                                      </p:cBhvr>
                                      <p:tavLst>
                                        <p:tav tm="0">
                                          <p:val>
                                            <p:strVal val="0-#ppt_w/2"/>
                                          </p:val>
                                        </p:tav>
                                        <p:tav tm="100000">
                                          <p:val>
                                            <p:strVal val="#ppt_x"/>
                                          </p:val>
                                        </p:tav>
                                      </p:tavLst>
                                    </p:anim>
                                    <p:anim calcmode="lin" valueType="num">
                                      <p:cBhvr additive="base">
                                        <p:cTn id="731" dur="4000" fill="hold"/>
                                        <p:tgtEl>
                                          <p:spTgt spid="81"/>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81"/>
                                        </p:tgtEl>
                                        <p:attrNameLst>
                                          <p:attrName>style.visibility</p:attrName>
                                        </p:attrNameLst>
                                      </p:cBhvr>
                                      <p:to>
                                        <p:strVal val="visible"/>
                                      </p:to>
                                    </p:set>
                                    <p:anim calcmode="lin" valueType="num">
                                      <p:cBhvr>
                                        <p:cTn id="734" dur="4000" fill="hold"/>
                                        <p:tgtEl>
                                          <p:spTgt spid="81"/>
                                        </p:tgtEl>
                                        <p:attrNameLst>
                                          <p:attrName>ppt_w</p:attrName>
                                        </p:attrNameLst>
                                      </p:cBhvr>
                                      <p:tavLst>
                                        <p:tav tm="0" fmla="#ppt_w*sin(2.5*pi*$)">
                                          <p:val>
                                            <p:fltVal val="0"/>
                                          </p:val>
                                        </p:tav>
                                        <p:tav tm="100000">
                                          <p:val>
                                            <p:fltVal val="1"/>
                                          </p:val>
                                        </p:tav>
                                      </p:tavLst>
                                    </p:anim>
                                    <p:anim calcmode="lin" valueType="num">
                                      <p:cBhvr>
                                        <p:cTn id="735" dur="4000" fill="hold"/>
                                        <p:tgtEl>
                                          <p:spTgt spid="81"/>
                                        </p:tgtEl>
                                        <p:attrNameLst>
                                          <p:attrName>ppt_h</p:attrName>
                                        </p:attrNameLst>
                                      </p:cBhvr>
                                      <p:tavLst>
                                        <p:tav tm="0">
                                          <p:val>
                                            <p:strVal val="#ppt_h"/>
                                          </p:val>
                                        </p:tav>
                                        <p:tav tm="100000">
                                          <p:val>
                                            <p:strVal val="#ppt_h"/>
                                          </p:val>
                                        </p:tav>
                                      </p:tavLst>
                                    </p:anim>
                                  </p:childTnLst>
                                </p:cTn>
                              </p:par>
                              <p:par>
                                <p:cTn id="736" presetID="2" presetClass="exit" presetSubtype="8" fill="hold" grpId="2" nodeType="withEffect">
                                  <p:stCondLst>
                                    <p:cond delay="0"/>
                                  </p:stCondLst>
                                  <p:childTnLst>
                                    <p:anim calcmode="lin" valueType="num">
                                      <p:cBhvr additive="base">
                                        <p:cTn id="737" dur="4500"/>
                                        <p:tgtEl>
                                          <p:spTgt spid="81"/>
                                        </p:tgtEl>
                                        <p:attrNameLst>
                                          <p:attrName>ppt_x</p:attrName>
                                        </p:attrNameLst>
                                      </p:cBhvr>
                                      <p:tavLst>
                                        <p:tav tm="0">
                                          <p:val>
                                            <p:strVal val="ppt_x"/>
                                          </p:val>
                                        </p:tav>
                                        <p:tav tm="100000">
                                          <p:val>
                                            <p:strVal val="0-ppt_w/2"/>
                                          </p:val>
                                        </p:tav>
                                      </p:tavLst>
                                    </p:anim>
                                    <p:anim calcmode="lin" valueType="num">
                                      <p:cBhvr additive="base">
                                        <p:cTn id="738" dur="4500"/>
                                        <p:tgtEl>
                                          <p:spTgt spid="81"/>
                                        </p:tgtEl>
                                        <p:attrNameLst>
                                          <p:attrName>ppt_y</p:attrName>
                                        </p:attrNameLst>
                                      </p:cBhvr>
                                      <p:tavLst>
                                        <p:tav tm="0">
                                          <p:val>
                                            <p:strVal val="ppt_y"/>
                                          </p:val>
                                        </p:tav>
                                        <p:tav tm="100000">
                                          <p:val>
                                            <p:strVal val="ppt_y"/>
                                          </p:val>
                                        </p:tav>
                                      </p:tavLst>
                                    </p:anim>
                                    <p:set>
                                      <p:cBhvr>
                                        <p:cTn id="739" dur="1" fill="hold">
                                          <p:stCondLst>
                                            <p:cond delay="4499"/>
                                          </p:stCondLst>
                                        </p:cTn>
                                        <p:tgtEl>
                                          <p:spTgt spid="81"/>
                                        </p:tgtEl>
                                        <p:attrNameLst>
                                          <p:attrName>style.visibility</p:attrName>
                                        </p:attrNameLst>
                                      </p:cBhvr>
                                      <p:to>
                                        <p:strVal val="hidden"/>
                                      </p:to>
                                    </p:set>
                                  </p:childTnLst>
                                </p:cTn>
                              </p:par>
                              <p:par>
                                <p:cTn id="740" presetID="3" presetClass="exit" presetSubtype="5" fill="hold" grpId="3" nodeType="withEffect">
                                  <p:stCondLst>
                                    <p:cond delay="0"/>
                                  </p:stCondLst>
                                  <p:childTnLst>
                                    <p:animEffect transition="out" filter="blinds(vertical)">
                                      <p:cBhvr>
                                        <p:cTn id="741" dur="5500"/>
                                        <p:tgtEl>
                                          <p:spTgt spid="81"/>
                                        </p:tgtEl>
                                      </p:cBhvr>
                                    </p:animEffect>
                                    <p:set>
                                      <p:cBhvr>
                                        <p:cTn id="742" dur="1" fill="hold">
                                          <p:stCondLst>
                                            <p:cond delay="5499"/>
                                          </p:stCondLst>
                                        </p:cTn>
                                        <p:tgtEl>
                                          <p:spTgt spid="81"/>
                                        </p:tgtEl>
                                        <p:attrNameLst>
                                          <p:attrName>style.visibility</p:attrName>
                                        </p:attrNameLst>
                                      </p:cBhvr>
                                      <p:to>
                                        <p:strVal val="hidden"/>
                                      </p:to>
                                    </p:set>
                                  </p:childTnLst>
                                </p:cTn>
                              </p:par>
                              <p:par>
                                <p:cTn id="743" presetID="2" presetClass="entr" presetSubtype="8" fill="hold" grpId="0" nodeType="withEffect">
                                  <p:stCondLst>
                                    <p:cond delay="0"/>
                                  </p:stCondLst>
                                  <p:childTnLst>
                                    <p:set>
                                      <p:cBhvr>
                                        <p:cTn id="744" dur="1" fill="hold">
                                          <p:stCondLst>
                                            <p:cond delay="0"/>
                                          </p:stCondLst>
                                        </p:cTn>
                                        <p:tgtEl>
                                          <p:spTgt spid="80"/>
                                        </p:tgtEl>
                                        <p:attrNameLst>
                                          <p:attrName>style.visibility</p:attrName>
                                        </p:attrNameLst>
                                      </p:cBhvr>
                                      <p:to>
                                        <p:strVal val="visible"/>
                                      </p:to>
                                    </p:set>
                                    <p:anim calcmode="lin" valueType="num">
                                      <p:cBhvr additive="base">
                                        <p:cTn id="745" dur="4000" fill="hold"/>
                                        <p:tgtEl>
                                          <p:spTgt spid="80"/>
                                        </p:tgtEl>
                                        <p:attrNameLst>
                                          <p:attrName>ppt_x</p:attrName>
                                        </p:attrNameLst>
                                      </p:cBhvr>
                                      <p:tavLst>
                                        <p:tav tm="0">
                                          <p:val>
                                            <p:strVal val="0-#ppt_w/2"/>
                                          </p:val>
                                        </p:tav>
                                        <p:tav tm="100000">
                                          <p:val>
                                            <p:strVal val="#ppt_x"/>
                                          </p:val>
                                        </p:tav>
                                      </p:tavLst>
                                    </p:anim>
                                    <p:anim calcmode="lin" valueType="num">
                                      <p:cBhvr additive="base">
                                        <p:cTn id="746" dur="4000" fill="hold"/>
                                        <p:tgtEl>
                                          <p:spTgt spid="80"/>
                                        </p:tgtEl>
                                        <p:attrNameLst>
                                          <p:attrName>ppt_y</p:attrName>
                                        </p:attrNameLst>
                                      </p:cBhvr>
                                      <p:tavLst>
                                        <p:tav tm="0">
                                          <p:val>
                                            <p:strVal val="#ppt_y"/>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80"/>
                                        </p:tgtEl>
                                        <p:attrNameLst>
                                          <p:attrName>style.visibility</p:attrName>
                                        </p:attrNameLst>
                                      </p:cBhvr>
                                      <p:to>
                                        <p:strVal val="visible"/>
                                      </p:to>
                                    </p:set>
                                    <p:anim calcmode="lin" valueType="num">
                                      <p:cBhvr>
                                        <p:cTn id="749" dur="4000" fill="hold"/>
                                        <p:tgtEl>
                                          <p:spTgt spid="80"/>
                                        </p:tgtEl>
                                        <p:attrNameLst>
                                          <p:attrName>ppt_w</p:attrName>
                                        </p:attrNameLst>
                                      </p:cBhvr>
                                      <p:tavLst>
                                        <p:tav tm="0" fmla="#ppt_w*sin(2.5*pi*$)">
                                          <p:val>
                                            <p:fltVal val="0"/>
                                          </p:val>
                                        </p:tav>
                                        <p:tav tm="100000">
                                          <p:val>
                                            <p:fltVal val="1"/>
                                          </p:val>
                                        </p:tav>
                                      </p:tavLst>
                                    </p:anim>
                                    <p:anim calcmode="lin" valueType="num">
                                      <p:cBhvr>
                                        <p:cTn id="750" dur="4000" fill="hold"/>
                                        <p:tgtEl>
                                          <p:spTgt spid="80"/>
                                        </p:tgtEl>
                                        <p:attrNameLst>
                                          <p:attrName>ppt_h</p:attrName>
                                        </p:attrNameLst>
                                      </p:cBhvr>
                                      <p:tavLst>
                                        <p:tav tm="0">
                                          <p:val>
                                            <p:strVal val="#ppt_h"/>
                                          </p:val>
                                        </p:tav>
                                        <p:tav tm="100000">
                                          <p:val>
                                            <p:strVal val="#ppt_h"/>
                                          </p:val>
                                        </p:tav>
                                      </p:tavLst>
                                    </p:anim>
                                  </p:childTnLst>
                                </p:cTn>
                              </p:par>
                              <p:par>
                                <p:cTn id="751" presetID="2" presetClass="exit" presetSubtype="8" fill="hold" grpId="2" nodeType="withEffect">
                                  <p:stCondLst>
                                    <p:cond delay="0"/>
                                  </p:stCondLst>
                                  <p:childTnLst>
                                    <p:anim calcmode="lin" valueType="num">
                                      <p:cBhvr additive="base">
                                        <p:cTn id="752" dur="4500"/>
                                        <p:tgtEl>
                                          <p:spTgt spid="80"/>
                                        </p:tgtEl>
                                        <p:attrNameLst>
                                          <p:attrName>ppt_x</p:attrName>
                                        </p:attrNameLst>
                                      </p:cBhvr>
                                      <p:tavLst>
                                        <p:tav tm="0">
                                          <p:val>
                                            <p:strVal val="ppt_x"/>
                                          </p:val>
                                        </p:tav>
                                        <p:tav tm="100000">
                                          <p:val>
                                            <p:strVal val="0-ppt_w/2"/>
                                          </p:val>
                                        </p:tav>
                                      </p:tavLst>
                                    </p:anim>
                                    <p:anim calcmode="lin" valueType="num">
                                      <p:cBhvr additive="base">
                                        <p:cTn id="753" dur="4500"/>
                                        <p:tgtEl>
                                          <p:spTgt spid="80"/>
                                        </p:tgtEl>
                                        <p:attrNameLst>
                                          <p:attrName>ppt_y</p:attrName>
                                        </p:attrNameLst>
                                      </p:cBhvr>
                                      <p:tavLst>
                                        <p:tav tm="0">
                                          <p:val>
                                            <p:strVal val="ppt_y"/>
                                          </p:val>
                                        </p:tav>
                                        <p:tav tm="100000">
                                          <p:val>
                                            <p:strVal val="ppt_y"/>
                                          </p:val>
                                        </p:tav>
                                      </p:tavLst>
                                    </p:anim>
                                    <p:set>
                                      <p:cBhvr>
                                        <p:cTn id="754" dur="1" fill="hold">
                                          <p:stCondLst>
                                            <p:cond delay="4499"/>
                                          </p:stCondLst>
                                        </p:cTn>
                                        <p:tgtEl>
                                          <p:spTgt spid="80"/>
                                        </p:tgtEl>
                                        <p:attrNameLst>
                                          <p:attrName>style.visibility</p:attrName>
                                        </p:attrNameLst>
                                      </p:cBhvr>
                                      <p:to>
                                        <p:strVal val="hidden"/>
                                      </p:to>
                                    </p:set>
                                  </p:childTnLst>
                                </p:cTn>
                              </p:par>
                              <p:par>
                                <p:cTn id="755" presetID="3" presetClass="exit" presetSubtype="5" fill="hold" grpId="3" nodeType="withEffect">
                                  <p:stCondLst>
                                    <p:cond delay="0"/>
                                  </p:stCondLst>
                                  <p:childTnLst>
                                    <p:animEffect transition="out" filter="blinds(vertical)">
                                      <p:cBhvr>
                                        <p:cTn id="756" dur="5500"/>
                                        <p:tgtEl>
                                          <p:spTgt spid="80"/>
                                        </p:tgtEl>
                                      </p:cBhvr>
                                    </p:animEffect>
                                    <p:set>
                                      <p:cBhvr>
                                        <p:cTn id="757" dur="1" fill="hold">
                                          <p:stCondLst>
                                            <p:cond delay="5499"/>
                                          </p:stCondLst>
                                        </p:cTn>
                                        <p:tgtEl>
                                          <p:spTgt spid="80"/>
                                        </p:tgtEl>
                                        <p:attrNameLst>
                                          <p:attrName>style.visibility</p:attrName>
                                        </p:attrNameLst>
                                      </p:cBhvr>
                                      <p:to>
                                        <p:strVal val="hidden"/>
                                      </p:to>
                                    </p:set>
                                  </p:childTnLst>
                                </p:cTn>
                              </p:par>
                              <p:par>
                                <p:cTn id="758" presetID="2" presetClass="entr" presetSubtype="8" fill="hold" grpId="0" nodeType="withEffect">
                                  <p:stCondLst>
                                    <p:cond delay="0"/>
                                  </p:stCondLst>
                                  <p:childTnLst>
                                    <p:set>
                                      <p:cBhvr>
                                        <p:cTn id="759" dur="1" fill="hold">
                                          <p:stCondLst>
                                            <p:cond delay="0"/>
                                          </p:stCondLst>
                                        </p:cTn>
                                        <p:tgtEl>
                                          <p:spTgt spid="79"/>
                                        </p:tgtEl>
                                        <p:attrNameLst>
                                          <p:attrName>style.visibility</p:attrName>
                                        </p:attrNameLst>
                                      </p:cBhvr>
                                      <p:to>
                                        <p:strVal val="visible"/>
                                      </p:to>
                                    </p:set>
                                    <p:anim calcmode="lin" valueType="num">
                                      <p:cBhvr additive="base">
                                        <p:cTn id="760" dur="4000" fill="hold"/>
                                        <p:tgtEl>
                                          <p:spTgt spid="79"/>
                                        </p:tgtEl>
                                        <p:attrNameLst>
                                          <p:attrName>ppt_x</p:attrName>
                                        </p:attrNameLst>
                                      </p:cBhvr>
                                      <p:tavLst>
                                        <p:tav tm="0">
                                          <p:val>
                                            <p:strVal val="0-#ppt_w/2"/>
                                          </p:val>
                                        </p:tav>
                                        <p:tav tm="100000">
                                          <p:val>
                                            <p:strVal val="#ppt_x"/>
                                          </p:val>
                                        </p:tav>
                                      </p:tavLst>
                                    </p:anim>
                                    <p:anim calcmode="lin" valueType="num">
                                      <p:cBhvr additive="base">
                                        <p:cTn id="761" dur="4000" fill="hold"/>
                                        <p:tgtEl>
                                          <p:spTgt spid="79"/>
                                        </p:tgtEl>
                                        <p:attrNameLst>
                                          <p:attrName>ppt_y</p:attrName>
                                        </p:attrNameLst>
                                      </p:cBhvr>
                                      <p:tavLst>
                                        <p:tav tm="0">
                                          <p:val>
                                            <p:strVal val="#ppt_y"/>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79"/>
                                        </p:tgtEl>
                                        <p:attrNameLst>
                                          <p:attrName>style.visibility</p:attrName>
                                        </p:attrNameLst>
                                      </p:cBhvr>
                                      <p:to>
                                        <p:strVal val="visible"/>
                                      </p:to>
                                    </p:set>
                                    <p:anim calcmode="lin" valueType="num">
                                      <p:cBhvr>
                                        <p:cTn id="764" dur="4000" fill="hold"/>
                                        <p:tgtEl>
                                          <p:spTgt spid="79"/>
                                        </p:tgtEl>
                                        <p:attrNameLst>
                                          <p:attrName>ppt_w</p:attrName>
                                        </p:attrNameLst>
                                      </p:cBhvr>
                                      <p:tavLst>
                                        <p:tav tm="0" fmla="#ppt_w*sin(2.5*pi*$)">
                                          <p:val>
                                            <p:fltVal val="0"/>
                                          </p:val>
                                        </p:tav>
                                        <p:tav tm="100000">
                                          <p:val>
                                            <p:fltVal val="1"/>
                                          </p:val>
                                        </p:tav>
                                      </p:tavLst>
                                    </p:anim>
                                    <p:anim calcmode="lin" valueType="num">
                                      <p:cBhvr>
                                        <p:cTn id="765" dur="4000" fill="hold"/>
                                        <p:tgtEl>
                                          <p:spTgt spid="79"/>
                                        </p:tgtEl>
                                        <p:attrNameLst>
                                          <p:attrName>ppt_h</p:attrName>
                                        </p:attrNameLst>
                                      </p:cBhvr>
                                      <p:tavLst>
                                        <p:tav tm="0">
                                          <p:val>
                                            <p:strVal val="#ppt_h"/>
                                          </p:val>
                                        </p:tav>
                                        <p:tav tm="100000">
                                          <p:val>
                                            <p:strVal val="#ppt_h"/>
                                          </p:val>
                                        </p:tav>
                                      </p:tavLst>
                                    </p:anim>
                                  </p:childTnLst>
                                </p:cTn>
                              </p:par>
                              <p:par>
                                <p:cTn id="766" presetID="2" presetClass="exit" presetSubtype="8" fill="hold" grpId="2" nodeType="withEffect">
                                  <p:stCondLst>
                                    <p:cond delay="0"/>
                                  </p:stCondLst>
                                  <p:childTnLst>
                                    <p:anim calcmode="lin" valueType="num">
                                      <p:cBhvr additive="base">
                                        <p:cTn id="767" dur="4500"/>
                                        <p:tgtEl>
                                          <p:spTgt spid="79"/>
                                        </p:tgtEl>
                                        <p:attrNameLst>
                                          <p:attrName>ppt_x</p:attrName>
                                        </p:attrNameLst>
                                      </p:cBhvr>
                                      <p:tavLst>
                                        <p:tav tm="0">
                                          <p:val>
                                            <p:strVal val="ppt_x"/>
                                          </p:val>
                                        </p:tav>
                                        <p:tav tm="100000">
                                          <p:val>
                                            <p:strVal val="0-ppt_w/2"/>
                                          </p:val>
                                        </p:tav>
                                      </p:tavLst>
                                    </p:anim>
                                    <p:anim calcmode="lin" valueType="num">
                                      <p:cBhvr additive="base">
                                        <p:cTn id="768" dur="4500"/>
                                        <p:tgtEl>
                                          <p:spTgt spid="79"/>
                                        </p:tgtEl>
                                        <p:attrNameLst>
                                          <p:attrName>ppt_y</p:attrName>
                                        </p:attrNameLst>
                                      </p:cBhvr>
                                      <p:tavLst>
                                        <p:tav tm="0">
                                          <p:val>
                                            <p:strVal val="ppt_y"/>
                                          </p:val>
                                        </p:tav>
                                        <p:tav tm="100000">
                                          <p:val>
                                            <p:strVal val="ppt_y"/>
                                          </p:val>
                                        </p:tav>
                                      </p:tavLst>
                                    </p:anim>
                                    <p:set>
                                      <p:cBhvr>
                                        <p:cTn id="769" dur="1" fill="hold">
                                          <p:stCondLst>
                                            <p:cond delay="4499"/>
                                          </p:stCondLst>
                                        </p:cTn>
                                        <p:tgtEl>
                                          <p:spTgt spid="79"/>
                                        </p:tgtEl>
                                        <p:attrNameLst>
                                          <p:attrName>style.visibility</p:attrName>
                                        </p:attrNameLst>
                                      </p:cBhvr>
                                      <p:to>
                                        <p:strVal val="hidden"/>
                                      </p:to>
                                    </p:set>
                                  </p:childTnLst>
                                </p:cTn>
                              </p:par>
                              <p:par>
                                <p:cTn id="770" presetID="3" presetClass="exit" presetSubtype="5" fill="hold" grpId="3" nodeType="withEffect">
                                  <p:stCondLst>
                                    <p:cond delay="0"/>
                                  </p:stCondLst>
                                  <p:childTnLst>
                                    <p:animEffect transition="out" filter="blinds(vertical)">
                                      <p:cBhvr>
                                        <p:cTn id="771" dur="5500"/>
                                        <p:tgtEl>
                                          <p:spTgt spid="79"/>
                                        </p:tgtEl>
                                      </p:cBhvr>
                                    </p:animEffect>
                                    <p:set>
                                      <p:cBhvr>
                                        <p:cTn id="772" dur="1" fill="hold">
                                          <p:stCondLst>
                                            <p:cond delay="5499"/>
                                          </p:stCondLst>
                                        </p:cTn>
                                        <p:tgtEl>
                                          <p:spTgt spid="79"/>
                                        </p:tgtEl>
                                        <p:attrNameLst>
                                          <p:attrName>style.visibility</p:attrName>
                                        </p:attrNameLst>
                                      </p:cBhvr>
                                      <p:to>
                                        <p:strVal val="hidden"/>
                                      </p:to>
                                    </p:set>
                                  </p:childTnLst>
                                </p:cTn>
                              </p:par>
                              <p:par>
                                <p:cTn id="773" presetID="2" presetClass="entr" presetSubtype="8" fill="hold" grpId="0" nodeType="withEffect">
                                  <p:stCondLst>
                                    <p:cond delay="0"/>
                                  </p:stCondLst>
                                  <p:childTnLst>
                                    <p:set>
                                      <p:cBhvr>
                                        <p:cTn id="774" dur="1" fill="hold">
                                          <p:stCondLst>
                                            <p:cond delay="0"/>
                                          </p:stCondLst>
                                        </p:cTn>
                                        <p:tgtEl>
                                          <p:spTgt spid="78"/>
                                        </p:tgtEl>
                                        <p:attrNameLst>
                                          <p:attrName>style.visibility</p:attrName>
                                        </p:attrNameLst>
                                      </p:cBhvr>
                                      <p:to>
                                        <p:strVal val="visible"/>
                                      </p:to>
                                    </p:set>
                                    <p:anim calcmode="lin" valueType="num">
                                      <p:cBhvr additive="base">
                                        <p:cTn id="775" dur="4000" fill="hold"/>
                                        <p:tgtEl>
                                          <p:spTgt spid="78"/>
                                        </p:tgtEl>
                                        <p:attrNameLst>
                                          <p:attrName>ppt_x</p:attrName>
                                        </p:attrNameLst>
                                      </p:cBhvr>
                                      <p:tavLst>
                                        <p:tav tm="0">
                                          <p:val>
                                            <p:strVal val="0-#ppt_w/2"/>
                                          </p:val>
                                        </p:tav>
                                        <p:tav tm="100000">
                                          <p:val>
                                            <p:strVal val="#ppt_x"/>
                                          </p:val>
                                        </p:tav>
                                      </p:tavLst>
                                    </p:anim>
                                    <p:anim calcmode="lin" valueType="num">
                                      <p:cBhvr additive="base">
                                        <p:cTn id="776" dur="4000" fill="hold"/>
                                        <p:tgtEl>
                                          <p:spTgt spid="78"/>
                                        </p:tgtEl>
                                        <p:attrNameLst>
                                          <p:attrName>ppt_y</p:attrName>
                                        </p:attrNameLst>
                                      </p:cBhvr>
                                      <p:tavLst>
                                        <p:tav tm="0">
                                          <p:val>
                                            <p:strVal val="#ppt_y"/>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78"/>
                                        </p:tgtEl>
                                        <p:attrNameLst>
                                          <p:attrName>style.visibility</p:attrName>
                                        </p:attrNameLst>
                                      </p:cBhvr>
                                      <p:to>
                                        <p:strVal val="visible"/>
                                      </p:to>
                                    </p:set>
                                    <p:anim calcmode="lin" valueType="num">
                                      <p:cBhvr>
                                        <p:cTn id="779" dur="4000" fill="hold"/>
                                        <p:tgtEl>
                                          <p:spTgt spid="78"/>
                                        </p:tgtEl>
                                        <p:attrNameLst>
                                          <p:attrName>ppt_w</p:attrName>
                                        </p:attrNameLst>
                                      </p:cBhvr>
                                      <p:tavLst>
                                        <p:tav tm="0" fmla="#ppt_w*sin(2.5*pi*$)">
                                          <p:val>
                                            <p:fltVal val="0"/>
                                          </p:val>
                                        </p:tav>
                                        <p:tav tm="100000">
                                          <p:val>
                                            <p:fltVal val="1"/>
                                          </p:val>
                                        </p:tav>
                                      </p:tavLst>
                                    </p:anim>
                                    <p:anim calcmode="lin" valueType="num">
                                      <p:cBhvr>
                                        <p:cTn id="780" dur="4000" fill="hold"/>
                                        <p:tgtEl>
                                          <p:spTgt spid="78"/>
                                        </p:tgtEl>
                                        <p:attrNameLst>
                                          <p:attrName>ppt_h</p:attrName>
                                        </p:attrNameLst>
                                      </p:cBhvr>
                                      <p:tavLst>
                                        <p:tav tm="0">
                                          <p:val>
                                            <p:strVal val="#ppt_h"/>
                                          </p:val>
                                        </p:tav>
                                        <p:tav tm="100000">
                                          <p:val>
                                            <p:strVal val="#ppt_h"/>
                                          </p:val>
                                        </p:tav>
                                      </p:tavLst>
                                    </p:anim>
                                  </p:childTnLst>
                                </p:cTn>
                              </p:par>
                              <p:par>
                                <p:cTn id="781" presetID="2" presetClass="exit" presetSubtype="8" fill="hold" grpId="2" nodeType="withEffect">
                                  <p:stCondLst>
                                    <p:cond delay="0"/>
                                  </p:stCondLst>
                                  <p:childTnLst>
                                    <p:anim calcmode="lin" valueType="num">
                                      <p:cBhvr additive="base">
                                        <p:cTn id="782" dur="4500"/>
                                        <p:tgtEl>
                                          <p:spTgt spid="78"/>
                                        </p:tgtEl>
                                        <p:attrNameLst>
                                          <p:attrName>ppt_x</p:attrName>
                                        </p:attrNameLst>
                                      </p:cBhvr>
                                      <p:tavLst>
                                        <p:tav tm="0">
                                          <p:val>
                                            <p:strVal val="ppt_x"/>
                                          </p:val>
                                        </p:tav>
                                        <p:tav tm="100000">
                                          <p:val>
                                            <p:strVal val="0-ppt_w/2"/>
                                          </p:val>
                                        </p:tav>
                                      </p:tavLst>
                                    </p:anim>
                                    <p:anim calcmode="lin" valueType="num">
                                      <p:cBhvr additive="base">
                                        <p:cTn id="783" dur="4500"/>
                                        <p:tgtEl>
                                          <p:spTgt spid="78"/>
                                        </p:tgtEl>
                                        <p:attrNameLst>
                                          <p:attrName>ppt_y</p:attrName>
                                        </p:attrNameLst>
                                      </p:cBhvr>
                                      <p:tavLst>
                                        <p:tav tm="0">
                                          <p:val>
                                            <p:strVal val="ppt_y"/>
                                          </p:val>
                                        </p:tav>
                                        <p:tav tm="100000">
                                          <p:val>
                                            <p:strVal val="ppt_y"/>
                                          </p:val>
                                        </p:tav>
                                      </p:tavLst>
                                    </p:anim>
                                    <p:set>
                                      <p:cBhvr>
                                        <p:cTn id="784" dur="1" fill="hold">
                                          <p:stCondLst>
                                            <p:cond delay="4499"/>
                                          </p:stCondLst>
                                        </p:cTn>
                                        <p:tgtEl>
                                          <p:spTgt spid="78"/>
                                        </p:tgtEl>
                                        <p:attrNameLst>
                                          <p:attrName>style.visibility</p:attrName>
                                        </p:attrNameLst>
                                      </p:cBhvr>
                                      <p:to>
                                        <p:strVal val="hidden"/>
                                      </p:to>
                                    </p:set>
                                  </p:childTnLst>
                                </p:cTn>
                              </p:par>
                              <p:par>
                                <p:cTn id="785" presetID="3" presetClass="exit" presetSubtype="5" fill="hold" grpId="3" nodeType="withEffect">
                                  <p:stCondLst>
                                    <p:cond delay="0"/>
                                  </p:stCondLst>
                                  <p:childTnLst>
                                    <p:animEffect transition="out" filter="blinds(vertical)">
                                      <p:cBhvr>
                                        <p:cTn id="786" dur="5500"/>
                                        <p:tgtEl>
                                          <p:spTgt spid="78"/>
                                        </p:tgtEl>
                                      </p:cBhvr>
                                    </p:animEffect>
                                    <p:set>
                                      <p:cBhvr>
                                        <p:cTn id="787" dur="1" fill="hold">
                                          <p:stCondLst>
                                            <p:cond delay="5499"/>
                                          </p:stCondLst>
                                        </p:cTn>
                                        <p:tgtEl>
                                          <p:spTgt spid="78"/>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 calcmode="lin" valueType="num">
                                      <p:cBhvr additive="base">
                                        <p:cTn id="790" dur="4000" fill="hold"/>
                                        <p:tgtEl>
                                          <p:spTgt spid="77"/>
                                        </p:tgtEl>
                                        <p:attrNameLst>
                                          <p:attrName>ppt_x</p:attrName>
                                        </p:attrNameLst>
                                      </p:cBhvr>
                                      <p:tavLst>
                                        <p:tav tm="0">
                                          <p:val>
                                            <p:strVal val="0-#ppt_w/2"/>
                                          </p:val>
                                        </p:tav>
                                        <p:tav tm="100000">
                                          <p:val>
                                            <p:strVal val="#ppt_x"/>
                                          </p:val>
                                        </p:tav>
                                      </p:tavLst>
                                    </p:anim>
                                    <p:anim calcmode="lin" valueType="num">
                                      <p:cBhvr additive="base">
                                        <p:cTn id="791" dur="4000" fill="hold"/>
                                        <p:tgtEl>
                                          <p:spTgt spid="77"/>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77"/>
                                        </p:tgtEl>
                                        <p:attrNameLst>
                                          <p:attrName>style.visibility</p:attrName>
                                        </p:attrNameLst>
                                      </p:cBhvr>
                                      <p:to>
                                        <p:strVal val="visible"/>
                                      </p:to>
                                    </p:set>
                                    <p:anim calcmode="lin" valueType="num">
                                      <p:cBhvr>
                                        <p:cTn id="794" dur="4000" fill="hold"/>
                                        <p:tgtEl>
                                          <p:spTgt spid="77"/>
                                        </p:tgtEl>
                                        <p:attrNameLst>
                                          <p:attrName>ppt_w</p:attrName>
                                        </p:attrNameLst>
                                      </p:cBhvr>
                                      <p:tavLst>
                                        <p:tav tm="0" fmla="#ppt_w*sin(2.5*pi*$)">
                                          <p:val>
                                            <p:fltVal val="0"/>
                                          </p:val>
                                        </p:tav>
                                        <p:tav tm="100000">
                                          <p:val>
                                            <p:fltVal val="1"/>
                                          </p:val>
                                        </p:tav>
                                      </p:tavLst>
                                    </p:anim>
                                    <p:anim calcmode="lin" valueType="num">
                                      <p:cBhvr>
                                        <p:cTn id="795" dur="4000" fill="hold"/>
                                        <p:tgtEl>
                                          <p:spTgt spid="77"/>
                                        </p:tgtEl>
                                        <p:attrNameLst>
                                          <p:attrName>ppt_h</p:attrName>
                                        </p:attrNameLst>
                                      </p:cBhvr>
                                      <p:tavLst>
                                        <p:tav tm="0">
                                          <p:val>
                                            <p:strVal val="#ppt_h"/>
                                          </p:val>
                                        </p:tav>
                                        <p:tav tm="100000">
                                          <p:val>
                                            <p:strVal val="#ppt_h"/>
                                          </p:val>
                                        </p:tav>
                                      </p:tavLst>
                                    </p:anim>
                                  </p:childTnLst>
                                </p:cTn>
                              </p:par>
                              <p:par>
                                <p:cTn id="796" presetID="2" presetClass="exit" presetSubtype="8" fill="hold" grpId="2" nodeType="withEffect">
                                  <p:stCondLst>
                                    <p:cond delay="0"/>
                                  </p:stCondLst>
                                  <p:childTnLst>
                                    <p:anim calcmode="lin" valueType="num">
                                      <p:cBhvr additive="base">
                                        <p:cTn id="797" dur="4500"/>
                                        <p:tgtEl>
                                          <p:spTgt spid="77"/>
                                        </p:tgtEl>
                                        <p:attrNameLst>
                                          <p:attrName>ppt_x</p:attrName>
                                        </p:attrNameLst>
                                      </p:cBhvr>
                                      <p:tavLst>
                                        <p:tav tm="0">
                                          <p:val>
                                            <p:strVal val="ppt_x"/>
                                          </p:val>
                                        </p:tav>
                                        <p:tav tm="100000">
                                          <p:val>
                                            <p:strVal val="0-ppt_w/2"/>
                                          </p:val>
                                        </p:tav>
                                      </p:tavLst>
                                    </p:anim>
                                    <p:anim calcmode="lin" valueType="num">
                                      <p:cBhvr additive="base">
                                        <p:cTn id="798" dur="4500"/>
                                        <p:tgtEl>
                                          <p:spTgt spid="77"/>
                                        </p:tgtEl>
                                        <p:attrNameLst>
                                          <p:attrName>ppt_y</p:attrName>
                                        </p:attrNameLst>
                                      </p:cBhvr>
                                      <p:tavLst>
                                        <p:tav tm="0">
                                          <p:val>
                                            <p:strVal val="ppt_y"/>
                                          </p:val>
                                        </p:tav>
                                        <p:tav tm="100000">
                                          <p:val>
                                            <p:strVal val="ppt_y"/>
                                          </p:val>
                                        </p:tav>
                                      </p:tavLst>
                                    </p:anim>
                                    <p:set>
                                      <p:cBhvr>
                                        <p:cTn id="799" dur="1" fill="hold">
                                          <p:stCondLst>
                                            <p:cond delay="4499"/>
                                          </p:stCondLst>
                                        </p:cTn>
                                        <p:tgtEl>
                                          <p:spTgt spid="77"/>
                                        </p:tgtEl>
                                        <p:attrNameLst>
                                          <p:attrName>style.visibility</p:attrName>
                                        </p:attrNameLst>
                                      </p:cBhvr>
                                      <p:to>
                                        <p:strVal val="hidden"/>
                                      </p:to>
                                    </p:set>
                                  </p:childTnLst>
                                </p:cTn>
                              </p:par>
                              <p:par>
                                <p:cTn id="800" presetID="3" presetClass="exit" presetSubtype="5" fill="hold" grpId="3" nodeType="withEffect">
                                  <p:stCondLst>
                                    <p:cond delay="0"/>
                                  </p:stCondLst>
                                  <p:childTnLst>
                                    <p:animEffect transition="out" filter="blinds(vertical)">
                                      <p:cBhvr>
                                        <p:cTn id="801" dur="5500"/>
                                        <p:tgtEl>
                                          <p:spTgt spid="77"/>
                                        </p:tgtEl>
                                      </p:cBhvr>
                                    </p:animEffect>
                                    <p:set>
                                      <p:cBhvr>
                                        <p:cTn id="802" dur="1" fill="hold">
                                          <p:stCondLst>
                                            <p:cond delay="5499"/>
                                          </p:stCondLst>
                                        </p:cTn>
                                        <p:tgtEl>
                                          <p:spTgt spid="77"/>
                                        </p:tgtEl>
                                        <p:attrNameLst>
                                          <p:attrName>style.visibility</p:attrName>
                                        </p:attrNameLst>
                                      </p:cBhvr>
                                      <p:to>
                                        <p:strVal val="hidden"/>
                                      </p:to>
                                    </p:set>
                                  </p:childTnLst>
                                </p:cTn>
                              </p:par>
                              <p:par>
                                <p:cTn id="803" presetID="2" presetClass="entr" presetSubtype="8" fill="hold" grpId="0" nodeType="withEffect">
                                  <p:stCondLst>
                                    <p:cond delay="0"/>
                                  </p:stCondLst>
                                  <p:childTnLst>
                                    <p:set>
                                      <p:cBhvr>
                                        <p:cTn id="804" dur="1" fill="hold">
                                          <p:stCondLst>
                                            <p:cond delay="0"/>
                                          </p:stCondLst>
                                        </p:cTn>
                                        <p:tgtEl>
                                          <p:spTgt spid="76"/>
                                        </p:tgtEl>
                                        <p:attrNameLst>
                                          <p:attrName>style.visibility</p:attrName>
                                        </p:attrNameLst>
                                      </p:cBhvr>
                                      <p:to>
                                        <p:strVal val="visible"/>
                                      </p:to>
                                    </p:set>
                                    <p:anim calcmode="lin" valueType="num">
                                      <p:cBhvr additive="base">
                                        <p:cTn id="805" dur="4000" fill="hold"/>
                                        <p:tgtEl>
                                          <p:spTgt spid="76"/>
                                        </p:tgtEl>
                                        <p:attrNameLst>
                                          <p:attrName>ppt_x</p:attrName>
                                        </p:attrNameLst>
                                      </p:cBhvr>
                                      <p:tavLst>
                                        <p:tav tm="0">
                                          <p:val>
                                            <p:strVal val="0-#ppt_w/2"/>
                                          </p:val>
                                        </p:tav>
                                        <p:tav tm="100000">
                                          <p:val>
                                            <p:strVal val="#ppt_x"/>
                                          </p:val>
                                        </p:tav>
                                      </p:tavLst>
                                    </p:anim>
                                    <p:anim calcmode="lin" valueType="num">
                                      <p:cBhvr additive="base">
                                        <p:cTn id="806" dur="4000" fill="hold"/>
                                        <p:tgtEl>
                                          <p:spTgt spid="76"/>
                                        </p:tgtEl>
                                        <p:attrNameLst>
                                          <p:attrName>ppt_y</p:attrName>
                                        </p:attrNameLst>
                                      </p:cBhvr>
                                      <p:tavLst>
                                        <p:tav tm="0">
                                          <p:val>
                                            <p:strVal val="#ppt_y"/>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76"/>
                                        </p:tgtEl>
                                        <p:attrNameLst>
                                          <p:attrName>style.visibility</p:attrName>
                                        </p:attrNameLst>
                                      </p:cBhvr>
                                      <p:to>
                                        <p:strVal val="visible"/>
                                      </p:to>
                                    </p:set>
                                    <p:anim calcmode="lin" valueType="num">
                                      <p:cBhvr>
                                        <p:cTn id="809" dur="4000" fill="hold"/>
                                        <p:tgtEl>
                                          <p:spTgt spid="76"/>
                                        </p:tgtEl>
                                        <p:attrNameLst>
                                          <p:attrName>ppt_w</p:attrName>
                                        </p:attrNameLst>
                                      </p:cBhvr>
                                      <p:tavLst>
                                        <p:tav tm="0" fmla="#ppt_w*sin(2.5*pi*$)">
                                          <p:val>
                                            <p:fltVal val="0"/>
                                          </p:val>
                                        </p:tav>
                                        <p:tav tm="100000">
                                          <p:val>
                                            <p:fltVal val="1"/>
                                          </p:val>
                                        </p:tav>
                                      </p:tavLst>
                                    </p:anim>
                                    <p:anim calcmode="lin" valueType="num">
                                      <p:cBhvr>
                                        <p:cTn id="810" dur="4000" fill="hold"/>
                                        <p:tgtEl>
                                          <p:spTgt spid="76"/>
                                        </p:tgtEl>
                                        <p:attrNameLst>
                                          <p:attrName>ppt_h</p:attrName>
                                        </p:attrNameLst>
                                      </p:cBhvr>
                                      <p:tavLst>
                                        <p:tav tm="0">
                                          <p:val>
                                            <p:strVal val="#ppt_h"/>
                                          </p:val>
                                        </p:tav>
                                        <p:tav tm="100000">
                                          <p:val>
                                            <p:strVal val="#ppt_h"/>
                                          </p:val>
                                        </p:tav>
                                      </p:tavLst>
                                    </p:anim>
                                  </p:childTnLst>
                                </p:cTn>
                              </p:par>
                              <p:par>
                                <p:cTn id="811" presetID="2" presetClass="exit" presetSubtype="8" fill="hold" grpId="2" nodeType="withEffect">
                                  <p:stCondLst>
                                    <p:cond delay="0"/>
                                  </p:stCondLst>
                                  <p:childTnLst>
                                    <p:anim calcmode="lin" valueType="num">
                                      <p:cBhvr additive="base">
                                        <p:cTn id="812" dur="4500"/>
                                        <p:tgtEl>
                                          <p:spTgt spid="76"/>
                                        </p:tgtEl>
                                        <p:attrNameLst>
                                          <p:attrName>ppt_x</p:attrName>
                                        </p:attrNameLst>
                                      </p:cBhvr>
                                      <p:tavLst>
                                        <p:tav tm="0">
                                          <p:val>
                                            <p:strVal val="ppt_x"/>
                                          </p:val>
                                        </p:tav>
                                        <p:tav tm="100000">
                                          <p:val>
                                            <p:strVal val="0-ppt_w/2"/>
                                          </p:val>
                                        </p:tav>
                                      </p:tavLst>
                                    </p:anim>
                                    <p:anim calcmode="lin" valueType="num">
                                      <p:cBhvr additive="base">
                                        <p:cTn id="813" dur="4500"/>
                                        <p:tgtEl>
                                          <p:spTgt spid="76"/>
                                        </p:tgtEl>
                                        <p:attrNameLst>
                                          <p:attrName>ppt_y</p:attrName>
                                        </p:attrNameLst>
                                      </p:cBhvr>
                                      <p:tavLst>
                                        <p:tav tm="0">
                                          <p:val>
                                            <p:strVal val="ppt_y"/>
                                          </p:val>
                                        </p:tav>
                                        <p:tav tm="100000">
                                          <p:val>
                                            <p:strVal val="ppt_y"/>
                                          </p:val>
                                        </p:tav>
                                      </p:tavLst>
                                    </p:anim>
                                    <p:set>
                                      <p:cBhvr>
                                        <p:cTn id="814" dur="1" fill="hold">
                                          <p:stCondLst>
                                            <p:cond delay="4499"/>
                                          </p:stCondLst>
                                        </p:cTn>
                                        <p:tgtEl>
                                          <p:spTgt spid="76"/>
                                        </p:tgtEl>
                                        <p:attrNameLst>
                                          <p:attrName>style.visibility</p:attrName>
                                        </p:attrNameLst>
                                      </p:cBhvr>
                                      <p:to>
                                        <p:strVal val="hidden"/>
                                      </p:to>
                                    </p:set>
                                  </p:childTnLst>
                                </p:cTn>
                              </p:par>
                              <p:par>
                                <p:cTn id="815" presetID="3" presetClass="exit" presetSubtype="5" fill="hold" grpId="3" nodeType="withEffect">
                                  <p:stCondLst>
                                    <p:cond delay="0"/>
                                  </p:stCondLst>
                                  <p:childTnLst>
                                    <p:animEffect transition="out" filter="blinds(vertical)">
                                      <p:cBhvr>
                                        <p:cTn id="816" dur="5500"/>
                                        <p:tgtEl>
                                          <p:spTgt spid="76"/>
                                        </p:tgtEl>
                                      </p:cBhvr>
                                    </p:animEffect>
                                    <p:set>
                                      <p:cBhvr>
                                        <p:cTn id="817" dur="1" fill="hold">
                                          <p:stCondLst>
                                            <p:cond delay="5499"/>
                                          </p:stCondLst>
                                        </p:cTn>
                                        <p:tgtEl>
                                          <p:spTgt spid="76"/>
                                        </p:tgtEl>
                                        <p:attrNameLst>
                                          <p:attrName>style.visibility</p:attrName>
                                        </p:attrNameLst>
                                      </p:cBhvr>
                                      <p:to>
                                        <p:strVal val="hidden"/>
                                      </p:to>
                                    </p:set>
                                  </p:childTnLst>
                                </p:cTn>
                              </p:par>
                              <p:par>
                                <p:cTn id="818" presetID="2" presetClass="entr" presetSubtype="8" fill="hold" grpId="0" nodeType="withEffect">
                                  <p:stCondLst>
                                    <p:cond delay="0"/>
                                  </p:stCondLst>
                                  <p:childTnLst>
                                    <p:set>
                                      <p:cBhvr>
                                        <p:cTn id="819" dur="1" fill="hold">
                                          <p:stCondLst>
                                            <p:cond delay="0"/>
                                          </p:stCondLst>
                                        </p:cTn>
                                        <p:tgtEl>
                                          <p:spTgt spid="75"/>
                                        </p:tgtEl>
                                        <p:attrNameLst>
                                          <p:attrName>style.visibility</p:attrName>
                                        </p:attrNameLst>
                                      </p:cBhvr>
                                      <p:to>
                                        <p:strVal val="visible"/>
                                      </p:to>
                                    </p:set>
                                    <p:anim calcmode="lin" valueType="num">
                                      <p:cBhvr additive="base">
                                        <p:cTn id="820" dur="4000" fill="hold"/>
                                        <p:tgtEl>
                                          <p:spTgt spid="75"/>
                                        </p:tgtEl>
                                        <p:attrNameLst>
                                          <p:attrName>ppt_x</p:attrName>
                                        </p:attrNameLst>
                                      </p:cBhvr>
                                      <p:tavLst>
                                        <p:tav tm="0">
                                          <p:val>
                                            <p:strVal val="0-#ppt_w/2"/>
                                          </p:val>
                                        </p:tav>
                                        <p:tav tm="100000">
                                          <p:val>
                                            <p:strVal val="#ppt_x"/>
                                          </p:val>
                                        </p:tav>
                                      </p:tavLst>
                                    </p:anim>
                                    <p:anim calcmode="lin" valueType="num">
                                      <p:cBhvr additive="base">
                                        <p:cTn id="821" dur="4000" fill="hold"/>
                                        <p:tgtEl>
                                          <p:spTgt spid="75"/>
                                        </p:tgtEl>
                                        <p:attrNameLst>
                                          <p:attrName>ppt_y</p:attrName>
                                        </p:attrNameLst>
                                      </p:cBhvr>
                                      <p:tavLst>
                                        <p:tav tm="0">
                                          <p:val>
                                            <p:strVal val="#ppt_y"/>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75"/>
                                        </p:tgtEl>
                                        <p:attrNameLst>
                                          <p:attrName>style.visibility</p:attrName>
                                        </p:attrNameLst>
                                      </p:cBhvr>
                                      <p:to>
                                        <p:strVal val="visible"/>
                                      </p:to>
                                    </p:set>
                                    <p:anim calcmode="lin" valueType="num">
                                      <p:cBhvr>
                                        <p:cTn id="824" dur="4000" fill="hold"/>
                                        <p:tgtEl>
                                          <p:spTgt spid="75"/>
                                        </p:tgtEl>
                                        <p:attrNameLst>
                                          <p:attrName>ppt_w</p:attrName>
                                        </p:attrNameLst>
                                      </p:cBhvr>
                                      <p:tavLst>
                                        <p:tav tm="0" fmla="#ppt_w*sin(2.5*pi*$)">
                                          <p:val>
                                            <p:fltVal val="0"/>
                                          </p:val>
                                        </p:tav>
                                        <p:tav tm="100000">
                                          <p:val>
                                            <p:fltVal val="1"/>
                                          </p:val>
                                        </p:tav>
                                      </p:tavLst>
                                    </p:anim>
                                    <p:anim calcmode="lin" valueType="num">
                                      <p:cBhvr>
                                        <p:cTn id="825" dur="4000" fill="hold"/>
                                        <p:tgtEl>
                                          <p:spTgt spid="75"/>
                                        </p:tgtEl>
                                        <p:attrNameLst>
                                          <p:attrName>ppt_h</p:attrName>
                                        </p:attrNameLst>
                                      </p:cBhvr>
                                      <p:tavLst>
                                        <p:tav tm="0">
                                          <p:val>
                                            <p:strVal val="#ppt_h"/>
                                          </p:val>
                                        </p:tav>
                                        <p:tav tm="100000">
                                          <p:val>
                                            <p:strVal val="#ppt_h"/>
                                          </p:val>
                                        </p:tav>
                                      </p:tavLst>
                                    </p:anim>
                                  </p:childTnLst>
                                </p:cTn>
                              </p:par>
                              <p:par>
                                <p:cTn id="826" presetID="2" presetClass="exit" presetSubtype="8" fill="hold" grpId="2" nodeType="withEffect">
                                  <p:stCondLst>
                                    <p:cond delay="0"/>
                                  </p:stCondLst>
                                  <p:childTnLst>
                                    <p:anim calcmode="lin" valueType="num">
                                      <p:cBhvr additive="base">
                                        <p:cTn id="827" dur="4500"/>
                                        <p:tgtEl>
                                          <p:spTgt spid="75"/>
                                        </p:tgtEl>
                                        <p:attrNameLst>
                                          <p:attrName>ppt_x</p:attrName>
                                        </p:attrNameLst>
                                      </p:cBhvr>
                                      <p:tavLst>
                                        <p:tav tm="0">
                                          <p:val>
                                            <p:strVal val="ppt_x"/>
                                          </p:val>
                                        </p:tav>
                                        <p:tav tm="100000">
                                          <p:val>
                                            <p:strVal val="0-ppt_w/2"/>
                                          </p:val>
                                        </p:tav>
                                      </p:tavLst>
                                    </p:anim>
                                    <p:anim calcmode="lin" valueType="num">
                                      <p:cBhvr additive="base">
                                        <p:cTn id="828" dur="4500"/>
                                        <p:tgtEl>
                                          <p:spTgt spid="75"/>
                                        </p:tgtEl>
                                        <p:attrNameLst>
                                          <p:attrName>ppt_y</p:attrName>
                                        </p:attrNameLst>
                                      </p:cBhvr>
                                      <p:tavLst>
                                        <p:tav tm="0">
                                          <p:val>
                                            <p:strVal val="ppt_y"/>
                                          </p:val>
                                        </p:tav>
                                        <p:tav tm="100000">
                                          <p:val>
                                            <p:strVal val="ppt_y"/>
                                          </p:val>
                                        </p:tav>
                                      </p:tavLst>
                                    </p:anim>
                                    <p:set>
                                      <p:cBhvr>
                                        <p:cTn id="829" dur="1" fill="hold">
                                          <p:stCondLst>
                                            <p:cond delay="4499"/>
                                          </p:stCondLst>
                                        </p:cTn>
                                        <p:tgtEl>
                                          <p:spTgt spid="75"/>
                                        </p:tgtEl>
                                        <p:attrNameLst>
                                          <p:attrName>style.visibility</p:attrName>
                                        </p:attrNameLst>
                                      </p:cBhvr>
                                      <p:to>
                                        <p:strVal val="hidden"/>
                                      </p:to>
                                    </p:set>
                                  </p:childTnLst>
                                </p:cTn>
                              </p:par>
                              <p:par>
                                <p:cTn id="830" presetID="3" presetClass="exit" presetSubtype="5" fill="hold" grpId="3" nodeType="withEffect">
                                  <p:stCondLst>
                                    <p:cond delay="0"/>
                                  </p:stCondLst>
                                  <p:childTnLst>
                                    <p:animEffect transition="out" filter="blinds(vertical)">
                                      <p:cBhvr>
                                        <p:cTn id="831" dur="5500"/>
                                        <p:tgtEl>
                                          <p:spTgt spid="75"/>
                                        </p:tgtEl>
                                      </p:cBhvr>
                                    </p:animEffect>
                                    <p:set>
                                      <p:cBhvr>
                                        <p:cTn id="832" dur="1" fill="hold">
                                          <p:stCondLst>
                                            <p:cond delay="5499"/>
                                          </p:stCondLst>
                                        </p:cTn>
                                        <p:tgtEl>
                                          <p:spTgt spid="75"/>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74"/>
                                        </p:tgtEl>
                                        <p:attrNameLst>
                                          <p:attrName>style.visibility</p:attrName>
                                        </p:attrNameLst>
                                      </p:cBhvr>
                                      <p:to>
                                        <p:strVal val="visible"/>
                                      </p:to>
                                    </p:set>
                                    <p:anim calcmode="lin" valueType="num">
                                      <p:cBhvr additive="base">
                                        <p:cTn id="835" dur="4000" fill="hold"/>
                                        <p:tgtEl>
                                          <p:spTgt spid="74"/>
                                        </p:tgtEl>
                                        <p:attrNameLst>
                                          <p:attrName>ppt_x</p:attrName>
                                        </p:attrNameLst>
                                      </p:cBhvr>
                                      <p:tavLst>
                                        <p:tav tm="0">
                                          <p:val>
                                            <p:strVal val="0-#ppt_w/2"/>
                                          </p:val>
                                        </p:tav>
                                        <p:tav tm="100000">
                                          <p:val>
                                            <p:strVal val="#ppt_x"/>
                                          </p:val>
                                        </p:tav>
                                      </p:tavLst>
                                    </p:anim>
                                    <p:anim calcmode="lin" valueType="num">
                                      <p:cBhvr additive="base">
                                        <p:cTn id="836" dur="4000" fill="hold"/>
                                        <p:tgtEl>
                                          <p:spTgt spid="74"/>
                                        </p:tgtEl>
                                        <p:attrNameLst>
                                          <p:attrName>ppt_y</p:attrName>
                                        </p:attrNameLst>
                                      </p:cBhvr>
                                      <p:tavLst>
                                        <p:tav tm="0">
                                          <p:val>
                                            <p:strVal val="#ppt_y"/>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74"/>
                                        </p:tgtEl>
                                        <p:attrNameLst>
                                          <p:attrName>style.visibility</p:attrName>
                                        </p:attrNameLst>
                                      </p:cBhvr>
                                      <p:to>
                                        <p:strVal val="visible"/>
                                      </p:to>
                                    </p:set>
                                    <p:anim calcmode="lin" valueType="num">
                                      <p:cBhvr>
                                        <p:cTn id="839" dur="4000" fill="hold"/>
                                        <p:tgtEl>
                                          <p:spTgt spid="74"/>
                                        </p:tgtEl>
                                        <p:attrNameLst>
                                          <p:attrName>ppt_w</p:attrName>
                                        </p:attrNameLst>
                                      </p:cBhvr>
                                      <p:tavLst>
                                        <p:tav tm="0" fmla="#ppt_w*sin(2.5*pi*$)">
                                          <p:val>
                                            <p:fltVal val="0"/>
                                          </p:val>
                                        </p:tav>
                                        <p:tav tm="100000">
                                          <p:val>
                                            <p:fltVal val="1"/>
                                          </p:val>
                                        </p:tav>
                                      </p:tavLst>
                                    </p:anim>
                                    <p:anim calcmode="lin" valueType="num">
                                      <p:cBhvr>
                                        <p:cTn id="840" dur="4000" fill="hold"/>
                                        <p:tgtEl>
                                          <p:spTgt spid="74"/>
                                        </p:tgtEl>
                                        <p:attrNameLst>
                                          <p:attrName>ppt_h</p:attrName>
                                        </p:attrNameLst>
                                      </p:cBhvr>
                                      <p:tavLst>
                                        <p:tav tm="0">
                                          <p:val>
                                            <p:strVal val="#ppt_h"/>
                                          </p:val>
                                        </p:tav>
                                        <p:tav tm="100000">
                                          <p:val>
                                            <p:strVal val="#ppt_h"/>
                                          </p:val>
                                        </p:tav>
                                      </p:tavLst>
                                    </p:anim>
                                  </p:childTnLst>
                                </p:cTn>
                              </p:par>
                              <p:par>
                                <p:cTn id="841" presetID="2" presetClass="exit" presetSubtype="8" fill="hold" grpId="2" nodeType="withEffect">
                                  <p:stCondLst>
                                    <p:cond delay="0"/>
                                  </p:stCondLst>
                                  <p:childTnLst>
                                    <p:anim calcmode="lin" valueType="num">
                                      <p:cBhvr additive="base">
                                        <p:cTn id="842" dur="4500"/>
                                        <p:tgtEl>
                                          <p:spTgt spid="74"/>
                                        </p:tgtEl>
                                        <p:attrNameLst>
                                          <p:attrName>ppt_x</p:attrName>
                                        </p:attrNameLst>
                                      </p:cBhvr>
                                      <p:tavLst>
                                        <p:tav tm="0">
                                          <p:val>
                                            <p:strVal val="ppt_x"/>
                                          </p:val>
                                        </p:tav>
                                        <p:tav tm="100000">
                                          <p:val>
                                            <p:strVal val="0-ppt_w/2"/>
                                          </p:val>
                                        </p:tav>
                                      </p:tavLst>
                                    </p:anim>
                                    <p:anim calcmode="lin" valueType="num">
                                      <p:cBhvr additive="base">
                                        <p:cTn id="843" dur="4500"/>
                                        <p:tgtEl>
                                          <p:spTgt spid="74"/>
                                        </p:tgtEl>
                                        <p:attrNameLst>
                                          <p:attrName>ppt_y</p:attrName>
                                        </p:attrNameLst>
                                      </p:cBhvr>
                                      <p:tavLst>
                                        <p:tav tm="0">
                                          <p:val>
                                            <p:strVal val="ppt_y"/>
                                          </p:val>
                                        </p:tav>
                                        <p:tav tm="100000">
                                          <p:val>
                                            <p:strVal val="ppt_y"/>
                                          </p:val>
                                        </p:tav>
                                      </p:tavLst>
                                    </p:anim>
                                    <p:set>
                                      <p:cBhvr>
                                        <p:cTn id="844" dur="1" fill="hold">
                                          <p:stCondLst>
                                            <p:cond delay="4499"/>
                                          </p:stCondLst>
                                        </p:cTn>
                                        <p:tgtEl>
                                          <p:spTgt spid="74"/>
                                        </p:tgtEl>
                                        <p:attrNameLst>
                                          <p:attrName>style.visibility</p:attrName>
                                        </p:attrNameLst>
                                      </p:cBhvr>
                                      <p:to>
                                        <p:strVal val="hidden"/>
                                      </p:to>
                                    </p:set>
                                  </p:childTnLst>
                                </p:cTn>
                              </p:par>
                              <p:par>
                                <p:cTn id="845" presetID="3" presetClass="exit" presetSubtype="5" fill="hold" grpId="3" nodeType="withEffect">
                                  <p:stCondLst>
                                    <p:cond delay="0"/>
                                  </p:stCondLst>
                                  <p:childTnLst>
                                    <p:animEffect transition="out" filter="blinds(vertical)">
                                      <p:cBhvr>
                                        <p:cTn id="846" dur="5500"/>
                                        <p:tgtEl>
                                          <p:spTgt spid="74"/>
                                        </p:tgtEl>
                                      </p:cBhvr>
                                    </p:animEffect>
                                    <p:set>
                                      <p:cBhvr>
                                        <p:cTn id="847" dur="1" fill="hold">
                                          <p:stCondLst>
                                            <p:cond delay="5499"/>
                                          </p:stCondLst>
                                        </p:cTn>
                                        <p:tgtEl>
                                          <p:spTgt spid="74"/>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73"/>
                                        </p:tgtEl>
                                        <p:attrNameLst>
                                          <p:attrName>style.visibility</p:attrName>
                                        </p:attrNameLst>
                                      </p:cBhvr>
                                      <p:to>
                                        <p:strVal val="visible"/>
                                      </p:to>
                                    </p:set>
                                    <p:anim calcmode="lin" valueType="num">
                                      <p:cBhvr additive="base">
                                        <p:cTn id="850" dur="4000" fill="hold"/>
                                        <p:tgtEl>
                                          <p:spTgt spid="73"/>
                                        </p:tgtEl>
                                        <p:attrNameLst>
                                          <p:attrName>ppt_x</p:attrName>
                                        </p:attrNameLst>
                                      </p:cBhvr>
                                      <p:tavLst>
                                        <p:tav tm="0">
                                          <p:val>
                                            <p:strVal val="0-#ppt_w/2"/>
                                          </p:val>
                                        </p:tav>
                                        <p:tav tm="100000">
                                          <p:val>
                                            <p:strVal val="#ppt_x"/>
                                          </p:val>
                                        </p:tav>
                                      </p:tavLst>
                                    </p:anim>
                                    <p:anim calcmode="lin" valueType="num">
                                      <p:cBhvr additive="base">
                                        <p:cTn id="851" dur="4000" fill="hold"/>
                                        <p:tgtEl>
                                          <p:spTgt spid="73"/>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73"/>
                                        </p:tgtEl>
                                        <p:attrNameLst>
                                          <p:attrName>style.visibility</p:attrName>
                                        </p:attrNameLst>
                                      </p:cBhvr>
                                      <p:to>
                                        <p:strVal val="visible"/>
                                      </p:to>
                                    </p:set>
                                    <p:anim calcmode="lin" valueType="num">
                                      <p:cBhvr>
                                        <p:cTn id="854" dur="4000" fill="hold"/>
                                        <p:tgtEl>
                                          <p:spTgt spid="73"/>
                                        </p:tgtEl>
                                        <p:attrNameLst>
                                          <p:attrName>ppt_w</p:attrName>
                                        </p:attrNameLst>
                                      </p:cBhvr>
                                      <p:tavLst>
                                        <p:tav tm="0" fmla="#ppt_w*sin(2.5*pi*$)">
                                          <p:val>
                                            <p:fltVal val="0"/>
                                          </p:val>
                                        </p:tav>
                                        <p:tav tm="100000">
                                          <p:val>
                                            <p:fltVal val="1"/>
                                          </p:val>
                                        </p:tav>
                                      </p:tavLst>
                                    </p:anim>
                                    <p:anim calcmode="lin" valueType="num">
                                      <p:cBhvr>
                                        <p:cTn id="855" dur="4000" fill="hold"/>
                                        <p:tgtEl>
                                          <p:spTgt spid="73"/>
                                        </p:tgtEl>
                                        <p:attrNameLst>
                                          <p:attrName>ppt_h</p:attrName>
                                        </p:attrNameLst>
                                      </p:cBhvr>
                                      <p:tavLst>
                                        <p:tav tm="0">
                                          <p:val>
                                            <p:strVal val="#ppt_h"/>
                                          </p:val>
                                        </p:tav>
                                        <p:tav tm="100000">
                                          <p:val>
                                            <p:strVal val="#ppt_h"/>
                                          </p:val>
                                        </p:tav>
                                      </p:tavLst>
                                    </p:anim>
                                  </p:childTnLst>
                                </p:cTn>
                              </p:par>
                              <p:par>
                                <p:cTn id="856" presetID="2" presetClass="exit" presetSubtype="8" fill="hold" grpId="2" nodeType="withEffect">
                                  <p:stCondLst>
                                    <p:cond delay="0"/>
                                  </p:stCondLst>
                                  <p:childTnLst>
                                    <p:anim calcmode="lin" valueType="num">
                                      <p:cBhvr additive="base">
                                        <p:cTn id="857" dur="4500"/>
                                        <p:tgtEl>
                                          <p:spTgt spid="73"/>
                                        </p:tgtEl>
                                        <p:attrNameLst>
                                          <p:attrName>ppt_x</p:attrName>
                                        </p:attrNameLst>
                                      </p:cBhvr>
                                      <p:tavLst>
                                        <p:tav tm="0">
                                          <p:val>
                                            <p:strVal val="ppt_x"/>
                                          </p:val>
                                        </p:tav>
                                        <p:tav tm="100000">
                                          <p:val>
                                            <p:strVal val="0-ppt_w/2"/>
                                          </p:val>
                                        </p:tav>
                                      </p:tavLst>
                                    </p:anim>
                                    <p:anim calcmode="lin" valueType="num">
                                      <p:cBhvr additive="base">
                                        <p:cTn id="858" dur="4500"/>
                                        <p:tgtEl>
                                          <p:spTgt spid="73"/>
                                        </p:tgtEl>
                                        <p:attrNameLst>
                                          <p:attrName>ppt_y</p:attrName>
                                        </p:attrNameLst>
                                      </p:cBhvr>
                                      <p:tavLst>
                                        <p:tav tm="0">
                                          <p:val>
                                            <p:strVal val="ppt_y"/>
                                          </p:val>
                                        </p:tav>
                                        <p:tav tm="100000">
                                          <p:val>
                                            <p:strVal val="ppt_y"/>
                                          </p:val>
                                        </p:tav>
                                      </p:tavLst>
                                    </p:anim>
                                    <p:set>
                                      <p:cBhvr>
                                        <p:cTn id="859" dur="1" fill="hold">
                                          <p:stCondLst>
                                            <p:cond delay="4499"/>
                                          </p:stCondLst>
                                        </p:cTn>
                                        <p:tgtEl>
                                          <p:spTgt spid="73"/>
                                        </p:tgtEl>
                                        <p:attrNameLst>
                                          <p:attrName>style.visibility</p:attrName>
                                        </p:attrNameLst>
                                      </p:cBhvr>
                                      <p:to>
                                        <p:strVal val="hidden"/>
                                      </p:to>
                                    </p:set>
                                  </p:childTnLst>
                                </p:cTn>
                              </p:par>
                              <p:par>
                                <p:cTn id="860" presetID="3" presetClass="exit" presetSubtype="5" fill="hold" grpId="3" nodeType="withEffect">
                                  <p:stCondLst>
                                    <p:cond delay="0"/>
                                  </p:stCondLst>
                                  <p:childTnLst>
                                    <p:animEffect transition="out" filter="blinds(vertical)">
                                      <p:cBhvr>
                                        <p:cTn id="861" dur="5500"/>
                                        <p:tgtEl>
                                          <p:spTgt spid="73"/>
                                        </p:tgtEl>
                                      </p:cBhvr>
                                    </p:animEffect>
                                    <p:set>
                                      <p:cBhvr>
                                        <p:cTn id="862" dur="1" fill="hold">
                                          <p:stCondLst>
                                            <p:cond delay="5499"/>
                                          </p:stCondLst>
                                        </p:cTn>
                                        <p:tgtEl>
                                          <p:spTgt spid="73"/>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72"/>
                                        </p:tgtEl>
                                        <p:attrNameLst>
                                          <p:attrName>style.visibility</p:attrName>
                                        </p:attrNameLst>
                                      </p:cBhvr>
                                      <p:to>
                                        <p:strVal val="visible"/>
                                      </p:to>
                                    </p:set>
                                    <p:anim calcmode="lin" valueType="num">
                                      <p:cBhvr additive="base">
                                        <p:cTn id="865" dur="4000" fill="hold"/>
                                        <p:tgtEl>
                                          <p:spTgt spid="72"/>
                                        </p:tgtEl>
                                        <p:attrNameLst>
                                          <p:attrName>ppt_x</p:attrName>
                                        </p:attrNameLst>
                                      </p:cBhvr>
                                      <p:tavLst>
                                        <p:tav tm="0">
                                          <p:val>
                                            <p:strVal val="0-#ppt_w/2"/>
                                          </p:val>
                                        </p:tav>
                                        <p:tav tm="100000">
                                          <p:val>
                                            <p:strVal val="#ppt_x"/>
                                          </p:val>
                                        </p:tav>
                                      </p:tavLst>
                                    </p:anim>
                                    <p:anim calcmode="lin" valueType="num">
                                      <p:cBhvr additive="base">
                                        <p:cTn id="866" dur="4000" fill="hold"/>
                                        <p:tgtEl>
                                          <p:spTgt spid="72"/>
                                        </p:tgtEl>
                                        <p:attrNameLst>
                                          <p:attrName>ppt_y</p:attrName>
                                        </p:attrNameLst>
                                      </p:cBhvr>
                                      <p:tavLst>
                                        <p:tav tm="0">
                                          <p:val>
                                            <p:strVal val="#ppt_y"/>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72"/>
                                        </p:tgtEl>
                                        <p:attrNameLst>
                                          <p:attrName>style.visibility</p:attrName>
                                        </p:attrNameLst>
                                      </p:cBhvr>
                                      <p:to>
                                        <p:strVal val="visible"/>
                                      </p:to>
                                    </p:set>
                                    <p:anim calcmode="lin" valueType="num">
                                      <p:cBhvr>
                                        <p:cTn id="869" dur="4000" fill="hold"/>
                                        <p:tgtEl>
                                          <p:spTgt spid="72"/>
                                        </p:tgtEl>
                                        <p:attrNameLst>
                                          <p:attrName>ppt_w</p:attrName>
                                        </p:attrNameLst>
                                      </p:cBhvr>
                                      <p:tavLst>
                                        <p:tav tm="0" fmla="#ppt_w*sin(2.5*pi*$)">
                                          <p:val>
                                            <p:fltVal val="0"/>
                                          </p:val>
                                        </p:tav>
                                        <p:tav tm="100000">
                                          <p:val>
                                            <p:fltVal val="1"/>
                                          </p:val>
                                        </p:tav>
                                      </p:tavLst>
                                    </p:anim>
                                    <p:anim calcmode="lin" valueType="num">
                                      <p:cBhvr>
                                        <p:cTn id="870" dur="4000" fill="hold"/>
                                        <p:tgtEl>
                                          <p:spTgt spid="72"/>
                                        </p:tgtEl>
                                        <p:attrNameLst>
                                          <p:attrName>ppt_h</p:attrName>
                                        </p:attrNameLst>
                                      </p:cBhvr>
                                      <p:tavLst>
                                        <p:tav tm="0">
                                          <p:val>
                                            <p:strVal val="#ppt_h"/>
                                          </p:val>
                                        </p:tav>
                                        <p:tav tm="100000">
                                          <p:val>
                                            <p:strVal val="#ppt_h"/>
                                          </p:val>
                                        </p:tav>
                                      </p:tavLst>
                                    </p:anim>
                                  </p:childTnLst>
                                </p:cTn>
                              </p:par>
                              <p:par>
                                <p:cTn id="871" presetID="2" presetClass="exit" presetSubtype="8" fill="hold" grpId="2" nodeType="withEffect">
                                  <p:stCondLst>
                                    <p:cond delay="0"/>
                                  </p:stCondLst>
                                  <p:childTnLst>
                                    <p:anim calcmode="lin" valueType="num">
                                      <p:cBhvr additive="base">
                                        <p:cTn id="872" dur="4500"/>
                                        <p:tgtEl>
                                          <p:spTgt spid="72"/>
                                        </p:tgtEl>
                                        <p:attrNameLst>
                                          <p:attrName>ppt_x</p:attrName>
                                        </p:attrNameLst>
                                      </p:cBhvr>
                                      <p:tavLst>
                                        <p:tav tm="0">
                                          <p:val>
                                            <p:strVal val="ppt_x"/>
                                          </p:val>
                                        </p:tav>
                                        <p:tav tm="100000">
                                          <p:val>
                                            <p:strVal val="0-ppt_w/2"/>
                                          </p:val>
                                        </p:tav>
                                      </p:tavLst>
                                    </p:anim>
                                    <p:anim calcmode="lin" valueType="num">
                                      <p:cBhvr additive="base">
                                        <p:cTn id="873" dur="4500"/>
                                        <p:tgtEl>
                                          <p:spTgt spid="72"/>
                                        </p:tgtEl>
                                        <p:attrNameLst>
                                          <p:attrName>ppt_y</p:attrName>
                                        </p:attrNameLst>
                                      </p:cBhvr>
                                      <p:tavLst>
                                        <p:tav tm="0">
                                          <p:val>
                                            <p:strVal val="ppt_y"/>
                                          </p:val>
                                        </p:tav>
                                        <p:tav tm="100000">
                                          <p:val>
                                            <p:strVal val="ppt_y"/>
                                          </p:val>
                                        </p:tav>
                                      </p:tavLst>
                                    </p:anim>
                                    <p:set>
                                      <p:cBhvr>
                                        <p:cTn id="874" dur="1" fill="hold">
                                          <p:stCondLst>
                                            <p:cond delay="4499"/>
                                          </p:stCondLst>
                                        </p:cTn>
                                        <p:tgtEl>
                                          <p:spTgt spid="72"/>
                                        </p:tgtEl>
                                        <p:attrNameLst>
                                          <p:attrName>style.visibility</p:attrName>
                                        </p:attrNameLst>
                                      </p:cBhvr>
                                      <p:to>
                                        <p:strVal val="hidden"/>
                                      </p:to>
                                    </p:set>
                                  </p:childTnLst>
                                </p:cTn>
                              </p:par>
                              <p:par>
                                <p:cTn id="875" presetID="3" presetClass="exit" presetSubtype="5" fill="hold" grpId="3" nodeType="withEffect">
                                  <p:stCondLst>
                                    <p:cond delay="0"/>
                                  </p:stCondLst>
                                  <p:childTnLst>
                                    <p:animEffect transition="out" filter="blinds(vertical)">
                                      <p:cBhvr>
                                        <p:cTn id="876" dur="5500"/>
                                        <p:tgtEl>
                                          <p:spTgt spid="72"/>
                                        </p:tgtEl>
                                      </p:cBhvr>
                                    </p:animEffect>
                                    <p:set>
                                      <p:cBhvr>
                                        <p:cTn id="877" dur="1" fill="hold">
                                          <p:stCondLst>
                                            <p:cond delay="5499"/>
                                          </p:stCondLst>
                                        </p:cTn>
                                        <p:tgtEl>
                                          <p:spTgt spid="72"/>
                                        </p:tgtEl>
                                        <p:attrNameLst>
                                          <p:attrName>style.visibility</p:attrName>
                                        </p:attrNameLst>
                                      </p:cBhvr>
                                      <p:to>
                                        <p:strVal val="hidden"/>
                                      </p:to>
                                    </p:set>
                                  </p:childTnLst>
                                </p:cTn>
                              </p:par>
                              <p:par>
                                <p:cTn id="878" presetID="2" presetClass="entr" presetSubtype="8" fill="hold" grpId="0" nodeType="withEffect">
                                  <p:stCondLst>
                                    <p:cond delay="0"/>
                                  </p:stCondLst>
                                  <p:childTnLst>
                                    <p:set>
                                      <p:cBhvr>
                                        <p:cTn id="879" dur="1" fill="hold">
                                          <p:stCondLst>
                                            <p:cond delay="0"/>
                                          </p:stCondLst>
                                        </p:cTn>
                                        <p:tgtEl>
                                          <p:spTgt spid="71"/>
                                        </p:tgtEl>
                                        <p:attrNameLst>
                                          <p:attrName>style.visibility</p:attrName>
                                        </p:attrNameLst>
                                      </p:cBhvr>
                                      <p:to>
                                        <p:strVal val="visible"/>
                                      </p:to>
                                    </p:set>
                                    <p:anim calcmode="lin" valueType="num">
                                      <p:cBhvr additive="base">
                                        <p:cTn id="880" dur="4000" fill="hold"/>
                                        <p:tgtEl>
                                          <p:spTgt spid="71"/>
                                        </p:tgtEl>
                                        <p:attrNameLst>
                                          <p:attrName>ppt_x</p:attrName>
                                        </p:attrNameLst>
                                      </p:cBhvr>
                                      <p:tavLst>
                                        <p:tav tm="0">
                                          <p:val>
                                            <p:strVal val="0-#ppt_w/2"/>
                                          </p:val>
                                        </p:tav>
                                        <p:tav tm="100000">
                                          <p:val>
                                            <p:strVal val="#ppt_x"/>
                                          </p:val>
                                        </p:tav>
                                      </p:tavLst>
                                    </p:anim>
                                    <p:anim calcmode="lin" valueType="num">
                                      <p:cBhvr additive="base">
                                        <p:cTn id="881" dur="4000" fill="hold"/>
                                        <p:tgtEl>
                                          <p:spTgt spid="71"/>
                                        </p:tgtEl>
                                        <p:attrNameLst>
                                          <p:attrName>ppt_y</p:attrName>
                                        </p:attrNameLst>
                                      </p:cBhvr>
                                      <p:tavLst>
                                        <p:tav tm="0">
                                          <p:val>
                                            <p:strVal val="#ppt_y"/>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71"/>
                                        </p:tgtEl>
                                        <p:attrNameLst>
                                          <p:attrName>style.visibility</p:attrName>
                                        </p:attrNameLst>
                                      </p:cBhvr>
                                      <p:to>
                                        <p:strVal val="visible"/>
                                      </p:to>
                                    </p:set>
                                    <p:anim calcmode="lin" valueType="num">
                                      <p:cBhvr>
                                        <p:cTn id="884" dur="4000" fill="hold"/>
                                        <p:tgtEl>
                                          <p:spTgt spid="71"/>
                                        </p:tgtEl>
                                        <p:attrNameLst>
                                          <p:attrName>ppt_w</p:attrName>
                                        </p:attrNameLst>
                                      </p:cBhvr>
                                      <p:tavLst>
                                        <p:tav tm="0" fmla="#ppt_w*sin(2.5*pi*$)">
                                          <p:val>
                                            <p:fltVal val="0"/>
                                          </p:val>
                                        </p:tav>
                                        <p:tav tm="100000">
                                          <p:val>
                                            <p:fltVal val="1"/>
                                          </p:val>
                                        </p:tav>
                                      </p:tavLst>
                                    </p:anim>
                                    <p:anim calcmode="lin" valueType="num">
                                      <p:cBhvr>
                                        <p:cTn id="885" dur="4000" fill="hold"/>
                                        <p:tgtEl>
                                          <p:spTgt spid="71"/>
                                        </p:tgtEl>
                                        <p:attrNameLst>
                                          <p:attrName>ppt_h</p:attrName>
                                        </p:attrNameLst>
                                      </p:cBhvr>
                                      <p:tavLst>
                                        <p:tav tm="0">
                                          <p:val>
                                            <p:strVal val="#ppt_h"/>
                                          </p:val>
                                        </p:tav>
                                        <p:tav tm="100000">
                                          <p:val>
                                            <p:strVal val="#ppt_h"/>
                                          </p:val>
                                        </p:tav>
                                      </p:tavLst>
                                    </p:anim>
                                  </p:childTnLst>
                                </p:cTn>
                              </p:par>
                              <p:par>
                                <p:cTn id="886" presetID="2" presetClass="exit" presetSubtype="8" fill="hold" grpId="2" nodeType="withEffect">
                                  <p:stCondLst>
                                    <p:cond delay="0"/>
                                  </p:stCondLst>
                                  <p:childTnLst>
                                    <p:anim calcmode="lin" valueType="num">
                                      <p:cBhvr additive="base">
                                        <p:cTn id="887" dur="4500"/>
                                        <p:tgtEl>
                                          <p:spTgt spid="71"/>
                                        </p:tgtEl>
                                        <p:attrNameLst>
                                          <p:attrName>ppt_x</p:attrName>
                                        </p:attrNameLst>
                                      </p:cBhvr>
                                      <p:tavLst>
                                        <p:tav tm="0">
                                          <p:val>
                                            <p:strVal val="ppt_x"/>
                                          </p:val>
                                        </p:tav>
                                        <p:tav tm="100000">
                                          <p:val>
                                            <p:strVal val="0-ppt_w/2"/>
                                          </p:val>
                                        </p:tav>
                                      </p:tavLst>
                                    </p:anim>
                                    <p:anim calcmode="lin" valueType="num">
                                      <p:cBhvr additive="base">
                                        <p:cTn id="888" dur="4500"/>
                                        <p:tgtEl>
                                          <p:spTgt spid="71"/>
                                        </p:tgtEl>
                                        <p:attrNameLst>
                                          <p:attrName>ppt_y</p:attrName>
                                        </p:attrNameLst>
                                      </p:cBhvr>
                                      <p:tavLst>
                                        <p:tav tm="0">
                                          <p:val>
                                            <p:strVal val="ppt_y"/>
                                          </p:val>
                                        </p:tav>
                                        <p:tav tm="100000">
                                          <p:val>
                                            <p:strVal val="ppt_y"/>
                                          </p:val>
                                        </p:tav>
                                      </p:tavLst>
                                    </p:anim>
                                    <p:set>
                                      <p:cBhvr>
                                        <p:cTn id="889" dur="1" fill="hold">
                                          <p:stCondLst>
                                            <p:cond delay="4499"/>
                                          </p:stCondLst>
                                        </p:cTn>
                                        <p:tgtEl>
                                          <p:spTgt spid="71"/>
                                        </p:tgtEl>
                                        <p:attrNameLst>
                                          <p:attrName>style.visibility</p:attrName>
                                        </p:attrNameLst>
                                      </p:cBhvr>
                                      <p:to>
                                        <p:strVal val="hidden"/>
                                      </p:to>
                                    </p:set>
                                  </p:childTnLst>
                                </p:cTn>
                              </p:par>
                              <p:par>
                                <p:cTn id="890" presetID="3" presetClass="exit" presetSubtype="5" fill="hold" grpId="3" nodeType="withEffect">
                                  <p:stCondLst>
                                    <p:cond delay="0"/>
                                  </p:stCondLst>
                                  <p:childTnLst>
                                    <p:animEffect transition="out" filter="blinds(vertical)">
                                      <p:cBhvr>
                                        <p:cTn id="891" dur="5500"/>
                                        <p:tgtEl>
                                          <p:spTgt spid="71"/>
                                        </p:tgtEl>
                                      </p:cBhvr>
                                    </p:animEffect>
                                    <p:set>
                                      <p:cBhvr>
                                        <p:cTn id="892" dur="1" fill="hold">
                                          <p:stCondLst>
                                            <p:cond delay="5499"/>
                                          </p:stCondLst>
                                        </p:cTn>
                                        <p:tgtEl>
                                          <p:spTgt spid="71"/>
                                        </p:tgtEl>
                                        <p:attrNameLst>
                                          <p:attrName>style.visibility</p:attrName>
                                        </p:attrNameLst>
                                      </p:cBhvr>
                                      <p:to>
                                        <p:strVal val="hidden"/>
                                      </p:to>
                                    </p:set>
                                  </p:childTnLst>
                                </p:cTn>
                              </p:par>
                              <p:par>
                                <p:cTn id="893" presetID="2" presetClass="entr" presetSubtype="8" fill="hold" grpId="0" nodeType="withEffect">
                                  <p:stCondLst>
                                    <p:cond delay="0"/>
                                  </p:stCondLst>
                                  <p:childTnLst>
                                    <p:set>
                                      <p:cBhvr>
                                        <p:cTn id="894" dur="1" fill="hold">
                                          <p:stCondLst>
                                            <p:cond delay="0"/>
                                          </p:stCondLst>
                                        </p:cTn>
                                        <p:tgtEl>
                                          <p:spTgt spid="70"/>
                                        </p:tgtEl>
                                        <p:attrNameLst>
                                          <p:attrName>style.visibility</p:attrName>
                                        </p:attrNameLst>
                                      </p:cBhvr>
                                      <p:to>
                                        <p:strVal val="visible"/>
                                      </p:to>
                                    </p:set>
                                    <p:anim calcmode="lin" valueType="num">
                                      <p:cBhvr additive="base">
                                        <p:cTn id="895" dur="4000" fill="hold"/>
                                        <p:tgtEl>
                                          <p:spTgt spid="70"/>
                                        </p:tgtEl>
                                        <p:attrNameLst>
                                          <p:attrName>ppt_x</p:attrName>
                                        </p:attrNameLst>
                                      </p:cBhvr>
                                      <p:tavLst>
                                        <p:tav tm="0">
                                          <p:val>
                                            <p:strVal val="0-#ppt_w/2"/>
                                          </p:val>
                                        </p:tav>
                                        <p:tav tm="100000">
                                          <p:val>
                                            <p:strVal val="#ppt_x"/>
                                          </p:val>
                                        </p:tav>
                                      </p:tavLst>
                                    </p:anim>
                                    <p:anim calcmode="lin" valueType="num">
                                      <p:cBhvr additive="base">
                                        <p:cTn id="896" dur="4000" fill="hold"/>
                                        <p:tgtEl>
                                          <p:spTgt spid="70"/>
                                        </p:tgtEl>
                                        <p:attrNameLst>
                                          <p:attrName>ppt_y</p:attrName>
                                        </p:attrNameLst>
                                      </p:cBhvr>
                                      <p:tavLst>
                                        <p:tav tm="0">
                                          <p:val>
                                            <p:strVal val="#ppt_y"/>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70"/>
                                        </p:tgtEl>
                                        <p:attrNameLst>
                                          <p:attrName>style.visibility</p:attrName>
                                        </p:attrNameLst>
                                      </p:cBhvr>
                                      <p:to>
                                        <p:strVal val="visible"/>
                                      </p:to>
                                    </p:set>
                                    <p:anim calcmode="lin" valueType="num">
                                      <p:cBhvr>
                                        <p:cTn id="899" dur="4000" fill="hold"/>
                                        <p:tgtEl>
                                          <p:spTgt spid="70"/>
                                        </p:tgtEl>
                                        <p:attrNameLst>
                                          <p:attrName>ppt_w</p:attrName>
                                        </p:attrNameLst>
                                      </p:cBhvr>
                                      <p:tavLst>
                                        <p:tav tm="0" fmla="#ppt_w*sin(2.5*pi*$)">
                                          <p:val>
                                            <p:fltVal val="0"/>
                                          </p:val>
                                        </p:tav>
                                        <p:tav tm="100000">
                                          <p:val>
                                            <p:fltVal val="1"/>
                                          </p:val>
                                        </p:tav>
                                      </p:tavLst>
                                    </p:anim>
                                    <p:anim calcmode="lin" valueType="num">
                                      <p:cBhvr>
                                        <p:cTn id="900" dur="4000" fill="hold"/>
                                        <p:tgtEl>
                                          <p:spTgt spid="70"/>
                                        </p:tgtEl>
                                        <p:attrNameLst>
                                          <p:attrName>ppt_h</p:attrName>
                                        </p:attrNameLst>
                                      </p:cBhvr>
                                      <p:tavLst>
                                        <p:tav tm="0">
                                          <p:val>
                                            <p:strVal val="#ppt_h"/>
                                          </p:val>
                                        </p:tav>
                                        <p:tav tm="100000">
                                          <p:val>
                                            <p:strVal val="#ppt_h"/>
                                          </p:val>
                                        </p:tav>
                                      </p:tavLst>
                                    </p:anim>
                                  </p:childTnLst>
                                </p:cTn>
                              </p:par>
                              <p:par>
                                <p:cTn id="901" presetID="2" presetClass="exit" presetSubtype="8" fill="hold" grpId="2" nodeType="withEffect">
                                  <p:stCondLst>
                                    <p:cond delay="0"/>
                                  </p:stCondLst>
                                  <p:childTnLst>
                                    <p:anim calcmode="lin" valueType="num">
                                      <p:cBhvr additive="base">
                                        <p:cTn id="902" dur="4500"/>
                                        <p:tgtEl>
                                          <p:spTgt spid="70"/>
                                        </p:tgtEl>
                                        <p:attrNameLst>
                                          <p:attrName>ppt_x</p:attrName>
                                        </p:attrNameLst>
                                      </p:cBhvr>
                                      <p:tavLst>
                                        <p:tav tm="0">
                                          <p:val>
                                            <p:strVal val="ppt_x"/>
                                          </p:val>
                                        </p:tav>
                                        <p:tav tm="100000">
                                          <p:val>
                                            <p:strVal val="0-ppt_w/2"/>
                                          </p:val>
                                        </p:tav>
                                      </p:tavLst>
                                    </p:anim>
                                    <p:anim calcmode="lin" valueType="num">
                                      <p:cBhvr additive="base">
                                        <p:cTn id="903" dur="4500"/>
                                        <p:tgtEl>
                                          <p:spTgt spid="70"/>
                                        </p:tgtEl>
                                        <p:attrNameLst>
                                          <p:attrName>ppt_y</p:attrName>
                                        </p:attrNameLst>
                                      </p:cBhvr>
                                      <p:tavLst>
                                        <p:tav tm="0">
                                          <p:val>
                                            <p:strVal val="ppt_y"/>
                                          </p:val>
                                        </p:tav>
                                        <p:tav tm="100000">
                                          <p:val>
                                            <p:strVal val="ppt_y"/>
                                          </p:val>
                                        </p:tav>
                                      </p:tavLst>
                                    </p:anim>
                                    <p:set>
                                      <p:cBhvr>
                                        <p:cTn id="904" dur="1" fill="hold">
                                          <p:stCondLst>
                                            <p:cond delay="4499"/>
                                          </p:stCondLst>
                                        </p:cTn>
                                        <p:tgtEl>
                                          <p:spTgt spid="70"/>
                                        </p:tgtEl>
                                        <p:attrNameLst>
                                          <p:attrName>style.visibility</p:attrName>
                                        </p:attrNameLst>
                                      </p:cBhvr>
                                      <p:to>
                                        <p:strVal val="hidden"/>
                                      </p:to>
                                    </p:set>
                                  </p:childTnLst>
                                </p:cTn>
                              </p:par>
                              <p:par>
                                <p:cTn id="905" presetID="3" presetClass="exit" presetSubtype="5" fill="hold" grpId="3" nodeType="withEffect">
                                  <p:stCondLst>
                                    <p:cond delay="0"/>
                                  </p:stCondLst>
                                  <p:childTnLst>
                                    <p:animEffect transition="out" filter="blinds(vertical)">
                                      <p:cBhvr>
                                        <p:cTn id="906" dur="5500"/>
                                        <p:tgtEl>
                                          <p:spTgt spid="70"/>
                                        </p:tgtEl>
                                      </p:cBhvr>
                                    </p:animEffect>
                                    <p:set>
                                      <p:cBhvr>
                                        <p:cTn id="907" dur="1" fill="hold">
                                          <p:stCondLst>
                                            <p:cond delay="5499"/>
                                          </p:stCondLst>
                                        </p:cTn>
                                        <p:tgtEl>
                                          <p:spTgt spid="70"/>
                                        </p:tgtEl>
                                        <p:attrNameLst>
                                          <p:attrName>style.visibility</p:attrName>
                                        </p:attrNameLst>
                                      </p:cBhvr>
                                      <p:to>
                                        <p:strVal val="hidden"/>
                                      </p:to>
                                    </p:set>
                                  </p:childTnLst>
                                </p:cTn>
                              </p:par>
                              <p:par>
                                <p:cTn id="908" presetID="2" presetClass="entr" presetSubtype="8" fill="hold" grpId="0" nodeType="withEffect">
                                  <p:stCondLst>
                                    <p:cond delay="0"/>
                                  </p:stCondLst>
                                  <p:childTnLst>
                                    <p:set>
                                      <p:cBhvr>
                                        <p:cTn id="909" dur="1" fill="hold">
                                          <p:stCondLst>
                                            <p:cond delay="0"/>
                                          </p:stCondLst>
                                        </p:cTn>
                                        <p:tgtEl>
                                          <p:spTgt spid="69"/>
                                        </p:tgtEl>
                                        <p:attrNameLst>
                                          <p:attrName>style.visibility</p:attrName>
                                        </p:attrNameLst>
                                      </p:cBhvr>
                                      <p:to>
                                        <p:strVal val="visible"/>
                                      </p:to>
                                    </p:set>
                                    <p:anim calcmode="lin" valueType="num">
                                      <p:cBhvr additive="base">
                                        <p:cTn id="910" dur="4000" fill="hold"/>
                                        <p:tgtEl>
                                          <p:spTgt spid="69"/>
                                        </p:tgtEl>
                                        <p:attrNameLst>
                                          <p:attrName>ppt_x</p:attrName>
                                        </p:attrNameLst>
                                      </p:cBhvr>
                                      <p:tavLst>
                                        <p:tav tm="0">
                                          <p:val>
                                            <p:strVal val="0-#ppt_w/2"/>
                                          </p:val>
                                        </p:tav>
                                        <p:tav tm="100000">
                                          <p:val>
                                            <p:strVal val="#ppt_x"/>
                                          </p:val>
                                        </p:tav>
                                      </p:tavLst>
                                    </p:anim>
                                    <p:anim calcmode="lin" valueType="num">
                                      <p:cBhvr additive="base">
                                        <p:cTn id="911" dur="4000" fill="hold"/>
                                        <p:tgtEl>
                                          <p:spTgt spid="69"/>
                                        </p:tgtEl>
                                        <p:attrNameLst>
                                          <p:attrName>ppt_y</p:attrName>
                                        </p:attrNameLst>
                                      </p:cBhvr>
                                      <p:tavLst>
                                        <p:tav tm="0">
                                          <p:val>
                                            <p:strVal val="#ppt_y"/>
                                          </p:val>
                                        </p:tav>
                                        <p:tav tm="100000">
                                          <p:val>
                                            <p:strVal val="#ppt_y"/>
                                          </p:val>
                                        </p:tav>
                                      </p:tavLst>
                                    </p:anim>
                                  </p:childTnLst>
                                </p:cTn>
                              </p:par>
                              <p:par>
                                <p:cTn id="912" presetID="19" presetClass="entr" presetSubtype="10" fill="hold" grpId="1" nodeType="withEffect">
                                  <p:stCondLst>
                                    <p:cond delay="0"/>
                                  </p:stCondLst>
                                  <p:childTnLst>
                                    <p:set>
                                      <p:cBhvr>
                                        <p:cTn id="913" dur="1" fill="hold">
                                          <p:stCondLst>
                                            <p:cond delay="0"/>
                                          </p:stCondLst>
                                        </p:cTn>
                                        <p:tgtEl>
                                          <p:spTgt spid="69"/>
                                        </p:tgtEl>
                                        <p:attrNameLst>
                                          <p:attrName>style.visibility</p:attrName>
                                        </p:attrNameLst>
                                      </p:cBhvr>
                                      <p:to>
                                        <p:strVal val="visible"/>
                                      </p:to>
                                    </p:set>
                                    <p:anim calcmode="lin" valueType="num">
                                      <p:cBhvr>
                                        <p:cTn id="914" dur="4000" fill="hold"/>
                                        <p:tgtEl>
                                          <p:spTgt spid="69"/>
                                        </p:tgtEl>
                                        <p:attrNameLst>
                                          <p:attrName>ppt_w</p:attrName>
                                        </p:attrNameLst>
                                      </p:cBhvr>
                                      <p:tavLst>
                                        <p:tav tm="0" fmla="#ppt_w*sin(2.5*pi*$)">
                                          <p:val>
                                            <p:fltVal val="0"/>
                                          </p:val>
                                        </p:tav>
                                        <p:tav tm="100000">
                                          <p:val>
                                            <p:fltVal val="1"/>
                                          </p:val>
                                        </p:tav>
                                      </p:tavLst>
                                    </p:anim>
                                    <p:anim calcmode="lin" valueType="num">
                                      <p:cBhvr>
                                        <p:cTn id="915" dur="4000" fill="hold"/>
                                        <p:tgtEl>
                                          <p:spTgt spid="69"/>
                                        </p:tgtEl>
                                        <p:attrNameLst>
                                          <p:attrName>ppt_h</p:attrName>
                                        </p:attrNameLst>
                                      </p:cBhvr>
                                      <p:tavLst>
                                        <p:tav tm="0">
                                          <p:val>
                                            <p:strVal val="#ppt_h"/>
                                          </p:val>
                                        </p:tav>
                                        <p:tav tm="100000">
                                          <p:val>
                                            <p:strVal val="#ppt_h"/>
                                          </p:val>
                                        </p:tav>
                                      </p:tavLst>
                                    </p:anim>
                                  </p:childTnLst>
                                </p:cTn>
                              </p:par>
                              <p:par>
                                <p:cTn id="916" presetID="2" presetClass="exit" presetSubtype="8" fill="hold" grpId="2" nodeType="withEffect">
                                  <p:stCondLst>
                                    <p:cond delay="0"/>
                                  </p:stCondLst>
                                  <p:childTnLst>
                                    <p:anim calcmode="lin" valueType="num">
                                      <p:cBhvr additive="base">
                                        <p:cTn id="917" dur="4500"/>
                                        <p:tgtEl>
                                          <p:spTgt spid="69"/>
                                        </p:tgtEl>
                                        <p:attrNameLst>
                                          <p:attrName>ppt_x</p:attrName>
                                        </p:attrNameLst>
                                      </p:cBhvr>
                                      <p:tavLst>
                                        <p:tav tm="0">
                                          <p:val>
                                            <p:strVal val="ppt_x"/>
                                          </p:val>
                                        </p:tav>
                                        <p:tav tm="100000">
                                          <p:val>
                                            <p:strVal val="0-ppt_w/2"/>
                                          </p:val>
                                        </p:tav>
                                      </p:tavLst>
                                    </p:anim>
                                    <p:anim calcmode="lin" valueType="num">
                                      <p:cBhvr additive="base">
                                        <p:cTn id="918" dur="4500"/>
                                        <p:tgtEl>
                                          <p:spTgt spid="69"/>
                                        </p:tgtEl>
                                        <p:attrNameLst>
                                          <p:attrName>ppt_y</p:attrName>
                                        </p:attrNameLst>
                                      </p:cBhvr>
                                      <p:tavLst>
                                        <p:tav tm="0">
                                          <p:val>
                                            <p:strVal val="ppt_y"/>
                                          </p:val>
                                        </p:tav>
                                        <p:tav tm="100000">
                                          <p:val>
                                            <p:strVal val="ppt_y"/>
                                          </p:val>
                                        </p:tav>
                                      </p:tavLst>
                                    </p:anim>
                                    <p:set>
                                      <p:cBhvr>
                                        <p:cTn id="919" dur="1" fill="hold">
                                          <p:stCondLst>
                                            <p:cond delay="4499"/>
                                          </p:stCondLst>
                                        </p:cTn>
                                        <p:tgtEl>
                                          <p:spTgt spid="69"/>
                                        </p:tgtEl>
                                        <p:attrNameLst>
                                          <p:attrName>style.visibility</p:attrName>
                                        </p:attrNameLst>
                                      </p:cBhvr>
                                      <p:to>
                                        <p:strVal val="hidden"/>
                                      </p:to>
                                    </p:set>
                                  </p:childTnLst>
                                </p:cTn>
                              </p:par>
                              <p:par>
                                <p:cTn id="920" presetID="3" presetClass="exit" presetSubtype="5" fill="hold" grpId="3" nodeType="withEffect">
                                  <p:stCondLst>
                                    <p:cond delay="0"/>
                                  </p:stCondLst>
                                  <p:childTnLst>
                                    <p:animEffect transition="out" filter="blinds(vertical)">
                                      <p:cBhvr>
                                        <p:cTn id="921" dur="5500"/>
                                        <p:tgtEl>
                                          <p:spTgt spid="69"/>
                                        </p:tgtEl>
                                      </p:cBhvr>
                                    </p:animEffect>
                                    <p:set>
                                      <p:cBhvr>
                                        <p:cTn id="922" dur="1" fill="hold">
                                          <p:stCondLst>
                                            <p:cond delay="5499"/>
                                          </p:stCondLst>
                                        </p:cTn>
                                        <p:tgtEl>
                                          <p:spTgt spid="69"/>
                                        </p:tgtEl>
                                        <p:attrNameLst>
                                          <p:attrName>style.visibility</p:attrName>
                                        </p:attrNameLst>
                                      </p:cBhvr>
                                      <p:to>
                                        <p:strVal val="hidden"/>
                                      </p:to>
                                    </p:set>
                                  </p:childTnLst>
                                </p:cTn>
                              </p:par>
                              <p:par>
                                <p:cTn id="923" presetID="2" presetClass="entr" presetSubtype="8" fill="hold" grpId="0" nodeType="withEffect">
                                  <p:stCondLst>
                                    <p:cond delay="0"/>
                                  </p:stCondLst>
                                  <p:childTnLst>
                                    <p:set>
                                      <p:cBhvr>
                                        <p:cTn id="924" dur="1" fill="hold">
                                          <p:stCondLst>
                                            <p:cond delay="0"/>
                                          </p:stCondLst>
                                        </p:cTn>
                                        <p:tgtEl>
                                          <p:spTgt spid="68"/>
                                        </p:tgtEl>
                                        <p:attrNameLst>
                                          <p:attrName>style.visibility</p:attrName>
                                        </p:attrNameLst>
                                      </p:cBhvr>
                                      <p:to>
                                        <p:strVal val="visible"/>
                                      </p:to>
                                    </p:set>
                                    <p:anim calcmode="lin" valueType="num">
                                      <p:cBhvr additive="base">
                                        <p:cTn id="925" dur="4000" fill="hold"/>
                                        <p:tgtEl>
                                          <p:spTgt spid="68"/>
                                        </p:tgtEl>
                                        <p:attrNameLst>
                                          <p:attrName>ppt_x</p:attrName>
                                        </p:attrNameLst>
                                      </p:cBhvr>
                                      <p:tavLst>
                                        <p:tav tm="0">
                                          <p:val>
                                            <p:strVal val="0-#ppt_w/2"/>
                                          </p:val>
                                        </p:tav>
                                        <p:tav tm="100000">
                                          <p:val>
                                            <p:strVal val="#ppt_x"/>
                                          </p:val>
                                        </p:tav>
                                      </p:tavLst>
                                    </p:anim>
                                    <p:anim calcmode="lin" valueType="num">
                                      <p:cBhvr additive="base">
                                        <p:cTn id="926" dur="4000" fill="hold"/>
                                        <p:tgtEl>
                                          <p:spTgt spid="68"/>
                                        </p:tgtEl>
                                        <p:attrNameLst>
                                          <p:attrName>ppt_y</p:attrName>
                                        </p:attrNameLst>
                                      </p:cBhvr>
                                      <p:tavLst>
                                        <p:tav tm="0">
                                          <p:val>
                                            <p:strVal val="#ppt_y"/>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68"/>
                                        </p:tgtEl>
                                        <p:attrNameLst>
                                          <p:attrName>style.visibility</p:attrName>
                                        </p:attrNameLst>
                                      </p:cBhvr>
                                      <p:to>
                                        <p:strVal val="visible"/>
                                      </p:to>
                                    </p:set>
                                    <p:anim calcmode="lin" valueType="num">
                                      <p:cBhvr>
                                        <p:cTn id="929" dur="4000" fill="hold"/>
                                        <p:tgtEl>
                                          <p:spTgt spid="68"/>
                                        </p:tgtEl>
                                        <p:attrNameLst>
                                          <p:attrName>ppt_w</p:attrName>
                                        </p:attrNameLst>
                                      </p:cBhvr>
                                      <p:tavLst>
                                        <p:tav tm="0" fmla="#ppt_w*sin(2.5*pi*$)">
                                          <p:val>
                                            <p:fltVal val="0"/>
                                          </p:val>
                                        </p:tav>
                                        <p:tav tm="100000">
                                          <p:val>
                                            <p:fltVal val="1"/>
                                          </p:val>
                                        </p:tav>
                                      </p:tavLst>
                                    </p:anim>
                                    <p:anim calcmode="lin" valueType="num">
                                      <p:cBhvr>
                                        <p:cTn id="930" dur="4000" fill="hold"/>
                                        <p:tgtEl>
                                          <p:spTgt spid="68"/>
                                        </p:tgtEl>
                                        <p:attrNameLst>
                                          <p:attrName>ppt_h</p:attrName>
                                        </p:attrNameLst>
                                      </p:cBhvr>
                                      <p:tavLst>
                                        <p:tav tm="0">
                                          <p:val>
                                            <p:strVal val="#ppt_h"/>
                                          </p:val>
                                        </p:tav>
                                        <p:tav tm="100000">
                                          <p:val>
                                            <p:strVal val="#ppt_h"/>
                                          </p:val>
                                        </p:tav>
                                      </p:tavLst>
                                    </p:anim>
                                  </p:childTnLst>
                                </p:cTn>
                              </p:par>
                              <p:par>
                                <p:cTn id="931" presetID="2" presetClass="exit" presetSubtype="8" fill="hold" grpId="2" nodeType="withEffect">
                                  <p:stCondLst>
                                    <p:cond delay="0"/>
                                  </p:stCondLst>
                                  <p:childTnLst>
                                    <p:anim calcmode="lin" valueType="num">
                                      <p:cBhvr additive="base">
                                        <p:cTn id="932" dur="4500"/>
                                        <p:tgtEl>
                                          <p:spTgt spid="68"/>
                                        </p:tgtEl>
                                        <p:attrNameLst>
                                          <p:attrName>ppt_x</p:attrName>
                                        </p:attrNameLst>
                                      </p:cBhvr>
                                      <p:tavLst>
                                        <p:tav tm="0">
                                          <p:val>
                                            <p:strVal val="ppt_x"/>
                                          </p:val>
                                        </p:tav>
                                        <p:tav tm="100000">
                                          <p:val>
                                            <p:strVal val="0-ppt_w/2"/>
                                          </p:val>
                                        </p:tav>
                                      </p:tavLst>
                                    </p:anim>
                                    <p:anim calcmode="lin" valueType="num">
                                      <p:cBhvr additive="base">
                                        <p:cTn id="933" dur="4500"/>
                                        <p:tgtEl>
                                          <p:spTgt spid="68"/>
                                        </p:tgtEl>
                                        <p:attrNameLst>
                                          <p:attrName>ppt_y</p:attrName>
                                        </p:attrNameLst>
                                      </p:cBhvr>
                                      <p:tavLst>
                                        <p:tav tm="0">
                                          <p:val>
                                            <p:strVal val="ppt_y"/>
                                          </p:val>
                                        </p:tav>
                                        <p:tav tm="100000">
                                          <p:val>
                                            <p:strVal val="ppt_y"/>
                                          </p:val>
                                        </p:tav>
                                      </p:tavLst>
                                    </p:anim>
                                    <p:set>
                                      <p:cBhvr>
                                        <p:cTn id="934" dur="1" fill="hold">
                                          <p:stCondLst>
                                            <p:cond delay="4499"/>
                                          </p:stCondLst>
                                        </p:cTn>
                                        <p:tgtEl>
                                          <p:spTgt spid="68"/>
                                        </p:tgtEl>
                                        <p:attrNameLst>
                                          <p:attrName>style.visibility</p:attrName>
                                        </p:attrNameLst>
                                      </p:cBhvr>
                                      <p:to>
                                        <p:strVal val="hidden"/>
                                      </p:to>
                                    </p:set>
                                  </p:childTnLst>
                                </p:cTn>
                              </p:par>
                              <p:par>
                                <p:cTn id="935" presetID="3" presetClass="exit" presetSubtype="5" fill="hold" grpId="3" nodeType="withEffect">
                                  <p:stCondLst>
                                    <p:cond delay="0"/>
                                  </p:stCondLst>
                                  <p:childTnLst>
                                    <p:animEffect transition="out" filter="blinds(vertical)">
                                      <p:cBhvr>
                                        <p:cTn id="936" dur="5500"/>
                                        <p:tgtEl>
                                          <p:spTgt spid="68"/>
                                        </p:tgtEl>
                                      </p:cBhvr>
                                    </p:animEffect>
                                    <p:set>
                                      <p:cBhvr>
                                        <p:cTn id="937" dur="1" fill="hold">
                                          <p:stCondLst>
                                            <p:cond delay="5499"/>
                                          </p:stCondLst>
                                        </p:cTn>
                                        <p:tgtEl>
                                          <p:spTgt spid="68"/>
                                        </p:tgtEl>
                                        <p:attrNameLst>
                                          <p:attrName>style.visibility</p:attrName>
                                        </p:attrNameLst>
                                      </p:cBhvr>
                                      <p:to>
                                        <p:strVal val="hidden"/>
                                      </p:to>
                                    </p:set>
                                  </p:childTnLst>
                                </p:cTn>
                              </p:par>
                              <p:par>
                                <p:cTn id="938" presetID="2" presetClass="entr" presetSubtype="8" fill="hold" grpId="0" nodeType="withEffect">
                                  <p:stCondLst>
                                    <p:cond delay="0"/>
                                  </p:stCondLst>
                                  <p:childTnLst>
                                    <p:set>
                                      <p:cBhvr>
                                        <p:cTn id="939" dur="1" fill="hold">
                                          <p:stCondLst>
                                            <p:cond delay="0"/>
                                          </p:stCondLst>
                                        </p:cTn>
                                        <p:tgtEl>
                                          <p:spTgt spid="67"/>
                                        </p:tgtEl>
                                        <p:attrNameLst>
                                          <p:attrName>style.visibility</p:attrName>
                                        </p:attrNameLst>
                                      </p:cBhvr>
                                      <p:to>
                                        <p:strVal val="visible"/>
                                      </p:to>
                                    </p:set>
                                    <p:anim calcmode="lin" valueType="num">
                                      <p:cBhvr additive="base">
                                        <p:cTn id="940" dur="4000" fill="hold"/>
                                        <p:tgtEl>
                                          <p:spTgt spid="67"/>
                                        </p:tgtEl>
                                        <p:attrNameLst>
                                          <p:attrName>ppt_x</p:attrName>
                                        </p:attrNameLst>
                                      </p:cBhvr>
                                      <p:tavLst>
                                        <p:tav tm="0">
                                          <p:val>
                                            <p:strVal val="0-#ppt_w/2"/>
                                          </p:val>
                                        </p:tav>
                                        <p:tav tm="100000">
                                          <p:val>
                                            <p:strVal val="#ppt_x"/>
                                          </p:val>
                                        </p:tav>
                                      </p:tavLst>
                                    </p:anim>
                                    <p:anim calcmode="lin" valueType="num">
                                      <p:cBhvr additive="base">
                                        <p:cTn id="941" dur="4000" fill="hold"/>
                                        <p:tgtEl>
                                          <p:spTgt spid="67"/>
                                        </p:tgtEl>
                                        <p:attrNameLst>
                                          <p:attrName>ppt_y</p:attrName>
                                        </p:attrNameLst>
                                      </p:cBhvr>
                                      <p:tavLst>
                                        <p:tav tm="0">
                                          <p:val>
                                            <p:strVal val="#ppt_y"/>
                                          </p:val>
                                        </p:tav>
                                        <p:tav tm="100000">
                                          <p:val>
                                            <p:strVal val="#ppt_y"/>
                                          </p:val>
                                        </p:tav>
                                      </p:tavLst>
                                    </p:anim>
                                  </p:childTnLst>
                                </p:cTn>
                              </p:par>
                              <p:par>
                                <p:cTn id="942" presetID="19" presetClass="entr" presetSubtype="10" fill="hold" grpId="1" nodeType="withEffect">
                                  <p:stCondLst>
                                    <p:cond delay="0"/>
                                  </p:stCondLst>
                                  <p:childTnLst>
                                    <p:set>
                                      <p:cBhvr>
                                        <p:cTn id="943" dur="1" fill="hold">
                                          <p:stCondLst>
                                            <p:cond delay="0"/>
                                          </p:stCondLst>
                                        </p:cTn>
                                        <p:tgtEl>
                                          <p:spTgt spid="67"/>
                                        </p:tgtEl>
                                        <p:attrNameLst>
                                          <p:attrName>style.visibility</p:attrName>
                                        </p:attrNameLst>
                                      </p:cBhvr>
                                      <p:to>
                                        <p:strVal val="visible"/>
                                      </p:to>
                                    </p:set>
                                    <p:anim calcmode="lin" valueType="num">
                                      <p:cBhvr>
                                        <p:cTn id="944" dur="4000" fill="hold"/>
                                        <p:tgtEl>
                                          <p:spTgt spid="67"/>
                                        </p:tgtEl>
                                        <p:attrNameLst>
                                          <p:attrName>ppt_w</p:attrName>
                                        </p:attrNameLst>
                                      </p:cBhvr>
                                      <p:tavLst>
                                        <p:tav tm="0" fmla="#ppt_w*sin(2.5*pi*$)">
                                          <p:val>
                                            <p:fltVal val="0"/>
                                          </p:val>
                                        </p:tav>
                                        <p:tav tm="100000">
                                          <p:val>
                                            <p:fltVal val="1"/>
                                          </p:val>
                                        </p:tav>
                                      </p:tavLst>
                                    </p:anim>
                                    <p:anim calcmode="lin" valueType="num">
                                      <p:cBhvr>
                                        <p:cTn id="945" dur="4000" fill="hold"/>
                                        <p:tgtEl>
                                          <p:spTgt spid="67"/>
                                        </p:tgtEl>
                                        <p:attrNameLst>
                                          <p:attrName>ppt_h</p:attrName>
                                        </p:attrNameLst>
                                      </p:cBhvr>
                                      <p:tavLst>
                                        <p:tav tm="0">
                                          <p:val>
                                            <p:strVal val="#ppt_h"/>
                                          </p:val>
                                        </p:tav>
                                        <p:tav tm="100000">
                                          <p:val>
                                            <p:strVal val="#ppt_h"/>
                                          </p:val>
                                        </p:tav>
                                      </p:tavLst>
                                    </p:anim>
                                  </p:childTnLst>
                                </p:cTn>
                              </p:par>
                              <p:par>
                                <p:cTn id="946" presetID="2" presetClass="exit" presetSubtype="8" fill="hold" grpId="2" nodeType="withEffect">
                                  <p:stCondLst>
                                    <p:cond delay="0"/>
                                  </p:stCondLst>
                                  <p:childTnLst>
                                    <p:anim calcmode="lin" valueType="num">
                                      <p:cBhvr additive="base">
                                        <p:cTn id="947" dur="4500"/>
                                        <p:tgtEl>
                                          <p:spTgt spid="67"/>
                                        </p:tgtEl>
                                        <p:attrNameLst>
                                          <p:attrName>ppt_x</p:attrName>
                                        </p:attrNameLst>
                                      </p:cBhvr>
                                      <p:tavLst>
                                        <p:tav tm="0">
                                          <p:val>
                                            <p:strVal val="ppt_x"/>
                                          </p:val>
                                        </p:tav>
                                        <p:tav tm="100000">
                                          <p:val>
                                            <p:strVal val="0-ppt_w/2"/>
                                          </p:val>
                                        </p:tav>
                                      </p:tavLst>
                                    </p:anim>
                                    <p:anim calcmode="lin" valueType="num">
                                      <p:cBhvr additive="base">
                                        <p:cTn id="948" dur="4500"/>
                                        <p:tgtEl>
                                          <p:spTgt spid="67"/>
                                        </p:tgtEl>
                                        <p:attrNameLst>
                                          <p:attrName>ppt_y</p:attrName>
                                        </p:attrNameLst>
                                      </p:cBhvr>
                                      <p:tavLst>
                                        <p:tav tm="0">
                                          <p:val>
                                            <p:strVal val="ppt_y"/>
                                          </p:val>
                                        </p:tav>
                                        <p:tav tm="100000">
                                          <p:val>
                                            <p:strVal val="ppt_y"/>
                                          </p:val>
                                        </p:tav>
                                      </p:tavLst>
                                    </p:anim>
                                    <p:set>
                                      <p:cBhvr>
                                        <p:cTn id="949" dur="1" fill="hold">
                                          <p:stCondLst>
                                            <p:cond delay="4499"/>
                                          </p:stCondLst>
                                        </p:cTn>
                                        <p:tgtEl>
                                          <p:spTgt spid="67"/>
                                        </p:tgtEl>
                                        <p:attrNameLst>
                                          <p:attrName>style.visibility</p:attrName>
                                        </p:attrNameLst>
                                      </p:cBhvr>
                                      <p:to>
                                        <p:strVal val="hidden"/>
                                      </p:to>
                                    </p:set>
                                  </p:childTnLst>
                                </p:cTn>
                              </p:par>
                              <p:par>
                                <p:cTn id="950" presetID="3" presetClass="exit" presetSubtype="5" fill="hold" grpId="3" nodeType="withEffect">
                                  <p:stCondLst>
                                    <p:cond delay="0"/>
                                  </p:stCondLst>
                                  <p:childTnLst>
                                    <p:animEffect transition="out" filter="blinds(vertical)">
                                      <p:cBhvr>
                                        <p:cTn id="951" dur="5500"/>
                                        <p:tgtEl>
                                          <p:spTgt spid="67"/>
                                        </p:tgtEl>
                                      </p:cBhvr>
                                    </p:animEffect>
                                    <p:set>
                                      <p:cBhvr>
                                        <p:cTn id="952" dur="1" fill="hold">
                                          <p:stCondLst>
                                            <p:cond delay="5499"/>
                                          </p:stCondLst>
                                        </p:cTn>
                                        <p:tgtEl>
                                          <p:spTgt spid="67"/>
                                        </p:tgtEl>
                                        <p:attrNameLst>
                                          <p:attrName>style.visibility</p:attrName>
                                        </p:attrNameLst>
                                      </p:cBhvr>
                                      <p:to>
                                        <p:strVal val="hidden"/>
                                      </p:to>
                                    </p:set>
                                  </p:childTnLst>
                                </p:cTn>
                              </p:par>
                              <p:par>
                                <p:cTn id="953" presetID="2" presetClass="entr" presetSubtype="8" fill="hold" grpId="0" nodeType="withEffect">
                                  <p:stCondLst>
                                    <p:cond delay="0"/>
                                  </p:stCondLst>
                                  <p:childTnLst>
                                    <p:set>
                                      <p:cBhvr>
                                        <p:cTn id="954" dur="1" fill="hold">
                                          <p:stCondLst>
                                            <p:cond delay="0"/>
                                          </p:stCondLst>
                                        </p:cTn>
                                        <p:tgtEl>
                                          <p:spTgt spid="66"/>
                                        </p:tgtEl>
                                        <p:attrNameLst>
                                          <p:attrName>style.visibility</p:attrName>
                                        </p:attrNameLst>
                                      </p:cBhvr>
                                      <p:to>
                                        <p:strVal val="visible"/>
                                      </p:to>
                                    </p:set>
                                    <p:anim calcmode="lin" valueType="num">
                                      <p:cBhvr additive="base">
                                        <p:cTn id="955" dur="4000" fill="hold"/>
                                        <p:tgtEl>
                                          <p:spTgt spid="66"/>
                                        </p:tgtEl>
                                        <p:attrNameLst>
                                          <p:attrName>ppt_x</p:attrName>
                                        </p:attrNameLst>
                                      </p:cBhvr>
                                      <p:tavLst>
                                        <p:tav tm="0">
                                          <p:val>
                                            <p:strVal val="0-#ppt_w/2"/>
                                          </p:val>
                                        </p:tav>
                                        <p:tav tm="100000">
                                          <p:val>
                                            <p:strVal val="#ppt_x"/>
                                          </p:val>
                                        </p:tav>
                                      </p:tavLst>
                                    </p:anim>
                                    <p:anim calcmode="lin" valueType="num">
                                      <p:cBhvr additive="base">
                                        <p:cTn id="956" dur="4000" fill="hold"/>
                                        <p:tgtEl>
                                          <p:spTgt spid="66"/>
                                        </p:tgtEl>
                                        <p:attrNameLst>
                                          <p:attrName>ppt_y</p:attrName>
                                        </p:attrNameLst>
                                      </p:cBhvr>
                                      <p:tavLst>
                                        <p:tav tm="0">
                                          <p:val>
                                            <p:strVal val="#ppt_y"/>
                                          </p:val>
                                        </p:tav>
                                        <p:tav tm="100000">
                                          <p:val>
                                            <p:strVal val="#ppt_y"/>
                                          </p:val>
                                        </p:tav>
                                      </p:tavLst>
                                    </p:anim>
                                  </p:childTnLst>
                                </p:cTn>
                              </p:par>
                              <p:par>
                                <p:cTn id="957" presetID="19" presetClass="entr" presetSubtype="10" fill="hold" grpId="1" nodeType="withEffect">
                                  <p:stCondLst>
                                    <p:cond delay="0"/>
                                  </p:stCondLst>
                                  <p:childTnLst>
                                    <p:set>
                                      <p:cBhvr>
                                        <p:cTn id="958" dur="1" fill="hold">
                                          <p:stCondLst>
                                            <p:cond delay="0"/>
                                          </p:stCondLst>
                                        </p:cTn>
                                        <p:tgtEl>
                                          <p:spTgt spid="66"/>
                                        </p:tgtEl>
                                        <p:attrNameLst>
                                          <p:attrName>style.visibility</p:attrName>
                                        </p:attrNameLst>
                                      </p:cBhvr>
                                      <p:to>
                                        <p:strVal val="visible"/>
                                      </p:to>
                                    </p:set>
                                    <p:anim calcmode="lin" valueType="num">
                                      <p:cBhvr>
                                        <p:cTn id="959" dur="4000" fill="hold"/>
                                        <p:tgtEl>
                                          <p:spTgt spid="66"/>
                                        </p:tgtEl>
                                        <p:attrNameLst>
                                          <p:attrName>ppt_w</p:attrName>
                                        </p:attrNameLst>
                                      </p:cBhvr>
                                      <p:tavLst>
                                        <p:tav tm="0" fmla="#ppt_w*sin(2.5*pi*$)">
                                          <p:val>
                                            <p:fltVal val="0"/>
                                          </p:val>
                                        </p:tav>
                                        <p:tav tm="100000">
                                          <p:val>
                                            <p:fltVal val="1"/>
                                          </p:val>
                                        </p:tav>
                                      </p:tavLst>
                                    </p:anim>
                                    <p:anim calcmode="lin" valueType="num">
                                      <p:cBhvr>
                                        <p:cTn id="960" dur="4000" fill="hold"/>
                                        <p:tgtEl>
                                          <p:spTgt spid="66"/>
                                        </p:tgtEl>
                                        <p:attrNameLst>
                                          <p:attrName>ppt_h</p:attrName>
                                        </p:attrNameLst>
                                      </p:cBhvr>
                                      <p:tavLst>
                                        <p:tav tm="0">
                                          <p:val>
                                            <p:strVal val="#ppt_h"/>
                                          </p:val>
                                        </p:tav>
                                        <p:tav tm="100000">
                                          <p:val>
                                            <p:strVal val="#ppt_h"/>
                                          </p:val>
                                        </p:tav>
                                      </p:tavLst>
                                    </p:anim>
                                  </p:childTnLst>
                                </p:cTn>
                              </p:par>
                              <p:par>
                                <p:cTn id="961" presetID="2" presetClass="exit" presetSubtype="8" fill="hold" grpId="2" nodeType="withEffect">
                                  <p:stCondLst>
                                    <p:cond delay="0"/>
                                  </p:stCondLst>
                                  <p:childTnLst>
                                    <p:anim calcmode="lin" valueType="num">
                                      <p:cBhvr additive="base">
                                        <p:cTn id="962" dur="4500"/>
                                        <p:tgtEl>
                                          <p:spTgt spid="66"/>
                                        </p:tgtEl>
                                        <p:attrNameLst>
                                          <p:attrName>ppt_x</p:attrName>
                                        </p:attrNameLst>
                                      </p:cBhvr>
                                      <p:tavLst>
                                        <p:tav tm="0">
                                          <p:val>
                                            <p:strVal val="ppt_x"/>
                                          </p:val>
                                        </p:tav>
                                        <p:tav tm="100000">
                                          <p:val>
                                            <p:strVal val="0-ppt_w/2"/>
                                          </p:val>
                                        </p:tav>
                                      </p:tavLst>
                                    </p:anim>
                                    <p:anim calcmode="lin" valueType="num">
                                      <p:cBhvr additive="base">
                                        <p:cTn id="963" dur="4500"/>
                                        <p:tgtEl>
                                          <p:spTgt spid="66"/>
                                        </p:tgtEl>
                                        <p:attrNameLst>
                                          <p:attrName>ppt_y</p:attrName>
                                        </p:attrNameLst>
                                      </p:cBhvr>
                                      <p:tavLst>
                                        <p:tav tm="0">
                                          <p:val>
                                            <p:strVal val="ppt_y"/>
                                          </p:val>
                                        </p:tav>
                                        <p:tav tm="100000">
                                          <p:val>
                                            <p:strVal val="ppt_y"/>
                                          </p:val>
                                        </p:tav>
                                      </p:tavLst>
                                    </p:anim>
                                    <p:set>
                                      <p:cBhvr>
                                        <p:cTn id="964" dur="1" fill="hold">
                                          <p:stCondLst>
                                            <p:cond delay="4499"/>
                                          </p:stCondLst>
                                        </p:cTn>
                                        <p:tgtEl>
                                          <p:spTgt spid="66"/>
                                        </p:tgtEl>
                                        <p:attrNameLst>
                                          <p:attrName>style.visibility</p:attrName>
                                        </p:attrNameLst>
                                      </p:cBhvr>
                                      <p:to>
                                        <p:strVal val="hidden"/>
                                      </p:to>
                                    </p:set>
                                  </p:childTnLst>
                                </p:cTn>
                              </p:par>
                              <p:par>
                                <p:cTn id="965" presetID="3" presetClass="exit" presetSubtype="5" fill="hold" grpId="3" nodeType="withEffect">
                                  <p:stCondLst>
                                    <p:cond delay="0"/>
                                  </p:stCondLst>
                                  <p:childTnLst>
                                    <p:animEffect transition="out" filter="blinds(vertical)">
                                      <p:cBhvr>
                                        <p:cTn id="966" dur="5500"/>
                                        <p:tgtEl>
                                          <p:spTgt spid="66"/>
                                        </p:tgtEl>
                                      </p:cBhvr>
                                    </p:animEffect>
                                    <p:set>
                                      <p:cBhvr>
                                        <p:cTn id="967" dur="1" fill="hold">
                                          <p:stCondLst>
                                            <p:cond delay="5499"/>
                                          </p:stCondLst>
                                        </p:cTn>
                                        <p:tgtEl>
                                          <p:spTgt spid="66"/>
                                        </p:tgtEl>
                                        <p:attrNameLst>
                                          <p:attrName>style.visibility</p:attrName>
                                        </p:attrNameLst>
                                      </p:cBhvr>
                                      <p:to>
                                        <p:strVal val="hidden"/>
                                      </p:to>
                                    </p:set>
                                  </p:childTnLst>
                                </p:cTn>
                              </p:par>
                              <p:par>
                                <p:cTn id="968" presetID="2" presetClass="entr" presetSubtype="8" fill="hold" grpId="0" nodeType="withEffect">
                                  <p:stCondLst>
                                    <p:cond delay="0"/>
                                  </p:stCondLst>
                                  <p:childTnLst>
                                    <p:set>
                                      <p:cBhvr>
                                        <p:cTn id="969" dur="1" fill="hold">
                                          <p:stCondLst>
                                            <p:cond delay="0"/>
                                          </p:stCondLst>
                                        </p:cTn>
                                        <p:tgtEl>
                                          <p:spTgt spid="65"/>
                                        </p:tgtEl>
                                        <p:attrNameLst>
                                          <p:attrName>style.visibility</p:attrName>
                                        </p:attrNameLst>
                                      </p:cBhvr>
                                      <p:to>
                                        <p:strVal val="visible"/>
                                      </p:to>
                                    </p:set>
                                    <p:anim calcmode="lin" valueType="num">
                                      <p:cBhvr additive="base">
                                        <p:cTn id="970" dur="4000" fill="hold"/>
                                        <p:tgtEl>
                                          <p:spTgt spid="65"/>
                                        </p:tgtEl>
                                        <p:attrNameLst>
                                          <p:attrName>ppt_x</p:attrName>
                                        </p:attrNameLst>
                                      </p:cBhvr>
                                      <p:tavLst>
                                        <p:tav tm="0">
                                          <p:val>
                                            <p:strVal val="0-#ppt_w/2"/>
                                          </p:val>
                                        </p:tav>
                                        <p:tav tm="100000">
                                          <p:val>
                                            <p:strVal val="#ppt_x"/>
                                          </p:val>
                                        </p:tav>
                                      </p:tavLst>
                                    </p:anim>
                                    <p:anim calcmode="lin" valueType="num">
                                      <p:cBhvr additive="base">
                                        <p:cTn id="971" dur="4000" fill="hold"/>
                                        <p:tgtEl>
                                          <p:spTgt spid="65"/>
                                        </p:tgtEl>
                                        <p:attrNameLst>
                                          <p:attrName>ppt_y</p:attrName>
                                        </p:attrNameLst>
                                      </p:cBhvr>
                                      <p:tavLst>
                                        <p:tav tm="0">
                                          <p:val>
                                            <p:strVal val="#ppt_y"/>
                                          </p:val>
                                        </p:tav>
                                        <p:tav tm="100000">
                                          <p:val>
                                            <p:strVal val="#ppt_y"/>
                                          </p:val>
                                        </p:tav>
                                      </p:tavLst>
                                    </p:anim>
                                  </p:childTnLst>
                                </p:cTn>
                              </p:par>
                              <p:par>
                                <p:cTn id="972" presetID="19" presetClass="entr" presetSubtype="10" fill="hold" grpId="1" nodeType="withEffect">
                                  <p:stCondLst>
                                    <p:cond delay="0"/>
                                  </p:stCondLst>
                                  <p:childTnLst>
                                    <p:set>
                                      <p:cBhvr>
                                        <p:cTn id="973" dur="1" fill="hold">
                                          <p:stCondLst>
                                            <p:cond delay="0"/>
                                          </p:stCondLst>
                                        </p:cTn>
                                        <p:tgtEl>
                                          <p:spTgt spid="65"/>
                                        </p:tgtEl>
                                        <p:attrNameLst>
                                          <p:attrName>style.visibility</p:attrName>
                                        </p:attrNameLst>
                                      </p:cBhvr>
                                      <p:to>
                                        <p:strVal val="visible"/>
                                      </p:to>
                                    </p:set>
                                    <p:anim calcmode="lin" valueType="num">
                                      <p:cBhvr>
                                        <p:cTn id="974" dur="4000" fill="hold"/>
                                        <p:tgtEl>
                                          <p:spTgt spid="65"/>
                                        </p:tgtEl>
                                        <p:attrNameLst>
                                          <p:attrName>ppt_w</p:attrName>
                                        </p:attrNameLst>
                                      </p:cBhvr>
                                      <p:tavLst>
                                        <p:tav tm="0" fmla="#ppt_w*sin(2.5*pi*$)">
                                          <p:val>
                                            <p:fltVal val="0"/>
                                          </p:val>
                                        </p:tav>
                                        <p:tav tm="100000">
                                          <p:val>
                                            <p:fltVal val="1"/>
                                          </p:val>
                                        </p:tav>
                                      </p:tavLst>
                                    </p:anim>
                                    <p:anim calcmode="lin" valueType="num">
                                      <p:cBhvr>
                                        <p:cTn id="975" dur="4000" fill="hold"/>
                                        <p:tgtEl>
                                          <p:spTgt spid="65"/>
                                        </p:tgtEl>
                                        <p:attrNameLst>
                                          <p:attrName>ppt_h</p:attrName>
                                        </p:attrNameLst>
                                      </p:cBhvr>
                                      <p:tavLst>
                                        <p:tav tm="0">
                                          <p:val>
                                            <p:strVal val="#ppt_h"/>
                                          </p:val>
                                        </p:tav>
                                        <p:tav tm="100000">
                                          <p:val>
                                            <p:strVal val="#ppt_h"/>
                                          </p:val>
                                        </p:tav>
                                      </p:tavLst>
                                    </p:anim>
                                  </p:childTnLst>
                                </p:cTn>
                              </p:par>
                              <p:par>
                                <p:cTn id="976" presetID="2" presetClass="exit" presetSubtype="8" fill="hold" grpId="2" nodeType="withEffect">
                                  <p:stCondLst>
                                    <p:cond delay="0"/>
                                  </p:stCondLst>
                                  <p:childTnLst>
                                    <p:anim calcmode="lin" valueType="num">
                                      <p:cBhvr additive="base">
                                        <p:cTn id="977" dur="4500"/>
                                        <p:tgtEl>
                                          <p:spTgt spid="65"/>
                                        </p:tgtEl>
                                        <p:attrNameLst>
                                          <p:attrName>ppt_x</p:attrName>
                                        </p:attrNameLst>
                                      </p:cBhvr>
                                      <p:tavLst>
                                        <p:tav tm="0">
                                          <p:val>
                                            <p:strVal val="ppt_x"/>
                                          </p:val>
                                        </p:tav>
                                        <p:tav tm="100000">
                                          <p:val>
                                            <p:strVal val="0-ppt_w/2"/>
                                          </p:val>
                                        </p:tav>
                                      </p:tavLst>
                                    </p:anim>
                                    <p:anim calcmode="lin" valueType="num">
                                      <p:cBhvr additive="base">
                                        <p:cTn id="978" dur="4500"/>
                                        <p:tgtEl>
                                          <p:spTgt spid="65"/>
                                        </p:tgtEl>
                                        <p:attrNameLst>
                                          <p:attrName>ppt_y</p:attrName>
                                        </p:attrNameLst>
                                      </p:cBhvr>
                                      <p:tavLst>
                                        <p:tav tm="0">
                                          <p:val>
                                            <p:strVal val="ppt_y"/>
                                          </p:val>
                                        </p:tav>
                                        <p:tav tm="100000">
                                          <p:val>
                                            <p:strVal val="ppt_y"/>
                                          </p:val>
                                        </p:tav>
                                      </p:tavLst>
                                    </p:anim>
                                    <p:set>
                                      <p:cBhvr>
                                        <p:cTn id="979" dur="1" fill="hold">
                                          <p:stCondLst>
                                            <p:cond delay="4499"/>
                                          </p:stCondLst>
                                        </p:cTn>
                                        <p:tgtEl>
                                          <p:spTgt spid="65"/>
                                        </p:tgtEl>
                                        <p:attrNameLst>
                                          <p:attrName>style.visibility</p:attrName>
                                        </p:attrNameLst>
                                      </p:cBhvr>
                                      <p:to>
                                        <p:strVal val="hidden"/>
                                      </p:to>
                                    </p:set>
                                  </p:childTnLst>
                                </p:cTn>
                              </p:par>
                              <p:par>
                                <p:cTn id="980" presetID="3" presetClass="exit" presetSubtype="5" fill="hold" grpId="3" nodeType="withEffect">
                                  <p:stCondLst>
                                    <p:cond delay="0"/>
                                  </p:stCondLst>
                                  <p:childTnLst>
                                    <p:animEffect transition="out" filter="blinds(vertical)">
                                      <p:cBhvr>
                                        <p:cTn id="981" dur="5500"/>
                                        <p:tgtEl>
                                          <p:spTgt spid="65"/>
                                        </p:tgtEl>
                                      </p:cBhvr>
                                    </p:animEffect>
                                    <p:set>
                                      <p:cBhvr>
                                        <p:cTn id="982" dur="1" fill="hold">
                                          <p:stCondLst>
                                            <p:cond delay="5499"/>
                                          </p:stCondLst>
                                        </p:cTn>
                                        <p:tgtEl>
                                          <p:spTgt spid="65"/>
                                        </p:tgtEl>
                                        <p:attrNameLst>
                                          <p:attrName>style.visibility</p:attrName>
                                        </p:attrNameLst>
                                      </p:cBhvr>
                                      <p:to>
                                        <p:strVal val="hidden"/>
                                      </p:to>
                                    </p:set>
                                  </p:childTnLst>
                                </p:cTn>
                              </p:par>
                              <p:par>
                                <p:cTn id="983" presetID="2" presetClass="entr" presetSubtype="8" fill="hold" grpId="0" nodeType="withEffect">
                                  <p:stCondLst>
                                    <p:cond delay="0"/>
                                  </p:stCondLst>
                                  <p:childTnLst>
                                    <p:set>
                                      <p:cBhvr>
                                        <p:cTn id="984" dur="1" fill="hold">
                                          <p:stCondLst>
                                            <p:cond delay="0"/>
                                          </p:stCondLst>
                                        </p:cTn>
                                        <p:tgtEl>
                                          <p:spTgt spid="64"/>
                                        </p:tgtEl>
                                        <p:attrNameLst>
                                          <p:attrName>style.visibility</p:attrName>
                                        </p:attrNameLst>
                                      </p:cBhvr>
                                      <p:to>
                                        <p:strVal val="visible"/>
                                      </p:to>
                                    </p:set>
                                    <p:anim calcmode="lin" valueType="num">
                                      <p:cBhvr additive="base">
                                        <p:cTn id="985" dur="4000" fill="hold"/>
                                        <p:tgtEl>
                                          <p:spTgt spid="64"/>
                                        </p:tgtEl>
                                        <p:attrNameLst>
                                          <p:attrName>ppt_x</p:attrName>
                                        </p:attrNameLst>
                                      </p:cBhvr>
                                      <p:tavLst>
                                        <p:tav tm="0">
                                          <p:val>
                                            <p:strVal val="0-#ppt_w/2"/>
                                          </p:val>
                                        </p:tav>
                                        <p:tav tm="100000">
                                          <p:val>
                                            <p:strVal val="#ppt_x"/>
                                          </p:val>
                                        </p:tav>
                                      </p:tavLst>
                                    </p:anim>
                                    <p:anim calcmode="lin" valueType="num">
                                      <p:cBhvr additive="base">
                                        <p:cTn id="986" dur="4000" fill="hold"/>
                                        <p:tgtEl>
                                          <p:spTgt spid="64"/>
                                        </p:tgtEl>
                                        <p:attrNameLst>
                                          <p:attrName>ppt_y</p:attrName>
                                        </p:attrNameLst>
                                      </p:cBhvr>
                                      <p:tavLst>
                                        <p:tav tm="0">
                                          <p:val>
                                            <p:strVal val="#ppt_y"/>
                                          </p:val>
                                        </p:tav>
                                        <p:tav tm="100000">
                                          <p:val>
                                            <p:strVal val="#ppt_y"/>
                                          </p:val>
                                        </p:tav>
                                      </p:tavLst>
                                    </p:anim>
                                  </p:childTnLst>
                                </p:cTn>
                              </p:par>
                              <p:par>
                                <p:cTn id="987" presetID="19" presetClass="entr" presetSubtype="10" fill="hold" grpId="1" nodeType="withEffect">
                                  <p:stCondLst>
                                    <p:cond delay="0"/>
                                  </p:stCondLst>
                                  <p:childTnLst>
                                    <p:set>
                                      <p:cBhvr>
                                        <p:cTn id="988" dur="1" fill="hold">
                                          <p:stCondLst>
                                            <p:cond delay="0"/>
                                          </p:stCondLst>
                                        </p:cTn>
                                        <p:tgtEl>
                                          <p:spTgt spid="64"/>
                                        </p:tgtEl>
                                        <p:attrNameLst>
                                          <p:attrName>style.visibility</p:attrName>
                                        </p:attrNameLst>
                                      </p:cBhvr>
                                      <p:to>
                                        <p:strVal val="visible"/>
                                      </p:to>
                                    </p:set>
                                    <p:anim calcmode="lin" valueType="num">
                                      <p:cBhvr>
                                        <p:cTn id="989" dur="4000" fill="hold"/>
                                        <p:tgtEl>
                                          <p:spTgt spid="64"/>
                                        </p:tgtEl>
                                        <p:attrNameLst>
                                          <p:attrName>ppt_w</p:attrName>
                                        </p:attrNameLst>
                                      </p:cBhvr>
                                      <p:tavLst>
                                        <p:tav tm="0" fmla="#ppt_w*sin(2.5*pi*$)">
                                          <p:val>
                                            <p:fltVal val="0"/>
                                          </p:val>
                                        </p:tav>
                                        <p:tav tm="100000">
                                          <p:val>
                                            <p:fltVal val="1"/>
                                          </p:val>
                                        </p:tav>
                                      </p:tavLst>
                                    </p:anim>
                                    <p:anim calcmode="lin" valueType="num">
                                      <p:cBhvr>
                                        <p:cTn id="990" dur="4000" fill="hold"/>
                                        <p:tgtEl>
                                          <p:spTgt spid="64"/>
                                        </p:tgtEl>
                                        <p:attrNameLst>
                                          <p:attrName>ppt_h</p:attrName>
                                        </p:attrNameLst>
                                      </p:cBhvr>
                                      <p:tavLst>
                                        <p:tav tm="0">
                                          <p:val>
                                            <p:strVal val="#ppt_h"/>
                                          </p:val>
                                        </p:tav>
                                        <p:tav tm="100000">
                                          <p:val>
                                            <p:strVal val="#ppt_h"/>
                                          </p:val>
                                        </p:tav>
                                      </p:tavLst>
                                    </p:anim>
                                  </p:childTnLst>
                                </p:cTn>
                              </p:par>
                              <p:par>
                                <p:cTn id="991" presetID="2" presetClass="exit" presetSubtype="8" fill="hold" grpId="2" nodeType="withEffect">
                                  <p:stCondLst>
                                    <p:cond delay="0"/>
                                  </p:stCondLst>
                                  <p:childTnLst>
                                    <p:anim calcmode="lin" valueType="num">
                                      <p:cBhvr additive="base">
                                        <p:cTn id="992" dur="4500"/>
                                        <p:tgtEl>
                                          <p:spTgt spid="64"/>
                                        </p:tgtEl>
                                        <p:attrNameLst>
                                          <p:attrName>ppt_x</p:attrName>
                                        </p:attrNameLst>
                                      </p:cBhvr>
                                      <p:tavLst>
                                        <p:tav tm="0">
                                          <p:val>
                                            <p:strVal val="ppt_x"/>
                                          </p:val>
                                        </p:tav>
                                        <p:tav tm="100000">
                                          <p:val>
                                            <p:strVal val="0-ppt_w/2"/>
                                          </p:val>
                                        </p:tav>
                                      </p:tavLst>
                                    </p:anim>
                                    <p:anim calcmode="lin" valueType="num">
                                      <p:cBhvr additive="base">
                                        <p:cTn id="993" dur="4500"/>
                                        <p:tgtEl>
                                          <p:spTgt spid="64"/>
                                        </p:tgtEl>
                                        <p:attrNameLst>
                                          <p:attrName>ppt_y</p:attrName>
                                        </p:attrNameLst>
                                      </p:cBhvr>
                                      <p:tavLst>
                                        <p:tav tm="0">
                                          <p:val>
                                            <p:strVal val="ppt_y"/>
                                          </p:val>
                                        </p:tav>
                                        <p:tav tm="100000">
                                          <p:val>
                                            <p:strVal val="ppt_y"/>
                                          </p:val>
                                        </p:tav>
                                      </p:tavLst>
                                    </p:anim>
                                    <p:set>
                                      <p:cBhvr>
                                        <p:cTn id="994" dur="1" fill="hold">
                                          <p:stCondLst>
                                            <p:cond delay="4499"/>
                                          </p:stCondLst>
                                        </p:cTn>
                                        <p:tgtEl>
                                          <p:spTgt spid="64"/>
                                        </p:tgtEl>
                                        <p:attrNameLst>
                                          <p:attrName>style.visibility</p:attrName>
                                        </p:attrNameLst>
                                      </p:cBhvr>
                                      <p:to>
                                        <p:strVal val="hidden"/>
                                      </p:to>
                                    </p:set>
                                  </p:childTnLst>
                                </p:cTn>
                              </p:par>
                              <p:par>
                                <p:cTn id="995" presetID="3" presetClass="exit" presetSubtype="5" fill="hold" grpId="3" nodeType="withEffect">
                                  <p:stCondLst>
                                    <p:cond delay="0"/>
                                  </p:stCondLst>
                                  <p:childTnLst>
                                    <p:animEffect transition="out" filter="blinds(vertical)">
                                      <p:cBhvr>
                                        <p:cTn id="996" dur="5500"/>
                                        <p:tgtEl>
                                          <p:spTgt spid="64"/>
                                        </p:tgtEl>
                                      </p:cBhvr>
                                    </p:animEffect>
                                    <p:set>
                                      <p:cBhvr>
                                        <p:cTn id="997" dur="1" fill="hold">
                                          <p:stCondLst>
                                            <p:cond delay="5499"/>
                                          </p:stCondLst>
                                        </p:cTn>
                                        <p:tgtEl>
                                          <p:spTgt spid="64"/>
                                        </p:tgtEl>
                                        <p:attrNameLst>
                                          <p:attrName>style.visibility</p:attrName>
                                        </p:attrNameLst>
                                      </p:cBhvr>
                                      <p:to>
                                        <p:strVal val="hidden"/>
                                      </p:to>
                                    </p:set>
                                  </p:childTnLst>
                                </p:cTn>
                              </p:par>
                              <p:par>
                                <p:cTn id="998" presetID="2" presetClass="entr" presetSubtype="8" fill="hold" grpId="0" nodeType="withEffect">
                                  <p:stCondLst>
                                    <p:cond delay="0"/>
                                  </p:stCondLst>
                                  <p:childTnLst>
                                    <p:set>
                                      <p:cBhvr>
                                        <p:cTn id="999" dur="1" fill="hold">
                                          <p:stCondLst>
                                            <p:cond delay="0"/>
                                          </p:stCondLst>
                                        </p:cTn>
                                        <p:tgtEl>
                                          <p:spTgt spid="63"/>
                                        </p:tgtEl>
                                        <p:attrNameLst>
                                          <p:attrName>style.visibility</p:attrName>
                                        </p:attrNameLst>
                                      </p:cBhvr>
                                      <p:to>
                                        <p:strVal val="visible"/>
                                      </p:to>
                                    </p:set>
                                    <p:anim calcmode="lin" valueType="num">
                                      <p:cBhvr additive="base">
                                        <p:cTn id="1000" dur="4000" fill="hold"/>
                                        <p:tgtEl>
                                          <p:spTgt spid="63"/>
                                        </p:tgtEl>
                                        <p:attrNameLst>
                                          <p:attrName>ppt_x</p:attrName>
                                        </p:attrNameLst>
                                      </p:cBhvr>
                                      <p:tavLst>
                                        <p:tav tm="0">
                                          <p:val>
                                            <p:strVal val="0-#ppt_w/2"/>
                                          </p:val>
                                        </p:tav>
                                        <p:tav tm="100000">
                                          <p:val>
                                            <p:strVal val="#ppt_x"/>
                                          </p:val>
                                        </p:tav>
                                      </p:tavLst>
                                    </p:anim>
                                    <p:anim calcmode="lin" valueType="num">
                                      <p:cBhvr additive="base">
                                        <p:cTn id="1001" dur="4000" fill="hold"/>
                                        <p:tgtEl>
                                          <p:spTgt spid="63"/>
                                        </p:tgtEl>
                                        <p:attrNameLst>
                                          <p:attrName>ppt_y</p:attrName>
                                        </p:attrNameLst>
                                      </p:cBhvr>
                                      <p:tavLst>
                                        <p:tav tm="0">
                                          <p:val>
                                            <p:strVal val="#ppt_y"/>
                                          </p:val>
                                        </p:tav>
                                        <p:tav tm="100000">
                                          <p:val>
                                            <p:strVal val="#ppt_y"/>
                                          </p:val>
                                        </p:tav>
                                      </p:tavLst>
                                    </p:anim>
                                  </p:childTnLst>
                                </p:cTn>
                              </p:par>
                              <p:par>
                                <p:cTn id="1002" presetID="19" presetClass="entr" presetSubtype="10" fill="hold" grpId="1" nodeType="withEffect">
                                  <p:stCondLst>
                                    <p:cond delay="0"/>
                                  </p:stCondLst>
                                  <p:childTnLst>
                                    <p:set>
                                      <p:cBhvr>
                                        <p:cTn id="1003" dur="1" fill="hold">
                                          <p:stCondLst>
                                            <p:cond delay="0"/>
                                          </p:stCondLst>
                                        </p:cTn>
                                        <p:tgtEl>
                                          <p:spTgt spid="63"/>
                                        </p:tgtEl>
                                        <p:attrNameLst>
                                          <p:attrName>style.visibility</p:attrName>
                                        </p:attrNameLst>
                                      </p:cBhvr>
                                      <p:to>
                                        <p:strVal val="visible"/>
                                      </p:to>
                                    </p:set>
                                    <p:anim calcmode="lin" valueType="num">
                                      <p:cBhvr>
                                        <p:cTn id="1004" dur="4000" fill="hold"/>
                                        <p:tgtEl>
                                          <p:spTgt spid="63"/>
                                        </p:tgtEl>
                                        <p:attrNameLst>
                                          <p:attrName>ppt_w</p:attrName>
                                        </p:attrNameLst>
                                      </p:cBhvr>
                                      <p:tavLst>
                                        <p:tav tm="0" fmla="#ppt_w*sin(2.5*pi*$)">
                                          <p:val>
                                            <p:fltVal val="0"/>
                                          </p:val>
                                        </p:tav>
                                        <p:tav tm="100000">
                                          <p:val>
                                            <p:fltVal val="1"/>
                                          </p:val>
                                        </p:tav>
                                      </p:tavLst>
                                    </p:anim>
                                    <p:anim calcmode="lin" valueType="num">
                                      <p:cBhvr>
                                        <p:cTn id="1005" dur="4000" fill="hold"/>
                                        <p:tgtEl>
                                          <p:spTgt spid="63"/>
                                        </p:tgtEl>
                                        <p:attrNameLst>
                                          <p:attrName>ppt_h</p:attrName>
                                        </p:attrNameLst>
                                      </p:cBhvr>
                                      <p:tavLst>
                                        <p:tav tm="0">
                                          <p:val>
                                            <p:strVal val="#ppt_h"/>
                                          </p:val>
                                        </p:tav>
                                        <p:tav tm="100000">
                                          <p:val>
                                            <p:strVal val="#ppt_h"/>
                                          </p:val>
                                        </p:tav>
                                      </p:tavLst>
                                    </p:anim>
                                  </p:childTnLst>
                                </p:cTn>
                              </p:par>
                              <p:par>
                                <p:cTn id="1006" presetID="2" presetClass="exit" presetSubtype="8" fill="hold" grpId="2" nodeType="withEffect">
                                  <p:stCondLst>
                                    <p:cond delay="0"/>
                                  </p:stCondLst>
                                  <p:childTnLst>
                                    <p:anim calcmode="lin" valueType="num">
                                      <p:cBhvr additive="base">
                                        <p:cTn id="1007" dur="4500"/>
                                        <p:tgtEl>
                                          <p:spTgt spid="63"/>
                                        </p:tgtEl>
                                        <p:attrNameLst>
                                          <p:attrName>ppt_x</p:attrName>
                                        </p:attrNameLst>
                                      </p:cBhvr>
                                      <p:tavLst>
                                        <p:tav tm="0">
                                          <p:val>
                                            <p:strVal val="ppt_x"/>
                                          </p:val>
                                        </p:tav>
                                        <p:tav tm="100000">
                                          <p:val>
                                            <p:strVal val="0-ppt_w/2"/>
                                          </p:val>
                                        </p:tav>
                                      </p:tavLst>
                                    </p:anim>
                                    <p:anim calcmode="lin" valueType="num">
                                      <p:cBhvr additive="base">
                                        <p:cTn id="1008" dur="4500"/>
                                        <p:tgtEl>
                                          <p:spTgt spid="63"/>
                                        </p:tgtEl>
                                        <p:attrNameLst>
                                          <p:attrName>ppt_y</p:attrName>
                                        </p:attrNameLst>
                                      </p:cBhvr>
                                      <p:tavLst>
                                        <p:tav tm="0">
                                          <p:val>
                                            <p:strVal val="ppt_y"/>
                                          </p:val>
                                        </p:tav>
                                        <p:tav tm="100000">
                                          <p:val>
                                            <p:strVal val="ppt_y"/>
                                          </p:val>
                                        </p:tav>
                                      </p:tavLst>
                                    </p:anim>
                                    <p:set>
                                      <p:cBhvr>
                                        <p:cTn id="1009" dur="1" fill="hold">
                                          <p:stCondLst>
                                            <p:cond delay="4499"/>
                                          </p:stCondLst>
                                        </p:cTn>
                                        <p:tgtEl>
                                          <p:spTgt spid="63"/>
                                        </p:tgtEl>
                                        <p:attrNameLst>
                                          <p:attrName>style.visibility</p:attrName>
                                        </p:attrNameLst>
                                      </p:cBhvr>
                                      <p:to>
                                        <p:strVal val="hidden"/>
                                      </p:to>
                                    </p:set>
                                  </p:childTnLst>
                                </p:cTn>
                              </p:par>
                              <p:par>
                                <p:cTn id="1010" presetID="3" presetClass="exit" presetSubtype="5" fill="hold" grpId="3" nodeType="withEffect">
                                  <p:stCondLst>
                                    <p:cond delay="0"/>
                                  </p:stCondLst>
                                  <p:childTnLst>
                                    <p:animEffect transition="out" filter="blinds(vertical)">
                                      <p:cBhvr>
                                        <p:cTn id="1011" dur="5500"/>
                                        <p:tgtEl>
                                          <p:spTgt spid="63"/>
                                        </p:tgtEl>
                                      </p:cBhvr>
                                    </p:animEffect>
                                    <p:set>
                                      <p:cBhvr>
                                        <p:cTn id="1012" dur="1" fill="hold">
                                          <p:stCondLst>
                                            <p:cond delay="5499"/>
                                          </p:stCondLst>
                                        </p:cTn>
                                        <p:tgtEl>
                                          <p:spTgt spid="63"/>
                                        </p:tgtEl>
                                        <p:attrNameLst>
                                          <p:attrName>style.visibility</p:attrName>
                                        </p:attrNameLst>
                                      </p:cBhvr>
                                      <p:to>
                                        <p:strVal val="hidden"/>
                                      </p:to>
                                    </p:set>
                                  </p:childTnLst>
                                </p:cTn>
                              </p:par>
                              <p:par>
                                <p:cTn id="1013" presetID="2" presetClass="entr" presetSubtype="8" fill="hold" grpId="0" nodeType="withEffect">
                                  <p:stCondLst>
                                    <p:cond delay="0"/>
                                  </p:stCondLst>
                                  <p:childTnLst>
                                    <p:set>
                                      <p:cBhvr>
                                        <p:cTn id="1014" dur="1" fill="hold">
                                          <p:stCondLst>
                                            <p:cond delay="0"/>
                                          </p:stCondLst>
                                        </p:cTn>
                                        <p:tgtEl>
                                          <p:spTgt spid="62"/>
                                        </p:tgtEl>
                                        <p:attrNameLst>
                                          <p:attrName>style.visibility</p:attrName>
                                        </p:attrNameLst>
                                      </p:cBhvr>
                                      <p:to>
                                        <p:strVal val="visible"/>
                                      </p:to>
                                    </p:set>
                                    <p:anim calcmode="lin" valueType="num">
                                      <p:cBhvr additive="base">
                                        <p:cTn id="1015" dur="4000" fill="hold"/>
                                        <p:tgtEl>
                                          <p:spTgt spid="62"/>
                                        </p:tgtEl>
                                        <p:attrNameLst>
                                          <p:attrName>ppt_x</p:attrName>
                                        </p:attrNameLst>
                                      </p:cBhvr>
                                      <p:tavLst>
                                        <p:tav tm="0">
                                          <p:val>
                                            <p:strVal val="0-#ppt_w/2"/>
                                          </p:val>
                                        </p:tav>
                                        <p:tav tm="100000">
                                          <p:val>
                                            <p:strVal val="#ppt_x"/>
                                          </p:val>
                                        </p:tav>
                                      </p:tavLst>
                                    </p:anim>
                                    <p:anim calcmode="lin" valueType="num">
                                      <p:cBhvr additive="base">
                                        <p:cTn id="1016" dur="4000" fill="hold"/>
                                        <p:tgtEl>
                                          <p:spTgt spid="62"/>
                                        </p:tgtEl>
                                        <p:attrNameLst>
                                          <p:attrName>ppt_y</p:attrName>
                                        </p:attrNameLst>
                                      </p:cBhvr>
                                      <p:tavLst>
                                        <p:tav tm="0">
                                          <p:val>
                                            <p:strVal val="#ppt_y"/>
                                          </p:val>
                                        </p:tav>
                                        <p:tav tm="100000">
                                          <p:val>
                                            <p:strVal val="#ppt_y"/>
                                          </p:val>
                                        </p:tav>
                                      </p:tavLst>
                                    </p:anim>
                                  </p:childTnLst>
                                </p:cTn>
                              </p:par>
                              <p:par>
                                <p:cTn id="1017" presetID="19" presetClass="entr" presetSubtype="10" fill="hold" grpId="1" nodeType="withEffect">
                                  <p:stCondLst>
                                    <p:cond delay="0"/>
                                  </p:stCondLst>
                                  <p:childTnLst>
                                    <p:set>
                                      <p:cBhvr>
                                        <p:cTn id="1018" dur="1" fill="hold">
                                          <p:stCondLst>
                                            <p:cond delay="0"/>
                                          </p:stCondLst>
                                        </p:cTn>
                                        <p:tgtEl>
                                          <p:spTgt spid="62"/>
                                        </p:tgtEl>
                                        <p:attrNameLst>
                                          <p:attrName>style.visibility</p:attrName>
                                        </p:attrNameLst>
                                      </p:cBhvr>
                                      <p:to>
                                        <p:strVal val="visible"/>
                                      </p:to>
                                    </p:set>
                                    <p:anim calcmode="lin" valueType="num">
                                      <p:cBhvr>
                                        <p:cTn id="1019" dur="4000" fill="hold"/>
                                        <p:tgtEl>
                                          <p:spTgt spid="62"/>
                                        </p:tgtEl>
                                        <p:attrNameLst>
                                          <p:attrName>ppt_w</p:attrName>
                                        </p:attrNameLst>
                                      </p:cBhvr>
                                      <p:tavLst>
                                        <p:tav tm="0" fmla="#ppt_w*sin(2.5*pi*$)">
                                          <p:val>
                                            <p:fltVal val="0"/>
                                          </p:val>
                                        </p:tav>
                                        <p:tav tm="100000">
                                          <p:val>
                                            <p:fltVal val="1"/>
                                          </p:val>
                                        </p:tav>
                                      </p:tavLst>
                                    </p:anim>
                                    <p:anim calcmode="lin" valueType="num">
                                      <p:cBhvr>
                                        <p:cTn id="1020" dur="4000" fill="hold"/>
                                        <p:tgtEl>
                                          <p:spTgt spid="62"/>
                                        </p:tgtEl>
                                        <p:attrNameLst>
                                          <p:attrName>ppt_h</p:attrName>
                                        </p:attrNameLst>
                                      </p:cBhvr>
                                      <p:tavLst>
                                        <p:tav tm="0">
                                          <p:val>
                                            <p:strVal val="#ppt_h"/>
                                          </p:val>
                                        </p:tav>
                                        <p:tav tm="100000">
                                          <p:val>
                                            <p:strVal val="#ppt_h"/>
                                          </p:val>
                                        </p:tav>
                                      </p:tavLst>
                                    </p:anim>
                                  </p:childTnLst>
                                </p:cTn>
                              </p:par>
                              <p:par>
                                <p:cTn id="1021" presetID="2" presetClass="exit" presetSubtype="8" fill="hold" grpId="2" nodeType="withEffect">
                                  <p:stCondLst>
                                    <p:cond delay="0"/>
                                  </p:stCondLst>
                                  <p:childTnLst>
                                    <p:anim calcmode="lin" valueType="num">
                                      <p:cBhvr additive="base">
                                        <p:cTn id="1022" dur="4500"/>
                                        <p:tgtEl>
                                          <p:spTgt spid="62"/>
                                        </p:tgtEl>
                                        <p:attrNameLst>
                                          <p:attrName>ppt_x</p:attrName>
                                        </p:attrNameLst>
                                      </p:cBhvr>
                                      <p:tavLst>
                                        <p:tav tm="0">
                                          <p:val>
                                            <p:strVal val="ppt_x"/>
                                          </p:val>
                                        </p:tav>
                                        <p:tav tm="100000">
                                          <p:val>
                                            <p:strVal val="0-ppt_w/2"/>
                                          </p:val>
                                        </p:tav>
                                      </p:tavLst>
                                    </p:anim>
                                    <p:anim calcmode="lin" valueType="num">
                                      <p:cBhvr additive="base">
                                        <p:cTn id="1023" dur="4500"/>
                                        <p:tgtEl>
                                          <p:spTgt spid="62"/>
                                        </p:tgtEl>
                                        <p:attrNameLst>
                                          <p:attrName>ppt_y</p:attrName>
                                        </p:attrNameLst>
                                      </p:cBhvr>
                                      <p:tavLst>
                                        <p:tav tm="0">
                                          <p:val>
                                            <p:strVal val="ppt_y"/>
                                          </p:val>
                                        </p:tav>
                                        <p:tav tm="100000">
                                          <p:val>
                                            <p:strVal val="ppt_y"/>
                                          </p:val>
                                        </p:tav>
                                      </p:tavLst>
                                    </p:anim>
                                    <p:set>
                                      <p:cBhvr>
                                        <p:cTn id="1024" dur="1" fill="hold">
                                          <p:stCondLst>
                                            <p:cond delay="4499"/>
                                          </p:stCondLst>
                                        </p:cTn>
                                        <p:tgtEl>
                                          <p:spTgt spid="62"/>
                                        </p:tgtEl>
                                        <p:attrNameLst>
                                          <p:attrName>style.visibility</p:attrName>
                                        </p:attrNameLst>
                                      </p:cBhvr>
                                      <p:to>
                                        <p:strVal val="hidden"/>
                                      </p:to>
                                    </p:set>
                                  </p:childTnLst>
                                </p:cTn>
                              </p:par>
                              <p:par>
                                <p:cTn id="1025" presetID="3" presetClass="exit" presetSubtype="5" fill="hold" grpId="3" nodeType="withEffect">
                                  <p:stCondLst>
                                    <p:cond delay="0"/>
                                  </p:stCondLst>
                                  <p:childTnLst>
                                    <p:animEffect transition="out" filter="blinds(vertical)">
                                      <p:cBhvr>
                                        <p:cTn id="1026" dur="5500"/>
                                        <p:tgtEl>
                                          <p:spTgt spid="62"/>
                                        </p:tgtEl>
                                      </p:cBhvr>
                                    </p:animEffect>
                                    <p:set>
                                      <p:cBhvr>
                                        <p:cTn id="1027" dur="1" fill="hold">
                                          <p:stCondLst>
                                            <p:cond delay="5499"/>
                                          </p:stCondLst>
                                        </p:cTn>
                                        <p:tgtEl>
                                          <p:spTgt spid="62"/>
                                        </p:tgtEl>
                                        <p:attrNameLst>
                                          <p:attrName>style.visibility</p:attrName>
                                        </p:attrNameLst>
                                      </p:cBhvr>
                                      <p:to>
                                        <p:strVal val="hidden"/>
                                      </p:to>
                                    </p:set>
                                  </p:childTnLst>
                                </p:cTn>
                              </p:par>
                              <p:par>
                                <p:cTn id="1028" presetID="2" presetClass="entr" presetSubtype="8" fill="hold" grpId="0" nodeType="withEffect">
                                  <p:stCondLst>
                                    <p:cond delay="0"/>
                                  </p:stCondLst>
                                  <p:childTnLst>
                                    <p:set>
                                      <p:cBhvr>
                                        <p:cTn id="1029" dur="1" fill="hold">
                                          <p:stCondLst>
                                            <p:cond delay="0"/>
                                          </p:stCondLst>
                                        </p:cTn>
                                        <p:tgtEl>
                                          <p:spTgt spid="61"/>
                                        </p:tgtEl>
                                        <p:attrNameLst>
                                          <p:attrName>style.visibility</p:attrName>
                                        </p:attrNameLst>
                                      </p:cBhvr>
                                      <p:to>
                                        <p:strVal val="visible"/>
                                      </p:to>
                                    </p:set>
                                    <p:anim calcmode="lin" valueType="num">
                                      <p:cBhvr additive="base">
                                        <p:cTn id="1030" dur="4000" fill="hold"/>
                                        <p:tgtEl>
                                          <p:spTgt spid="61"/>
                                        </p:tgtEl>
                                        <p:attrNameLst>
                                          <p:attrName>ppt_x</p:attrName>
                                        </p:attrNameLst>
                                      </p:cBhvr>
                                      <p:tavLst>
                                        <p:tav tm="0">
                                          <p:val>
                                            <p:strVal val="0-#ppt_w/2"/>
                                          </p:val>
                                        </p:tav>
                                        <p:tav tm="100000">
                                          <p:val>
                                            <p:strVal val="#ppt_x"/>
                                          </p:val>
                                        </p:tav>
                                      </p:tavLst>
                                    </p:anim>
                                    <p:anim calcmode="lin" valueType="num">
                                      <p:cBhvr additive="base">
                                        <p:cTn id="1031" dur="4000" fill="hold"/>
                                        <p:tgtEl>
                                          <p:spTgt spid="61"/>
                                        </p:tgtEl>
                                        <p:attrNameLst>
                                          <p:attrName>ppt_y</p:attrName>
                                        </p:attrNameLst>
                                      </p:cBhvr>
                                      <p:tavLst>
                                        <p:tav tm="0">
                                          <p:val>
                                            <p:strVal val="#ppt_y"/>
                                          </p:val>
                                        </p:tav>
                                        <p:tav tm="100000">
                                          <p:val>
                                            <p:strVal val="#ppt_y"/>
                                          </p:val>
                                        </p:tav>
                                      </p:tavLst>
                                    </p:anim>
                                  </p:childTnLst>
                                </p:cTn>
                              </p:par>
                              <p:par>
                                <p:cTn id="1032" presetID="19" presetClass="entr" presetSubtype="10" fill="hold" grpId="1" nodeType="withEffect">
                                  <p:stCondLst>
                                    <p:cond delay="0"/>
                                  </p:stCondLst>
                                  <p:childTnLst>
                                    <p:set>
                                      <p:cBhvr>
                                        <p:cTn id="1033" dur="1" fill="hold">
                                          <p:stCondLst>
                                            <p:cond delay="0"/>
                                          </p:stCondLst>
                                        </p:cTn>
                                        <p:tgtEl>
                                          <p:spTgt spid="61"/>
                                        </p:tgtEl>
                                        <p:attrNameLst>
                                          <p:attrName>style.visibility</p:attrName>
                                        </p:attrNameLst>
                                      </p:cBhvr>
                                      <p:to>
                                        <p:strVal val="visible"/>
                                      </p:to>
                                    </p:set>
                                    <p:anim calcmode="lin" valueType="num">
                                      <p:cBhvr>
                                        <p:cTn id="1034" dur="4000" fill="hold"/>
                                        <p:tgtEl>
                                          <p:spTgt spid="61"/>
                                        </p:tgtEl>
                                        <p:attrNameLst>
                                          <p:attrName>ppt_w</p:attrName>
                                        </p:attrNameLst>
                                      </p:cBhvr>
                                      <p:tavLst>
                                        <p:tav tm="0" fmla="#ppt_w*sin(2.5*pi*$)">
                                          <p:val>
                                            <p:fltVal val="0"/>
                                          </p:val>
                                        </p:tav>
                                        <p:tav tm="100000">
                                          <p:val>
                                            <p:fltVal val="1"/>
                                          </p:val>
                                        </p:tav>
                                      </p:tavLst>
                                    </p:anim>
                                    <p:anim calcmode="lin" valueType="num">
                                      <p:cBhvr>
                                        <p:cTn id="1035" dur="4000" fill="hold"/>
                                        <p:tgtEl>
                                          <p:spTgt spid="61"/>
                                        </p:tgtEl>
                                        <p:attrNameLst>
                                          <p:attrName>ppt_h</p:attrName>
                                        </p:attrNameLst>
                                      </p:cBhvr>
                                      <p:tavLst>
                                        <p:tav tm="0">
                                          <p:val>
                                            <p:strVal val="#ppt_h"/>
                                          </p:val>
                                        </p:tav>
                                        <p:tav tm="100000">
                                          <p:val>
                                            <p:strVal val="#ppt_h"/>
                                          </p:val>
                                        </p:tav>
                                      </p:tavLst>
                                    </p:anim>
                                  </p:childTnLst>
                                </p:cTn>
                              </p:par>
                              <p:par>
                                <p:cTn id="1036" presetID="2" presetClass="exit" presetSubtype="8" fill="hold" grpId="2" nodeType="withEffect">
                                  <p:stCondLst>
                                    <p:cond delay="0"/>
                                  </p:stCondLst>
                                  <p:childTnLst>
                                    <p:anim calcmode="lin" valueType="num">
                                      <p:cBhvr additive="base">
                                        <p:cTn id="1037" dur="4500"/>
                                        <p:tgtEl>
                                          <p:spTgt spid="61"/>
                                        </p:tgtEl>
                                        <p:attrNameLst>
                                          <p:attrName>ppt_x</p:attrName>
                                        </p:attrNameLst>
                                      </p:cBhvr>
                                      <p:tavLst>
                                        <p:tav tm="0">
                                          <p:val>
                                            <p:strVal val="ppt_x"/>
                                          </p:val>
                                        </p:tav>
                                        <p:tav tm="100000">
                                          <p:val>
                                            <p:strVal val="0-ppt_w/2"/>
                                          </p:val>
                                        </p:tav>
                                      </p:tavLst>
                                    </p:anim>
                                    <p:anim calcmode="lin" valueType="num">
                                      <p:cBhvr additive="base">
                                        <p:cTn id="1038" dur="4500"/>
                                        <p:tgtEl>
                                          <p:spTgt spid="61"/>
                                        </p:tgtEl>
                                        <p:attrNameLst>
                                          <p:attrName>ppt_y</p:attrName>
                                        </p:attrNameLst>
                                      </p:cBhvr>
                                      <p:tavLst>
                                        <p:tav tm="0">
                                          <p:val>
                                            <p:strVal val="ppt_y"/>
                                          </p:val>
                                        </p:tav>
                                        <p:tav tm="100000">
                                          <p:val>
                                            <p:strVal val="ppt_y"/>
                                          </p:val>
                                        </p:tav>
                                      </p:tavLst>
                                    </p:anim>
                                    <p:set>
                                      <p:cBhvr>
                                        <p:cTn id="1039" dur="1" fill="hold">
                                          <p:stCondLst>
                                            <p:cond delay="4499"/>
                                          </p:stCondLst>
                                        </p:cTn>
                                        <p:tgtEl>
                                          <p:spTgt spid="61"/>
                                        </p:tgtEl>
                                        <p:attrNameLst>
                                          <p:attrName>style.visibility</p:attrName>
                                        </p:attrNameLst>
                                      </p:cBhvr>
                                      <p:to>
                                        <p:strVal val="hidden"/>
                                      </p:to>
                                    </p:set>
                                  </p:childTnLst>
                                </p:cTn>
                              </p:par>
                              <p:par>
                                <p:cTn id="1040" presetID="3" presetClass="exit" presetSubtype="5" fill="hold" grpId="3" nodeType="withEffect">
                                  <p:stCondLst>
                                    <p:cond delay="0"/>
                                  </p:stCondLst>
                                  <p:childTnLst>
                                    <p:animEffect transition="out" filter="blinds(vertical)">
                                      <p:cBhvr>
                                        <p:cTn id="1041" dur="5500"/>
                                        <p:tgtEl>
                                          <p:spTgt spid="61"/>
                                        </p:tgtEl>
                                      </p:cBhvr>
                                    </p:animEffect>
                                    <p:set>
                                      <p:cBhvr>
                                        <p:cTn id="1042" dur="1" fill="hold">
                                          <p:stCondLst>
                                            <p:cond delay="5499"/>
                                          </p:stCondLst>
                                        </p:cTn>
                                        <p:tgtEl>
                                          <p:spTgt spid="61"/>
                                        </p:tgtEl>
                                        <p:attrNameLst>
                                          <p:attrName>style.visibility</p:attrName>
                                        </p:attrNameLst>
                                      </p:cBhvr>
                                      <p:to>
                                        <p:strVal val="hidden"/>
                                      </p:to>
                                    </p:set>
                                  </p:childTnLst>
                                </p:cTn>
                              </p:par>
                              <p:par>
                                <p:cTn id="1043" presetID="2" presetClass="entr" presetSubtype="8" fill="hold" grpId="0" nodeType="withEffect">
                                  <p:stCondLst>
                                    <p:cond delay="0"/>
                                  </p:stCondLst>
                                  <p:childTnLst>
                                    <p:set>
                                      <p:cBhvr>
                                        <p:cTn id="1044" dur="1" fill="hold">
                                          <p:stCondLst>
                                            <p:cond delay="0"/>
                                          </p:stCondLst>
                                        </p:cTn>
                                        <p:tgtEl>
                                          <p:spTgt spid="60"/>
                                        </p:tgtEl>
                                        <p:attrNameLst>
                                          <p:attrName>style.visibility</p:attrName>
                                        </p:attrNameLst>
                                      </p:cBhvr>
                                      <p:to>
                                        <p:strVal val="visible"/>
                                      </p:to>
                                    </p:set>
                                    <p:anim calcmode="lin" valueType="num">
                                      <p:cBhvr additive="base">
                                        <p:cTn id="1045" dur="4000" fill="hold"/>
                                        <p:tgtEl>
                                          <p:spTgt spid="60"/>
                                        </p:tgtEl>
                                        <p:attrNameLst>
                                          <p:attrName>ppt_x</p:attrName>
                                        </p:attrNameLst>
                                      </p:cBhvr>
                                      <p:tavLst>
                                        <p:tav tm="0">
                                          <p:val>
                                            <p:strVal val="0-#ppt_w/2"/>
                                          </p:val>
                                        </p:tav>
                                        <p:tav tm="100000">
                                          <p:val>
                                            <p:strVal val="#ppt_x"/>
                                          </p:val>
                                        </p:tav>
                                      </p:tavLst>
                                    </p:anim>
                                    <p:anim calcmode="lin" valueType="num">
                                      <p:cBhvr additive="base">
                                        <p:cTn id="1046" dur="4000" fill="hold"/>
                                        <p:tgtEl>
                                          <p:spTgt spid="60"/>
                                        </p:tgtEl>
                                        <p:attrNameLst>
                                          <p:attrName>ppt_y</p:attrName>
                                        </p:attrNameLst>
                                      </p:cBhvr>
                                      <p:tavLst>
                                        <p:tav tm="0">
                                          <p:val>
                                            <p:strVal val="#ppt_y"/>
                                          </p:val>
                                        </p:tav>
                                        <p:tav tm="100000">
                                          <p:val>
                                            <p:strVal val="#ppt_y"/>
                                          </p:val>
                                        </p:tav>
                                      </p:tavLst>
                                    </p:anim>
                                  </p:childTnLst>
                                </p:cTn>
                              </p:par>
                              <p:par>
                                <p:cTn id="1047" presetID="19" presetClass="entr" presetSubtype="10" fill="hold" grpId="1" nodeType="withEffect">
                                  <p:stCondLst>
                                    <p:cond delay="0"/>
                                  </p:stCondLst>
                                  <p:childTnLst>
                                    <p:set>
                                      <p:cBhvr>
                                        <p:cTn id="1048" dur="1" fill="hold">
                                          <p:stCondLst>
                                            <p:cond delay="0"/>
                                          </p:stCondLst>
                                        </p:cTn>
                                        <p:tgtEl>
                                          <p:spTgt spid="60"/>
                                        </p:tgtEl>
                                        <p:attrNameLst>
                                          <p:attrName>style.visibility</p:attrName>
                                        </p:attrNameLst>
                                      </p:cBhvr>
                                      <p:to>
                                        <p:strVal val="visible"/>
                                      </p:to>
                                    </p:set>
                                    <p:anim calcmode="lin" valueType="num">
                                      <p:cBhvr>
                                        <p:cTn id="1049" dur="4000" fill="hold"/>
                                        <p:tgtEl>
                                          <p:spTgt spid="60"/>
                                        </p:tgtEl>
                                        <p:attrNameLst>
                                          <p:attrName>ppt_w</p:attrName>
                                        </p:attrNameLst>
                                      </p:cBhvr>
                                      <p:tavLst>
                                        <p:tav tm="0" fmla="#ppt_w*sin(2.5*pi*$)">
                                          <p:val>
                                            <p:fltVal val="0"/>
                                          </p:val>
                                        </p:tav>
                                        <p:tav tm="100000">
                                          <p:val>
                                            <p:fltVal val="1"/>
                                          </p:val>
                                        </p:tav>
                                      </p:tavLst>
                                    </p:anim>
                                    <p:anim calcmode="lin" valueType="num">
                                      <p:cBhvr>
                                        <p:cTn id="1050" dur="4000" fill="hold"/>
                                        <p:tgtEl>
                                          <p:spTgt spid="60"/>
                                        </p:tgtEl>
                                        <p:attrNameLst>
                                          <p:attrName>ppt_h</p:attrName>
                                        </p:attrNameLst>
                                      </p:cBhvr>
                                      <p:tavLst>
                                        <p:tav tm="0">
                                          <p:val>
                                            <p:strVal val="#ppt_h"/>
                                          </p:val>
                                        </p:tav>
                                        <p:tav tm="100000">
                                          <p:val>
                                            <p:strVal val="#ppt_h"/>
                                          </p:val>
                                        </p:tav>
                                      </p:tavLst>
                                    </p:anim>
                                  </p:childTnLst>
                                </p:cTn>
                              </p:par>
                              <p:par>
                                <p:cTn id="1051" presetID="2" presetClass="exit" presetSubtype="8" fill="hold" grpId="2" nodeType="withEffect">
                                  <p:stCondLst>
                                    <p:cond delay="0"/>
                                  </p:stCondLst>
                                  <p:childTnLst>
                                    <p:anim calcmode="lin" valueType="num">
                                      <p:cBhvr additive="base">
                                        <p:cTn id="1052" dur="4500"/>
                                        <p:tgtEl>
                                          <p:spTgt spid="60"/>
                                        </p:tgtEl>
                                        <p:attrNameLst>
                                          <p:attrName>ppt_x</p:attrName>
                                        </p:attrNameLst>
                                      </p:cBhvr>
                                      <p:tavLst>
                                        <p:tav tm="0">
                                          <p:val>
                                            <p:strVal val="ppt_x"/>
                                          </p:val>
                                        </p:tav>
                                        <p:tav tm="100000">
                                          <p:val>
                                            <p:strVal val="0-ppt_w/2"/>
                                          </p:val>
                                        </p:tav>
                                      </p:tavLst>
                                    </p:anim>
                                    <p:anim calcmode="lin" valueType="num">
                                      <p:cBhvr additive="base">
                                        <p:cTn id="1053" dur="4500"/>
                                        <p:tgtEl>
                                          <p:spTgt spid="60"/>
                                        </p:tgtEl>
                                        <p:attrNameLst>
                                          <p:attrName>ppt_y</p:attrName>
                                        </p:attrNameLst>
                                      </p:cBhvr>
                                      <p:tavLst>
                                        <p:tav tm="0">
                                          <p:val>
                                            <p:strVal val="ppt_y"/>
                                          </p:val>
                                        </p:tav>
                                        <p:tav tm="100000">
                                          <p:val>
                                            <p:strVal val="ppt_y"/>
                                          </p:val>
                                        </p:tav>
                                      </p:tavLst>
                                    </p:anim>
                                    <p:set>
                                      <p:cBhvr>
                                        <p:cTn id="1054" dur="1" fill="hold">
                                          <p:stCondLst>
                                            <p:cond delay="4499"/>
                                          </p:stCondLst>
                                        </p:cTn>
                                        <p:tgtEl>
                                          <p:spTgt spid="60"/>
                                        </p:tgtEl>
                                        <p:attrNameLst>
                                          <p:attrName>style.visibility</p:attrName>
                                        </p:attrNameLst>
                                      </p:cBhvr>
                                      <p:to>
                                        <p:strVal val="hidden"/>
                                      </p:to>
                                    </p:set>
                                  </p:childTnLst>
                                </p:cTn>
                              </p:par>
                              <p:par>
                                <p:cTn id="1055" presetID="3" presetClass="exit" presetSubtype="5" fill="hold" grpId="3" nodeType="withEffect">
                                  <p:stCondLst>
                                    <p:cond delay="0"/>
                                  </p:stCondLst>
                                  <p:childTnLst>
                                    <p:animEffect transition="out" filter="blinds(vertical)">
                                      <p:cBhvr>
                                        <p:cTn id="1056" dur="5500"/>
                                        <p:tgtEl>
                                          <p:spTgt spid="60"/>
                                        </p:tgtEl>
                                      </p:cBhvr>
                                    </p:animEffect>
                                    <p:set>
                                      <p:cBhvr>
                                        <p:cTn id="1057" dur="1" fill="hold">
                                          <p:stCondLst>
                                            <p:cond delay="5499"/>
                                          </p:stCondLst>
                                        </p:cTn>
                                        <p:tgtEl>
                                          <p:spTgt spid="60"/>
                                        </p:tgtEl>
                                        <p:attrNameLst>
                                          <p:attrName>style.visibility</p:attrName>
                                        </p:attrNameLst>
                                      </p:cBhvr>
                                      <p:to>
                                        <p:strVal val="hidden"/>
                                      </p:to>
                                    </p:set>
                                  </p:childTnLst>
                                </p:cTn>
                              </p:par>
                              <p:par>
                                <p:cTn id="1058" presetID="2" presetClass="entr" presetSubtype="8" fill="hold" grpId="0" nodeType="withEffect">
                                  <p:stCondLst>
                                    <p:cond delay="0"/>
                                  </p:stCondLst>
                                  <p:childTnLst>
                                    <p:set>
                                      <p:cBhvr>
                                        <p:cTn id="1059" dur="1" fill="hold">
                                          <p:stCondLst>
                                            <p:cond delay="0"/>
                                          </p:stCondLst>
                                        </p:cTn>
                                        <p:tgtEl>
                                          <p:spTgt spid="59"/>
                                        </p:tgtEl>
                                        <p:attrNameLst>
                                          <p:attrName>style.visibility</p:attrName>
                                        </p:attrNameLst>
                                      </p:cBhvr>
                                      <p:to>
                                        <p:strVal val="visible"/>
                                      </p:to>
                                    </p:set>
                                    <p:anim calcmode="lin" valueType="num">
                                      <p:cBhvr additive="base">
                                        <p:cTn id="1060" dur="4000" fill="hold"/>
                                        <p:tgtEl>
                                          <p:spTgt spid="59"/>
                                        </p:tgtEl>
                                        <p:attrNameLst>
                                          <p:attrName>ppt_x</p:attrName>
                                        </p:attrNameLst>
                                      </p:cBhvr>
                                      <p:tavLst>
                                        <p:tav tm="0">
                                          <p:val>
                                            <p:strVal val="0-#ppt_w/2"/>
                                          </p:val>
                                        </p:tav>
                                        <p:tav tm="100000">
                                          <p:val>
                                            <p:strVal val="#ppt_x"/>
                                          </p:val>
                                        </p:tav>
                                      </p:tavLst>
                                    </p:anim>
                                    <p:anim calcmode="lin" valueType="num">
                                      <p:cBhvr additive="base">
                                        <p:cTn id="1061" dur="4000" fill="hold"/>
                                        <p:tgtEl>
                                          <p:spTgt spid="59"/>
                                        </p:tgtEl>
                                        <p:attrNameLst>
                                          <p:attrName>ppt_y</p:attrName>
                                        </p:attrNameLst>
                                      </p:cBhvr>
                                      <p:tavLst>
                                        <p:tav tm="0">
                                          <p:val>
                                            <p:strVal val="#ppt_y"/>
                                          </p:val>
                                        </p:tav>
                                        <p:tav tm="100000">
                                          <p:val>
                                            <p:strVal val="#ppt_y"/>
                                          </p:val>
                                        </p:tav>
                                      </p:tavLst>
                                    </p:anim>
                                  </p:childTnLst>
                                </p:cTn>
                              </p:par>
                              <p:par>
                                <p:cTn id="1062" presetID="19" presetClass="entr" presetSubtype="10" fill="hold" grpId="1" nodeType="withEffect">
                                  <p:stCondLst>
                                    <p:cond delay="0"/>
                                  </p:stCondLst>
                                  <p:childTnLst>
                                    <p:set>
                                      <p:cBhvr>
                                        <p:cTn id="1063" dur="1" fill="hold">
                                          <p:stCondLst>
                                            <p:cond delay="0"/>
                                          </p:stCondLst>
                                        </p:cTn>
                                        <p:tgtEl>
                                          <p:spTgt spid="59"/>
                                        </p:tgtEl>
                                        <p:attrNameLst>
                                          <p:attrName>style.visibility</p:attrName>
                                        </p:attrNameLst>
                                      </p:cBhvr>
                                      <p:to>
                                        <p:strVal val="visible"/>
                                      </p:to>
                                    </p:set>
                                    <p:anim calcmode="lin" valueType="num">
                                      <p:cBhvr>
                                        <p:cTn id="1064" dur="4000" fill="hold"/>
                                        <p:tgtEl>
                                          <p:spTgt spid="59"/>
                                        </p:tgtEl>
                                        <p:attrNameLst>
                                          <p:attrName>ppt_w</p:attrName>
                                        </p:attrNameLst>
                                      </p:cBhvr>
                                      <p:tavLst>
                                        <p:tav tm="0" fmla="#ppt_w*sin(2.5*pi*$)">
                                          <p:val>
                                            <p:fltVal val="0"/>
                                          </p:val>
                                        </p:tav>
                                        <p:tav tm="100000">
                                          <p:val>
                                            <p:fltVal val="1"/>
                                          </p:val>
                                        </p:tav>
                                      </p:tavLst>
                                    </p:anim>
                                    <p:anim calcmode="lin" valueType="num">
                                      <p:cBhvr>
                                        <p:cTn id="1065" dur="4000" fill="hold"/>
                                        <p:tgtEl>
                                          <p:spTgt spid="59"/>
                                        </p:tgtEl>
                                        <p:attrNameLst>
                                          <p:attrName>ppt_h</p:attrName>
                                        </p:attrNameLst>
                                      </p:cBhvr>
                                      <p:tavLst>
                                        <p:tav tm="0">
                                          <p:val>
                                            <p:strVal val="#ppt_h"/>
                                          </p:val>
                                        </p:tav>
                                        <p:tav tm="100000">
                                          <p:val>
                                            <p:strVal val="#ppt_h"/>
                                          </p:val>
                                        </p:tav>
                                      </p:tavLst>
                                    </p:anim>
                                  </p:childTnLst>
                                </p:cTn>
                              </p:par>
                              <p:par>
                                <p:cTn id="1066" presetID="2" presetClass="exit" presetSubtype="8" fill="hold" grpId="2" nodeType="withEffect">
                                  <p:stCondLst>
                                    <p:cond delay="0"/>
                                  </p:stCondLst>
                                  <p:childTnLst>
                                    <p:anim calcmode="lin" valueType="num">
                                      <p:cBhvr additive="base">
                                        <p:cTn id="1067" dur="4500"/>
                                        <p:tgtEl>
                                          <p:spTgt spid="59"/>
                                        </p:tgtEl>
                                        <p:attrNameLst>
                                          <p:attrName>ppt_x</p:attrName>
                                        </p:attrNameLst>
                                      </p:cBhvr>
                                      <p:tavLst>
                                        <p:tav tm="0">
                                          <p:val>
                                            <p:strVal val="ppt_x"/>
                                          </p:val>
                                        </p:tav>
                                        <p:tav tm="100000">
                                          <p:val>
                                            <p:strVal val="0-ppt_w/2"/>
                                          </p:val>
                                        </p:tav>
                                      </p:tavLst>
                                    </p:anim>
                                    <p:anim calcmode="lin" valueType="num">
                                      <p:cBhvr additive="base">
                                        <p:cTn id="1068" dur="4500"/>
                                        <p:tgtEl>
                                          <p:spTgt spid="59"/>
                                        </p:tgtEl>
                                        <p:attrNameLst>
                                          <p:attrName>ppt_y</p:attrName>
                                        </p:attrNameLst>
                                      </p:cBhvr>
                                      <p:tavLst>
                                        <p:tav tm="0">
                                          <p:val>
                                            <p:strVal val="ppt_y"/>
                                          </p:val>
                                        </p:tav>
                                        <p:tav tm="100000">
                                          <p:val>
                                            <p:strVal val="ppt_y"/>
                                          </p:val>
                                        </p:tav>
                                      </p:tavLst>
                                    </p:anim>
                                    <p:set>
                                      <p:cBhvr>
                                        <p:cTn id="1069" dur="1" fill="hold">
                                          <p:stCondLst>
                                            <p:cond delay="4499"/>
                                          </p:stCondLst>
                                        </p:cTn>
                                        <p:tgtEl>
                                          <p:spTgt spid="59"/>
                                        </p:tgtEl>
                                        <p:attrNameLst>
                                          <p:attrName>style.visibility</p:attrName>
                                        </p:attrNameLst>
                                      </p:cBhvr>
                                      <p:to>
                                        <p:strVal val="hidden"/>
                                      </p:to>
                                    </p:set>
                                  </p:childTnLst>
                                </p:cTn>
                              </p:par>
                              <p:par>
                                <p:cTn id="1070" presetID="3" presetClass="exit" presetSubtype="5" fill="hold" grpId="3" nodeType="withEffect">
                                  <p:stCondLst>
                                    <p:cond delay="0"/>
                                  </p:stCondLst>
                                  <p:childTnLst>
                                    <p:animEffect transition="out" filter="blinds(vertical)">
                                      <p:cBhvr>
                                        <p:cTn id="1071" dur="5500"/>
                                        <p:tgtEl>
                                          <p:spTgt spid="59"/>
                                        </p:tgtEl>
                                      </p:cBhvr>
                                    </p:animEffect>
                                    <p:set>
                                      <p:cBhvr>
                                        <p:cTn id="1072" dur="1" fill="hold">
                                          <p:stCondLst>
                                            <p:cond delay="5499"/>
                                          </p:stCondLst>
                                        </p:cTn>
                                        <p:tgtEl>
                                          <p:spTgt spid="59"/>
                                        </p:tgtEl>
                                        <p:attrNameLst>
                                          <p:attrName>style.visibility</p:attrName>
                                        </p:attrNameLst>
                                      </p:cBhvr>
                                      <p:to>
                                        <p:strVal val="hidden"/>
                                      </p:to>
                                    </p:set>
                                  </p:childTnLst>
                                </p:cTn>
                              </p:par>
                              <p:par>
                                <p:cTn id="1073" presetID="2" presetClass="entr" presetSubtype="8" fill="hold" grpId="0" nodeType="withEffect">
                                  <p:stCondLst>
                                    <p:cond delay="0"/>
                                  </p:stCondLst>
                                  <p:childTnLst>
                                    <p:set>
                                      <p:cBhvr>
                                        <p:cTn id="1074" dur="1" fill="hold">
                                          <p:stCondLst>
                                            <p:cond delay="0"/>
                                          </p:stCondLst>
                                        </p:cTn>
                                        <p:tgtEl>
                                          <p:spTgt spid="58"/>
                                        </p:tgtEl>
                                        <p:attrNameLst>
                                          <p:attrName>style.visibility</p:attrName>
                                        </p:attrNameLst>
                                      </p:cBhvr>
                                      <p:to>
                                        <p:strVal val="visible"/>
                                      </p:to>
                                    </p:set>
                                    <p:anim calcmode="lin" valueType="num">
                                      <p:cBhvr additive="base">
                                        <p:cTn id="1075" dur="4000" fill="hold"/>
                                        <p:tgtEl>
                                          <p:spTgt spid="58"/>
                                        </p:tgtEl>
                                        <p:attrNameLst>
                                          <p:attrName>ppt_x</p:attrName>
                                        </p:attrNameLst>
                                      </p:cBhvr>
                                      <p:tavLst>
                                        <p:tav tm="0">
                                          <p:val>
                                            <p:strVal val="0-#ppt_w/2"/>
                                          </p:val>
                                        </p:tav>
                                        <p:tav tm="100000">
                                          <p:val>
                                            <p:strVal val="#ppt_x"/>
                                          </p:val>
                                        </p:tav>
                                      </p:tavLst>
                                    </p:anim>
                                    <p:anim calcmode="lin" valueType="num">
                                      <p:cBhvr additive="base">
                                        <p:cTn id="1076" dur="4000" fill="hold"/>
                                        <p:tgtEl>
                                          <p:spTgt spid="58"/>
                                        </p:tgtEl>
                                        <p:attrNameLst>
                                          <p:attrName>ppt_y</p:attrName>
                                        </p:attrNameLst>
                                      </p:cBhvr>
                                      <p:tavLst>
                                        <p:tav tm="0">
                                          <p:val>
                                            <p:strVal val="#ppt_y"/>
                                          </p:val>
                                        </p:tav>
                                        <p:tav tm="100000">
                                          <p:val>
                                            <p:strVal val="#ppt_y"/>
                                          </p:val>
                                        </p:tav>
                                      </p:tavLst>
                                    </p:anim>
                                  </p:childTnLst>
                                </p:cTn>
                              </p:par>
                              <p:par>
                                <p:cTn id="1077" presetID="19" presetClass="entr" presetSubtype="10" fill="hold" grpId="1" nodeType="withEffect">
                                  <p:stCondLst>
                                    <p:cond delay="0"/>
                                  </p:stCondLst>
                                  <p:childTnLst>
                                    <p:set>
                                      <p:cBhvr>
                                        <p:cTn id="1078" dur="1" fill="hold">
                                          <p:stCondLst>
                                            <p:cond delay="0"/>
                                          </p:stCondLst>
                                        </p:cTn>
                                        <p:tgtEl>
                                          <p:spTgt spid="58"/>
                                        </p:tgtEl>
                                        <p:attrNameLst>
                                          <p:attrName>style.visibility</p:attrName>
                                        </p:attrNameLst>
                                      </p:cBhvr>
                                      <p:to>
                                        <p:strVal val="visible"/>
                                      </p:to>
                                    </p:set>
                                    <p:anim calcmode="lin" valueType="num">
                                      <p:cBhvr>
                                        <p:cTn id="1079" dur="4000" fill="hold"/>
                                        <p:tgtEl>
                                          <p:spTgt spid="58"/>
                                        </p:tgtEl>
                                        <p:attrNameLst>
                                          <p:attrName>ppt_w</p:attrName>
                                        </p:attrNameLst>
                                      </p:cBhvr>
                                      <p:tavLst>
                                        <p:tav tm="0" fmla="#ppt_w*sin(2.5*pi*$)">
                                          <p:val>
                                            <p:fltVal val="0"/>
                                          </p:val>
                                        </p:tav>
                                        <p:tav tm="100000">
                                          <p:val>
                                            <p:fltVal val="1"/>
                                          </p:val>
                                        </p:tav>
                                      </p:tavLst>
                                    </p:anim>
                                    <p:anim calcmode="lin" valueType="num">
                                      <p:cBhvr>
                                        <p:cTn id="1080" dur="4000" fill="hold"/>
                                        <p:tgtEl>
                                          <p:spTgt spid="58"/>
                                        </p:tgtEl>
                                        <p:attrNameLst>
                                          <p:attrName>ppt_h</p:attrName>
                                        </p:attrNameLst>
                                      </p:cBhvr>
                                      <p:tavLst>
                                        <p:tav tm="0">
                                          <p:val>
                                            <p:strVal val="#ppt_h"/>
                                          </p:val>
                                        </p:tav>
                                        <p:tav tm="100000">
                                          <p:val>
                                            <p:strVal val="#ppt_h"/>
                                          </p:val>
                                        </p:tav>
                                      </p:tavLst>
                                    </p:anim>
                                  </p:childTnLst>
                                </p:cTn>
                              </p:par>
                              <p:par>
                                <p:cTn id="1081" presetID="2" presetClass="exit" presetSubtype="8" fill="hold" grpId="2" nodeType="withEffect">
                                  <p:stCondLst>
                                    <p:cond delay="0"/>
                                  </p:stCondLst>
                                  <p:childTnLst>
                                    <p:anim calcmode="lin" valueType="num">
                                      <p:cBhvr additive="base">
                                        <p:cTn id="1082" dur="4500"/>
                                        <p:tgtEl>
                                          <p:spTgt spid="58"/>
                                        </p:tgtEl>
                                        <p:attrNameLst>
                                          <p:attrName>ppt_x</p:attrName>
                                        </p:attrNameLst>
                                      </p:cBhvr>
                                      <p:tavLst>
                                        <p:tav tm="0">
                                          <p:val>
                                            <p:strVal val="ppt_x"/>
                                          </p:val>
                                        </p:tav>
                                        <p:tav tm="100000">
                                          <p:val>
                                            <p:strVal val="0-ppt_w/2"/>
                                          </p:val>
                                        </p:tav>
                                      </p:tavLst>
                                    </p:anim>
                                    <p:anim calcmode="lin" valueType="num">
                                      <p:cBhvr additive="base">
                                        <p:cTn id="1083" dur="4500"/>
                                        <p:tgtEl>
                                          <p:spTgt spid="58"/>
                                        </p:tgtEl>
                                        <p:attrNameLst>
                                          <p:attrName>ppt_y</p:attrName>
                                        </p:attrNameLst>
                                      </p:cBhvr>
                                      <p:tavLst>
                                        <p:tav tm="0">
                                          <p:val>
                                            <p:strVal val="ppt_y"/>
                                          </p:val>
                                        </p:tav>
                                        <p:tav tm="100000">
                                          <p:val>
                                            <p:strVal val="ppt_y"/>
                                          </p:val>
                                        </p:tav>
                                      </p:tavLst>
                                    </p:anim>
                                    <p:set>
                                      <p:cBhvr>
                                        <p:cTn id="1084" dur="1" fill="hold">
                                          <p:stCondLst>
                                            <p:cond delay="4499"/>
                                          </p:stCondLst>
                                        </p:cTn>
                                        <p:tgtEl>
                                          <p:spTgt spid="58"/>
                                        </p:tgtEl>
                                        <p:attrNameLst>
                                          <p:attrName>style.visibility</p:attrName>
                                        </p:attrNameLst>
                                      </p:cBhvr>
                                      <p:to>
                                        <p:strVal val="hidden"/>
                                      </p:to>
                                    </p:set>
                                  </p:childTnLst>
                                </p:cTn>
                              </p:par>
                              <p:par>
                                <p:cTn id="1085" presetID="3" presetClass="exit" presetSubtype="5" fill="hold" grpId="3" nodeType="withEffect">
                                  <p:stCondLst>
                                    <p:cond delay="0"/>
                                  </p:stCondLst>
                                  <p:childTnLst>
                                    <p:animEffect transition="out" filter="blinds(vertical)">
                                      <p:cBhvr>
                                        <p:cTn id="1086" dur="5500"/>
                                        <p:tgtEl>
                                          <p:spTgt spid="58"/>
                                        </p:tgtEl>
                                      </p:cBhvr>
                                    </p:animEffect>
                                    <p:set>
                                      <p:cBhvr>
                                        <p:cTn id="1087" dur="1" fill="hold">
                                          <p:stCondLst>
                                            <p:cond delay="5499"/>
                                          </p:stCondLst>
                                        </p:cTn>
                                        <p:tgtEl>
                                          <p:spTgt spid="58"/>
                                        </p:tgtEl>
                                        <p:attrNameLst>
                                          <p:attrName>style.visibility</p:attrName>
                                        </p:attrNameLst>
                                      </p:cBhvr>
                                      <p:to>
                                        <p:strVal val="hidden"/>
                                      </p:to>
                                    </p:set>
                                  </p:childTnLst>
                                </p:cTn>
                              </p:par>
                              <p:par>
                                <p:cTn id="1088" presetID="2" presetClass="entr" presetSubtype="8" fill="hold" grpId="0" nodeType="withEffect">
                                  <p:stCondLst>
                                    <p:cond delay="0"/>
                                  </p:stCondLst>
                                  <p:childTnLst>
                                    <p:set>
                                      <p:cBhvr>
                                        <p:cTn id="1089" dur="1" fill="hold">
                                          <p:stCondLst>
                                            <p:cond delay="0"/>
                                          </p:stCondLst>
                                        </p:cTn>
                                        <p:tgtEl>
                                          <p:spTgt spid="57"/>
                                        </p:tgtEl>
                                        <p:attrNameLst>
                                          <p:attrName>style.visibility</p:attrName>
                                        </p:attrNameLst>
                                      </p:cBhvr>
                                      <p:to>
                                        <p:strVal val="visible"/>
                                      </p:to>
                                    </p:set>
                                    <p:anim calcmode="lin" valueType="num">
                                      <p:cBhvr additive="base">
                                        <p:cTn id="1090" dur="4000" fill="hold"/>
                                        <p:tgtEl>
                                          <p:spTgt spid="57"/>
                                        </p:tgtEl>
                                        <p:attrNameLst>
                                          <p:attrName>ppt_x</p:attrName>
                                        </p:attrNameLst>
                                      </p:cBhvr>
                                      <p:tavLst>
                                        <p:tav tm="0">
                                          <p:val>
                                            <p:strVal val="0-#ppt_w/2"/>
                                          </p:val>
                                        </p:tav>
                                        <p:tav tm="100000">
                                          <p:val>
                                            <p:strVal val="#ppt_x"/>
                                          </p:val>
                                        </p:tav>
                                      </p:tavLst>
                                    </p:anim>
                                    <p:anim calcmode="lin" valueType="num">
                                      <p:cBhvr additive="base">
                                        <p:cTn id="1091" dur="4000" fill="hold"/>
                                        <p:tgtEl>
                                          <p:spTgt spid="57"/>
                                        </p:tgtEl>
                                        <p:attrNameLst>
                                          <p:attrName>ppt_y</p:attrName>
                                        </p:attrNameLst>
                                      </p:cBhvr>
                                      <p:tavLst>
                                        <p:tav tm="0">
                                          <p:val>
                                            <p:strVal val="#ppt_y"/>
                                          </p:val>
                                        </p:tav>
                                        <p:tav tm="100000">
                                          <p:val>
                                            <p:strVal val="#ppt_y"/>
                                          </p:val>
                                        </p:tav>
                                      </p:tavLst>
                                    </p:anim>
                                  </p:childTnLst>
                                </p:cTn>
                              </p:par>
                              <p:par>
                                <p:cTn id="1092" presetID="19" presetClass="entr" presetSubtype="10" fill="hold" grpId="1" nodeType="withEffect">
                                  <p:stCondLst>
                                    <p:cond delay="0"/>
                                  </p:stCondLst>
                                  <p:childTnLst>
                                    <p:set>
                                      <p:cBhvr>
                                        <p:cTn id="1093" dur="1" fill="hold">
                                          <p:stCondLst>
                                            <p:cond delay="0"/>
                                          </p:stCondLst>
                                        </p:cTn>
                                        <p:tgtEl>
                                          <p:spTgt spid="57"/>
                                        </p:tgtEl>
                                        <p:attrNameLst>
                                          <p:attrName>style.visibility</p:attrName>
                                        </p:attrNameLst>
                                      </p:cBhvr>
                                      <p:to>
                                        <p:strVal val="visible"/>
                                      </p:to>
                                    </p:set>
                                    <p:anim calcmode="lin" valueType="num">
                                      <p:cBhvr>
                                        <p:cTn id="1094" dur="4000" fill="hold"/>
                                        <p:tgtEl>
                                          <p:spTgt spid="57"/>
                                        </p:tgtEl>
                                        <p:attrNameLst>
                                          <p:attrName>ppt_w</p:attrName>
                                        </p:attrNameLst>
                                      </p:cBhvr>
                                      <p:tavLst>
                                        <p:tav tm="0" fmla="#ppt_w*sin(2.5*pi*$)">
                                          <p:val>
                                            <p:fltVal val="0"/>
                                          </p:val>
                                        </p:tav>
                                        <p:tav tm="100000">
                                          <p:val>
                                            <p:fltVal val="1"/>
                                          </p:val>
                                        </p:tav>
                                      </p:tavLst>
                                    </p:anim>
                                    <p:anim calcmode="lin" valueType="num">
                                      <p:cBhvr>
                                        <p:cTn id="1095" dur="4000" fill="hold"/>
                                        <p:tgtEl>
                                          <p:spTgt spid="57"/>
                                        </p:tgtEl>
                                        <p:attrNameLst>
                                          <p:attrName>ppt_h</p:attrName>
                                        </p:attrNameLst>
                                      </p:cBhvr>
                                      <p:tavLst>
                                        <p:tav tm="0">
                                          <p:val>
                                            <p:strVal val="#ppt_h"/>
                                          </p:val>
                                        </p:tav>
                                        <p:tav tm="100000">
                                          <p:val>
                                            <p:strVal val="#ppt_h"/>
                                          </p:val>
                                        </p:tav>
                                      </p:tavLst>
                                    </p:anim>
                                  </p:childTnLst>
                                </p:cTn>
                              </p:par>
                              <p:par>
                                <p:cTn id="1096" presetID="2" presetClass="exit" presetSubtype="8" fill="hold" grpId="2" nodeType="withEffect">
                                  <p:stCondLst>
                                    <p:cond delay="0"/>
                                  </p:stCondLst>
                                  <p:childTnLst>
                                    <p:anim calcmode="lin" valueType="num">
                                      <p:cBhvr additive="base">
                                        <p:cTn id="1097" dur="4500"/>
                                        <p:tgtEl>
                                          <p:spTgt spid="57"/>
                                        </p:tgtEl>
                                        <p:attrNameLst>
                                          <p:attrName>ppt_x</p:attrName>
                                        </p:attrNameLst>
                                      </p:cBhvr>
                                      <p:tavLst>
                                        <p:tav tm="0">
                                          <p:val>
                                            <p:strVal val="ppt_x"/>
                                          </p:val>
                                        </p:tav>
                                        <p:tav tm="100000">
                                          <p:val>
                                            <p:strVal val="0-ppt_w/2"/>
                                          </p:val>
                                        </p:tav>
                                      </p:tavLst>
                                    </p:anim>
                                    <p:anim calcmode="lin" valueType="num">
                                      <p:cBhvr additive="base">
                                        <p:cTn id="1098" dur="4500"/>
                                        <p:tgtEl>
                                          <p:spTgt spid="57"/>
                                        </p:tgtEl>
                                        <p:attrNameLst>
                                          <p:attrName>ppt_y</p:attrName>
                                        </p:attrNameLst>
                                      </p:cBhvr>
                                      <p:tavLst>
                                        <p:tav tm="0">
                                          <p:val>
                                            <p:strVal val="ppt_y"/>
                                          </p:val>
                                        </p:tav>
                                        <p:tav tm="100000">
                                          <p:val>
                                            <p:strVal val="ppt_y"/>
                                          </p:val>
                                        </p:tav>
                                      </p:tavLst>
                                    </p:anim>
                                    <p:set>
                                      <p:cBhvr>
                                        <p:cTn id="1099" dur="1" fill="hold">
                                          <p:stCondLst>
                                            <p:cond delay="4499"/>
                                          </p:stCondLst>
                                        </p:cTn>
                                        <p:tgtEl>
                                          <p:spTgt spid="57"/>
                                        </p:tgtEl>
                                        <p:attrNameLst>
                                          <p:attrName>style.visibility</p:attrName>
                                        </p:attrNameLst>
                                      </p:cBhvr>
                                      <p:to>
                                        <p:strVal val="hidden"/>
                                      </p:to>
                                    </p:set>
                                  </p:childTnLst>
                                </p:cTn>
                              </p:par>
                              <p:par>
                                <p:cTn id="1100" presetID="3" presetClass="exit" presetSubtype="5" fill="hold" grpId="3" nodeType="withEffect">
                                  <p:stCondLst>
                                    <p:cond delay="0"/>
                                  </p:stCondLst>
                                  <p:childTnLst>
                                    <p:animEffect transition="out" filter="blinds(vertical)">
                                      <p:cBhvr>
                                        <p:cTn id="1101" dur="5500"/>
                                        <p:tgtEl>
                                          <p:spTgt spid="57"/>
                                        </p:tgtEl>
                                      </p:cBhvr>
                                    </p:animEffect>
                                    <p:set>
                                      <p:cBhvr>
                                        <p:cTn id="1102" dur="1" fill="hold">
                                          <p:stCondLst>
                                            <p:cond delay="5499"/>
                                          </p:stCondLst>
                                        </p:cTn>
                                        <p:tgtEl>
                                          <p:spTgt spid="57"/>
                                        </p:tgtEl>
                                        <p:attrNameLst>
                                          <p:attrName>style.visibility</p:attrName>
                                        </p:attrNameLst>
                                      </p:cBhvr>
                                      <p:to>
                                        <p:strVal val="hidden"/>
                                      </p:to>
                                    </p:set>
                                  </p:childTnLst>
                                </p:cTn>
                              </p:par>
                              <p:par>
                                <p:cTn id="1103" presetID="2" presetClass="entr" presetSubtype="8" fill="hold" grpId="0" nodeType="withEffect">
                                  <p:stCondLst>
                                    <p:cond delay="0"/>
                                  </p:stCondLst>
                                  <p:childTnLst>
                                    <p:set>
                                      <p:cBhvr>
                                        <p:cTn id="1104" dur="1" fill="hold">
                                          <p:stCondLst>
                                            <p:cond delay="0"/>
                                          </p:stCondLst>
                                        </p:cTn>
                                        <p:tgtEl>
                                          <p:spTgt spid="56"/>
                                        </p:tgtEl>
                                        <p:attrNameLst>
                                          <p:attrName>style.visibility</p:attrName>
                                        </p:attrNameLst>
                                      </p:cBhvr>
                                      <p:to>
                                        <p:strVal val="visible"/>
                                      </p:to>
                                    </p:set>
                                    <p:anim calcmode="lin" valueType="num">
                                      <p:cBhvr additive="base">
                                        <p:cTn id="1105" dur="4000" fill="hold"/>
                                        <p:tgtEl>
                                          <p:spTgt spid="56"/>
                                        </p:tgtEl>
                                        <p:attrNameLst>
                                          <p:attrName>ppt_x</p:attrName>
                                        </p:attrNameLst>
                                      </p:cBhvr>
                                      <p:tavLst>
                                        <p:tav tm="0">
                                          <p:val>
                                            <p:strVal val="0-#ppt_w/2"/>
                                          </p:val>
                                        </p:tav>
                                        <p:tav tm="100000">
                                          <p:val>
                                            <p:strVal val="#ppt_x"/>
                                          </p:val>
                                        </p:tav>
                                      </p:tavLst>
                                    </p:anim>
                                    <p:anim calcmode="lin" valueType="num">
                                      <p:cBhvr additive="base">
                                        <p:cTn id="1106" dur="4000" fill="hold"/>
                                        <p:tgtEl>
                                          <p:spTgt spid="56"/>
                                        </p:tgtEl>
                                        <p:attrNameLst>
                                          <p:attrName>ppt_y</p:attrName>
                                        </p:attrNameLst>
                                      </p:cBhvr>
                                      <p:tavLst>
                                        <p:tav tm="0">
                                          <p:val>
                                            <p:strVal val="#ppt_y"/>
                                          </p:val>
                                        </p:tav>
                                        <p:tav tm="100000">
                                          <p:val>
                                            <p:strVal val="#ppt_y"/>
                                          </p:val>
                                        </p:tav>
                                      </p:tavLst>
                                    </p:anim>
                                  </p:childTnLst>
                                </p:cTn>
                              </p:par>
                              <p:par>
                                <p:cTn id="1107" presetID="19" presetClass="entr" presetSubtype="10" fill="hold" grpId="1" nodeType="withEffect">
                                  <p:stCondLst>
                                    <p:cond delay="0"/>
                                  </p:stCondLst>
                                  <p:childTnLst>
                                    <p:set>
                                      <p:cBhvr>
                                        <p:cTn id="1108" dur="1" fill="hold">
                                          <p:stCondLst>
                                            <p:cond delay="0"/>
                                          </p:stCondLst>
                                        </p:cTn>
                                        <p:tgtEl>
                                          <p:spTgt spid="56"/>
                                        </p:tgtEl>
                                        <p:attrNameLst>
                                          <p:attrName>style.visibility</p:attrName>
                                        </p:attrNameLst>
                                      </p:cBhvr>
                                      <p:to>
                                        <p:strVal val="visible"/>
                                      </p:to>
                                    </p:set>
                                    <p:anim calcmode="lin" valueType="num">
                                      <p:cBhvr>
                                        <p:cTn id="1109" dur="4000" fill="hold"/>
                                        <p:tgtEl>
                                          <p:spTgt spid="56"/>
                                        </p:tgtEl>
                                        <p:attrNameLst>
                                          <p:attrName>ppt_w</p:attrName>
                                        </p:attrNameLst>
                                      </p:cBhvr>
                                      <p:tavLst>
                                        <p:tav tm="0" fmla="#ppt_w*sin(2.5*pi*$)">
                                          <p:val>
                                            <p:fltVal val="0"/>
                                          </p:val>
                                        </p:tav>
                                        <p:tav tm="100000">
                                          <p:val>
                                            <p:fltVal val="1"/>
                                          </p:val>
                                        </p:tav>
                                      </p:tavLst>
                                    </p:anim>
                                    <p:anim calcmode="lin" valueType="num">
                                      <p:cBhvr>
                                        <p:cTn id="1110" dur="4000" fill="hold"/>
                                        <p:tgtEl>
                                          <p:spTgt spid="56"/>
                                        </p:tgtEl>
                                        <p:attrNameLst>
                                          <p:attrName>ppt_h</p:attrName>
                                        </p:attrNameLst>
                                      </p:cBhvr>
                                      <p:tavLst>
                                        <p:tav tm="0">
                                          <p:val>
                                            <p:strVal val="#ppt_h"/>
                                          </p:val>
                                        </p:tav>
                                        <p:tav tm="100000">
                                          <p:val>
                                            <p:strVal val="#ppt_h"/>
                                          </p:val>
                                        </p:tav>
                                      </p:tavLst>
                                    </p:anim>
                                  </p:childTnLst>
                                </p:cTn>
                              </p:par>
                              <p:par>
                                <p:cTn id="1111" presetID="2" presetClass="exit" presetSubtype="8" fill="hold" grpId="2" nodeType="withEffect">
                                  <p:stCondLst>
                                    <p:cond delay="0"/>
                                  </p:stCondLst>
                                  <p:childTnLst>
                                    <p:anim calcmode="lin" valueType="num">
                                      <p:cBhvr additive="base">
                                        <p:cTn id="1112" dur="4500"/>
                                        <p:tgtEl>
                                          <p:spTgt spid="56"/>
                                        </p:tgtEl>
                                        <p:attrNameLst>
                                          <p:attrName>ppt_x</p:attrName>
                                        </p:attrNameLst>
                                      </p:cBhvr>
                                      <p:tavLst>
                                        <p:tav tm="0">
                                          <p:val>
                                            <p:strVal val="ppt_x"/>
                                          </p:val>
                                        </p:tav>
                                        <p:tav tm="100000">
                                          <p:val>
                                            <p:strVal val="0-ppt_w/2"/>
                                          </p:val>
                                        </p:tav>
                                      </p:tavLst>
                                    </p:anim>
                                    <p:anim calcmode="lin" valueType="num">
                                      <p:cBhvr additive="base">
                                        <p:cTn id="1113" dur="4500"/>
                                        <p:tgtEl>
                                          <p:spTgt spid="56"/>
                                        </p:tgtEl>
                                        <p:attrNameLst>
                                          <p:attrName>ppt_y</p:attrName>
                                        </p:attrNameLst>
                                      </p:cBhvr>
                                      <p:tavLst>
                                        <p:tav tm="0">
                                          <p:val>
                                            <p:strVal val="ppt_y"/>
                                          </p:val>
                                        </p:tav>
                                        <p:tav tm="100000">
                                          <p:val>
                                            <p:strVal val="ppt_y"/>
                                          </p:val>
                                        </p:tav>
                                      </p:tavLst>
                                    </p:anim>
                                    <p:set>
                                      <p:cBhvr>
                                        <p:cTn id="1114" dur="1" fill="hold">
                                          <p:stCondLst>
                                            <p:cond delay="4499"/>
                                          </p:stCondLst>
                                        </p:cTn>
                                        <p:tgtEl>
                                          <p:spTgt spid="56"/>
                                        </p:tgtEl>
                                        <p:attrNameLst>
                                          <p:attrName>style.visibility</p:attrName>
                                        </p:attrNameLst>
                                      </p:cBhvr>
                                      <p:to>
                                        <p:strVal val="hidden"/>
                                      </p:to>
                                    </p:set>
                                  </p:childTnLst>
                                </p:cTn>
                              </p:par>
                              <p:par>
                                <p:cTn id="1115" presetID="3" presetClass="exit" presetSubtype="5" fill="hold" grpId="3" nodeType="withEffect">
                                  <p:stCondLst>
                                    <p:cond delay="0"/>
                                  </p:stCondLst>
                                  <p:childTnLst>
                                    <p:animEffect transition="out" filter="blinds(vertical)">
                                      <p:cBhvr>
                                        <p:cTn id="1116" dur="5500"/>
                                        <p:tgtEl>
                                          <p:spTgt spid="56"/>
                                        </p:tgtEl>
                                      </p:cBhvr>
                                    </p:animEffect>
                                    <p:set>
                                      <p:cBhvr>
                                        <p:cTn id="1117" dur="1" fill="hold">
                                          <p:stCondLst>
                                            <p:cond delay="5499"/>
                                          </p:stCondLst>
                                        </p:cTn>
                                        <p:tgtEl>
                                          <p:spTgt spid="56"/>
                                        </p:tgtEl>
                                        <p:attrNameLst>
                                          <p:attrName>style.visibility</p:attrName>
                                        </p:attrNameLst>
                                      </p:cBhvr>
                                      <p:to>
                                        <p:strVal val="hidden"/>
                                      </p:to>
                                    </p:set>
                                  </p:childTnLst>
                                </p:cTn>
                              </p:par>
                              <p:par>
                                <p:cTn id="1118" presetID="2" presetClass="entr" presetSubtype="8" fill="hold" grpId="0" nodeType="withEffect">
                                  <p:stCondLst>
                                    <p:cond delay="0"/>
                                  </p:stCondLst>
                                  <p:childTnLst>
                                    <p:set>
                                      <p:cBhvr>
                                        <p:cTn id="1119" dur="1" fill="hold">
                                          <p:stCondLst>
                                            <p:cond delay="0"/>
                                          </p:stCondLst>
                                        </p:cTn>
                                        <p:tgtEl>
                                          <p:spTgt spid="55"/>
                                        </p:tgtEl>
                                        <p:attrNameLst>
                                          <p:attrName>style.visibility</p:attrName>
                                        </p:attrNameLst>
                                      </p:cBhvr>
                                      <p:to>
                                        <p:strVal val="visible"/>
                                      </p:to>
                                    </p:set>
                                    <p:anim calcmode="lin" valueType="num">
                                      <p:cBhvr additive="base">
                                        <p:cTn id="1120" dur="4000" fill="hold"/>
                                        <p:tgtEl>
                                          <p:spTgt spid="55"/>
                                        </p:tgtEl>
                                        <p:attrNameLst>
                                          <p:attrName>ppt_x</p:attrName>
                                        </p:attrNameLst>
                                      </p:cBhvr>
                                      <p:tavLst>
                                        <p:tav tm="0">
                                          <p:val>
                                            <p:strVal val="0-#ppt_w/2"/>
                                          </p:val>
                                        </p:tav>
                                        <p:tav tm="100000">
                                          <p:val>
                                            <p:strVal val="#ppt_x"/>
                                          </p:val>
                                        </p:tav>
                                      </p:tavLst>
                                    </p:anim>
                                    <p:anim calcmode="lin" valueType="num">
                                      <p:cBhvr additive="base">
                                        <p:cTn id="1121" dur="4000" fill="hold"/>
                                        <p:tgtEl>
                                          <p:spTgt spid="55"/>
                                        </p:tgtEl>
                                        <p:attrNameLst>
                                          <p:attrName>ppt_y</p:attrName>
                                        </p:attrNameLst>
                                      </p:cBhvr>
                                      <p:tavLst>
                                        <p:tav tm="0">
                                          <p:val>
                                            <p:strVal val="#ppt_y"/>
                                          </p:val>
                                        </p:tav>
                                        <p:tav tm="100000">
                                          <p:val>
                                            <p:strVal val="#ppt_y"/>
                                          </p:val>
                                        </p:tav>
                                      </p:tavLst>
                                    </p:anim>
                                  </p:childTnLst>
                                </p:cTn>
                              </p:par>
                              <p:par>
                                <p:cTn id="1122" presetID="19" presetClass="entr" presetSubtype="10" fill="hold" grpId="1" nodeType="withEffect">
                                  <p:stCondLst>
                                    <p:cond delay="0"/>
                                  </p:stCondLst>
                                  <p:childTnLst>
                                    <p:set>
                                      <p:cBhvr>
                                        <p:cTn id="1123" dur="1" fill="hold">
                                          <p:stCondLst>
                                            <p:cond delay="0"/>
                                          </p:stCondLst>
                                        </p:cTn>
                                        <p:tgtEl>
                                          <p:spTgt spid="55"/>
                                        </p:tgtEl>
                                        <p:attrNameLst>
                                          <p:attrName>style.visibility</p:attrName>
                                        </p:attrNameLst>
                                      </p:cBhvr>
                                      <p:to>
                                        <p:strVal val="visible"/>
                                      </p:to>
                                    </p:set>
                                    <p:anim calcmode="lin" valueType="num">
                                      <p:cBhvr>
                                        <p:cTn id="1124" dur="4000" fill="hold"/>
                                        <p:tgtEl>
                                          <p:spTgt spid="55"/>
                                        </p:tgtEl>
                                        <p:attrNameLst>
                                          <p:attrName>ppt_w</p:attrName>
                                        </p:attrNameLst>
                                      </p:cBhvr>
                                      <p:tavLst>
                                        <p:tav tm="0" fmla="#ppt_w*sin(2.5*pi*$)">
                                          <p:val>
                                            <p:fltVal val="0"/>
                                          </p:val>
                                        </p:tav>
                                        <p:tav tm="100000">
                                          <p:val>
                                            <p:fltVal val="1"/>
                                          </p:val>
                                        </p:tav>
                                      </p:tavLst>
                                    </p:anim>
                                    <p:anim calcmode="lin" valueType="num">
                                      <p:cBhvr>
                                        <p:cTn id="1125" dur="4000" fill="hold"/>
                                        <p:tgtEl>
                                          <p:spTgt spid="55"/>
                                        </p:tgtEl>
                                        <p:attrNameLst>
                                          <p:attrName>ppt_h</p:attrName>
                                        </p:attrNameLst>
                                      </p:cBhvr>
                                      <p:tavLst>
                                        <p:tav tm="0">
                                          <p:val>
                                            <p:strVal val="#ppt_h"/>
                                          </p:val>
                                        </p:tav>
                                        <p:tav tm="100000">
                                          <p:val>
                                            <p:strVal val="#ppt_h"/>
                                          </p:val>
                                        </p:tav>
                                      </p:tavLst>
                                    </p:anim>
                                  </p:childTnLst>
                                </p:cTn>
                              </p:par>
                              <p:par>
                                <p:cTn id="1126" presetID="2" presetClass="exit" presetSubtype="8" fill="hold" grpId="2" nodeType="withEffect">
                                  <p:stCondLst>
                                    <p:cond delay="0"/>
                                  </p:stCondLst>
                                  <p:childTnLst>
                                    <p:anim calcmode="lin" valueType="num">
                                      <p:cBhvr additive="base">
                                        <p:cTn id="1127" dur="4500"/>
                                        <p:tgtEl>
                                          <p:spTgt spid="55"/>
                                        </p:tgtEl>
                                        <p:attrNameLst>
                                          <p:attrName>ppt_x</p:attrName>
                                        </p:attrNameLst>
                                      </p:cBhvr>
                                      <p:tavLst>
                                        <p:tav tm="0">
                                          <p:val>
                                            <p:strVal val="ppt_x"/>
                                          </p:val>
                                        </p:tav>
                                        <p:tav tm="100000">
                                          <p:val>
                                            <p:strVal val="0-ppt_w/2"/>
                                          </p:val>
                                        </p:tav>
                                      </p:tavLst>
                                    </p:anim>
                                    <p:anim calcmode="lin" valueType="num">
                                      <p:cBhvr additive="base">
                                        <p:cTn id="1128" dur="4500"/>
                                        <p:tgtEl>
                                          <p:spTgt spid="55"/>
                                        </p:tgtEl>
                                        <p:attrNameLst>
                                          <p:attrName>ppt_y</p:attrName>
                                        </p:attrNameLst>
                                      </p:cBhvr>
                                      <p:tavLst>
                                        <p:tav tm="0">
                                          <p:val>
                                            <p:strVal val="ppt_y"/>
                                          </p:val>
                                        </p:tav>
                                        <p:tav tm="100000">
                                          <p:val>
                                            <p:strVal val="ppt_y"/>
                                          </p:val>
                                        </p:tav>
                                      </p:tavLst>
                                    </p:anim>
                                    <p:set>
                                      <p:cBhvr>
                                        <p:cTn id="1129" dur="1" fill="hold">
                                          <p:stCondLst>
                                            <p:cond delay="4499"/>
                                          </p:stCondLst>
                                        </p:cTn>
                                        <p:tgtEl>
                                          <p:spTgt spid="55"/>
                                        </p:tgtEl>
                                        <p:attrNameLst>
                                          <p:attrName>style.visibility</p:attrName>
                                        </p:attrNameLst>
                                      </p:cBhvr>
                                      <p:to>
                                        <p:strVal val="hidden"/>
                                      </p:to>
                                    </p:set>
                                  </p:childTnLst>
                                </p:cTn>
                              </p:par>
                              <p:par>
                                <p:cTn id="1130" presetID="3" presetClass="exit" presetSubtype="5" fill="hold" grpId="3" nodeType="withEffect">
                                  <p:stCondLst>
                                    <p:cond delay="0"/>
                                  </p:stCondLst>
                                  <p:childTnLst>
                                    <p:animEffect transition="out" filter="blinds(vertical)">
                                      <p:cBhvr>
                                        <p:cTn id="1131" dur="5500"/>
                                        <p:tgtEl>
                                          <p:spTgt spid="55"/>
                                        </p:tgtEl>
                                      </p:cBhvr>
                                    </p:animEffect>
                                    <p:set>
                                      <p:cBhvr>
                                        <p:cTn id="1132" dur="1" fill="hold">
                                          <p:stCondLst>
                                            <p:cond delay="5499"/>
                                          </p:stCondLst>
                                        </p:cTn>
                                        <p:tgtEl>
                                          <p:spTgt spid="55"/>
                                        </p:tgtEl>
                                        <p:attrNameLst>
                                          <p:attrName>style.visibility</p:attrName>
                                        </p:attrNameLst>
                                      </p:cBhvr>
                                      <p:to>
                                        <p:strVal val="hidden"/>
                                      </p:to>
                                    </p:set>
                                  </p:childTnLst>
                                </p:cTn>
                              </p:par>
                              <p:par>
                                <p:cTn id="1133" presetID="2" presetClass="entr" presetSubtype="8" fill="hold" grpId="0" nodeType="withEffect">
                                  <p:stCondLst>
                                    <p:cond delay="0"/>
                                  </p:stCondLst>
                                  <p:childTnLst>
                                    <p:set>
                                      <p:cBhvr>
                                        <p:cTn id="1134" dur="1" fill="hold">
                                          <p:stCondLst>
                                            <p:cond delay="0"/>
                                          </p:stCondLst>
                                        </p:cTn>
                                        <p:tgtEl>
                                          <p:spTgt spid="54"/>
                                        </p:tgtEl>
                                        <p:attrNameLst>
                                          <p:attrName>style.visibility</p:attrName>
                                        </p:attrNameLst>
                                      </p:cBhvr>
                                      <p:to>
                                        <p:strVal val="visible"/>
                                      </p:to>
                                    </p:set>
                                    <p:anim calcmode="lin" valueType="num">
                                      <p:cBhvr additive="base">
                                        <p:cTn id="1135" dur="4000" fill="hold"/>
                                        <p:tgtEl>
                                          <p:spTgt spid="54"/>
                                        </p:tgtEl>
                                        <p:attrNameLst>
                                          <p:attrName>ppt_x</p:attrName>
                                        </p:attrNameLst>
                                      </p:cBhvr>
                                      <p:tavLst>
                                        <p:tav tm="0">
                                          <p:val>
                                            <p:strVal val="0-#ppt_w/2"/>
                                          </p:val>
                                        </p:tav>
                                        <p:tav tm="100000">
                                          <p:val>
                                            <p:strVal val="#ppt_x"/>
                                          </p:val>
                                        </p:tav>
                                      </p:tavLst>
                                    </p:anim>
                                    <p:anim calcmode="lin" valueType="num">
                                      <p:cBhvr additive="base">
                                        <p:cTn id="1136" dur="4000" fill="hold"/>
                                        <p:tgtEl>
                                          <p:spTgt spid="54"/>
                                        </p:tgtEl>
                                        <p:attrNameLst>
                                          <p:attrName>ppt_y</p:attrName>
                                        </p:attrNameLst>
                                      </p:cBhvr>
                                      <p:tavLst>
                                        <p:tav tm="0">
                                          <p:val>
                                            <p:strVal val="#ppt_y"/>
                                          </p:val>
                                        </p:tav>
                                        <p:tav tm="100000">
                                          <p:val>
                                            <p:strVal val="#ppt_y"/>
                                          </p:val>
                                        </p:tav>
                                      </p:tavLst>
                                    </p:anim>
                                  </p:childTnLst>
                                </p:cTn>
                              </p:par>
                              <p:par>
                                <p:cTn id="1137" presetID="19" presetClass="entr" presetSubtype="10" fill="hold" grpId="1" nodeType="withEffect">
                                  <p:stCondLst>
                                    <p:cond delay="0"/>
                                  </p:stCondLst>
                                  <p:childTnLst>
                                    <p:set>
                                      <p:cBhvr>
                                        <p:cTn id="1138" dur="1" fill="hold">
                                          <p:stCondLst>
                                            <p:cond delay="0"/>
                                          </p:stCondLst>
                                        </p:cTn>
                                        <p:tgtEl>
                                          <p:spTgt spid="54"/>
                                        </p:tgtEl>
                                        <p:attrNameLst>
                                          <p:attrName>style.visibility</p:attrName>
                                        </p:attrNameLst>
                                      </p:cBhvr>
                                      <p:to>
                                        <p:strVal val="visible"/>
                                      </p:to>
                                    </p:set>
                                    <p:anim calcmode="lin" valueType="num">
                                      <p:cBhvr>
                                        <p:cTn id="1139" dur="4000" fill="hold"/>
                                        <p:tgtEl>
                                          <p:spTgt spid="54"/>
                                        </p:tgtEl>
                                        <p:attrNameLst>
                                          <p:attrName>ppt_w</p:attrName>
                                        </p:attrNameLst>
                                      </p:cBhvr>
                                      <p:tavLst>
                                        <p:tav tm="0" fmla="#ppt_w*sin(2.5*pi*$)">
                                          <p:val>
                                            <p:fltVal val="0"/>
                                          </p:val>
                                        </p:tav>
                                        <p:tav tm="100000">
                                          <p:val>
                                            <p:fltVal val="1"/>
                                          </p:val>
                                        </p:tav>
                                      </p:tavLst>
                                    </p:anim>
                                    <p:anim calcmode="lin" valueType="num">
                                      <p:cBhvr>
                                        <p:cTn id="1140" dur="4000" fill="hold"/>
                                        <p:tgtEl>
                                          <p:spTgt spid="54"/>
                                        </p:tgtEl>
                                        <p:attrNameLst>
                                          <p:attrName>ppt_h</p:attrName>
                                        </p:attrNameLst>
                                      </p:cBhvr>
                                      <p:tavLst>
                                        <p:tav tm="0">
                                          <p:val>
                                            <p:strVal val="#ppt_h"/>
                                          </p:val>
                                        </p:tav>
                                        <p:tav tm="100000">
                                          <p:val>
                                            <p:strVal val="#ppt_h"/>
                                          </p:val>
                                        </p:tav>
                                      </p:tavLst>
                                    </p:anim>
                                  </p:childTnLst>
                                </p:cTn>
                              </p:par>
                              <p:par>
                                <p:cTn id="1141" presetID="2" presetClass="exit" presetSubtype="8" fill="hold" grpId="2" nodeType="withEffect">
                                  <p:stCondLst>
                                    <p:cond delay="0"/>
                                  </p:stCondLst>
                                  <p:childTnLst>
                                    <p:anim calcmode="lin" valueType="num">
                                      <p:cBhvr additive="base">
                                        <p:cTn id="1142" dur="4500"/>
                                        <p:tgtEl>
                                          <p:spTgt spid="54"/>
                                        </p:tgtEl>
                                        <p:attrNameLst>
                                          <p:attrName>ppt_x</p:attrName>
                                        </p:attrNameLst>
                                      </p:cBhvr>
                                      <p:tavLst>
                                        <p:tav tm="0">
                                          <p:val>
                                            <p:strVal val="ppt_x"/>
                                          </p:val>
                                        </p:tav>
                                        <p:tav tm="100000">
                                          <p:val>
                                            <p:strVal val="0-ppt_w/2"/>
                                          </p:val>
                                        </p:tav>
                                      </p:tavLst>
                                    </p:anim>
                                    <p:anim calcmode="lin" valueType="num">
                                      <p:cBhvr additive="base">
                                        <p:cTn id="1143" dur="4500"/>
                                        <p:tgtEl>
                                          <p:spTgt spid="54"/>
                                        </p:tgtEl>
                                        <p:attrNameLst>
                                          <p:attrName>ppt_y</p:attrName>
                                        </p:attrNameLst>
                                      </p:cBhvr>
                                      <p:tavLst>
                                        <p:tav tm="0">
                                          <p:val>
                                            <p:strVal val="ppt_y"/>
                                          </p:val>
                                        </p:tav>
                                        <p:tav tm="100000">
                                          <p:val>
                                            <p:strVal val="ppt_y"/>
                                          </p:val>
                                        </p:tav>
                                      </p:tavLst>
                                    </p:anim>
                                    <p:set>
                                      <p:cBhvr>
                                        <p:cTn id="1144" dur="1" fill="hold">
                                          <p:stCondLst>
                                            <p:cond delay="4499"/>
                                          </p:stCondLst>
                                        </p:cTn>
                                        <p:tgtEl>
                                          <p:spTgt spid="54"/>
                                        </p:tgtEl>
                                        <p:attrNameLst>
                                          <p:attrName>style.visibility</p:attrName>
                                        </p:attrNameLst>
                                      </p:cBhvr>
                                      <p:to>
                                        <p:strVal val="hidden"/>
                                      </p:to>
                                    </p:set>
                                  </p:childTnLst>
                                </p:cTn>
                              </p:par>
                              <p:par>
                                <p:cTn id="1145" presetID="3" presetClass="exit" presetSubtype="5" fill="hold" grpId="3" nodeType="withEffect">
                                  <p:stCondLst>
                                    <p:cond delay="0"/>
                                  </p:stCondLst>
                                  <p:childTnLst>
                                    <p:animEffect transition="out" filter="blinds(vertical)">
                                      <p:cBhvr>
                                        <p:cTn id="1146" dur="5500"/>
                                        <p:tgtEl>
                                          <p:spTgt spid="54"/>
                                        </p:tgtEl>
                                      </p:cBhvr>
                                    </p:animEffect>
                                    <p:set>
                                      <p:cBhvr>
                                        <p:cTn id="1147" dur="1" fill="hold">
                                          <p:stCondLst>
                                            <p:cond delay="5499"/>
                                          </p:stCondLst>
                                        </p:cTn>
                                        <p:tgtEl>
                                          <p:spTgt spid="54"/>
                                        </p:tgtEl>
                                        <p:attrNameLst>
                                          <p:attrName>style.visibility</p:attrName>
                                        </p:attrNameLst>
                                      </p:cBhvr>
                                      <p:to>
                                        <p:strVal val="hidden"/>
                                      </p:to>
                                    </p:set>
                                  </p:childTnLst>
                                </p:cTn>
                              </p:par>
                              <p:par>
                                <p:cTn id="1148" presetID="2" presetClass="entr" presetSubtype="8" fill="hold" grpId="0" nodeType="withEffect">
                                  <p:stCondLst>
                                    <p:cond delay="0"/>
                                  </p:stCondLst>
                                  <p:childTnLst>
                                    <p:set>
                                      <p:cBhvr>
                                        <p:cTn id="1149" dur="1" fill="hold">
                                          <p:stCondLst>
                                            <p:cond delay="0"/>
                                          </p:stCondLst>
                                        </p:cTn>
                                        <p:tgtEl>
                                          <p:spTgt spid="53"/>
                                        </p:tgtEl>
                                        <p:attrNameLst>
                                          <p:attrName>style.visibility</p:attrName>
                                        </p:attrNameLst>
                                      </p:cBhvr>
                                      <p:to>
                                        <p:strVal val="visible"/>
                                      </p:to>
                                    </p:set>
                                    <p:anim calcmode="lin" valueType="num">
                                      <p:cBhvr additive="base">
                                        <p:cTn id="1150" dur="4000" fill="hold"/>
                                        <p:tgtEl>
                                          <p:spTgt spid="53"/>
                                        </p:tgtEl>
                                        <p:attrNameLst>
                                          <p:attrName>ppt_x</p:attrName>
                                        </p:attrNameLst>
                                      </p:cBhvr>
                                      <p:tavLst>
                                        <p:tav tm="0">
                                          <p:val>
                                            <p:strVal val="0-#ppt_w/2"/>
                                          </p:val>
                                        </p:tav>
                                        <p:tav tm="100000">
                                          <p:val>
                                            <p:strVal val="#ppt_x"/>
                                          </p:val>
                                        </p:tav>
                                      </p:tavLst>
                                    </p:anim>
                                    <p:anim calcmode="lin" valueType="num">
                                      <p:cBhvr additive="base">
                                        <p:cTn id="1151" dur="4000" fill="hold"/>
                                        <p:tgtEl>
                                          <p:spTgt spid="53"/>
                                        </p:tgtEl>
                                        <p:attrNameLst>
                                          <p:attrName>ppt_y</p:attrName>
                                        </p:attrNameLst>
                                      </p:cBhvr>
                                      <p:tavLst>
                                        <p:tav tm="0">
                                          <p:val>
                                            <p:strVal val="#ppt_y"/>
                                          </p:val>
                                        </p:tav>
                                        <p:tav tm="100000">
                                          <p:val>
                                            <p:strVal val="#ppt_y"/>
                                          </p:val>
                                        </p:tav>
                                      </p:tavLst>
                                    </p:anim>
                                  </p:childTnLst>
                                </p:cTn>
                              </p:par>
                              <p:par>
                                <p:cTn id="1152" presetID="19" presetClass="entr" presetSubtype="10" fill="hold" grpId="1" nodeType="withEffect">
                                  <p:stCondLst>
                                    <p:cond delay="0"/>
                                  </p:stCondLst>
                                  <p:childTnLst>
                                    <p:set>
                                      <p:cBhvr>
                                        <p:cTn id="1153" dur="1" fill="hold">
                                          <p:stCondLst>
                                            <p:cond delay="0"/>
                                          </p:stCondLst>
                                        </p:cTn>
                                        <p:tgtEl>
                                          <p:spTgt spid="53"/>
                                        </p:tgtEl>
                                        <p:attrNameLst>
                                          <p:attrName>style.visibility</p:attrName>
                                        </p:attrNameLst>
                                      </p:cBhvr>
                                      <p:to>
                                        <p:strVal val="visible"/>
                                      </p:to>
                                    </p:set>
                                    <p:anim calcmode="lin" valueType="num">
                                      <p:cBhvr>
                                        <p:cTn id="1154" dur="4000" fill="hold"/>
                                        <p:tgtEl>
                                          <p:spTgt spid="53"/>
                                        </p:tgtEl>
                                        <p:attrNameLst>
                                          <p:attrName>ppt_w</p:attrName>
                                        </p:attrNameLst>
                                      </p:cBhvr>
                                      <p:tavLst>
                                        <p:tav tm="0" fmla="#ppt_w*sin(2.5*pi*$)">
                                          <p:val>
                                            <p:fltVal val="0"/>
                                          </p:val>
                                        </p:tav>
                                        <p:tav tm="100000">
                                          <p:val>
                                            <p:fltVal val="1"/>
                                          </p:val>
                                        </p:tav>
                                      </p:tavLst>
                                    </p:anim>
                                    <p:anim calcmode="lin" valueType="num">
                                      <p:cBhvr>
                                        <p:cTn id="1155" dur="4000" fill="hold"/>
                                        <p:tgtEl>
                                          <p:spTgt spid="53"/>
                                        </p:tgtEl>
                                        <p:attrNameLst>
                                          <p:attrName>ppt_h</p:attrName>
                                        </p:attrNameLst>
                                      </p:cBhvr>
                                      <p:tavLst>
                                        <p:tav tm="0">
                                          <p:val>
                                            <p:strVal val="#ppt_h"/>
                                          </p:val>
                                        </p:tav>
                                        <p:tav tm="100000">
                                          <p:val>
                                            <p:strVal val="#ppt_h"/>
                                          </p:val>
                                        </p:tav>
                                      </p:tavLst>
                                    </p:anim>
                                  </p:childTnLst>
                                </p:cTn>
                              </p:par>
                              <p:par>
                                <p:cTn id="1156" presetID="2" presetClass="exit" presetSubtype="8" fill="hold" grpId="2" nodeType="withEffect">
                                  <p:stCondLst>
                                    <p:cond delay="0"/>
                                  </p:stCondLst>
                                  <p:childTnLst>
                                    <p:anim calcmode="lin" valueType="num">
                                      <p:cBhvr additive="base">
                                        <p:cTn id="1157" dur="4500"/>
                                        <p:tgtEl>
                                          <p:spTgt spid="53"/>
                                        </p:tgtEl>
                                        <p:attrNameLst>
                                          <p:attrName>ppt_x</p:attrName>
                                        </p:attrNameLst>
                                      </p:cBhvr>
                                      <p:tavLst>
                                        <p:tav tm="0">
                                          <p:val>
                                            <p:strVal val="ppt_x"/>
                                          </p:val>
                                        </p:tav>
                                        <p:tav tm="100000">
                                          <p:val>
                                            <p:strVal val="0-ppt_w/2"/>
                                          </p:val>
                                        </p:tav>
                                      </p:tavLst>
                                    </p:anim>
                                    <p:anim calcmode="lin" valueType="num">
                                      <p:cBhvr additive="base">
                                        <p:cTn id="1158" dur="4500"/>
                                        <p:tgtEl>
                                          <p:spTgt spid="53"/>
                                        </p:tgtEl>
                                        <p:attrNameLst>
                                          <p:attrName>ppt_y</p:attrName>
                                        </p:attrNameLst>
                                      </p:cBhvr>
                                      <p:tavLst>
                                        <p:tav tm="0">
                                          <p:val>
                                            <p:strVal val="ppt_y"/>
                                          </p:val>
                                        </p:tav>
                                        <p:tav tm="100000">
                                          <p:val>
                                            <p:strVal val="ppt_y"/>
                                          </p:val>
                                        </p:tav>
                                      </p:tavLst>
                                    </p:anim>
                                    <p:set>
                                      <p:cBhvr>
                                        <p:cTn id="1159" dur="1" fill="hold">
                                          <p:stCondLst>
                                            <p:cond delay="4499"/>
                                          </p:stCondLst>
                                        </p:cTn>
                                        <p:tgtEl>
                                          <p:spTgt spid="53"/>
                                        </p:tgtEl>
                                        <p:attrNameLst>
                                          <p:attrName>style.visibility</p:attrName>
                                        </p:attrNameLst>
                                      </p:cBhvr>
                                      <p:to>
                                        <p:strVal val="hidden"/>
                                      </p:to>
                                    </p:set>
                                  </p:childTnLst>
                                </p:cTn>
                              </p:par>
                              <p:par>
                                <p:cTn id="1160" presetID="3" presetClass="exit" presetSubtype="5" fill="hold" grpId="3" nodeType="withEffect">
                                  <p:stCondLst>
                                    <p:cond delay="0"/>
                                  </p:stCondLst>
                                  <p:childTnLst>
                                    <p:animEffect transition="out" filter="blinds(vertical)">
                                      <p:cBhvr>
                                        <p:cTn id="1161" dur="5500"/>
                                        <p:tgtEl>
                                          <p:spTgt spid="53"/>
                                        </p:tgtEl>
                                      </p:cBhvr>
                                    </p:animEffect>
                                    <p:set>
                                      <p:cBhvr>
                                        <p:cTn id="1162" dur="1" fill="hold">
                                          <p:stCondLst>
                                            <p:cond delay="5499"/>
                                          </p:stCondLst>
                                        </p:cTn>
                                        <p:tgtEl>
                                          <p:spTgt spid="53"/>
                                        </p:tgtEl>
                                        <p:attrNameLst>
                                          <p:attrName>style.visibility</p:attrName>
                                        </p:attrNameLst>
                                      </p:cBhvr>
                                      <p:to>
                                        <p:strVal val="hidden"/>
                                      </p:to>
                                    </p:set>
                                  </p:childTnLst>
                                </p:cTn>
                              </p:par>
                              <p:par>
                                <p:cTn id="1163" presetID="2" presetClass="entr" presetSubtype="8" fill="hold" grpId="0" nodeType="withEffect">
                                  <p:stCondLst>
                                    <p:cond delay="0"/>
                                  </p:stCondLst>
                                  <p:childTnLst>
                                    <p:set>
                                      <p:cBhvr>
                                        <p:cTn id="1164" dur="1" fill="hold">
                                          <p:stCondLst>
                                            <p:cond delay="0"/>
                                          </p:stCondLst>
                                        </p:cTn>
                                        <p:tgtEl>
                                          <p:spTgt spid="52"/>
                                        </p:tgtEl>
                                        <p:attrNameLst>
                                          <p:attrName>style.visibility</p:attrName>
                                        </p:attrNameLst>
                                      </p:cBhvr>
                                      <p:to>
                                        <p:strVal val="visible"/>
                                      </p:to>
                                    </p:set>
                                    <p:anim calcmode="lin" valueType="num">
                                      <p:cBhvr additive="base">
                                        <p:cTn id="1165" dur="4000" fill="hold"/>
                                        <p:tgtEl>
                                          <p:spTgt spid="52"/>
                                        </p:tgtEl>
                                        <p:attrNameLst>
                                          <p:attrName>ppt_x</p:attrName>
                                        </p:attrNameLst>
                                      </p:cBhvr>
                                      <p:tavLst>
                                        <p:tav tm="0">
                                          <p:val>
                                            <p:strVal val="0-#ppt_w/2"/>
                                          </p:val>
                                        </p:tav>
                                        <p:tav tm="100000">
                                          <p:val>
                                            <p:strVal val="#ppt_x"/>
                                          </p:val>
                                        </p:tav>
                                      </p:tavLst>
                                    </p:anim>
                                    <p:anim calcmode="lin" valueType="num">
                                      <p:cBhvr additive="base">
                                        <p:cTn id="1166" dur="4000" fill="hold"/>
                                        <p:tgtEl>
                                          <p:spTgt spid="52"/>
                                        </p:tgtEl>
                                        <p:attrNameLst>
                                          <p:attrName>ppt_y</p:attrName>
                                        </p:attrNameLst>
                                      </p:cBhvr>
                                      <p:tavLst>
                                        <p:tav tm="0">
                                          <p:val>
                                            <p:strVal val="#ppt_y"/>
                                          </p:val>
                                        </p:tav>
                                        <p:tav tm="100000">
                                          <p:val>
                                            <p:strVal val="#ppt_y"/>
                                          </p:val>
                                        </p:tav>
                                      </p:tavLst>
                                    </p:anim>
                                  </p:childTnLst>
                                </p:cTn>
                              </p:par>
                              <p:par>
                                <p:cTn id="1167" presetID="19" presetClass="entr" presetSubtype="10" fill="hold" grpId="1" nodeType="withEffect">
                                  <p:stCondLst>
                                    <p:cond delay="0"/>
                                  </p:stCondLst>
                                  <p:childTnLst>
                                    <p:set>
                                      <p:cBhvr>
                                        <p:cTn id="1168" dur="1" fill="hold">
                                          <p:stCondLst>
                                            <p:cond delay="0"/>
                                          </p:stCondLst>
                                        </p:cTn>
                                        <p:tgtEl>
                                          <p:spTgt spid="52"/>
                                        </p:tgtEl>
                                        <p:attrNameLst>
                                          <p:attrName>style.visibility</p:attrName>
                                        </p:attrNameLst>
                                      </p:cBhvr>
                                      <p:to>
                                        <p:strVal val="visible"/>
                                      </p:to>
                                    </p:set>
                                    <p:anim calcmode="lin" valueType="num">
                                      <p:cBhvr>
                                        <p:cTn id="1169" dur="4000" fill="hold"/>
                                        <p:tgtEl>
                                          <p:spTgt spid="52"/>
                                        </p:tgtEl>
                                        <p:attrNameLst>
                                          <p:attrName>ppt_w</p:attrName>
                                        </p:attrNameLst>
                                      </p:cBhvr>
                                      <p:tavLst>
                                        <p:tav tm="0" fmla="#ppt_w*sin(2.5*pi*$)">
                                          <p:val>
                                            <p:fltVal val="0"/>
                                          </p:val>
                                        </p:tav>
                                        <p:tav tm="100000">
                                          <p:val>
                                            <p:fltVal val="1"/>
                                          </p:val>
                                        </p:tav>
                                      </p:tavLst>
                                    </p:anim>
                                    <p:anim calcmode="lin" valueType="num">
                                      <p:cBhvr>
                                        <p:cTn id="1170" dur="4000" fill="hold"/>
                                        <p:tgtEl>
                                          <p:spTgt spid="52"/>
                                        </p:tgtEl>
                                        <p:attrNameLst>
                                          <p:attrName>ppt_h</p:attrName>
                                        </p:attrNameLst>
                                      </p:cBhvr>
                                      <p:tavLst>
                                        <p:tav tm="0">
                                          <p:val>
                                            <p:strVal val="#ppt_h"/>
                                          </p:val>
                                        </p:tav>
                                        <p:tav tm="100000">
                                          <p:val>
                                            <p:strVal val="#ppt_h"/>
                                          </p:val>
                                        </p:tav>
                                      </p:tavLst>
                                    </p:anim>
                                  </p:childTnLst>
                                </p:cTn>
                              </p:par>
                              <p:par>
                                <p:cTn id="1171" presetID="2" presetClass="exit" presetSubtype="8" fill="hold" grpId="2" nodeType="withEffect">
                                  <p:stCondLst>
                                    <p:cond delay="0"/>
                                  </p:stCondLst>
                                  <p:childTnLst>
                                    <p:anim calcmode="lin" valueType="num">
                                      <p:cBhvr additive="base">
                                        <p:cTn id="1172" dur="4500"/>
                                        <p:tgtEl>
                                          <p:spTgt spid="52"/>
                                        </p:tgtEl>
                                        <p:attrNameLst>
                                          <p:attrName>ppt_x</p:attrName>
                                        </p:attrNameLst>
                                      </p:cBhvr>
                                      <p:tavLst>
                                        <p:tav tm="0">
                                          <p:val>
                                            <p:strVal val="ppt_x"/>
                                          </p:val>
                                        </p:tav>
                                        <p:tav tm="100000">
                                          <p:val>
                                            <p:strVal val="0-ppt_w/2"/>
                                          </p:val>
                                        </p:tav>
                                      </p:tavLst>
                                    </p:anim>
                                    <p:anim calcmode="lin" valueType="num">
                                      <p:cBhvr additive="base">
                                        <p:cTn id="1173" dur="4500"/>
                                        <p:tgtEl>
                                          <p:spTgt spid="52"/>
                                        </p:tgtEl>
                                        <p:attrNameLst>
                                          <p:attrName>ppt_y</p:attrName>
                                        </p:attrNameLst>
                                      </p:cBhvr>
                                      <p:tavLst>
                                        <p:tav tm="0">
                                          <p:val>
                                            <p:strVal val="ppt_y"/>
                                          </p:val>
                                        </p:tav>
                                        <p:tav tm="100000">
                                          <p:val>
                                            <p:strVal val="ppt_y"/>
                                          </p:val>
                                        </p:tav>
                                      </p:tavLst>
                                    </p:anim>
                                    <p:set>
                                      <p:cBhvr>
                                        <p:cTn id="1174" dur="1" fill="hold">
                                          <p:stCondLst>
                                            <p:cond delay="4499"/>
                                          </p:stCondLst>
                                        </p:cTn>
                                        <p:tgtEl>
                                          <p:spTgt spid="52"/>
                                        </p:tgtEl>
                                        <p:attrNameLst>
                                          <p:attrName>style.visibility</p:attrName>
                                        </p:attrNameLst>
                                      </p:cBhvr>
                                      <p:to>
                                        <p:strVal val="hidden"/>
                                      </p:to>
                                    </p:set>
                                  </p:childTnLst>
                                </p:cTn>
                              </p:par>
                              <p:par>
                                <p:cTn id="1175" presetID="3" presetClass="exit" presetSubtype="5" fill="hold" grpId="3" nodeType="withEffect">
                                  <p:stCondLst>
                                    <p:cond delay="0"/>
                                  </p:stCondLst>
                                  <p:childTnLst>
                                    <p:animEffect transition="out" filter="blinds(vertical)">
                                      <p:cBhvr>
                                        <p:cTn id="1176" dur="5500"/>
                                        <p:tgtEl>
                                          <p:spTgt spid="52"/>
                                        </p:tgtEl>
                                      </p:cBhvr>
                                    </p:animEffect>
                                    <p:set>
                                      <p:cBhvr>
                                        <p:cTn id="1177" dur="1" fill="hold">
                                          <p:stCondLst>
                                            <p:cond delay="5499"/>
                                          </p:stCondLst>
                                        </p:cTn>
                                        <p:tgtEl>
                                          <p:spTgt spid="52"/>
                                        </p:tgtEl>
                                        <p:attrNameLst>
                                          <p:attrName>style.visibility</p:attrName>
                                        </p:attrNameLst>
                                      </p:cBhvr>
                                      <p:to>
                                        <p:strVal val="hidden"/>
                                      </p:to>
                                    </p:set>
                                  </p:childTnLst>
                                </p:cTn>
                              </p:par>
                              <p:par>
                                <p:cTn id="1178" presetID="2" presetClass="entr" presetSubtype="8" fill="hold" grpId="0" nodeType="withEffect">
                                  <p:stCondLst>
                                    <p:cond delay="0"/>
                                  </p:stCondLst>
                                  <p:childTnLst>
                                    <p:set>
                                      <p:cBhvr>
                                        <p:cTn id="1179" dur="1" fill="hold">
                                          <p:stCondLst>
                                            <p:cond delay="0"/>
                                          </p:stCondLst>
                                        </p:cTn>
                                        <p:tgtEl>
                                          <p:spTgt spid="51"/>
                                        </p:tgtEl>
                                        <p:attrNameLst>
                                          <p:attrName>style.visibility</p:attrName>
                                        </p:attrNameLst>
                                      </p:cBhvr>
                                      <p:to>
                                        <p:strVal val="visible"/>
                                      </p:to>
                                    </p:set>
                                    <p:anim calcmode="lin" valueType="num">
                                      <p:cBhvr additive="base">
                                        <p:cTn id="1180" dur="4000" fill="hold"/>
                                        <p:tgtEl>
                                          <p:spTgt spid="51"/>
                                        </p:tgtEl>
                                        <p:attrNameLst>
                                          <p:attrName>ppt_x</p:attrName>
                                        </p:attrNameLst>
                                      </p:cBhvr>
                                      <p:tavLst>
                                        <p:tav tm="0">
                                          <p:val>
                                            <p:strVal val="0-#ppt_w/2"/>
                                          </p:val>
                                        </p:tav>
                                        <p:tav tm="100000">
                                          <p:val>
                                            <p:strVal val="#ppt_x"/>
                                          </p:val>
                                        </p:tav>
                                      </p:tavLst>
                                    </p:anim>
                                    <p:anim calcmode="lin" valueType="num">
                                      <p:cBhvr additive="base">
                                        <p:cTn id="1181" dur="4000" fill="hold"/>
                                        <p:tgtEl>
                                          <p:spTgt spid="51"/>
                                        </p:tgtEl>
                                        <p:attrNameLst>
                                          <p:attrName>ppt_y</p:attrName>
                                        </p:attrNameLst>
                                      </p:cBhvr>
                                      <p:tavLst>
                                        <p:tav tm="0">
                                          <p:val>
                                            <p:strVal val="#ppt_y"/>
                                          </p:val>
                                        </p:tav>
                                        <p:tav tm="100000">
                                          <p:val>
                                            <p:strVal val="#ppt_y"/>
                                          </p:val>
                                        </p:tav>
                                      </p:tavLst>
                                    </p:anim>
                                  </p:childTnLst>
                                </p:cTn>
                              </p:par>
                              <p:par>
                                <p:cTn id="1182" presetID="19" presetClass="entr" presetSubtype="10" fill="hold" grpId="1" nodeType="withEffect">
                                  <p:stCondLst>
                                    <p:cond delay="0"/>
                                  </p:stCondLst>
                                  <p:childTnLst>
                                    <p:set>
                                      <p:cBhvr>
                                        <p:cTn id="1183" dur="1" fill="hold">
                                          <p:stCondLst>
                                            <p:cond delay="0"/>
                                          </p:stCondLst>
                                        </p:cTn>
                                        <p:tgtEl>
                                          <p:spTgt spid="51"/>
                                        </p:tgtEl>
                                        <p:attrNameLst>
                                          <p:attrName>style.visibility</p:attrName>
                                        </p:attrNameLst>
                                      </p:cBhvr>
                                      <p:to>
                                        <p:strVal val="visible"/>
                                      </p:to>
                                    </p:set>
                                    <p:anim calcmode="lin" valueType="num">
                                      <p:cBhvr>
                                        <p:cTn id="1184" dur="4000" fill="hold"/>
                                        <p:tgtEl>
                                          <p:spTgt spid="51"/>
                                        </p:tgtEl>
                                        <p:attrNameLst>
                                          <p:attrName>ppt_w</p:attrName>
                                        </p:attrNameLst>
                                      </p:cBhvr>
                                      <p:tavLst>
                                        <p:tav tm="0" fmla="#ppt_w*sin(2.5*pi*$)">
                                          <p:val>
                                            <p:fltVal val="0"/>
                                          </p:val>
                                        </p:tav>
                                        <p:tav tm="100000">
                                          <p:val>
                                            <p:fltVal val="1"/>
                                          </p:val>
                                        </p:tav>
                                      </p:tavLst>
                                    </p:anim>
                                    <p:anim calcmode="lin" valueType="num">
                                      <p:cBhvr>
                                        <p:cTn id="1185" dur="4000" fill="hold"/>
                                        <p:tgtEl>
                                          <p:spTgt spid="51"/>
                                        </p:tgtEl>
                                        <p:attrNameLst>
                                          <p:attrName>ppt_h</p:attrName>
                                        </p:attrNameLst>
                                      </p:cBhvr>
                                      <p:tavLst>
                                        <p:tav tm="0">
                                          <p:val>
                                            <p:strVal val="#ppt_h"/>
                                          </p:val>
                                        </p:tav>
                                        <p:tav tm="100000">
                                          <p:val>
                                            <p:strVal val="#ppt_h"/>
                                          </p:val>
                                        </p:tav>
                                      </p:tavLst>
                                    </p:anim>
                                  </p:childTnLst>
                                </p:cTn>
                              </p:par>
                              <p:par>
                                <p:cTn id="1186" presetID="2" presetClass="exit" presetSubtype="8" fill="hold" grpId="2" nodeType="withEffect">
                                  <p:stCondLst>
                                    <p:cond delay="0"/>
                                  </p:stCondLst>
                                  <p:childTnLst>
                                    <p:anim calcmode="lin" valueType="num">
                                      <p:cBhvr additive="base">
                                        <p:cTn id="1187" dur="4500"/>
                                        <p:tgtEl>
                                          <p:spTgt spid="51"/>
                                        </p:tgtEl>
                                        <p:attrNameLst>
                                          <p:attrName>ppt_x</p:attrName>
                                        </p:attrNameLst>
                                      </p:cBhvr>
                                      <p:tavLst>
                                        <p:tav tm="0">
                                          <p:val>
                                            <p:strVal val="ppt_x"/>
                                          </p:val>
                                        </p:tav>
                                        <p:tav tm="100000">
                                          <p:val>
                                            <p:strVal val="0-ppt_w/2"/>
                                          </p:val>
                                        </p:tav>
                                      </p:tavLst>
                                    </p:anim>
                                    <p:anim calcmode="lin" valueType="num">
                                      <p:cBhvr additive="base">
                                        <p:cTn id="1188" dur="4500"/>
                                        <p:tgtEl>
                                          <p:spTgt spid="51"/>
                                        </p:tgtEl>
                                        <p:attrNameLst>
                                          <p:attrName>ppt_y</p:attrName>
                                        </p:attrNameLst>
                                      </p:cBhvr>
                                      <p:tavLst>
                                        <p:tav tm="0">
                                          <p:val>
                                            <p:strVal val="ppt_y"/>
                                          </p:val>
                                        </p:tav>
                                        <p:tav tm="100000">
                                          <p:val>
                                            <p:strVal val="ppt_y"/>
                                          </p:val>
                                        </p:tav>
                                      </p:tavLst>
                                    </p:anim>
                                    <p:set>
                                      <p:cBhvr>
                                        <p:cTn id="1189" dur="1" fill="hold">
                                          <p:stCondLst>
                                            <p:cond delay="4499"/>
                                          </p:stCondLst>
                                        </p:cTn>
                                        <p:tgtEl>
                                          <p:spTgt spid="51"/>
                                        </p:tgtEl>
                                        <p:attrNameLst>
                                          <p:attrName>style.visibility</p:attrName>
                                        </p:attrNameLst>
                                      </p:cBhvr>
                                      <p:to>
                                        <p:strVal val="hidden"/>
                                      </p:to>
                                    </p:set>
                                  </p:childTnLst>
                                </p:cTn>
                              </p:par>
                              <p:par>
                                <p:cTn id="1190" presetID="3" presetClass="exit" presetSubtype="5" fill="hold" grpId="3" nodeType="withEffect">
                                  <p:stCondLst>
                                    <p:cond delay="0"/>
                                  </p:stCondLst>
                                  <p:childTnLst>
                                    <p:animEffect transition="out" filter="blinds(vertical)">
                                      <p:cBhvr>
                                        <p:cTn id="1191" dur="5500"/>
                                        <p:tgtEl>
                                          <p:spTgt spid="51"/>
                                        </p:tgtEl>
                                      </p:cBhvr>
                                    </p:animEffect>
                                    <p:set>
                                      <p:cBhvr>
                                        <p:cTn id="1192" dur="1" fill="hold">
                                          <p:stCondLst>
                                            <p:cond delay="5499"/>
                                          </p:stCondLst>
                                        </p:cTn>
                                        <p:tgtEl>
                                          <p:spTgt spid="51"/>
                                        </p:tgtEl>
                                        <p:attrNameLst>
                                          <p:attrName>style.visibility</p:attrName>
                                        </p:attrNameLst>
                                      </p:cBhvr>
                                      <p:to>
                                        <p:strVal val="hidden"/>
                                      </p:to>
                                    </p:set>
                                  </p:childTnLst>
                                </p:cTn>
                              </p:par>
                              <p:par>
                                <p:cTn id="1193" presetID="2" presetClass="entr" presetSubtype="8" fill="hold" grpId="0" nodeType="withEffect">
                                  <p:stCondLst>
                                    <p:cond delay="0"/>
                                  </p:stCondLst>
                                  <p:childTnLst>
                                    <p:set>
                                      <p:cBhvr>
                                        <p:cTn id="1194" dur="1" fill="hold">
                                          <p:stCondLst>
                                            <p:cond delay="0"/>
                                          </p:stCondLst>
                                        </p:cTn>
                                        <p:tgtEl>
                                          <p:spTgt spid="50"/>
                                        </p:tgtEl>
                                        <p:attrNameLst>
                                          <p:attrName>style.visibility</p:attrName>
                                        </p:attrNameLst>
                                      </p:cBhvr>
                                      <p:to>
                                        <p:strVal val="visible"/>
                                      </p:to>
                                    </p:set>
                                    <p:anim calcmode="lin" valueType="num">
                                      <p:cBhvr additive="base">
                                        <p:cTn id="1195" dur="4000" fill="hold"/>
                                        <p:tgtEl>
                                          <p:spTgt spid="50"/>
                                        </p:tgtEl>
                                        <p:attrNameLst>
                                          <p:attrName>ppt_x</p:attrName>
                                        </p:attrNameLst>
                                      </p:cBhvr>
                                      <p:tavLst>
                                        <p:tav tm="0">
                                          <p:val>
                                            <p:strVal val="0-#ppt_w/2"/>
                                          </p:val>
                                        </p:tav>
                                        <p:tav tm="100000">
                                          <p:val>
                                            <p:strVal val="#ppt_x"/>
                                          </p:val>
                                        </p:tav>
                                      </p:tavLst>
                                    </p:anim>
                                    <p:anim calcmode="lin" valueType="num">
                                      <p:cBhvr additive="base">
                                        <p:cTn id="1196" dur="4000" fill="hold"/>
                                        <p:tgtEl>
                                          <p:spTgt spid="50"/>
                                        </p:tgtEl>
                                        <p:attrNameLst>
                                          <p:attrName>ppt_y</p:attrName>
                                        </p:attrNameLst>
                                      </p:cBhvr>
                                      <p:tavLst>
                                        <p:tav tm="0">
                                          <p:val>
                                            <p:strVal val="#ppt_y"/>
                                          </p:val>
                                        </p:tav>
                                        <p:tav tm="100000">
                                          <p:val>
                                            <p:strVal val="#ppt_y"/>
                                          </p:val>
                                        </p:tav>
                                      </p:tavLst>
                                    </p:anim>
                                  </p:childTnLst>
                                </p:cTn>
                              </p:par>
                              <p:par>
                                <p:cTn id="1197" presetID="19" presetClass="entr" presetSubtype="10" fill="hold" grpId="1" nodeType="withEffect">
                                  <p:stCondLst>
                                    <p:cond delay="0"/>
                                  </p:stCondLst>
                                  <p:childTnLst>
                                    <p:set>
                                      <p:cBhvr>
                                        <p:cTn id="1198" dur="1" fill="hold">
                                          <p:stCondLst>
                                            <p:cond delay="0"/>
                                          </p:stCondLst>
                                        </p:cTn>
                                        <p:tgtEl>
                                          <p:spTgt spid="50"/>
                                        </p:tgtEl>
                                        <p:attrNameLst>
                                          <p:attrName>style.visibility</p:attrName>
                                        </p:attrNameLst>
                                      </p:cBhvr>
                                      <p:to>
                                        <p:strVal val="visible"/>
                                      </p:to>
                                    </p:set>
                                    <p:anim calcmode="lin" valueType="num">
                                      <p:cBhvr>
                                        <p:cTn id="1199" dur="4000" fill="hold"/>
                                        <p:tgtEl>
                                          <p:spTgt spid="50"/>
                                        </p:tgtEl>
                                        <p:attrNameLst>
                                          <p:attrName>ppt_w</p:attrName>
                                        </p:attrNameLst>
                                      </p:cBhvr>
                                      <p:tavLst>
                                        <p:tav tm="0" fmla="#ppt_w*sin(2.5*pi*$)">
                                          <p:val>
                                            <p:fltVal val="0"/>
                                          </p:val>
                                        </p:tav>
                                        <p:tav tm="100000">
                                          <p:val>
                                            <p:fltVal val="1"/>
                                          </p:val>
                                        </p:tav>
                                      </p:tavLst>
                                    </p:anim>
                                    <p:anim calcmode="lin" valueType="num">
                                      <p:cBhvr>
                                        <p:cTn id="1200" dur="4000" fill="hold"/>
                                        <p:tgtEl>
                                          <p:spTgt spid="50"/>
                                        </p:tgtEl>
                                        <p:attrNameLst>
                                          <p:attrName>ppt_h</p:attrName>
                                        </p:attrNameLst>
                                      </p:cBhvr>
                                      <p:tavLst>
                                        <p:tav tm="0">
                                          <p:val>
                                            <p:strVal val="#ppt_h"/>
                                          </p:val>
                                        </p:tav>
                                        <p:tav tm="100000">
                                          <p:val>
                                            <p:strVal val="#ppt_h"/>
                                          </p:val>
                                        </p:tav>
                                      </p:tavLst>
                                    </p:anim>
                                  </p:childTnLst>
                                </p:cTn>
                              </p:par>
                              <p:par>
                                <p:cTn id="1201" presetID="2" presetClass="exit" presetSubtype="8" fill="hold" grpId="2" nodeType="withEffect">
                                  <p:stCondLst>
                                    <p:cond delay="0"/>
                                  </p:stCondLst>
                                  <p:childTnLst>
                                    <p:anim calcmode="lin" valueType="num">
                                      <p:cBhvr additive="base">
                                        <p:cTn id="1202" dur="4500"/>
                                        <p:tgtEl>
                                          <p:spTgt spid="50"/>
                                        </p:tgtEl>
                                        <p:attrNameLst>
                                          <p:attrName>ppt_x</p:attrName>
                                        </p:attrNameLst>
                                      </p:cBhvr>
                                      <p:tavLst>
                                        <p:tav tm="0">
                                          <p:val>
                                            <p:strVal val="ppt_x"/>
                                          </p:val>
                                        </p:tav>
                                        <p:tav tm="100000">
                                          <p:val>
                                            <p:strVal val="0-ppt_w/2"/>
                                          </p:val>
                                        </p:tav>
                                      </p:tavLst>
                                    </p:anim>
                                    <p:anim calcmode="lin" valueType="num">
                                      <p:cBhvr additive="base">
                                        <p:cTn id="1203" dur="4500"/>
                                        <p:tgtEl>
                                          <p:spTgt spid="50"/>
                                        </p:tgtEl>
                                        <p:attrNameLst>
                                          <p:attrName>ppt_y</p:attrName>
                                        </p:attrNameLst>
                                      </p:cBhvr>
                                      <p:tavLst>
                                        <p:tav tm="0">
                                          <p:val>
                                            <p:strVal val="ppt_y"/>
                                          </p:val>
                                        </p:tav>
                                        <p:tav tm="100000">
                                          <p:val>
                                            <p:strVal val="ppt_y"/>
                                          </p:val>
                                        </p:tav>
                                      </p:tavLst>
                                    </p:anim>
                                    <p:set>
                                      <p:cBhvr>
                                        <p:cTn id="1204" dur="1" fill="hold">
                                          <p:stCondLst>
                                            <p:cond delay="4499"/>
                                          </p:stCondLst>
                                        </p:cTn>
                                        <p:tgtEl>
                                          <p:spTgt spid="50"/>
                                        </p:tgtEl>
                                        <p:attrNameLst>
                                          <p:attrName>style.visibility</p:attrName>
                                        </p:attrNameLst>
                                      </p:cBhvr>
                                      <p:to>
                                        <p:strVal val="hidden"/>
                                      </p:to>
                                    </p:set>
                                  </p:childTnLst>
                                </p:cTn>
                              </p:par>
                              <p:par>
                                <p:cTn id="1205" presetID="3" presetClass="exit" presetSubtype="5" fill="hold" grpId="3" nodeType="withEffect">
                                  <p:stCondLst>
                                    <p:cond delay="0"/>
                                  </p:stCondLst>
                                  <p:childTnLst>
                                    <p:animEffect transition="out" filter="blinds(vertical)">
                                      <p:cBhvr>
                                        <p:cTn id="1206" dur="5500"/>
                                        <p:tgtEl>
                                          <p:spTgt spid="50"/>
                                        </p:tgtEl>
                                      </p:cBhvr>
                                    </p:animEffect>
                                    <p:set>
                                      <p:cBhvr>
                                        <p:cTn id="1207" dur="1" fill="hold">
                                          <p:stCondLst>
                                            <p:cond delay="5499"/>
                                          </p:stCondLst>
                                        </p:cTn>
                                        <p:tgtEl>
                                          <p:spTgt spid="50"/>
                                        </p:tgtEl>
                                        <p:attrNameLst>
                                          <p:attrName>style.visibility</p:attrName>
                                        </p:attrNameLst>
                                      </p:cBhvr>
                                      <p:to>
                                        <p:strVal val="hidden"/>
                                      </p:to>
                                    </p:set>
                                  </p:childTnLst>
                                </p:cTn>
                              </p:par>
                              <p:par>
                                <p:cTn id="1208" presetID="2" presetClass="entr" presetSubtype="8" fill="hold" grpId="0" nodeType="withEffect">
                                  <p:stCondLst>
                                    <p:cond delay="0"/>
                                  </p:stCondLst>
                                  <p:childTnLst>
                                    <p:set>
                                      <p:cBhvr>
                                        <p:cTn id="1209" dur="1" fill="hold">
                                          <p:stCondLst>
                                            <p:cond delay="0"/>
                                          </p:stCondLst>
                                        </p:cTn>
                                        <p:tgtEl>
                                          <p:spTgt spid="49"/>
                                        </p:tgtEl>
                                        <p:attrNameLst>
                                          <p:attrName>style.visibility</p:attrName>
                                        </p:attrNameLst>
                                      </p:cBhvr>
                                      <p:to>
                                        <p:strVal val="visible"/>
                                      </p:to>
                                    </p:set>
                                    <p:anim calcmode="lin" valueType="num">
                                      <p:cBhvr additive="base">
                                        <p:cTn id="1210" dur="4000" fill="hold"/>
                                        <p:tgtEl>
                                          <p:spTgt spid="49"/>
                                        </p:tgtEl>
                                        <p:attrNameLst>
                                          <p:attrName>ppt_x</p:attrName>
                                        </p:attrNameLst>
                                      </p:cBhvr>
                                      <p:tavLst>
                                        <p:tav tm="0">
                                          <p:val>
                                            <p:strVal val="0-#ppt_w/2"/>
                                          </p:val>
                                        </p:tav>
                                        <p:tav tm="100000">
                                          <p:val>
                                            <p:strVal val="#ppt_x"/>
                                          </p:val>
                                        </p:tav>
                                      </p:tavLst>
                                    </p:anim>
                                    <p:anim calcmode="lin" valueType="num">
                                      <p:cBhvr additive="base">
                                        <p:cTn id="1211" dur="4000" fill="hold"/>
                                        <p:tgtEl>
                                          <p:spTgt spid="49"/>
                                        </p:tgtEl>
                                        <p:attrNameLst>
                                          <p:attrName>ppt_y</p:attrName>
                                        </p:attrNameLst>
                                      </p:cBhvr>
                                      <p:tavLst>
                                        <p:tav tm="0">
                                          <p:val>
                                            <p:strVal val="#ppt_y"/>
                                          </p:val>
                                        </p:tav>
                                        <p:tav tm="100000">
                                          <p:val>
                                            <p:strVal val="#ppt_y"/>
                                          </p:val>
                                        </p:tav>
                                      </p:tavLst>
                                    </p:anim>
                                  </p:childTnLst>
                                </p:cTn>
                              </p:par>
                              <p:par>
                                <p:cTn id="1212" presetID="19" presetClass="entr" presetSubtype="10" fill="hold" grpId="1" nodeType="withEffect">
                                  <p:stCondLst>
                                    <p:cond delay="0"/>
                                  </p:stCondLst>
                                  <p:childTnLst>
                                    <p:set>
                                      <p:cBhvr>
                                        <p:cTn id="1213" dur="1" fill="hold">
                                          <p:stCondLst>
                                            <p:cond delay="0"/>
                                          </p:stCondLst>
                                        </p:cTn>
                                        <p:tgtEl>
                                          <p:spTgt spid="49"/>
                                        </p:tgtEl>
                                        <p:attrNameLst>
                                          <p:attrName>style.visibility</p:attrName>
                                        </p:attrNameLst>
                                      </p:cBhvr>
                                      <p:to>
                                        <p:strVal val="visible"/>
                                      </p:to>
                                    </p:set>
                                    <p:anim calcmode="lin" valueType="num">
                                      <p:cBhvr>
                                        <p:cTn id="1214" dur="4000" fill="hold"/>
                                        <p:tgtEl>
                                          <p:spTgt spid="49"/>
                                        </p:tgtEl>
                                        <p:attrNameLst>
                                          <p:attrName>ppt_w</p:attrName>
                                        </p:attrNameLst>
                                      </p:cBhvr>
                                      <p:tavLst>
                                        <p:tav tm="0" fmla="#ppt_w*sin(2.5*pi*$)">
                                          <p:val>
                                            <p:fltVal val="0"/>
                                          </p:val>
                                        </p:tav>
                                        <p:tav tm="100000">
                                          <p:val>
                                            <p:fltVal val="1"/>
                                          </p:val>
                                        </p:tav>
                                      </p:tavLst>
                                    </p:anim>
                                    <p:anim calcmode="lin" valueType="num">
                                      <p:cBhvr>
                                        <p:cTn id="1215" dur="4000" fill="hold"/>
                                        <p:tgtEl>
                                          <p:spTgt spid="49"/>
                                        </p:tgtEl>
                                        <p:attrNameLst>
                                          <p:attrName>ppt_h</p:attrName>
                                        </p:attrNameLst>
                                      </p:cBhvr>
                                      <p:tavLst>
                                        <p:tav tm="0">
                                          <p:val>
                                            <p:strVal val="#ppt_h"/>
                                          </p:val>
                                        </p:tav>
                                        <p:tav tm="100000">
                                          <p:val>
                                            <p:strVal val="#ppt_h"/>
                                          </p:val>
                                        </p:tav>
                                      </p:tavLst>
                                    </p:anim>
                                  </p:childTnLst>
                                </p:cTn>
                              </p:par>
                              <p:par>
                                <p:cTn id="1216" presetID="2" presetClass="exit" presetSubtype="8" fill="hold" grpId="2" nodeType="withEffect">
                                  <p:stCondLst>
                                    <p:cond delay="0"/>
                                  </p:stCondLst>
                                  <p:childTnLst>
                                    <p:anim calcmode="lin" valueType="num">
                                      <p:cBhvr additive="base">
                                        <p:cTn id="1217" dur="4500"/>
                                        <p:tgtEl>
                                          <p:spTgt spid="49"/>
                                        </p:tgtEl>
                                        <p:attrNameLst>
                                          <p:attrName>ppt_x</p:attrName>
                                        </p:attrNameLst>
                                      </p:cBhvr>
                                      <p:tavLst>
                                        <p:tav tm="0">
                                          <p:val>
                                            <p:strVal val="ppt_x"/>
                                          </p:val>
                                        </p:tav>
                                        <p:tav tm="100000">
                                          <p:val>
                                            <p:strVal val="0-ppt_w/2"/>
                                          </p:val>
                                        </p:tav>
                                      </p:tavLst>
                                    </p:anim>
                                    <p:anim calcmode="lin" valueType="num">
                                      <p:cBhvr additive="base">
                                        <p:cTn id="1218" dur="4500"/>
                                        <p:tgtEl>
                                          <p:spTgt spid="49"/>
                                        </p:tgtEl>
                                        <p:attrNameLst>
                                          <p:attrName>ppt_y</p:attrName>
                                        </p:attrNameLst>
                                      </p:cBhvr>
                                      <p:tavLst>
                                        <p:tav tm="0">
                                          <p:val>
                                            <p:strVal val="ppt_y"/>
                                          </p:val>
                                        </p:tav>
                                        <p:tav tm="100000">
                                          <p:val>
                                            <p:strVal val="ppt_y"/>
                                          </p:val>
                                        </p:tav>
                                      </p:tavLst>
                                    </p:anim>
                                    <p:set>
                                      <p:cBhvr>
                                        <p:cTn id="1219" dur="1" fill="hold">
                                          <p:stCondLst>
                                            <p:cond delay="4499"/>
                                          </p:stCondLst>
                                        </p:cTn>
                                        <p:tgtEl>
                                          <p:spTgt spid="49"/>
                                        </p:tgtEl>
                                        <p:attrNameLst>
                                          <p:attrName>style.visibility</p:attrName>
                                        </p:attrNameLst>
                                      </p:cBhvr>
                                      <p:to>
                                        <p:strVal val="hidden"/>
                                      </p:to>
                                    </p:set>
                                  </p:childTnLst>
                                </p:cTn>
                              </p:par>
                              <p:par>
                                <p:cTn id="1220" presetID="3" presetClass="exit" presetSubtype="5" fill="hold" grpId="3" nodeType="withEffect">
                                  <p:stCondLst>
                                    <p:cond delay="0"/>
                                  </p:stCondLst>
                                  <p:childTnLst>
                                    <p:animEffect transition="out" filter="blinds(vertical)">
                                      <p:cBhvr>
                                        <p:cTn id="1221" dur="5500"/>
                                        <p:tgtEl>
                                          <p:spTgt spid="49"/>
                                        </p:tgtEl>
                                      </p:cBhvr>
                                    </p:animEffect>
                                    <p:set>
                                      <p:cBhvr>
                                        <p:cTn id="1222" dur="1" fill="hold">
                                          <p:stCondLst>
                                            <p:cond delay="5499"/>
                                          </p:stCondLst>
                                        </p:cTn>
                                        <p:tgtEl>
                                          <p:spTgt spid="49"/>
                                        </p:tgtEl>
                                        <p:attrNameLst>
                                          <p:attrName>style.visibility</p:attrName>
                                        </p:attrNameLst>
                                      </p:cBhvr>
                                      <p:to>
                                        <p:strVal val="hidden"/>
                                      </p:to>
                                    </p:set>
                                  </p:childTnLst>
                                </p:cTn>
                              </p:par>
                              <p:par>
                                <p:cTn id="1223" presetID="2" presetClass="entr" presetSubtype="8" fill="hold" grpId="0" nodeType="withEffect">
                                  <p:stCondLst>
                                    <p:cond delay="0"/>
                                  </p:stCondLst>
                                  <p:childTnLst>
                                    <p:set>
                                      <p:cBhvr>
                                        <p:cTn id="1224" dur="1" fill="hold">
                                          <p:stCondLst>
                                            <p:cond delay="0"/>
                                          </p:stCondLst>
                                        </p:cTn>
                                        <p:tgtEl>
                                          <p:spTgt spid="48"/>
                                        </p:tgtEl>
                                        <p:attrNameLst>
                                          <p:attrName>style.visibility</p:attrName>
                                        </p:attrNameLst>
                                      </p:cBhvr>
                                      <p:to>
                                        <p:strVal val="visible"/>
                                      </p:to>
                                    </p:set>
                                    <p:anim calcmode="lin" valueType="num">
                                      <p:cBhvr additive="base">
                                        <p:cTn id="1225" dur="4000" fill="hold"/>
                                        <p:tgtEl>
                                          <p:spTgt spid="48"/>
                                        </p:tgtEl>
                                        <p:attrNameLst>
                                          <p:attrName>ppt_x</p:attrName>
                                        </p:attrNameLst>
                                      </p:cBhvr>
                                      <p:tavLst>
                                        <p:tav tm="0">
                                          <p:val>
                                            <p:strVal val="0-#ppt_w/2"/>
                                          </p:val>
                                        </p:tav>
                                        <p:tav tm="100000">
                                          <p:val>
                                            <p:strVal val="#ppt_x"/>
                                          </p:val>
                                        </p:tav>
                                      </p:tavLst>
                                    </p:anim>
                                    <p:anim calcmode="lin" valueType="num">
                                      <p:cBhvr additive="base">
                                        <p:cTn id="1226" dur="4000" fill="hold"/>
                                        <p:tgtEl>
                                          <p:spTgt spid="48"/>
                                        </p:tgtEl>
                                        <p:attrNameLst>
                                          <p:attrName>ppt_y</p:attrName>
                                        </p:attrNameLst>
                                      </p:cBhvr>
                                      <p:tavLst>
                                        <p:tav tm="0">
                                          <p:val>
                                            <p:strVal val="#ppt_y"/>
                                          </p:val>
                                        </p:tav>
                                        <p:tav tm="100000">
                                          <p:val>
                                            <p:strVal val="#ppt_y"/>
                                          </p:val>
                                        </p:tav>
                                      </p:tavLst>
                                    </p:anim>
                                  </p:childTnLst>
                                </p:cTn>
                              </p:par>
                              <p:par>
                                <p:cTn id="1227" presetID="19" presetClass="entr" presetSubtype="10" fill="hold" grpId="1" nodeType="withEffect">
                                  <p:stCondLst>
                                    <p:cond delay="0"/>
                                  </p:stCondLst>
                                  <p:childTnLst>
                                    <p:set>
                                      <p:cBhvr>
                                        <p:cTn id="1228" dur="1" fill="hold">
                                          <p:stCondLst>
                                            <p:cond delay="0"/>
                                          </p:stCondLst>
                                        </p:cTn>
                                        <p:tgtEl>
                                          <p:spTgt spid="48"/>
                                        </p:tgtEl>
                                        <p:attrNameLst>
                                          <p:attrName>style.visibility</p:attrName>
                                        </p:attrNameLst>
                                      </p:cBhvr>
                                      <p:to>
                                        <p:strVal val="visible"/>
                                      </p:to>
                                    </p:set>
                                    <p:anim calcmode="lin" valueType="num">
                                      <p:cBhvr>
                                        <p:cTn id="1229" dur="4000" fill="hold"/>
                                        <p:tgtEl>
                                          <p:spTgt spid="48"/>
                                        </p:tgtEl>
                                        <p:attrNameLst>
                                          <p:attrName>ppt_w</p:attrName>
                                        </p:attrNameLst>
                                      </p:cBhvr>
                                      <p:tavLst>
                                        <p:tav tm="0" fmla="#ppt_w*sin(2.5*pi*$)">
                                          <p:val>
                                            <p:fltVal val="0"/>
                                          </p:val>
                                        </p:tav>
                                        <p:tav tm="100000">
                                          <p:val>
                                            <p:fltVal val="1"/>
                                          </p:val>
                                        </p:tav>
                                      </p:tavLst>
                                    </p:anim>
                                    <p:anim calcmode="lin" valueType="num">
                                      <p:cBhvr>
                                        <p:cTn id="1230" dur="4000" fill="hold"/>
                                        <p:tgtEl>
                                          <p:spTgt spid="48"/>
                                        </p:tgtEl>
                                        <p:attrNameLst>
                                          <p:attrName>ppt_h</p:attrName>
                                        </p:attrNameLst>
                                      </p:cBhvr>
                                      <p:tavLst>
                                        <p:tav tm="0">
                                          <p:val>
                                            <p:strVal val="#ppt_h"/>
                                          </p:val>
                                        </p:tav>
                                        <p:tav tm="100000">
                                          <p:val>
                                            <p:strVal val="#ppt_h"/>
                                          </p:val>
                                        </p:tav>
                                      </p:tavLst>
                                    </p:anim>
                                  </p:childTnLst>
                                </p:cTn>
                              </p:par>
                              <p:par>
                                <p:cTn id="1231" presetID="2" presetClass="exit" presetSubtype="8" fill="hold" grpId="2" nodeType="withEffect">
                                  <p:stCondLst>
                                    <p:cond delay="0"/>
                                  </p:stCondLst>
                                  <p:childTnLst>
                                    <p:anim calcmode="lin" valueType="num">
                                      <p:cBhvr additive="base">
                                        <p:cTn id="1232" dur="4500"/>
                                        <p:tgtEl>
                                          <p:spTgt spid="48"/>
                                        </p:tgtEl>
                                        <p:attrNameLst>
                                          <p:attrName>ppt_x</p:attrName>
                                        </p:attrNameLst>
                                      </p:cBhvr>
                                      <p:tavLst>
                                        <p:tav tm="0">
                                          <p:val>
                                            <p:strVal val="ppt_x"/>
                                          </p:val>
                                        </p:tav>
                                        <p:tav tm="100000">
                                          <p:val>
                                            <p:strVal val="0-ppt_w/2"/>
                                          </p:val>
                                        </p:tav>
                                      </p:tavLst>
                                    </p:anim>
                                    <p:anim calcmode="lin" valueType="num">
                                      <p:cBhvr additive="base">
                                        <p:cTn id="1233" dur="4500"/>
                                        <p:tgtEl>
                                          <p:spTgt spid="48"/>
                                        </p:tgtEl>
                                        <p:attrNameLst>
                                          <p:attrName>ppt_y</p:attrName>
                                        </p:attrNameLst>
                                      </p:cBhvr>
                                      <p:tavLst>
                                        <p:tav tm="0">
                                          <p:val>
                                            <p:strVal val="ppt_y"/>
                                          </p:val>
                                        </p:tav>
                                        <p:tav tm="100000">
                                          <p:val>
                                            <p:strVal val="ppt_y"/>
                                          </p:val>
                                        </p:tav>
                                      </p:tavLst>
                                    </p:anim>
                                    <p:set>
                                      <p:cBhvr>
                                        <p:cTn id="1234" dur="1" fill="hold">
                                          <p:stCondLst>
                                            <p:cond delay="4499"/>
                                          </p:stCondLst>
                                        </p:cTn>
                                        <p:tgtEl>
                                          <p:spTgt spid="48"/>
                                        </p:tgtEl>
                                        <p:attrNameLst>
                                          <p:attrName>style.visibility</p:attrName>
                                        </p:attrNameLst>
                                      </p:cBhvr>
                                      <p:to>
                                        <p:strVal val="hidden"/>
                                      </p:to>
                                    </p:set>
                                  </p:childTnLst>
                                </p:cTn>
                              </p:par>
                              <p:par>
                                <p:cTn id="1235" presetID="3" presetClass="exit" presetSubtype="5" fill="hold" grpId="3" nodeType="withEffect">
                                  <p:stCondLst>
                                    <p:cond delay="0"/>
                                  </p:stCondLst>
                                  <p:childTnLst>
                                    <p:animEffect transition="out" filter="blinds(vertical)">
                                      <p:cBhvr>
                                        <p:cTn id="1236" dur="5500"/>
                                        <p:tgtEl>
                                          <p:spTgt spid="48"/>
                                        </p:tgtEl>
                                      </p:cBhvr>
                                    </p:animEffect>
                                    <p:set>
                                      <p:cBhvr>
                                        <p:cTn id="1237" dur="1" fill="hold">
                                          <p:stCondLst>
                                            <p:cond delay="5499"/>
                                          </p:stCondLst>
                                        </p:cTn>
                                        <p:tgtEl>
                                          <p:spTgt spid="48"/>
                                        </p:tgtEl>
                                        <p:attrNameLst>
                                          <p:attrName>style.visibility</p:attrName>
                                        </p:attrNameLst>
                                      </p:cBhvr>
                                      <p:to>
                                        <p:strVal val="hidden"/>
                                      </p:to>
                                    </p:set>
                                  </p:childTnLst>
                                </p:cTn>
                              </p:par>
                              <p:par>
                                <p:cTn id="1238" presetID="2" presetClass="entr" presetSubtype="8" fill="hold" grpId="0" nodeType="withEffect">
                                  <p:stCondLst>
                                    <p:cond delay="0"/>
                                  </p:stCondLst>
                                  <p:childTnLst>
                                    <p:set>
                                      <p:cBhvr>
                                        <p:cTn id="1239" dur="1" fill="hold">
                                          <p:stCondLst>
                                            <p:cond delay="0"/>
                                          </p:stCondLst>
                                        </p:cTn>
                                        <p:tgtEl>
                                          <p:spTgt spid="47"/>
                                        </p:tgtEl>
                                        <p:attrNameLst>
                                          <p:attrName>style.visibility</p:attrName>
                                        </p:attrNameLst>
                                      </p:cBhvr>
                                      <p:to>
                                        <p:strVal val="visible"/>
                                      </p:to>
                                    </p:set>
                                    <p:anim calcmode="lin" valueType="num">
                                      <p:cBhvr additive="base">
                                        <p:cTn id="1240" dur="4000" fill="hold"/>
                                        <p:tgtEl>
                                          <p:spTgt spid="47"/>
                                        </p:tgtEl>
                                        <p:attrNameLst>
                                          <p:attrName>ppt_x</p:attrName>
                                        </p:attrNameLst>
                                      </p:cBhvr>
                                      <p:tavLst>
                                        <p:tav tm="0">
                                          <p:val>
                                            <p:strVal val="0-#ppt_w/2"/>
                                          </p:val>
                                        </p:tav>
                                        <p:tav tm="100000">
                                          <p:val>
                                            <p:strVal val="#ppt_x"/>
                                          </p:val>
                                        </p:tav>
                                      </p:tavLst>
                                    </p:anim>
                                    <p:anim calcmode="lin" valueType="num">
                                      <p:cBhvr additive="base">
                                        <p:cTn id="1241" dur="4000" fill="hold"/>
                                        <p:tgtEl>
                                          <p:spTgt spid="47"/>
                                        </p:tgtEl>
                                        <p:attrNameLst>
                                          <p:attrName>ppt_y</p:attrName>
                                        </p:attrNameLst>
                                      </p:cBhvr>
                                      <p:tavLst>
                                        <p:tav tm="0">
                                          <p:val>
                                            <p:strVal val="#ppt_y"/>
                                          </p:val>
                                        </p:tav>
                                        <p:tav tm="100000">
                                          <p:val>
                                            <p:strVal val="#ppt_y"/>
                                          </p:val>
                                        </p:tav>
                                      </p:tavLst>
                                    </p:anim>
                                  </p:childTnLst>
                                </p:cTn>
                              </p:par>
                              <p:par>
                                <p:cTn id="1242" presetID="19" presetClass="entr" presetSubtype="10" fill="hold" grpId="1" nodeType="withEffect">
                                  <p:stCondLst>
                                    <p:cond delay="0"/>
                                  </p:stCondLst>
                                  <p:childTnLst>
                                    <p:set>
                                      <p:cBhvr>
                                        <p:cTn id="1243" dur="1" fill="hold">
                                          <p:stCondLst>
                                            <p:cond delay="0"/>
                                          </p:stCondLst>
                                        </p:cTn>
                                        <p:tgtEl>
                                          <p:spTgt spid="47"/>
                                        </p:tgtEl>
                                        <p:attrNameLst>
                                          <p:attrName>style.visibility</p:attrName>
                                        </p:attrNameLst>
                                      </p:cBhvr>
                                      <p:to>
                                        <p:strVal val="visible"/>
                                      </p:to>
                                    </p:set>
                                    <p:anim calcmode="lin" valueType="num">
                                      <p:cBhvr>
                                        <p:cTn id="1244" dur="4000" fill="hold"/>
                                        <p:tgtEl>
                                          <p:spTgt spid="47"/>
                                        </p:tgtEl>
                                        <p:attrNameLst>
                                          <p:attrName>ppt_w</p:attrName>
                                        </p:attrNameLst>
                                      </p:cBhvr>
                                      <p:tavLst>
                                        <p:tav tm="0" fmla="#ppt_w*sin(2.5*pi*$)">
                                          <p:val>
                                            <p:fltVal val="0"/>
                                          </p:val>
                                        </p:tav>
                                        <p:tav tm="100000">
                                          <p:val>
                                            <p:fltVal val="1"/>
                                          </p:val>
                                        </p:tav>
                                      </p:tavLst>
                                    </p:anim>
                                    <p:anim calcmode="lin" valueType="num">
                                      <p:cBhvr>
                                        <p:cTn id="1245" dur="4000" fill="hold"/>
                                        <p:tgtEl>
                                          <p:spTgt spid="47"/>
                                        </p:tgtEl>
                                        <p:attrNameLst>
                                          <p:attrName>ppt_h</p:attrName>
                                        </p:attrNameLst>
                                      </p:cBhvr>
                                      <p:tavLst>
                                        <p:tav tm="0">
                                          <p:val>
                                            <p:strVal val="#ppt_h"/>
                                          </p:val>
                                        </p:tav>
                                        <p:tav tm="100000">
                                          <p:val>
                                            <p:strVal val="#ppt_h"/>
                                          </p:val>
                                        </p:tav>
                                      </p:tavLst>
                                    </p:anim>
                                  </p:childTnLst>
                                </p:cTn>
                              </p:par>
                              <p:par>
                                <p:cTn id="1246" presetID="2" presetClass="exit" presetSubtype="8" fill="hold" grpId="2" nodeType="withEffect">
                                  <p:stCondLst>
                                    <p:cond delay="0"/>
                                  </p:stCondLst>
                                  <p:childTnLst>
                                    <p:anim calcmode="lin" valueType="num">
                                      <p:cBhvr additive="base">
                                        <p:cTn id="1247" dur="4500"/>
                                        <p:tgtEl>
                                          <p:spTgt spid="47"/>
                                        </p:tgtEl>
                                        <p:attrNameLst>
                                          <p:attrName>ppt_x</p:attrName>
                                        </p:attrNameLst>
                                      </p:cBhvr>
                                      <p:tavLst>
                                        <p:tav tm="0">
                                          <p:val>
                                            <p:strVal val="ppt_x"/>
                                          </p:val>
                                        </p:tav>
                                        <p:tav tm="100000">
                                          <p:val>
                                            <p:strVal val="0-ppt_w/2"/>
                                          </p:val>
                                        </p:tav>
                                      </p:tavLst>
                                    </p:anim>
                                    <p:anim calcmode="lin" valueType="num">
                                      <p:cBhvr additive="base">
                                        <p:cTn id="1248" dur="4500"/>
                                        <p:tgtEl>
                                          <p:spTgt spid="47"/>
                                        </p:tgtEl>
                                        <p:attrNameLst>
                                          <p:attrName>ppt_y</p:attrName>
                                        </p:attrNameLst>
                                      </p:cBhvr>
                                      <p:tavLst>
                                        <p:tav tm="0">
                                          <p:val>
                                            <p:strVal val="ppt_y"/>
                                          </p:val>
                                        </p:tav>
                                        <p:tav tm="100000">
                                          <p:val>
                                            <p:strVal val="ppt_y"/>
                                          </p:val>
                                        </p:tav>
                                      </p:tavLst>
                                    </p:anim>
                                    <p:set>
                                      <p:cBhvr>
                                        <p:cTn id="1249" dur="1" fill="hold">
                                          <p:stCondLst>
                                            <p:cond delay="4499"/>
                                          </p:stCondLst>
                                        </p:cTn>
                                        <p:tgtEl>
                                          <p:spTgt spid="47"/>
                                        </p:tgtEl>
                                        <p:attrNameLst>
                                          <p:attrName>style.visibility</p:attrName>
                                        </p:attrNameLst>
                                      </p:cBhvr>
                                      <p:to>
                                        <p:strVal val="hidden"/>
                                      </p:to>
                                    </p:set>
                                  </p:childTnLst>
                                </p:cTn>
                              </p:par>
                              <p:par>
                                <p:cTn id="1250" presetID="3" presetClass="exit" presetSubtype="5" fill="hold" grpId="3" nodeType="withEffect">
                                  <p:stCondLst>
                                    <p:cond delay="0"/>
                                  </p:stCondLst>
                                  <p:childTnLst>
                                    <p:animEffect transition="out" filter="blinds(vertical)">
                                      <p:cBhvr>
                                        <p:cTn id="1251" dur="5500"/>
                                        <p:tgtEl>
                                          <p:spTgt spid="47"/>
                                        </p:tgtEl>
                                      </p:cBhvr>
                                    </p:animEffect>
                                    <p:set>
                                      <p:cBhvr>
                                        <p:cTn id="1252" dur="1" fill="hold">
                                          <p:stCondLst>
                                            <p:cond delay="5499"/>
                                          </p:stCondLst>
                                        </p:cTn>
                                        <p:tgtEl>
                                          <p:spTgt spid="47"/>
                                        </p:tgtEl>
                                        <p:attrNameLst>
                                          <p:attrName>style.visibility</p:attrName>
                                        </p:attrNameLst>
                                      </p:cBhvr>
                                      <p:to>
                                        <p:strVal val="hidden"/>
                                      </p:to>
                                    </p:set>
                                  </p:childTnLst>
                                </p:cTn>
                              </p:par>
                              <p:par>
                                <p:cTn id="1253" presetID="2" presetClass="entr" presetSubtype="8" fill="hold" grpId="0" nodeType="withEffect">
                                  <p:stCondLst>
                                    <p:cond delay="0"/>
                                  </p:stCondLst>
                                  <p:childTnLst>
                                    <p:set>
                                      <p:cBhvr>
                                        <p:cTn id="1254" dur="1" fill="hold">
                                          <p:stCondLst>
                                            <p:cond delay="0"/>
                                          </p:stCondLst>
                                        </p:cTn>
                                        <p:tgtEl>
                                          <p:spTgt spid="46"/>
                                        </p:tgtEl>
                                        <p:attrNameLst>
                                          <p:attrName>style.visibility</p:attrName>
                                        </p:attrNameLst>
                                      </p:cBhvr>
                                      <p:to>
                                        <p:strVal val="visible"/>
                                      </p:to>
                                    </p:set>
                                    <p:anim calcmode="lin" valueType="num">
                                      <p:cBhvr additive="base">
                                        <p:cTn id="1255" dur="4000" fill="hold"/>
                                        <p:tgtEl>
                                          <p:spTgt spid="46"/>
                                        </p:tgtEl>
                                        <p:attrNameLst>
                                          <p:attrName>ppt_x</p:attrName>
                                        </p:attrNameLst>
                                      </p:cBhvr>
                                      <p:tavLst>
                                        <p:tav tm="0">
                                          <p:val>
                                            <p:strVal val="0-#ppt_w/2"/>
                                          </p:val>
                                        </p:tav>
                                        <p:tav tm="100000">
                                          <p:val>
                                            <p:strVal val="#ppt_x"/>
                                          </p:val>
                                        </p:tav>
                                      </p:tavLst>
                                    </p:anim>
                                    <p:anim calcmode="lin" valueType="num">
                                      <p:cBhvr additive="base">
                                        <p:cTn id="1256" dur="4000" fill="hold"/>
                                        <p:tgtEl>
                                          <p:spTgt spid="46"/>
                                        </p:tgtEl>
                                        <p:attrNameLst>
                                          <p:attrName>ppt_y</p:attrName>
                                        </p:attrNameLst>
                                      </p:cBhvr>
                                      <p:tavLst>
                                        <p:tav tm="0">
                                          <p:val>
                                            <p:strVal val="#ppt_y"/>
                                          </p:val>
                                        </p:tav>
                                        <p:tav tm="100000">
                                          <p:val>
                                            <p:strVal val="#ppt_y"/>
                                          </p:val>
                                        </p:tav>
                                      </p:tavLst>
                                    </p:anim>
                                  </p:childTnLst>
                                </p:cTn>
                              </p:par>
                              <p:par>
                                <p:cTn id="1257" presetID="19" presetClass="entr" presetSubtype="10" fill="hold" grpId="1" nodeType="withEffect">
                                  <p:stCondLst>
                                    <p:cond delay="0"/>
                                  </p:stCondLst>
                                  <p:childTnLst>
                                    <p:set>
                                      <p:cBhvr>
                                        <p:cTn id="1258" dur="1" fill="hold">
                                          <p:stCondLst>
                                            <p:cond delay="0"/>
                                          </p:stCondLst>
                                        </p:cTn>
                                        <p:tgtEl>
                                          <p:spTgt spid="46"/>
                                        </p:tgtEl>
                                        <p:attrNameLst>
                                          <p:attrName>style.visibility</p:attrName>
                                        </p:attrNameLst>
                                      </p:cBhvr>
                                      <p:to>
                                        <p:strVal val="visible"/>
                                      </p:to>
                                    </p:set>
                                    <p:anim calcmode="lin" valueType="num">
                                      <p:cBhvr>
                                        <p:cTn id="1259" dur="4000" fill="hold"/>
                                        <p:tgtEl>
                                          <p:spTgt spid="46"/>
                                        </p:tgtEl>
                                        <p:attrNameLst>
                                          <p:attrName>ppt_w</p:attrName>
                                        </p:attrNameLst>
                                      </p:cBhvr>
                                      <p:tavLst>
                                        <p:tav tm="0" fmla="#ppt_w*sin(2.5*pi*$)">
                                          <p:val>
                                            <p:fltVal val="0"/>
                                          </p:val>
                                        </p:tav>
                                        <p:tav tm="100000">
                                          <p:val>
                                            <p:fltVal val="1"/>
                                          </p:val>
                                        </p:tav>
                                      </p:tavLst>
                                    </p:anim>
                                    <p:anim calcmode="lin" valueType="num">
                                      <p:cBhvr>
                                        <p:cTn id="1260" dur="4000" fill="hold"/>
                                        <p:tgtEl>
                                          <p:spTgt spid="46"/>
                                        </p:tgtEl>
                                        <p:attrNameLst>
                                          <p:attrName>ppt_h</p:attrName>
                                        </p:attrNameLst>
                                      </p:cBhvr>
                                      <p:tavLst>
                                        <p:tav tm="0">
                                          <p:val>
                                            <p:strVal val="#ppt_h"/>
                                          </p:val>
                                        </p:tav>
                                        <p:tav tm="100000">
                                          <p:val>
                                            <p:strVal val="#ppt_h"/>
                                          </p:val>
                                        </p:tav>
                                      </p:tavLst>
                                    </p:anim>
                                  </p:childTnLst>
                                </p:cTn>
                              </p:par>
                              <p:par>
                                <p:cTn id="1261" presetID="2" presetClass="exit" presetSubtype="8" fill="hold" grpId="2" nodeType="withEffect">
                                  <p:stCondLst>
                                    <p:cond delay="0"/>
                                  </p:stCondLst>
                                  <p:childTnLst>
                                    <p:anim calcmode="lin" valueType="num">
                                      <p:cBhvr additive="base">
                                        <p:cTn id="1262" dur="4500"/>
                                        <p:tgtEl>
                                          <p:spTgt spid="46"/>
                                        </p:tgtEl>
                                        <p:attrNameLst>
                                          <p:attrName>ppt_x</p:attrName>
                                        </p:attrNameLst>
                                      </p:cBhvr>
                                      <p:tavLst>
                                        <p:tav tm="0">
                                          <p:val>
                                            <p:strVal val="ppt_x"/>
                                          </p:val>
                                        </p:tav>
                                        <p:tav tm="100000">
                                          <p:val>
                                            <p:strVal val="0-ppt_w/2"/>
                                          </p:val>
                                        </p:tav>
                                      </p:tavLst>
                                    </p:anim>
                                    <p:anim calcmode="lin" valueType="num">
                                      <p:cBhvr additive="base">
                                        <p:cTn id="1263" dur="4500"/>
                                        <p:tgtEl>
                                          <p:spTgt spid="46"/>
                                        </p:tgtEl>
                                        <p:attrNameLst>
                                          <p:attrName>ppt_y</p:attrName>
                                        </p:attrNameLst>
                                      </p:cBhvr>
                                      <p:tavLst>
                                        <p:tav tm="0">
                                          <p:val>
                                            <p:strVal val="ppt_y"/>
                                          </p:val>
                                        </p:tav>
                                        <p:tav tm="100000">
                                          <p:val>
                                            <p:strVal val="ppt_y"/>
                                          </p:val>
                                        </p:tav>
                                      </p:tavLst>
                                    </p:anim>
                                    <p:set>
                                      <p:cBhvr>
                                        <p:cTn id="1264" dur="1" fill="hold">
                                          <p:stCondLst>
                                            <p:cond delay="4499"/>
                                          </p:stCondLst>
                                        </p:cTn>
                                        <p:tgtEl>
                                          <p:spTgt spid="46"/>
                                        </p:tgtEl>
                                        <p:attrNameLst>
                                          <p:attrName>style.visibility</p:attrName>
                                        </p:attrNameLst>
                                      </p:cBhvr>
                                      <p:to>
                                        <p:strVal val="hidden"/>
                                      </p:to>
                                    </p:set>
                                  </p:childTnLst>
                                </p:cTn>
                              </p:par>
                              <p:par>
                                <p:cTn id="1265" presetID="3" presetClass="exit" presetSubtype="5" fill="hold" grpId="3" nodeType="withEffect">
                                  <p:stCondLst>
                                    <p:cond delay="0"/>
                                  </p:stCondLst>
                                  <p:childTnLst>
                                    <p:animEffect transition="out" filter="blinds(vertical)">
                                      <p:cBhvr>
                                        <p:cTn id="1266" dur="5500"/>
                                        <p:tgtEl>
                                          <p:spTgt spid="46"/>
                                        </p:tgtEl>
                                      </p:cBhvr>
                                    </p:animEffect>
                                    <p:set>
                                      <p:cBhvr>
                                        <p:cTn id="1267" dur="1" fill="hold">
                                          <p:stCondLst>
                                            <p:cond delay="5499"/>
                                          </p:stCondLst>
                                        </p:cTn>
                                        <p:tgtEl>
                                          <p:spTgt spid="46"/>
                                        </p:tgtEl>
                                        <p:attrNameLst>
                                          <p:attrName>style.visibility</p:attrName>
                                        </p:attrNameLst>
                                      </p:cBhvr>
                                      <p:to>
                                        <p:strVal val="hidden"/>
                                      </p:to>
                                    </p:set>
                                  </p:childTnLst>
                                </p:cTn>
                              </p:par>
                              <p:par>
                                <p:cTn id="1268" presetID="23" presetClass="entr" presetSubtype="288" fill="hold" nodeType="withEffect">
                                  <p:stCondLst>
                                    <p:cond delay="750"/>
                                  </p:stCondLst>
                                  <p:childTnLst>
                                    <p:set>
                                      <p:cBhvr>
                                        <p:cTn id="1269" dur="1" fill="hold">
                                          <p:stCondLst>
                                            <p:cond delay="0"/>
                                          </p:stCondLst>
                                        </p:cTn>
                                        <p:tgtEl>
                                          <p:spTgt spid="92"/>
                                        </p:tgtEl>
                                        <p:attrNameLst>
                                          <p:attrName>style.visibility</p:attrName>
                                        </p:attrNameLst>
                                      </p:cBhvr>
                                      <p:to>
                                        <p:strVal val="visible"/>
                                      </p:to>
                                    </p:set>
                                    <p:anim calcmode="lin" valueType="num">
                                      <p:cBhvr>
                                        <p:cTn id="1270" dur="4000" fill="hold"/>
                                        <p:tgtEl>
                                          <p:spTgt spid="92"/>
                                        </p:tgtEl>
                                        <p:attrNameLst>
                                          <p:attrName>ppt_w</p:attrName>
                                        </p:attrNameLst>
                                      </p:cBhvr>
                                      <p:tavLst>
                                        <p:tav tm="0">
                                          <p:val>
                                            <p:strVal val="4/3*#ppt_w"/>
                                          </p:val>
                                        </p:tav>
                                        <p:tav tm="100000">
                                          <p:val>
                                            <p:strVal val="#ppt_w"/>
                                          </p:val>
                                        </p:tav>
                                      </p:tavLst>
                                    </p:anim>
                                    <p:anim calcmode="lin" valueType="num">
                                      <p:cBhvr>
                                        <p:cTn id="1271" dur="4000" fill="hold"/>
                                        <p:tgtEl>
                                          <p:spTgt spid="92"/>
                                        </p:tgtEl>
                                        <p:attrNameLst>
                                          <p:attrName>ppt_h</p:attrName>
                                        </p:attrNameLst>
                                      </p:cBhvr>
                                      <p:tavLst>
                                        <p:tav tm="0">
                                          <p:val>
                                            <p:strVal val="4/3*#ppt_h"/>
                                          </p:val>
                                        </p:tav>
                                        <p:tav tm="100000">
                                          <p:val>
                                            <p:strVal val="#ppt_h"/>
                                          </p:val>
                                        </p:tav>
                                      </p:tavLst>
                                    </p:anim>
                                  </p:childTnLst>
                                </p:cTn>
                              </p:par>
                              <p:par>
                                <p:cTn id="1272" presetID="16" presetClass="entr" presetSubtype="37" fill="hold" nodeType="withEffect">
                                  <p:stCondLst>
                                    <p:cond delay="750"/>
                                  </p:stCondLst>
                                  <p:childTnLst>
                                    <p:set>
                                      <p:cBhvr>
                                        <p:cTn id="1273" dur="1" fill="hold">
                                          <p:stCondLst>
                                            <p:cond delay="0"/>
                                          </p:stCondLst>
                                        </p:cTn>
                                        <p:tgtEl>
                                          <p:spTgt spid="92"/>
                                        </p:tgtEl>
                                        <p:attrNameLst>
                                          <p:attrName>style.visibility</p:attrName>
                                        </p:attrNameLst>
                                      </p:cBhvr>
                                      <p:to>
                                        <p:strVal val="visible"/>
                                      </p:to>
                                    </p:set>
                                    <p:animEffect transition="in" filter="barn(outVertical)">
                                      <p:cBhvr>
                                        <p:cTn id="1274" dur="4000"/>
                                        <p:tgtEl>
                                          <p:spTgt spid="92"/>
                                        </p:tgtEl>
                                      </p:cBhvr>
                                    </p:animEffect>
                                  </p:childTnLst>
                                </p:cTn>
                              </p:par>
                              <p:par>
                                <p:cTn id="1275" presetID="23" presetClass="exit" presetSubtype="16" fill="hold" nodeType="withEffect">
                                  <p:stCondLst>
                                    <p:cond delay="0"/>
                                  </p:stCondLst>
                                  <p:childTnLst>
                                    <p:anim calcmode="lin" valueType="num">
                                      <p:cBhvr>
                                        <p:cTn id="1276" dur="5250"/>
                                        <p:tgtEl>
                                          <p:spTgt spid="93"/>
                                        </p:tgtEl>
                                        <p:attrNameLst>
                                          <p:attrName>ppt_w</p:attrName>
                                        </p:attrNameLst>
                                      </p:cBhvr>
                                      <p:tavLst>
                                        <p:tav tm="0">
                                          <p:val>
                                            <p:strVal val="ppt_w"/>
                                          </p:val>
                                        </p:tav>
                                        <p:tav tm="100000">
                                          <p:val>
                                            <p:strVal val="4*ppt_w"/>
                                          </p:val>
                                        </p:tav>
                                      </p:tavLst>
                                    </p:anim>
                                    <p:anim calcmode="lin" valueType="num">
                                      <p:cBhvr>
                                        <p:cTn id="1277" dur="5250"/>
                                        <p:tgtEl>
                                          <p:spTgt spid="93"/>
                                        </p:tgtEl>
                                        <p:attrNameLst>
                                          <p:attrName>ppt_h</p:attrName>
                                        </p:attrNameLst>
                                      </p:cBhvr>
                                      <p:tavLst>
                                        <p:tav tm="0">
                                          <p:val>
                                            <p:strVal val="ppt_h"/>
                                          </p:val>
                                        </p:tav>
                                        <p:tav tm="100000">
                                          <p:val>
                                            <p:strVal val="4*ppt_h"/>
                                          </p:val>
                                        </p:tav>
                                      </p:tavLst>
                                    </p:anim>
                                    <p:set>
                                      <p:cBhvr>
                                        <p:cTn id="1278" dur="1" fill="hold">
                                          <p:stCondLst>
                                            <p:cond delay="5249"/>
                                          </p:stCondLst>
                                        </p:cTn>
                                        <p:tgtEl>
                                          <p:spTgt spid="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4"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0" y="0"/>
            <a:ext cx="9144000" cy="5143500"/>
            <a:chOff x="0" y="0"/>
            <a:chExt cx="9144000" cy="5143500"/>
          </a:xfrm>
        </p:grpSpPr>
        <p:sp>
          <p:nvSpPr>
            <p:cNvPr id="21" name="20 Rectángulo"/>
            <p:cNvSpPr/>
            <p:nvPr/>
          </p:nvSpPr>
          <p:spPr>
            <a:xfrm>
              <a:off x="457200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a:off x="0" y="0"/>
              <a:ext cx="4572000" cy="2571750"/>
            </a:xfrm>
            <a:prstGeom prst="rect">
              <a:avLst/>
            </a:prstGeom>
            <a:gradFill>
              <a:gsLst>
                <a:gs pos="27000">
                  <a:srgbClr val="ED0803">
                    <a:lumMod val="38000"/>
                  </a:srgbClr>
                </a:gs>
                <a:gs pos="58000">
                  <a:srgbClr val="D81006"/>
                </a:gs>
                <a:gs pos="62934">
                  <a:srgbClr val="FFC000">
                    <a:lumMod val="32000"/>
                    <a:lumOff val="68000"/>
                  </a:srgbClr>
                </a:gs>
                <a:gs pos="100000">
                  <a:srgbClr val="C00000">
                    <a:lumMod val="4000"/>
                  </a:srgbClr>
                </a:gs>
                <a:gs pos="417">
                  <a:srgbClr val="CCFF33"/>
                </a:gs>
                <a:gs pos="5000">
                  <a:srgbClr val="FFC000">
                    <a:lumMod val="9000"/>
                    <a:lumOff val="91000"/>
                  </a:srgbClr>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0" name="19 Imagen" descr="TOMATES"/>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16296" y="-22135"/>
            <a:ext cx="9144000" cy="5165635"/>
          </a:xfrm>
          <a:prstGeom prst="rect">
            <a:avLst/>
          </a:prstGeom>
          <a:noFill/>
          <a:ln>
            <a:noFill/>
          </a:ln>
        </p:spPr>
      </p:pic>
      <p:sp>
        <p:nvSpPr>
          <p:cNvPr id="2" name="Forma libre 4"/>
          <p:cNvSpPr/>
          <p:nvPr/>
        </p:nvSpPr>
        <p:spPr>
          <a:xfrm rot="18762372">
            <a:off x="2643002" y="-7016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2837628" flipH="1">
            <a:off x="4587217" y="-70160"/>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7962372">
            <a:off x="4637224" y="3442632"/>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3637628" flipH="1">
            <a:off x="2693008" y="344263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4"/>
          <p:cNvSpPr/>
          <p:nvPr/>
        </p:nvSpPr>
        <p:spPr>
          <a:xfrm rot="2562372">
            <a:off x="6300195"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8237628" flipH="1">
            <a:off x="6300194"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13362372">
            <a:off x="971602"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19037628" flipH="1">
            <a:off x="971603"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0">
                <a:srgbClr val="FF0000">
                  <a:alpha val="44000"/>
                </a:srgbClr>
              </a:gs>
              <a:gs pos="51672">
                <a:srgbClr val="FFC000">
                  <a:alpha val="41000"/>
                </a:srgbClr>
              </a:gs>
              <a:gs pos="100000">
                <a:schemeClr val="tx1">
                  <a:alpha val="67000"/>
                </a:schemeClr>
              </a:gs>
            </a:gsLst>
            <a:lin ang="5400000" scaled="0"/>
          </a:gradFill>
          <a:ln w="22225">
            <a:gradFill flip="none" rotWithShape="1">
              <a:gsLst>
                <a:gs pos="48000">
                  <a:srgbClr val="FF0000"/>
                </a:gs>
                <a:gs pos="55000">
                  <a:srgbClr val="99FF33"/>
                </a:gs>
              </a:gsLst>
              <a:lin ang="13500000" scaled="1"/>
              <a:tileRect/>
            </a:gradFill>
          </a:ln>
          <a:scene3d>
            <a:camera prst="obliqueBottomLeft"/>
            <a:lightRig rig="morning"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11832" y="-31721"/>
            <a:ext cx="9161512"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71561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p:cTn id="10" dur="4500" fill="hold"/>
                                        <p:tgtEl>
                                          <p:spTgt spid="13"/>
                                        </p:tgtEl>
                                        <p:attrNameLst>
                                          <p:attrName>ppt_w</p:attrName>
                                        </p:attrNameLst>
                                      </p:cBhvr>
                                      <p:tavLst>
                                        <p:tav tm="0" fmla="#ppt_w*sin(2.5*pi*$)">
                                          <p:val>
                                            <p:fltVal val="0"/>
                                          </p:val>
                                        </p:tav>
                                        <p:tav tm="100000">
                                          <p:val>
                                            <p:fltVal val="1"/>
                                          </p:val>
                                        </p:tav>
                                      </p:tavLst>
                                    </p:anim>
                                    <p:anim calcmode="lin" valueType="num">
                                      <p:cBhvr>
                                        <p:cTn id="11" dur="4500" fill="hold"/>
                                        <p:tgtEl>
                                          <p:spTgt spid="13"/>
                                        </p:tgtEl>
                                        <p:attrNameLst>
                                          <p:attrName>ppt_h</p:attrName>
                                        </p:attrNameLst>
                                      </p:cBhvr>
                                      <p:tavLst>
                                        <p:tav tm="0">
                                          <p:val>
                                            <p:strVal val="#ppt_h"/>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4250" fill="hold"/>
                                        <p:tgtEl>
                                          <p:spTgt spid="13"/>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13"/>
                                        </p:tgtEl>
                                        <p:attrNameLst>
                                          <p:attrName>ppt_x</p:attrName>
                                        </p:attrNameLst>
                                      </p:cBhvr>
                                      <p:tavLst>
                                        <p:tav tm="0">
                                          <p:val>
                                            <p:strVal val="ppt_x"/>
                                          </p:val>
                                        </p:tav>
                                        <p:tav tm="100000">
                                          <p:val>
                                            <p:strVal val="1+ppt_w/2"/>
                                          </p:val>
                                        </p:tav>
                                      </p:tavLst>
                                    </p:anim>
                                    <p:anim calcmode="lin" valueType="num">
                                      <p:cBhvr additive="base">
                                        <p:cTn id="16" dur="5500"/>
                                        <p:tgtEl>
                                          <p:spTgt spid="13"/>
                                        </p:tgtEl>
                                        <p:attrNameLst>
                                          <p:attrName>ppt_y</p:attrName>
                                        </p:attrNameLst>
                                      </p:cBhvr>
                                      <p:tavLst>
                                        <p:tav tm="0">
                                          <p:val>
                                            <p:strVal val="ppt_y"/>
                                          </p:val>
                                        </p:tav>
                                        <p:tav tm="100000">
                                          <p:val>
                                            <p:strVal val="1+ppt_h/2"/>
                                          </p:val>
                                        </p:tav>
                                      </p:tavLst>
                                    </p:anim>
                                    <p:set>
                                      <p:cBhvr>
                                        <p:cTn id="17" dur="1" fill="hold">
                                          <p:stCondLst>
                                            <p:cond delay="5499"/>
                                          </p:stCondLst>
                                        </p:cTn>
                                        <p:tgtEl>
                                          <p:spTgt spid="13"/>
                                        </p:tgtEl>
                                        <p:attrNameLst>
                                          <p:attrName>style.visibility</p:attrName>
                                        </p:attrNameLst>
                                      </p:cBhvr>
                                      <p:to>
                                        <p:strVal val="hidden"/>
                                      </p:to>
                                    </p:set>
                                  </p:childTnLst>
                                </p:cTn>
                              </p:par>
                              <p:par>
                                <p:cTn id="18" presetID="19" presetClass="entr" presetSubtype="1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4500" fill="hold"/>
                                        <p:tgtEl>
                                          <p:spTgt spid="2"/>
                                        </p:tgtEl>
                                        <p:attrNameLst>
                                          <p:attrName>ppt_w</p:attrName>
                                        </p:attrNameLst>
                                      </p:cBhvr>
                                      <p:tavLst>
                                        <p:tav tm="0" fmla="#ppt_w*sin(2.5*pi*$)">
                                          <p:val>
                                            <p:fltVal val="0"/>
                                          </p:val>
                                        </p:tav>
                                        <p:tav tm="100000">
                                          <p:val>
                                            <p:fltVal val="1"/>
                                          </p:val>
                                        </p:tav>
                                      </p:tavLst>
                                    </p:anim>
                                    <p:anim calcmode="lin" valueType="num">
                                      <p:cBhvr>
                                        <p:cTn id="21" dur="4500" fill="hold"/>
                                        <p:tgtEl>
                                          <p:spTgt spid="2"/>
                                        </p:tgtEl>
                                        <p:attrNameLst>
                                          <p:attrName>ppt_h</p:attrName>
                                        </p:attrNameLst>
                                      </p:cBhvr>
                                      <p:tavLst>
                                        <p:tav tm="0">
                                          <p:val>
                                            <p:strVal val="#ppt_h"/>
                                          </p:val>
                                        </p:tav>
                                        <p:tav tm="100000">
                                          <p:val>
                                            <p:strVal val="#ppt_h"/>
                                          </p:val>
                                        </p:tav>
                                      </p:tavLst>
                                    </p:anim>
                                  </p:childTnLst>
                                </p:cTn>
                              </p:par>
                              <p:par>
                                <p:cTn id="22" presetID="8" presetClass="emph" presetSubtype="0" repeatCount="indefinite" fill="hold" grpId="1" nodeType="withEffect">
                                  <p:stCondLst>
                                    <p:cond delay="0"/>
                                  </p:stCondLst>
                                  <p:childTnLst>
                                    <p:animRot by="21600000">
                                      <p:cBhvr>
                                        <p:cTn id="23" dur="4250" fill="hold"/>
                                        <p:tgtEl>
                                          <p:spTgt spid="2"/>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2"/>
                                        </p:tgtEl>
                                        <p:attrNameLst>
                                          <p:attrName>ppt_x</p:attrName>
                                        </p:attrNameLst>
                                      </p:cBhvr>
                                      <p:tavLst>
                                        <p:tav tm="0">
                                          <p:val>
                                            <p:strVal val="ppt_x"/>
                                          </p:val>
                                        </p:tav>
                                        <p:tav tm="100000">
                                          <p:val>
                                            <p:strVal val="1+ppt_w/2"/>
                                          </p:val>
                                        </p:tav>
                                      </p:tavLst>
                                    </p:anim>
                                    <p:anim calcmode="lin" valueType="num">
                                      <p:cBhvr additive="base">
                                        <p:cTn id="26" dur="5500"/>
                                        <p:tgtEl>
                                          <p:spTgt spid="2"/>
                                        </p:tgtEl>
                                        <p:attrNameLst>
                                          <p:attrName>ppt_y</p:attrName>
                                        </p:attrNameLst>
                                      </p:cBhvr>
                                      <p:tavLst>
                                        <p:tav tm="0">
                                          <p:val>
                                            <p:strVal val="ppt_y"/>
                                          </p:val>
                                        </p:tav>
                                        <p:tav tm="100000">
                                          <p:val>
                                            <p:strVal val="1+ppt_h/2"/>
                                          </p:val>
                                        </p:tav>
                                      </p:tavLst>
                                    </p:anim>
                                    <p:set>
                                      <p:cBhvr>
                                        <p:cTn id="27" dur="1" fill="hold">
                                          <p:stCondLst>
                                            <p:cond delay="5499"/>
                                          </p:stCondLst>
                                        </p:cTn>
                                        <p:tgtEl>
                                          <p:spTgt spid="2"/>
                                        </p:tgtEl>
                                        <p:attrNameLst>
                                          <p:attrName>style.visibility</p:attrName>
                                        </p:attrNameLst>
                                      </p:cBhvr>
                                      <p:to>
                                        <p:strVal val="hidden"/>
                                      </p:to>
                                    </p:set>
                                  </p:childTnLst>
                                </p:cTn>
                              </p:par>
                              <p:par>
                                <p:cTn id="28" presetID="19" presetClass="entr" presetSubtype="10" fill="hold" grpId="0"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4500" fill="hold"/>
                                        <p:tgtEl>
                                          <p:spTgt spid="3"/>
                                        </p:tgtEl>
                                        <p:attrNameLst>
                                          <p:attrName>ppt_w</p:attrName>
                                        </p:attrNameLst>
                                      </p:cBhvr>
                                      <p:tavLst>
                                        <p:tav tm="0" fmla="#ppt_w*sin(2.5*pi*$)">
                                          <p:val>
                                            <p:fltVal val="0"/>
                                          </p:val>
                                        </p:tav>
                                        <p:tav tm="100000">
                                          <p:val>
                                            <p:fltVal val="1"/>
                                          </p:val>
                                        </p:tav>
                                      </p:tavLst>
                                    </p:anim>
                                    <p:anim calcmode="lin" valueType="num">
                                      <p:cBhvr>
                                        <p:cTn id="31" dur="4500" fill="hold"/>
                                        <p:tgtEl>
                                          <p:spTgt spid="3"/>
                                        </p:tgtEl>
                                        <p:attrNameLst>
                                          <p:attrName>ppt_h</p:attrName>
                                        </p:attrNameLst>
                                      </p:cBhvr>
                                      <p:tavLst>
                                        <p:tav tm="0">
                                          <p:val>
                                            <p:strVal val="#ppt_h"/>
                                          </p:val>
                                        </p:tav>
                                        <p:tav tm="100000">
                                          <p:val>
                                            <p:strVal val="#ppt_h"/>
                                          </p:val>
                                        </p:tav>
                                      </p:tavLst>
                                    </p:anim>
                                  </p:childTnLst>
                                </p:cTn>
                              </p:par>
                              <p:par>
                                <p:cTn id="32" presetID="8" presetClass="emph" presetSubtype="0" repeatCount="indefinite" fill="hold" grpId="1" nodeType="withEffect">
                                  <p:stCondLst>
                                    <p:cond delay="0"/>
                                  </p:stCondLst>
                                  <p:childTnLst>
                                    <p:animRot by="-21600000">
                                      <p:cBhvr>
                                        <p:cTn id="33" dur="4250" fill="hold"/>
                                        <p:tgtEl>
                                          <p:spTgt spid="3"/>
                                        </p:tgtEl>
                                        <p:attrNameLst>
                                          <p:attrName>r</p:attrName>
                                        </p:attrNameLst>
                                      </p:cBhvr>
                                    </p:animRot>
                                  </p:childTnLst>
                                </p:cTn>
                              </p:par>
                              <p:par>
                                <p:cTn id="34" presetID="2" presetClass="exit" presetSubtype="12" fill="hold" grpId="2" nodeType="withEffect">
                                  <p:stCondLst>
                                    <p:cond delay="0"/>
                                  </p:stCondLst>
                                  <p:childTnLst>
                                    <p:anim calcmode="lin" valueType="num">
                                      <p:cBhvr additive="base">
                                        <p:cTn id="35" dur="5500"/>
                                        <p:tgtEl>
                                          <p:spTgt spid="3"/>
                                        </p:tgtEl>
                                        <p:attrNameLst>
                                          <p:attrName>ppt_x</p:attrName>
                                        </p:attrNameLst>
                                      </p:cBhvr>
                                      <p:tavLst>
                                        <p:tav tm="0">
                                          <p:val>
                                            <p:strVal val="ppt_x"/>
                                          </p:val>
                                        </p:tav>
                                        <p:tav tm="100000">
                                          <p:val>
                                            <p:strVal val="0-ppt_w/2"/>
                                          </p:val>
                                        </p:tav>
                                      </p:tavLst>
                                    </p:anim>
                                    <p:anim calcmode="lin" valueType="num">
                                      <p:cBhvr additive="base">
                                        <p:cTn id="36" dur="5500"/>
                                        <p:tgtEl>
                                          <p:spTgt spid="3"/>
                                        </p:tgtEl>
                                        <p:attrNameLst>
                                          <p:attrName>ppt_y</p:attrName>
                                        </p:attrNameLst>
                                      </p:cBhvr>
                                      <p:tavLst>
                                        <p:tav tm="0">
                                          <p:val>
                                            <p:strVal val="ppt_y"/>
                                          </p:val>
                                        </p:tav>
                                        <p:tav tm="100000">
                                          <p:val>
                                            <p:strVal val="1+ppt_h/2"/>
                                          </p:val>
                                        </p:tav>
                                      </p:tavLst>
                                    </p:anim>
                                    <p:set>
                                      <p:cBhvr>
                                        <p:cTn id="37" dur="1" fill="hold">
                                          <p:stCondLst>
                                            <p:cond delay="5499"/>
                                          </p:stCondLst>
                                        </p:cTn>
                                        <p:tgtEl>
                                          <p:spTgt spid="3"/>
                                        </p:tgtEl>
                                        <p:attrNameLst>
                                          <p:attrName>style.visibility</p:attrName>
                                        </p:attrNameLst>
                                      </p:cBhvr>
                                      <p:to>
                                        <p:strVal val="hidden"/>
                                      </p:to>
                                    </p:set>
                                  </p:childTnLst>
                                </p:cTn>
                              </p:par>
                              <p:par>
                                <p:cTn id="38" presetID="19" presetClass="entr" presetSubtype="10"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p:cTn id="40" dur="4500" fill="hold"/>
                                        <p:tgtEl>
                                          <p:spTgt spid="9"/>
                                        </p:tgtEl>
                                        <p:attrNameLst>
                                          <p:attrName>ppt_w</p:attrName>
                                        </p:attrNameLst>
                                      </p:cBhvr>
                                      <p:tavLst>
                                        <p:tav tm="0" fmla="#ppt_w*sin(2.5*pi*$)">
                                          <p:val>
                                            <p:fltVal val="0"/>
                                          </p:val>
                                        </p:tav>
                                        <p:tav tm="100000">
                                          <p:val>
                                            <p:fltVal val="1"/>
                                          </p:val>
                                        </p:tav>
                                      </p:tavLst>
                                    </p:anim>
                                    <p:anim calcmode="lin" valueType="num">
                                      <p:cBhvr>
                                        <p:cTn id="41" dur="4500" fill="hold"/>
                                        <p:tgtEl>
                                          <p:spTgt spid="9"/>
                                        </p:tgtEl>
                                        <p:attrNameLst>
                                          <p:attrName>ppt_h</p:attrName>
                                        </p:attrNameLst>
                                      </p:cBhvr>
                                      <p:tavLst>
                                        <p:tav tm="0">
                                          <p:val>
                                            <p:strVal val="#ppt_h"/>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4250" fill="hold"/>
                                        <p:tgtEl>
                                          <p:spTgt spid="9"/>
                                        </p:tgtEl>
                                        <p:attrNameLst>
                                          <p:attrName>r</p:attrName>
                                        </p:attrNameLst>
                                      </p:cBhvr>
                                    </p:animRot>
                                  </p:childTnLst>
                                </p:cTn>
                              </p:par>
                              <p:par>
                                <p:cTn id="44" presetID="2" presetClass="exit" presetSubtype="12" fill="hold" grpId="2" nodeType="withEffect">
                                  <p:stCondLst>
                                    <p:cond delay="0"/>
                                  </p:stCondLst>
                                  <p:childTnLst>
                                    <p:anim calcmode="lin" valueType="num">
                                      <p:cBhvr additive="base">
                                        <p:cTn id="45" dur="5500"/>
                                        <p:tgtEl>
                                          <p:spTgt spid="9"/>
                                        </p:tgtEl>
                                        <p:attrNameLst>
                                          <p:attrName>ppt_x</p:attrName>
                                        </p:attrNameLst>
                                      </p:cBhvr>
                                      <p:tavLst>
                                        <p:tav tm="0">
                                          <p:val>
                                            <p:strVal val="ppt_x"/>
                                          </p:val>
                                        </p:tav>
                                        <p:tav tm="100000">
                                          <p:val>
                                            <p:strVal val="0-ppt_w/2"/>
                                          </p:val>
                                        </p:tav>
                                      </p:tavLst>
                                    </p:anim>
                                    <p:anim calcmode="lin" valueType="num">
                                      <p:cBhvr additive="base">
                                        <p:cTn id="46" dur="5500"/>
                                        <p:tgtEl>
                                          <p:spTgt spid="9"/>
                                        </p:tgtEl>
                                        <p:attrNameLst>
                                          <p:attrName>ppt_y</p:attrName>
                                        </p:attrNameLst>
                                      </p:cBhvr>
                                      <p:tavLst>
                                        <p:tav tm="0">
                                          <p:val>
                                            <p:strVal val="ppt_y"/>
                                          </p:val>
                                        </p:tav>
                                        <p:tav tm="100000">
                                          <p:val>
                                            <p:strVal val="1+ppt_h/2"/>
                                          </p:val>
                                        </p:tav>
                                      </p:tavLst>
                                    </p:anim>
                                    <p:set>
                                      <p:cBhvr>
                                        <p:cTn id="47" dur="1" fill="hold">
                                          <p:stCondLst>
                                            <p:cond delay="5499"/>
                                          </p:stCondLst>
                                        </p:cTn>
                                        <p:tgtEl>
                                          <p:spTgt spid="9"/>
                                        </p:tgtEl>
                                        <p:attrNameLst>
                                          <p:attrName>style.visibility</p:attrName>
                                        </p:attrNameLst>
                                      </p:cBhvr>
                                      <p:to>
                                        <p:strVal val="hidden"/>
                                      </p:to>
                                    </p:set>
                                  </p:childTnLst>
                                </p:cTn>
                              </p:par>
                              <p:par>
                                <p:cTn id="48" presetID="19" presetClass="entr" presetSubtype="10"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4500" fill="hold"/>
                                        <p:tgtEl>
                                          <p:spTgt spid="12"/>
                                        </p:tgtEl>
                                        <p:attrNameLst>
                                          <p:attrName>ppt_w</p:attrName>
                                        </p:attrNameLst>
                                      </p:cBhvr>
                                      <p:tavLst>
                                        <p:tav tm="0" fmla="#ppt_w*sin(2.5*pi*$)">
                                          <p:val>
                                            <p:fltVal val="0"/>
                                          </p:val>
                                        </p:tav>
                                        <p:tav tm="100000">
                                          <p:val>
                                            <p:fltVal val="1"/>
                                          </p:val>
                                        </p:tav>
                                      </p:tavLst>
                                    </p:anim>
                                    <p:anim calcmode="lin" valueType="num">
                                      <p:cBhvr>
                                        <p:cTn id="51" dur="4500" fill="hold"/>
                                        <p:tgtEl>
                                          <p:spTgt spid="12"/>
                                        </p:tgtEl>
                                        <p:attrNameLst>
                                          <p:attrName>ppt_h</p:attrName>
                                        </p:attrNameLst>
                                      </p:cBhvr>
                                      <p:tavLst>
                                        <p:tav tm="0">
                                          <p:val>
                                            <p:strVal val="#ppt_h"/>
                                          </p:val>
                                        </p:tav>
                                        <p:tav tm="100000">
                                          <p:val>
                                            <p:strVal val="#ppt_h"/>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2"/>
                                        </p:tgtEl>
                                        <p:attrNameLst>
                                          <p:attrName>r</p:attrName>
                                        </p:attrNameLst>
                                      </p:cBhvr>
                                    </p:animRot>
                                  </p:childTnLst>
                                </p:cTn>
                              </p:par>
                              <p:par>
                                <p:cTn id="54" presetID="2" presetClass="exit" presetSubtype="3" fill="hold" grpId="2" nodeType="withEffect">
                                  <p:stCondLst>
                                    <p:cond delay="0"/>
                                  </p:stCondLst>
                                  <p:childTnLst>
                                    <p:anim calcmode="lin" valueType="num">
                                      <p:cBhvr additive="base">
                                        <p:cTn id="55" dur="5500"/>
                                        <p:tgtEl>
                                          <p:spTgt spid="12"/>
                                        </p:tgtEl>
                                        <p:attrNameLst>
                                          <p:attrName>ppt_x</p:attrName>
                                        </p:attrNameLst>
                                      </p:cBhvr>
                                      <p:tavLst>
                                        <p:tav tm="0">
                                          <p:val>
                                            <p:strVal val="ppt_x"/>
                                          </p:val>
                                        </p:tav>
                                        <p:tav tm="100000">
                                          <p:val>
                                            <p:strVal val="1+ppt_w/2"/>
                                          </p:val>
                                        </p:tav>
                                      </p:tavLst>
                                    </p:anim>
                                    <p:anim calcmode="lin" valueType="num">
                                      <p:cBhvr additive="base">
                                        <p:cTn id="56" dur="5500"/>
                                        <p:tgtEl>
                                          <p:spTgt spid="12"/>
                                        </p:tgtEl>
                                        <p:attrNameLst>
                                          <p:attrName>ppt_y</p:attrName>
                                        </p:attrNameLst>
                                      </p:cBhvr>
                                      <p:tavLst>
                                        <p:tav tm="0">
                                          <p:val>
                                            <p:strVal val="ppt_y"/>
                                          </p:val>
                                        </p:tav>
                                        <p:tav tm="100000">
                                          <p:val>
                                            <p:strVal val="0-ppt_h/2"/>
                                          </p:val>
                                        </p:tav>
                                      </p:tavLst>
                                    </p:anim>
                                    <p:set>
                                      <p:cBhvr>
                                        <p:cTn id="57" dur="1" fill="hold">
                                          <p:stCondLst>
                                            <p:cond delay="5499"/>
                                          </p:stCondLst>
                                        </p:cTn>
                                        <p:tgtEl>
                                          <p:spTgt spid="12"/>
                                        </p:tgtEl>
                                        <p:attrNameLst>
                                          <p:attrName>style.visibility</p:attrName>
                                        </p:attrNameLst>
                                      </p:cBhvr>
                                      <p:to>
                                        <p:strVal val="hidden"/>
                                      </p:to>
                                    </p:set>
                                  </p:childTnLst>
                                </p:cTn>
                              </p:par>
                              <p:par>
                                <p:cTn id="58" presetID="19" presetClass="entr" presetSubtype="10" fill="hold" grpId="0" nodeType="withEffect">
                                  <p:stCondLst>
                                    <p:cond delay="0"/>
                                  </p:stCondLst>
                                  <p:childTnLst>
                                    <p:set>
                                      <p:cBhvr>
                                        <p:cTn id="59" dur="1" fill="hold">
                                          <p:stCondLst>
                                            <p:cond delay="0"/>
                                          </p:stCondLst>
                                        </p:cTn>
                                        <p:tgtEl>
                                          <p:spTgt spid="7"/>
                                        </p:tgtEl>
                                        <p:attrNameLst>
                                          <p:attrName>style.visibility</p:attrName>
                                        </p:attrNameLst>
                                      </p:cBhvr>
                                      <p:to>
                                        <p:strVal val="visible"/>
                                      </p:to>
                                    </p:set>
                                    <p:anim calcmode="lin" valueType="num">
                                      <p:cBhvr>
                                        <p:cTn id="60" dur="4500" fill="hold"/>
                                        <p:tgtEl>
                                          <p:spTgt spid="7"/>
                                        </p:tgtEl>
                                        <p:attrNameLst>
                                          <p:attrName>ppt_w</p:attrName>
                                        </p:attrNameLst>
                                      </p:cBhvr>
                                      <p:tavLst>
                                        <p:tav tm="0" fmla="#ppt_w*sin(2.5*pi*$)">
                                          <p:val>
                                            <p:fltVal val="0"/>
                                          </p:val>
                                        </p:tav>
                                        <p:tav tm="100000">
                                          <p:val>
                                            <p:fltVal val="1"/>
                                          </p:val>
                                        </p:tav>
                                      </p:tavLst>
                                    </p:anim>
                                    <p:anim calcmode="lin" valueType="num">
                                      <p:cBhvr>
                                        <p:cTn id="61" dur="4500" fill="hold"/>
                                        <p:tgtEl>
                                          <p:spTgt spid="7"/>
                                        </p:tgtEl>
                                        <p:attrNameLst>
                                          <p:attrName>ppt_h</p:attrName>
                                        </p:attrNameLst>
                                      </p:cBhvr>
                                      <p:tavLst>
                                        <p:tav tm="0">
                                          <p:val>
                                            <p:strVal val="#ppt_h"/>
                                          </p:val>
                                        </p:tav>
                                        <p:tav tm="100000">
                                          <p:val>
                                            <p:strVal val="#ppt_h"/>
                                          </p:val>
                                        </p:tav>
                                      </p:tavLst>
                                    </p:anim>
                                  </p:childTnLst>
                                </p:cTn>
                              </p:par>
                              <p:par>
                                <p:cTn id="62" presetID="8" presetClass="emph" presetSubtype="0" repeatCount="indefinite" fill="hold" grpId="1" nodeType="withEffect">
                                  <p:stCondLst>
                                    <p:cond delay="0"/>
                                  </p:stCondLst>
                                  <p:childTnLst>
                                    <p:animRot by="-21600000">
                                      <p:cBhvr>
                                        <p:cTn id="63" dur="4250" fill="hold"/>
                                        <p:tgtEl>
                                          <p:spTgt spid="7"/>
                                        </p:tgtEl>
                                        <p:attrNameLst>
                                          <p:attrName>r</p:attrName>
                                        </p:attrNameLst>
                                      </p:cBhvr>
                                    </p:animRot>
                                  </p:childTnLst>
                                </p:cTn>
                              </p:par>
                              <p:par>
                                <p:cTn id="64" presetID="2" presetClass="exit" presetSubtype="3" fill="hold" grpId="2" nodeType="withEffect">
                                  <p:stCondLst>
                                    <p:cond delay="0"/>
                                  </p:stCondLst>
                                  <p:childTnLst>
                                    <p:anim calcmode="lin" valueType="num">
                                      <p:cBhvr additive="base">
                                        <p:cTn id="65" dur="5500"/>
                                        <p:tgtEl>
                                          <p:spTgt spid="7"/>
                                        </p:tgtEl>
                                        <p:attrNameLst>
                                          <p:attrName>ppt_x</p:attrName>
                                        </p:attrNameLst>
                                      </p:cBhvr>
                                      <p:tavLst>
                                        <p:tav tm="0">
                                          <p:val>
                                            <p:strVal val="ppt_x"/>
                                          </p:val>
                                        </p:tav>
                                        <p:tav tm="100000">
                                          <p:val>
                                            <p:strVal val="1+ppt_w/2"/>
                                          </p:val>
                                        </p:tav>
                                      </p:tavLst>
                                    </p:anim>
                                    <p:anim calcmode="lin" valueType="num">
                                      <p:cBhvr additive="base">
                                        <p:cTn id="66" dur="5500"/>
                                        <p:tgtEl>
                                          <p:spTgt spid="7"/>
                                        </p:tgtEl>
                                        <p:attrNameLst>
                                          <p:attrName>ppt_y</p:attrName>
                                        </p:attrNameLst>
                                      </p:cBhvr>
                                      <p:tavLst>
                                        <p:tav tm="0">
                                          <p:val>
                                            <p:strVal val="ppt_y"/>
                                          </p:val>
                                        </p:tav>
                                        <p:tav tm="100000">
                                          <p:val>
                                            <p:strVal val="0-ppt_h/2"/>
                                          </p:val>
                                        </p:tav>
                                      </p:tavLst>
                                    </p:anim>
                                    <p:set>
                                      <p:cBhvr>
                                        <p:cTn id="67" dur="1" fill="hold">
                                          <p:stCondLst>
                                            <p:cond delay="5499"/>
                                          </p:stCondLst>
                                        </p:cTn>
                                        <p:tgtEl>
                                          <p:spTgt spid="7"/>
                                        </p:tgtEl>
                                        <p:attrNameLst>
                                          <p:attrName>style.visibility</p:attrName>
                                        </p:attrNameLst>
                                      </p:cBhvr>
                                      <p:to>
                                        <p:strVal val="hidden"/>
                                      </p:to>
                                    </p:set>
                                  </p:childTnLst>
                                </p:cTn>
                              </p:par>
                              <p:par>
                                <p:cTn id="68" presetID="19" presetClass="entr" presetSubtype="1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4500" fill="hold"/>
                                        <p:tgtEl>
                                          <p:spTgt spid="6"/>
                                        </p:tgtEl>
                                        <p:attrNameLst>
                                          <p:attrName>ppt_w</p:attrName>
                                        </p:attrNameLst>
                                      </p:cBhvr>
                                      <p:tavLst>
                                        <p:tav tm="0" fmla="#ppt_w*sin(2.5*pi*$)">
                                          <p:val>
                                            <p:fltVal val="0"/>
                                          </p:val>
                                        </p:tav>
                                        <p:tav tm="100000">
                                          <p:val>
                                            <p:fltVal val="1"/>
                                          </p:val>
                                        </p:tav>
                                      </p:tavLst>
                                    </p:anim>
                                    <p:anim calcmode="lin" valueType="num">
                                      <p:cBhvr>
                                        <p:cTn id="71" dur="45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repeatCount="indefinite" fill="hold" grpId="1" nodeType="withEffect">
                                  <p:stCondLst>
                                    <p:cond delay="0"/>
                                  </p:stCondLst>
                                  <p:childTnLst>
                                    <p:animRot by="21600000">
                                      <p:cBhvr>
                                        <p:cTn id="73" dur="4250" fill="hold"/>
                                        <p:tgtEl>
                                          <p:spTgt spid="6"/>
                                        </p:tgtEl>
                                        <p:attrNameLst>
                                          <p:attrName>r</p:attrName>
                                        </p:attrNameLst>
                                      </p:cBhvr>
                                    </p:animRot>
                                  </p:childTnLst>
                                </p:cTn>
                              </p:par>
                              <p:par>
                                <p:cTn id="74" presetID="2" presetClass="exit" presetSubtype="9" fill="hold" grpId="2" nodeType="withEffect">
                                  <p:stCondLst>
                                    <p:cond delay="0"/>
                                  </p:stCondLst>
                                  <p:childTnLst>
                                    <p:anim calcmode="lin" valueType="num">
                                      <p:cBhvr additive="base">
                                        <p:cTn id="75" dur="5500"/>
                                        <p:tgtEl>
                                          <p:spTgt spid="6"/>
                                        </p:tgtEl>
                                        <p:attrNameLst>
                                          <p:attrName>ppt_x</p:attrName>
                                        </p:attrNameLst>
                                      </p:cBhvr>
                                      <p:tavLst>
                                        <p:tav tm="0">
                                          <p:val>
                                            <p:strVal val="ppt_x"/>
                                          </p:val>
                                        </p:tav>
                                        <p:tav tm="100000">
                                          <p:val>
                                            <p:strVal val="0-ppt_w/2"/>
                                          </p:val>
                                        </p:tav>
                                      </p:tavLst>
                                    </p:anim>
                                    <p:anim calcmode="lin" valueType="num">
                                      <p:cBhvr additive="base">
                                        <p:cTn id="76" dur="5500"/>
                                        <p:tgtEl>
                                          <p:spTgt spid="6"/>
                                        </p:tgtEl>
                                        <p:attrNameLst>
                                          <p:attrName>ppt_y</p:attrName>
                                        </p:attrNameLst>
                                      </p:cBhvr>
                                      <p:tavLst>
                                        <p:tav tm="0">
                                          <p:val>
                                            <p:strVal val="ppt_y"/>
                                          </p:val>
                                        </p:tav>
                                        <p:tav tm="100000">
                                          <p:val>
                                            <p:strVal val="0-ppt_h/2"/>
                                          </p:val>
                                        </p:tav>
                                      </p:tavLst>
                                    </p:anim>
                                    <p:set>
                                      <p:cBhvr>
                                        <p:cTn id="77" dur="1" fill="hold">
                                          <p:stCondLst>
                                            <p:cond delay="5499"/>
                                          </p:stCondLst>
                                        </p:cTn>
                                        <p:tgtEl>
                                          <p:spTgt spid="6"/>
                                        </p:tgtEl>
                                        <p:attrNameLst>
                                          <p:attrName>style.visibility</p:attrName>
                                        </p:attrNameLst>
                                      </p:cBhvr>
                                      <p:to>
                                        <p:strVal val="hidden"/>
                                      </p:to>
                                    </p:set>
                                  </p:childTnLst>
                                </p:cTn>
                              </p:par>
                              <p:par>
                                <p:cTn id="78" presetID="19" presetClass="entr" presetSubtype="10"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p:cTn id="80" dur="4500" fill="hold"/>
                                        <p:tgtEl>
                                          <p:spTgt spid="10"/>
                                        </p:tgtEl>
                                        <p:attrNameLst>
                                          <p:attrName>ppt_w</p:attrName>
                                        </p:attrNameLst>
                                      </p:cBhvr>
                                      <p:tavLst>
                                        <p:tav tm="0" fmla="#ppt_w*sin(2.5*pi*$)">
                                          <p:val>
                                            <p:fltVal val="0"/>
                                          </p:val>
                                        </p:tav>
                                        <p:tav tm="100000">
                                          <p:val>
                                            <p:fltVal val="1"/>
                                          </p:val>
                                        </p:tav>
                                      </p:tavLst>
                                    </p:anim>
                                    <p:anim calcmode="lin" valueType="num">
                                      <p:cBhvr>
                                        <p:cTn id="81" dur="4500" fill="hold"/>
                                        <p:tgtEl>
                                          <p:spTgt spid="10"/>
                                        </p:tgtEl>
                                        <p:attrNameLst>
                                          <p:attrName>ppt_h</p:attrName>
                                        </p:attrNameLst>
                                      </p:cBhvr>
                                      <p:tavLst>
                                        <p:tav tm="0">
                                          <p:val>
                                            <p:strVal val="#ppt_h"/>
                                          </p:val>
                                        </p:tav>
                                        <p:tav tm="100000">
                                          <p:val>
                                            <p:strVal val="#ppt_h"/>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0"/>
                                        </p:tgtEl>
                                        <p:attrNameLst>
                                          <p:attrName>r</p:attrName>
                                        </p:attrNameLst>
                                      </p:cBhvr>
                                    </p:animRot>
                                  </p:childTnLst>
                                </p:cTn>
                              </p:par>
                              <p:par>
                                <p:cTn id="84" presetID="2" presetClass="exit" presetSubtype="9" fill="hold" grpId="2" nodeType="withEffect">
                                  <p:stCondLst>
                                    <p:cond delay="0"/>
                                  </p:stCondLst>
                                  <p:childTnLst>
                                    <p:anim calcmode="lin" valueType="num">
                                      <p:cBhvr additive="base">
                                        <p:cTn id="85" dur="5500"/>
                                        <p:tgtEl>
                                          <p:spTgt spid="10"/>
                                        </p:tgtEl>
                                        <p:attrNameLst>
                                          <p:attrName>ppt_x</p:attrName>
                                        </p:attrNameLst>
                                      </p:cBhvr>
                                      <p:tavLst>
                                        <p:tav tm="0">
                                          <p:val>
                                            <p:strVal val="ppt_x"/>
                                          </p:val>
                                        </p:tav>
                                        <p:tav tm="100000">
                                          <p:val>
                                            <p:strVal val="0-ppt_w/2"/>
                                          </p:val>
                                        </p:tav>
                                      </p:tavLst>
                                    </p:anim>
                                    <p:anim calcmode="lin" valueType="num">
                                      <p:cBhvr additive="base">
                                        <p:cTn id="86" dur="5500"/>
                                        <p:tgtEl>
                                          <p:spTgt spid="10"/>
                                        </p:tgtEl>
                                        <p:attrNameLst>
                                          <p:attrName>ppt_y</p:attrName>
                                        </p:attrNameLst>
                                      </p:cBhvr>
                                      <p:tavLst>
                                        <p:tav tm="0">
                                          <p:val>
                                            <p:strVal val="ppt_y"/>
                                          </p:val>
                                        </p:tav>
                                        <p:tav tm="100000">
                                          <p:val>
                                            <p:strVal val="0-ppt_h/2"/>
                                          </p:val>
                                        </p:tav>
                                      </p:tavLst>
                                    </p:anim>
                                    <p:set>
                                      <p:cBhvr>
                                        <p:cTn id="87" dur="1" fill="hold">
                                          <p:stCondLst>
                                            <p:cond delay="5499"/>
                                          </p:stCondLst>
                                        </p:cTn>
                                        <p:tgtEl>
                                          <p:spTgt spid="10"/>
                                        </p:tgtEl>
                                        <p:attrNameLst>
                                          <p:attrName>style.visibility</p:attrName>
                                        </p:attrNameLst>
                                      </p:cBhvr>
                                      <p:to>
                                        <p:strVal val="hidden"/>
                                      </p:to>
                                    </p:set>
                                  </p:childTnLst>
                                </p:cTn>
                              </p:par>
                              <p:par>
                                <p:cTn id="88" presetID="23" presetClass="exit" presetSubtype="16" fill="hold" nodeType="withEffect">
                                  <p:stCondLst>
                                    <p:cond delay="0"/>
                                  </p:stCondLst>
                                  <p:childTnLst>
                                    <p:anim calcmode="lin" valueType="num">
                                      <p:cBhvr>
                                        <p:cTn id="89" dur="5500"/>
                                        <p:tgtEl>
                                          <p:spTgt spid="19"/>
                                        </p:tgtEl>
                                        <p:attrNameLst>
                                          <p:attrName>ppt_w</p:attrName>
                                        </p:attrNameLst>
                                      </p:cBhvr>
                                      <p:tavLst>
                                        <p:tav tm="0">
                                          <p:val>
                                            <p:strVal val="ppt_w"/>
                                          </p:val>
                                        </p:tav>
                                        <p:tav tm="100000">
                                          <p:val>
                                            <p:strVal val="4*ppt_w"/>
                                          </p:val>
                                        </p:tav>
                                      </p:tavLst>
                                    </p:anim>
                                    <p:anim calcmode="lin" valueType="num">
                                      <p:cBhvr>
                                        <p:cTn id="90" dur="5500"/>
                                        <p:tgtEl>
                                          <p:spTgt spid="19"/>
                                        </p:tgtEl>
                                        <p:attrNameLst>
                                          <p:attrName>ppt_h</p:attrName>
                                        </p:attrNameLst>
                                      </p:cBhvr>
                                      <p:tavLst>
                                        <p:tav tm="0">
                                          <p:val>
                                            <p:strVal val="ppt_h"/>
                                          </p:val>
                                        </p:tav>
                                        <p:tav tm="100000">
                                          <p:val>
                                            <p:strVal val="4*ppt_h"/>
                                          </p:val>
                                        </p:tav>
                                      </p:tavLst>
                                    </p:anim>
                                    <p:set>
                                      <p:cBhvr>
                                        <p:cTn id="91" dur="1" fill="hold">
                                          <p:stCondLst>
                                            <p:cond delay="5499"/>
                                          </p:stCondLst>
                                        </p:cTn>
                                        <p:tgtEl>
                                          <p:spTgt spid="19"/>
                                        </p:tgtEl>
                                        <p:attrNameLst>
                                          <p:attrName>style.visibility</p:attrName>
                                        </p:attrNameLst>
                                      </p:cBhvr>
                                      <p:to>
                                        <p:strVal val="hidden"/>
                                      </p:to>
                                    </p:set>
                                  </p:childTnLst>
                                </p:cTn>
                              </p:par>
                              <p:par>
                                <p:cTn id="92" presetID="23" presetClass="entr" presetSubtype="272" fill="hold" nodeType="withEffect">
                                  <p:stCondLst>
                                    <p:cond delay="750"/>
                                  </p:stCondLst>
                                  <p:childTnLst>
                                    <p:set>
                                      <p:cBhvr>
                                        <p:cTn id="93" dur="1" fill="hold">
                                          <p:stCondLst>
                                            <p:cond delay="0"/>
                                          </p:stCondLst>
                                        </p:cTn>
                                        <p:tgtEl>
                                          <p:spTgt spid="20"/>
                                        </p:tgtEl>
                                        <p:attrNameLst>
                                          <p:attrName>style.visibility</p:attrName>
                                        </p:attrNameLst>
                                      </p:cBhvr>
                                      <p:to>
                                        <p:strVal val="visible"/>
                                      </p:to>
                                    </p:set>
                                    <p:anim calcmode="lin" valueType="num">
                                      <p:cBhvr>
                                        <p:cTn id="94" dur="4000" fill="hold"/>
                                        <p:tgtEl>
                                          <p:spTgt spid="20"/>
                                        </p:tgtEl>
                                        <p:attrNameLst>
                                          <p:attrName>ppt_w</p:attrName>
                                        </p:attrNameLst>
                                      </p:cBhvr>
                                      <p:tavLst>
                                        <p:tav tm="0">
                                          <p:val>
                                            <p:strVal val="2/3*#ppt_w"/>
                                          </p:val>
                                        </p:tav>
                                        <p:tav tm="100000">
                                          <p:val>
                                            <p:strVal val="#ppt_w"/>
                                          </p:val>
                                        </p:tav>
                                      </p:tavLst>
                                    </p:anim>
                                    <p:anim calcmode="lin" valueType="num">
                                      <p:cBhvr>
                                        <p:cTn id="95" dur="4000" fill="hold"/>
                                        <p:tgtEl>
                                          <p:spTgt spid="20"/>
                                        </p:tgtEl>
                                        <p:attrNameLst>
                                          <p:attrName>ppt_h</p:attrName>
                                        </p:attrNameLst>
                                      </p:cBhvr>
                                      <p:tavLst>
                                        <p:tav tm="0">
                                          <p:val>
                                            <p:strVal val="2/3*#ppt_h"/>
                                          </p:val>
                                        </p:tav>
                                        <p:tav tm="100000">
                                          <p:val>
                                            <p:strVal val="#ppt_h"/>
                                          </p:val>
                                        </p:tav>
                                      </p:tavLst>
                                    </p:anim>
                                  </p:childTnLst>
                                </p:cTn>
                              </p:par>
                              <p:par>
                                <p:cTn id="96" presetID="8" presetClass="entr" presetSubtype="32" fill="hold" nodeType="withEffect">
                                  <p:stCondLst>
                                    <p:cond delay="750"/>
                                  </p:stCondLst>
                                  <p:childTnLst>
                                    <p:set>
                                      <p:cBhvr>
                                        <p:cTn id="97" dur="1" fill="hold">
                                          <p:stCondLst>
                                            <p:cond delay="0"/>
                                          </p:stCondLst>
                                        </p:cTn>
                                        <p:tgtEl>
                                          <p:spTgt spid="20"/>
                                        </p:tgtEl>
                                        <p:attrNameLst>
                                          <p:attrName>style.visibility</p:attrName>
                                        </p:attrNameLst>
                                      </p:cBhvr>
                                      <p:to>
                                        <p:strVal val="visible"/>
                                      </p:to>
                                    </p:set>
                                    <p:animEffect transition="in" filter="diamond(out)">
                                      <p:cBhvr>
                                        <p:cTn id="98" dur="4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6" grpId="0" animBg="1"/>
      <p:bldP spid="6" grpId="1" animBg="1"/>
      <p:bldP spid="6" grpId="2" animBg="1"/>
      <p:bldP spid="7" grpId="0" animBg="1"/>
      <p:bldP spid="7" grpId="1" animBg="1"/>
      <p:bldP spid="7" grpId="2" animBg="1"/>
      <p:bldP spid="9" grpId="0" animBg="1"/>
      <p:bldP spid="9" grpId="1" animBg="1"/>
      <p:bldP spid="9" grpId="2" animBg="1"/>
      <p:bldP spid="10" grpId="0" animBg="1"/>
      <p:bldP spid="10" grpId="1" animBg="1"/>
      <p:bldP spid="10" grpId="2" animBg="1"/>
      <p:bldP spid="12" grpId="0" animBg="1"/>
      <p:bldP spid="12" grpId="1" animBg="1"/>
      <p:bldP spid="12" grpId="2" animBg="1"/>
      <p:bldP spid="13" grpId="0" animBg="1"/>
      <p:bldP spid="13" grpId="1" animBg="1"/>
      <p:bldP spid="13" grpId="2" animBg="1"/>
      <p:bldP spid="1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134 Grupo"/>
          <p:cNvGrpSpPr/>
          <p:nvPr/>
        </p:nvGrpSpPr>
        <p:grpSpPr>
          <a:xfrm>
            <a:off x="9078" y="0"/>
            <a:ext cx="9144000" cy="5143500"/>
            <a:chOff x="0" y="0"/>
            <a:chExt cx="9144000" cy="5143500"/>
          </a:xfrm>
        </p:grpSpPr>
        <p:sp>
          <p:nvSpPr>
            <p:cNvPr id="136" name="135 Rectángulo"/>
            <p:cNvSpPr/>
            <p:nvPr/>
          </p:nvSpPr>
          <p:spPr>
            <a:xfrm>
              <a:off x="457200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flipH="1">
              <a:off x="4572000" y="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flipH="1">
              <a:off x="0" y="2571750"/>
              <a:ext cx="4572000" cy="2571750"/>
            </a:xfrm>
            <a:prstGeom prst="rect">
              <a:avLst/>
            </a:prstGeom>
            <a:gradFill>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0" y="0"/>
              <a:ext cx="4572000" cy="2571750"/>
            </a:xfrm>
            <a:prstGeom prst="rect">
              <a:avLst/>
            </a:prstGeom>
            <a:gradFill flip="none" rotWithShape="1">
              <a:gsLst>
                <a:gs pos="0">
                  <a:schemeClr val="tx1">
                    <a:lumMod val="95000"/>
                  </a:schemeClr>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2" name="261 Imagen" descr="Diapositiva43"/>
          <p:cNvPicPr>
            <a:picLocks noGrp="1" noChangeAspect="1"/>
          </p:cNvPicPr>
          <p:nvPr isPhoto="1"/>
        </p:nvPicPr>
        <p:blipFill>
          <a:blip r:embed="rId3" cstate="print">
            <a:lum/>
            <a:extLst>
              <a:ext uri="{28A0092B-C50C-407E-A947-70E740481C1C}">
                <a14:useLocalDpi xmlns:a14="http://schemas.microsoft.com/office/drawing/2010/main"/>
              </a:ext>
            </a:extLst>
          </a:blip>
          <a:stretch>
            <a:fillRect/>
          </a:stretch>
        </p:blipFill>
        <p:spPr>
          <a:xfrm>
            <a:off x="0" y="1538"/>
            <a:ext cx="9144000" cy="5141962"/>
          </a:xfrm>
          <a:prstGeom prst="rect">
            <a:avLst/>
          </a:prstGeom>
          <a:noFill/>
          <a:ln>
            <a:noFill/>
          </a:ln>
        </p:spPr>
      </p:pic>
      <p:grpSp>
        <p:nvGrpSpPr>
          <p:cNvPr id="15" name="14 Grupo"/>
          <p:cNvGrpSpPr/>
          <p:nvPr/>
        </p:nvGrpSpPr>
        <p:grpSpPr>
          <a:xfrm>
            <a:off x="2592288" y="411510"/>
            <a:ext cx="1907704" cy="864096"/>
            <a:chOff x="395536" y="627534"/>
            <a:chExt cx="8280920" cy="3888431"/>
          </a:xfrm>
        </p:grpSpPr>
        <p:sp>
          <p:nvSpPr>
            <p:cNvPr id="1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 name="26 Grupo"/>
          <p:cNvGrpSpPr/>
          <p:nvPr/>
        </p:nvGrpSpPr>
        <p:grpSpPr>
          <a:xfrm>
            <a:off x="2664296" y="1296000"/>
            <a:ext cx="1907704" cy="864096"/>
            <a:chOff x="395536" y="627534"/>
            <a:chExt cx="8280920" cy="3888431"/>
          </a:xfrm>
        </p:grpSpPr>
        <p:sp>
          <p:nvSpPr>
            <p:cNvPr id="2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2664296" y="2196000"/>
            <a:ext cx="1907704" cy="864096"/>
            <a:chOff x="395536" y="627534"/>
            <a:chExt cx="8280920" cy="3888431"/>
          </a:xfrm>
        </p:grpSpPr>
        <p:sp>
          <p:nvSpPr>
            <p:cNvPr id="4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664296" y="3060000"/>
            <a:ext cx="1907704" cy="864096"/>
            <a:chOff x="395536" y="627534"/>
            <a:chExt cx="8280920" cy="3888431"/>
          </a:xfrm>
        </p:grpSpPr>
        <p:sp>
          <p:nvSpPr>
            <p:cNvPr id="5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2592288" y="3939902"/>
            <a:ext cx="1907704" cy="864096"/>
            <a:chOff x="395536" y="627534"/>
            <a:chExt cx="8280920" cy="3888431"/>
          </a:xfrm>
        </p:grpSpPr>
        <p:sp>
          <p:nvSpPr>
            <p:cNvPr id="6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74 Grupo"/>
          <p:cNvGrpSpPr/>
          <p:nvPr/>
        </p:nvGrpSpPr>
        <p:grpSpPr>
          <a:xfrm flipH="1">
            <a:off x="4644008" y="411510"/>
            <a:ext cx="1979712" cy="864096"/>
            <a:chOff x="395536" y="627534"/>
            <a:chExt cx="8280920" cy="3888431"/>
          </a:xfrm>
        </p:grpSpPr>
        <p:sp>
          <p:nvSpPr>
            <p:cNvPr id="7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86 Grupo"/>
          <p:cNvGrpSpPr/>
          <p:nvPr/>
        </p:nvGrpSpPr>
        <p:grpSpPr>
          <a:xfrm flipH="1">
            <a:off x="4716016" y="1296000"/>
            <a:ext cx="1979712" cy="864096"/>
            <a:chOff x="395536" y="627534"/>
            <a:chExt cx="8280920" cy="3888431"/>
          </a:xfrm>
        </p:grpSpPr>
        <p:sp>
          <p:nvSpPr>
            <p:cNvPr id="8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98 Grupo"/>
          <p:cNvGrpSpPr/>
          <p:nvPr/>
        </p:nvGrpSpPr>
        <p:grpSpPr>
          <a:xfrm flipH="1">
            <a:off x="4716016" y="2196000"/>
            <a:ext cx="1979712" cy="864096"/>
            <a:chOff x="395536" y="627534"/>
            <a:chExt cx="8280920" cy="3888431"/>
          </a:xfrm>
        </p:grpSpPr>
        <p:sp>
          <p:nvSpPr>
            <p:cNvPr id="10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110 Grupo"/>
          <p:cNvGrpSpPr/>
          <p:nvPr/>
        </p:nvGrpSpPr>
        <p:grpSpPr>
          <a:xfrm flipH="1">
            <a:off x="4716016" y="3060000"/>
            <a:ext cx="1979712" cy="864096"/>
            <a:chOff x="395536" y="627534"/>
            <a:chExt cx="8280920" cy="3888431"/>
          </a:xfrm>
        </p:grpSpPr>
        <p:sp>
          <p:nvSpPr>
            <p:cNvPr id="11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flipH="1">
            <a:off x="4644008" y="3939902"/>
            <a:ext cx="1979712" cy="864096"/>
            <a:chOff x="395536" y="627534"/>
            <a:chExt cx="8280920" cy="3888431"/>
          </a:xfrm>
        </p:grpSpPr>
        <p:sp>
          <p:nvSpPr>
            <p:cNvPr id="12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1" name="140 Grupo"/>
          <p:cNvGrpSpPr/>
          <p:nvPr/>
        </p:nvGrpSpPr>
        <p:grpSpPr>
          <a:xfrm flipH="1">
            <a:off x="7164288" y="411510"/>
            <a:ext cx="1979712" cy="864096"/>
            <a:chOff x="395536" y="627534"/>
            <a:chExt cx="8280920" cy="3888431"/>
          </a:xfrm>
        </p:grpSpPr>
        <p:sp>
          <p:nvSpPr>
            <p:cNvPr id="14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3" name="152 Grupo"/>
          <p:cNvGrpSpPr/>
          <p:nvPr/>
        </p:nvGrpSpPr>
        <p:grpSpPr>
          <a:xfrm flipH="1">
            <a:off x="7236296" y="1296000"/>
            <a:ext cx="1979712" cy="864096"/>
            <a:chOff x="395536" y="627534"/>
            <a:chExt cx="8280920" cy="3888431"/>
          </a:xfrm>
        </p:grpSpPr>
        <p:sp>
          <p:nvSpPr>
            <p:cNvPr id="15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5" name="164 Grupo"/>
          <p:cNvGrpSpPr/>
          <p:nvPr/>
        </p:nvGrpSpPr>
        <p:grpSpPr>
          <a:xfrm flipH="1">
            <a:off x="7236296" y="2196000"/>
            <a:ext cx="1979712" cy="864096"/>
            <a:chOff x="395536" y="627534"/>
            <a:chExt cx="8280920" cy="3888431"/>
          </a:xfrm>
        </p:grpSpPr>
        <p:sp>
          <p:nvSpPr>
            <p:cNvPr id="16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7" name="176 Grupo"/>
          <p:cNvGrpSpPr/>
          <p:nvPr/>
        </p:nvGrpSpPr>
        <p:grpSpPr>
          <a:xfrm flipH="1">
            <a:off x="7236296" y="3060000"/>
            <a:ext cx="1979712" cy="864096"/>
            <a:chOff x="395536" y="627534"/>
            <a:chExt cx="8280920" cy="3888431"/>
          </a:xfrm>
        </p:grpSpPr>
        <p:sp>
          <p:nvSpPr>
            <p:cNvPr id="17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flipH="1">
            <a:off x="7164288" y="3939902"/>
            <a:ext cx="1979712" cy="864096"/>
            <a:chOff x="395536" y="627534"/>
            <a:chExt cx="8280920" cy="3888431"/>
          </a:xfrm>
        </p:grpSpPr>
        <p:sp>
          <p:nvSpPr>
            <p:cNvPr id="19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1" name="200 Grupo"/>
          <p:cNvGrpSpPr/>
          <p:nvPr/>
        </p:nvGrpSpPr>
        <p:grpSpPr>
          <a:xfrm>
            <a:off x="0" y="339502"/>
            <a:ext cx="1907704" cy="864096"/>
            <a:chOff x="395536" y="627534"/>
            <a:chExt cx="8280920" cy="3888431"/>
          </a:xfrm>
        </p:grpSpPr>
        <p:sp>
          <p:nvSpPr>
            <p:cNvPr id="202"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3" name="212 Grupo"/>
          <p:cNvGrpSpPr/>
          <p:nvPr/>
        </p:nvGrpSpPr>
        <p:grpSpPr>
          <a:xfrm>
            <a:off x="72008" y="1223992"/>
            <a:ext cx="1907704" cy="864096"/>
            <a:chOff x="395536" y="627534"/>
            <a:chExt cx="8280920" cy="3888431"/>
          </a:xfrm>
        </p:grpSpPr>
        <p:sp>
          <p:nvSpPr>
            <p:cNvPr id="214"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a:off x="72008" y="2123992"/>
            <a:ext cx="1907704" cy="864096"/>
            <a:chOff x="395536" y="627534"/>
            <a:chExt cx="8280920" cy="3888431"/>
          </a:xfrm>
        </p:grpSpPr>
        <p:sp>
          <p:nvSpPr>
            <p:cNvPr id="226"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7" name="236 Grupo"/>
          <p:cNvGrpSpPr/>
          <p:nvPr/>
        </p:nvGrpSpPr>
        <p:grpSpPr>
          <a:xfrm>
            <a:off x="72008" y="2987992"/>
            <a:ext cx="1907704" cy="864096"/>
            <a:chOff x="395536" y="627534"/>
            <a:chExt cx="8280920" cy="3888431"/>
          </a:xfrm>
        </p:grpSpPr>
        <p:sp>
          <p:nvSpPr>
            <p:cNvPr id="238"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0" y="3867894"/>
            <a:ext cx="1907704" cy="864096"/>
            <a:chOff x="395536" y="627534"/>
            <a:chExt cx="8280920" cy="3888431"/>
          </a:xfrm>
        </p:grpSpPr>
        <p:sp>
          <p:nvSpPr>
            <p:cNvPr id="250" name="Forma libre 17"/>
            <p:cNvSpPr/>
            <p:nvPr/>
          </p:nvSpPr>
          <p:spPr>
            <a:xfrm flipH="1">
              <a:off x="395536" y="627534"/>
              <a:ext cx="8280920" cy="3888431"/>
            </a:xfrm>
            <a:custGeom>
              <a:avLst/>
              <a:gdLst>
                <a:gd name="connsiteX0" fmla="*/ 6358276 w 9105899"/>
                <a:gd name="connsiteY0" fmla="*/ 3303258 h 4454719"/>
                <a:gd name="connsiteX1" fmla="*/ 6075247 w 9105899"/>
                <a:gd name="connsiteY1" fmla="*/ 3586287 h 4454719"/>
                <a:gd name="connsiteX2" fmla="*/ 6358276 w 9105899"/>
                <a:gd name="connsiteY2" fmla="*/ 3869316 h 4454719"/>
                <a:gd name="connsiteX3" fmla="*/ 6641305 w 9105899"/>
                <a:gd name="connsiteY3" fmla="*/ 3586287 h 4454719"/>
                <a:gd name="connsiteX4" fmla="*/ 6358276 w 9105899"/>
                <a:gd name="connsiteY4" fmla="*/ 3303258 h 4454719"/>
                <a:gd name="connsiteX5" fmla="*/ 5297259 w 9105899"/>
                <a:gd name="connsiteY5" fmla="*/ 3150858 h 4454719"/>
                <a:gd name="connsiteX6" fmla="*/ 5067978 w 9105899"/>
                <a:gd name="connsiteY6" fmla="*/ 3368573 h 4454719"/>
                <a:gd name="connsiteX7" fmla="*/ 5297259 w 9105899"/>
                <a:gd name="connsiteY7" fmla="*/ 3586288 h 4454719"/>
                <a:gd name="connsiteX8" fmla="*/ 5526540 w 9105899"/>
                <a:gd name="connsiteY8" fmla="*/ 3368573 h 4454719"/>
                <a:gd name="connsiteX9" fmla="*/ 5297259 w 9105899"/>
                <a:gd name="connsiteY9" fmla="*/ 3150858 h 4454719"/>
                <a:gd name="connsiteX10" fmla="*/ 7381533 w 9105899"/>
                <a:gd name="connsiteY10" fmla="*/ 2717857 h 4454719"/>
                <a:gd name="connsiteX11" fmla="*/ 7098504 w 9105899"/>
                <a:gd name="connsiteY11" fmla="*/ 2979114 h 4454719"/>
                <a:gd name="connsiteX12" fmla="*/ 7381533 w 9105899"/>
                <a:gd name="connsiteY12" fmla="*/ 3240371 h 4454719"/>
                <a:gd name="connsiteX13" fmla="*/ 7664562 w 9105899"/>
                <a:gd name="connsiteY13" fmla="*/ 2979114 h 4454719"/>
                <a:gd name="connsiteX14" fmla="*/ 7381533 w 9105899"/>
                <a:gd name="connsiteY14" fmla="*/ 2717857 h 4454719"/>
                <a:gd name="connsiteX15" fmla="*/ 1114765 w 9105899"/>
                <a:gd name="connsiteY15" fmla="*/ 2128745 h 4454719"/>
                <a:gd name="connsiteX16" fmla="*/ 835138 w 9105899"/>
                <a:gd name="connsiteY16" fmla="*/ 2384881 h 4454719"/>
                <a:gd name="connsiteX17" fmla="*/ 1114765 w 9105899"/>
                <a:gd name="connsiteY17" fmla="*/ 2641017 h 4454719"/>
                <a:gd name="connsiteX18" fmla="*/ 1394392 w 9105899"/>
                <a:gd name="connsiteY18" fmla="*/ 2384881 h 4454719"/>
                <a:gd name="connsiteX19" fmla="*/ 1114765 w 9105899"/>
                <a:gd name="connsiteY19" fmla="*/ 2128745 h 4454719"/>
                <a:gd name="connsiteX20" fmla="*/ 4106635 w 9105899"/>
                <a:gd name="connsiteY20" fmla="*/ 2064715 h 4454719"/>
                <a:gd name="connsiteX21" fmla="*/ 3790949 w 9105899"/>
                <a:gd name="connsiteY21" fmla="*/ 2391287 h 4454719"/>
                <a:gd name="connsiteX22" fmla="*/ 4106635 w 9105899"/>
                <a:gd name="connsiteY22" fmla="*/ 2717859 h 4454719"/>
                <a:gd name="connsiteX23" fmla="*/ 4422320 w 9105899"/>
                <a:gd name="connsiteY23" fmla="*/ 2391287 h 4454719"/>
                <a:gd name="connsiteX24" fmla="*/ 4106635 w 9105899"/>
                <a:gd name="connsiteY24" fmla="*/ 2064715 h 4454719"/>
                <a:gd name="connsiteX25" fmla="*/ 5612945 w 9105899"/>
                <a:gd name="connsiteY25" fmla="*/ 2064714 h 4454719"/>
                <a:gd name="connsiteX26" fmla="*/ 5297259 w 9105899"/>
                <a:gd name="connsiteY26" fmla="*/ 2391286 h 4454719"/>
                <a:gd name="connsiteX27" fmla="*/ 5612945 w 9105899"/>
                <a:gd name="connsiteY27" fmla="*/ 2717858 h 4454719"/>
                <a:gd name="connsiteX28" fmla="*/ 5928631 w 9105899"/>
                <a:gd name="connsiteY28" fmla="*/ 2391286 h 4454719"/>
                <a:gd name="connsiteX29" fmla="*/ 5612945 w 9105899"/>
                <a:gd name="connsiteY29" fmla="*/ 2064714 h 4454719"/>
                <a:gd name="connsiteX30" fmla="*/ 2771264 w 9105899"/>
                <a:gd name="connsiteY30" fmla="*/ 1628002 h 4454719"/>
                <a:gd name="connsiteX31" fmla="*/ 2531778 w 9105899"/>
                <a:gd name="connsiteY31" fmla="*/ 1878374 h 4454719"/>
                <a:gd name="connsiteX32" fmla="*/ 2771264 w 9105899"/>
                <a:gd name="connsiteY32" fmla="*/ 2128746 h 4454719"/>
                <a:gd name="connsiteX33" fmla="*/ 3010750 w 9105899"/>
                <a:gd name="connsiteY33" fmla="*/ 1878374 h 4454719"/>
                <a:gd name="connsiteX34" fmla="*/ 2771264 w 9105899"/>
                <a:gd name="connsiteY34" fmla="*/ 1628002 h 4454719"/>
                <a:gd name="connsiteX35" fmla="*/ 4422320 w 9105899"/>
                <a:gd name="connsiteY35" fmla="*/ 1019686 h 4454719"/>
                <a:gd name="connsiteX36" fmla="*/ 4182834 w 9105899"/>
                <a:gd name="connsiteY36" fmla="*/ 1259172 h 4454719"/>
                <a:gd name="connsiteX37" fmla="*/ 4422320 w 9105899"/>
                <a:gd name="connsiteY37" fmla="*/ 1498658 h 4454719"/>
                <a:gd name="connsiteX38" fmla="*/ 4661806 w 9105899"/>
                <a:gd name="connsiteY38" fmla="*/ 1259172 h 4454719"/>
                <a:gd name="connsiteX39" fmla="*/ 4422320 w 9105899"/>
                <a:gd name="connsiteY39" fmla="*/ 1019686 h 4454719"/>
                <a:gd name="connsiteX40" fmla="*/ 1843769 w 9105899"/>
                <a:gd name="connsiteY40" fmla="*/ 693115 h 4454719"/>
                <a:gd name="connsiteX41" fmla="*/ 1528083 w 9105899"/>
                <a:gd name="connsiteY41" fmla="*/ 1019687 h 4454719"/>
                <a:gd name="connsiteX42" fmla="*/ 1843769 w 9105899"/>
                <a:gd name="connsiteY42" fmla="*/ 1346258 h 4454719"/>
                <a:gd name="connsiteX43" fmla="*/ 2159455 w 9105899"/>
                <a:gd name="connsiteY43" fmla="*/ 1019687 h 4454719"/>
                <a:gd name="connsiteX44" fmla="*/ 1843769 w 9105899"/>
                <a:gd name="connsiteY44" fmla="*/ 693115 h 4454719"/>
                <a:gd name="connsiteX45" fmla="*/ 3271158 w 9105899"/>
                <a:gd name="connsiteY45" fmla="*/ 257687 h 4454719"/>
                <a:gd name="connsiteX46" fmla="*/ 2988128 w 9105899"/>
                <a:gd name="connsiteY46" fmla="*/ 551602 h 4454719"/>
                <a:gd name="connsiteX47" fmla="*/ 3271158 w 9105899"/>
                <a:gd name="connsiteY47" fmla="*/ 845517 h 4454719"/>
                <a:gd name="connsiteX48" fmla="*/ 3554187 w 9105899"/>
                <a:gd name="connsiteY48" fmla="*/ 551602 h 4454719"/>
                <a:gd name="connsiteX49" fmla="*/ 3271158 w 9105899"/>
                <a:gd name="connsiteY49" fmla="*/ 257687 h 4454719"/>
                <a:gd name="connsiteX50" fmla="*/ 2936125 w 9105899"/>
                <a:gd name="connsiteY50" fmla="*/ 19 h 4454719"/>
                <a:gd name="connsiteX51" fmla="*/ 9105899 w 9105899"/>
                <a:gd name="connsiteY51" fmla="*/ 1470898 h 4454719"/>
                <a:gd name="connsiteX52" fmla="*/ 7284719 w 9105899"/>
                <a:gd name="connsiteY52" fmla="*/ 4294108 h 4454719"/>
                <a:gd name="connsiteX53" fmla="*/ 0 w 9105899"/>
                <a:gd name="connsiteY53" fmla="*/ 4294108 h 4454719"/>
                <a:gd name="connsiteX54" fmla="*/ 1173481 w 9105899"/>
                <a:gd name="connsiteY54" fmla="*/ 708899 h 4454719"/>
                <a:gd name="connsiteX55" fmla="*/ 2936125 w 9105899"/>
                <a:gd name="connsiteY55" fmla="*/ 19 h 44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105899" h="4454719">
                  <a:moveTo>
                    <a:pt x="6358276" y="3303258"/>
                  </a:moveTo>
                  <a:cubicBezTo>
                    <a:pt x="6201963" y="3303258"/>
                    <a:pt x="6075247" y="3429974"/>
                    <a:pt x="6075247" y="3586287"/>
                  </a:cubicBezTo>
                  <a:cubicBezTo>
                    <a:pt x="6075247" y="3742600"/>
                    <a:pt x="6201963" y="3869316"/>
                    <a:pt x="6358276" y="3869316"/>
                  </a:cubicBezTo>
                  <a:cubicBezTo>
                    <a:pt x="6514589" y="3869316"/>
                    <a:pt x="6641305" y="3742600"/>
                    <a:pt x="6641305" y="3586287"/>
                  </a:cubicBezTo>
                  <a:cubicBezTo>
                    <a:pt x="6641305" y="3429974"/>
                    <a:pt x="6514589" y="3303258"/>
                    <a:pt x="6358276" y="3303258"/>
                  </a:cubicBezTo>
                  <a:close/>
                  <a:moveTo>
                    <a:pt x="5297259" y="3150858"/>
                  </a:moveTo>
                  <a:cubicBezTo>
                    <a:pt x="5170631" y="3150858"/>
                    <a:pt x="5067978" y="3248332"/>
                    <a:pt x="5067978" y="3368573"/>
                  </a:cubicBezTo>
                  <a:cubicBezTo>
                    <a:pt x="5067978" y="3488814"/>
                    <a:pt x="5170631" y="3586288"/>
                    <a:pt x="5297259" y="3586288"/>
                  </a:cubicBezTo>
                  <a:cubicBezTo>
                    <a:pt x="5423887" y="3586288"/>
                    <a:pt x="5526540" y="3488814"/>
                    <a:pt x="5526540" y="3368573"/>
                  </a:cubicBezTo>
                  <a:cubicBezTo>
                    <a:pt x="5526540" y="3248332"/>
                    <a:pt x="5423887" y="3150858"/>
                    <a:pt x="5297259" y="3150858"/>
                  </a:cubicBezTo>
                  <a:close/>
                  <a:moveTo>
                    <a:pt x="7381533" y="2717857"/>
                  </a:moveTo>
                  <a:cubicBezTo>
                    <a:pt x="7225220" y="2717857"/>
                    <a:pt x="7098504" y="2834826"/>
                    <a:pt x="7098504" y="2979114"/>
                  </a:cubicBezTo>
                  <a:cubicBezTo>
                    <a:pt x="7098504" y="3123402"/>
                    <a:pt x="7225220" y="3240371"/>
                    <a:pt x="7381533" y="3240371"/>
                  </a:cubicBezTo>
                  <a:cubicBezTo>
                    <a:pt x="7537846" y="3240371"/>
                    <a:pt x="7664562" y="3123402"/>
                    <a:pt x="7664562" y="2979114"/>
                  </a:cubicBezTo>
                  <a:cubicBezTo>
                    <a:pt x="7664562" y="2834826"/>
                    <a:pt x="7537846" y="2717857"/>
                    <a:pt x="7381533" y="2717857"/>
                  </a:cubicBezTo>
                  <a:close/>
                  <a:moveTo>
                    <a:pt x="1114765" y="2128745"/>
                  </a:moveTo>
                  <a:cubicBezTo>
                    <a:pt x="960331" y="2128745"/>
                    <a:pt x="835138" y="2243421"/>
                    <a:pt x="835138" y="2384881"/>
                  </a:cubicBezTo>
                  <a:cubicBezTo>
                    <a:pt x="835138" y="2526341"/>
                    <a:pt x="960331" y="2641017"/>
                    <a:pt x="1114765" y="2641017"/>
                  </a:cubicBezTo>
                  <a:cubicBezTo>
                    <a:pt x="1269200" y="2641017"/>
                    <a:pt x="1394392" y="2526341"/>
                    <a:pt x="1394392" y="2384881"/>
                  </a:cubicBezTo>
                  <a:cubicBezTo>
                    <a:pt x="1394392" y="2243421"/>
                    <a:pt x="1269200" y="2128745"/>
                    <a:pt x="1114765" y="2128745"/>
                  </a:cubicBezTo>
                  <a:close/>
                  <a:moveTo>
                    <a:pt x="4106635" y="2064715"/>
                  </a:moveTo>
                  <a:cubicBezTo>
                    <a:pt x="3932287" y="2064715"/>
                    <a:pt x="3790949" y="2210926"/>
                    <a:pt x="3790949" y="2391287"/>
                  </a:cubicBezTo>
                  <a:cubicBezTo>
                    <a:pt x="3790949" y="2571648"/>
                    <a:pt x="3932287" y="2717859"/>
                    <a:pt x="4106635" y="2717859"/>
                  </a:cubicBezTo>
                  <a:cubicBezTo>
                    <a:pt x="4280983" y="2717859"/>
                    <a:pt x="4422320" y="2571648"/>
                    <a:pt x="4422320" y="2391287"/>
                  </a:cubicBezTo>
                  <a:cubicBezTo>
                    <a:pt x="4422320" y="2210926"/>
                    <a:pt x="4280983" y="2064715"/>
                    <a:pt x="4106635" y="2064715"/>
                  </a:cubicBezTo>
                  <a:close/>
                  <a:moveTo>
                    <a:pt x="5612945" y="2064714"/>
                  </a:moveTo>
                  <a:cubicBezTo>
                    <a:pt x="5438596" y="2064714"/>
                    <a:pt x="5297259" y="2210925"/>
                    <a:pt x="5297259" y="2391286"/>
                  </a:cubicBezTo>
                  <a:cubicBezTo>
                    <a:pt x="5297259" y="2571647"/>
                    <a:pt x="5438596" y="2717858"/>
                    <a:pt x="5612945" y="2717858"/>
                  </a:cubicBezTo>
                  <a:cubicBezTo>
                    <a:pt x="5787294" y="2717858"/>
                    <a:pt x="5928631" y="2571647"/>
                    <a:pt x="5928631" y="2391286"/>
                  </a:cubicBezTo>
                  <a:cubicBezTo>
                    <a:pt x="5928631" y="2210925"/>
                    <a:pt x="5787294" y="2064714"/>
                    <a:pt x="5612945" y="2064714"/>
                  </a:cubicBezTo>
                  <a:close/>
                  <a:moveTo>
                    <a:pt x="2771264" y="1628002"/>
                  </a:moveTo>
                  <a:cubicBezTo>
                    <a:pt x="2639000" y="1628002"/>
                    <a:pt x="2531778" y="1740097"/>
                    <a:pt x="2531778" y="1878374"/>
                  </a:cubicBezTo>
                  <a:cubicBezTo>
                    <a:pt x="2531778" y="2016651"/>
                    <a:pt x="2639000" y="2128746"/>
                    <a:pt x="2771264" y="2128746"/>
                  </a:cubicBezTo>
                  <a:cubicBezTo>
                    <a:pt x="2903528" y="2128746"/>
                    <a:pt x="3010750" y="2016651"/>
                    <a:pt x="3010750" y="1878374"/>
                  </a:cubicBezTo>
                  <a:cubicBezTo>
                    <a:pt x="3010750" y="1740097"/>
                    <a:pt x="2903528" y="1628002"/>
                    <a:pt x="2771264" y="1628002"/>
                  </a:cubicBezTo>
                  <a:close/>
                  <a:moveTo>
                    <a:pt x="4422320" y="1019686"/>
                  </a:moveTo>
                  <a:cubicBezTo>
                    <a:pt x="4290056" y="1019686"/>
                    <a:pt x="4182834" y="1126908"/>
                    <a:pt x="4182834" y="1259172"/>
                  </a:cubicBezTo>
                  <a:cubicBezTo>
                    <a:pt x="4182834" y="1391436"/>
                    <a:pt x="4290056" y="1498658"/>
                    <a:pt x="4422320" y="1498658"/>
                  </a:cubicBezTo>
                  <a:cubicBezTo>
                    <a:pt x="4554584" y="1498658"/>
                    <a:pt x="4661806" y="1391436"/>
                    <a:pt x="4661806" y="1259172"/>
                  </a:cubicBezTo>
                  <a:cubicBezTo>
                    <a:pt x="4661806" y="1126908"/>
                    <a:pt x="4554584" y="1019686"/>
                    <a:pt x="4422320" y="1019686"/>
                  </a:cubicBezTo>
                  <a:close/>
                  <a:moveTo>
                    <a:pt x="1843769" y="693115"/>
                  </a:moveTo>
                  <a:cubicBezTo>
                    <a:pt x="1669420" y="693115"/>
                    <a:pt x="1528083" y="839326"/>
                    <a:pt x="1528083" y="1019687"/>
                  </a:cubicBezTo>
                  <a:cubicBezTo>
                    <a:pt x="1528083" y="1200047"/>
                    <a:pt x="1669420" y="1346258"/>
                    <a:pt x="1843769" y="1346258"/>
                  </a:cubicBezTo>
                  <a:cubicBezTo>
                    <a:pt x="2018118" y="1346258"/>
                    <a:pt x="2159455" y="1200047"/>
                    <a:pt x="2159455" y="1019687"/>
                  </a:cubicBezTo>
                  <a:cubicBezTo>
                    <a:pt x="2159455" y="839326"/>
                    <a:pt x="2018118" y="693115"/>
                    <a:pt x="1843769" y="693115"/>
                  </a:cubicBezTo>
                  <a:close/>
                  <a:moveTo>
                    <a:pt x="3271158" y="257687"/>
                  </a:moveTo>
                  <a:cubicBezTo>
                    <a:pt x="3114845" y="257687"/>
                    <a:pt x="2988128" y="389277"/>
                    <a:pt x="2988128" y="551602"/>
                  </a:cubicBezTo>
                  <a:cubicBezTo>
                    <a:pt x="2988128" y="713927"/>
                    <a:pt x="3114845" y="845517"/>
                    <a:pt x="3271158" y="845517"/>
                  </a:cubicBezTo>
                  <a:cubicBezTo>
                    <a:pt x="3427471" y="845517"/>
                    <a:pt x="3554187" y="713927"/>
                    <a:pt x="3554187" y="551602"/>
                  </a:cubicBezTo>
                  <a:cubicBezTo>
                    <a:pt x="3554187" y="389277"/>
                    <a:pt x="3427471" y="257687"/>
                    <a:pt x="3271158" y="257687"/>
                  </a:cubicBezTo>
                  <a:close/>
                  <a:moveTo>
                    <a:pt x="2936125" y="19"/>
                  </a:moveTo>
                  <a:cubicBezTo>
                    <a:pt x="5197599" y="9506"/>
                    <a:pt x="6418750" y="3747657"/>
                    <a:pt x="9105899" y="1470898"/>
                  </a:cubicBezTo>
                  <a:cubicBezTo>
                    <a:pt x="8841739" y="2621518"/>
                    <a:pt x="8215629" y="3848338"/>
                    <a:pt x="7284719" y="4294108"/>
                  </a:cubicBezTo>
                  <a:cubicBezTo>
                    <a:pt x="4162515" y="5400822"/>
                    <a:pt x="4504689" y="280909"/>
                    <a:pt x="0" y="4294108"/>
                  </a:cubicBezTo>
                  <a:cubicBezTo>
                    <a:pt x="215174" y="2460410"/>
                    <a:pt x="326934" y="1519339"/>
                    <a:pt x="1173481" y="708899"/>
                  </a:cubicBezTo>
                  <a:cubicBezTo>
                    <a:pt x="1836965" y="194209"/>
                    <a:pt x="2414246" y="-2170"/>
                    <a:pt x="2936125" y="19"/>
                  </a:cubicBezTo>
                  <a:close/>
                </a:path>
              </a:pathLst>
            </a:custGeom>
            <a:solidFill>
              <a:srgbClr val="C9FFFF">
                <a:alpha val="10000"/>
              </a:srgbClr>
            </a:solidFill>
            <a:ln w="15875">
              <a:gradFill flip="none" rotWithShape="1">
                <a:gsLst>
                  <a:gs pos="0">
                    <a:srgbClr val="C00000"/>
                  </a:gs>
                  <a:gs pos="33000">
                    <a:srgbClr val="FF0000"/>
                  </a:gs>
                  <a:gs pos="56000">
                    <a:srgbClr val="00FF00"/>
                  </a:gs>
                </a:gsLst>
                <a:lin ang="18900000" scaled="0"/>
                <a:tileRect/>
              </a:gradFill>
            </a:ln>
            <a:scene3d>
              <a:camera prst="obliqueBottomLeft"/>
              <a:lightRig rig="flat" dir="t"/>
            </a:scene3d>
            <a:sp3d extrusionH="63500" prstMaterial="metal">
              <a:bevelT w="342900" h="508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4716016" y="2499742"/>
              <a:ext cx="432048" cy="432048"/>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764000" y="3060000"/>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6768000" y="1296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53 Elipse"/>
            <p:cNvSpPr/>
            <p:nvPr/>
          </p:nvSpPr>
          <p:spPr>
            <a:xfrm>
              <a:off x="5472000" y="900000"/>
              <a:ext cx="432048" cy="43204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3348000" y="2520000"/>
              <a:ext cx="432048" cy="432048"/>
            </a:xfrm>
            <a:prstGeom prst="ellipse">
              <a:avLst/>
            </a:prstGeom>
            <a:solidFill>
              <a:srgbClr val="99FF33"/>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2664000" y="3564000"/>
              <a:ext cx="432048" cy="432048"/>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3707904" y="3420000"/>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8" name="257 Elipse"/>
            <p:cNvSpPr/>
            <p:nvPr/>
          </p:nvSpPr>
          <p:spPr>
            <a:xfrm>
              <a:off x="7452000" y="2520000"/>
              <a:ext cx="432048" cy="360040"/>
            </a:xfrm>
            <a:prstGeom prst="ellipse">
              <a:avLst/>
            </a:prstGeom>
            <a:solidFill>
              <a:srgbClr val="00CC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6012160" y="2139702"/>
              <a:ext cx="288128" cy="303878"/>
            </a:xfrm>
            <a:prstGeom prst="ellipse">
              <a:avLst/>
            </a:prstGeom>
            <a:solidFill>
              <a:srgbClr val="FF0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0" name="259 Elipse"/>
            <p:cNvSpPr/>
            <p:nvPr/>
          </p:nvSpPr>
          <p:spPr>
            <a:xfrm>
              <a:off x="4464000" y="1563638"/>
              <a:ext cx="365760" cy="360045"/>
            </a:xfrm>
            <a:prstGeom prst="ellipse">
              <a:avLst/>
            </a:prstGeom>
            <a:solidFill>
              <a:srgbClr val="FFC000"/>
            </a:soli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63" name="262 Rectángulo"/>
          <p:cNvSpPr/>
          <p:nvPr/>
        </p:nvSpPr>
        <p:spPr>
          <a:xfrm>
            <a:off x="12993" y="-44352"/>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86795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63"/>
                                        </p:tgtEl>
                                        <p:attrNameLst>
                                          <p:attrName>style.opacity</p:attrName>
                                        </p:attrNameLst>
                                      </p:cBhvr>
                                      <p:to>
                                        <p:strVal val="0"/>
                                      </p:to>
                                    </p:set>
                                    <p:animEffect filter="image" prLst="opacity: 0">
                                      <p:cBhvr rctx="IE">
                                        <p:cTn id="7" dur="indefinite"/>
                                        <p:tgtEl>
                                          <p:spTgt spid="263"/>
                                        </p:tgtEl>
                                      </p:cBhvr>
                                    </p:animEffect>
                                  </p:childTnLst>
                                </p:cTn>
                              </p:par>
                              <p:par>
                                <p:cTn id="8" presetID="2" presetClass="entr" presetSubtype="9"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 calcmode="lin" valueType="num">
                                      <p:cBhvr additive="base">
                                        <p:cTn id="10" dur="3000" fill="hold"/>
                                        <p:tgtEl>
                                          <p:spTgt spid="15"/>
                                        </p:tgtEl>
                                        <p:attrNameLst>
                                          <p:attrName>ppt_x</p:attrName>
                                        </p:attrNameLst>
                                      </p:cBhvr>
                                      <p:tavLst>
                                        <p:tav tm="0">
                                          <p:val>
                                            <p:strVal val="0-#ppt_w/2"/>
                                          </p:val>
                                        </p:tav>
                                        <p:tav tm="100000">
                                          <p:val>
                                            <p:strVal val="#ppt_x"/>
                                          </p:val>
                                        </p:tav>
                                      </p:tavLst>
                                    </p:anim>
                                    <p:anim calcmode="lin" valueType="num">
                                      <p:cBhvr additive="base">
                                        <p:cTn id="11" dur="3000" fill="hold"/>
                                        <p:tgtEl>
                                          <p:spTgt spid="15"/>
                                        </p:tgtEl>
                                        <p:attrNameLst>
                                          <p:attrName>ppt_y</p:attrName>
                                        </p:attrNameLst>
                                      </p:cBhvr>
                                      <p:tavLst>
                                        <p:tav tm="0">
                                          <p:val>
                                            <p:strVal val="0-#ppt_h/2"/>
                                          </p:val>
                                        </p:tav>
                                        <p:tav tm="100000">
                                          <p:val>
                                            <p:strVal val="#ppt_y"/>
                                          </p:val>
                                        </p:tav>
                                      </p:tavLst>
                                    </p:anim>
                                  </p:childTnLst>
                                </p:cTn>
                              </p:par>
                              <p:par>
                                <p:cTn id="12" presetID="8" presetClass="emph" presetSubtype="0" repeatCount="indefinite" fill="hold" nodeType="withEffect">
                                  <p:stCondLst>
                                    <p:cond delay="0"/>
                                  </p:stCondLst>
                                  <p:childTnLst>
                                    <p:animRot by="21600000">
                                      <p:cBhvr>
                                        <p:cTn id="13" dur="3000" fill="hold"/>
                                        <p:tgtEl>
                                          <p:spTgt spid="15"/>
                                        </p:tgtEl>
                                        <p:attrNameLst>
                                          <p:attrName>r</p:attrName>
                                        </p:attrNameLst>
                                      </p:cBhvr>
                                    </p:animRot>
                                  </p:childTnLst>
                                </p:cTn>
                              </p:par>
                              <p:par>
                                <p:cTn id="14" presetID="2" presetClass="exit" presetSubtype="2" fill="hold" nodeType="withEffect">
                                  <p:stCondLst>
                                    <p:cond delay="0"/>
                                  </p:stCondLst>
                                  <p:childTnLst>
                                    <p:anim calcmode="lin" valueType="num">
                                      <p:cBhvr additive="base">
                                        <p:cTn id="15" dur="3500"/>
                                        <p:tgtEl>
                                          <p:spTgt spid="15"/>
                                        </p:tgtEl>
                                        <p:attrNameLst>
                                          <p:attrName>ppt_x</p:attrName>
                                        </p:attrNameLst>
                                      </p:cBhvr>
                                      <p:tavLst>
                                        <p:tav tm="0">
                                          <p:val>
                                            <p:strVal val="ppt_x"/>
                                          </p:val>
                                        </p:tav>
                                        <p:tav tm="100000">
                                          <p:val>
                                            <p:strVal val="1+ppt_w/2"/>
                                          </p:val>
                                        </p:tav>
                                      </p:tavLst>
                                    </p:anim>
                                    <p:anim calcmode="lin" valueType="num">
                                      <p:cBhvr additive="base">
                                        <p:cTn id="16" dur="3500"/>
                                        <p:tgtEl>
                                          <p:spTgt spid="15"/>
                                        </p:tgtEl>
                                        <p:attrNameLst>
                                          <p:attrName>ppt_y</p:attrName>
                                        </p:attrNameLst>
                                      </p:cBhvr>
                                      <p:tavLst>
                                        <p:tav tm="0">
                                          <p:val>
                                            <p:strVal val="ppt_y"/>
                                          </p:val>
                                        </p:tav>
                                        <p:tav tm="100000">
                                          <p:val>
                                            <p:strVal val="ppt_y"/>
                                          </p:val>
                                        </p:tav>
                                      </p:tavLst>
                                    </p:anim>
                                    <p:set>
                                      <p:cBhvr>
                                        <p:cTn id="17" dur="1" fill="hold">
                                          <p:stCondLst>
                                            <p:cond delay="3499"/>
                                          </p:stCondLst>
                                        </p:cTn>
                                        <p:tgtEl>
                                          <p:spTgt spid="15"/>
                                        </p:tgtEl>
                                        <p:attrNameLst>
                                          <p:attrName>style.visibility</p:attrName>
                                        </p:attrNameLst>
                                      </p:cBhvr>
                                      <p:to>
                                        <p:strVal val="hidden"/>
                                      </p:to>
                                    </p:set>
                                  </p:childTnLst>
                                </p:cTn>
                              </p:par>
                              <p:par>
                                <p:cTn id="18" presetID="2" presetClass="entr" presetSubtype="9" fill="hold" nodeType="withEffect">
                                  <p:stCondLst>
                                    <p:cond delay="0"/>
                                  </p:stCondLst>
                                  <p:childTnLst>
                                    <p:set>
                                      <p:cBhvr>
                                        <p:cTn id="19" dur="1" fill="hold">
                                          <p:stCondLst>
                                            <p:cond delay="0"/>
                                          </p:stCondLst>
                                        </p:cTn>
                                        <p:tgtEl>
                                          <p:spTgt spid="27"/>
                                        </p:tgtEl>
                                        <p:attrNameLst>
                                          <p:attrName>style.visibility</p:attrName>
                                        </p:attrNameLst>
                                      </p:cBhvr>
                                      <p:to>
                                        <p:strVal val="visible"/>
                                      </p:to>
                                    </p:set>
                                    <p:anim calcmode="lin" valueType="num">
                                      <p:cBhvr additive="base">
                                        <p:cTn id="20" dur="3000" fill="hold"/>
                                        <p:tgtEl>
                                          <p:spTgt spid="27"/>
                                        </p:tgtEl>
                                        <p:attrNameLst>
                                          <p:attrName>ppt_x</p:attrName>
                                        </p:attrNameLst>
                                      </p:cBhvr>
                                      <p:tavLst>
                                        <p:tav tm="0">
                                          <p:val>
                                            <p:strVal val="0-#ppt_w/2"/>
                                          </p:val>
                                        </p:tav>
                                        <p:tav tm="100000">
                                          <p:val>
                                            <p:strVal val="#ppt_x"/>
                                          </p:val>
                                        </p:tav>
                                      </p:tavLst>
                                    </p:anim>
                                    <p:anim calcmode="lin" valueType="num">
                                      <p:cBhvr additive="base">
                                        <p:cTn id="21" dur="3000" fill="hold"/>
                                        <p:tgtEl>
                                          <p:spTgt spid="27"/>
                                        </p:tgtEl>
                                        <p:attrNameLst>
                                          <p:attrName>ppt_y</p:attrName>
                                        </p:attrNameLst>
                                      </p:cBhvr>
                                      <p:tavLst>
                                        <p:tav tm="0">
                                          <p:val>
                                            <p:strVal val="0-#ppt_h/2"/>
                                          </p:val>
                                        </p:tav>
                                        <p:tav tm="100000">
                                          <p:val>
                                            <p:strVal val="#ppt_y"/>
                                          </p:val>
                                        </p:tav>
                                      </p:tavLst>
                                    </p:anim>
                                  </p:childTnLst>
                                </p:cTn>
                              </p:par>
                              <p:par>
                                <p:cTn id="22" presetID="8" presetClass="emph" presetSubtype="0" repeatCount="indefinite" fill="hold" nodeType="withEffect">
                                  <p:stCondLst>
                                    <p:cond delay="0"/>
                                  </p:stCondLst>
                                  <p:childTnLst>
                                    <p:animRot by="21600000">
                                      <p:cBhvr>
                                        <p:cTn id="23" dur="3000" fill="hold"/>
                                        <p:tgtEl>
                                          <p:spTgt spid="27"/>
                                        </p:tgtEl>
                                        <p:attrNameLst>
                                          <p:attrName>r</p:attrName>
                                        </p:attrNameLst>
                                      </p:cBhvr>
                                    </p:animRot>
                                  </p:childTnLst>
                                </p:cTn>
                              </p:par>
                              <p:par>
                                <p:cTn id="24" presetID="2" presetClass="exit" presetSubtype="2" fill="hold" nodeType="withEffect">
                                  <p:stCondLst>
                                    <p:cond delay="0"/>
                                  </p:stCondLst>
                                  <p:childTnLst>
                                    <p:anim calcmode="lin" valueType="num">
                                      <p:cBhvr additive="base">
                                        <p:cTn id="25" dur="3500"/>
                                        <p:tgtEl>
                                          <p:spTgt spid="27"/>
                                        </p:tgtEl>
                                        <p:attrNameLst>
                                          <p:attrName>ppt_x</p:attrName>
                                        </p:attrNameLst>
                                      </p:cBhvr>
                                      <p:tavLst>
                                        <p:tav tm="0">
                                          <p:val>
                                            <p:strVal val="ppt_x"/>
                                          </p:val>
                                        </p:tav>
                                        <p:tav tm="100000">
                                          <p:val>
                                            <p:strVal val="1+ppt_w/2"/>
                                          </p:val>
                                        </p:tav>
                                      </p:tavLst>
                                    </p:anim>
                                    <p:anim calcmode="lin" valueType="num">
                                      <p:cBhvr additive="base">
                                        <p:cTn id="26" dur="3500"/>
                                        <p:tgtEl>
                                          <p:spTgt spid="27"/>
                                        </p:tgtEl>
                                        <p:attrNameLst>
                                          <p:attrName>ppt_y</p:attrName>
                                        </p:attrNameLst>
                                      </p:cBhvr>
                                      <p:tavLst>
                                        <p:tav tm="0">
                                          <p:val>
                                            <p:strVal val="ppt_y"/>
                                          </p:val>
                                        </p:tav>
                                        <p:tav tm="100000">
                                          <p:val>
                                            <p:strVal val="ppt_y"/>
                                          </p:val>
                                        </p:tav>
                                      </p:tavLst>
                                    </p:anim>
                                    <p:set>
                                      <p:cBhvr>
                                        <p:cTn id="27" dur="1" fill="hold">
                                          <p:stCondLst>
                                            <p:cond delay="3499"/>
                                          </p:stCondLst>
                                        </p:cTn>
                                        <p:tgtEl>
                                          <p:spTgt spid="27"/>
                                        </p:tgtEl>
                                        <p:attrNameLst>
                                          <p:attrName>style.visibility</p:attrName>
                                        </p:attrNameLst>
                                      </p:cBhvr>
                                      <p:to>
                                        <p:strVal val="hidden"/>
                                      </p:to>
                                    </p:set>
                                  </p:childTnLst>
                                </p:cTn>
                              </p:par>
                              <p:par>
                                <p:cTn id="28" presetID="2" presetClass="entr" presetSubtype="9" fill="hold" nodeType="withEffect">
                                  <p:stCondLst>
                                    <p:cond delay="0"/>
                                  </p:stCondLst>
                                  <p:childTnLst>
                                    <p:set>
                                      <p:cBhvr>
                                        <p:cTn id="29" dur="1" fill="hold">
                                          <p:stCondLst>
                                            <p:cond delay="0"/>
                                          </p:stCondLst>
                                        </p:cTn>
                                        <p:tgtEl>
                                          <p:spTgt spid="39"/>
                                        </p:tgtEl>
                                        <p:attrNameLst>
                                          <p:attrName>style.visibility</p:attrName>
                                        </p:attrNameLst>
                                      </p:cBhvr>
                                      <p:to>
                                        <p:strVal val="visible"/>
                                      </p:to>
                                    </p:set>
                                    <p:anim calcmode="lin" valueType="num">
                                      <p:cBhvr additive="base">
                                        <p:cTn id="30" dur="3000" fill="hold"/>
                                        <p:tgtEl>
                                          <p:spTgt spid="39"/>
                                        </p:tgtEl>
                                        <p:attrNameLst>
                                          <p:attrName>ppt_x</p:attrName>
                                        </p:attrNameLst>
                                      </p:cBhvr>
                                      <p:tavLst>
                                        <p:tav tm="0">
                                          <p:val>
                                            <p:strVal val="0-#ppt_w/2"/>
                                          </p:val>
                                        </p:tav>
                                        <p:tav tm="100000">
                                          <p:val>
                                            <p:strVal val="#ppt_x"/>
                                          </p:val>
                                        </p:tav>
                                      </p:tavLst>
                                    </p:anim>
                                    <p:anim calcmode="lin" valueType="num">
                                      <p:cBhvr additive="base">
                                        <p:cTn id="31" dur="3000" fill="hold"/>
                                        <p:tgtEl>
                                          <p:spTgt spid="39"/>
                                        </p:tgtEl>
                                        <p:attrNameLst>
                                          <p:attrName>ppt_y</p:attrName>
                                        </p:attrNameLst>
                                      </p:cBhvr>
                                      <p:tavLst>
                                        <p:tav tm="0">
                                          <p:val>
                                            <p:strVal val="0-#ppt_h/2"/>
                                          </p:val>
                                        </p:tav>
                                        <p:tav tm="100000">
                                          <p:val>
                                            <p:strVal val="#ppt_y"/>
                                          </p:val>
                                        </p:tav>
                                      </p:tavLst>
                                    </p:anim>
                                  </p:childTnLst>
                                </p:cTn>
                              </p:par>
                              <p:par>
                                <p:cTn id="32" presetID="8" presetClass="emph" presetSubtype="0" repeatCount="indefinite" fill="hold" nodeType="withEffect">
                                  <p:stCondLst>
                                    <p:cond delay="0"/>
                                  </p:stCondLst>
                                  <p:childTnLst>
                                    <p:animRot by="21600000">
                                      <p:cBhvr>
                                        <p:cTn id="33" dur="3000" fill="hold"/>
                                        <p:tgtEl>
                                          <p:spTgt spid="39"/>
                                        </p:tgtEl>
                                        <p:attrNameLst>
                                          <p:attrName>r</p:attrName>
                                        </p:attrNameLst>
                                      </p:cBhvr>
                                    </p:animRot>
                                  </p:childTnLst>
                                </p:cTn>
                              </p:par>
                              <p:par>
                                <p:cTn id="34" presetID="2" presetClass="exit" presetSubtype="2" fill="hold" nodeType="withEffect">
                                  <p:stCondLst>
                                    <p:cond delay="0"/>
                                  </p:stCondLst>
                                  <p:childTnLst>
                                    <p:anim calcmode="lin" valueType="num">
                                      <p:cBhvr additive="base">
                                        <p:cTn id="35" dur="3500"/>
                                        <p:tgtEl>
                                          <p:spTgt spid="39"/>
                                        </p:tgtEl>
                                        <p:attrNameLst>
                                          <p:attrName>ppt_x</p:attrName>
                                        </p:attrNameLst>
                                      </p:cBhvr>
                                      <p:tavLst>
                                        <p:tav tm="0">
                                          <p:val>
                                            <p:strVal val="ppt_x"/>
                                          </p:val>
                                        </p:tav>
                                        <p:tav tm="100000">
                                          <p:val>
                                            <p:strVal val="1+ppt_w/2"/>
                                          </p:val>
                                        </p:tav>
                                      </p:tavLst>
                                    </p:anim>
                                    <p:anim calcmode="lin" valueType="num">
                                      <p:cBhvr additive="base">
                                        <p:cTn id="36" dur="3500"/>
                                        <p:tgtEl>
                                          <p:spTgt spid="39"/>
                                        </p:tgtEl>
                                        <p:attrNameLst>
                                          <p:attrName>ppt_y</p:attrName>
                                        </p:attrNameLst>
                                      </p:cBhvr>
                                      <p:tavLst>
                                        <p:tav tm="0">
                                          <p:val>
                                            <p:strVal val="ppt_y"/>
                                          </p:val>
                                        </p:tav>
                                        <p:tav tm="100000">
                                          <p:val>
                                            <p:strVal val="ppt_y"/>
                                          </p:val>
                                        </p:tav>
                                      </p:tavLst>
                                    </p:anim>
                                    <p:set>
                                      <p:cBhvr>
                                        <p:cTn id="37" dur="1" fill="hold">
                                          <p:stCondLst>
                                            <p:cond delay="3499"/>
                                          </p:stCondLst>
                                        </p:cTn>
                                        <p:tgtEl>
                                          <p:spTgt spid="39"/>
                                        </p:tgtEl>
                                        <p:attrNameLst>
                                          <p:attrName>style.visibility</p:attrName>
                                        </p:attrNameLst>
                                      </p:cBhvr>
                                      <p:to>
                                        <p:strVal val="hidden"/>
                                      </p:to>
                                    </p:set>
                                  </p:childTnLst>
                                </p:cTn>
                              </p:par>
                              <p:par>
                                <p:cTn id="38" presetID="2" presetClass="entr" presetSubtype="9" fill="hold" nodeType="withEffect">
                                  <p:stCondLst>
                                    <p:cond delay="0"/>
                                  </p:stCondLst>
                                  <p:childTnLst>
                                    <p:set>
                                      <p:cBhvr>
                                        <p:cTn id="39" dur="1" fill="hold">
                                          <p:stCondLst>
                                            <p:cond delay="0"/>
                                          </p:stCondLst>
                                        </p:cTn>
                                        <p:tgtEl>
                                          <p:spTgt spid="51"/>
                                        </p:tgtEl>
                                        <p:attrNameLst>
                                          <p:attrName>style.visibility</p:attrName>
                                        </p:attrNameLst>
                                      </p:cBhvr>
                                      <p:to>
                                        <p:strVal val="visible"/>
                                      </p:to>
                                    </p:set>
                                    <p:anim calcmode="lin" valueType="num">
                                      <p:cBhvr additive="base">
                                        <p:cTn id="40" dur="3000" fill="hold"/>
                                        <p:tgtEl>
                                          <p:spTgt spid="51"/>
                                        </p:tgtEl>
                                        <p:attrNameLst>
                                          <p:attrName>ppt_x</p:attrName>
                                        </p:attrNameLst>
                                      </p:cBhvr>
                                      <p:tavLst>
                                        <p:tav tm="0">
                                          <p:val>
                                            <p:strVal val="0-#ppt_w/2"/>
                                          </p:val>
                                        </p:tav>
                                        <p:tav tm="100000">
                                          <p:val>
                                            <p:strVal val="#ppt_x"/>
                                          </p:val>
                                        </p:tav>
                                      </p:tavLst>
                                    </p:anim>
                                    <p:anim calcmode="lin" valueType="num">
                                      <p:cBhvr additive="base">
                                        <p:cTn id="41" dur="3000" fill="hold"/>
                                        <p:tgtEl>
                                          <p:spTgt spid="51"/>
                                        </p:tgtEl>
                                        <p:attrNameLst>
                                          <p:attrName>ppt_y</p:attrName>
                                        </p:attrNameLst>
                                      </p:cBhvr>
                                      <p:tavLst>
                                        <p:tav tm="0">
                                          <p:val>
                                            <p:strVal val="0-#ppt_h/2"/>
                                          </p:val>
                                        </p:tav>
                                        <p:tav tm="100000">
                                          <p:val>
                                            <p:strVal val="#ppt_y"/>
                                          </p:val>
                                        </p:tav>
                                      </p:tavLst>
                                    </p:anim>
                                  </p:childTnLst>
                                </p:cTn>
                              </p:par>
                              <p:par>
                                <p:cTn id="42" presetID="8" presetClass="emph" presetSubtype="0" repeatCount="indefinite" fill="hold" nodeType="withEffect">
                                  <p:stCondLst>
                                    <p:cond delay="0"/>
                                  </p:stCondLst>
                                  <p:childTnLst>
                                    <p:animRot by="21600000">
                                      <p:cBhvr>
                                        <p:cTn id="43" dur="3000" fill="hold"/>
                                        <p:tgtEl>
                                          <p:spTgt spid="51"/>
                                        </p:tgtEl>
                                        <p:attrNameLst>
                                          <p:attrName>r</p:attrName>
                                        </p:attrNameLst>
                                      </p:cBhvr>
                                    </p:animRot>
                                  </p:childTnLst>
                                </p:cTn>
                              </p:par>
                              <p:par>
                                <p:cTn id="44" presetID="2" presetClass="exit" presetSubtype="2" fill="hold" nodeType="withEffect">
                                  <p:stCondLst>
                                    <p:cond delay="0"/>
                                  </p:stCondLst>
                                  <p:childTnLst>
                                    <p:anim calcmode="lin" valueType="num">
                                      <p:cBhvr additive="base">
                                        <p:cTn id="45" dur="3500"/>
                                        <p:tgtEl>
                                          <p:spTgt spid="51"/>
                                        </p:tgtEl>
                                        <p:attrNameLst>
                                          <p:attrName>ppt_x</p:attrName>
                                        </p:attrNameLst>
                                      </p:cBhvr>
                                      <p:tavLst>
                                        <p:tav tm="0">
                                          <p:val>
                                            <p:strVal val="ppt_x"/>
                                          </p:val>
                                        </p:tav>
                                        <p:tav tm="100000">
                                          <p:val>
                                            <p:strVal val="1+ppt_w/2"/>
                                          </p:val>
                                        </p:tav>
                                      </p:tavLst>
                                    </p:anim>
                                    <p:anim calcmode="lin" valueType="num">
                                      <p:cBhvr additive="base">
                                        <p:cTn id="46" dur="3500"/>
                                        <p:tgtEl>
                                          <p:spTgt spid="51"/>
                                        </p:tgtEl>
                                        <p:attrNameLst>
                                          <p:attrName>ppt_y</p:attrName>
                                        </p:attrNameLst>
                                      </p:cBhvr>
                                      <p:tavLst>
                                        <p:tav tm="0">
                                          <p:val>
                                            <p:strVal val="ppt_y"/>
                                          </p:val>
                                        </p:tav>
                                        <p:tav tm="100000">
                                          <p:val>
                                            <p:strVal val="ppt_y"/>
                                          </p:val>
                                        </p:tav>
                                      </p:tavLst>
                                    </p:anim>
                                    <p:set>
                                      <p:cBhvr>
                                        <p:cTn id="47" dur="1" fill="hold">
                                          <p:stCondLst>
                                            <p:cond delay="3499"/>
                                          </p:stCondLst>
                                        </p:cTn>
                                        <p:tgtEl>
                                          <p:spTgt spid="51"/>
                                        </p:tgtEl>
                                        <p:attrNameLst>
                                          <p:attrName>style.visibility</p:attrName>
                                        </p:attrNameLst>
                                      </p:cBhvr>
                                      <p:to>
                                        <p:strVal val="hidden"/>
                                      </p:to>
                                    </p:set>
                                  </p:childTnLst>
                                </p:cTn>
                              </p:par>
                              <p:par>
                                <p:cTn id="48" presetID="2" presetClass="entr" presetSubtype="9" fill="hold" nodeType="withEffect">
                                  <p:stCondLst>
                                    <p:cond delay="0"/>
                                  </p:stCondLst>
                                  <p:childTnLst>
                                    <p:set>
                                      <p:cBhvr>
                                        <p:cTn id="49" dur="1" fill="hold">
                                          <p:stCondLst>
                                            <p:cond delay="0"/>
                                          </p:stCondLst>
                                        </p:cTn>
                                        <p:tgtEl>
                                          <p:spTgt spid="63"/>
                                        </p:tgtEl>
                                        <p:attrNameLst>
                                          <p:attrName>style.visibility</p:attrName>
                                        </p:attrNameLst>
                                      </p:cBhvr>
                                      <p:to>
                                        <p:strVal val="visible"/>
                                      </p:to>
                                    </p:set>
                                    <p:anim calcmode="lin" valueType="num">
                                      <p:cBhvr additive="base">
                                        <p:cTn id="50" dur="3000" fill="hold"/>
                                        <p:tgtEl>
                                          <p:spTgt spid="63"/>
                                        </p:tgtEl>
                                        <p:attrNameLst>
                                          <p:attrName>ppt_x</p:attrName>
                                        </p:attrNameLst>
                                      </p:cBhvr>
                                      <p:tavLst>
                                        <p:tav tm="0">
                                          <p:val>
                                            <p:strVal val="0-#ppt_w/2"/>
                                          </p:val>
                                        </p:tav>
                                        <p:tav tm="100000">
                                          <p:val>
                                            <p:strVal val="#ppt_x"/>
                                          </p:val>
                                        </p:tav>
                                      </p:tavLst>
                                    </p:anim>
                                    <p:anim calcmode="lin" valueType="num">
                                      <p:cBhvr additive="base">
                                        <p:cTn id="51" dur="3000" fill="hold"/>
                                        <p:tgtEl>
                                          <p:spTgt spid="63"/>
                                        </p:tgtEl>
                                        <p:attrNameLst>
                                          <p:attrName>ppt_y</p:attrName>
                                        </p:attrNameLst>
                                      </p:cBhvr>
                                      <p:tavLst>
                                        <p:tav tm="0">
                                          <p:val>
                                            <p:strVal val="0-#ppt_h/2"/>
                                          </p:val>
                                        </p:tav>
                                        <p:tav tm="100000">
                                          <p:val>
                                            <p:strVal val="#ppt_y"/>
                                          </p:val>
                                        </p:tav>
                                      </p:tavLst>
                                    </p:anim>
                                  </p:childTnLst>
                                </p:cTn>
                              </p:par>
                              <p:par>
                                <p:cTn id="52" presetID="8" presetClass="emph" presetSubtype="0" repeatCount="indefinite" fill="hold" nodeType="withEffect">
                                  <p:stCondLst>
                                    <p:cond delay="0"/>
                                  </p:stCondLst>
                                  <p:childTnLst>
                                    <p:animRot by="21600000">
                                      <p:cBhvr>
                                        <p:cTn id="53" dur="3000" fill="hold"/>
                                        <p:tgtEl>
                                          <p:spTgt spid="63"/>
                                        </p:tgtEl>
                                        <p:attrNameLst>
                                          <p:attrName>r</p:attrName>
                                        </p:attrNameLst>
                                      </p:cBhvr>
                                    </p:animRot>
                                  </p:childTnLst>
                                </p:cTn>
                              </p:par>
                              <p:par>
                                <p:cTn id="54" presetID="2" presetClass="exit" presetSubtype="2" fill="hold" nodeType="withEffect">
                                  <p:stCondLst>
                                    <p:cond delay="0"/>
                                  </p:stCondLst>
                                  <p:childTnLst>
                                    <p:anim calcmode="lin" valueType="num">
                                      <p:cBhvr additive="base">
                                        <p:cTn id="55" dur="3500"/>
                                        <p:tgtEl>
                                          <p:spTgt spid="63"/>
                                        </p:tgtEl>
                                        <p:attrNameLst>
                                          <p:attrName>ppt_x</p:attrName>
                                        </p:attrNameLst>
                                      </p:cBhvr>
                                      <p:tavLst>
                                        <p:tav tm="0">
                                          <p:val>
                                            <p:strVal val="ppt_x"/>
                                          </p:val>
                                        </p:tav>
                                        <p:tav tm="100000">
                                          <p:val>
                                            <p:strVal val="1+ppt_w/2"/>
                                          </p:val>
                                        </p:tav>
                                      </p:tavLst>
                                    </p:anim>
                                    <p:anim calcmode="lin" valueType="num">
                                      <p:cBhvr additive="base">
                                        <p:cTn id="56" dur="3500"/>
                                        <p:tgtEl>
                                          <p:spTgt spid="63"/>
                                        </p:tgtEl>
                                        <p:attrNameLst>
                                          <p:attrName>ppt_y</p:attrName>
                                        </p:attrNameLst>
                                      </p:cBhvr>
                                      <p:tavLst>
                                        <p:tav tm="0">
                                          <p:val>
                                            <p:strVal val="ppt_y"/>
                                          </p:val>
                                        </p:tav>
                                        <p:tav tm="100000">
                                          <p:val>
                                            <p:strVal val="ppt_y"/>
                                          </p:val>
                                        </p:tav>
                                      </p:tavLst>
                                    </p:anim>
                                    <p:set>
                                      <p:cBhvr>
                                        <p:cTn id="57" dur="1" fill="hold">
                                          <p:stCondLst>
                                            <p:cond delay="3499"/>
                                          </p:stCondLst>
                                        </p:cTn>
                                        <p:tgtEl>
                                          <p:spTgt spid="63"/>
                                        </p:tgtEl>
                                        <p:attrNameLst>
                                          <p:attrName>style.visibility</p:attrName>
                                        </p:attrNameLst>
                                      </p:cBhvr>
                                      <p:to>
                                        <p:strVal val="hidden"/>
                                      </p:to>
                                    </p:set>
                                  </p:childTnLst>
                                </p:cTn>
                              </p:par>
                              <p:par>
                                <p:cTn id="58" presetID="2" presetClass="entr" presetSubtype="3" fill="hold" nodeType="withEffect">
                                  <p:stCondLst>
                                    <p:cond delay="0"/>
                                  </p:stCondLst>
                                  <p:childTnLst>
                                    <p:set>
                                      <p:cBhvr>
                                        <p:cTn id="59" dur="1" fill="hold">
                                          <p:stCondLst>
                                            <p:cond delay="0"/>
                                          </p:stCondLst>
                                        </p:cTn>
                                        <p:tgtEl>
                                          <p:spTgt spid="75"/>
                                        </p:tgtEl>
                                        <p:attrNameLst>
                                          <p:attrName>style.visibility</p:attrName>
                                        </p:attrNameLst>
                                      </p:cBhvr>
                                      <p:to>
                                        <p:strVal val="visible"/>
                                      </p:to>
                                    </p:set>
                                    <p:anim calcmode="lin" valueType="num">
                                      <p:cBhvr additive="base">
                                        <p:cTn id="60" dur="3000" fill="hold"/>
                                        <p:tgtEl>
                                          <p:spTgt spid="75"/>
                                        </p:tgtEl>
                                        <p:attrNameLst>
                                          <p:attrName>ppt_x</p:attrName>
                                        </p:attrNameLst>
                                      </p:cBhvr>
                                      <p:tavLst>
                                        <p:tav tm="0">
                                          <p:val>
                                            <p:strVal val="1+#ppt_w/2"/>
                                          </p:val>
                                        </p:tav>
                                        <p:tav tm="100000">
                                          <p:val>
                                            <p:strVal val="#ppt_x"/>
                                          </p:val>
                                        </p:tav>
                                      </p:tavLst>
                                    </p:anim>
                                    <p:anim calcmode="lin" valueType="num">
                                      <p:cBhvr additive="base">
                                        <p:cTn id="61" dur="3000" fill="hold"/>
                                        <p:tgtEl>
                                          <p:spTgt spid="75"/>
                                        </p:tgtEl>
                                        <p:attrNameLst>
                                          <p:attrName>ppt_y</p:attrName>
                                        </p:attrNameLst>
                                      </p:cBhvr>
                                      <p:tavLst>
                                        <p:tav tm="0">
                                          <p:val>
                                            <p:strVal val="0-#ppt_h/2"/>
                                          </p:val>
                                        </p:tav>
                                        <p:tav tm="100000">
                                          <p:val>
                                            <p:strVal val="#ppt_y"/>
                                          </p:val>
                                        </p:tav>
                                      </p:tavLst>
                                    </p:anim>
                                  </p:childTnLst>
                                </p:cTn>
                              </p:par>
                              <p:par>
                                <p:cTn id="62" presetID="8" presetClass="emph" presetSubtype="0" repeatCount="indefinite" fill="hold" nodeType="withEffect">
                                  <p:stCondLst>
                                    <p:cond delay="0"/>
                                  </p:stCondLst>
                                  <p:childTnLst>
                                    <p:animRot by="-21600000">
                                      <p:cBhvr>
                                        <p:cTn id="63" dur="3000" fill="hold"/>
                                        <p:tgtEl>
                                          <p:spTgt spid="75"/>
                                        </p:tgtEl>
                                        <p:attrNameLst>
                                          <p:attrName>r</p:attrName>
                                        </p:attrNameLst>
                                      </p:cBhvr>
                                    </p:animRot>
                                  </p:childTnLst>
                                </p:cTn>
                              </p:par>
                              <p:par>
                                <p:cTn id="64" presetID="2" presetClass="exit" presetSubtype="8" fill="hold" nodeType="withEffect">
                                  <p:stCondLst>
                                    <p:cond delay="0"/>
                                  </p:stCondLst>
                                  <p:childTnLst>
                                    <p:anim calcmode="lin" valueType="num">
                                      <p:cBhvr additive="base">
                                        <p:cTn id="65" dur="3500"/>
                                        <p:tgtEl>
                                          <p:spTgt spid="75"/>
                                        </p:tgtEl>
                                        <p:attrNameLst>
                                          <p:attrName>ppt_x</p:attrName>
                                        </p:attrNameLst>
                                      </p:cBhvr>
                                      <p:tavLst>
                                        <p:tav tm="0">
                                          <p:val>
                                            <p:strVal val="ppt_x"/>
                                          </p:val>
                                        </p:tav>
                                        <p:tav tm="100000">
                                          <p:val>
                                            <p:strVal val="0-ppt_w/2"/>
                                          </p:val>
                                        </p:tav>
                                      </p:tavLst>
                                    </p:anim>
                                    <p:anim calcmode="lin" valueType="num">
                                      <p:cBhvr additive="base">
                                        <p:cTn id="66" dur="3500"/>
                                        <p:tgtEl>
                                          <p:spTgt spid="75"/>
                                        </p:tgtEl>
                                        <p:attrNameLst>
                                          <p:attrName>ppt_y</p:attrName>
                                        </p:attrNameLst>
                                      </p:cBhvr>
                                      <p:tavLst>
                                        <p:tav tm="0">
                                          <p:val>
                                            <p:strVal val="ppt_y"/>
                                          </p:val>
                                        </p:tav>
                                        <p:tav tm="100000">
                                          <p:val>
                                            <p:strVal val="ppt_y"/>
                                          </p:val>
                                        </p:tav>
                                      </p:tavLst>
                                    </p:anim>
                                    <p:set>
                                      <p:cBhvr>
                                        <p:cTn id="67" dur="1" fill="hold">
                                          <p:stCondLst>
                                            <p:cond delay="3499"/>
                                          </p:stCondLst>
                                        </p:cTn>
                                        <p:tgtEl>
                                          <p:spTgt spid="75"/>
                                        </p:tgtEl>
                                        <p:attrNameLst>
                                          <p:attrName>style.visibility</p:attrName>
                                        </p:attrNameLst>
                                      </p:cBhvr>
                                      <p:to>
                                        <p:strVal val="hidden"/>
                                      </p:to>
                                    </p:set>
                                  </p:childTnLst>
                                </p:cTn>
                              </p:par>
                              <p:par>
                                <p:cTn id="68" presetID="2" presetClass="entr" presetSubtype="3" fill="hold" nodeType="withEffect">
                                  <p:stCondLst>
                                    <p:cond delay="0"/>
                                  </p:stCondLst>
                                  <p:childTnLst>
                                    <p:set>
                                      <p:cBhvr>
                                        <p:cTn id="69" dur="1" fill="hold">
                                          <p:stCondLst>
                                            <p:cond delay="0"/>
                                          </p:stCondLst>
                                        </p:cTn>
                                        <p:tgtEl>
                                          <p:spTgt spid="87"/>
                                        </p:tgtEl>
                                        <p:attrNameLst>
                                          <p:attrName>style.visibility</p:attrName>
                                        </p:attrNameLst>
                                      </p:cBhvr>
                                      <p:to>
                                        <p:strVal val="visible"/>
                                      </p:to>
                                    </p:set>
                                    <p:anim calcmode="lin" valueType="num">
                                      <p:cBhvr additive="base">
                                        <p:cTn id="70" dur="3000" fill="hold"/>
                                        <p:tgtEl>
                                          <p:spTgt spid="87"/>
                                        </p:tgtEl>
                                        <p:attrNameLst>
                                          <p:attrName>ppt_x</p:attrName>
                                        </p:attrNameLst>
                                      </p:cBhvr>
                                      <p:tavLst>
                                        <p:tav tm="0">
                                          <p:val>
                                            <p:strVal val="1+#ppt_w/2"/>
                                          </p:val>
                                        </p:tav>
                                        <p:tav tm="100000">
                                          <p:val>
                                            <p:strVal val="#ppt_x"/>
                                          </p:val>
                                        </p:tav>
                                      </p:tavLst>
                                    </p:anim>
                                    <p:anim calcmode="lin" valueType="num">
                                      <p:cBhvr additive="base">
                                        <p:cTn id="71" dur="3000" fill="hold"/>
                                        <p:tgtEl>
                                          <p:spTgt spid="87"/>
                                        </p:tgtEl>
                                        <p:attrNameLst>
                                          <p:attrName>ppt_y</p:attrName>
                                        </p:attrNameLst>
                                      </p:cBhvr>
                                      <p:tavLst>
                                        <p:tav tm="0">
                                          <p:val>
                                            <p:strVal val="0-#ppt_h/2"/>
                                          </p:val>
                                        </p:tav>
                                        <p:tav tm="100000">
                                          <p:val>
                                            <p:strVal val="#ppt_y"/>
                                          </p:val>
                                        </p:tav>
                                      </p:tavLst>
                                    </p:anim>
                                  </p:childTnLst>
                                </p:cTn>
                              </p:par>
                              <p:par>
                                <p:cTn id="72" presetID="8" presetClass="emph" presetSubtype="0" repeatCount="indefinite" fill="hold" nodeType="withEffect">
                                  <p:stCondLst>
                                    <p:cond delay="0"/>
                                  </p:stCondLst>
                                  <p:childTnLst>
                                    <p:animRot by="-21600000">
                                      <p:cBhvr>
                                        <p:cTn id="73" dur="3000" fill="hold"/>
                                        <p:tgtEl>
                                          <p:spTgt spid="87"/>
                                        </p:tgtEl>
                                        <p:attrNameLst>
                                          <p:attrName>r</p:attrName>
                                        </p:attrNameLst>
                                      </p:cBhvr>
                                    </p:animRot>
                                  </p:childTnLst>
                                </p:cTn>
                              </p:par>
                              <p:par>
                                <p:cTn id="74" presetID="2" presetClass="exit" presetSubtype="8" fill="hold" nodeType="withEffect">
                                  <p:stCondLst>
                                    <p:cond delay="0"/>
                                  </p:stCondLst>
                                  <p:childTnLst>
                                    <p:anim calcmode="lin" valueType="num">
                                      <p:cBhvr additive="base">
                                        <p:cTn id="75" dur="3500"/>
                                        <p:tgtEl>
                                          <p:spTgt spid="87"/>
                                        </p:tgtEl>
                                        <p:attrNameLst>
                                          <p:attrName>ppt_x</p:attrName>
                                        </p:attrNameLst>
                                      </p:cBhvr>
                                      <p:tavLst>
                                        <p:tav tm="0">
                                          <p:val>
                                            <p:strVal val="ppt_x"/>
                                          </p:val>
                                        </p:tav>
                                        <p:tav tm="100000">
                                          <p:val>
                                            <p:strVal val="0-ppt_w/2"/>
                                          </p:val>
                                        </p:tav>
                                      </p:tavLst>
                                    </p:anim>
                                    <p:anim calcmode="lin" valueType="num">
                                      <p:cBhvr additive="base">
                                        <p:cTn id="76" dur="3500"/>
                                        <p:tgtEl>
                                          <p:spTgt spid="87"/>
                                        </p:tgtEl>
                                        <p:attrNameLst>
                                          <p:attrName>ppt_y</p:attrName>
                                        </p:attrNameLst>
                                      </p:cBhvr>
                                      <p:tavLst>
                                        <p:tav tm="0">
                                          <p:val>
                                            <p:strVal val="ppt_y"/>
                                          </p:val>
                                        </p:tav>
                                        <p:tav tm="100000">
                                          <p:val>
                                            <p:strVal val="ppt_y"/>
                                          </p:val>
                                        </p:tav>
                                      </p:tavLst>
                                    </p:anim>
                                    <p:set>
                                      <p:cBhvr>
                                        <p:cTn id="77" dur="1" fill="hold">
                                          <p:stCondLst>
                                            <p:cond delay="3499"/>
                                          </p:stCondLst>
                                        </p:cTn>
                                        <p:tgtEl>
                                          <p:spTgt spid="87"/>
                                        </p:tgtEl>
                                        <p:attrNameLst>
                                          <p:attrName>style.visibility</p:attrName>
                                        </p:attrNameLst>
                                      </p:cBhvr>
                                      <p:to>
                                        <p:strVal val="hidden"/>
                                      </p:to>
                                    </p:set>
                                  </p:childTnLst>
                                </p:cTn>
                              </p:par>
                              <p:par>
                                <p:cTn id="78" presetID="2" presetClass="entr" presetSubtype="3" fill="hold" nodeType="withEffect">
                                  <p:stCondLst>
                                    <p:cond delay="0"/>
                                  </p:stCondLst>
                                  <p:childTnLst>
                                    <p:set>
                                      <p:cBhvr>
                                        <p:cTn id="79" dur="1" fill="hold">
                                          <p:stCondLst>
                                            <p:cond delay="0"/>
                                          </p:stCondLst>
                                        </p:cTn>
                                        <p:tgtEl>
                                          <p:spTgt spid="99"/>
                                        </p:tgtEl>
                                        <p:attrNameLst>
                                          <p:attrName>style.visibility</p:attrName>
                                        </p:attrNameLst>
                                      </p:cBhvr>
                                      <p:to>
                                        <p:strVal val="visible"/>
                                      </p:to>
                                    </p:set>
                                    <p:anim calcmode="lin" valueType="num">
                                      <p:cBhvr additive="base">
                                        <p:cTn id="80" dur="3000" fill="hold"/>
                                        <p:tgtEl>
                                          <p:spTgt spid="99"/>
                                        </p:tgtEl>
                                        <p:attrNameLst>
                                          <p:attrName>ppt_x</p:attrName>
                                        </p:attrNameLst>
                                      </p:cBhvr>
                                      <p:tavLst>
                                        <p:tav tm="0">
                                          <p:val>
                                            <p:strVal val="1+#ppt_w/2"/>
                                          </p:val>
                                        </p:tav>
                                        <p:tav tm="100000">
                                          <p:val>
                                            <p:strVal val="#ppt_x"/>
                                          </p:val>
                                        </p:tav>
                                      </p:tavLst>
                                    </p:anim>
                                    <p:anim calcmode="lin" valueType="num">
                                      <p:cBhvr additive="base">
                                        <p:cTn id="81" dur="3000" fill="hold"/>
                                        <p:tgtEl>
                                          <p:spTgt spid="99"/>
                                        </p:tgtEl>
                                        <p:attrNameLst>
                                          <p:attrName>ppt_y</p:attrName>
                                        </p:attrNameLst>
                                      </p:cBhvr>
                                      <p:tavLst>
                                        <p:tav tm="0">
                                          <p:val>
                                            <p:strVal val="0-#ppt_h/2"/>
                                          </p:val>
                                        </p:tav>
                                        <p:tav tm="100000">
                                          <p:val>
                                            <p:strVal val="#ppt_y"/>
                                          </p:val>
                                        </p:tav>
                                      </p:tavLst>
                                    </p:anim>
                                  </p:childTnLst>
                                </p:cTn>
                              </p:par>
                              <p:par>
                                <p:cTn id="82" presetID="8" presetClass="emph" presetSubtype="0" repeatCount="indefinite" fill="hold" nodeType="withEffect">
                                  <p:stCondLst>
                                    <p:cond delay="0"/>
                                  </p:stCondLst>
                                  <p:childTnLst>
                                    <p:animRot by="-21600000">
                                      <p:cBhvr>
                                        <p:cTn id="83" dur="3000" fill="hold"/>
                                        <p:tgtEl>
                                          <p:spTgt spid="99"/>
                                        </p:tgtEl>
                                        <p:attrNameLst>
                                          <p:attrName>r</p:attrName>
                                        </p:attrNameLst>
                                      </p:cBhvr>
                                    </p:animRot>
                                  </p:childTnLst>
                                </p:cTn>
                              </p:par>
                              <p:par>
                                <p:cTn id="84" presetID="2" presetClass="exit" presetSubtype="8" fill="hold" nodeType="withEffect">
                                  <p:stCondLst>
                                    <p:cond delay="0"/>
                                  </p:stCondLst>
                                  <p:childTnLst>
                                    <p:anim calcmode="lin" valueType="num">
                                      <p:cBhvr additive="base">
                                        <p:cTn id="85" dur="3500"/>
                                        <p:tgtEl>
                                          <p:spTgt spid="99"/>
                                        </p:tgtEl>
                                        <p:attrNameLst>
                                          <p:attrName>ppt_x</p:attrName>
                                        </p:attrNameLst>
                                      </p:cBhvr>
                                      <p:tavLst>
                                        <p:tav tm="0">
                                          <p:val>
                                            <p:strVal val="ppt_x"/>
                                          </p:val>
                                        </p:tav>
                                        <p:tav tm="100000">
                                          <p:val>
                                            <p:strVal val="0-ppt_w/2"/>
                                          </p:val>
                                        </p:tav>
                                      </p:tavLst>
                                    </p:anim>
                                    <p:anim calcmode="lin" valueType="num">
                                      <p:cBhvr additive="base">
                                        <p:cTn id="86" dur="3500"/>
                                        <p:tgtEl>
                                          <p:spTgt spid="99"/>
                                        </p:tgtEl>
                                        <p:attrNameLst>
                                          <p:attrName>ppt_y</p:attrName>
                                        </p:attrNameLst>
                                      </p:cBhvr>
                                      <p:tavLst>
                                        <p:tav tm="0">
                                          <p:val>
                                            <p:strVal val="ppt_y"/>
                                          </p:val>
                                        </p:tav>
                                        <p:tav tm="100000">
                                          <p:val>
                                            <p:strVal val="ppt_y"/>
                                          </p:val>
                                        </p:tav>
                                      </p:tavLst>
                                    </p:anim>
                                    <p:set>
                                      <p:cBhvr>
                                        <p:cTn id="87" dur="1" fill="hold">
                                          <p:stCondLst>
                                            <p:cond delay="3499"/>
                                          </p:stCondLst>
                                        </p:cTn>
                                        <p:tgtEl>
                                          <p:spTgt spid="99"/>
                                        </p:tgtEl>
                                        <p:attrNameLst>
                                          <p:attrName>style.visibility</p:attrName>
                                        </p:attrNameLst>
                                      </p:cBhvr>
                                      <p:to>
                                        <p:strVal val="hidden"/>
                                      </p:to>
                                    </p:set>
                                  </p:childTnLst>
                                </p:cTn>
                              </p:par>
                              <p:par>
                                <p:cTn id="88" presetID="2" presetClass="entr" presetSubtype="3" fill="hold" nodeType="withEffect">
                                  <p:stCondLst>
                                    <p:cond delay="0"/>
                                  </p:stCondLst>
                                  <p:childTnLst>
                                    <p:set>
                                      <p:cBhvr>
                                        <p:cTn id="89" dur="1" fill="hold">
                                          <p:stCondLst>
                                            <p:cond delay="0"/>
                                          </p:stCondLst>
                                        </p:cTn>
                                        <p:tgtEl>
                                          <p:spTgt spid="111"/>
                                        </p:tgtEl>
                                        <p:attrNameLst>
                                          <p:attrName>style.visibility</p:attrName>
                                        </p:attrNameLst>
                                      </p:cBhvr>
                                      <p:to>
                                        <p:strVal val="visible"/>
                                      </p:to>
                                    </p:set>
                                    <p:anim calcmode="lin" valueType="num">
                                      <p:cBhvr additive="base">
                                        <p:cTn id="90" dur="3000" fill="hold"/>
                                        <p:tgtEl>
                                          <p:spTgt spid="111"/>
                                        </p:tgtEl>
                                        <p:attrNameLst>
                                          <p:attrName>ppt_x</p:attrName>
                                        </p:attrNameLst>
                                      </p:cBhvr>
                                      <p:tavLst>
                                        <p:tav tm="0">
                                          <p:val>
                                            <p:strVal val="1+#ppt_w/2"/>
                                          </p:val>
                                        </p:tav>
                                        <p:tav tm="100000">
                                          <p:val>
                                            <p:strVal val="#ppt_x"/>
                                          </p:val>
                                        </p:tav>
                                      </p:tavLst>
                                    </p:anim>
                                    <p:anim calcmode="lin" valueType="num">
                                      <p:cBhvr additive="base">
                                        <p:cTn id="91" dur="3000" fill="hold"/>
                                        <p:tgtEl>
                                          <p:spTgt spid="111"/>
                                        </p:tgtEl>
                                        <p:attrNameLst>
                                          <p:attrName>ppt_y</p:attrName>
                                        </p:attrNameLst>
                                      </p:cBhvr>
                                      <p:tavLst>
                                        <p:tav tm="0">
                                          <p:val>
                                            <p:strVal val="0-#ppt_h/2"/>
                                          </p:val>
                                        </p:tav>
                                        <p:tav tm="100000">
                                          <p:val>
                                            <p:strVal val="#ppt_y"/>
                                          </p:val>
                                        </p:tav>
                                      </p:tavLst>
                                    </p:anim>
                                  </p:childTnLst>
                                </p:cTn>
                              </p:par>
                              <p:par>
                                <p:cTn id="92" presetID="8" presetClass="emph" presetSubtype="0" repeatCount="indefinite" fill="hold" nodeType="withEffect">
                                  <p:stCondLst>
                                    <p:cond delay="0"/>
                                  </p:stCondLst>
                                  <p:childTnLst>
                                    <p:animRot by="-21600000">
                                      <p:cBhvr>
                                        <p:cTn id="93" dur="3000" fill="hold"/>
                                        <p:tgtEl>
                                          <p:spTgt spid="111"/>
                                        </p:tgtEl>
                                        <p:attrNameLst>
                                          <p:attrName>r</p:attrName>
                                        </p:attrNameLst>
                                      </p:cBhvr>
                                    </p:animRot>
                                  </p:childTnLst>
                                </p:cTn>
                              </p:par>
                              <p:par>
                                <p:cTn id="94" presetID="2" presetClass="exit" presetSubtype="8" fill="hold" nodeType="withEffect">
                                  <p:stCondLst>
                                    <p:cond delay="0"/>
                                  </p:stCondLst>
                                  <p:childTnLst>
                                    <p:anim calcmode="lin" valueType="num">
                                      <p:cBhvr additive="base">
                                        <p:cTn id="95" dur="3500"/>
                                        <p:tgtEl>
                                          <p:spTgt spid="111"/>
                                        </p:tgtEl>
                                        <p:attrNameLst>
                                          <p:attrName>ppt_x</p:attrName>
                                        </p:attrNameLst>
                                      </p:cBhvr>
                                      <p:tavLst>
                                        <p:tav tm="0">
                                          <p:val>
                                            <p:strVal val="ppt_x"/>
                                          </p:val>
                                        </p:tav>
                                        <p:tav tm="100000">
                                          <p:val>
                                            <p:strVal val="0-ppt_w/2"/>
                                          </p:val>
                                        </p:tav>
                                      </p:tavLst>
                                    </p:anim>
                                    <p:anim calcmode="lin" valueType="num">
                                      <p:cBhvr additive="base">
                                        <p:cTn id="96" dur="3500"/>
                                        <p:tgtEl>
                                          <p:spTgt spid="111"/>
                                        </p:tgtEl>
                                        <p:attrNameLst>
                                          <p:attrName>ppt_y</p:attrName>
                                        </p:attrNameLst>
                                      </p:cBhvr>
                                      <p:tavLst>
                                        <p:tav tm="0">
                                          <p:val>
                                            <p:strVal val="ppt_y"/>
                                          </p:val>
                                        </p:tav>
                                        <p:tav tm="100000">
                                          <p:val>
                                            <p:strVal val="ppt_y"/>
                                          </p:val>
                                        </p:tav>
                                      </p:tavLst>
                                    </p:anim>
                                    <p:set>
                                      <p:cBhvr>
                                        <p:cTn id="97" dur="1" fill="hold">
                                          <p:stCondLst>
                                            <p:cond delay="3499"/>
                                          </p:stCondLst>
                                        </p:cTn>
                                        <p:tgtEl>
                                          <p:spTgt spid="111"/>
                                        </p:tgtEl>
                                        <p:attrNameLst>
                                          <p:attrName>style.visibility</p:attrName>
                                        </p:attrNameLst>
                                      </p:cBhvr>
                                      <p:to>
                                        <p:strVal val="hidden"/>
                                      </p:to>
                                    </p:set>
                                  </p:childTnLst>
                                </p:cTn>
                              </p:par>
                              <p:par>
                                <p:cTn id="98" presetID="2" presetClass="entr" presetSubtype="3" fill="hold" nodeType="withEffect">
                                  <p:stCondLst>
                                    <p:cond delay="0"/>
                                  </p:stCondLst>
                                  <p:childTnLst>
                                    <p:set>
                                      <p:cBhvr>
                                        <p:cTn id="99" dur="1" fill="hold">
                                          <p:stCondLst>
                                            <p:cond delay="0"/>
                                          </p:stCondLst>
                                        </p:cTn>
                                        <p:tgtEl>
                                          <p:spTgt spid="123"/>
                                        </p:tgtEl>
                                        <p:attrNameLst>
                                          <p:attrName>style.visibility</p:attrName>
                                        </p:attrNameLst>
                                      </p:cBhvr>
                                      <p:to>
                                        <p:strVal val="visible"/>
                                      </p:to>
                                    </p:set>
                                    <p:anim calcmode="lin" valueType="num">
                                      <p:cBhvr additive="base">
                                        <p:cTn id="100" dur="3000" fill="hold"/>
                                        <p:tgtEl>
                                          <p:spTgt spid="123"/>
                                        </p:tgtEl>
                                        <p:attrNameLst>
                                          <p:attrName>ppt_x</p:attrName>
                                        </p:attrNameLst>
                                      </p:cBhvr>
                                      <p:tavLst>
                                        <p:tav tm="0">
                                          <p:val>
                                            <p:strVal val="1+#ppt_w/2"/>
                                          </p:val>
                                        </p:tav>
                                        <p:tav tm="100000">
                                          <p:val>
                                            <p:strVal val="#ppt_x"/>
                                          </p:val>
                                        </p:tav>
                                      </p:tavLst>
                                    </p:anim>
                                    <p:anim calcmode="lin" valueType="num">
                                      <p:cBhvr additive="base">
                                        <p:cTn id="101" dur="3000" fill="hold"/>
                                        <p:tgtEl>
                                          <p:spTgt spid="123"/>
                                        </p:tgtEl>
                                        <p:attrNameLst>
                                          <p:attrName>ppt_y</p:attrName>
                                        </p:attrNameLst>
                                      </p:cBhvr>
                                      <p:tavLst>
                                        <p:tav tm="0">
                                          <p:val>
                                            <p:strVal val="0-#ppt_h/2"/>
                                          </p:val>
                                        </p:tav>
                                        <p:tav tm="100000">
                                          <p:val>
                                            <p:strVal val="#ppt_y"/>
                                          </p:val>
                                        </p:tav>
                                      </p:tavLst>
                                    </p:anim>
                                  </p:childTnLst>
                                </p:cTn>
                              </p:par>
                              <p:par>
                                <p:cTn id="102" presetID="8" presetClass="emph" presetSubtype="0" repeatCount="indefinite" fill="hold" nodeType="withEffect">
                                  <p:stCondLst>
                                    <p:cond delay="0"/>
                                  </p:stCondLst>
                                  <p:childTnLst>
                                    <p:animRot by="-21600000">
                                      <p:cBhvr>
                                        <p:cTn id="103" dur="3000" fill="hold"/>
                                        <p:tgtEl>
                                          <p:spTgt spid="123"/>
                                        </p:tgtEl>
                                        <p:attrNameLst>
                                          <p:attrName>r</p:attrName>
                                        </p:attrNameLst>
                                      </p:cBhvr>
                                    </p:animRot>
                                  </p:childTnLst>
                                </p:cTn>
                              </p:par>
                              <p:par>
                                <p:cTn id="104" presetID="2" presetClass="exit" presetSubtype="8" fill="hold" nodeType="withEffect">
                                  <p:stCondLst>
                                    <p:cond delay="0"/>
                                  </p:stCondLst>
                                  <p:childTnLst>
                                    <p:anim calcmode="lin" valueType="num">
                                      <p:cBhvr additive="base">
                                        <p:cTn id="105" dur="3500"/>
                                        <p:tgtEl>
                                          <p:spTgt spid="123"/>
                                        </p:tgtEl>
                                        <p:attrNameLst>
                                          <p:attrName>ppt_x</p:attrName>
                                        </p:attrNameLst>
                                      </p:cBhvr>
                                      <p:tavLst>
                                        <p:tav tm="0">
                                          <p:val>
                                            <p:strVal val="ppt_x"/>
                                          </p:val>
                                        </p:tav>
                                        <p:tav tm="100000">
                                          <p:val>
                                            <p:strVal val="0-ppt_w/2"/>
                                          </p:val>
                                        </p:tav>
                                      </p:tavLst>
                                    </p:anim>
                                    <p:anim calcmode="lin" valueType="num">
                                      <p:cBhvr additive="base">
                                        <p:cTn id="106" dur="3500"/>
                                        <p:tgtEl>
                                          <p:spTgt spid="123"/>
                                        </p:tgtEl>
                                        <p:attrNameLst>
                                          <p:attrName>ppt_y</p:attrName>
                                        </p:attrNameLst>
                                      </p:cBhvr>
                                      <p:tavLst>
                                        <p:tav tm="0">
                                          <p:val>
                                            <p:strVal val="ppt_y"/>
                                          </p:val>
                                        </p:tav>
                                        <p:tav tm="100000">
                                          <p:val>
                                            <p:strVal val="ppt_y"/>
                                          </p:val>
                                        </p:tav>
                                      </p:tavLst>
                                    </p:anim>
                                    <p:set>
                                      <p:cBhvr>
                                        <p:cTn id="107" dur="1" fill="hold">
                                          <p:stCondLst>
                                            <p:cond delay="3499"/>
                                          </p:stCondLst>
                                        </p:cTn>
                                        <p:tgtEl>
                                          <p:spTgt spid="123"/>
                                        </p:tgtEl>
                                        <p:attrNameLst>
                                          <p:attrName>style.visibility</p:attrName>
                                        </p:attrNameLst>
                                      </p:cBhvr>
                                      <p:to>
                                        <p:strVal val="hidden"/>
                                      </p:to>
                                    </p:set>
                                  </p:childTnLst>
                                </p:cTn>
                              </p:par>
                              <p:par>
                                <p:cTn id="108" presetID="23" presetClass="exit" presetSubtype="16" fill="hold" nodeType="withEffect">
                                  <p:stCondLst>
                                    <p:cond delay="0"/>
                                  </p:stCondLst>
                                  <p:childTnLst>
                                    <p:anim calcmode="lin" valueType="num">
                                      <p:cBhvr>
                                        <p:cTn id="109" dur="5250"/>
                                        <p:tgtEl>
                                          <p:spTgt spid="135"/>
                                        </p:tgtEl>
                                        <p:attrNameLst>
                                          <p:attrName>ppt_w</p:attrName>
                                        </p:attrNameLst>
                                      </p:cBhvr>
                                      <p:tavLst>
                                        <p:tav tm="0">
                                          <p:val>
                                            <p:strVal val="ppt_w"/>
                                          </p:val>
                                        </p:tav>
                                        <p:tav tm="100000">
                                          <p:val>
                                            <p:strVal val="4*ppt_w"/>
                                          </p:val>
                                        </p:tav>
                                      </p:tavLst>
                                    </p:anim>
                                    <p:anim calcmode="lin" valueType="num">
                                      <p:cBhvr>
                                        <p:cTn id="110" dur="5250"/>
                                        <p:tgtEl>
                                          <p:spTgt spid="135"/>
                                        </p:tgtEl>
                                        <p:attrNameLst>
                                          <p:attrName>ppt_h</p:attrName>
                                        </p:attrNameLst>
                                      </p:cBhvr>
                                      <p:tavLst>
                                        <p:tav tm="0">
                                          <p:val>
                                            <p:strVal val="ppt_h"/>
                                          </p:val>
                                        </p:tav>
                                        <p:tav tm="100000">
                                          <p:val>
                                            <p:strVal val="4*ppt_h"/>
                                          </p:val>
                                        </p:tav>
                                      </p:tavLst>
                                    </p:anim>
                                    <p:set>
                                      <p:cBhvr>
                                        <p:cTn id="111" dur="1" fill="hold">
                                          <p:stCondLst>
                                            <p:cond delay="5249"/>
                                          </p:stCondLst>
                                        </p:cTn>
                                        <p:tgtEl>
                                          <p:spTgt spid="135"/>
                                        </p:tgtEl>
                                        <p:attrNameLst>
                                          <p:attrName>style.visibility</p:attrName>
                                        </p:attrNameLst>
                                      </p:cBhvr>
                                      <p:to>
                                        <p:strVal val="hidden"/>
                                      </p:to>
                                    </p:set>
                                  </p:childTnLst>
                                </p:cTn>
                              </p:par>
                              <p:par>
                                <p:cTn id="112" presetID="2" presetClass="entr" presetSubtype="3" fill="hold" nodeType="withEffect">
                                  <p:stCondLst>
                                    <p:cond delay="0"/>
                                  </p:stCondLst>
                                  <p:childTnLst>
                                    <p:set>
                                      <p:cBhvr>
                                        <p:cTn id="113" dur="1" fill="hold">
                                          <p:stCondLst>
                                            <p:cond delay="0"/>
                                          </p:stCondLst>
                                        </p:cTn>
                                        <p:tgtEl>
                                          <p:spTgt spid="141"/>
                                        </p:tgtEl>
                                        <p:attrNameLst>
                                          <p:attrName>style.visibility</p:attrName>
                                        </p:attrNameLst>
                                      </p:cBhvr>
                                      <p:to>
                                        <p:strVal val="visible"/>
                                      </p:to>
                                    </p:set>
                                    <p:anim calcmode="lin" valueType="num">
                                      <p:cBhvr additive="base">
                                        <p:cTn id="114" dur="3000" fill="hold"/>
                                        <p:tgtEl>
                                          <p:spTgt spid="141"/>
                                        </p:tgtEl>
                                        <p:attrNameLst>
                                          <p:attrName>ppt_x</p:attrName>
                                        </p:attrNameLst>
                                      </p:cBhvr>
                                      <p:tavLst>
                                        <p:tav tm="0">
                                          <p:val>
                                            <p:strVal val="1+#ppt_w/2"/>
                                          </p:val>
                                        </p:tav>
                                        <p:tav tm="100000">
                                          <p:val>
                                            <p:strVal val="#ppt_x"/>
                                          </p:val>
                                        </p:tav>
                                      </p:tavLst>
                                    </p:anim>
                                    <p:anim calcmode="lin" valueType="num">
                                      <p:cBhvr additive="base">
                                        <p:cTn id="115" dur="3000" fill="hold"/>
                                        <p:tgtEl>
                                          <p:spTgt spid="141"/>
                                        </p:tgtEl>
                                        <p:attrNameLst>
                                          <p:attrName>ppt_y</p:attrName>
                                        </p:attrNameLst>
                                      </p:cBhvr>
                                      <p:tavLst>
                                        <p:tav tm="0">
                                          <p:val>
                                            <p:strVal val="0-#ppt_h/2"/>
                                          </p:val>
                                        </p:tav>
                                        <p:tav tm="100000">
                                          <p:val>
                                            <p:strVal val="#ppt_y"/>
                                          </p:val>
                                        </p:tav>
                                      </p:tavLst>
                                    </p:anim>
                                  </p:childTnLst>
                                </p:cTn>
                              </p:par>
                              <p:par>
                                <p:cTn id="116" presetID="8" presetClass="emph" presetSubtype="0" repeatCount="indefinite" fill="hold" nodeType="withEffect">
                                  <p:stCondLst>
                                    <p:cond delay="0"/>
                                  </p:stCondLst>
                                  <p:childTnLst>
                                    <p:animRot by="-21600000">
                                      <p:cBhvr>
                                        <p:cTn id="117" dur="3000" fill="hold"/>
                                        <p:tgtEl>
                                          <p:spTgt spid="141"/>
                                        </p:tgtEl>
                                        <p:attrNameLst>
                                          <p:attrName>r</p:attrName>
                                        </p:attrNameLst>
                                      </p:cBhvr>
                                    </p:animRot>
                                  </p:childTnLst>
                                </p:cTn>
                              </p:par>
                              <p:par>
                                <p:cTn id="118" presetID="2" presetClass="exit" presetSubtype="8" fill="hold" nodeType="withEffect">
                                  <p:stCondLst>
                                    <p:cond delay="0"/>
                                  </p:stCondLst>
                                  <p:childTnLst>
                                    <p:anim calcmode="lin" valueType="num">
                                      <p:cBhvr additive="base">
                                        <p:cTn id="119" dur="3500"/>
                                        <p:tgtEl>
                                          <p:spTgt spid="141"/>
                                        </p:tgtEl>
                                        <p:attrNameLst>
                                          <p:attrName>ppt_x</p:attrName>
                                        </p:attrNameLst>
                                      </p:cBhvr>
                                      <p:tavLst>
                                        <p:tav tm="0">
                                          <p:val>
                                            <p:strVal val="ppt_x"/>
                                          </p:val>
                                        </p:tav>
                                        <p:tav tm="100000">
                                          <p:val>
                                            <p:strVal val="0-ppt_w/2"/>
                                          </p:val>
                                        </p:tav>
                                      </p:tavLst>
                                    </p:anim>
                                    <p:anim calcmode="lin" valueType="num">
                                      <p:cBhvr additive="base">
                                        <p:cTn id="120" dur="3500"/>
                                        <p:tgtEl>
                                          <p:spTgt spid="141"/>
                                        </p:tgtEl>
                                        <p:attrNameLst>
                                          <p:attrName>ppt_y</p:attrName>
                                        </p:attrNameLst>
                                      </p:cBhvr>
                                      <p:tavLst>
                                        <p:tav tm="0">
                                          <p:val>
                                            <p:strVal val="ppt_y"/>
                                          </p:val>
                                        </p:tav>
                                        <p:tav tm="100000">
                                          <p:val>
                                            <p:strVal val="ppt_y"/>
                                          </p:val>
                                        </p:tav>
                                      </p:tavLst>
                                    </p:anim>
                                    <p:set>
                                      <p:cBhvr>
                                        <p:cTn id="121" dur="1" fill="hold">
                                          <p:stCondLst>
                                            <p:cond delay="3499"/>
                                          </p:stCondLst>
                                        </p:cTn>
                                        <p:tgtEl>
                                          <p:spTgt spid="141"/>
                                        </p:tgtEl>
                                        <p:attrNameLst>
                                          <p:attrName>style.visibility</p:attrName>
                                        </p:attrNameLst>
                                      </p:cBhvr>
                                      <p:to>
                                        <p:strVal val="hidden"/>
                                      </p:to>
                                    </p:set>
                                  </p:childTnLst>
                                </p:cTn>
                              </p:par>
                              <p:par>
                                <p:cTn id="122" presetID="2" presetClass="entr" presetSubtype="3" fill="hold" nodeType="withEffect">
                                  <p:stCondLst>
                                    <p:cond delay="0"/>
                                  </p:stCondLst>
                                  <p:childTnLst>
                                    <p:set>
                                      <p:cBhvr>
                                        <p:cTn id="123" dur="1" fill="hold">
                                          <p:stCondLst>
                                            <p:cond delay="0"/>
                                          </p:stCondLst>
                                        </p:cTn>
                                        <p:tgtEl>
                                          <p:spTgt spid="153"/>
                                        </p:tgtEl>
                                        <p:attrNameLst>
                                          <p:attrName>style.visibility</p:attrName>
                                        </p:attrNameLst>
                                      </p:cBhvr>
                                      <p:to>
                                        <p:strVal val="visible"/>
                                      </p:to>
                                    </p:set>
                                    <p:anim calcmode="lin" valueType="num">
                                      <p:cBhvr additive="base">
                                        <p:cTn id="124" dur="3000" fill="hold"/>
                                        <p:tgtEl>
                                          <p:spTgt spid="153"/>
                                        </p:tgtEl>
                                        <p:attrNameLst>
                                          <p:attrName>ppt_x</p:attrName>
                                        </p:attrNameLst>
                                      </p:cBhvr>
                                      <p:tavLst>
                                        <p:tav tm="0">
                                          <p:val>
                                            <p:strVal val="1+#ppt_w/2"/>
                                          </p:val>
                                        </p:tav>
                                        <p:tav tm="100000">
                                          <p:val>
                                            <p:strVal val="#ppt_x"/>
                                          </p:val>
                                        </p:tav>
                                      </p:tavLst>
                                    </p:anim>
                                    <p:anim calcmode="lin" valueType="num">
                                      <p:cBhvr additive="base">
                                        <p:cTn id="125" dur="3000" fill="hold"/>
                                        <p:tgtEl>
                                          <p:spTgt spid="153"/>
                                        </p:tgtEl>
                                        <p:attrNameLst>
                                          <p:attrName>ppt_y</p:attrName>
                                        </p:attrNameLst>
                                      </p:cBhvr>
                                      <p:tavLst>
                                        <p:tav tm="0">
                                          <p:val>
                                            <p:strVal val="0-#ppt_h/2"/>
                                          </p:val>
                                        </p:tav>
                                        <p:tav tm="100000">
                                          <p:val>
                                            <p:strVal val="#ppt_y"/>
                                          </p:val>
                                        </p:tav>
                                      </p:tavLst>
                                    </p:anim>
                                  </p:childTnLst>
                                </p:cTn>
                              </p:par>
                              <p:par>
                                <p:cTn id="126" presetID="8" presetClass="emph" presetSubtype="0" repeatCount="indefinite" fill="hold" nodeType="withEffect">
                                  <p:stCondLst>
                                    <p:cond delay="0"/>
                                  </p:stCondLst>
                                  <p:childTnLst>
                                    <p:animRot by="-21600000">
                                      <p:cBhvr>
                                        <p:cTn id="127" dur="3000" fill="hold"/>
                                        <p:tgtEl>
                                          <p:spTgt spid="153"/>
                                        </p:tgtEl>
                                        <p:attrNameLst>
                                          <p:attrName>r</p:attrName>
                                        </p:attrNameLst>
                                      </p:cBhvr>
                                    </p:animRot>
                                  </p:childTnLst>
                                </p:cTn>
                              </p:par>
                              <p:par>
                                <p:cTn id="128" presetID="2" presetClass="exit" presetSubtype="8" fill="hold" nodeType="withEffect">
                                  <p:stCondLst>
                                    <p:cond delay="0"/>
                                  </p:stCondLst>
                                  <p:childTnLst>
                                    <p:anim calcmode="lin" valueType="num">
                                      <p:cBhvr additive="base">
                                        <p:cTn id="129" dur="3500"/>
                                        <p:tgtEl>
                                          <p:spTgt spid="153"/>
                                        </p:tgtEl>
                                        <p:attrNameLst>
                                          <p:attrName>ppt_x</p:attrName>
                                        </p:attrNameLst>
                                      </p:cBhvr>
                                      <p:tavLst>
                                        <p:tav tm="0">
                                          <p:val>
                                            <p:strVal val="ppt_x"/>
                                          </p:val>
                                        </p:tav>
                                        <p:tav tm="100000">
                                          <p:val>
                                            <p:strVal val="0-ppt_w/2"/>
                                          </p:val>
                                        </p:tav>
                                      </p:tavLst>
                                    </p:anim>
                                    <p:anim calcmode="lin" valueType="num">
                                      <p:cBhvr additive="base">
                                        <p:cTn id="130" dur="3500"/>
                                        <p:tgtEl>
                                          <p:spTgt spid="153"/>
                                        </p:tgtEl>
                                        <p:attrNameLst>
                                          <p:attrName>ppt_y</p:attrName>
                                        </p:attrNameLst>
                                      </p:cBhvr>
                                      <p:tavLst>
                                        <p:tav tm="0">
                                          <p:val>
                                            <p:strVal val="ppt_y"/>
                                          </p:val>
                                        </p:tav>
                                        <p:tav tm="100000">
                                          <p:val>
                                            <p:strVal val="ppt_y"/>
                                          </p:val>
                                        </p:tav>
                                      </p:tavLst>
                                    </p:anim>
                                    <p:set>
                                      <p:cBhvr>
                                        <p:cTn id="131" dur="1" fill="hold">
                                          <p:stCondLst>
                                            <p:cond delay="3499"/>
                                          </p:stCondLst>
                                        </p:cTn>
                                        <p:tgtEl>
                                          <p:spTgt spid="153"/>
                                        </p:tgtEl>
                                        <p:attrNameLst>
                                          <p:attrName>style.visibility</p:attrName>
                                        </p:attrNameLst>
                                      </p:cBhvr>
                                      <p:to>
                                        <p:strVal val="hidden"/>
                                      </p:to>
                                    </p:set>
                                  </p:childTnLst>
                                </p:cTn>
                              </p:par>
                              <p:par>
                                <p:cTn id="132" presetID="2" presetClass="entr" presetSubtype="3" fill="hold" nodeType="withEffect">
                                  <p:stCondLst>
                                    <p:cond delay="0"/>
                                  </p:stCondLst>
                                  <p:childTnLst>
                                    <p:set>
                                      <p:cBhvr>
                                        <p:cTn id="133" dur="1" fill="hold">
                                          <p:stCondLst>
                                            <p:cond delay="0"/>
                                          </p:stCondLst>
                                        </p:cTn>
                                        <p:tgtEl>
                                          <p:spTgt spid="165"/>
                                        </p:tgtEl>
                                        <p:attrNameLst>
                                          <p:attrName>style.visibility</p:attrName>
                                        </p:attrNameLst>
                                      </p:cBhvr>
                                      <p:to>
                                        <p:strVal val="visible"/>
                                      </p:to>
                                    </p:set>
                                    <p:anim calcmode="lin" valueType="num">
                                      <p:cBhvr additive="base">
                                        <p:cTn id="134" dur="3000" fill="hold"/>
                                        <p:tgtEl>
                                          <p:spTgt spid="165"/>
                                        </p:tgtEl>
                                        <p:attrNameLst>
                                          <p:attrName>ppt_x</p:attrName>
                                        </p:attrNameLst>
                                      </p:cBhvr>
                                      <p:tavLst>
                                        <p:tav tm="0">
                                          <p:val>
                                            <p:strVal val="1+#ppt_w/2"/>
                                          </p:val>
                                        </p:tav>
                                        <p:tav tm="100000">
                                          <p:val>
                                            <p:strVal val="#ppt_x"/>
                                          </p:val>
                                        </p:tav>
                                      </p:tavLst>
                                    </p:anim>
                                    <p:anim calcmode="lin" valueType="num">
                                      <p:cBhvr additive="base">
                                        <p:cTn id="135" dur="3000" fill="hold"/>
                                        <p:tgtEl>
                                          <p:spTgt spid="165"/>
                                        </p:tgtEl>
                                        <p:attrNameLst>
                                          <p:attrName>ppt_y</p:attrName>
                                        </p:attrNameLst>
                                      </p:cBhvr>
                                      <p:tavLst>
                                        <p:tav tm="0">
                                          <p:val>
                                            <p:strVal val="0-#ppt_h/2"/>
                                          </p:val>
                                        </p:tav>
                                        <p:tav tm="100000">
                                          <p:val>
                                            <p:strVal val="#ppt_y"/>
                                          </p:val>
                                        </p:tav>
                                      </p:tavLst>
                                    </p:anim>
                                  </p:childTnLst>
                                </p:cTn>
                              </p:par>
                              <p:par>
                                <p:cTn id="136" presetID="8" presetClass="emph" presetSubtype="0" repeatCount="indefinite" fill="hold" nodeType="withEffect">
                                  <p:stCondLst>
                                    <p:cond delay="0"/>
                                  </p:stCondLst>
                                  <p:childTnLst>
                                    <p:animRot by="-21600000">
                                      <p:cBhvr>
                                        <p:cTn id="137" dur="3000" fill="hold"/>
                                        <p:tgtEl>
                                          <p:spTgt spid="165"/>
                                        </p:tgtEl>
                                        <p:attrNameLst>
                                          <p:attrName>r</p:attrName>
                                        </p:attrNameLst>
                                      </p:cBhvr>
                                    </p:animRot>
                                  </p:childTnLst>
                                </p:cTn>
                              </p:par>
                              <p:par>
                                <p:cTn id="138" presetID="2" presetClass="exit" presetSubtype="8" fill="hold" nodeType="withEffect">
                                  <p:stCondLst>
                                    <p:cond delay="0"/>
                                  </p:stCondLst>
                                  <p:childTnLst>
                                    <p:anim calcmode="lin" valueType="num">
                                      <p:cBhvr additive="base">
                                        <p:cTn id="139" dur="3500"/>
                                        <p:tgtEl>
                                          <p:spTgt spid="165"/>
                                        </p:tgtEl>
                                        <p:attrNameLst>
                                          <p:attrName>ppt_x</p:attrName>
                                        </p:attrNameLst>
                                      </p:cBhvr>
                                      <p:tavLst>
                                        <p:tav tm="0">
                                          <p:val>
                                            <p:strVal val="ppt_x"/>
                                          </p:val>
                                        </p:tav>
                                        <p:tav tm="100000">
                                          <p:val>
                                            <p:strVal val="0-ppt_w/2"/>
                                          </p:val>
                                        </p:tav>
                                      </p:tavLst>
                                    </p:anim>
                                    <p:anim calcmode="lin" valueType="num">
                                      <p:cBhvr additive="base">
                                        <p:cTn id="140" dur="3500"/>
                                        <p:tgtEl>
                                          <p:spTgt spid="165"/>
                                        </p:tgtEl>
                                        <p:attrNameLst>
                                          <p:attrName>ppt_y</p:attrName>
                                        </p:attrNameLst>
                                      </p:cBhvr>
                                      <p:tavLst>
                                        <p:tav tm="0">
                                          <p:val>
                                            <p:strVal val="ppt_y"/>
                                          </p:val>
                                        </p:tav>
                                        <p:tav tm="100000">
                                          <p:val>
                                            <p:strVal val="ppt_y"/>
                                          </p:val>
                                        </p:tav>
                                      </p:tavLst>
                                    </p:anim>
                                    <p:set>
                                      <p:cBhvr>
                                        <p:cTn id="141" dur="1" fill="hold">
                                          <p:stCondLst>
                                            <p:cond delay="3499"/>
                                          </p:stCondLst>
                                        </p:cTn>
                                        <p:tgtEl>
                                          <p:spTgt spid="165"/>
                                        </p:tgtEl>
                                        <p:attrNameLst>
                                          <p:attrName>style.visibility</p:attrName>
                                        </p:attrNameLst>
                                      </p:cBhvr>
                                      <p:to>
                                        <p:strVal val="hidden"/>
                                      </p:to>
                                    </p:set>
                                  </p:childTnLst>
                                </p:cTn>
                              </p:par>
                              <p:par>
                                <p:cTn id="142" presetID="2" presetClass="entr" presetSubtype="3" fill="hold" nodeType="withEffect">
                                  <p:stCondLst>
                                    <p:cond delay="0"/>
                                  </p:stCondLst>
                                  <p:childTnLst>
                                    <p:set>
                                      <p:cBhvr>
                                        <p:cTn id="143" dur="1" fill="hold">
                                          <p:stCondLst>
                                            <p:cond delay="0"/>
                                          </p:stCondLst>
                                        </p:cTn>
                                        <p:tgtEl>
                                          <p:spTgt spid="177"/>
                                        </p:tgtEl>
                                        <p:attrNameLst>
                                          <p:attrName>style.visibility</p:attrName>
                                        </p:attrNameLst>
                                      </p:cBhvr>
                                      <p:to>
                                        <p:strVal val="visible"/>
                                      </p:to>
                                    </p:set>
                                    <p:anim calcmode="lin" valueType="num">
                                      <p:cBhvr additive="base">
                                        <p:cTn id="144" dur="3000" fill="hold"/>
                                        <p:tgtEl>
                                          <p:spTgt spid="177"/>
                                        </p:tgtEl>
                                        <p:attrNameLst>
                                          <p:attrName>ppt_x</p:attrName>
                                        </p:attrNameLst>
                                      </p:cBhvr>
                                      <p:tavLst>
                                        <p:tav tm="0">
                                          <p:val>
                                            <p:strVal val="1+#ppt_w/2"/>
                                          </p:val>
                                        </p:tav>
                                        <p:tav tm="100000">
                                          <p:val>
                                            <p:strVal val="#ppt_x"/>
                                          </p:val>
                                        </p:tav>
                                      </p:tavLst>
                                    </p:anim>
                                    <p:anim calcmode="lin" valueType="num">
                                      <p:cBhvr additive="base">
                                        <p:cTn id="145" dur="3000" fill="hold"/>
                                        <p:tgtEl>
                                          <p:spTgt spid="177"/>
                                        </p:tgtEl>
                                        <p:attrNameLst>
                                          <p:attrName>ppt_y</p:attrName>
                                        </p:attrNameLst>
                                      </p:cBhvr>
                                      <p:tavLst>
                                        <p:tav tm="0">
                                          <p:val>
                                            <p:strVal val="0-#ppt_h/2"/>
                                          </p:val>
                                        </p:tav>
                                        <p:tav tm="100000">
                                          <p:val>
                                            <p:strVal val="#ppt_y"/>
                                          </p:val>
                                        </p:tav>
                                      </p:tavLst>
                                    </p:anim>
                                  </p:childTnLst>
                                </p:cTn>
                              </p:par>
                              <p:par>
                                <p:cTn id="146" presetID="8" presetClass="emph" presetSubtype="0" repeatCount="indefinite" fill="hold" nodeType="withEffect">
                                  <p:stCondLst>
                                    <p:cond delay="0"/>
                                  </p:stCondLst>
                                  <p:childTnLst>
                                    <p:animRot by="-21600000">
                                      <p:cBhvr>
                                        <p:cTn id="147" dur="3000" fill="hold"/>
                                        <p:tgtEl>
                                          <p:spTgt spid="177"/>
                                        </p:tgtEl>
                                        <p:attrNameLst>
                                          <p:attrName>r</p:attrName>
                                        </p:attrNameLst>
                                      </p:cBhvr>
                                    </p:animRot>
                                  </p:childTnLst>
                                </p:cTn>
                              </p:par>
                              <p:par>
                                <p:cTn id="148" presetID="2" presetClass="exit" presetSubtype="8" fill="hold" nodeType="withEffect">
                                  <p:stCondLst>
                                    <p:cond delay="0"/>
                                  </p:stCondLst>
                                  <p:childTnLst>
                                    <p:anim calcmode="lin" valueType="num">
                                      <p:cBhvr additive="base">
                                        <p:cTn id="149" dur="3500"/>
                                        <p:tgtEl>
                                          <p:spTgt spid="177"/>
                                        </p:tgtEl>
                                        <p:attrNameLst>
                                          <p:attrName>ppt_x</p:attrName>
                                        </p:attrNameLst>
                                      </p:cBhvr>
                                      <p:tavLst>
                                        <p:tav tm="0">
                                          <p:val>
                                            <p:strVal val="ppt_x"/>
                                          </p:val>
                                        </p:tav>
                                        <p:tav tm="100000">
                                          <p:val>
                                            <p:strVal val="0-ppt_w/2"/>
                                          </p:val>
                                        </p:tav>
                                      </p:tavLst>
                                    </p:anim>
                                    <p:anim calcmode="lin" valueType="num">
                                      <p:cBhvr additive="base">
                                        <p:cTn id="150" dur="3500"/>
                                        <p:tgtEl>
                                          <p:spTgt spid="177"/>
                                        </p:tgtEl>
                                        <p:attrNameLst>
                                          <p:attrName>ppt_y</p:attrName>
                                        </p:attrNameLst>
                                      </p:cBhvr>
                                      <p:tavLst>
                                        <p:tav tm="0">
                                          <p:val>
                                            <p:strVal val="ppt_y"/>
                                          </p:val>
                                        </p:tav>
                                        <p:tav tm="100000">
                                          <p:val>
                                            <p:strVal val="ppt_y"/>
                                          </p:val>
                                        </p:tav>
                                      </p:tavLst>
                                    </p:anim>
                                    <p:set>
                                      <p:cBhvr>
                                        <p:cTn id="151" dur="1" fill="hold">
                                          <p:stCondLst>
                                            <p:cond delay="3499"/>
                                          </p:stCondLst>
                                        </p:cTn>
                                        <p:tgtEl>
                                          <p:spTgt spid="177"/>
                                        </p:tgtEl>
                                        <p:attrNameLst>
                                          <p:attrName>style.visibility</p:attrName>
                                        </p:attrNameLst>
                                      </p:cBhvr>
                                      <p:to>
                                        <p:strVal val="hidden"/>
                                      </p:to>
                                    </p:set>
                                  </p:childTnLst>
                                </p:cTn>
                              </p:par>
                              <p:par>
                                <p:cTn id="152" presetID="2" presetClass="entr" presetSubtype="3" fill="hold" nodeType="withEffect">
                                  <p:stCondLst>
                                    <p:cond delay="0"/>
                                  </p:stCondLst>
                                  <p:childTnLst>
                                    <p:set>
                                      <p:cBhvr>
                                        <p:cTn id="153" dur="1" fill="hold">
                                          <p:stCondLst>
                                            <p:cond delay="0"/>
                                          </p:stCondLst>
                                        </p:cTn>
                                        <p:tgtEl>
                                          <p:spTgt spid="189"/>
                                        </p:tgtEl>
                                        <p:attrNameLst>
                                          <p:attrName>style.visibility</p:attrName>
                                        </p:attrNameLst>
                                      </p:cBhvr>
                                      <p:to>
                                        <p:strVal val="visible"/>
                                      </p:to>
                                    </p:set>
                                    <p:anim calcmode="lin" valueType="num">
                                      <p:cBhvr additive="base">
                                        <p:cTn id="154" dur="3000" fill="hold"/>
                                        <p:tgtEl>
                                          <p:spTgt spid="189"/>
                                        </p:tgtEl>
                                        <p:attrNameLst>
                                          <p:attrName>ppt_x</p:attrName>
                                        </p:attrNameLst>
                                      </p:cBhvr>
                                      <p:tavLst>
                                        <p:tav tm="0">
                                          <p:val>
                                            <p:strVal val="1+#ppt_w/2"/>
                                          </p:val>
                                        </p:tav>
                                        <p:tav tm="100000">
                                          <p:val>
                                            <p:strVal val="#ppt_x"/>
                                          </p:val>
                                        </p:tav>
                                      </p:tavLst>
                                    </p:anim>
                                    <p:anim calcmode="lin" valueType="num">
                                      <p:cBhvr additive="base">
                                        <p:cTn id="155" dur="3000" fill="hold"/>
                                        <p:tgtEl>
                                          <p:spTgt spid="189"/>
                                        </p:tgtEl>
                                        <p:attrNameLst>
                                          <p:attrName>ppt_y</p:attrName>
                                        </p:attrNameLst>
                                      </p:cBhvr>
                                      <p:tavLst>
                                        <p:tav tm="0">
                                          <p:val>
                                            <p:strVal val="0-#ppt_h/2"/>
                                          </p:val>
                                        </p:tav>
                                        <p:tav tm="100000">
                                          <p:val>
                                            <p:strVal val="#ppt_y"/>
                                          </p:val>
                                        </p:tav>
                                      </p:tavLst>
                                    </p:anim>
                                  </p:childTnLst>
                                </p:cTn>
                              </p:par>
                              <p:par>
                                <p:cTn id="156" presetID="8" presetClass="emph" presetSubtype="0" repeatCount="indefinite" fill="hold" nodeType="withEffect">
                                  <p:stCondLst>
                                    <p:cond delay="0"/>
                                  </p:stCondLst>
                                  <p:childTnLst>
                                    <p:animRot by="-21600000">
                                      <p:cBhvr>
                                        <p:cTn id="157" dur="3000" fill="hold"/>
                                        <p:tgtEl>
                                          <p:spTgt spid="189"/>
                                        </p:tgtEl>
                                        <p:attrNameLst>
                                          <p:attrName>r</p:attrName>
                                        </p:attrNameLst>
                                      </p:cBhvr>
                                    </p:animRot>
                                  </p:childTnLst>
                                </p:cTn>
                              </p:par>
                              <p:par>
                                <p:cTn id="158" presetID="2" presetClass="exit" presetSubtype="8" fill="hold" nodeType="withEffect">
                                  <p:stCondLst>
                                    <p:cond delay="0"/>
                                  </p:stCondLst>
                                  <p:childTnLst>
                                    <p:anim calcmode="lin" valueType="num">
                                      <p:cBhvr additive="base">
                                        <p:cTn id="159" dur="3500"/>
                                        <p:tgtEl>
                                          <p:spTgt spid="189"/>
                                        </p:tgtEl>
                                        <p:attrNameLst>
                                          <p:attrName>ppt_x</p:attrName>
                                        </p:attrNameLst>
                                      </p:cBhvr>
                                      <p:tavLst>
                                        <p:tav tm="0">
                                          <p:val>
                                            <p:strVal val="ppt_x"/>
                                          </p:val>
                                        </p:tav>
                                        <p:tav tm="100000">
                                          <p:val>
                                            <p:strVal val="0-ppt_w/2"/>
                                          </p:val>
                                        </p:tav>
                                      </p:tavLst>
                                    </p:anim>
                                    <p:anim calcmode="lin" valueType="num">
                                      <p:cBhvr additive="base">
                                        <p:cTn id="160" dur="3500"/>
                                        <p:tgtEl>
                                          <p:spTgt spid="189"/>
                                        </p:tgtEl>
                                        <p:attrNameLst>
                                          <p:attrName>ppt_y</p:attrName>
                                        </p:attrNameLst>
                                      </p:cBhvr>
                                      <p:tavLst>
                                        <p:tav tm="0">
                                          <p:val>
                                            <p:strVal val="ppt_y"/>
                                          </p:val>
                                        </p:tav>
                                        <p:tav tm="100000">
                                          <p:val>
                                            <p:strVal val="ppt_y"/>
                                          </p:val>
                                        </p:tav>
                                      </p:tavLst>
                                    </p:anim>
                                    <p:set>
                                      <p:cBhvr>
                                        <p:cTn id="161" dur="1" fill="hold">
                                          <p:stCondLst>
                                            <p:cond delay="3499"/>
                                          </p:stCondLst>
                                        </p:cTn>
                                        <p:tgtEl>
                                          <p:spTgt spid="189"/>
                                        </p:tgtEl>
                                        <p:attrNameLst>
                                          <p:attrName>style.visibility</p:attrName>
                                        </p:attrNameLst>
                                      </p:cBhvr>
                                      <p:to>
                                        <p:strVal val="hidden"/>
                                      </p:to>
                                    </p:set>
                                  </p:childTnLst>
                                </p:cTn>
                              </p:par>
                              <p:par>
                                <p:cTn id="162" presetID="2" presetClass="entr" presetSubtype="9" fill="hold" nodeType="withEffect">
                                  <p:stCondLst>
                                    <p:cond delay="0"/>
                                  </p:stCondLst>
                                  <p:childTnLst>
                                    <p:set>
                                      <p:cBhvr>
                                        <p:cTn id="163" dur="1" fill="hold">
                                          <p:stCondLst>
                                            <p:cond delay="0"/>
                                          </p:stCondLst>
                                        </p:cTn>
                                        <p:tgtEl>
                                          <p:spTgt spid="201"/>
                                        </p:tgtEl>
                                        <p:attrNameLst>
                                          <p:attrName>style.visibility</p:attrName>
                                        </p:attrNameLst>
                                      </p:cBhvr>
                                      <p:to>
                                        <p:strVal val="visible"/>
                                      </p:to>
                                    </p:set>
                                    <p:anim calcmode="lin" valueType="num">
                                      <p:cBhvr additive="base">
                                        <p:cTn id="164" dur="3000" fill="hold"/>
                                        <p:tgtEl>
                                          <p:spTgt spid="201"/>
                                        </p:tgtEl>
                                        <p:attrNameLst>
                                          <p:attrName>ppt_x</p:attrName>
                                        </p:attrNameLst>
                                      </p:cBhvr>
                                      <p:tavLst>
                                        <p:tav tm="0">
                                          <p:val>
                                            <p:strVal val="0-#ppt_w/2"/>
                                          </p:val>
                                        </p:tav>
                                        <p:tav tm="100000">
                                          <p:val>
                                            <p:strVal val="#ppt_x"/>
                                          </p:val>
                                        </p:tav>
                                      </p:tavLst>
                                    </p:anim>
                                    <p:anim calcmode="lin" valueType="num">
                                      <p:cBhvr additive="base">
                                        <p:cTn id="165" dur="3000" fill="hold"/>
                                        <p:tgtEl>
                                          <p:spTgt spid="201"/>
                                        </p:tgtEl>
                                        <p:attrNameLst>
                                          <p:attrName>ppt_y</p:attrName>
                                        </p:attrNameLst>
                                      </p:cBhvr>
                                      <p:tavLst>
                                        <p:tav tm="0">
                                          <p:val>
                                            <p:strVal val="0-#ppt_h/2"/>
                                          </p:val>
                                        </p:tav>
                                        <p:tav tm="100000">
                                          <p:val>
                                            <p:strVal val="#ppt_y"/>
                                          </p:val>
                                        </p:tav>
                                      </p:tavLst>
                                    </p:anim>
                                  </p:childTnLst>
                                </p:cTn>
                              </p:par>
                              <p:par>
                                <p:cTn id="166" presetID="8" presetClass="emph" presetSubtype="0" repeatCount="indefinite" fill="hold" nodeType="withEffect">
                                  <p:stCondLst>
                                    <p:cond delay="0"/>
                                  </p:stCondLst>
                                  <p:childTnLst>
                                    <p:animRot by="21600000">
                                      <p:cBhvr>
                                        <p:cTn id="167" dur="3000" fill="hold"/>
                                        <p:tgtEl>
                                          <p:spTgt spid="201"/>
                                        </p:tgtEl>
                                        <p:attrNameLst>
                                          <p:attrName>r</p:attrName>
                                        </p:attrNameLst>
                                      </p:cBhvr>
                                    </p:animRot>
                                  </p:childTnLst>
                                </p:cTn>
                              </p:par>
                              <p:par>
                                <p:cTn id="168" presetID="2" presetClass="exit" presetSubtype="2" fill="hold" nodeType="withEffect">
                                  <p:stCondLst>
                                    <p:cond delay="0"/>
                                  </p:stCondLst>
                                  <p:childTnLst>
                                    <p:anim calcmode="lin" valueType="num">
                                      <p:cBhvr additive="base">
                                        <p:cTn id="169" dur="3500"/>
                                        <p:tgtEl>
                                          <p:spTgt spid="201"/>
                                        </p:tgtEl>
                                        <p:attrNameLst>
                                          <p:attrName>ppt_x</p:attrName>
                                        </p:attrNameLst>
                                      </p:cBhvr>
                                      <p:tavLst>
                                        <p:tav tm="0">
                                          <p:val>
                                            <p:strVal val="ppt_x"/>
                                          </p:val>
                                        </p:tav>
                                        <p:tav tm="100000">
                                          <p:val>
                                            <p:strVal val="1+ppt_w/2"/>
                                          </p:val>
                                        </p:tav>
                                      </p:tavLst>
                                    </p:anim>
                                    <p:anim calcmode="lin" valueType="num">
                                      <p:cBhvr additive="base">
                                        <p:cTn id="170" dur="3500"/>
                                        <p:tgtEl>
                                          <p:spTgt spid="201"/>
                                        </p:tgtEl>
                                        <p:attrNameLst>
                                          <p:attrName>ppt_y</p:attrName>
                                        </p:attrNameLst>
                                      </p:cBhvr>
                                      <p:tavLst>
                                        <p:tav tm="0">
                                          <p:val>
                                            <p:strVal val="ppt_y"/>
                                          </p:val>
                                        </p:tav>
                                        <p:tav tm="100000">
                                          <p:val>
                                            <p:strVal val="ppt_y"/>
                                          </p:val>
                                        </p:tav>
                                      </p:tavLst>
                                    </p:anim>
                                    <p:set>
                                      <p:cBhvr>
                                        <p:cTn id="171" dur="1" fill="hold">
                                          <p:stCondLst>
                                            <p:cond delay="3499"/>
                                          </p:stCondLst>
                                        </p:cTn>
                                        <p:tgtEl>
                                          <p:spTgt spid="201"/>
                                        </p:tgtEl>
                                        <p:attrNameLst>
                                          <p:attrName>style.visibility</p:attrName>
                                        </p:attrNameLst>
                                      </p:cBhvr>
                                      <p:to>
                                        <p:strVal val="hidden"/>
                                      </p:to>
                                    </p:set>
                                  </p:childTnLst>
                                </p:cTn>
                              </p:par>
                              <p:par>
                                <p:cTn id="172" presetID="2" presetClass="entr" presetSubtype="9" fill="hold" nodeType="withEffect">
                                  <p:stCondLst>
                                    <p:cond delay="0"/>
                                  </p:stCondLst>
                                  <p:childTnLst>
                                    <p:set>
                                      <p:cBhvr>
                                        <p:cTn id="173" dur="1" fill="hold">
                                          <p:stCondLst>
                                            <p:cond delay="0"/>
                                          </p:stCondLst>
                                        </p:cTn>
                                        <p:tgtEl>
                                          <p:spTgt spid="213"/>
                                        </p:tgtEl>
                                        <p:attrNameLst>
                                          <p:attrName>style.visibility</p:attrName>
                                        </p:attrNameLst>
                                      </p:cBhvr>
                                      <p:to>
                                        <p:strVal val="visible"/>
                                      </p:to>
                                    </p:set>
                                    <p:anim calcmode="lin" valueType="num">
                                      <p:cBhvr additive="base">
                                        <p:cTn id="174" dur="3000" fill="hold"/>
                                        <p:tgtEl>
                                          <p:spTgt spid="213"/>
                                        </p:tgtEl>
                                        <p:attrNameLst>
                                          <p:attrName>ppt_x</p:attrName>
                                        </p:attrNameLst>
                                      </p:cBhvr>
                                      <p:tavLst>
                                        <p:tav tm="0">
                                          <p:val>
                                            <p:strVal val="0-#ppt_w/2"/>
                                          </p:val>
                                        </p:tav>
                                        <p:tav tm="100000">
                                          <p:val>
                                            <p:strVal val="#ppt_x"/>
                                          </p:val>
                                        </p:tav>
                                      </p:tavLst>
                                    </p:anim>
                                    <p:anim calcmode="lin" valueType="num">
                                      <p:cBhvr additive="base">
                                        <p:cTn id="175" dur="3000" fill="hold"/>
                                        <p:tgtEl>
                                          <p:spTgt spid="213"/>
                                        </p:tgtEl>
                                        <p:attrNameLst>
                                          <p:attrName>ppt_y</p:attrName>
                                        </p:attrNameLst>
                                      </p:cBhvr>
                                      <p:tavLst>
                                        <p:tav tm="0">
                                          <p:val>
                                            <p:strVal val="0-#ppt_h/2"/>
                                          </p:val>
                                        </p:tav>
                                        <p:tav tm="100000">
                                          <p:val>
                                            <p:strVal val="#ppt_y"/>
                                          </p:val>
                                        </p:tav>
                                      </p:tavLst>
                                    </p:anim>
                                  </p:childTnLst>
                                </p:cTn>
                              </p:par>
                              <p:par>
                                <p:cTn id="176" presetID="8" presetClass="emph" presetSubtype="0" repeatCount="indefinite" fill="hold" nodeType="withEffect">
                                  <p:stCondLst>
                                    <p:cond delay="0"/>
                                  </p:stCondLst>
                                  <p:childTnLst>
                                    <p:animRot by="21600000">
                                      <p:cBhvr>
                                        <p:cTn id="177" dur="3000" fill="hold"/>
                                        <p:tgtEl>
                                          <p:spTgt spid="213"/>
                                        </p:tgtEl>
                                        <p:attrNameLst>
                                          <p:attrName>r</p:attrName>
                                        </p:attrNameLst>
                                      </p:cBhvr>
                                    </p:animRot>
                                  </p:childTnLst>
                                </p:cTn>
                              </p:par>
                              <p:par>
                                <p:cTn id="178" presetID="2" presetClass="exit" presetSubtype="2" fill="hold" nodeType="withEffect">
                                  <p:stCondLst>
                                    <p:cond delay="0"/>
                                  </p:stCondLst>
                                  <p:childTnLst>
                                    <p:anim calcmode="lin" valueType="num">
                                      <p:cBhvr additive="base">
                                        <p:cTn id="179" dur="3500"/>
                                        <p:tgtEl>
                                          <p:spTgt spid="213"/>
                                        </p:tgtEl>
                                        <p:attrNameLst>
                                          <p:attrName>ppt_x</p:attrName>
                                        </p:attrNameLst>
                                      </p:cBhvr>
                                      <p:tavLst>
                                        <p:tav tm="0">
                                          <p:val>
                                            <p:strVal val="ppt_x"/>
                                          </p:val>
                                        </p:tav>
                                        <p:tav tm="100000">
                                          <p:val>
                                            <p:strVal val="1+ppt_w/2"/>
                                          </p:val>
                                        </p:tav>
                                      </p:tavLst>
                                    </p:anim>
                                    <p:anim calcmode="lin" valueType="num">
                                      <p:cBhvr additive="base">
                                        <p:cTn id="180" dur="3500"/>
                                        <p:tgtEl>
                                          <p:spTgt spid="213"/>
                                        </p:tgtEl>
                                        <p:attrNameLst>
                                          <p:attrName>ppt_y</p:attrName>
                                        </p:attrNameLst>
                                      </p:cBhvr>
                                      <p:tavLst>
                                        <p:tav tm="0">
                                          <p:val>
                                            <p:strVal val="ppt_y"/>
                                          </p:val>
                                        </p:tav>
                                        <p:tav tm="100000">
                                          <p:val>
                                            <p:strVal val="ppt_y"/>
                                          </p:val>
                                        </p:tav>
                                      </p:tavLst>
                                    </p:anim>
                                    <p:set>
                                      <p:cBhvr>
                                        <p:cTn id="181" dur="1" fill="hold">
                                          <p:stCondLst>
                                            <p:cond delay="3499"/>
                                          </p:stCondLst>
                                        </p:cTn>
                                        <p:tgtEl>
                                          <p:spTgt spid="213"/>
                                        </p:tgtEl>
                                        <p:attrNameLst>
                                          <p:attrName>style.visibility</p:attrName>
                                        </p:attrNameLst>
                                      </p:cBhvr>
                                      <p:to>
                                        <p:strVal val="hidden"/>
                                      </p:to>
                                    </p:set>
                                  </p:childTnLst>
                                </p:cTn>
                              </p:par>
                              <p:par>
                                <p:cTn id="182" presetID="2" presetClass="entr" presetSubtype="9" fill="hold" nodeType="withEffect">
                                  <p:stCondLst>
                                    <p:cond delay="0"/>
                                  </p:stCondLst>
                                  <p:childTnLst>
                                    <p:set>
                                      <p:cBhvr>
                                        <p:cTn id="183" dur="1" fill="hold">
                                          <p:stCondLst>
                                            <p:cond delay="0"/>
                                          </p:stCondLst>
                                        </p:cTn>
                                        <p:tgtEl>
                                          <p:spTgt spid="225"/>
                                        </p:tgtEl>
                                        <p:attrNameLst>
                                          <p:attrName>style.visibility</p:attrName>
                                        </p:attrNameLst>
                                      </p:cBhvr>
                                      <p:to>
                                        <p:strVal val="visible"/>
                                      </p:to>
                                    </p:set>
                                    <p:anim calcmode="lin" valueType="num">
                                      <p:cBhvr additive="base">
                                        <p:cTn id="184" dur="3000" fill="hold"/>
                                        <p:tgtEl>
                                          <p:spTgt spid="225"/>
                                        </p:tgtEl>
                                        <p:attrNameLst>
                                          <p:attrName>ppt_x</p:attrName>
                                        </p:attrNameLst>
                                      </p:cBhvr>
                                      <p:tavLst>
                                        <p:tav tm="0">
                                          <p:val>
                                            <p:strVal val="0-#ppt_w/2"/>
                                          </p:val>
                                        </p:tav>
                                        <p:tav tm="100000">
                                          <p:val>
                                            <p:strVal val="#ppt_x"/>
                                          </p:val>
                                        </p:tav>
                                      </p:tavLst>
                                    </p:anim>
                                    <p:anim calcmode="lin" valueType="num">
                                      <p:cBhvr additive="base">
                                        <p:cTn id="185" dur="3000" fill="hold"/>
                                        <p:tgtEl>
                                          <p:spTgt spid="225"/>
                                        </p:tgtEl>
                                        <p:attrNameLst>
                                          <p:attrName>ppt_y</p:attrName>
                                        </p:attrNameLst>
                                      </p:cBhvr>
                                      <p:tavLst>
                                        <p:tav tm="0">
                                          <p:val>
                                            <p:strVal val="0-#ppt_h/2"/>
                                          </p:val>
                                        </p:tav>
                                        <p:tav tm="100000">
                                          <p:val>
                                            <p:strVal val="#ppt_y"/>
                                          </p:val>
                                        </p:tav>
                                      </p:tavLst>
                                    </p:anim>
                                  </p:childTnLst>
                                </p:cTn>
                              </p:par>
                              <p:par>
                                <p:cTn id="186" presetID="8" presetClass="emph" presetSubtype="0" repeatCount="indefinite" fill="hold" nodeType="withEffect">
                                  <p:stCondLst>
                                    <p:cond delay="0"/>
                                  </p:stCondLst>
                                  <p:childTnLst>
                                    <p:animRot by="21600000">
                                      <p:cBhvr>
                                        <p:cTn id="187" dur="3000" fill="hold"/>
                                        <p:tgtEl>
                                          <p:spTgt spid="225"/>
                                        </p:tgtEl>
                                        <p:attrNameLst>
                                          <p:attrName>r</p:attrName>
                                        </p:attrNameLst>
                                      </p:cBhvr>
                                    </p:animRot>
                                  </p:childTnLst>
                                </p:cTn>
                              </p:par>
                              <p:par>
                                <p:cTn id="188" presetID="2" presetClass="exit" presetSubtype="2" fill="hold" nodeType="withEffect">
                                  <p:stCondLst>
                                    <p:cond delay="0"/>
                                  </p:stCondLst>
                                  <p:childTnLst>
                                    <p:anim calcmode="lin" valueType="num">
                                      <p:cBhvr additive="base">
                                        <p:cTn id="189" dur="3500"/>
                                        <p:tgtEl>
                                          <p:spTgt spid="225"/>
                                        </p:tgtEl>
                                        <p:attrNameLst>
                                          <p:attrName>ppt_x</p:attrName>
                                        </p:attrNameLst>
                                      </p:cBhvr>
                                      <p:tavLst>
                                        <p:tav tm="0">
                                          <p:val>
                                            <p:strVal val="ppt_x"/>
                                          </p:val>
                                        </p:tav>
                                        <p:tav tm="100000">
                                          <p:val>
                                            <p:strVal val="1+ppt_w/2"/>
                                          </p:val>
                                        </p:tav>
                                      </p:tavLst>
                                    </p:anim>
                                    <p:anim calcmode="lin" valueType="num">
                                      <p:cBhvr additive="base">
                                        <p:cTn id="190" dur="3500"/>
                                        <p:tgtEl>
                                          <p:spTgt spid="225"/>
                                        </p:tgtEl>
                                        <p:attrNameLst>
                                          <p:attrName>ppt_y</p:attrName>
                                        </p:attrNameLst>
                                      </p:cBhvr>
                                      <p:tavLst>
                                        <p:tav tm="0">
                                          <p:val>
                                            <p:strVal val="ppt_y"/>
                                          </p:val>
                                        </p:tav>
                                        <p:tav tm="100000">
                                          <p:val>
                                            <p:strVal val="ppt_y"/>
                                          </p:val>
                                        </p:tav>
                                      </p:tavLst>
                                    </p:anim>
                                    <p:set>
                                      <p:cBhvr>
                                        <p:cTn id="191" dur="1" fill="hold">
                                          <p:stCondLst>
                                            <p:cond delay="3499"/>
                                          </p:stCondLst>
                                        </p:cTn>
                                        <p:tgtEl>
                                          <p:spTgt spid="225"/>
                                        </p:tgtEl>
                                        <p:attrNameLst>
                                          <p:attrName>style.visibility</p:attrName>
                                        </p:attrNameLst>
                                      </p:cBhvr>
                                      <p:to>
                                        <p:strVal val="hidden"/>
                                      </p:to>
                                    </p:set>
                                  </p:childTnLst>
                                </p:cTn>
                              </p:par>
                              <p:par>
                                <p:cTn id="192" presetID="2" presetClass="entr" presetSubtype="9" fill="hold" nodeType="withEffect">
                                  <p:stCondLst>
                                    <p:cond delay="0"/>
                                  </p:stCondLst>
                                  <p:childTnLst>
                                    <p:set>
                                      <p:cBhvr>
                                        <p:cTn id="193" dur="1" fill="hold">
                                          <p:stCondLst>
                                            <p:cond delay="0"/>
                                          </p:stCondLst>
                                        </p:cTn>
                                        <p:tgtEl>
                                          <p:spTgt spid="237"/>
                                        </p:tgtEl>
                                        <p:attrNameLst>
                                          <p:attrName>style.visibility</p:attrName>
                                        </p:attrNameLst>
                                      </p:cBhvr>
                                      <p:to>
                                        <p:strVal val="visible"/>
                                      </p:to>
                                    </p:set>
                                    <p:anim calcmode="lin" valueType="num">
                                      <p:cBhvr additive="base">
                                        <p:cTn id="194" dur="3000" fill="hold"/>
                                        <p:tgtEl>
                                          <p:spTgt spid="237"/>
                                        </p:tgtEl>
                                        <p:attrNameLst>
                                          <p:attrName>ppt_x</p:attrName>
                                        </p:attrNameLst>
                                      </p:cBhvr>
                                      <p:tavLst>
                                        <p:tav tm="0">
                                          <p:val>
                                            <p:strVal val="0-#ppt_w/2"/>
                                          </p:val>
                                        </p:tav>
                                        <p:tav tm="100000">
                                          <p:val>
                                            <p:strVal val="#ppt_x"/>
                                          </p:val>
                                        </p:tav>
                                      </p:tavLst>
                                    </p:anim>
                                    <p:anim calcmode="lin" valueType="num">
                                      <p:cBhvr additive="base">
                                        <p:cTn id="195" dur="3000" fill="hold"/>
                                        <p:tgtEl>
                                          <p:spTgt spid="237"/>
                                        </p:tgtEl>
                                        <p:attrNameLst>
                                          <p:attrName>ppt_y</p:attrName>
                                        </p:attrNameLst>
                                      </p:cBhvr>
                                      <p:tavLst>
                                        <p:tav tm="0">
                                          <p:val>
                                            <p:strVal val="0-#ppt_h/2"/>
                                          </p:val>
                                        </p:tav>
                                        <p:tav tm="100000">
                                          <p:val>
                                            <p:strVal val="#ppt_y"/>
                                          </p:val>
                                        </p:tav>
                                      </p:tavLst>
                                    </p:anim>
                                  </p:childTnLst>
                                </p:cTn>
                              </p:par>
                              <p:par>
                                <p:cTn id="196" presetID="8" presetClass="emph" presetSubtype="0" repeatCount="indefinite" fill="hold" nodeType="withEffect">
                                  <p:stCondLst>
                                    <p:cond delay="0"/>
                                  </p:stCondLst>
                                  <p:childTnLst>
                                    <p:animRot by="21600000">
                                      <p:cBhvr>
                                        <p:cTn id="197" dur="3000" fill="hold"/>
                                        <p:tgtEl>
                                          <p:spTgt spid="237"/>
                                        </p:tgtEl>
                                        <p:attrNameLst>
                                          <p:attrName>r</p:attrName>
                                        </p:attrNameLst>
                                      </p:cBhvr>
                                    </p:animRot>
                                  </p:childTnLst>
                                </p:cTn>
                              </p:par>
                              <p:par>
                                <p:cTn id="198" presetID="2" presetClass="exit" presetSubtype="2" fill="hold" nodeType="withEffect">
                                  <p:stCondLst>
                                    <p:cond delay="0"/>
                                  </p:stCondLst>
                                  <p:childTnLst>
                                    <p:anim calcmode="lin" valueType="num">
                                      <p:cBhvr additive="base">
                                        <p:cTn id="199" dur="3500"/>
                                        <p:tgtEl>
                                          <p:spTgt spid="237"/>
                                        </p:tgtEl>
                                        <p:attrNameLst>
                                          <p:attrName>ppt_x</p:attrName>
                                        </p:attrNameLst>
                                      </p:cBhvr>
                                      <p:tavLst>
                                        <p:tav tm="0">
                                          <p:val>
                                            <p:strVal val="ppt_x"/>
                                          </p:val>
                                        </p:tav>
                                        <p:tav tm="100000">
                                          <p:val>
                                            <p:strVal val="1+ppt_w/2"/>
                                          </p:val>
                                        </p:tav>
                                      </p:tavLst>
                                    </p:anim>
                                    <p:anim calcmode="lin" valueType="num">
                                      <p:cBhvr additive="base">
                                        <p:cTn id="200" dur="3500"/>
                                        <p:tgtEl>
                                          <p:spTgt spid="237"/>
                                        </p:tgtEl>
                                        <p:attrNameLst>
                                          <p:attrName>ppt_y</p:attrName>
                                        </p:attrNameLst>
                                      </p:cBhvr>
                                      <p:tavLst>
                                        <p:tav tm="0">
                                          <p:val>
                                            <p:strVal val="ppt_y"/>
                                          </p:val>
                                        </p:tav>
                                        <p:tav tm="100000">
                                          <p:val>
                                            <p:strVal val="ppt_y"/>
                                          </p:val>
                                        </p:tav>
                                      </p:tavLst>
                                    </p:anim>
                                    <p:set>
                                      <p:cBhvr>
                                        <p:cTn id="201" dur="1" fill="hold">
                                          <p:stCondLst>
                                            <p:cond delay="3499"/>
                                          </p:stCondLst>
                                        </p:cTn>
                                        <p:tgtEl>
                                          <p:spTgt spid="237"/>
                                        </p:tgtEl>
                                        <p:attrNameLst>
                                          <p:attrName>style.visibility</p:attrName>
                                        </p:attrNameLst>
                                      </p:cBhvr>
                                      <p:to>
                                        <p:strVal val="hidden"/>
                                      </p:to>
                                    </p:set>
                                  </p:childTnLst>
                                </p:cTn>
                              </p:par>
                              <p:par>
                                <p:cTn id="202" presetID="2" presetClass="entr" presetSubtype="9" fill="hold" nodeType="withEffect">
                                  <p:stCondLst>
                                    <p:cond delay="0"/>
                                  </p:stCondLst>
                                  <p:childTnLst>
                                    <p:set>
                                      <p:cBhvr>
                                        <p:cTn id="203" dur="1" fill="hold">
                                          <p:stCondLst>
                                            <p:cond delay="0"/>
                                          </p:stCondLst>
                                        </p:cTn>
                                        <p:tgtEl>
                                          <p:spTgt spid="249"/>
                                        </p:tgtEl>
                                        <p:attrNameLst>
                                          <p:attrName>style.visibility</p:attrName>
                                        </p:attrNameLst>
                                      </p:cBhvr>
                                      <p:to>
                                        <p:strVal val="visible"/>
                                      </p:to>
                                    </p:set>
                                    <p:anim calcmode="lin" valueType="num">
                                      <p:cBhvr additive="base">
                                        <p:cTn id="204" dur="3000" fill="hold"/>
                                        <p:tgtEl>
                                          <p:spTgt spid="249"/>
                                        </p:tgtEl>
                                        <p:attrNameLst>
                                          <p:attrName>ppt_x</p:attrName>
                                        </p:attrNameLst>
                                      </p:cBhvr>
                                      <p:tavLst>
                                        <p:tav tm="0">
                                          <p:val>
                                            <p:strVal val="0-#ppt_w/2"/>
                                          </p:val>
                                        </p:tav>
                                        <p:tav tm="100000">
                                          <p:val>
                                            <p:strVal val="#ppt_x"/>
                                          </p:val>
                                        </p:tav>
                                      </p:tavLst>
                                    </p:anim>
                                    <p:anim calcmode="lin" valueType="num">
                                      <p:cBhvr additive="base">
                                        <p:cTn id="205" dur="3000" fill="hold"/>
                                        <p:tgtEl>
                                          <p:spTgt spid="249"/>
                                        </p:tgtEl>
                                        <p:attrNameLst>
                                          <p:attrName>ppt_y</p:attrName>
                                        </p:attrNameLst>
                                      </p:cBhvr>
                                      <p:tavLst>
                                        <p:tav tm="0">
                                          <p:val>
                                            <p:strVal val="0-#ppt_h/2"/>
                                          </p:val>
                                        </p:tav>
                                        <p:tav tm="100000">
                                          <p:val>
                                            <p:strVal val="#ppt_y"/>
                                          </p:val>
                                        </p:tav>
                                      </p:tavLst>
                                    </p:anim>
                                  </p:childTnLst>
                                </p:cTn>
                              </p:par>
                              <p:par>
                                <p:cTn id="206" presetID="8" presetClass="emph" presetSubtype="0" repeatCount="indefinite" fill="hold" nodeType="withEffect">
                                  <p:stCondLst>
                                    <p:cond delay="0"/>
                                  </p:stCondLst>
                                  <p:childTnLst>
                                    <p:animRot by="21600000">
                                      <p:cBhvr>
                                        <p:cTn id="207" dur="3000" fill="hold"/>
                                        <p:tgtEl>
                                          <p:spTgt spid="249"/>
                                        </p:tgtEl>
                                        <p:attrNameLst>
                                          <p:attrName>r</p:attrName>
                                        </p:attrNameLst>
                                      </p:cBhvr>
                                    </p:animRot>
                                  </p:childTnLst>
                                </p:cTn>
                              </p:par>
                              <p:par>
                                <p:cTn id="208" presetID="2" presetClass="exit" presetSubtype="2" fill="hold" nodeType="withEffect">
                                  <p:stCondLst>
                                    <p:cond delay="0"/>
                                  </p:stCondLst>
                                  <p:childTnLst>
                                    <p:anim calcmode="lin" valueType="num">
                                      <p:cBhvr additive="base">
                                        <p:cTn id="209" dur="3500"/>
                                        <p:tgtEl>
                                          <p:spTgt spid="249"/>
                                        </p:tgtEl>
                                        <p:attrNameLst>
                                          <p:attrName>ppt_x</p:attrName>
                                        </p:attrNameLst>
                                      </p:cBhvr>
                                      <p:tavLst>
                                        <p:tav tm="0">
                                          <p:val>
                                            <p:strVal val="ppt_x"/>
                                          </p:val>
                                        </p:tav>
                                        <p:tav tm="100000">
                                          <p:val>
                                            <p:strVal val="1+ppt_w/2"/>
                                          </p:val>
                                        </p:tav>
                                      </p:tavLst>
                                    </p:anim>
                                    <p:anim calcmode="lin" valueType="num">
                                      <p:cBhvr additive="base">
                                        <p:cTn id="210" dur="3500"/>
                                        <p:tgtEl>
                                          <p:spTgt spid="249"/>
                                        </p:tgtEl>
                                        <p:attrNameLst>
                                          <p:attrName>ppt_y</p:attrName>
                                        </p:attrNameLst>
                                      </p:cBhvr>
                                      <p:tavLst>
                                        <p:tav tm="0">
                                          <p:val>
                                            <p:strVal val="ppt_y"/>
                                          </p:val>
                                        </p:tav>
                                        <p:tav tm="100000">
                                          <p:val>
                                            <p:strVal val="ppt_y"/>
                                          </p:val>
                                        </p:tav>
                                      </p:tavLst>
                                    </p:anim>
                                    <p:set>
                                      <p:cBhvr>
                                        <p:cTn id="211" dur="1" fill="hold">
                                          <p:stCondLst>
                                            <p:cond delay="3499"/>
                                          </p:stCondLst>
                                        </p:cTn>
                                        <p:tgtEl>
                                          <p:spTgt spid="249"/>
                                        </p:tgtEl>
                                        <p:attrNameLst>
                                          <p:attrName>style.visibility</p:attrName>
                                        </p:attrNameLst>
                                      </p:cBhvr>
                                      <p:to>
                                        <p:strVal val="hidden"/>
                                      </p:to>
                                    </p:set>
                                  </p:childTnLst>
                                </p:cTn>
                              </p:par>
                              <p:par>
                                <p:cTn id="212" presetID="23" presetClass="entr" presetSubtype="272" fill="hold" nodeType="withEffect">
                                  <p:stCondLst>
                                    <p:cond delay="0"/>
                                  </p:stCondLst>
                                  <p:childTnLst>
                                    <p:set>
                                      <p:cBhvr>
                                        <p:cTn id="213" dur="1" fill="hold">
                                          <p:stCondLst>
                                            <p:cond delay="0"/>
                                          </p:stCondLst>
                                        </p:cTn>
                                        <p:tgtEl>
                                          <p:spTgt spid="262"/>
                                        </p:tgtEl>
                                        <p:attrNameLst>
                                          <p:attrName>style.visibility</p:attrName>
                                        </p:attrNameLst>
                                      </p:cBhvr>
                                      <p:to>
                                        <p:strVal val="visible"/>
                                      </p:to>
                                    </p:set>
                                    <p:anim calcmode="lin" valueType="num">
                                      <p:cBhvr>
                                        <p:cTn id="214" dur="3000" fill="hold"/>
                                        <p:tgtEl>
                                          <p:spTgt spid="262"/>
                                        </p:tgtEl>
                                        <p:attrNameLst>
                                          <p:attrName>ppt_w</p:attrName>
                                        </p:attrNameLst>
                                      </p:cBhvr>
                                      <p:tavLst>
                                        <p:tav tm="0">
                                          <p:val>
                                            <p:strVal val="2/3*#ppt_w"/>
                                          </p:val>
                                        </p:tav>
                                        <p:tav tm="100000">
                                          <p:val>
                                            <p:strVal val="#ppt_w"/>
                                          </p:val>
                                        </p:tav>
                                      </p:tavLst>
                                    </p:anim>
                                    <p:anim calcmode="lin" valueType="num">
                                      <p:cBhvr>
                                        <p:cTn id="215" dur="3000" fill="hold"/>
                                        <p:tgtEl>
                                          <p:spTgt spid="262"/>
                                        </p:tgtEl>
                                        <p:attrNameLst>
                                          <p:attrName>ppt_h</p:attrName>
                                        </p:attrNameLst>
                                      </p:cBhvr>
                                      <p:tavLst>
                                        <p:tav tm="0">
                                          <p:val>
                                            <p:strVal val="2/3*#ppt_h"/>
                                          </p:val>
                                        </p:tav>
                                        <p:tav tm="100000">
                                          <p:val>
                                            <p:strVal val="#ppt_h"/>
                                          </p:val>
                                        </p:tav>
                                      </p:tavLst>
                                    </p:anim>
                                  </p:childTnLst>
                                </p:cTn>
                              </p:par>
                              <p:par>
                                <p:cTn id="216" presetID="16" presetClass="entr" presetSubtype="37" fill="hold" nodeType="withEffect">
                                  <p:stCondLst>
                                    <p:cond delay="0"/>
                                  </p:stCondLst>
                                  <p:childTnLst>
                                    <p:set>
                                      <p:cBhvr>
                                        <p:cTn id="217" dur="1" fill="hold">
                                          <p:stCondLst>
                                            <p:cond delay="0"/>
                                          </p:stCondLst>
                                        </p:cTn>
                                        <p:tgtEl>
                                          <p:spTgt spid="262"/>
                                        </p:tgtEl>
                                        <p:attrNameLst>
                                          <p:attrName>style.visibility</p:attrName>
                                        </p:attrNameLst>
                                      </p:cBhvr>
                                      <p:to>
                                        <p:strVal val="visible"/>
                                      </p:to>
                                    </p:set>
                                    <p:animEffect transition="in" filter="barn(outVertical)">
                                      <p:cBhvr>
                                        <p:cTn id="218" dur="3000"/>
                                        <p:tgtEl>
                                          <p:spTgt spid="2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3 Imagen" descr="Diapositiva12"/>
          <p:cNvPicPr>
            <a:picLocks noGrp="1" noChangeAspect="1"/>
          </p:cNvPicPr>
          <p:nvPr isPhoto="1"/>
        </p:nvPicPr>
        <p:blipFill>
          <a:blip r:embed="rId2" cstate="print">
            <a:extLst>
              <a:ext uri="{BEBA8EAE-BF5A-486C-A8C5-ECC9F3942E4B}">
                <a14:imgProps xmlns:a14="http://schemas.microsoft.com/office/drawing/2010/main">
                  <a14:imgLayer r:embed="rId3">
                    <a14:imgEffect>
                      <a14:brightnessContrast bright="5000"/>
                    </a14:imgEffect>
                  </a14:imgLayer>
                </a14:imgProps>
              </a:ext>
              <a:ext uri="{28A0092B-C50C-407E-A947-70E740481C1C}">
                <a14:useLocalDpi xmlns:a14="http://schemas.microsoft.com/office/drawing/2010/main"/>
              </a:ext>
            </a:extLst>
          </a:blip>
          <a:stretch>
            <a:fillRect/>
          </a:stretch>
        </p:blipFill>
        <p:spPr>
          <a:xfrm>
            <a:off x="-8674" y="9878"/>
            <a:ext cx="9144000" cy="5133623"/>
          </a:xfrm>
          <a:prstGeom prst="rect">
            <a:avLst/>
          </a:prstGeom>
          <a:noFill/>
          <a:ln>
            <a:noFill/>
          </a:ln>
        </p:spPr>
      </p:pic>
      <p:sp>
        <p:nvSpPr>
          <p:cNvPr id="3" name="2 Rectángulo"/>
          <p:cNvSpPr/>
          <p:nvPr/>
        </p:nvSpPr>
        <p:spPr>
          <a:xfrm>
            <a:off x="899592" y="1203598"/>
            <a:ext cx="5184576" cy="2862322"/>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dirty="0" smtClean="0">
                <a:solidFill>
                  <a:schemeClr val="bg1"/>
                </a:solidFill>
                <a:latin typeface="Hobo Std" pitchFamily="34" charset="0"/>
              </a:rPr>
              <a:t>Previene </a:t>
            </a:r>
            <a:r>
              <a:rPr lang="es-ES" dirty="0">
                <a:solidFill>
                  <a:schemeClr val="bg1"/>
                </a:solidFill>
                <a:latin typeface="Hobo Std" pitchFamily="34" charset="0"/>
              </a:rPr>
              <a:t>las infecciones del tracto urinario: </a:t>
            </a:r>
            <a:endParaRPr lang="es-ES" dirty="0" smtClean="0">
              <a:solidFill>
                <a:schemeClr val="bg1"/>
              </a:solidFill>
              <a:latin typeface="Hobo Std" pitchFamily="34" charset="0"/>
            </a:endParaRPr>
          </a:p>
          <a:p>
            <a:pPr algn="ctr"/>
            <a:r>
              <a:rPr lang="es-ES" dirty="0">
                <a:solidFill>
                  <a:schemeClr val="bg1"/>
                </a:solidFill>
                <a:latin typeface="Hobo Std" pitchFamily="34" charset="0"/>
              </a:rPr>
              <a:t>L</a:t>
            </a:r>
            <a:r>
              <a:rPr lang="es-ES" dirty="0" smtClean="0">
                <a:solidFill>
                  <a:schemeClr val="bg1"/>
                </a:solidFill>
                <a:latin typeface="Hobo Std" pitchFamily="34" charset="0"/>
              </a:rPr>
              <a:t>a </a:t>
            </a:r>
            <a:r>
              <a:rPr lang="es-ES" dirty="0">
                <a:solidFill>
                  <a:schemeClr val="bg1"/>
                </a:solidFill>
                <a:latin typeface="Hobo Std" pitchFamily="34" charset="0"/>
              </a:rPr>
              <a:t>ingesta de tomate también reduce la incidencia de infecciones del tracto urinario,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así </a:t>
            </a:r>
            <a:r>
              <a:rPr lang="es-ES" dirty="0">
                <a:solidFill>
                  <a:schemeClr val="bg1"/>
                </a:solidFill>
                <a:latin typeface="Hobo Std" pitchFamily="34" charset="0"/>
              </a:rPr>
              <a:t>como el cáncer de vejiga.</a:t>
            </a:r>
          </a:p>
          <a:p>
            <a:pPr algn="ctr"/>
            <a:endParaRPr lang="es-ES" dirty="0">
              <a:solidFill>
                <a:schemeClr val="bg1"/>
              </a:solidFill>
              <a:latin typeface="Hobo Std" pitchFamily="34" charset="0"/>
            </a:endParaRPr>
          </a:p>
          <a:p>
            <a:pPr algn="ctr"/>
            <a:r>
              <a:rPr lang="es-ES" dirty="0">
                <a:solidFill>
                  <a:schemeClr val="bg1"/>
                </a:solidFill>
                <a:latin typeface="Hobo Std" pitchFamily="34" charset="0"/>
              </a:rPr>
              <a:t>Previene los cálculos biliares: </a:t>
            </a:r>
            <a:endParaRPr lang="es-ES" dirty="0" smtClean="0">
              <a:solidFill>
                <a:schemeClr val="bg1"/>
              </a:solidFill>
              <a:latin typeface="Hobo Std" pitchFamily="34" charset="0"/>
            </a:endParaRPr>
          </a:p>
          <a:p>
            <a:pPr algn="ctr"/>
            <a:r>
              <a:rPr lang="es-ES" dirty="0" smtClean="0">
                <a:solidFill>
                  <a:schemeClr val="bg1"/>
                </a:solidFill>
                <a:latin typeface="Hobo Std" pitchFamily="34" charset="0"/>
              </a:rPr>
              <a:t>El </a:t>
            </a:r>
            <a:r>
              <a:rPr lang="es-ES" dirty="0">
                <a:solidFill>
                  <a:schemeClr val="bg1"/>
                </a:solidFill>
                <a:latin typeface="Hobo Std" pitchFamily="34" charset="0"/>
              </a:rPr>
              <a:t>consumo regular de tomate también </a:t>
            </a:r>
            <a:r>
              <a:rPr lang="es-ES" dirty="0" smtClean="0">
                <a:solidFill>
                  <a:schemeClr val="bg1"/>
                </a:solidFill>
                <a:latin typeface="Hobo Std" pitchFamily="34" charset="0"/>
              </a:rPr>
              <a:t>ayuda</a:t>
            </a:r>
          </a:p>
          <a:p>
            <a:pPr algn="ctr"/>
            <a:r>
              <a:rPr lang="es-ES" dirty="0" smtClean="0">
                <a:solidFill>
                  <a:schemeClr val="bg1"/>
                </a:solidFill>
                <a:latin typeface="Hobo Std" pitchFamily="34" charset="0"/>
              </a:rPr>
              <a:t> </a:t>
            </a:r>
            <a:r>
              <a:rPr lang="es-ES" dirty="0">
                <a:solidFill>
                  <a:schemeClr val="bg1"/>
                </a:solidFill>
                <a:latin typeface="Hobo Std" pitchFamily="34" charset="0"/>
              </a:rPr>
              <a:t>a </a:t>
            </a:r>
            <a:r>
              <a:rPr lang="es-ES" dirty="0" smtClean="0">
                <a:solidFill>
                  <a:schemeClr val="bg1"/>
                </a:solidFill>
                <a:latin typeface="Hobo Std" pitchFamily="34" charset="0"/>
              </a:rPr>
              <a:t>disolver los </a:t>
            </a:r>
            <a:r>
              <a:rPr lang="es-ES" dirty="0">
                <a:solidFill>
                  <a:schemeClr val="bg1"/>
                </a:solidFill>
                <a:latin typeface="Hobo Std" pitchFamily="34" charset="0"/>
              </a:rPr>
              <a:t>cálculos biliares.</a:t>
            </a:r>
          </a:p>
          <a:p>
            <a:pPr algn="ctr"/>
            <a:endParaRPr lang="es-ES" dirty="0">
              <a:solidFill>
                <a:schemeClr val="bg1"/>
              </a:solidFill>
              <a:latin typeface="Hobo Std" pitchFamily="34" charset="0"/>
            </a:endParaRPr>
          </a:p>
          <a:p>
            <a:pPr algn="ctr"/>
            <a:endParaRPr lang="es-ES" dirty="0">
              <a:solidFill>
                <a:schemeClr val="bg1"/>
              </a:solidFill>
              <a:latin typeface="Hobo Std" pitchFamily="34" charset="0"/>
            </a:endParaRPr>
          </a:p>
        </p:txBody>
      </p:sp>
    </p:spTree>
    <p:extLst>
      <p:ext uri="{BB962C8B-B14F-4D97-AF65-F5344CB8AC3E}">
        <p14:creationId xmlns:p14="http://schemas.microsoft.com/office/powerpoint/2010/main" val="435306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28 Rectángulo"/>
          <p:cNvSpPr/>
          <p:nvPr/>
        </p:nvSpPr>
        <p:spPr>
          <a:xfrm rot="10800000">
            <a:off x="3718" y="6070"/>
            <a:ext cx="4671737" cy="5111956"/>
          </a:xfrm>
          <a:prstGeom prst="rect">
            <a:avLst/>
          </a:prstGeom>
          <a:gradFill flip="none" rotWithShape="1">
            <a:gsLst>
              <a:gs pos="100000">
                <a:srgbClr val="FF0000">
                  <a:lumMod val="65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0800000" flipH="1">
            <a:off x="4472263" y="0"/>
            <a:ext cx="4671737" cy="5143500"/>
          </a:xfrm>
          <a:prstGeom prst="rect">
            <a:avLst/>
          </a:prstGeom>
          <a:gradFill flip="none" rotWithShape="1">
            <a:gsLst>
              <a:gs pos="100000">
                <a:srgbClr val="FF0000">
                  <a:lumMod val="63000"/>
                </a:srgbClr>
              </a:gs>
              <a:gs pos="74000">
                <a:srgbClr val="FF0000"/>
              </a:gs>
              <a:gs pos="8000">
                <a:schemeClr val="tx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14 Imagen" descr="Diapositiva30"/>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b="-86440"/>
          <a:stretch/>
        </p:blipFill>
        <p:spPr>
          <a:xfrm>
            <a:off x="-18206" y="0"/>
            <a:ext cx="9144000" cy="9589477"/>
          </a:xfrm>
          <a:prstGeom prst="rect">
            <a:avLst/>
          </a:prstGeom>
          <a:noFill/>
          <a:ln>
            <a:noFill/>
          </a:ln>
        </p:spPr>
      </p:pic>
      <p:sp>
        <p:nvSpPr>
          <p:cNvPr id="13" name="Forma libre 35"/>
          <p:cNvSpPr/>
          <p:nvPr/>
        </p:nvSpPr>
        <p:spPr>
          <a:xfrm rot="3710509">
            <a:off x="1450440" y="-839027"/>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35"/>
          <p:cNvSpPr/>
          <p:nvPr/>
        </p:nvSpPr>
        <p:spPr>
          <a:xfrm rot="17889491" flipH="1">
            <a:off x="4762808" y="-76702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Forma libre 35"/>
          <p:cNvSpPr/>
          <p:nvPr/>
        </p:nvSpPr>
        <p:spPr>
          <a:xfrm rot="3710509">
            <a:off x="1464789" y="2783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35"/>
          <p:cNvSpPr/>
          <p:nvPr/>
        </p:nvSpPr>
        <p:spPr>
          <a:xfrm rot="17889491" flipH="1">
            <a:off x="4777157" y="3503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35"/>
          <p:cNvSpPr/>
          <p:nvPr/>
        </p:nvSpPr>
        <p:spPr>
          <a:xfrm rot="3710509">
            <a:off x="1464789" y="135848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35"/>
          <p:cNvSpPr/>
          <p:nvPr/>
        </p:nvSpPr>
        <p:spPr>
          <a:xfrm rot="17889491" flipH="1">
            <a:off x="4777157" y="143049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35"/>
          <p:cNvSpPr/>
          <p:nvPr/>
        </p:nvSpPr>
        <p:spPr>
          <a:xfrm rot="3710509">
            <a:off x="1464789" y="2582619"/>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Forma libre 35"/>
          <p:cNvSpPr/>
          <p:nvPr/>
        </p:nvSpPr>
        <p:spPr>
          <a:xfrm rot="17889491" flipH="1">
            <a:off x="4777157" y="2654626"/>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35"/>
          <p:cNvSpPr/>
          <p:nvPr/>
        </p:nvSpPr>
        <p:spPr>
          <a:xfrm rot="3710509">
            <a:off x="1464789" y="3878763"/>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35"/>
          <p:cNvSpPr/>
          <p:nvPr/>
        </p:nvSpPr>
        <p:spPr>
          <a:xfrm rot="17889491" flipH="1">
            <a:off x="4777157" y="3950770"/>
            <a:ext cx="2907535" cy="3317846"/>
          </a:xfrm>
          <a:custGeom>
            <a:avLst/>
            <a:gdLst>
              <a:gd name="connsiteX0" fmla="*/ 1943732 w 3729336"/>
              <a:gd name="connsiteY0" fmla="*/ 4467987 h 4850295"/>
              <a:gd name="connsiteX1" fmla="*/ 2026878 w 3729336"/>
              <a:gd name="connsiteY1" fmla="*/ 4548266 h 4850295"/>
              <a:gd name="connsiteX2" fmla="*/ 2168028 w 3729336"/>
              <a:gd name="connsiteY2" fmla="*/ 4677954 h 4850295"/>
              <a:gd name="connsiteX3" fmla="*/ 2191001 w 3729336"/>
              <a:gd name="connsiteY3" fmla="*/ 4697895 h 4850295"/>
              <a:gd name="connsiteX4" fmla="*/ 2117797 w 3729336"/>
              <a:gd name="connsiteY4" fmla="*/ 4638243 h 4850295"/>
              <a:gd name="connsiteX5" fmla="*/ 2084303 w 3729336"/>
              <a:gd name="connsiteY5" fmla="*/ 4608967 h 4850295"/>
              <a:gd name="connsiteX6" fmla="*/ 2046285 w 3729336"/>
              <a:gd name="connsiteY6" fmla="*/ 4572259 h 4850295"/>
              <a:gd name="connsiteX7" fmla="*/ 1931903 w 3729336"/>
              <a:gd name="connsiteY7" fmla="*/ 4456566 h 4850295"/>
              <a:gd name="connsiteX8" fmla="*/ 1936152 w 3729336"/>
              <a:gd name="connsiteY8" fmla="*/ 4460280 h 4850295"/>
              <a:gd name="connsiteX9" fmla="*/ 1943732 w 3729336"/>
              <a:gd name="connsiteY9" fmla="*/ 4467987 h 4850295"/>
              <a:gd name="connsiteX10" fmla="*/ 1880561 w 3729336"/>
              <a:gd name="connsiteY10" fmla="*/ 4401456 h 4850295"/>
              <a:gd name="connsiteX11" fmla="*/ 2015628 w 3729336"/>
              <a:gd name="connsiteY11" fmla="*/ 4525554 h 4850295"/>
              <a:gd name="connsiteX12" fmla="*/ 2038601 w 3729336"/>
              <a:gd name="connsiteY12" fmla="*/ 4545495 h 4850295"/>
              <a:gd name="connsiteX13" fmla="*/ 1965397 w 3729336"/>
              <a:gd name="connsiteY13" fmla="*/ 4485843 h 4850295"/>
              <a:gd name="connsiteX14" fmla="*/ 1936152 w 3729336"/>
              <a:gd name="connsiteY14" fmla="*/ 4460280 h 4850295"/>
              <a:gd name="connsiteX15" fmla="*/ 1921299 w 3729336"/>
              <a:gd name="connsiteY15" fmla="*/ 4445178 h 4850295"/>
              <a:gd name="connsiteX16" fmla="*/ 1801512 w 3729336"/>
              <a:gd name="connsiteY16" fmla="*/ 4316450 h 4850295"/>
              <a:gd name="connsiteX17" fmla="*/ 1863228 w 3729336"/>
              <a:gd name="connsiteY17" fmla="*/ 4373154 h 4850295"/>
              <a:gd name="connsiteX18" fmla="*/ 1886201 w 3729336"/>
              <a:gd name="connsiteY18" fmla="*/ 4393095 h 4850295"/>
              <a:gd name="connsiteX19" fmla="*/ 1830416 w 3729336"/>
              <a:gd name="connsiteY19" fmla="*/ 4347637 h 4850295"/>
              <a:gd name="connsiteX20" fmla="*/ 1804173 w 3729336"/>
              <a:gd name="connsiteY20" fmla="*/ 4319472 h 4850295"/>
              <a:gd name="connsiteX21" fmla="*/ 1783753 w 3729336"/>
              <a:gd name="connsiteY21" fmla="*/ 4307881 h 4850295"/>
              <a:gd name="connsiteX22" fmla="*/ 1812997 w 3729336"/>
              <a:gd name="connsiteY22" fmla="*/ 4333443 h 4850295"/>
              <a:gd name="connsiteX23" fmla="*/ 1830416 w 3729336"/>
              <a:gd name="connsiteY23" fmla="*/ 4347637 h 4850295"/>
              <a:gd name="connsiteX24" fmla="*/ 1880561 w 3729336"/>
              <a:gd name="connsiteY24" fmla="*/ 4401456 h 4850295"/>
              <a:gd name="connsiteX25" fmla="*/ 1874478 w 3729336"/>
              <a:gd name="connsiteY25" fmla="*/ 4395867 h 4850295"/>
              <a:gd name="connsiteX26" fmla="*/ 1791337 w 3729336"/>
              <a:gd name="connsiteY26" fmla="*/ 4315592 h 4850295"/>
              <a:gd name="connsiteX27" fmla="*/ 1695886 w 3729336"/>
              <a:gd name="connsiteY27" fmla="*/ 4256931 h 4850295"/>
              <a:gd name="connsiteX28" fmla="*/ 1863735 w 3729336"/>
              <a:gd name="connsiteY28" fmla="*/ 4416166 h 4850295"/>
              <a:gd name="connsiteX29" fmla="*/ 2084303 w 3729336"/>
              <a:gd name="connsiteY29" fmla="*/ 4608967 h 4850295"/>
              <a:gd name="connsiteX30" fmla="*/ 2179278 w 3729336"/>
              <a:gd name="connsiteY30" fmla="*/ 4700666 h 4850295"/>
              <a:gd name="connsiteX31" fmla="*/ 2320428 w 3729336"/>
              <a:gd name="connsiteY31" fmla="*/ 4830354 h 4850295"/>
              <a:gd name="connsiteX32" fmla="*/ 2343401 w 3729336"/>
              <a:gd name="connsiteY32" fmla="*/ 4850295 h 4850295"/>
              <a:gd name="connsiteX33" fmla="*/ 2270197 w 3729336"/>
              <a:gd name="connsiteY33" fmla="*/ 4790643 h 4850295"/>
              <a:gd name="connsiteX34" fmla="*/ 1785822 w 3729336"/>
              <a:gd name="connsiteY34" fmla="*/ 4350073 h 4850295"/>
              <a:gd name="connsiteX35" fmla="*/ 1638945 w 3729336"/>
              <a:gd name="connsiteY35" fmla="*/ 4163200 h 4850295"/>
              <a:gd name="connsiteX36" fmla="*/ 1722078 w 3729336"/>
              <a:gd name="connsiteY36" fmla="*/ 4243467 h 4850295"/>
              <a:gd name="connsiteX37" fmla="*/ 1728161 w 3729336"/>
              <a:gd name="connsiteY37" fmla="*/ 4249055 h 4850295"/>
              <a:gd name="connsiteX38" fmla="*/ 1768899 w 3729336"/>
              <a:gd name="connsiteY38" fmla="*/ 4292778 h 4850295"/>
              <a:gd name="connsiteX39" fmla="*/ 1783753 w 3729336"/>
              <a:gd name="connsiteY39" fmla="*/ 4307881 h 4850295"/>
              <a:gd name="connsiteX40" fmla="*/ 1779503 w 3729336"/>
              <a:gd name="connsiteY40" fmla="*/ 4304166 h 4850295"/>
              <a:gd name="connsiteX41" fmla="*/ 1741485 w 3729336"/>
              <a:gd name="connsiteY41" fmla="*/ 4267459 h 4850295"/>
              <a:gd name="connsiteX42" fmla="*/ 1627101 w 3729336"/>
              <a:gd name="connsiteY42" fmla="*/ 4151765 h 4850295"/>
              <a:gd name="connsiteX43" fmla="*/ 1631355 w 3729336"/>
              <a:gd name="connsiteY43" fmla="*/ 4155483 h 4850295"/>
              <a:gd name="connsiteX44" fmla="*/ 1638945 w 3729336"/>
              <a:gd name="connsiteY44" fmla="*/ 4163200 h 4850295"/>
              <a:gd name="connsiteX45" fmla="*/ 1543486 w 3729336"/>
              <a:gd name="connsiteY45" fmla="*/ 4104531 h 4850295"/>
              <a:gd name="connsiteX46" fmla="*/ 1605953 w 3729336"/>
              <a:gd name="connsiteY46" fmla="*/ 4163792 h 4850295"/>
              <a:gd name="connsiteX47" fmla="*/ 1695886 w 3729336"/>
              <a:gd name="connsiteY47" fmla="*/ 4256931 h 4850295"/>
              <a:gd name="connsiteX48" fmla="*/ 1633422 w 3729336"/>
              <a:gd name="connsiteY48" fmla="*/ 4197673 h 4850295"/>
              <a:gd name="connsiteX49" fmla="*/ 1549907 w 3729336"/>
              <a:gd name="connsiteY49" fmla="*/ 4102800 h 4850295"/>
              <a:gd name="connsiteX50" fmla="*/ 1558935 w 3729336"/>
              <a:gd name="connsiteY50" fmla="*/ 4111365 h 4850295"/>
              <a:gd name="connsiteX51" fmla="*/ 1779503 w 3729336"/>
              <a:gd name="connsiteY51" fmla="*/ 4304166 h 4850295"/>
              <a:gd name="connsiteX52" fmla="*/ 1791337 w 3729336"/>
              <a:gd name="connsiteY52" fmla="*/ 4315592 h 4850295"/>
              <a:gd name="connsiteX53" fmla="*/ 1893885 w 3729336"/>
              <a:gd name="connsiteY53" fmla="*/ 4419859 h 4850295"/>
              <a:gd name="connsiteX54" fmla="*/ 1931903 w 3729336"/>
              <a:gd name="connsiteY54" fmla="*/ 4456566 h 4850295"/>
              <a:gd name="connsiteX55" fmla="*/ 1711335 w 3729336"/>
              <a:gd name="connsiteY55" fmla="*/ 4263766 h 4850295"/>
              <a:gd name="connsiteX56" fmla="*/ 1605953 w 3729336"/>
              <a:gd name="connsiteY56" fmla="*/ 4163792 h 4850295"/>
              <a:gd name="connsiteX57" fmla="*/ 1578534 w 3729336"/>
              <a:gd name="connsiteY57" fmla="*/ 4135396 h 4850295"/>
              <a:gd name="connsiteX58" fmla="*/ 1575761 w 3729336"/>
              <a:gd name="connsiteY58" fmla="*/ 4096656 h 4850295"/>
              <a:gd name="connsiteX59" fmla="*/ 1649114 w 3729336"/>
              <a:gd name="connsiteY59" fmla="*/ 4164052 h 4850295"/>
              <a:gd name="connsiteX60" fmla="*/ 1651773 w 3729336"/>
              <a:gd name="connsiteY60" fmla="*/ 4167072 h 4850295"/>
              <a:gd name="connsiteX61" fmla="*/ 1678016 w 3729336"/>
              <a:gd name="connsiteY61" fmla="*/ 4195238 h 4850295"/>
              <a:gd name="connsiteX62" fmla="*/ 1660597 w 3729336"/>
              <a:gd name="connsiteY62" fmla="*/ 4181043 h 4850295"/>
              <a:gd name="connsiteX63" fmla="*/ 1631355 w 3729336"/>
              <a:gd name="connsiteY63" fmla="*/ 4155483 h 4850295"/>
              <a:gd name="connsiteX64" fmla="*/ 1616499 w 3729336"/>
              <a:gd name="connsiteY64" fmla="*/ 4140378 h 4850295"/>
              <a:gd name="connsiteX65" fmla="*/ 1391086 w 3729336"/>
              <a:gd name="connsiteY65" fmla="*/ 3952131 h 4850295"/>
              <a:gd name="connsiteX66" fmla="*/ 1453549 w 3729336"/>
              <a:gd name="connsiteY66" fmla="*/ 4011388 h 4850295"/>
              <a:gd name="connsiteX67" fmla="*/ 1543486 w 3729336"/>
              <a:gd name="connsiteY67" fmla="*/ 4104531 h 4850295"/>
              <a:gd name="connsiteX68" fmla="*/ 1481022 w 3729336"/>
              <a:gd name="connsiteY68" fmla="*/ 4045273 h 4850295"/>
              <a:gd name="connsiteX69" fmla="*/ 1397509 w 3729336"/>
              <a:gd name="connsiteY69" fmla="*/ 3950403 h 4850295"/>
              <a:gd name="connsiteX70" fmla="*/ 1406535 w 3729336"/>
              <a:gd name="connsiteY70" fmla="*/ 3958966 h 4850295"/>
              <a:gd name="connsiteX71" fmla="*/ 1479917 w 3729336"/>
              <a:gd name="connsiteY71" fmla="*/ 4023110 h 4850295"/>
              <a:gd name="connsiteX72" fmla="*/ 1549907 w 3729336"/>
              <a:gd name="connsiteY72" fmla="*/ 4102800 h 4850295"/>
              <a:gd name="connsiteX73" fmla="*/ 1453549 w 3729336"/>
              <a:gd name="connsiteY73" fmla="*/ 4011388 h 4850295"/>
              <a:gd name="connsiteX74" fmla="*/ 1426134 w 3729336"/>
              <a:gd name="connsiteY74" fmla="*/ 3982996 h 4850295"/>
              <a:gd name="connsiteX75" fmla="*/ 1369447 w 3729336"/>
              <a:gd name="connsiteY75" fmla="*/ 3894336 h 4850295"/>
              <a:gd name="connsiteX76" fmla="*/ 1436684 w 3729336"/>
              <a:gd name="connsiteY76" fmla="*/ 3962659 h 4850295"/>
              <a:gd name="connsiteX77" fmla="*/ 1486537 w 3729336"/>
              <a:gd name="connsiteY77" fmla="*/ 4010793 h 4850295"/>
              <a:gd name="connsiteX78" fmla="*/ 1589084 w 3729336"/>
              <a:gd name="connsiteY78" fmla="*/ 4115059 h 4850295"/>
              <a:gd name="connsiteX79" fmla="*/ 1627101 w 3729336"/>
              <a:gd name="connsiteY79" fmla="*/ 4151765 h 4850295"/>
              <a:gd name="connsiteX80" fmla="*/ 1479917 w 3729336"/>
              <a:gd name="connsiteY80" fmla="*/ 4023110 h 4850295"/>
              <a:gd name="connsiteX81" fmla="*/ 1393546 w 3729336"/>
              <a:gd name="connsiteY81" fmla="*/ 3924768 h 4850295"/>
              <a:gd name="connsiteX82" fmla="*/ 1238687 w 3729336"/>
              <a:gd name="connsiteY82" fmla="*/ 3799732 h 4850295"/>
              <a:gd name="connsiteX83" fmla="*/ 1301152 w 3729336"/>
              <a:gd name="connsiteY83" fmla="*/ 3858991 h 4850295"/>
              <a:gd name="connsiteX84" fmla="*/ 1391086 w 3729336"/>
              <a:gd name="connsiteY84" fmla="*/ 3952131 h 4850295"/>
              <a:gd name="connsiteX85" fmla="*/ 1328622 w 3729336"/>
              <a:gd name="connsiteY85" fmla="*/ 3892873 h 4850295"/>
              <a:gd name="connsiteX86" fmla="*/ 892870 w 3729336"/>
              <a:gd name="connsiteY86" fmla="*/ 3184753 h 4850295"/>
              <a:gd name="connsiteX87" fmla="*/ 946828 w 3729336"/>
              <a:gd name="connsiteY87" fmla="*/ 3281133 h 4850295"/>
              <a:gd name="connsiteX88" fmla="*/ 1499373 w 3729336"/>
              <a:gd name="connsiteY88" fmla="*/ 4014672 h 4850295"/>
              <a:gd name="connsiteX89" fmla="*/ 1575761 w 3729336"/>
              <a:gd name="connsiteY89" fmla="*/ 4096656 h 4850295"/>
              <a:gd name="connsiteX90" fmla="*/ 1569678 w 3729336"/>
              <a:gd name="connsiteY90" fmla="*/ 4091067 h 4850295"/>
              <a:gd name="connsiteX91" fmla="*/ 1486537 w 3729336"/>
              <a:gd name="connsiteY91" fmla="*/ 4010793 h 4850295"/>
              <a:gd name="connsiteX92" fmla="*/ 1464099 w 3729336"/>
              <a:gd name="connsiteY92" fmla="*/ 3987978 h 4850295"/>
              <a:gd name="connsiteX93" fmla="*/ 1314566 w 3729336"/>
              <a:gd name="connsiteY93" fmla="*/ 3825036 h 4850295"/>
              <a:gd name="connsiteX94" fmla="*/ 1230133 w 3729336"/>
              <a:gd name="connsiteY94" fmla="*/ 3718418 h 4850295"/>
              <a:gd name="connsiteX95" fmla="*/ 965128 w 3729336"/>
              <a:gd name="connsiteY95" fmla="*/ 3319480 h 4850295"/>
              <a:gd name="connsiteX96" fmla="*/ 760891 w 3729336"/>
              <a:gd name="connsiteY96" fmla="*/ 3070428 h 4850295"/>
              <a:gd name="connsiteX97" fmla="*/ 859204 w 3729336"/>
              <a:gd name="connsiteY97" fmla="*/ 3233147 h 4850295"/>
              <a:gd name="connsiteX98" fmla="*/ 1285977 w 3729336"/>
              <a:gd name="connsiteY98" fmla="*/ 3793883 h 4850295"/>
              <a:gd name="connsiteX99" fmla="*/ 1314566 w 3729336"/>
              <a:gd name="connsiteY99" fmla="*/ 3825036 h 4850295"/>
              <a:gd name="connsiteX100" fmla="*/ 1369447 w 3729336"/>
              <a:gd name="connsiteY100" fmla="*/ 3894336 h 4850295"/>
              <a:gd name="connsiteX101" fmla="*/ 1314538 w 3729336"/>
              <a:gd name="connsiteY101" fmla="*/ 3838541 h 4850295"/>
              <a:gd name="connsiteX102" fmla="*/ 1199889 w 3729336"/>
              <a:gd name="connsiteY102" fmla="*/ 3715733 h 4850295"/>
              <a:gd name="connsiteX103" fmla="*/ 1153606 w 3729336"/>
              <a:gd name="connsiteY103" fmla="*/ 3661826 h 4850295"/>
              <a:gd name="connsiteX104" fmla="*/ 1077733 w 3729336"/>
              <a:gd name="connsiteY104" fmla="*/ 3566018 h 4850295"/>
              <a:gd name="connsiteX105" fmla="*/ 812728 w 3729336"/>
              <a:gd name="connsiteY105" fmla="*/ 3167080 h 4850295"/>
              <a:gd name="connsiteX106" fmla="*/ 591359 w 3729336"/>
              <a:gd name="connsiteY106" fmla="*/ 2886085 h 4850295"/>
              <a:gd name="connsiteX107" fmla="*/ 661710 w 3729336"/>
              <a:gd name="connsiteY107" fmla="*/ 3008872 h 4850295"/>
              <a:gd name="connsiteX108" fmla="*/ 992534 w 3729336"/>
              <a:gd name="connsiteY108" fmla="*/ 3474225 h 4850295"/>
              <a:gd name="connsiteX109" fmla="*/ 1153606 w 3729336"/>
              <a:gd name="connsiteY109" fmla="*/ 3661826 h 4850295"/>
              <a:gd name="connsiteX110" fmla="*/ 1241146 w 3729336"/>
              <a:gd name="connsiteY110" fmla="*/ 3772368 h 4850295"/>
              <a:gd name="connsiteX111" fmla="*/ 1397509 w 3729336"/>
              <a:gd name="connsiteY111" fmla="*/ 3950403 h 4850295"/>
              <a:gd name="connsiteX112" fmla="*/ 1301152 w 3729336"/>
              <a:gd name="connsiteY112" fmla="*/ 3858991 h 4850295"/>
              <a:gd name="connsiteX113" fmla="*/ 1273734 w 3729336"/>
              <a:gd name="connsiteY113" fmla="*/ 3830596 h 4850295"/>
              <a:gd name="connsiteX114" fmla="*/ 660328 w 3729336"/>
              <a:gd name="connsiteY114" fmla="*/ 3014680 h 4850295"/>
              <a:gd name="connsiteX115" fmla="*/ 2437439 w 3729336"/>
              <a:gd name="connsiteY115" fmla="*/ 679654 h 4850295"/>
              <a:gd name="connsiteX116" fmla="*/ 3381590 w 3729336"/>
              <a:gd name="connsiteY116" fmla="*/ 935163 h 4850295"/>
              <a:gd name="connsiteX117" fmla="*/ 3453573 w 3729336"/>
              <a:gd name="connsiteY117" fmla="*/ 981846 h 4850295"/>
              <a:gd name="connsiteX118" fmla="*/ 3549215 w 3729336"/>
              <a:gd name="connsiteY118" fmla="*/ 1050646 h 4850295"/>
              <a:gd name="connsiteX119" fmla="*/ 3704977 w 3729336"/>
              <a:gd name="connsiteY119" fmla="*/ 1187430 h 4850295"/>
              <a:gd name="connsiteX120" fmla="*/ 3729336 w 3729336"/>
              <a:gd name="connsiteY120" fmla="*/ 1214249 h 4850295"/>
              <a:gd name="connsiteX121" fmla="*/ 3533990 w 3729336"/>
              <a:gd name="connsiteY121" fmla="*/ 1087563 h 4850295"/>
              <a:gd name="connsiteX122" fmla="*/ 1694757 w 3729336"/>
              <a:gd name="connsiteY122" fmla="*/ 4195188 h 4850295"/>
              <a:gd name="connsiteX123" fmla="*/ 1801512 w 3729336"/>
              <a:gd name="connsiteY123" fmla="*/ 4316450 h 4850295"/>
              <a:gd name="connsiteX124" fmla="*/ 1728161 w 3729336"/>
              <a:gd name="connsiteY124" fmla="*/ 4249055 h 4850295"/>
              <a:gd name="connsiteX125" fmla="*/ 1678016 w 3729336"/>
              <a:gd name="connsiteY125" fmla="*/ 4195238 h 4850295"/>
              <a:gd name="connsiteX126" fmla="*/ 1733801 w 3729336"/>
              <a:gd name="connsiteY126" fmla="*/ 4240695 h 4850295"/>
              <a:gd name="connsiteX127" fmla="*/ 1710828 w 3729336"/>
              <a:gd name="connsiteY127" fmla="*/ 4220754 h 4850295"/>
              <a:gd name="connsiteX128" fmla="*/ 1649114 w 3729336"/>
              <a:gd name="connsiteY128" fmla="*/ 4164052 h 4850295"/>
              <a:gd name="connsiteX129" fmla="*/ 1542357 w 3729336"/>
              <a:gd name="connsiteY129" fmla="*/ 4042788 h 4850295"/>
              <a:gd name="connsiteX130" fmla="*/ 2437439 w 3729336"/>
              <a:gd name="connsiteY130" fmla="*/ 679654 h 4850295"/>
              <a:gd name="connsiteX131" fmla="*/ 2268924 w 3729336"/>
              <a:gd name="connsiteY131" fmla="*/ 527054 h 4850295"/>
              <a:gd name="connsiteX132" fmla="*/ 3229190 w 3729336"/>
              <a:gd name="connsiteY132" fmla="*/ 782763 h 4850295"/>
              <a:gd name="connsiteX133" fmla="*/ 3301174 w 3729336"/>
              <a:gd name="connsiteY133" fmla="*/ 829446 h 4850295"/>
              <a:gd name="connsiteX134" fmla="*/ 3396814 w 3729336"/>
              <a:gd name="connsiteY134" fmla="*/ 898246 h 4850295"/>
              <a:gd name="connsiteX135" fmla="*/ 3552577 w 3729336"/>
              <a:gd name="connsiteY135" fmla="*/ 1035030 h 4850295"/>
              <a:gd name="connsiteX136" fmla="*/ 3576936 w 3729336"/>
              <a:gd name="connsiteY136" fmla="*/ 1061849 h 4850295"/>
              <a:gd name="connsiteX137" fmla="*/ 3453573 w 3729336"/>
              <a:gd name="connsiteY137" fmla="*/ 981846 h 4850295"/>
              <a:gd name="connsiteX138" fmla="*/ 3385915 w 3729336"/>
              <a:gd name="connsiteY138" fmla="*/ 933175 h 4850295"/>
              <a:gd name="connsiteX139" fmla="*/ 2323537 w 3729336"/>
              <a:gd name="connsiteY139" fmla="*/ 609781 h 4850295"/>
              <a:gd name="connsiteX140" fmla="*/ 862087 w 3729336"/>
              <a:gd name="connsiteY140" fmla="*/ 3127356 h 4850295"/>
              <a:gd name="connsiteX141" fmla="*/ 892870 w 3729336"/>
              <a:gd name="connsiteY141" fmla="*/ 3184753 h 4850295"/>
              <a:gd name="connsiteX142" fmla="*/ 849485 w 3729336"/>
              <a:gd name="connsiteY142" fmla="*/ 3107258 h 4850295"/>
              <a:gd name="connsiteX143" fmla="*/ 2268924 w 3729336"/>
              <a:gd name="connsiteY143" fmla="*/ 527054 h 4850295"/>
              <a:gd name="connsiteX144" fmla="*/ 2100425 w 3729336"/>
              <a:gd name="connsiteY144" fmla="*/ 374585 h 4850295"/>
              <a:gd name="connsiteX145" fmla="*/ 3076790 w 3729336"/>
              <a:gd name="connsiteY145" fmla="*/ 630363 h 4850295"/>
              <a:gd name="connsiteX146" fmla="*/ 3148776 w 3729336"/>
              <a:gd name="connsiteY146" fmla="*/ 677047 h 4850295"/>
              <a:gd name="connsiteX147" fmla="*/ 3244415 w 3729336"/>
              <a:gd name="connsiteY147" fmla="*/ 745846 h 4850295"/>
              <a:gd name="connsiteX148" fmla="*/ 3400177 w 3729336"/>
              <a:gd name="connsiteY148" fmla="*/ 882630 h 4850295"/>
              <a:gd name="connsiteX149" fmla="*/ 3424536 w 3729336"/>
              <a:gd name="connsiteY149" fmla="*/ 909449 h 4850295"/>
              <a:gd name="connsiteX150" fmla="*/ 3301174 w 3729336"/>
              <a:gd name="connsiteY150" fmla="*/ 829446 h 4850295"/>
              <a:gd name="connsiteX151" fmla="*/ 3233515 w 3729336"/>
              <a:gd name="connsiteY151" fmla="*/ 780775 h 4850295"/>
              <a:gd name="connsiteX152" fmla="*/ 2171137 w 3729336"/>
              <a:gd name="connsiteY152" fmla="*/ 457382 h 4850295"/>
              <a:gd name="connsiteX153" fmla="*/ 709687 w 3729336"/>
              <a:gd name="connsiteY153" fmla="*/ 2974956 h 4850295"/>
              <a:gd name="connsiteX154" fmla="*/ 760891 w 3729336"/>
              <a:gd name="connsiteY154" fmla="*/ 3070428 h 4850295"/>
              <a:gd name="connsiteX155" fmla="*/ 750969 w 3729336"/>
              <a:gd name="connsiteY155" fmla="*/ 3054006 h 4850295"/>
              <a:gd name="connsiteX156" fmla="*/ 2100425 w 3729336"/>
              <a:gd name="connsiteY156" fmla="*/ 374585 h 4850295"/>
              <a:gd name="connsiteX157" fmla="*/ 1899833 w 3729336"/>
              <a:gd name="connsiteY157" fmla="*/ 222764 h 4850295"/>
              <a:gd name="connsiteX158" fmla="*/ 2924390 w 3729336"/>
              <a:gd name="connsiteY158" fmla="*/ 477963 h 4850295"/>
              <a:gd name="connsiteX159" fmla="*/ 2996375 w 3729336"/>
              <a:gd name="connsiteY159" fmla="*/ 524647 h 4850295"/>
              <a:gd name="connsiteX160" fmla="*/ 3092015 w 3729336"/>
              <a:gd name="connsiteY160" fmla="*/ 593446 h 4850295"/>
              <a:gd name="connsiteX161" fmla="*/ 3247777 w 3729336"/>
              <a:gd name="connsiteY161" fmla="*/ 730230 h 4850295"/>
              <a:gd name="connsiteX162" fmla="*/ 3272136 w 3729336"/>
              <a:gd name="connsiteY162" fmla="*/ 757049 h 4850295"/>
              <a:gd name="connsiteX163" fmla="*/ 3148776 w 3729336"/>
              <a:gd name="connsiteY163" fmla="*/ 677047 h 4850295"/>
              <a:gd name="connsiteX164" fmla="*/ 3081115 w 3729336"/>
              <a:gd name="connsiteY164" fmla="*/ 628375 h 4850295"/>
              <a:gd name="connsiteX165" fmla="*/ 2018737 w 3729336"/>
              <a:gd name="connsiteY165" fmla="*/ 304982 h 4850295"/>
              <a:gd name="connsiteX166" fmla="*/ 557287 w 3729336"/>
              <a:gd name="connsiteY166" fmla="*/ 2822555 h 4850295"/>
              <a:gd name="connsiteX167" fmla="*/ 591359 w 3729336"/>
              <a:gd name="connsiteY167" fmla="*/ 2886085 h 4850295"/>
              <a:gd name="connsiteX168" fmla="*/ 559126 w 3729336"/>
              <a:gd name="connsiteY168" fmla="*/ 2829827 h 4850295"/>
              <a:gd name="connsiteX169" fmla="*/ 1899833 w 3729336"/>
              <a:gd name="connsiteY169" fmla="*/ 222764 h 4850295"/>
              <a:gd name="connsiteX170" fmla="*/ 1713937 w 3729336"/>
              <a:gd name="connsiteY170" fmla="*/ 182 h 4850295"/>
              <a:gd name="connsiteX171" fmla="*/ 3095377 w 3729336"/>
              <a:gd name="connsiteY171" fmla="*/ 577830 h 4850295"/>
              <a:gd name="connsiteX172" fmla="*/ 3119736 w 3729336"/>
              <a:gd name="connsiteY172" fmla="*/ 604650 h 4850295"/>
              <a:gd name="connsiteX173" fmla="*/ 2996375 w 3729336"/>
              <a:gd name="connsiteY173" fmla="*/ 524647 h 4850295"/>
              <a:gd name="connsiteX174" fmla="*/ 2928715 w 3729336"/>
              <a:gd name="connsiteY174" fmla="*/ 475975 h 4850295"/>
              <a:gd name="connsiteX175" fmla="*/ 1866337 w 3729336"/>
              <a:gd name="connsiteY175" fmla="*/ 152582 h 4850295"/>
              <a:gd name="connsiteX176" fmla="*/ 1121334 w 3729336"/>
              <a:gd name="connsiteY176" fmla="*/ 3678196 h 4850295"/>
              <a:gd name="connsiteX177" fmla="*/ 1238687 w 3729336"/>
              <a:gd name="connsiteY177" fmla="*/ 3799732 h 4850295"/>
              <a:gd name="connsiteX178" fmla="*/ 1176222 w 3729336"/>
              <a:gd name="connsiteY178" fmla="*/ 3740473 h 4850295"/>
              <a:gd name="connsiteX179" fmla="*/ 1713937 w 3729336"/>
              <a:gd name="connsiteY179" fmla="*/ 182 h 485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3729336" h="4850295">
                <a:moveTo>
                  <a:pt x="1943732" y="4467987"/>
                </a:moveTo>
                <a:lnTo>
                  <a:pt x="2026878" y="4548266"/>
                </a:lnTo>
                <a:cubicBezTo>
                  <a:pt x="2072560" y="4591285"/>
                  <a:pt x="2119602" y="4634517"/>
                  <a:pt x="2168028" y="4677954"/>
                </a:cubicBezTo>
                <a:lnTo>
                  <a:pt x="2191001" y="4697895"/>
                </a:lnTo>
                <a:lnTo>
                  <a:pt x="2117797" y="4638243"/>
                </a:lnTo>
                <a:lnTo>
                  <a:pt x="2084303" y="4608967"/>
                </a:lnTo>
                <a:lnTo>
                  <a:pt x="2046285" y="4572259"/>
                </a:lnTo>
                <a:close/>
                <a:moveTo>
                  <a:pt x="1931903" y="4456566"/>
                </a:moveTo>
                <a:lnTo>
                  <a:pt x="1936152" y="4460280"/>
                </a:lnTo>
                <a:lnTo>
                  <a:pt x="1943732" y="4467987"/>
                </a:lnTo>
                <a:close/>
                <a:moveTo>
                  <a:pt x="1880561" y="4401456"/>
                </a:moveTo>
                <a:lnTo>
                  <a:pt x="2015628" y="4525554"/>
                </a:lnTo>
                <a:lnTo>
                  <a:pt x="2038601" y="4545495"/>
                </a:lnTo>
                <a:lnTo>
                  <a:pt x="1965397" y="4485843"/>
                </a:lnTo>
                <a:lnTo>
                  <a:pt x="1936152" y="4460280"/>
                </a:lnTo>
                <a:lnTo>
                  <a:pt x="1921299" y="4445178"/>
                </a:lnTo>
                <a:close/>
                <a:moveTo>
                  <a:pt x="1801512" y="4316450"/>
                </a:moveTo>
                <a:lnTo>
                  <a:pt x="1863228" y="4373154"/>
                </a:lnTo>
                <a:lnTo>
                  <a:pt x="1886201" y="4393095"/>
                </a:lnTo>
                <a:lnTo>
                  <a:pt x="1830416" y="4347637"/>
                </a:lnTo>
                <a:lnTo>
                  <a:pt x="1804173" y="4319472"/>
                </a:lnTo>
                <a:close/>
                <a:moveTo>
                  <a:pt x="1783753" y="4307881"/>
                </a:moveTo>
                <a:lnTo>
                  <a:pt x="1812997" y="4333443"/>
                </a:lnTo>
                <a:lnTo>
                  <a:pt x="1830416" y="4347637"/>
                </a:lnTo>
                <a:lnTo>
                  <a:pt x="1880561" y="4401456"/>
                </a:lnTo>
                <a:lnTo>
                  <a:pt x="1874478" y="4395867"/>
                </a:lnTo>
                <a:lnTo>
                  <a:pt x="1791337" y="4315592"/>
                </a:lnTo>
                <a:close/>
                <a:moveTo>
                  <a:pt x="1695886" y="4256931"/>
                </a:moveTo>
                <a:lnTo>
                  <a:pt x="1863735" y="4416166"/>
                </a:lnTo>
                <a:lnTo>
                  <a:pt x="2084303" y="4608967"/>
                </a:lnTo>
                <a:lnTo>
                  <a:pt x="2179278" y="4700666"/>
                </a:lnTo>
                <a:cubicBezTo>
                  <a:pt x="2224960" y="4743685"/>
                  <a:pt x="2272002" y="4786917"/>
                  <a:pt x="2320428" y="4830354"/>
                </a:cubicBezTo>
                <a:lnTo>
                  <a:pt x="2343401" y="4850295"/>
                </a:lnTo>
                <a:lnTo>
                  <a:pt x="2270197" y="4790643"/>
                </a:lnTo>
                <a:cubicBezTo>
                  <a:pt x="2092744" y="4641448"/>
                  <a:pt x="1931608" y="4494488"/>
                  <a:pt x="1785822" y="4350073"/>
                </a:cubicBezTo>
                <a:close/>
                <a:moveTo>
                  <a:pt x="1638945" y="4163200"/>
                </a:moveTo>
                <a:lnTo>
                  <a:pt x="1722078" y="4243467"/>
                </a:lnTo>
                <a:lnTo>
                  <a:pt x="1728161" y="4249055"/>
                </a:lnTo>
                <a:lnTo>
                  <a:pt x="1768899" y="4292778"/>
                </a:lnTo>
                <a:lnTo>
                  <a:pt x="1783753" y="4307881"/>
                </a:lnTo>
                <a:lnTo>
                  <a:pt x="1779503" y="4304166"/>
                </a:lnTo>
                <a:lnTo>
                  <a:pt x="1741485" y="4267459"/>
                </a:lnTo>
                <a:close/>
                <a:moveTo>
                  <a:pt x="1627101" y="4151765"/>
                </a:moveTo>
                <a:lnTo>
                  <a:pt x="1631355" y="4155483"/>
                </a:lnTo>
                <a:lnTo>
                  <a:pt x="1638945" y="4163200"/>
                </a:lnTo>
                <a:close/>
                <a:moveTo>
                  <a:pt x="1543486" y="4104531"/>
                </a:moveTo>
                <a:lnTo>
                  <a:pt x="1605953" y="4163792"/>
                </a:lnTo>
                <a:lnTo>
                  <a:pt x="1695886" y="4256931"/>
                </a:lnTo>
                <a:lnTo>
                  <a:pt x="1633422" y="4197673"/>
                </a:lnTo>
                <a:close/>
                <a:moveTo>
                  <a:pt x="1549907" y="4102800"/>
                </a:moveTo>
                <a:lnTo>
                  <a:pt x="1558935" y="4111365"/>
                </a:lnTo>
                <a:lnTo>
                  <a:pt x="1779503" y="4304166"/>
                </a:lnTo>
                <a:lnTo>
                  <a:pt x="1791337" y="4315592"/>
                </a:lnTo>
                <a:lnTo>
                  <a:pt x="1893885" y="4419859"/>
                </a:lnTo>
                <a:lnTo>
                  <a:pt x="1931903" y="4456566"/>
                </a:lnTo>
                <a:lnTo>
                  <a:pt x="1711335" y="4263766"/>
                </a:lnTo>
                <a:lnTo>
                  <a:pt x="1605953" y="4163792"/>
                </a:lnTo>
                <a:lnTo>
                  <a:pt x="1578534" y="4135396"/>
                </a:lnTo>
                <a:close/>
                <a:moveTo>
                  <a:pt x="1575761" y="4096656"/>
                </a:moveTo>
                <a:lnTo>
                  <a:pt x="1649114" y="4164052"/>
                </a:lnTo>
                <a:lnTo>
                  <a:pt x="1651773" y="4167072"/>
                </a:lnTo>
                <a:lnTo>
                  <a:pt x="1678016" y="4195238"/>
                </a:lnTo>
                <a:lnTo>
                  <a:pt x="1660597" y="4181043"/>
                </a:lnTo>
                <a:lnTo>
                  <a:pt x="1631355" y="4155483"/>
                </a:lnTo>
                <a:lnTo>
                  <a:pt x="1616499" y="4140378"/>
                </a:lnTo>
                <a:close/>
                <a:moveTo>
                  <a:pt x="1391086" y="3952131"/>
                </a:moveTo>
                <a:lnTo>
                  <a:pt x="1453549" y="4011388"/>
                </a:lnTo>
                <a:lnTo>
                  <a:pt x="1543486" y="4104531"/>
                </a:lnTo>
                <a:lnTo>
                  <a:pt x="1481022" y="4045273"/>
                </a:lnTo>
                <a:close/>
                <a:moveTo>
                  <a:pt x="1397509" y="3950403"/>
                </a:moveTo>
                <a:lnTo>
                  <a:pt x="1406535" y="3958966"/>
                </a:lnTo>
                <a:lnTo>
                  <a:pt x="1479917" y="4023110"/>
                </a:lnTo>
                <a:lnTo>
                  <a:pt x="1549907" y="4102800"/>
                </a:lnTo>
                <a:lnTo>
                  <a:pt x="1453549" y="4011388"/>
                </a:lnTo>
                <a:lnTo>
                  <a:pt x="1426134" y="3982996"/>
                </a:lnTo>
                <a:close/>
                <a:moveTo>
                  <a:pt x="1369447" y="3894336"/>
                </a:moveTo>
                <a:lnTo>
                  <a:pt x="1436684" y="3962659"/>
                </a:lnTo>
                <a:lnTo>
                  <a:pt x="1486537" y="4010793"/>
                </a:lnTo>
                <a:lnTo>
                  <a:pt x="1589084" y="4115059"/>
                </a:lnTo>
                <a:lnTo>
                  <a:pt x="1627101" y="4151765"/>
                </a:lnTo>
                <a:lnTo>
                  <a:pt x="1479917" y="4023110"/>
                </a:lnTo>
                <a:lnTo>
                  <a:pt x="1393546" y="3924768"/>
                </a:lnTo>
                <a:close/>
                <a:moveTo>
                  <a:pt x="1238687" y="3799732"/>
                </a:moveTo>
                <a:lnTo>
                  <a:pt x="1301152" y="3858991"/>
                </a:lnTo>
                <a:lnTo>
                  <a:pt x="1391086" y="3952131"/>
                </a:lnTo>
                <a:lnTo>
                  <a:pt x="1328622" y="3892873"/>
                </a:lnTo>
                <a:close/>
                <a:moveTo>
                  <a:pt x="892870" y="3184753"/>
                </a:moveTo>
                <a:lnTo>
                  <a:pt x="946828" y="3281133"/>
                </a:lnTo>
                <a:cubicBezTo>
                  <a:pt x="1087029" y="3515651"/>
                  <a:pt x="1269341" y="3760761"/>
                  <a:pt x="1499373" y="4014672"/>
                </a:cubicBezTo>
                <a:lnTo>
                  <a:pt x="1575761" y="4096656"/>
                </a:lnTo>
                <a:lnTo>
                  <a:pt x="1569678" y="4091067"/>
                </a:lnTo>
                <a:lnTo>
                  <a:pt x="1486537" y="4010793"/>
                </a:lnTo>
                <a:lnTo>
                  <a:pt x="1464099" y="3987978"/>
                </a:lnTo>
                <a:lnTo>
                  <a:pt x="1314566" y="3825036"/>
                </a:lnTo>
                <a:lnTo>
                  <a:pt x="1230133" y="3718418"/>
                </a:lnTo>
                <a:cubicBezTo>
                  <a:pt x="1128220" y="3582329"/>
                  <a:pt x="1040208" y="3449247"/>
                  <a:pt x="965128" y="3319480"/>
                </a:cubicBezTo>
                <a:close/>
                <a:moveTo>
                  <a:pt x="760891" y="3070428"/>
                </a:moveTo>
                <a:lnTo>
                  <a:pt x="859204" y="3233147"/>
                </a:lnTo>
                <a:cubicBezTo>
                  <a:pt x="975669" y="3414319"/>
                  <a:pt x="1117098" y="3601495"/>
                  <a:pt x="1285977" y="3793883"/>
                </a:cubicBezTo>
                <a:lnTo>
                  <a:pt x="1314566" y="3825036"/>
                </a:lnTo>
                <a:lnTo>
                  <a:pt x="1369447" y="3894336"/>
                </a:lnTo>
                <a:lnTo>
                  <a:pt x="1314538" y="3838541"/>
                </a:lnTo>
                <a:cubicBezTo>
                  <a:pt x="1275080" y="3797384"/>
                  <a:pt x="1236871" y="3756446"/>
                  <a:pt x="1199889" y="3715733"/>
                </a:cubicBezTo>
                <a:lnTo>
                  <a:pt x="1153606" y="3661826"/>
                </a:lnTo>
                <a:lnTo>
                  <a:pt x="1077733" y="3566018"/>
                </a:lnTo>
                <a:cubicBezTo>
                  <a:pt x="975820" y="3429929"/>
                  <a:pt x="887808" y="3296847"/>
                  <a:pt x="812728" y="3167080"/>
                </a:cubicBezTo>
                <a:close/>
                <a:moveTo>
                  <a:pt x="591359" y="2886085"/>
                </a:moveTo>
                <a:lnTo>
                  <a:pt x="661710" y="3008872"/>
                </a:lnTo>
                <a:cubicBezTo>
                  <a:pt x="754082" y="3159828"/>
                  <a:pt x="863864" y="3315103"/>
                  <a:pt x="992534" y="3474225"/>
                </a:cubicBezTo>
                <a:lnTo>
                  <a:pt x="1153606" y="3661826"/>
                </a:lnTo>
                <a:lnTo>
                  <a:pt x="1241146" y="3772368"/>
                </a:lnTo>
                <a:lnTo>
                  <a:pt x="1397509" y="3950403"/>
                </a:lnTo>
                <a:lnTo>
                  <a:pt x="1301152" y="3858991"/>
                </a:lnTo>
                <a:lnTo>
                  <a:pt x="1273734" y="3830596"/>
                </a:lnTo>
                <a:cubicBezTo>
                  <a:pt x="1012378" y="3547008"/>
                  <a:pt x="810488" y="3274214"/>
                  <a:pt x="660328" y="3014680"/>
                </a:cubicBezTo>
                <a:close/>
                <a:moveTo>
                  <a:pt x="2437439" y="679654"/>
                </a:moveTo>
                <a:cubicBezTo>
                  <a:pt x="2754530" y="684882"/>
                  <a:pt x="3080433" y="766483"/>
                  <a:pt x="3381590" y="935163"/>
                </a:cubicBezTo>
                <a:lnTo>
                  <a:pt x="3453573" y="981846"/>
                </a:lnTo>
                <a:lnTo>
                  <a:pt x="3549215" y="1050646"/>
                </a:lnTo>
                <a:cubicBezTo>
                  <a:pt x="3602467" y="1092997"/>
                  <a:pt x="3654463" y="1138568"/>
                  <a:pt x="3704977" y="1187430"/>
                </a:cubicBezTo>
                <a:lnTo>
                  <a:pt x="3729336" y="1214249"/>
                </a:lnTo>
                <a:lnTo>
                  <a:pt x="3533990" y="1087563"/>
                </a:lnTo>
                <a:cubicBezTo>
                  <a:pt x="1927820" y="187934"/>
                  <a:pt x="-382244" y="1765239"/>
                  <a:pt x="1694757" y="4195188"/>
                </a:cubicBezTo>
                <a:lnTo>
                  <a:pt x="1801512" y="4316450"/>
                </a:lnTo>
                <a:lnTo>
                  <a:pt x="1728161" y="4249055"/>
                </a:lnTo>
                <a:lnTo>
                  <a:pt x="1678016" y="4195238"/>
                </a:lnTo>
                <a:lnTo>
                  <a:pt x="1733801" y="4240695"/>
                </a:lnTo>
                <a:lnTo>
                  <a:pt x="1710828" y="4220754"/>
                </a:lnTo>
                <a:lnTo>
                  <a:pt x="1649114" y="4164052"/>
                </a:lnTo>
                <a:lnTo>
                  <a:pt x="1542357" y="4042788"/>
                </a:lnTo>
                <a:cubicBezTo>
                  <a:pt x="-145207" y="2068455"/>
                  <a:pt x="1063379" y="656999"/>
                  <a:pt x="2437439" y="679654"/>
                </a:cubicBezTo>
                <a:close/>
                <a:moveTo>
                  <a:pt x="2268924" y="527054"/>
                </a:moveTo>
                <a:cubicBezTo>
                  <a:pt x="2591076" y="529741"/>
                  <a:pt x="2922929" y="611224"/>
                  <a:pt x="3229190" y="782763"/>
                </a:cubicBezTo>
                <a:lnTo>
                  <a:pt x="3301174" y="829446"/>
                </a:lnTo>
                <a:lnTo>
                  <a:pt x="3396814" y="898246"/>
                </a:lnTo>
                <a:cubicBezTo>
                  <a:pt x="3450067" y="940597"/>
                  <a:pt x="3502063" y="986168"/>
                  <a:pt x="3552577" y="1035030"/>
                </a:cubicBezTo>
                <a:lnTo>
                  <a:pt x="3576936" y="1061849"/>
                </a:lnTo>
                <a:lnTo>
                  <a:pt x="3453573" y="981846"/>
                </a:lnTo>
                <a:lnTo>
                  <a:pt x="3385915" y="933175"/>
                </a:lnTo>
                <a:cubicBezTo>
                  <a:pt x="3052679" y="717260"/>
                  <a:pt x="2682330" y="614637"/>
                  <a:pt x="2323537" y="609781"/>
                </a:cubicBezTo>
                <a:cubicBezTo>
                  <a:pt x="1157457" y="593998"/>
                  <a:pt x="113421" y="1610866"/>
                  <a:pt x="862087" y="3127356"/>
                </a:cubicBezTo>
                <a:lnTo>
                  <a:pt x="892870" y="3184753"/>
                </a:lnTo>
                <a:lnTo>
                  <a:pt x="849485" y="3107258"/>
                </a:lnTo>
                <a:cubicBezTo>
                  <a:pt x="42884" y="1560762"/>
                  <a:pt x="1091057" y="517230"/>
                  <a:pt x="2268924" y="527054"/>
                </a:cubicBezTo>
                <a:close/>
                <a:moveTo>
                  <a:pt x="2100425" y="374585"/>
                </a:moveTo>
                <a:cubicBezTo>
                  <a:pt x="2427607" y="374650"/>
                  <a:pt x="2765425" y="455965"/>
                  <a:pt x="3076790" y="630363"/>
                </a:cubicBezTo>
                <a:lnTo>
                  <a:pt x="3148776" y="677047"/>
                </a:lnTo>
                <a:lnTo>
                  <a:pt x="3244415" y="745846"/>
                </a:lnTo>
                <a:cubicBezTo>
                  <a:pt x="3297667" y="788198"/>
                  <a:pt x="3349663" y="833768"/>
                  <a:pt x="3400177" y="882630"/>
                </a:cubicBezTo>
                <a:lnTo>
                  <a:pt x="3424536" y="909449"/>
                </a:lnTo>
                <a:lnTo>
                  <a:pt x="3301174" y="829446"/>
                </a:lnTo>
                <a:lnTo>
                  <a:pt x="3233515" y="780775"/>
                </a:lnTo>
                <a:cubicBezTo>
                  <a:pt x="2900279" y="564860"/>
                  <a:pt x="2529930" y="462237"/>
                  <a:pt x="2171137" y="457382"/>
                </a:cubicBezTo>
                <a:cubicBezTo>
                  <a:pt x="1005057" y="441598"/>
                  <a:pt x="-38980" y="1458466"/>
                  <a:pt x="709687" y="2974956"/>
                </a:cubicBezTo>
                <a:lnTo>
                  <a:pt x="760891" y="3070428"/>
                </a:lnTo>
                <a:lnTo>
                  <a:pt x="750969" y="3054006"/>
                </a:lnTo>
                <a:cubicBezTo>
                  <a:pt x="-149913" y="1460281"/>
                  <a:pt x="904165" y="374349"/>
                  <a:pt x="2100425" y="374585"/>
                </a:cubicBezTo>
                <a:close/>
                <a:moveTo>
                  <a:pt x="1899833" y="222764"/>
                </a:moveTo>
                <a:cubicBezTo>
                  <a:pt x="2241915" y="214477"/>
                  <a:pt x="2597712" y="294988"/>
                  <a:pt x="2924390" y="477963"/>
                </a:cubicBezTo>
                <a:lnTo>
                  <a:pt x="2996375" y="524647"/>
                </a:lnTo>
                <a:lnTo>
                  <a:pt x="3092015" y="593446"/>
                </a:lnTo>
                <a:cubicBezTo>
                  <a:pt x="3145267" y="635798"/>
                  <a:pt x="3197263" y="681368"/>
                  <a:pt x="3247777" y="730230"/>
                </a:cubicBezTo>
                <a:lnTo>
                  <a:pt x="3272136" y="757049"/>
                </a:lnTo>
                <a:lnTo>
                  <a:pt x="3148776" y="677047"/>
                </a:lnTo>
                <a:lnTo>
                  <a:pt x="3081115" y="628375"/>
                </a:lnTo>
                <a:cubicBezTo>
                  <a:pt x="2747879" y="412460"/>
                  <a:pt x="2377530" y="309837"/>
                  <a:pt x="2018737" y="304982"/>
                </a:cubicBezTo>
                <a:cubicBezTo>
                  <a:pt x="852657" y="289198"/>
                  <a:pt x="-191380" y="1306066"/>
                  <a:pt x="557287" y="2822555"/>
                </a:cubicBezTo>
                <a:lnTo>
                  <a:pt x="591359" y="2886085"/>
                </a:lnTo>
                <a:lnTo>
                  <a:pt x="559126" y="2829827"/>
                </a:lnTo>
                <a:cubicBezTo>
                  <a:pt x="-259148" y="1296593"/>
                  <a:pt x="741745" y="250819"/>
                  <a:pt x="1899833" y="222764"/>
                </a:cubicBezTo>
                <a:close/>
                <a:moveTo>
                  <a:pt x="1713937" y="182"/>
                </a:moveTo>
                <a:cubicBezTo>
                  <a:pt x="2192328" y="6656"/>
                  <a:pt x="2691261" y="186937"/>
                  <a:pt x="3095377" y="577830"/>
                </a:cubicBezTo>
                <a:lnTo>
                  <a:pt x="3119736" y="604650"/>
                </a:lnTo>
                <a:lnTo>
                  <a:pt x="2996375" y="524647"/>
                </a:lnTo>
                <a:lnTo>
                  <a:pt x="2928715" y="475975"/>
                </a:lnTo>
                <a:cubicBezTo>
                  <a:pt x="2595479" y="260060"/>
                  <a:pt x="2225130" y="157438"/>
                  <a:pt x="1866337" y="152582"/>
                </a:cubicBezTo>
                <a:cubicBezTo>
                  <a:pt x="457323" y="133510"/>
                  <a:pt x="-773497" y="1622181"/>
                  <a:pt x="1121334" y="3678196"/>
                </a:cubicBezTo>
                <a:lnTo>
                  <a:pt x="1238687" y="3799732"/>
                </a:lnTo>
                <a:lnTo>
                  <a:pt x="1176222" y="3740473"/>
                </a:lnTo>
                <a:cubicBezTo>
                  <a:pt x="-1010570" y="1574241"/>
                  <a:pt x="256336" y="-19548"/>
                  <a:pt x="1713937" y="182"/>
                </a:cubicBezTo>
                <a:close/>
              </a:path>
            </a:pathLst>
          </a:custGeom>
          <a:gradFill flip="none" rotWithShape="1">
            <a:gsLst>
              <a:gs pos="71000">
                <a:srgbClr val="FF0000"/>
              </a:gs>
              <a:gs pos="100000">
                <a:schemeClr val="tx1"/>
              </a:gs>
            </a:gsLst>
            <a:lin ang="13500000" scaled="1"/>
            <a:tileRect/>
          </a:gradFill>
          <a:ln>
            <a:noFill/>
          </a:ln>
          <a:scene3d>
            <a:camera prst="orthographicFront"/>
            <a:lightRig rig="flat" dir="t">
              <a:rot lat="0" lon="0" rev="2400000"/>
            </a:lightRig>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0" y="-812626"/>
            <a:ext cx="9144000" cy="7488832"/>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88589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8"/>
                                        </p:tgtEl>
                                        <p:attrNameLst>
                                          <p:attrName>style.opacity</p:attrName>
                                        </p:attrNameLst>
                                      </p:cBhvr>
                                      <p:to>
                                        <p:strVal val="0"/>
                                      </p:to>
                                    </p:set>
                                    <p:animEffect filter="image" prLst="opacity: 0">
                                      <p:cBhvr rctx="IE">
                                        <p:cTn id="7" dur="indefinite"/>
                                        <p:tgtEl>
                                          <p:spTgt spid="1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additive="base">
                                        <p:cTn id="10" dur="5000" fill="hold"/>
                                        <p:tgtEl>
                                          <p:spTgt spid="13"/>
                                        </p:tgtEl>
                                        <p:attrNameLst>
                                          <p:attrName>ppt_x</p:attrName>
                                        </p:attrNameLst>
                                      </p:cBhvr>
                                      <p:tavLst>
                                        <p:tav tm="0">
                                          <p:val>
                                            <p:strVal val="1+#ppt_w/2"/>
                                          </p:val>
                                        </p:tav>
                                        <p:tav tm="100000">
                                          <p:val>
                                            <p:strVal val="#ppt_x"/>
                                          </p:val>
                                        </p:tav>
                                      </p:tavLst>
                                    </p:anim>
                                    <p:anim calcmode="lin" valueType="num">
                                      <p:cBhvr additive="base">
                                        <p:cTn id="11" dur="5000" fill="hold"/>
                                        <p:tgtEl>
                                          <p:spTgt spid="13"/>
                                        </p:tgtEl>
                                        <p:attrNameLst>
                                          <p:attrName>ppt_y</p:attrName>
                                        </p:attrNameLst>
                                      </p:cBhvr>
                                      <p:tavLst>
                                        <p:tav tm="0">
                                          <p:val>
                                            <p:strVal val="1+#ppt_h/2"/>
                                          </p:val>
                                        </p:tav>
                                        <p:tav tm="100000">
                                          <p:val>
                                            <p:strVal val="#ppt_y"/>
                                          </p:val>
                                        </p:tav>
                                      </p:tavLst>
                                    </p:anim>
                                  </p:childTnLst>
                                </p:cTn>
                              </p:par>
                              <p:par>
                                <p:cTn id="12" presetID="8" presetClass="emph" presetSubtype="0" fill="hold" grpId="1" nodeType="withEffect">
                                  <p:stCondLst>
                                    <p:cond delay="0"/>
                                  </p:stCondLst>
                                  <p:childTnLst>
                                    <p:animRot by="21600000">
                                      <p:cBhvr>
                                        <p:cTn id="13" dur="5000" fill="hold"/>
                                        <p:tgtEl>
                                          <p:spTgt spid="13"/>
                                        </p:tgtEl>
                                        <p:attrNameLst>
                                          <p:attrName>r</p:attrName>
                                        </p:attrNameLst>
                                      </p:cBhvr>
                                    </p:animRot>
                                  </p:childTnLst>
                                </p:cTn>
                              </p:par>
                              <p:par>
                                <p:cTn id="14" presetID="2" presetClass="exit" presetSubtype="2" fill="hold" grpId="2" nodeType="withEffect">
                                  <p:stCondLst>
                                    <p:cond delay="0"/>
                                  </p:stCondLst>
                                  <p:childTnLst>
                                    <p:anim calcmode="lin" valueType="num">
                                      <p:cBhvr additive="base">
                                        <p:cTn id="15" dur="5000"/>
                                        <p:tgtEl>
                                          <p:spTgt spid="13"/>
                                        </p:tgtEl>
                                        <p:attrNameLst>
                                          <p:attrName>ppt_x</p:attrName>
                                        </p:attrNameLst>
                                      </p:cBhvr>
                                      <p:tavLst>
                                        <p:tav tm="0">
                                          <p:val>
                                            <p:strVal val="ppt_x"/>
                                          </p:val>
                                        </p:tav>
                                        <p:tav tm="100000">
                                          <p:val>
                                            <p:strVal val="1+ppt_w/2"/>
                                          </p:val>
                                        </p:tav>
                                      </p:tavLst>
                                    </p:anim>
                                    <p:anim calcmode="lin" valueType="num">
                                      <p:cBhvr additive="base">
                                        <p:cTn id="16" dur="5000"/>
                                        <p:tgtEl>
                                          <p:spTgt spid="13"/>
                                        </p:tgtEl>
                                        <p:attrNameLst>
                                          <p:attrName>ppt_y</p:attrName>
                                        </p:attrNameLst>
                                      </p:cBhvr>
                                      <p:tavLst>
                                        <p:tav tm="0">
                                          <p:val>
                                            <p:strVal val="ppt_y"/>
                                          </p:val>
                                        </p:tav>
                                        <p:tav tm="100000">
                                          <p:val>
                                            <p:strVal val="ppt_y"/>
                                          </p:val>
                                        </p:tav>
                                      </p:tavLst>
                                    </p:anim>
                                    <p:set>
                                      <p:cBhvr>
                                        <p:cTn id="17" dur="1" fill="hold">
                                          <p:stCondLst>
                                            <p:cond delay="4999"/>
                                          </p:stCondLst>
                                        </p:cTn>
                                        <p:tgtEl>
                                          <p:spTgt spid="13"/>
                                        </p:tgtEl>
                                        <p:attrNameLst>
                                          <p:attrName>style.visibility</p:attrName>
                                        </p:attrNameLst>
                                      </p:cBhvr>
                                      <p:to>
                                        <p:strVal val="hidden"/>
                                      </p:to>
                                    </p:set>
                                  </p:childTnLst>
                                </p:cTn>
                              </p:par>
                              <p:par>
                                <p:cTn id="18" presetID="19" presetClass="exit" presetSubtype="10" fill="hold" grpId="3" nodeType="withEffect">
                                  <p:stCondLst>
                                    <p:cond delay="0"/>
                                  </p:stCondLst>
                                  <p:childTnLst>
                                    <p:anim calcmode="lin" valueType="num">
                                      <p:cBhvr>
                                        <p:cTn id="19" dur="5000"/>
                                        <p:tgtEl>
                                          <p:spTgt spid="13"/>
                                        </p:tgtEl>
                                        <p:attrNameLst>
                                          <p:attrName>ppt_h</p:attrName>
                                        </p:attrNameLst>
                                      </p:cBhvr>
                                      <p:tavLst>
                                        <p:tav tm="0">
                                          <p:val>
                                            <p:strVal val="ppt_h"/>
                                          </p:val>
                                        </p:tav>
                                        <p:tav tm="100000">
                                          <p:val>
                                            <p:strVal val="ppt_h"/>
                                          </p:val>
                                        </p:tav>
                                      </p:tavLst>
                                    </p:anim>
                                    <p:anim calcmode="lin" valueType="num">
                                      <p:cBhvr>
                                        <p:cTn id="20"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 dur="1" fill="hold">
                                          <p:stCondLst>
                                            <p:cond delay="4999"/>
                                          </p:stCondLst>
                                        </p:cTn>
                                        <p:tgtEl>
                                          <p:spTgt spid="13"/>
                                        </p:tgtEl>
                                        <p:attrNameLst>
                                          <p:attrName>style.visibility</p:attrName>
                                        </p:attrNameLst>
                                      </p:cBhvr>
                                      <p:to>
                                        <p:strVal val="hidden"/>
                                      </p:to>
                                    </p:set>
                                  </p:childTnLst>
                                </p:cTn>
                              </p:par>
                              <p:par>
                                <p:cTn id="22" presetID="2" presetClass="entr" presetSubtype="6"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 calcmode="lin" valueType="num">
                                      <p:cBhvr additive="base">
                                        <p:cTn id="24" dur="5000" fill="hold"/>
                                        <p:tgtEl>
                                          <p:spTgt spid="16"/>
                                        </p:tgtEl>
                                        <p:attrNameLst>
                                          <p:attrName>ppt_x</p:attrName>
                                        </p:attrNameLst>
                                      </p:cBhvr>
                                      <p:tavLst>
                                        <p:tav tm="0">
                                          <p:val>
                                            <p:strVal val="1+#ppt_w/2"/>
                                          </p:val>
                                        </p:tav>
                                        <p:tav tm="100000">
                                          <p:val>
                                            <p:strVal val="#ppt_x"/>
                                          </p:val>
                                        </p:tav>
                                      </p:tavLst>
                                    </p:anim>
                                    <p:anim calcmode="lin" valueType="num">
                                      <p:cBhvr additive="base">
                                        <p:cTn id="25" dur="5000" fill="hold"/>
                                        <p:tgtEl>
                                          <p:spTgt spid="16"/>
                                        </p:tgtEl>
                                        <p:attrNameLst>
                                          <p:attrName>ppt_y</p:attrName>
                                        </p:attrNameLst>
                                      </p:cBhvr>
                                      <p:tavLst>
                                        <p:tav tm="0">
                                          <p:val>
                                            <p:strVal val="1+#ppt_h/2"/>
                                          </p:val>
                                        </p:tav>
                                        <p:tav tm="100000">
                                          <p:val>
                                            <p:strVal val="#ppt_y"/>
                                          </p:val>
                                        </p:tav>
                                      </p:tavLst>
                                    </p:anim>
                                  </p:childTnLst>
                                </p:cTn>
                              </p:par>
                              <p:par>
                                <p:cTn id="26" presetID="8" presetClass="emph" presetSubtype="0" fill="hold" grpId="1" nodeType="withEffect">
                                  <p:stCondLst>
                                    <p:cond delay="0"/>
                                  </p:stCondLst>
                                  <p:childTnLst>
                                    <p:animRot by="21600000">
                                      <p:cBhvr>
                                        <p:cTn id="27" dur="5000" fill="hold"/>
                                        <p:tgtEl>
                                          <p:spTgt spid="16"/>
                                        </p:tgtEl>
                                        <p:attrNameLst>
                                          <p:attrName>r</p:attrName>
                                        </p:attrNameLst>
                                      </p:cBhvr>
                                    </p:animRot>
                                  </p:childTnLst>
                                </p:cTn>
                              </p:par>
                              <p:par>
                                <p:cTn id="28" presetID="2" presetClass="exit" presetSubtype="2" fill="hold" grpId="2" nodeType="withEffect">
                                  <p:stCondLst>
                                    <p:cond delay="0"/>
                                  </p:stCondLst>
                                  <p:childTnLst>
                                    <p:anim calcmode="lin" valueType="num">
                                      <p:cBhvr additive="base">
                                        <p:cTn id="29" dur="5000"/>
                                        <p:tgtEl>
                                          <p:spTgt spid="16"/>
                                        </p:tgtEl>
                                        <p:attrNameLst>
                                          <p:attrName>ppt_x</p:attrName>
                                        </p:attrNameLst>
                                      </p:cBhvr>
                                      <p:tavLst>
                                        <p:tav tm="0">
                                          <p:val>
                                            <p:strVal val="ppt_x"/>
                                          </p:val>
                                        </p:tav>
                                        <p:tav tm="100000">
                                          <p:val>
                                            <p:strVal val="1+ppt_w/2"/>
                                          </p:val>
                                        </p:tav>
                                      </p:tavLst>
                                    </p:anim>
                                    <p:anim calcmode="lin" valueType="num">
                                      <p:cBhvr additive="base">
                                        <p:cTn id="30" dur="5000"/>
                                        <p:tgtEl>
                                          <p:spTgt spid="16"/>
                                        </p:tgtEl>
                                        <p:attrNameLst>
                                          <p:attrName>ppt_y</p:attrName>
                                        </p:attrNameLst>
                                      </p:cBhvr>
                                      <p:tavLst>
                                        <p:tav tm="0">
                                          <p:val>
                                            <p:strVal val="ppt_y"/>
                                          </p:val>
                                        </p:tav>
                                        <p:tav tm="100000">
                                          <p:val>
                                            <p:strVal val="ppt_y"/>
                                          </p:val>
                                        </p:tav>
                                      </p:tavLst>
                                    </p:anim>
                                    <p:set>
                                      <p:cBhvr>
                                        <p:cTn id="31" dur="1" fill="hold">
                                          <p:stCondLst>
                                            <p:cond delay="4999"/>
                                          </p:stCondLst>
                                        </p:cTn>
                                        <p:tgtEl>
                                          <p:spTgt spid="16"/>
                                        </p:tgtEl>
                                        <p:attrNameLst>
                                          <p:attrName>style.visibility</p:attrName>
                                        </p:attrNameLst>
                                      </p:cBhvr>
                                      <p:to>
                                        <p:strVal val="hidden"/>
                                      </p:to>
                                    </p:set>
                                  </p:childTnLst>
                                </p:cTn>
                              </p:par>
                              <p:par>
                                <p:cTn id="32" presetID="19" presetClass="exit" presetSubtype="10" fill="hold" grpId="3" nodeType="withEffect">
                                  <p:stCondLst>
                                    <p:cond delay="0"/>
                                  </p:stCondLst>
                                  <p:childTnLst>
                                    <p:anim calcmode="lin" valueType="num">
                                      <p:cBhvr>
                                        <p:cTn id="33" dur="5000"/>
                                        <p:tgtEl>
                                          <p:spTgt spid="16"/>
                                        </p:tgtEl>
                                        <p:attrNameLst>
                                          <p:attrName>ppt_h</p:attrName>
                                        </p:attrNameLst>
                                      </p:cBhvr>
                                      <p:tavLst>
                                        <p:tav tm="0">
                                          <p:val>
                                            <p:strVal val="ppt_h"/>
                                          </p:val>
                                        </p:tav>
                                        <p:tav tm="100000">
                                          <p:val>
                                            <p:strVal val="ppt_h"/>
                                          </p:val>
                                        </p:tav>
                                      </p:tavLst>
                                    </p:anim>
                                    <p:anim calcmode="lin" valueType="num">
                                      <p:cBhvr>
                                        <p:cTn id="34"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5" dur="1" fill="hold">
                                          <p:stCondLst>
                                            <p:cond delay="4999"/>
                                          </p:stCondLst>
                                        </p:cTn>
                                        <p:tgtEl>
                                          <p:spTgt spid="16"/>
                                        </p:tgtEl>
                                        <p:attrNameLst>
                                          <p:attrName>style.visibility</p:attrName>
                                        </p:attrNameLst>
                                      </p:cBhvr>
                                      <p:to>
                                        <p:strVal val="hidden"/>
                                      </p:to>
                                    </p:set>
                                  </p:childTnLst>
                                </p:cTn>
                              </p:par>
                              <p:par>
                                <p:cTn id="36" presetID="2" presetClass="entr" presetSubtype="6"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1+#ppt_w/2"/>
                                          </p:val>
                                        </p:tav>
                                        <p:tav tm="100000">
                                          <p:val>
                                            <p:strVal val="#ppt_x"/>
                                          </p:val>
                                        </p:tav>
                                      </p:tavLst>
                                    </p:anim>
                                    <p:anim calcmode="lin" valueType="num">
                                      <p:cBhvr additive="base">
                                        <p:cTn id="39" dur="5000" fill="hold"/>
                                        <p:tgtEl>
                                          <p:spTgt spid="19"/>
                                        </p:tgtEl>
                                        <p:attrNameLst>
                                          <p:attrName>ppt_y</p:attrName>
                                        </p:attrNameLst>
                                      </p:cBhvr>
                                      <p:tavLst>
                                        <p:tav tm="0">
                                          <p:val>
                                            <p:strVal val="1+#ppt_h/2"/>
                                          </p:val>
                                        </p:tav>
                                        <p:tav tm="100000">
                                          <p:val>
                                            <p:strVal val="#ppt_y"/>
                                          </p:val>
                                        </p:tav>
                                      </p:tavLst>
                                    </p:anim>
                                  </p:childTnLst>
                                </p:cTn>
                              </p:par>
                              <p:par>
                                <p:cTn id="40" presetID="8" presetClass="emph" presetSubtype="0" fill="hold" grpId="1" nodeType="withEffect">
                                  <p:stCondLst>
                                    <p:cond delay="0"/>
                                  </p:stCondLst>
                                  <p:childTnLst>
                                    <p:animRot by="21600000">
                                      <p:cBhvr>
                                        <p:cTn id="41" dur="5000" fill="hold"/>
                                        <p:tgtEl>
                                          <p:spTgt spid="19"/>
                                        </p:tgtEl>
                                        <p:attrNameLst>
                                          <p:attrName>r</p:attrName>
                                        </p:attrNameLst>
                                      </p:cBhvr>
                                    </p:animRot>
                                  </p:childTnLst>
                                </p:cTn>
                              </p:par>
                              <p:par>
                                <p:cTn id="42" presetID="2" presetClass="exit" presetSubtype="2" fill="hold" grpId="2" nodeType="withEffect">
                                  <p:stCondLst>
                                    <p:cond delay="0"/>
                                  </p:stCondLst>
                                  <p:childTnLst>
                                    <p:anim calcmode="lin" valueType="num">
                                      <p:cBhvr additive="base">
                                        <p:cTn id="43" dur="5000"/>
                                        <p:tgtEl>
                                          <p:spTgt spid="19"/>
                                        </p:tgtEl>
                                        <p:attrNameLst>
                                          <p:attrName>ppt_x</p:attrName>
                                        </p:attrNameLst>
                                      </p:cBhvr>
                                      <p:tavLst>
                                        <p:tav tm="0">
                                          <p:val>
                                            <p:strVal val="ppt_x"/>
                                          </p:val>
                                        </p:tav>
                                        <p:tav tm="100000">
                                          <p:val>
                                            <p:strVal val="1+ppt_w/2"/>
                                          </p:val>
                                        </p:tav>
                                      </p:tavLst>
                                    </p:anim>
                                    <p:anim calcmode="lin" valueType="num">
                                      <p:cBhvr additive="base">
                                        <p:cTn id="44" dur="5000"/>
                                        <p:tgtEl>
                                          <p:spTgt spid="19"/>
                                        </p:tgtEl>
                                        <p:attrNameLst>
                                          <p:attrName>ppt_y</p:attrName>
                                        </p:attrNameLst>
                                      </p:cBhvr>
                                      <p:tavLst>
                                        <p:tav tm="0">
                                          <p:val>
                                            <p:strVal val="ppt_y"/>
                                          </p:val>
                                        </p:tav>
                                        <p:tav tm="100000">
                                          <p:val>
                                            <p:strVal val="ppt_y"/>
                                          </p:val>
                                        </p:tav>
                                      </p:tavLst>
                                    </p:anim>
                                    <p:set>
                                      <p:cBhvr>
                                        <p:cTn id="45" dur="1" fill="hold">
                                          <p:stCondLst>
                                            <p:cond delay="4999"/>
                                          </p:stCondLst>
                                        </p:cTn>
                                        <p:tgtEl>
                                          <p:spTgt spid="19"/>
                                        </p:tgtEl>
                                        <p:attrNameLst>
                                          <p:attrName>style.visibility</p:attrName>
                                        </p:attrNameLst>
                                      </p:cBhvr>
                                      <p:to>
                                        <p:strVal val="hidden"/>
                                      </p:to>
                                    </p:set>
                                  </p:childTnLst>
                                </p:cTn>
                              </p:par>
                              <p:par>
                                <p:cTn id="46" presetID="19" presetClass="exit" presetSubtype="10" fill="hold" grpId="3" nodeType="withEffect">
                                  <p:stCondLst>
                                    <p:cond delay="0"/>
                                  </p:stCondLst>
                                  <p:childTnLst>
                                    <p:anim calcmode="lin" valueType="num">
                                      <p:cBhvr>
                                        <p:cTn id="47" dur="5000"/>
                                        <p:tgtEl>
                                          <p:spTgt spid="19"/>
                                        </p:tgtEl>
                                        <p:attrNameLst>
                                          <p:attrName>ppt_h</p:attrName>
                                        </p:attrNameLst>
                                      </p:cBhvr>
                                      <p:tavLst>
                                        <p:tav tm="0">
                                          <p:val>
                                            <p:strVal val="ppt_h"/>
                                          </p:val>
                                        </p:tav>
                                        <p:tav tm="100000">
                                          <p:val>
                                            <p:strVal val="ppt_h"/>
                                          </p:val>
                                        </p:tav>
                                      </p:tavLst>
                                    </p:anim>
                                    <p:anim calcmode="lin" valueType="num">
                                      <p:cBhvr>
                                        <p:cTn id="48"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 dur="1" fill="hold">
                                          <p:stCondLst>
                                            <p:cond delay="4999"/>
                                          </p:stCondLst>
                                        </p:cTn>
                                        <p:tgtEl>
                                          <p:spTgt spid="19"/>
                                        </p:tgtEl>
                                        <p:attrNameLst>
                                          <p:attrName>style.visibility</p:attrName>
                                        </p:attrNameLst>
                                      </p:cBhvr>
                                      <p:to>
                                        <p:strVal val="hidden"/>
                                      </p:to>
                                    </p:set>
                                  </p:childTnLst>
                                </p:cTn>
                              </p:par>
                              <p:par>
                                <p:cTn id="50" presetID="2" presetClass="entr" presetSubtype="6"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 calcmode="lin" valueType="num">
                                      <p:cBhvr additive="base">
                                        <p:cTn id="52" dur="5000" fill="hold"/>
                                        <p:tgtEl>
                                          <p:spTgt spid="22"/>
                                        </p:tgtEl>
                                        <p:attrNameLst>
                                          <p:attrName>ppt_x</p:attrName>
                                        </p:attrNameLst>
                                      </p:cBhvr>
                                      <p:tavLst>
                                        <p:tav tm="0">
                                          <p:val>
                                            <p:strVal val="1+#ppt_w/2"/>
                                          </p:val>
                                        </p:tav>
                                        <p:tav tm="100000">
                                          <p:val>
                                            <p:strVal val="#ppt_x"/>
                                          </p:val>
                                        </p:tav>
                                      </p:tavLst>
                                    </p:anim>
                                    <p:anim calcmode="lin" valueType="num">
                                      <p:cBhvr additive="base">
                                        <p:cTn id="53" dur="5000" fill="hold"/>
                                        <p:tgtEl>
                                          <p:spTgt spid="22"/>
                                        </p:tgtEl>
                                        <p:attrNameLst>
                                          <p:attrName>ppt_y</p:attrName>
                                        </p:attrNameLst>
                                      </p:cBhvr>
                                      <p:tavLst>
                                        <p:tav tm="0">
                                          <p:val>
                                            <p:strVal val="1+#ppt_h/2"/>
                                          </p:val>
                                        </p:tav>
                                        <p:tav tm="100000">
                                          <p:val>
                                            <p:strVal val="#ppt_y"/>
                                          </p:val>
                                        </p:tav>
                                      </p:tavLst>
                                    </p:anim>
                                  </p:childTnLst>
                                </p:cTn>
                              </p:par>
                              <p:par>
                                <p:cTn id="54" presetID="8" presetClass="emph" presetSubtype="0" fill="hold" grpId="1" nodeType="withEffect">
                                  <p:stCondLst>
                                    <p:cond delay="0"/>
                                  </p:stCondLst>
                                  <p:childTnLst>
                                    <p:animRot by="21600000">
                                      <p:cBhvr>
                                        <p:cTn id="55" dur="5000" fill="hold"/>
                                        <p:tgtEl>
                                          <p:spTgt spid="22"/>
                                        </p:tgtEl>
                                        <p:attrNameLst>
                                          <p:attrName>r</p:attrName>
                                        </p:attrNameLst>
                                      </p:cBhvr>
                                    </p:animRot>
                                  </p:childTnLst>
                                </p:cTn>
                              </p:par>
                              <p:par>
                                <p:cTn id="56" presetID="2" presetClass="exit" presetSubtype="2" fill="hold" grpId="2" nodeType="withEffect">
                                  <p:stCondLst>
                                    <p:cond delay="0"/>
                                  </p:stCondLst>
                                  <p:childTnLst>
                                    <p:anim calcmode="lin" valueType="num">
                                      <p:cBhvr additive="base">
                                        <p:cTn id="57" dur="5000"/>
                                        <p:tgtEl>
                                          <p:spTgt spid="22"/>
                                        </p:tgtEl>
                                        <p:attrNameLst>
                                          <p:attrName>ppt_x</p:attrName>
                                        </p:attrNameLst>
                                      </p:cBhvr>
                                      <p:tavLst>
                                        <p:tav tm="0">
                                          <p:val>
                                            <p:strVal val="ppt_x"/>
                                          </p:val>
                                        </p:tav>
                                        <p:tav tm="100000">
                                          <p:val>
                                            <p:strVal val="1+ppt_w/2"/>
                                          </p:val>
                                        </p:tav>
                                      </p:tavLst>
                                    </p:anim>
                                    <p:anim calcmode="lin" valueType="num">
                                      <p:cBhvr additive="base">
                                        <p:cTn id="58" dur="5000"/>
                                        <p:tgtEl>
                                          <p:spTgt spid="22"/>
                                        </p:tgtEl>
                                        <p:attrNameLst>
                                          <p:attrName>ppt_y</p:attrName>
                                        </p:attrNameLst>
                                      </p:cBhvr>
                                      <p:tavLst>
                                        <p:tav tm="0">
                                          <p:val>
                                            <p:strVal val="ppt_y"/>
                                          </p:val>
                                        </p:tav>
                                        <p:tav tm="100000">
                                          <p:val>
                                            <p:strVal val="ppt_y"/>
                                          </p:val>
                                        </p:tav>
                                      </p:tavLst>
                                    </p:anim>
                                    <p:set>
                                      <p:cBhvr>
                                        <p:cTn id="59" dur="1" fill="hold">
                                          <p:stCondLst>
                                            <p:cond delay="4999"/>
                                          </p:stCondLst>
                                        </p:cTn>
                                        <p:tgtEl>
                                          <p:spTgt spid="22"/>
                                        </p:tgtEl>
                                        <p:attrNameLst>
                                          <p:attrName>style.visibility</p:attrName>
                                        </p:attrNameLst>
                                      </p:cBhvr>
                                      <p:to>
                                        <p:strVal val="hidden"/>
                                      </p:to>
                                    </p:set>
                                  </p:childTnLst>
                                </p:cTn>
                              </p:par>
                              <p:par>
                                <p:cTn id="60" presetID="19" presetClass="exit" presetSubtype="10" fill="hold" grpId="3" nodeType="withEffect">
                                  <p:stCondLst>
                                    <p:cond delay="0"/>
                                  </p:stCondLst>
                                  <p:childTnLst>
                                    <p:anim calcmode="lin" valueType="num">
                                      <p:cBhvr>
                                        <p:cTn id="61" dur="5000"/>
                                        <p:tgtEl>
                                          <p:spTgt spid="22"/>
                                        </p:tgtEl>
                                        <p:attrNameLst>
                                          <p:attrName>ppt_h</p:attrName>
                                        </p:attrNameLst>
                                      </p:cBhvr>
                                      <p:tavLst>
                                        <p:tav tm="0">
                                          <p:val>
                                            <p:strVal val="ppt_h"/>
                                          </p:val>
                                        </p:tav>
                                        <p:tav tm="100000">
                                          <p:val>
                                            <p:strVal val="ppt_h"/>
                                          </p:val>
                                        </p:tav>
                                      </p:tavLst>
                                    </p:anim>
                                    <p:anim calcmode="lin" valueType="num">
                                      <p:cBhvr>
                                        <p:cTn id="62"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 dur="1" fill="hold">
                                          <p:stCondLst>
                                            <p:cond delay="4999"/>
                                          </p:stCondLst>
                                        </p:cTn>
                                        <p:tgtEl>
                                          <p:spTgt spid="22"/>
                                        </p:tgtEl>
                                        <p:attrNameLst>
                                          <p:attrName>style.visibility</p:attrName>
                                        </p:attrNameLst>
                                      </p:cBhvr>
                                      <p:to>
                                        <p:strVal val="hidden"/>
                                      </p:to>
                                    </p:set>
                                  </p:childTnLst>
                                </p:cTn>
                              </p:par>
                              <p:par>
                                <p:cTn id="64" presetID="2" presetClass="entr" presetSubtype="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5000" fill="hold"/>
                                        <p:tgtEl>
                                          <p:spTgt spid="25"/>
                                        </p:tgtEl>
                                        <p:attrNameLst>
                                          <p:attrName>ppt_x</p:attrName>
                                        </p:attrNameLst>
                                      </p:cBhvr>
                                      <p:tavLst>
                                        <p:tav tm="0">
                                          <p:val>
                                            <p:strVal val="1+#ppt_w/2"/>
                                          </p:val>
                                        </p:tav>
                                        <p:tav tm="100000">
                                          <p:val>
                                            <p:strVal val="#ppt_x"/>
                                          </p:val>
                                        </p:tav>
                                      </p:tavLst>
                                    </p:anim>
                                    <p:anim calcmode="lin" valueType="num">
                                      <p:cBhvr additive="base">
                                        <p:cTn id="67" dur="5000" fill="hold"/>
                                        <p:tgtEl>
                                          <p:spTgt spid="25"/>
                                        </p:tgtEl>
                                        <p:attrNameLst>
                                          <p:attrName>ppt_y</p:attrName>
                                        </p:attrNameLst>
                                      </p:cBhvr>
                                      <p:tavLst>
                                        <p:tav tm="0">
                                          <p:val>
                                            <p:strVal val="1+#ppt_h/2"/>
                                          </p:val>
                                        </p:tav>
                                        <p:tav tm="100000">
                                          <p:val>
                                            <p:strVal val="#ppt_y"/>
                                          </p:val>
                                        </p:tav>
                                      </p:tavLst>
                                    </p:anim>
                                  </p:childTnLst>
                                </p:cTn>
                              </p:par>
                              <p:par>
                                <p:cTn id="68" presetID="8" presetClass="emph" presetSubtype="0" fill="hold" grpId="1" nodeType="withEffect">
                                  <p:stCondLst>
                                    <p:cond delay="0"/>
                                  </p:stCondLst>
                                  <p:childTnLst>
                                    <p:animRot by="21600000">
                                      <p:cBhvr>
                                        <p:cTn id="69" dur="5000" fill="hold"/>
                                        <p:tgtEl>
                                          <p:spTgt spid="25"/>
                                        </p:tgtEl>
                                        <p:attrNameLst>
                                          <p:attrName>r</p:attrName>
                                        </p:attrNameLst>
                                      </p:cBhvr>
                                    </p:animRot>
                                  </p:childTnLst>
                                </p:cTn>
                              </p:par>
                              <p:par>
                                <p:cTn id="70" presetID="2" presetClass="exit" presetSubtype="2" fill="hold" grpId="2" nodeType="withEffect">
                                  <p:stCondLst>
                                    <p:cond delay="0"/>
                                  </p:stCondLst>
                                  <p:childTnLst>
                                    <p:anim calcmode="lin" valueType="num">
                                      <p:cBhvr additive="base">
                                        <p:cTn id="71" dur="5000"/>
                                        <p:tgtEl>
                                          <p:spTgt spid="25"/>
                                        </p:tgtEl>
                                        <p:attrNameLst>
                                          <p:attrName>ppt_x</p:attrName>
                                        </p:attrNameLst>
                                      </p:cBhvr>
                                      <p:tavLst>
                                        <p:tav tm="0">
                                          <p:val>
                                            <p:strVal val="ppt_x"/>
                                          </p:val>
                                        </p:tav>
                                        <p:tav tm="100000">
                                          <p:val>
                                            <p:strVal val="1+ppt_w/2"/>
                                          </p:val>
                                        </p:tav>
                                      </p:tavLst>
                                    </p:anim>
                                    <p:anim calcmode="lin" valueType="num">
                                      <p:cBhvr additive="base">
                                        <p:cTn id="72" dur="5000"/>
                                        <p:tgtEl>
                                          <p:spTgt spid="25"/>
                                        </p:tgtEl>
                                        <p:attrNameLst>
                                          <p:attrName>ppt_y</p:attrName>
                                        </p:attrNameLst>
                                      </p:cBhvr>
                                      <p:tavLst>
                                        <p:tav tm="0">
                                          <p:val>
                                            <p:strVal val="ppt_y"/>
                                          </p:val>
                                        </p:tav>
                                        <p:tav tm="100000">
                                          <p:val>
                                            <p:strVal val="ppt_y"/>
                                          </p:val>
                                        </p:tav>
                                      </p:tavLst>
                                    </p:anim>
                                    <p:set>
                                      <p:cBhvr>
                                        <p:cTn id="73" dur="1" fill="hold">
                                          <p:stCondLst>
                                            <p:cond delay="4999"/>
                                          </p:stCondLst>
                                        </p:cTn>
                                        <p:tgtEl>
                                          <p:spTgt spid="25"/>
                                        </p:tgtEl>
                                        <p:attrNameLst>
                                          <p:attrName>style.visibility</p:attrName>
                                        </p:attrNameLst>
                                      </p:cBhvr>
                                      <p:to>
                                        <p:strVal val="hidden"/>
                                      </p:to>
                                    </p:set>
                                  </p:childTnLst>
                                </p:cTn>
                              </p:par>
                              <p:par>
                                <p:cTn id="74" presetID="19" presetClass="exit" presetSubtype="10" fill="hold" grpId="3" nodeType="withEffect">
                                  <p:stCondLst>
                                    <p:cond delay="0"/>
                                  </p:stCondLst>
                                  <p:childTnLst>
                                    <p:anim calcmode="lin" valueType="num">
                                      <p:cBhvr>
                                        <p:cTn id="75" dur="5000"/>
                                        <p:tgtEl>
                                          <p:spTgt spid="25"/>
                                        </p:tgtEl>
                                        <p:attrNameLst>
                                          <p:attrName>ppt_h</p:attrName>
                                        </p:attrNameLst>
                                      </p:cBhvr>
                                      <p:tavLst>
                                        <p:tav tm="0">
                                          <p:val>
                                            <p:strVal val="ppt_h"/>
                                          </p:val>
                                        </p:tav>
                                        <p:tav tm="100000">
                                          <p:val>
                                            <p:strVal val="ppt_h"/>
                                          </p:val>
                                        </p:tav>
                                      </p:tavLst>
                                    </p:anim>
                                    <p:anim calcmode="lin" valueType="num">
                                      <p:cBhvr>
                                        <p:cTn id="7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7" dur="1" fill="hold">
                                          <p:stCondLst>
                                            <p:cond delay="4999"/>
                                          </p:stCondLst>
                                        </p:cTn>
                                        <p:tgtEl>
                                          <p:spTgt spid="25"/>
                                        </p:tgtEl>
                                        <p:attrNameLst>
                                          <p:attrName>style.visibility</p:attrName>
                                        </p:attrNameLst>
                                      </p:cBhvr>
                                      <p:to>
                                        <p:strVal val="hidden"/>
                                      </p:to>
                                    </p:set>
                                  </p:childTnLst>
                                </p:cTn>
                              </p:par>
                              <p:par>
                                <p:cTn id="78" presetID="2" presetClass="entr" presetSubtype="12"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 calcmode="lin" valueType="num">
                                      <p:cBhvr additive="base">
                                        <p:cTn id="80" dur="5000" fill="hold"/>
                                        <p:tgtEl>
                                          <p:spTgt spid="14"/>
                                        </p:tgtEl>
                                        <p:attrNameLst>
                                          <p:attrName>ppt_x</p:attrName>
                                        </p:attrNameLst>
                                      </p:cBhvr>
                                      <p:tavLst>
                                        <p:tav tm="0">
                                          <p:val>
                                            <p:strVal val="0-#ppt_w/2"/>
                                          </p:val>
                                        </p:tav>
                                        <p:tav tm="100000">
                                          <p:val>
                                            <p:strVal val="#ppt_x"/>
                                          </p:val>
                                        </p:tav>
                                      </p:tavLst>
                                    </p:anim>
                                    <p:anim calcmode="lin" valueType="num">
                                      <p:cBhvr additive="base">
                                        <p:cTn id="81" dur="5000" fill="hold"/>
                                        <p:tgtEl>
                                          <p:spTgt spid="14"/>
                                        </p:tgtEl>
                                        <p:attrNameLst>
                                          <p:attrName>ppt_y</p:attrName>
                                        </p:attrNameLst>
                                      </p:cBhvr>
                                      <p:tavLst>
                                        <p:tav tm="0">
                                          <p:val>
                                            <p:strVal val="1+#ppt_h/2"/>
                                          </p:val>
                                        </p:tav>
                                        <p:tav tm="100000">
                                          <p:val>
                                            <p:strVal val="#ppt_y"/>
                                          </p:val>
                                        </p:tav>
                                      </p:tavLst>
                                    </p:anim>
                                  </p:childTnLst>
                                </p:cTn>
                              </p:par>
                              <p:par>
                                <p:cTn id="82" presetID="8" presetClass="emph" presetSubtype="0" fill="hold" grpId="1" nodeType="withEffect">
                                  <p:stCondLst>
                                    <p:cond delay="0"/>
                                  </p:stCondLst>
                                  <p:childTnLst>
                                    <p:animRot by="-21600000">
                                      <p:cBhvr>
                                        <p:cTn id="83" dur="5000" fill="hold"/>
                                        <p:tgtEl>
                                          <p:spTgt spid="14"/>
                                        </p:tgtEl>
                                        <p:attrNameLst>
                                          <p:attrName>r</p:attrName>
                                        </p:attrNameLst>
                                      </p:cBhvr>
                                    </p:animRot>
                                  </p:childTnLst>
                                </p:cTn>
                              </p:par>
                              <p:par>
                                <p:cTn id="84" presetID="2" presetClass="exit" presetSubtype="8" fill="hold" grpId="2" nodeType="withEffect">
                                  <p:stCondLst>
                                    <p:cond delay="0"/>
                                  </p:stCondLst>
                                  <p:childTnLst>
                                    <p:anim calcmode="lin" valueType="num">
                                      <p:cBhvr additive="base">
                                        <p:cTn id="85" dur="5000"/>
                                        <p:tgtEl>
                                          <p:spTgt spid="14"/>
                                        </p:tgtEl>
                                        <p:attrNameLst>
                                          <p:attrName>ppt_x</p:attrName>
                                        </p:attrNameLst>
                                      </p:cBhvr>
                                      <p:tavLst>
                                        <p:tav tm="0">
                                          <p:val>
                                            <p:strVal val="ppt_x"/>
                                          </p:val>
                                        </p:tav>
                                        <p:tav tm="100000">
                                          <p:val>
                                            <p:strVal val="0-ppt_w/2"/>
                                          </p:val>
                                        </p:tav>
                                      </p:tavLst>
                                    </p:anim>
                                    <p:anim calcmode="lin" valueType="num">
                                      <p:cBhvr additive="base">
                                        <p:cTn id="86" dur="5000"/>
                                        <p:tgtEl>
                                          <p:spTgt spid="14"/>
                                        </p:tgtEl>
                                        <p:attrNameLst>
                                          <p:attrName>ppt_y</p:attrName>
                                        </p:attrNameLst>
                                      </p:cBhvr>
                                      <p:tavLst>
                                        <p:tav tm="0">
                                          <p:val>
                                            <p:strVal val="ppt_y"/>
                                          </p:val>
                                        </p:tav>
                                        <p:tav tm="100000">
                                          <p:val>
                                            <p:strVal val="ppt_y"/>
                                          </p:val>
                                        </p:tav>
                                      </p:tavLst>
                                    </p:anim>
                                    <p:set>
                                      <p:cBhvr>
                                        <p:cTn id="87" dur="1" fill="hold">
                                          <p:stCondLst>
                                            <p:cond delay="4999"/>
                                          </p:stCondLst>
                                        </p:cTn>
                                        <p:tgtEl>
                                          <p:spTgt spid="14"/>
                                        </p:tgtEl>
                                        <p:attrNameLst>
                                          <p:attrName>style.visibility</p:attrName>
                                        </p:attrNameLst>
                                      </p:cBhvr>
                                      <p:to>
                                        <p:strVal val="hidden"/>
                                      </p:to>
                                    </p:set>
                                  </p:childTnLst>
                                </p:cTn>
                              </p:par>
                              <p:par>
                                <p:cTn id="88" presetID="19" presetClass="exit" presetSubtype="10" fill="hold" grpId="3" nodeType="withEffect">
                                  <p:stCondLst>
                                    <p:cond delay="0"/>
                                  </p:stCondLst>
                                  <p:childTnLst>
                                    <p:anim calcmode="lin" valueType="num">
                                      <p:cBhvr>
                                        <p:cTn id="89" dur="5000"/>
                                        <p:tgtEl>
                                          <p:spTgt spid="14"/>
                                        </p:tgtEl>
                                        <p:attrNameLst>
                                          <p:attrName>ppt_h</p:attrName>
                                        </p:attrNameLst>
                                      </p:cBhvr>
                                      <p:tavLst>
                                        <p:tav tm="0">
                                          <p:val>
                                            <p:strVal val="ppt_h"/>
                                          </p:val>
                                        </p:tav>
                                        <p:tav tm="100000">
                                          <p:val>
                                            <p:strVal val="ppt_h"/>
                                          </p:val>
                                        </p:tav>
                                      </p:tavLst>
                                    </p:anim>
                                    <p:anim calcmode="lin" valueType="num">
                                      <p:cBhvr>
                                        <p:cTn id="90"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 dur="1" fill="hold">
                                          <p:stCondLst>
                                            <p:cond delay="4999"/>
                                          </p:stCondLst>
                                        </p:cTn>
                                        <p:tgtEl>
                                          <p:spTgt spid="14"/>
                                        </p:tgtEl>
                                        <p:attrNameLst>
                                          <p:attrName>style.visibility</p:attrName>
                                        </p:attrNameLst>
                                      </p:cBhvr>
                                      <p:to>
                                        <p:strVal val="hidden"/>
                                      </p:to>
                                    </p:set>
                                  </p:childTnLst>
                                </p:cTn>
                              </p:par>
                              <p:par>
                                <p:cTn id="92" presetID="2" presetClass="entr" presetSubtype="12"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5000" fill="hold"/>
                                        <p:tgtEl>
                                          <p:spTgt spid="17"/>
                                        </p:tgtEl>
                                        <p:attrNameLst>
                                          <p:attrName>ppt_x</p:attrName>
                                        </p:attrNameLst>
                                      </p:cBhvr>
                                      <p:tavLst>
                                        <p:tav tm="0">
                                          <p:val>
                                            <p:strVal val="0-#ppt_w/2"/>
                                          </p:val>
                                        </p:tav>
                                        <p:tav tm="100000">
                                          <p:val>
                                            <p:strVal val="#ppt_x"/>
                                          </p:val>
                                        </p:tav>
                                      </p:tavLst>
                                    </p:anim>
                                    <p:anim calcmode="lin" valueType="num">
                                      <p:cBhvr additive="base">
                                        <p:cTn id="95" dur="5000" fill="hold"/>
                                        <p:tgtEl>
                                          <p:spTgt spid="17"/>
                                        </p:tgtEl>
                                        <p:attrNameLst>
                                          <p:attrName>ppt_y</p:attrName>
                                        </p:attrNameLst>
                                      </p:cBhvr>
                                      <p:tavLst>
                                        <p:tav tm="0">
                                          <p:val>
                                            <p:strVal val="1+#ppt_h/2"/>
                                          </p:val>
                                        </p:tav>
                                        <p:tav tm="100000">
                                          <p:val>
                                            <p:strVal val="#ppt_y"/>
                                          </p:val>
                                        </p:tav>
                                      </p:tavLst>
                                    </p:anim>
                                  </p:childTnLst>
                                </p:cTn>
                              </p:par>
                              <p:par>
                                <p:cTn id="96" presetID="8" presetClass="emph" presetSubtype="0" fill="hold" grpId="1" nodeType="withEffect">
                                  <p:stCondLst>
                                    <p:cond delay="0"/>
                                  </p:stCondLst>
                                  <p:childTnLst>
                                    <p:animRot by="-21600000">
                                      <p:cBhvr>
                                        <p:cTn id="97" dur="5000" fill="hold"/>
                                        <p:tgtEl>
                                          <p:spTgt spid="17"/>
                                        </p:tgtEl>
                                        <p:attrNameLst>
                                          <p:attrName>r</p:attrName>
                                        </p:attrNameLst>
                                      </p:cBhvr>
                                    </p:animRot>
                                  </p:childTnLst>
                                </p:cTn>
                              </p:par>
                              <p:par>
                                <p:cTn id="98" presetID="2" presetClass="exit" presetSubtype="8" fill="hold" grpId="2" nodeType="withEffect">
                                  <p:stCondLst>
                                    <p:cond delay="0"/>
                                  </p:stCondLst>
                                  <p:childTnLst>
                                    <p:anim calcmode="lin" valueType="num">
                                      <p:cBhvr additive="base">
                                        <p:cTn id="99" dur="5000"/>
                                        <p:tgtEl>
                                          <p:spTgt spid="17"/>
                                        </p:tgtEl>
                                        <p:attrNameLst>
                                          <p:attrName>ppt_x</p:attrName>
                                        </p:attrNameLst>
                                      </p:cBhvr>
                                      <p:tavLst>
                                        <p:tav tm="0">
                                          <p:val>
                                            <p:strVal val="ppt_x"/>
                                          </p:val>
                                        </p:tav>
                                        <p:tav tm="100000">
                                          <p:val>
                                            <p:strVal val="0-ppt_w/2"/>
                                          </p:val>
                                        </p:tav>
                                      </p:tavLst>
                                    </p:anim>
                                    <p:anim calcmode="lin" valueType="num">
                                      <p:cBhvr additive="base">
                                        <p:cTn id="100" dur="5000"/>
                                        <p:tgtEl>
                                          <p:spTgt spid="17"/>
                                        </p:tgtEl>
                                        <p:attrNameLst>
                                          <p:attrName>ppt_y</p:attrName>
                                        </p:attrNameLst>
                                      </p:cBhvr>
                                      <p:tavLst>
                                        <p:tav tm="0">
                                          <p:val>
                                            <p:strVal val="ppt_y"/>
                                          </p:val>
                                        </p:tav>
                                        <p:tav tm="100000">
                                          <p:val>
                                            <p:strVal val="ppt_y"/>
                                          </p:val>
                                        </p:tav>
                                      </p:tavLst>
                                    </p:anim>
                                    <p:set>
                                      <p:cBhvr>
                                        <p:cTn id="101" dur="1" fill="hold">
                                          <p:stCondLst>
                                            <p:cond delay="4999"/>
                                          </p:stCondLst>
                                        </p:cTn>
                                        <p:tgtEl>
                                          <p:spTgt spid="17"/>
                                        </p:tgtEl>
                                        <p:attrNameLst>
                                          <p:attrName>style.visibility</p:attrName>
                                        </p:attrNameLst>
                                      </p:cBhvr>
                                      <p:to>
                                        <p:strVal val="hidden"/>
                                      </p:to>
                                    </p:set>
                                  </p:childTnLst>
                                </p:cTn>
                              </p:par>
                              <p:par>
                                <p:cTn id="102" presetID="19" presetClass="exit" presetSubtype="10" fill="hold" grpId="3" nodeType="withEffect">
                                  <p:stCondLst>
                                    <p:cond delay="0"/>
                                  </p:stCondLst>
                                  <p:childTnLst>
                                    <p:anim calcmode="lin" valueType="num">
                                      <p:cBhvr>
                                        <p:cTn id="103" dur="5000"/>
                                        <p:tgtEl>
                                          <p:spTgt spid="17"/>
                                        </p:tgtEl>
                                        <p:attrNameLst>
                                          <p:attrName>ppt_h</p:attrName>
                                        </p:attrNameLst>
                                      </p:cBhvr>
                                      <p:tavLst>
                                        <p:tav tm="0">
                                          <p:val>
                                            <p:strVal val="ppt_h"/>
                                          </p:val>
                                        </p:tav>
                                        <p:tav tm="100000">
                                          <p:val>
                                            <p:strVal val="ppt_h"/>
                                          </p:val>
                                        </p:tav>
                                      </p:tavLst>
                                    </p:anim>
                                    <p:anim calcmode="lin" valueType="num">
                                      <p:cBhvr>
                                        <p:cTn id="1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 dur="1" fill="hold">
                                          <p:stCondLst>
                                            <p:cond delay="4999"/>
                                          </p:stCondLst>
                                        </p:cTn>
                                        <p:tgtEl>
                                          <p:spTgt spid="17"/>
                                        </p:tgtEl>
                                        <p:attrNameLst>
                                          <p:attrName>style.visibility</p:attrName>
                                        </p:attrNameLst>
                                      </p:cBhvr>
                                      <p:to>
                                        <p:strVal val="hidden"/>
                                      </p:to>
                                    </p:set>
                                  </p:childTnLst>
                                </p:cTn>
                              </p:par>
                              <p:par>
                                <p:cTn id="106" presetID="2" presetClass="entr" presetSubtype="12" fill="hold" grpId="0" nodeType="withEffect">
                                  <p:stCondLst>
                                    <p:cond delay="0"/>
                                  </p:stCondLst>
                                  <p:childTnLst>
                                    <p:set>
                                      <p:cBhvr>
                                        <p:cTn id="107" dur="1" fill="hold">
                                          <p:stCondLst>
                                            <p:cond delay="0"/>
                                          </p:stCondLst>
                                        </p:cTn>
                                        <p:tgtEl>
                                          <p:spTgt spid="20"/>
                                        </p:tgtEl>
                                        <p:attrNameLst>
                                          <p:attrName>style.visibility</p:attrName>
                                        </p:attrNameLst>
                                      </p:cBhvr>
                                      <p:to>
                                        <p:strVal val="visible"/>
                                      </p:to>
                                    </p:set>
                                    <p:anim calcmode="lin" valueType="num">
                                      <p:cBhvr additive="base">
                                        <p:cTn id="108" dur="5000" fill="hold"/>
                                        <p:tgtEl>
                                          <p:spTgt spid="20"/>
                                        </p:tgtEl>
                                        <p:attrNameLst>
                                          <p:attrName>ppt_x</p:attrName>
                                        </p:attrNameLst>
                                      </p:cBhvr>
                                      <p:tavLst>
                                        <p:tav tm="0">
                                          <p:val>
                                            <p:strVal val="0-#ppt_w/2"/>
                                          </p:val>
                                        </p:tav>
                                        <p:tav tm="100000">
                                          <p:val>
                                            <p:strVal val="#ppt_x"/>
                                          </p:val>
                                        </p:tav>
                                      </p:tavLst>
                                    </p:anim>
                                    <p:anim calcmode="lin" valueType="num">
                                      <p:cBhvr additive="base">
                                        <p:cTn id="109" dur="5000" fill="hold"/>
                                        <p:tgtEl>
                                          <p:spTgt spid="20"/>
                                        </p:tgtEl>
                                        <p:attrNameLst>
                                          <p:attrName>ppt_y</p:attrName>
                                        </p:attrNameLst>
                                      </p:cBhvr>
                                      <p:tavLst>
                                        <p:tav tm="0">
                                          <p:val>
                                            <p:strVal val="1+#ppt_h/2"/>
                                          </p:val>
                                        </p:tav>
                                        <p:tav tm="100000">
                                          <p:val>
                                            <p:strVal val="#ppt_y"/>
                                          </p:val>
                                        </p:tav>
                                      </p:tavLst>
                                    </p:anim>
                                  </p:childTnLst>
                                </p:cTn>
                              </p:par>
                              <p:par>
                                <p:cTn id="110" presetID="8" presetClass="emph" presetSubtype="0" fill="hold" grpId="1" nodeType="withEffect">
                                  <p:stCondLst>
                                    <p:cond delay="0"/>
                                  </p:stCondLst>
                                  <p:childTnLst>
                                    <p:animRot by="-21600000">
                                      <p:cBhvr>
                                        <p:cTn id="111" dur="5000" fill="hold"/>
                                        <p:tgtEl>
                                          <p:spTgt spid="20"/>
                                        </p:tgtEl>
                                        <p:attrNameLst>
                                          <p:attrName>r</p:attrName>
                                        </p:attrNameLst>
                                      </p:cBhvr>
                                    </p:animRot>
                                  </p:childTnLst>
                                </p:cTn>
                              </p:par>
                              <p:par>
                                <p:cTn id="112" presetID="2" presetClass="exit" presetSubtype="8" fill="hold" grpId="2" nodeType="withEffect">
                                  <p:stCondLst>
                                    <p:cond delay="0"/>
                                  </p:stCondLst>
                                  <p:childTnLst>
                                    <p:anim calcmode="lin" valueType="num">
                                      <p:cBhvr additive="base">
                                        <p:cTn id="113" dur="5000"/>
                                        <p:tgtEl>
                                          <p:spTgt spid="20"/>
                                        </p:tgtEl>
                                        <p:attrNameLst>
                                          <p:attrName>ppt_x</p:attrName>
                                        </p:attrNameLst>
                                      </p:cBhvr>
                                      <p:tavLst>
                                        <p:tav tm="0">
                                          <p:val>
                                            <p:strVal val="ppt_x"/>
                                          </p:val>
                                        </p:tav>
                                        <p:tav tm="100000">
                                          <p:val>
                                            <p:strVal val="0-ppt_w/2"/>
                                          </p:val>
                                        </p:tav>
                                      </p:tavLst>
                                    </p:anim>
                                    <p:anim calcmode="lin" valueType="num">
                                      <p:cBhvr additive="base">
                                        <p:cTn id="114" dur="5000"/>
                                        <p:tgtEl>
                                          <p:spTgt spid="20"/>
                                        </p:tgtEl>
                                        <p:attrNameLst>
                                          <p:attrName>ppt_y</p:attrName>
                                        </p:attrNameLst>
                                      </p:cBhvr>
                                      <p:tavLst>
                                        <p:tav tm="0">
                                          <p:val>
                                            <p:strVal val="ppt_y"/>
                                          </p:val>
                                        </p:tav>
                                        <p:tav tm="100000">
                                          <p:val>
                                            <p:strVal val="ppt_y"/>
                                          </p:val>
                                        </p:tav>
                                      </p:tavLst>
                                    </p:anim>
                                    <p:set>
                                      <p:cBhvr>
                                        <p:cTn id="115" dur="1" fill="hold">
                                          <p:stCondLst>
                                            <p:cond delay="4999"/>
                                          </p:stCondLst>
                                        </p:cTn>
                                        <p:tgtEl>
                                          <p:spTgt spid="20"/>
                                        </p:tgtEl>
                                        <p:attrNameLst>
                                          <p:attrName>style.visibility</p:attrName>
                                        </p:attrNameLst>
                                      </p:cBhvr>
                                      <p:to>
                                        <p:strVal val="hidden"/>
                                      </p:to>
                                    </p:set>
                                  </p:childTnLst>
                                </p:cTn>
                              </p:par>
                              <p:par>
                                <p:cTn id="116" presetID="19" presetClass="exit" presetSubtype="10" fill="hold" grpId="3" nodeType="withEffect">
                                  <p:stCondLst>
                                    <p:cond delay="0"/>
                                  </p:stCondLst>
                                  <p:childTnLst>
                                    <p:anim calcmode="lin" valueType="num">
                                      <p:cBhvr>
                                        <p:cTn id="117" dur="5000"/>
                                        <p:tgtEl>
                                          <p:spTgt spid="20"/>
                                        </p:tgtEl>
                                        <p:attrNameLst>
                                          <p:attrName>ppt_h</p:attrName>
                                        </p:attrNameLst>
                                      </p:cBhvr>
                                      <p:tavLst>
                                        <p:tav tm="0">
                                          <p:val>
                                            <p:strVal val="ppt_h"/>
                                          </p:val>
                                        </p:tav>
                                        <p:tav tm="100000">
                                          <p:val>
                                            <p:strVal val="ppt_h"/>
                                          </p:val>
                                        </p:tav>
                                      </p:tavLst>
                                    </p:anim>
                                    <p:anim calcmode="lin" valueType="num">
                                      <p:cBhvr>
                                        <p:cTn id="118"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9" dur="1" fill="hold">
                                          <p:stCondLst>
                                            <p:cond delay="4999"/>
                                          </p:stCondLst>
                                        </p:cTn>
                                        <p:tgtEl>
                                          <p:spTgt spid="20"/>
                                        </p:tgtEl>
                                        <p:attrNameLst>
                                          <p:attrName>style.visibility</p:attrName>
                                        </p:attrNameLst>
                                      </p:cBhvr>
                                      <p:to>
                                        <p:strVal val="hidden"/>
                                      </p:to>
                                    </p:set>
                                  </p:childTnLst>
                                </p:cTn>
                              </p:par>
                              <p:par>
                                <p:cTn id="120" presetID="2" presetClass="entr" presetSubtype="12" fill="hold" grpId="0" nodeType="withEffect">
                                  <p:stCondLst>
                                    <p:cond delay="0"/>
                                  </p:stCondLst>
                                  <p:childTnLst>
                                    <p:set>
                                      <p:cBhvr>
                                        <p:cTn id="121" dur="1" fill="hold">
                                          <p:stCondLst>
                                            <p:cond delay="0"/>
                                          </p:stCondLst>
                                        </p:cTn>
                                        <p:tgtEl>
                                          <p:spTgt spid="23"/>
                                        </p:tgtEl>
                                        <p:attrNameLst>
                                          <p:attrName>style.visibility</p:attrName>
                                        </p:attrNameLst>
                                      </p:cBhvr>
                                      <p:to>
                                        <p:strVal val="visible"/>
                                      </p:to>
                                    </p:set>
                                    <p:anim calcmode="lin" valueType="num">
                                      <p:cBhvr additive="base">
                                        <p:cTn id="122" dur="5000" fill="hold"/>
                                        <p:tgtEl>
                                          <p:spTgt spid="23"/>
                                        </p:tgtEl>
                                        <p:attrNameLst>
                                          <p:attrName>ppt_x</p:attrName>
                                        </p:attrNameLst>
                                      </p:cBhvr>
                                      <p:tavLst>
                                        <p:tav tm="0">
                                          <p:val>
                                            <p:strVal val="0-#ppt_w/2"/>
                                          </p:val>
                                        </p:tav>
                                        <p:tav tm="100000">
                                          <p:val>
                                            <p:strVal val="#ppt_x"/>
                                          </p:val>
                                        </p:tav>
                                      </p:tavLst>
                                    </p:anim>
                                    <p:anim calcmode="lin" valueType="num">
                                      <p:cBhvr additive="base">
                                        <p:cTn id="123" dur="5000" fill="hold"/>
                                        <p:tgtEl>
                                          <p:spTgt spid="23"/>
                                        </p:tgtEl>
                                        <p:attrNameLst>
                                          <p:attrName>ppt_y</p:attrName>
                                        </p:attrNameLst>
                                      </p:cBhvr>
                                      <p:tavLst>
                                        <p:tav tm="0">
                                          <p:val>
                                            <p:strVal val="1+#ppt_h/2"/>
                                          </p:val>
                                        </p:tav>
                                        <p:tav tm="100000">
                                          <p:val>
                                            <p:strVal val="#ppt_y"/>
                                          </p:val>
                                        </p:tav>
                                      </p:tavLst>
                                    </p:anim>
                                  </p:childTnLst>
                                </p:cTn>
                              </p:par>
                              <p:par>
                                <p:cTn id="124" presetID="8" presetClass="emph" presetSubtype="0" fill="hold" grpId="1" nodeType="withEffect">
                                  <p:stCondLst>
                                    <p:cond delay="0"/>
                                  </p:stCondLst>
                                  <p:childTnLst>
                                    <p:animRot by="-21600000">
                                      <p:cBhvr>
                                        <p:cTn id="125" dur="5000" fill="hold"/>
                                        <p:tgtEl>
                                          <p:spTgt spid="23"/>
                                        </p:tgtEl>
                                        <p:attrNameLst>
                                          <p:attrName>r</p:attrName>
                                        </p:attrNameLst>
                                      </p:cBhvr>
                                    </p:animRot>
                                  </p:childTnLst>
                                </p:cTn>
                              </p:par>
                              <p:par>
                                <p:cTn id="126" presetID="2" presetClass="exit" presetSubtype="8" fill="hold" grpId="2" nodeType="withEffect">
                                  <p:stCondLst>
                                    <p:cond delay="0"/>
                                  </p:stCondLst>
                                  <p:childTnLst>
                                    <p:anim calcmode="lin" valueType="num">
                                      <p:cBhvr additive="base">
                                        <p:cTn id="127" dur="5000"/>
                                        <p:tgtEl>
                                          <p:spTgt spid="23"/>
                                        </p:tgtEl>
                                        <p:attrNameLst>
                                          <p:attrName>ppt_x</p:attrName>
                                        </p:attrNameLst>
                                      </p:cBhvr>
                                      <p:tavLst>
                                        <p:tav tm="0">
                                          <p:val>
                                            <p:strVal val="ppt_x"/>
                                          </p:val>
                                        </p:tav>
                                        <p:tav tm="100000">
                                          <p:val>
                                            <p:strVal val="0-ppt_w/2"/>
                                          </p:val>
                                        </p:tav>
                                      </p:tavLst>
                                    </p:anim>
                                    <p:anim calcmode="lin" valueType="num">
                                      <p:cBhvr additive="base">
                                        <p:cTn id="128" dur="5000"/>
                                        <p:tgtEl>
                                          <p:spTgt spid="23"/>
                                        </p:tgtEl>
                                        <p:attrNameLst>
                                          <p:attrName>ppt_y</p:attrName>
                                        </p:attrNameLst>
                                      </p:cBhvr>
                                      <p:tavLst>
                                        <p:tav tm="0">
                                          <p:val>
                                            <p:strVal val="ppt_y"/>
                                          </p:val>
                                        </p:tav>
                                        <p:tav tm="100000">
                                          <p:val>
                                            <p:strVal val="ppt_y"/>
                                          </p:val>
                                        </p:tav>
                                      </p:tavLst>
                                    </p:anim>
                                    <p:set>
                                      <p:cBhvr>
                                        <p:cTn id="129" dur="1" fill="hold">
                                          <p:stCondLst>
                                            <p:cond delay="4999"/>
                                          </p:stCondLst>
                                        </p:cTn>
                                        <p:tgtEl>
                                          <p:spTgt spid="23"/>
                                        </p:tgtEl>
                                        <p:attrNameLst>
                                          <p:attrName>style.visibility</p:attrName>
                                        </p:attrNameLst>
                                      </p:cBhvr>
                                      <p:to>
                                        <p:strVal val="hidden"/>
                                      </p:to>
                                    </p:set>
                                  </p:childTnLst>
                                </p:cTn>
                              </p:par>
                              <p:par>
                                <p:cTn id="130" presetID="19" presetClass="exit" presetSubtype="10" fill="hold" grpId="3" nodeType="withEffect">
                                  <p:stCondLst>
                                    <p:cond delay="0"/>
                                  </p:stCondLst>
                                  <p:childTnLst>
                                    <p:anim calcmode="lin" valueType="num">
                                      <p:cBhvr>
                                        <p:cTn id="131" dur="5000"/>
                                        <p:tgtEl>
                                          <p:spTgt spid="23"/>
                                        </p:tgtEl>
                                        <p:attrNameLst>
                                          <p:attrName>ppt_h</p:attrName>
                                        </p:attrNameLst>
                                      </p:cBhvr>
                                      <p:tavLst>
                                        <p:tav tm="0">
                                          <p:val>
                                            <p:strVal val="ppt_h"/>
                                          </p:val>
                                        </p:tav>
                                        <p:tav tm="100000">
                                          <p:val>
                                            <p:strVal val="ppt_h"/>
                                          </p:val>
                                        </p:tav>
                                      </p:tavLst>
                                    </p:anim>
                                    <p:anim calcmode="lin" valueType="num">
                                      <p:cBhvr>
                                        <p:cTn id="132"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 dur="1" fill="hold">
                                          <p:stCondLst>
                                            <p:cond delay="4999"/>
                                          </p:stCondLst>
                                        </p:cTn>
                                        <p:tgtEl>
                                          <p:spTgt spid="23"/>
                                        </p:tgtEl>
                                        <p:attrNameLst>
                                          <p:attrName>style.visibility</p:attrName>
                                        </p:attrNameLst>
                                      </p:cBhvr>
                                      <p:to>
                                        <p:strVal val="hidden"/>
                                      </p:to>
                                    </p:set>
                                  </p:childTnLst>
                                </p:cTn>
                              </p:par>
                              <p:par>
                                <p:cTn id="134" presetID="2" presetClass="entr" presetSubtype="12" fill="hold" grpId="0" nodeType="with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5000" fill="hold"/>
                                        <p:tgtEl>
                                          <p:spTgt spid="26"/>
                                        </p:tgtEl>
                                        <p:attrNameLst>
                                          <p:attrName>ppt_x</p:attrName>
                                        </p:attrNameLst>
                                      </p:cBhvr>
                                      <p:tavLst>
                                        <p:tav tm="0">
                                          <p:val>
                                            <p:strVal val="0-#ppt_w/2"/>
                                          </p:val>
                                        </p:tav>
                                        <p:tav tm="100000">
                                          <p:val>
                                            <p:strVal val="#ppt_x"/>
                                          </p:val>
                                        </p:tav>
                                      </p:tavLst>
                                    </p:anim>
                                    <p:anim calcmode="lin" valueType="num">
                                      <p:cBhvr additive="base">
                                        <p:cTn id="137" dur="5000" fill="hold"/>
                                        <p:tgtEl>
                                          <p:spTgt spid="26"/>
                                        </p:tgtEl>
                                        <p:attrNameLst>
                                          <p:attrName>ppt_y</p:attrName>
                                        </p:attrNameLst>
                                      </p:cBhvr>
                                      <p:tavLst>
                                        <p:tav tm="0">
                                          <p:val>
                                            <p:strVal val="1+#ppt_h/2"/>
                                          </p:val>
                                        </p:tav>
                                        <p:tav tm="100000">
                                          <p:val>
                                            <p:strVal val="#ppt_y"/>
                                          </p:val>
                                        </p:tav>
                                      </p:tavLst>
                                    </p:anim>
                                  </p:childTnLst>
                                </p:cTn>
                              </p:par>
                              <p:par>
                                <p:cTn id="138" presetID="8" presetClass="emph" presetSubtype="0" fill="hold" grpId="1" nodeType="withEffect">
                                  <p:stCondLst>
                                    <p:cond delay="0"/>
                                  </p:stCondLst>
                                  <p:childTnLst>
                                    <p:animRot by="-21600000">
                                      <p:cBhvr>
                                        <p:cTn id="139" dur="5000" fill="hold"/>
                                        <p:tgtEl>
                                          <p:spTgt spid="26"/>
                                        </p:tgtEl>
                                        <p:attrNameLst>
                                          <p:attrName>r</p:attrName>
                                        </p:attrNameLst>
                                      </p:cBhvr>
                                    </p:animRot>
                                  </p:childTnLst>
                                </p:cTn>
                              </p:par>
                              <p:par>
                                <p:cTn id="140" presetID="2" presetClass="exit" presetSubtype="8" fill="hold" grpId="2" nodeType="withEffect">
                                  <p:stCondLst>
                                    <p:cond delay="0"/>
                                  </p:stCondLst>
                                  <p:childTnLst>
                                    <p:anim calcmode="lin" valueType="num">
                                      <p:cBhvr additive="base">
                                        <p:cTn id="141" dur="5000"/>
                                        <p:tgtEl>
                                          <p:spTgt spid="26"/>
                                        </p:tgtEl>
                                        <p:attrNameLst>
                                          <p:attrName>ppt_x</p:attrName>
                                        </p:attrNameLst>
                                      </p:cBhvr>
                                      <p:tavLst>
                                        <p:tav tm="0">
                                          <p:val>
                                            <p:strVal val="ppt_x"/>
                                          </p:val>
                                        </p:tav>
                                        <p:tav tm="100000">
                                          <p:val>
                                            <p:strVal val="0-ppt_w/2"/>
                                          </p:val>
                                        </p:tav>
                                      </p:tavLst>
                                    </p:anim>
                                    <p:anim calcmode="lin" valueType="num">
                                      <p:cBhvr additive="base">
                                        <p:cTn id="142" dur="5000"/>
                                        <p:tgtEl>
                                          <p:spTgt spid="26"/>
                                        </p:tgtEl>
                                        <p:attrNameLst>
                                          <p:attrName>ppt_y</p:attrName>
                                        </p:attrNameLst>
                                      </p:cBhvr>
                                      <p:tavLst>
                                        <p:tav tm="0">
                                          <p:val>
                                            <p:strVal val="ppt_y"/>
                                          </p:val>
                                        </p:tav>
                                        <p:tav tm="100000">
                                          <p:val>
                                            <p:strVal val="ppt_y"/>
                                          </p:val>
                                        </p:tav>
                                      </p:tavLst>
                                    </p:anim>
                                    <p:set>
                                      <p:cBhvr>
                                        <p:cTn id="143" dur="1" fill="hold">
                                          <p:stCondLst>
                                            <p:cond delay="4999"/>
                                          </p:stCondLst>
                                        </p:cTn>
                                        <p:tgtEl>
                                          <p:spTgt spid="26"/>
                                        </p:tgtEl>
                                        <p:attrNameLst>
                                          <p:attrName>style.visibility</p:attrName>
                                        </p:attrNameLst>
                                      </p:cBhvr>
                                      <p:to>
                                        <p:strVal val="hidden"/>
                                      </p:to>
                                    </p:set>
                                  </p:childTnLst>
                                </p:cTn>
                              </p:par>
                              <p:par>
                                <p:cTn id="144" presetID="19" presetClass="exit" presetSubtype="10" fill="hold" grpId="3" nodeType="withEffect">
                                  <p:stCondLst>
                                    <p:cond delay="0"/>
                                  </p:stCondLst>
                                  <p:childTnLst>
                                    <p:anim calcmode="lin" valueType="num">
                                      <p:cBhvr>
                                        <p:cTn id="145" dur="5000"/>
                                        <p:tgtEl>
                                          <p:spTgt spid="26"/>
                                        </p:tgtEl>
                                        <p:attrNameLst>
                                          <p:attrName>ppt_h</p:attrName>
                                        </p:attrNameLst>
                                      </p:cBhvr>
                                      <p:tavLst>
                                        <p:tav tm="0">
                                          <p:val>
                                            <p:strVal val="ppt_h"/>
                                          </p:val>
                                        </p:tav>
                                        <p:tav tm="100000">
                                          <p:val>
                                            <p:strVal val="ppt_h"/>
                                          </p:val>
                                        </p:tav>
                                      </p:tavLst>
                                    </p:anim>
                                    <p:anim calcmode="lin" valueType="num">
                                      <p:cBhvr>
                                        <p:cTn id="146"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 dur="1" fill="hold">
                                          <p:stCondLst>
                                            <p:cond delay="4999"/>
                                          </p:stCondLst>
                                        </p:cTn>
                                        <p:tgtEl>
                                          <p:spTgt spid="26"/>
                                        </p:tgtEl>
                                        <p:attrNameLst>
                                          <p:attrName>style.visibility</p:attrName>
                                        </p:attrNameLst>
                                      </p:cBhvr>
                                      <p:to>
                                        <p:strVal val="hidden"/>
                                      </p:to>
                                    </p:set>
                                  </p:childTnLst>
                                </p:cTn>
                              </p:par>
                              <p:par>
                                <p:cTn id="148" presetID="23" presetClass="entr" presetSubtype="288" fill="hold" nodeType="withEffect">
                                  <p:stCondLst>
                                    <p:cond delay="500"/>
                                  </p:stCondLst>
                                  <p:childTnLst>
                                    <p:set>
                                      <p:cBhvr>
                                        <p:cTn id="149" dur="1" fill="hold">
                                          <p:stCondLst>
                                            <p:cond delay="0"/>
                                          </p:stCondLst>
                                        </p:cTn>
                                        <p:tgtEl>
                                          <p:spTgt spid="15"/>
                                        </p:tgtEl>
                                        <p:attrNameLst>
                                          <p:attrName>style.visibility</p:attrName>
                                        </p:attrNameLst>
                                      </p:cBhvr>
                                      <p:to>
                                        <p:strVal val="visible"/>
                                      </p:to>
                                    </p:set>
                                    <p:anim calcmode="lin" valueType="num">
                                      <p:cBhvr>
                                        <p:cTn id="150" dur="4000" fill="hold"/>
                                        <p:tgtEl>
                                          <p:spTgt spid="15"/>
                                        </p:tgtEl>
                                        <p:attrNameLst>
                                          <p:attrName>ppt_w</p:attrName>
                                        </p:attrNameLst>
                                      </p:cBhvr>
                                      <p:tavLst>
                                        <p:tav tm="0">
                                          <p:val>
                                            <p:strVal val="4/3*#ppt_w"/>
                                          </p:val>
                                        </p:tav>
                                        <p:tav tm="100000">
                                          <p:val>
                                            <p:strVal val="#ppt_w"/>
                                          </p:val>
                                        </p:tav>
                                      </p:tavLst>
                                    </p:anim>
                                    <p:anim calcmode="lin" valueType="num">
                                      <p:cBhvr>
                                        <p:cTn id="151" dur="4000" fill="hold"/>
                                        <p:tgtEl>
                                          <p:spTgt spid="15"/>
                                        </p:tgtEl>
                                        <p:attrNameLst>
                                          <p:attrName>ppt_h</p:attrName>
                                        </p:attrNameLst>
                                      </p:cBhvr>
                                      <p:tavLst>
                                        <p:tav tm="0">
                                          <p:val>
                                            <p:strVal val="4/3*#ppt_h"/>
                                          </p:val>
                                        </p:tav>
                                        <p:tav tm="100000">
                                          <p:val>
                                            <p:strVal val="#ppt_h"/>
                                          </p:val>
                                        </p:tav>
                                      </p:tavLst>
                                    </p:anim>
                                  </p:childTnLst>
                                </p:cTn>
                              </p:par>
                              <p:par>
                                <p:cTn id="152" presetID="16" presetClass="entr" presetSubtype="37" fill="hold" nodeType="withEffect">
                                  <p:stCondLst>
                                    <p:cond delay="500"/>
                                  </p:stCondLst>
                                  <p:childTnLst>
                                    <p:set>
                                      <p:cBhvr>
                                        <p:cTn id="153" dur="1" fill="hold">
                                          <p:stCondLst>
                                            <p:cond delay="0"/>
                                          </p:stCondLst>
                                        </p:cTn>
                                        <p:tgtEl>
                                          <p:spTgt spid="15"/>
                                        </p:tgtEl>
                                        <p:attrNameLst>
                                          <p:attrName>style.visibility</p:attrName>
                                        </p:attrNameLst>
                                      </p:cBhvr>
                                      <p:to>
                                        <p:strVal val="visible"/>
                                      </p:to>
                                    </p:set>
                                    <p:animEffect transition="in" filter="barn(outVertical)">
                                      <p:cBhvr>
                                        <p:cTn id="154" dur="4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3" grpId="2" animBg="1"/>
      <p:bldP spid="13" grpId="3" animBg="1"/>
      <p:bldP spid="14" grpId="0" animBg="1"/>
      <p:bldP spid="14" grpId="1" animBg="1"/>
      <p:bldP spid="14" grpId="2" animBg="1"/>
      <p:bldP spid="14" grpId="3" animBg="1"/>
      <p:bldP spid="16" grpId="0" animBg="1"/>
      <p:bldP spid="16" grpId="1" animBg="1"/>
      <p:bldP spid="16" grpId="2" animBg="1"/>
      <p:bldP spid="16" grpId="3" animBg="1"/>
      <p:bldP spid="17" grpId="0" animBg="1"/>
      <p:bldP spid="17" grpId="1" animBg="1"/>
      <p:bldP spid="17" grpId="2" animBg="1"/>
      <p:bldP spid="17" grpId="3" animBg="1"/>
      <p:bldP spid="19" grpId="0" animBg="1"/>
      <p:bldP spid="19" grpId="1" animBg="1"/>
      <p:bldP spid="19" grpId="2" animBg="1"/>
      <p:bldP spid="19" grpId="3" animBg="1"/>
      <p:bldP spid="20" grpId="0" animBg="1"/>
      <p:bldP spid="20" grpId="1" animBg="1"/>
      <p:bldP spid="20" grpId="2" animBg="1"/>
      <p:bldP spid="20" grpId="3" animBg="1"/>
      <p:bldP spid="22" grpId="0" animBg="1"/>
      <p:bldP spid="22" grpId="1" animBg="1"/>
      <p:bldP spid="22" grpId="2" animBg="1"/>
      <p:bldP spid="22" grpId="3" animBg="1"/>
      <p:bldP spid="23" grpId="0" animBg="1"/>
      <p:bldP spid="23" grpId="1" animBg="1"/>
      <p:bldP spid="23" grpId="2" animBg="1"/>
      <p:bldP spid="23" grpId="3" animBg="1"/>
      <p:bldP spid="25" grpId="0" animBg="1"/>
      <p:bldP spid="25" grpId="1" animBg="1"/>
      <p:bldP spid="25" grpId="2" animBg="1"/>
      <p:bldP spid="25" grpId="3" animBg="1"/>
      <p:bldP spid="26" grpId="0" animBg="1"/>
      <p:bldP spid="26" grpId="1" animBg="1"/>
      <p:bldP spid="26" grpId="2" animBg="1"/>
      <p:bldP spid="26" grpId="3" animBg="1"/>
      <p:bldP spid="1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 name="110 Grupo"/>
          <p:cNvGrpSpPr/>
          <p:nvPr/>
        </p:nvGrpSpPr>
        <p:grpSpPr>
          <a:xfrm>
            <a:off x="-4614" y="-4886"/>
            <a:ext cx="9144000" cy="5143500"/>
            <a:chOff x="0" y="0"/>
            <a:chExt cx="9144000" cy="5143500"/>
          </a:xfrm>
        </p:grpSpPr>
        <p:sp>
          <p:nvSpPr>
            <p:cNvPr id="118" name="117 Rectángulo"/>
            <p:cNvSpPr/>
            <p:nvPr/>
          </p:nvSpPr>
          <p:spPr>
            <a:xfrm>
              <a:off x="4572000" y="257175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flipH="1">
              <a:off x="4572000" y="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flipH="1">
              <a:off x="0" y="2571750"/>
              <a:ext cx="4572000" cy="2571750"/>
            </a:xfrm>
            <a:prstGeom prst="rect">
              <a:avLst/>
            </a:prstGeom>
            <a:gradFill>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0" y="0"/>
              <a:ext cx="4572000" cy="2571750"/>
            </a:xfrm>
            <a:prstGeom prst="rect">
              <a:avLst/>
            </a:prstGeom>
            <a:gradFill flip="none" rotWithShape="1">
              <a:gsLst>
                <a:gs pos="0">
                  <a:srgbClr val="FF6600"/>
                </a:gs>
                <a:gs pos="32512">
                  <a:srgbClr val="ED0803">
                    <a:lumMod val="49000"/>
                  </a:srgbClr>
                </a:gs>
                <a:gs pos="58000">
                  <a:srgbClr val="D81006"/>
                </a:gs>
                <a:gs pos="62934">
                  <a:srgbClr val="C00000">
                    <a:lumMod val="68000"/>
                  </a:srgbClr>
                </a:gs>
                <a:gs pos="100000">
                  <a:srgbClr val="C00000">
                    <a:lumMod val="75000"/>
                  </a:srgbClr>
                </a:gs>
                <a:gs pos="67000">
                  <a:srgbClr val="F31207"/>
                </a:gs>
                <a:gs pos="1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2" name="121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49" name="48 Rectángulo"/>
          <p:cNvSpPr/>
          <p:nvPr/>
        </p:nvSpPr>
        <p:spPr>
          <a:xfrm rot="16200000" flipH="1">
            <a:off x="-50419" y="-1113933"/>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6200000" flipH="1">
            <a:off x="1449956" y="-960945"/>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6200000" flipH="1">
            <a:off x="1449956" y="-1266923"/>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6200000" flipH="1">
            <a:off x="2932574" y="-1113931"/>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6200000" flipH="1">
            <a:off x="2932277" y="-807953"/>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flipH="1">
            <a:off x="2938362" y="-1419909"/>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flipH="1">
            <a:off x="-79018" y="-234560"/>
            <a:ext cx="65392"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6200000" flipH="1">
            <a:off x="1421356" y="-81573"/>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6200000" flipH="1">
            <a:off x="1421355" y="-387551"/>
            <a:ext cx="65394" cy="3057877"/>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6200000" flipH="1">
            <a:off x="2903974" y="-234559"/>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6200000" flipH="1">
            <a:off x="2903678" y="71418"/>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6200000" flipH="1">
            <a:off x="2909761" y="-54053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6200000" flipH="1">
            <a:off x="-42603" y="659971"/>
            <a:ext cx="45719" cy="305787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flipH="1">
            <a:off x="1447933" y="803122"/>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6200000" flipH="1">
            <a:off x="1447933" y="497145"/>
            <a:ext cx="65394" cy="3057875"/>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6200000" flipH="1">
            <a:off x="2930551" y="650136"/>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6200000" flipH="1">
            <a:off x="2930255" y="956113"/>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flipH="1">
            <a:off x="2936339" y="344159"/>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6200000" flipH="1">
            <a:off x="-13789" y="1511825"/>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flipH="1">
            <a:off x="1486586" y="1664813"/>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6200000" flipH="1">
            <a:off x="1486586" y="135883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6200000" flipH="1">
            <a:off x="2969204" y="1511827"/>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6200000" flipH="1">
            <a:off x="2968907" y="1817804"/>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flipH="1">
            <a:off x="2974992" y="1205851"/>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6200000" flipH="1">
            <a:off x="-42390" y="2391196"/>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6200000" flipH="1">
            <a:off x="1457985" y="2544184"/>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6200000" flipH="1">
            <a:off x="1457985" y="2238207"/>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flipH="1">
            <a:off x="2940603" y="2391198"/>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6200000" flipH="1">
            <a:off x="2940308" y="2697176"/>
            <a:ext cx="65392"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6200000" flipH="1">
            <a:off x="2946390" y="2085220"/>
            <a:ext cx="65394" cy="3057871"/>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6200000" flipH="1">
            <a:off x="-15813" y="3275891"/>
            <a:ext cx="65394"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6200000" flipH="1">
            <a:off x="1484561" y="3428878"/>
            <a:ext cx="65396"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6200000" flipH="1">
            <a:off x="1484561" y="3122901"/>
            <a:ext cx="65396" cy="3057873"/>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6200000" flipH="1">
            <a:off x="2967180" y="3275893"/>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6200000" flipH="1">
            <a:off x="2966884" y="3581870"/>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flipH="1">
            <a:off x="2972968" y="2969916"/>
            <a:ext cx="65394" cy="3057869"/>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5400000">
            <a:off x="9158187" y="-109642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5400000">
            <a:off x="7657813" y="-943432"/>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5400000">
            <a:off x="7657813" y="-124940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5400000">
            <a:off x="6175198" y="-109642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a:off x="6175494" y="-790442"/>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5400000">
            <a:off x="6169410" y="-1402397"/>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5400000">
            <a:off x="9186788" y="-21704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5400000">
            <a:off x="7686414" y="-64061"/>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5400000">
            <a:off x="7686414" y="-370038"/>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5400000">
            <a:off x="6203799" y="-21704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a:off x="6204095" y="8892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5400000">
            <a:off x="6198011" y="-52302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5400000">
            <a:off x="9160211" y="66764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5400000">
            <a:off x="7659837" y="820634"/>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5400000">
            <a:off x="7659837" y="514657"/>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5400000">
            <a:off x="6177222" y="667646"/>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a:off x="6177517" y="973624"/>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5400000">
            <a:off x="6171434" y="361669"/>
            <a:ext cx="45719" cy="3096524"/>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9121558" y="152933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7621184" y="168232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7621184" y="1376349"/>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6138569" y="152933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6138865" y="1835315"/>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132781" y="122336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9150159" y="240870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7649785" y="256169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7649785" y="2255719"/>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5400000">
            <a:off x="6167170" y="2408708"/>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5400000">
            <a:off x="6167466" y="271468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5400000">
            <a:off x="6161382" y="210273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5400000">
            <a:off x="9123582" y="3293403"/>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5400000">
            <a:off x="7623208" y="3446391"/>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5400000">
            <a:off x="7623208" y="3140414"/>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5400000">
            <a:off x="6140593" y="3293403"/>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5400000">
            <a:off x="6140889" y="3599380"/>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5400000">
            <a:off x="6134805" y="2987426"/>
            <a:ext cx="45719" cy="3096522"/>
          </a:xfrm>
          <a:prstGeom prst="rect">
            <a:avLst/>
          </a:prstGeom>
          <a:gradFill>
            <a:gsLst>
              <a:gs pos="19000">
                <a:srgbClr val="FF0000">
                  <a:alpha val="68000"/>
                </a:srgbClr>
              </a:gs>
              <a:gs pos="69000">
                <a:srgbClr val="66FF33">
                  <a:alpha val="73000"/>
                </a:srgbClr>
              </a:gs>
              <a:gs pos="100000">
                <a:schemeClr val="tx1"/>
              </a:gs>
            </a:gsLst>
            <a:lin ang="5400000" scaled="0"/>
          </a:gradFill>
          <a:ln>
            <a:noFill/>
          </a:ln>
          <a:scene3d>
            <a:camera prst="obliqueBottomLeft"/>
            <a:lightRig rig="morning" dir="t"/>
          </a:scene3d>
          <a:sp3d extrusionH="57150" prstMaterial="powder">
            <a:bevelT w="336550" prst="coolSlant"/>
            <a:bevelB w="152400"/>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1548680" y="-31145"/>
            <a:ext cx="12313368"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9078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12"/>
                                        </p:tgtEl>
                                        <p:attrNameLst>
                                          <p:attrName>style.opacity</p:attrName>
                                        </p:attrNameLst>
                                      </p:cBhvr>
                                      <p:to>
                                        <p:strVal val="0"/>
                                      </p:to>
                                    </p:set>
                                    <p:animEffect filter="image" prLst="opacity: 0">
                                      <p:cBhvr rctx="IE">
                                        <p:cTn id="7" dur="indefinite"/>
                                        <p:tgtEl>
                                          <p:spTgt spid="112"/>
                                        </p:tgtEl>
                                      </p:cBhvr>
                                    </p:animEffect>
                                  </p:childTnLst>
                                </p:cTn>
                              </p:par>
                              <p:par>
                                <p:cTn id="8" presetID="2" presetClass="entr" presetSubtype="8" fill="hold" grpId="0" nodeType="withEffect">
                                  <p:stCondLst>
                                    <p:cond delay="0"/>
                                  </p:stCondLst>
                                  <p:childTnLst>
                                    <p:set>
                                      <p:cBhvr>
                                        <p:cTn id="9" dur="1" fill="hold">
                                          <p:stCondLst>
                                            <p:cond delay="0"/>
                                          </p:stCondLst>
                                        </p:cTn>
                                        <p:tgtEl>
                                          <p:spTgt spid="49"/>
                                        </p:tgtEl>
                                        <p:attrNameLst>
                                          <p:attrName>style.visibility</p:attrName>
                                        </p:attrNameLst>
                                      </p:cBhvr>
                                      <p:to>
                                        <p:strVal val="visible"/>
                                      </p:to>
                                    </p:set>
                                    <p:anim calcmode="lin" valueType="num">
                                      <p:cBhvr additive="base">
                                        <p:cTn id="10" dur="4000" fill="hold"/>
                                        <p:tgtEl>
                                          <p:spTgt spid="49"/>
                                        </p:tgtEl>
                                        <p:attrNameLst>
                                          <p:attrName>ppt_x</p:attrName>
                                        </p:attrNameLst>
                                      </p:cBhvr>
                                      <p:tavLst>
                                        <p:tav tm="0">
                                          <p:val>
                                            <p:strVal val="0-#ppt_w/2"/>
                                          </p:val>
                                        </p:tav>
                                        <p:tav tm="100000">
                                          <p:val>
                                            <p:strVal val="#ppt_x"/>
                                          </p:val>
                                        </p:tav>
                                      </p:tavLst>
                                    </p:anim>
                                    <p:anim calcmode="lin" valueType="num">
                                      <p:cBhvr additive="base">
                                        <p:cTn id="11" dur="4000" fill="hold"/>
                                        <p:tgtEl>
                                          <p:spTgt spid="49"/>
                                        </p:tgtEl>
                                        <p:attrNameLst>
                                          <p:attrName>ppt_y</p:attrName>
                                        </p:attrNameLst>
                                      </p:cBhvr>
                                      <p:tavLst>
                                        <p:tav tm="0">
                                          <p:val>
                                            <p:strVal val="#ppt_y"/>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49"/>
                                        </p:tgtEl>
                                        <p:attrNameLst>
                                          <p:attrName>style.visibility</p:attrName>
                                        </p:attrNameLst>
                                      </p:cBhvr>
                                      <p:to>
                                        <p:strVal val="visible"/>
                                      </p:to>
                                    </p:set>
                                    <p:anim calcmode="lin" valueType="num">
                                      <p:cBhvr>
                                        <p:cTn id="14" dur="4000" fill="hold"/>
                                        <p:tgtEl>
                                          <p:spTgt spid="49"/>
                                        </p:tgtEl>
                                        <p:attrNameLst>
                                          <p:attrName>ppt_w</p:attrName>
                                        </p:attrNameLst>
                                      </p:cBhvr>
                                      <p:tavLst>
                                        <p:tav tm="0" fmla="#ppt_w*sin(2.5*pi*$)">
                                          <p:val>
                                            <p:fltVal val="0"/>
                                          </p:val>
                                        </p:tav>
                                        <p:tav tm="100000">
                                          <p:val>
                                            <p:fltVal val="1"/>
                                          </p:val>
                                        </p:tav>
                                      </p:tavLst>
                                    </p:anim>
                                    <p:anim calcmode="lin" valueType="num">
                                      <p:cBhvr>
                                        <p:cTn id="15" dur="4000" fill="hold"/>
                                        <p:tgtEl>
                                          <p:spTgt spid="49"/>
                                        </p:tgtEl>
                                        <p:attrNameLst>
                                          <p:attrName>ppt_h</p:attrName>
                                        </p:attrNameLst>
                                      </p:cBhvr>
                                      <p:tavLst>
                                        <p:tav tm="0">
                                          <p:val>
                                            <p:strVal val="#ppt_h"/>
                                          </p:val>
                                        </p:tav>
                                        <p:tav tm="100000">
                                          <p:val>
                                            <p:strVal val="#ppt_h"/>
                                          </p:val>
                                        </p:tav>
                                      </p:tavLst>
                                    </p:anim>
                                  </p:childTnLst>
                                </p:cTn>
                              </p:par>
                              <p:par>
                                <p:cTn id="16" presetID="2" presetClass="exit" presetSubtype="2" fill="hold" grpId="2" nodeType="withEffect">
                                  <p:stCondLst>
                                    <p:cond delay="0"/>
                                  </p:stCondLst>
                                  <p:childTnLst>
                                    <p:anim calcmode="lin" valueType="num">
                                      <p:cBhvr additive="base">
                                        <p:cTn id="17" dur="4500"/>
                                        <p:tgtEl>
                                          <p:spTgt spid="49"/>
                                        </p:tgtEl>
                                        <p:attrNameLst>
                                          <p:attrName>ppt_x</p:attrName>
                                        </p:attrNameLst>
                                      </p:cBhvr>
                                      <p:tavLst>
                                        <p:tav tm="0">
                                          <p:val>
                                            <p:strVal val="ppt_x"/>
                                          </p:val>
                                        </p:tav>
                                        <p:tav tm="100000">
                                          <p:val>
                                            <p:strVal val="1+ppt_w/2"/>
                                          </p:val>
                                        </p:tav>
                                      </p:tavLst>
                                    </p:anim>
                                    <p:anim calcmode="lin" valueType="num">
                                      <p:cBhvr additive="base">
                                        <p:cTn id="18" dur="4500"/>
                                        <p:tgtEl>
                                          <p:spTgt spid="49"/>
                                        </p:tgtEl>
                                        <p:attrNameLst>
                                          <p:attrName>ppt_y</p:attrName>
                                        </p:attrNameLst>
                                      </p:cBhvr>
                                      <p:tavLst>
                                        <p:tav tm="0">
                                          <p:val>
                                            <p:strVal val="ppt_y"/>
                                          </p:val>
                                        </p:tav>
                                        <p:tav tm="100000">
                                          <p:val>
                                            <p:strVal val="ppt_y"/>
                                          </p:val>
                                        </p:tav>
                                      </p:tavLst>
                                    </p:anim>
                                    <p:set>
                                      <p:cBhvr>
                                        <p:cTn id="19" dur="1" fill="hold">
                                          <p:stCondLst>
                                            <p:cond delay="4499"/>
                                          </p:stCondLst>
                                        </p:cTn>
                                        <p:tgtEl>
                                          <p:spTgt spid="49"/>
                                        </p:tgtEl>
                                        <p:attrNameLst>
                                          <p:attrName>style.visibility</p:attrName>
                                        </p:attrNameLst>
                                      </p:cBhvr>
                                      <p:to>
                                        <p:strVal val="hidden"/>
                                      </p:to>
                                    </p:set>
                                  </p:childTnLst>
                                </p:cTn>
                              </p:par>
                              <p:par>
                                <p:cTn id="20" presetID="3" presetClass="exit" presetSubtype="5" fill="hold" grpId="3" nodeType="withEffect">
                                  <p:stCondLst>
                                    <p:cond delay="0"/>
                                  </p:stCondLst>
                                  <p:childTnLst>
                                    <p:animEffect transition="out" filter="blinds(vertical)">
                                      <p:cBhvr>
                                        <p:cTn id="21" dur="5500"/>
                                        <p:tgtEl>
                                          <p:spTgt spid="49"/>
                                        </p:tgtEl>
                                      </p:cBhvr>
                                    </p:animEffect>
                                    <p:set>
                                      <p:cBhvr>
                                        <p:cTn id="22" dur="1" fill="hold">
                                          <p:stCondLst>
                                            <p:cond delay="5499"/>
                                          </p:stCondLst>
                                        </p:cTn>
                                        <p:tgtEl>
                                          <p:spTgt spid="49"/>
                                        </p:tgtEl>
                                        <p:attrNameLst>
                                          <p:attrName>style.visibility</p:attrName>
                                        </p:attrNameLst>
                                      </p:cBhvr>
                                      <p:to>
                                        <p:strVal val="hidden"/>
                                      </p:to>
                                    </p:set>
                                  </p:childTnLst>
                                </p:cTn>
                              </p:par>
                              <p:par>
                                <p:cTn id="23" presetID="2" presetClass="entr" presetSubtype="8"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4000" fill="hold"/>
                                        <p:tgtEl>
                                          <p:spTgt spid="40"/>
                                        </p:tgtEl>
                                        <p:attrNameLst>
                                          <p:attrName>ppt_x</p:attrName>
                                        </p:attrNameLst>
                                      </p:cBhvr>
                                      <p:tavLst>
                                        <p:tav tm="0">
                                          <p:val>
                                            <p:strVal val="0-#ppt_w/2"/>
                                          </p:val>
                                        </p:tav>
                                        <p:tav tm="100000">
                                          <p:val>
                                            <p:strVal val="#ppt_x"/>
                                          </p:val>
                                        </p:tav>
                                      </p:tavLst>
                                    </p:anim>
                                    <p:anim calcmode="lin" valueType="num">
                                      <p:cBhvr additive="base">
                                        <p:cTn id="26" dur="4000" fill="hold"/>
                                        <p:tgtEl>
                                          <p:spTgt spid="40"/>
                                        </p:tgtEl>
                                        <p:attrNameLst>
                                          <p:attrName>ppt_y</p:attrName>
                                        </p:attrNameLst>
                                      </p:cBhvr>
                                      <p:tavLst>
                                        <p:tav tm="0">
                                          <p:val>
                                            <p:strVal val="#ppt_y"/>
                                          </p:val>
                                        </p:tav>
                                        <p:tav tm="100000">
                                          <p:val>
                                            <p:strVal val="#ppt_y"/>
                                          </p:val>
                                        </p:tav>
                                      </p:tavLst>
                                    </p:anim>
                                  </p:childTnLst>
                                </p:cTn>
                              </p:par>
                              <p:par>
                                <p:cTn id="27" presetID="19" presetClass="entr" presetSubtype="10" fill="hold" grpId="1" nodeType="withEffect">
                                  <p:stCondLst>
                                    <p:cond delay="0"/>
                                  </p:stCondLst>
                                  <p:childTnLst>
                                    <p:set>
                                      <p:cBhvr>
                                        <p:cTn id="28" dur="1" fill="hold">
                                          <p:stCondLst>
                                            <p:cond delay="0"/>
                                          </p:stCondLst>
                                        </p:cTn>
                                        <p:tgtEl>
                                          <p:spTgt spid="40"/>
                                        </p:tgtEl>
                                        <p:attrNameLst>
                                          <p:attrName>style.visibility</p:attrName>
                                        </p:attrNameLst>
                                      </p:cBhvr>
                                      <p:to>
                                        <p:strVal val="visible"/>
                                      </p:to>
                                    </p:set>
                                    <p:anim calcmode="lin" valueType="num">
                                      <p:cBhvr>
                                        <p:cTn id="29" dur="4000" fill="hold"/>
                                        <p:tgtEl>
                                          <p:spTgt spid="40"/>
                                        </p:tgtEl>
                                        <p:attrNameLst>
                                          <p:attrName>ppt_w</p:attrName>
                                        </p:attrNameLst>
                                      </p:cBhvr>
                                      <p:tavLst>
                                        <p:tav tm="0" fmla="#ppt_w*sin(2.5*pi*$)">
                                          <p:val>
                                            <p:fltVal val="0"/>
                                          </p:val>
                                        </p:tav>
                                        <p:tav tm="100000">
                                          <p:val>
                                            <p:fltVal val="1"/>
                                          </p:val>
                                        </p:tav>
                                      </p:tavLst>
                                    </p:anim>
                                    <p:anim calcmode="lin" valueType="num">
                                      <p:cBhvr>
                                        <p:cTn id="30" dur="4000" fill="hold"/>
                                        <p:tgtEl>
                                          <p:spTgt spid="40"/>
                                        </p:tgtEl>
                                        <p:attrNameLst>
                                          <p:attrName>ppt_h</p:attrName>
                                        </p:attrNameLst>
                                      </p:cBhvr>
                                      <p:tavLst>
                                        <p:tav tm="0">
                                          <p:val>
                                            <p:strVal val="#ppt_h"/>
                                          </p:val>
                                        </p:tav>
                                        <p:tav tm="100000">
                                          <p:val>
                                            <p:strVal val="#ppt_h"/>
                                          </p:val>
                                        </p:tav>
                                      </p:tavLst>
                                    </p:anim>
                                  </p:childTnLst>
                                </p:cTn>
                              </p:par>
                              <p:par>
                                <p:cTn id="31" presetID="2" presetClass="exit" presetSubtype="8" fill="hold" grpId="2" nodeType="withEffect">
                                  <p:stCondLst>
                                    <p:cond delay="0"/>
                                  </p:stCondLst>
                                  <p:childTnLst>
                                    <p:anim calcmode="lin" valueType="num">
                                      <p:cBhvr additive="base">
                                        <p:cTn id="32" dur="4500"/>
                                        <p:tgtEl>
                                          <p:spTgt spid="40"/>
                                        </p:tgtEl>
                                        <p:attrNameLst>
                                          <p:attrName>ppt_x</p:attrName>
                                        </p:attrNameLst>
                                      </p:cBhvr>
                                      <p:tavLst>
                                        <p:tav tm="0">
                                          <p:val>
                                            <p:strVal val="ppt_x"/>
                                          </p:val>
                                        </p:tav>
                                        <p:tav tm="100000">
                                          <p:val>
                                            <p:strVal val="0-ppt_w/2"/>
                                          </p:val>
                                        </p:tav>
                                      </p:tavLst>
                                    </p:anim>
                                    <p:anim calcmode="lin" valueType="num">
                                      <p:cBhvr additive="base">
                                        <p:cTn id="33" dur="4500"/>
                                        <p:tgtEl>
                                          <p:spTgt spid="40"/>
                                        </p:tgtEl>
                                        <p:attrNameLst>
                                          <p:attrName>ppt_y</p:attrName>
                                        </p:attrNameLst>
                                      </p:cBhvr>
                                      <p:tavLst>
                                        <p:tav tm="0">
                                          <p:val>
                                            <p:strVal val="ppt_y"/>
                                          </p:val>
                                        </p:tav>
                                        <p:tav tm="100000">
                                          <p:val>
                                            <p:strVal val="ppt_y"/>
                                          </p:val>
                                        </p:tav>
                                      </p:tavLst>
                                    </p:anim>
                                    <p:set>
                                      <p:cBhvr>
                                        <p:cTn id="34" dur="1" fill="hold">
                                          <p:stCondLst>
                                            <p:cond delay="4499"/>
                                          </p:stCondLst>
                                        </p:cTn>
                                        <p:tgtEl>
                                          <p:spTgt spid="40"/>
                                        </p:tgtEl>
                                        <p:attrNameLst>
                                          <p:attrName>style.visibility</p:attrName>
                                        </p:attrNameLst>
                                      </p:cBhvr>
                                      <p:to>
                                        <p:strVal val="hidden"/>
                                      </p:to>
                                    </p:set>
                                  </p:childTnLst>
                                </p:cTn>
                              </p:par>
                              <p:par>
                                <p:cTn id="35" presetID="3" presetClass="exit" presetSubtype="5" fill="hold" grpId="3" nodeType="withEffect">
                                  <p:stCondLst>
                                    <p:cond delay="0"/>
                                  </p:stCondLst>
                                  <p:childTnLst>
                                    <p:animEffect transition="out" filter="blinds(vertical)">
                                      <p:cBhvr>
                                        <p:cTn id="36" dur="5500"/>
                                        <p:tgtEl>
                                          <p:spTgt spid="40"/>
                                        </p:tgtEl>
                                      </p:cBhvr>
                                    </p:animEffect>
                                    <p:set>
                                      <p:cBhvr>
                                        <p:cTn id="37" dur="1" fill="hold">
                                          <p:stCondLst>
                                            <p:cond delay="5499"/>
                                          </p:stCondLst>
                                        </p:cTn>
                                        <p:tgtEl>
                                          <p:spTgt spid="40"/>
                                        </p:tgtEl>
                                        <p:attrNameLst>
                                          <p:attrName>style.visibility</p:attrName>
                                        </p:attrNameLst>
                                      </p:cBhvr>
                                      <p:to>
                                        <p:strVal val="hidden"/>
                                      </p:to>
                                    </p:set>
                                  </p:childTnLst>
                                </p:cTn>
                              </p:par>
                              <p:par>
                                <p:cTn id="38" presetID="2" presetClass="entr" presetSubtype="8"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4000" fill="hold"/>
                                        <p:tgtEl>
                                          <p:spTgt spid="47"/>
                                        </p:tgtEl>
                                        <p:attrNameLst>
                                          <p:attrName>ppt_x</p:attrName>
                                        </p:attrNameLst>
                                      </p:cBhvr>
                                      <p:tavLst>
                                        <p:tav tm="0">
                                          <p:val>
                                            <p:strVal val="0-#ppt_w/2"/>
                                          </p:val>
                                        </p:tav>
                                        <p:tav tm="100000">
                                          <p:val>
                                            <p:strVal val="#ppt_x"/>
                                          </p:val>
                                        </p:tav>
                                      </p:tavLst>
                                    </p:anim>
                                    <p:anim calcmode="lin" valueType="num">
                                      <p:cBhvr additive="base">
                                        <p:cTn id="41" dur="4000" fill="hold"/>
                                        <p:tgtEl>
                                          <p:spTgt spid="47"/>
                                        </p:tgtEl>
                                        <p:attrNameLst>
                                          <p:attrName>ppt_y</p:attrName>
                                        </p:attrNameLst>
                                      </p:cBhvr>
                                      <p:tavLst>
                                        <p:tav tm="0">
                                          <p:val>
                                            <p:strVal val="#ppt_y"/>
                                          </p:val>
                                        </p:tav>
                                        <p:tav tm="100000">
                                          <p:val>
                                            <p:strVal val="#ppt_y"/>
                                          </p:val>
                                        </p:tav>
                                      </p:tavLst>
                                    </p:anim>
                                  </p:childTnLst>
                                </p:cTn>
                              </p:par>
                              <p:par>
                                <p:cTn id="42" presetID="19" presetClass="entr" presetSubtype="10" fill="hold" grpId="1" nodeType="withEffect">
                                  <p:stCondLst>
                                    <p:cond delay="0"/>
                                  </p:stCondLst>
                                  <p:childTnLst>
                                    <p:set>
                                      <p:cBhvr>
                                        <p:cTn id="43" dur="1" fill="hold">
                                          <p:stCondLst>
                                            <p:cond delay="0"/>
                                          </p:stCondLst>
                                        </p:cTn>
                                        <p:tgtEl>
                                          <p:spTgt spid="47"/>
                                        </p:tgtEl>
                                        <p:attrNameLst>
                                          <p:attrName>style.visibility</p:attrName>
                                        </p:attrNameLst>
                                      </p:cBhvr>
                                      <p:to>
                                        <p:strVal val="visible"/>
                                      </p:to>
                                    </p:set>
                                    <p:anim calcmode="lin" valueType="num">
                                      <p:cBhvr>
                                        <p:cTn id="44" dur="4000" fill="hold"/>
                                        <p:tgtEl>
                                          <p:spTgt spid="47"/>
                                        </p:tgtEl>
                                        <p:attrNameLst>
                                          <p:attrName>ppt_w</p:attrName>
                                        </p:attrNameLst>
                                      </p:cBhvr>
                                      <p:tavLst>
                                        <p:tav tm="0" fmla="#ppt_w*sin(2.5*pi*$)">
                                          <p:val>
                                            <p:fltVal val="0"/>
                                          </p:val>
                                        </p:tav>
                                        <p:tav tm="100000">
                                          <p:val>
                                            <p:fltVal val="1"/>
                                          </p:val>
                                        </p:tav>
                                      </p:tavLst>
                                    </p:anim>
                                    <p:anim calcmode="lin" valueType="num">
                                      <p:cBhvr>
                                        <p:cTn id="45" dur="4000" fill="hold"/>
                                        <p:tgtEl>
                                          <p:spTgt spid="47"/>
                                        </p:tgtEl>
                                        <p:attrNameLst>
                                          <p:attrName>ppt_h</p:attrName>
                                        </p:attrNameLst>
                                      </p:cBhvr>
                                      <p:tavLst>
                                        <p:tav tm="0">
                                          <p:val>
                                            <p:strVal val="#ppt_h"/>
                                          </p:val>
                                        </p:tav>
                                        <p:tav tm="100000">
                                          <p:val>
                                            <p:strVal val="#ppt_h"/>
                                          </p:val>
                                        </p:tav>
                                      </p:tavLst>
                                    </p:anim>
                                  </p:childTnLst>
                                </p:cTn>
                              </p:par>
                              <p:par>
                                <p:cTn id="46" presetID="2" presetClass="exit" presetSubtype="8" fill="hold" grpId="2" nodeType="withEffect">
                                  <p:stCondLst>
                                    <p:cond delay="0"/>
                                  </p:stCondLst>
                                  <p:childTnLst>
                                    <p:anim calcmode="lin" valueType="num">
                                      <p:cBhvr additive="base">
                                        <p:cTn id="47" dur="4500"/>
                                        <p:tgtEl>
                                          <p:spTgt spid="47"/>
                                        </p:tgtEl>
                                        <p:attrNameLst>
                                          <p:attrName>ppt_x</p:attrName>
                                        </p:attrNameLst>
                                      </p:cBhvr>
                                      <p:tavLst>
                                        <p:tav tm="0">
                                          <p:val>
                                            <p:strVal val="ppt_x"/>
                                          </p:val>
                                        </p:tav>
                                        <p:tav tm="100000">
                                          <p:val>
                                            <p:strVal val="0-ppt_w/2"/>
                                          </p:val>
                                        </p:tav>
                                      </p:tavLst>
                                    </p:anim>
                                    <p:anim calcmode="lin" valueType="num">
                                      <p:cBhvr additive="base">
                                        <p:cTn id="48" dur="4500"/>
                                        <p:tgtEl>
                                          <p:spTgt spid="47"/>
                                        </p:tgtEl>
                                        <p:attrNameLst>
                                          <p:attrName>ppt_y</p:attrName>
                                        </p:attrNameLst>
                                      </p:cBhvr>
                                      <p:tavLst>
                                        <p:tav tm="0">
                                          <p:val>
                                            <p:strVal val="ppt_y"/>
                                          </p:val>
                                        </p:tav>
                                        <p:tav tm="100000">
                                          <p:val>
                                            <p:strVal val="ppt_y"/>
                                          </p:val>
                                        </p:tav>
                                      </p:tavLst>
                                    </p:anim>
                                    <p:set>
                                      <p:cBhvr>
                                        <p:cTn id="49" dur="1" fill="hold">
                                          <p:stCondLst>
                                            <p:cond delay="4499"/>
                                          </p:stCondLst>
                                        </p:cTn>
                                        <p:tgtEl>
                                          <p:spTgt spid="47"/>
                                        </p:tgtEl>
                                        <p:attrNameLst>
                                          <p:attrName>style.visibility</p:attrName>
                                        </p:attrNameLst>
                                      </p:cBhvr>
                                      <p:to>
                                        <p:strVal val="hidden"/>
                                      </p:to>
                                    </p:set>
                                  </p:childTnLst>
                                </p:cTn>
                              </p:par>
                              <p:par>
                                <p:cTn id="50" presetID="3" presetClass="exit" presetSubtype="5" fill="hold" grpId="3" nodeType="withEffect">
                                  <p:stCondLst>
                                    <p:cond delay="0"/>
                                  </p:stCondLst>
                                  <p:childTnLst>
                                    <p:animEffect transition="out" filter="blinds(vertical)">
                                      <p:cBhvr>
                                        <p:cTn id="51" dur="5500"/>
                                        <p:tgtEl>
                                          <p:spTgt spid="47"/>
                                        </p:tgtEl>
                                      </p:cBhvr>
                                    </p:animEffect>
                                    <p:set>
                                      <p:cBhvr>
                                        <p:cTn id="52" dur="1" fill="hold">
                                          <p:stCondLst>
                                            <p:cond delay="5499"/>
                                          </p:stCondLst>
                                        </p:cTn>
                                        <p:tgtEl>
                                          <p:spTgt spid="47"/>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4000" fill="hold"/>
                                        <p:tgtEl>
                                          <p:spTgt spid="61"/>
                                        </p:tgtEl>
                                        <p:attrNameLst>
                                          <p:attrName>ppt_x</p:attrName>
                                        </p:attrNameLst>
                                      </p:cBhvr>
                                      <p:tavLst>
                                        <p:tav tm="0">
                                          <p:val>
                                            <p:strVal val="0-#ppt_w/2"/>
                                          </p:val>
                                        </p:tav>
                                        <p:tav tm="100000">
                                          <p:val>
                                            <p:strVal val="#ppt_x"/>
                                          </p:val>
                                        </p:tav>
                                      </p:tavLst>
                                    </p:anim>
                                    <p:anim calcmode="lin" valueType="num">
                                      <p:cBhvr additive="base">
                                        <p:cTn id="56" dur="4000" fill="hold"/>
                                        <p:tgtEl>
                                          <p:spTgt spid="61"/>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61"/>
                                        </p:tgtEl>
                                        <p:attrNameLst>
                                          <p:attrName>style.visibility</p:attrName>
                                        </p:attrNameLst>
                                      </p:cBhvr>
                                      <p:to>
                                        <p:strVal val="visible"/>
                                      </p:to>
                                    </p:set>
                                    <p:anim calcmode="lin" valueType="num">
                                      <p:cBhvr>
                                        <p:cTn id="59" dur="4000" fill="hold"/>
                                        <p:tgtEl>
                                          <p:spTgt spid="61"/>
                                        </p:tgtEl>
                                        <p:attrNameLst>
                                          <p:attrName>ppt_w</p:attrName>
                                        </p:attrNameLst>
                                      </p:cBhvr>
                                      <p:tavLst>
                                        <p:tav tm="0" fmla="#ppt_w*sin(2.5*pi*$)">
                                          <p:val>
                                            <p:fltVal val="0"/>
                                          </p:val>
                                        </p:tav>
                                        <p:tav tm="100000">
                                          <p:val>
                                            <p:fltVal val="1"/>
                                          </p:val>
                                        </p:tav>
                                      </p:tavLst>
                                    </p:anim>
                                    <p:anim calcmode="lin" valueType="num">
                                      <p:cBhvr>
                                        <p:cTn id="60" dur="4000" fill="hold"/>
                                        <p:tgtEl>
                                          <p:spTgt spid="61"/>
                                        </p:tgtEl>
                                        <p:attrNameLst>
                                          <p:attrName>ppt_h</p:attrName>
                                        </p:attrNameLst>
                                      </p:cBhvr>
                                      <p:tavLst>
                                        <p:tav tm="0">
                                          <p:val>
                                            <p:strVal val="#ppt_h"/>
                                          </p:val>
                                        </p:tav>
                                        <p:tav tm="100000">
                                          <p:val>
                                            <p:strVal val="#ppt_h"/>
                                          </p:val>
                                        </p:tav>
                                      </p:tavLst>
                                    </p:anim>
                                  </p:childTnLst>
                                </p:cTn>
                              </p:par>
                              <p:par>
                                <p:cTn id="61" presetID="2" presetClass="exit" presetSubtype="8" fill="hold" grpId="2" nodeType="withEffect">
                                  <p:stCondLst>
                                    <p:cond delay="0"/>
                                  </p:stCondLst>
                                  <p:childTnLst>
                                    <p:anim calcmode="lin" valueType="num">
                                      <p:cBhvr additive="base">
                                        <p:cTn id="62" dur="4500"/>
                                        <p:tgtEl>
                                          <p:spTgt spid="61"/>
                                        </p:tgtEl>
                                        <p:attrNameLst>
                                          <p:attrName>ppt_x</p:attrName>
                                        </p:attrNameLst>
                                      </p:cBhvr>
                                      <p:tavLst>
                                        <p:tav tm="0">
                                          <p:val>
                                            <p:strVal val="ppt_x"/>
                                          </p:val>
                                        </p:tav>
                                        <p:tav tm="100000">
                                          <p:val>
                                            <p:strVal val="0-ppt_w/2"/>
                                          </p:val>
                                        </p:tav>
                                      </p:tavLst>
                                    </p:anim>
                                    <p:anim calcmode="lin" valueType="num">
                                      <p:cBhvr additive="base">
                                        <p:cTn id="63" dur="4500"/>
                                        <p:tgtEl>
                                          <p:spTgt spid="61"/>
                                        </p:tgtEl>
                                        <p:attrNameLst>
                                          <p:attrName>ppt_y</p:attrName>
                                        </p:attrNameLst>
                                      </p:cBhvr>
                                      <p:tavLst>
                                        <p:tav tm="0">
                                          <p:val>
                                            <p:strVal val="ppt_y"/>
                                          </p:val>
                                        </p:tav>
                                        <p:tav tm="100000">
                                          <p:val>
                                            <p:strVal val="ppt_y"/>
                                          </p:val>
                                        </p:tav>
                                      </p:tavLst>
                                    </p:anim>
                                    <p:set>
                                      <p:cBhvr>
                                        <p:cTn id="64" dur="1" fill="hold">
                                          <p:stCondLst>
                                            <p:cond delay="4499"/>
                                          </p:stCondLst>
                                        </p:cTn>
                                        <p:tgtEl>
                                          <p:spTgt spid="61"/>
                                        </p:tgtEl>
                                        <p:attrNameLst>
                                          <p:attrName>style.visibility</p:attrName>
                                        </p:attrNameLst>
                                      </p:cBhvr>
                                      <p:to>
                                        <p:strVal val="hidden"/>
                                      </p:to>
                                    </p:set>
                                  </p:childTnLst>
                                </p:cTn>
                              </p:par>
                              <p:par>
                                <p:cTn id="65" presetID="3" presetClass="exit" presetSubtype="5" fill="hold" grpId="3" nodeType="withEffect">
                                  <p:stCondLst>
                                    <p:cond delay="0"/>
                                  </p:stCondLst>
                                  <p:childTnLst>
                                    <p:animEffect transition="out" filter="blinds(vertical)">
                                      <p:cBhvr>
                                        <p:cTn id="66" dur="5500"/>
                                        <p:tgtEl>
                                          <p:spTgt spid="61"/>
                                        </p:tgtEl>
                                      </p:cBhvr>
                                    </p:animEffect>
                                    <p:set>
                                      <p:cBhvr>
                                        <p:cTn id="67" dur="1" fill="hold">
                                          <p:stCondLst>
                                            <p:cond delay="5499"/>
                                          </p:stCondLst>
                                        </p:cTn>
                                        <p:tgtEl>
                                          <p:spTgt spid="61"/>
                                        </p:tgtEl>
                                        <p:attrNameLst>
                                          <p:attrName>style.visibility</p:attrName>
                                        </p:attrNameLst>
                                      </p:cBhvr>
                                      <p:to>
                                        <p:strVal val="hidden"/>
                                      </p:to>
                                    </p:set>
                                  </p:childTnLst>
                                </p:cTn>
                              </p:par>
                              <p:par>
                                <p:cTn id="68" presetID="2" presetClass="entr" presetSubtype="8" fill="hold" grpId="0" nodeType="withEffect">
                                  <p:stCondLst>
                                    <p:cond delay="0"/>
                                  </p:stCondLst>
                                  <p:childTnLst>
                                    <p:set>
                                      <p:cBhvr>
                                        <p:cTn id="69" dur="1" fill="hold">
                                          <p:stCondLst>
                                            <p:cond delay="0"/>
                                          </p:stCondLst>
                                        </p:cTn>
                                        <p:tgtEl>
                                          <p:spTgt spid="93"/>
                                        </p:tgtEl>
                                        <p:attrNameLst>
                                          <p:attrName>style.visibility</p:attrName>
                                        </p:attrNameLst>
                                      </p:cBhvr>
                                      <p:to>
                                        <p:strVal val="visible"/>
                                      </p:to>
                                    </p:set>
                                    <p:anim calcmode="lin" valueType="num">
                                      <p:cBhvr additive="base">
                                        <p:cTn id="70" dur="4000" fill="hold"/>
                                        <p:tgtEl>
                                          <p:spTgt spid="93"/>
                                        </p:tgtEl>
                                        <p:attrNameLst>
                                          <p:attrName>ppt_x</p:attrName>
                                        </p:attrNameLst>
                                      </p:cBhvr>
                                      <p:tavLst>
                                        <p:tav tm="0">
                                          <p:val>
                                            <p:strVal val="0-#ppt_w/2"/>
                                          </p:val>
                                        </p:tav>
                                        <p:tav tm="100000">
                                          <p:val>
                                            <p:strVal val="#ppt_x"/>
                                          </p:val>
                                        </p:tav>
                                      </p:tavLst>
                                    </p:anim>
                                    <p:anim calcmode="lin" valueType="num">
                                      <p:cBhvr additive="base">
                                        <p:cTn id="71" dur="4000" fill="hold"/>
                                        <p:tgtEl>
                                          <p:spTgt spid="93"/>
                                        </p:tgtEl>
                                        <p:attrNameLst>
                                          <p:attrName>ppt_y</p:attrName>
                                        </p:attrNameLst>
                                      </p:cBhvr>
                                      <p:tavLst>
                                        <p:tav tm="0">
                                          <p:val>
                                            <p:strVal val="#ppt_y"/>
                                          </p:val>
                                        </p:tav>
                                        <p:tav tm="100000">
                                          <p:val>
                                            <p:strVal val="#ppt_y"/>
                                          </p:val>
                                        </p:tav>
                                      </p:tavLst>
                                    </p:anim>
                                  </p:childTnLst>
                                </p:cTn>
                              </p:par>
                              <p:par>
                                <p:cTn id="72" presetID="19" presetClass="entr" presetSubtype="10" fill="hold" grpId="1" nodeType="withEffect">
                                  <p:stCondLst>
                                    <p:cond delay="0"/>
                                  </p:stCondLst>
                                  <p:childTnLst>
                                    <p:set>
                                      <p:cBhvr>
                                        <p:cTn id="73" dur="1" fill="hold">
                                          <p:stCondLst>
                                            <p:cond delay="0"/>
                                          </p:stCondLst>
                                        </p:cTn>
                                        <p:tgtEl>
                                          <p:spTgt spid="93"/>
                                        </p:tgtEl>
                                        <p:attrNameLst>
                                          <p:attrName>style.visibility</p:attrName>
                                        </p:attrNameLst>
                                      </p:cBhvr>
                                      <p:to>
                                        <p:strVal val="visible"/>
                                      </p:to>
                                    </p:set>
                                    <p:anim calcmode="lin" valueType="num">
                                      <p:cBhvr>
                                        <p:cTn id="74" dur="4000" fill="hold"/>
                                        <p:tgtEl>
                                          <p:spTgt spid="93"/>
                                        </p:tgtEl>
                                        <p:attrNameLst>
                                          <p:attrName>ppt_w</p:attrName>
                                        </p:attrNameLst>
                                      </p:cBhvr>
                                      <p:tavLst>
                                        <p:tav tm="0" fmla="#ppt_w*sin(2.5*pi*$)">
                                          <p:val>
                                            <p:fltVal val="0"/>
                                          </p:val>
                                        </p:tav>
                                        <p:tav tm="100000">
                                          <p:val>
                                            <p:fltVal val="1"/>
                                          </p:val>
                                        </p:tav>
                                      </p:tavLst>
                                    </p:anim>
                                    <p:anim calcmode="lin" valueType="num">
                                      <p:cBhvr>
                                        <p:cTn id="75" dur="4000" fill="hold"/>
                                        <p:tgtEl>
                                          <p:spTgt spid="93"/>
                                        </p:tgtEl>
                                        <p:attrNameLst>
                                          <p:attrName>ppt_h</p:attrName>
                                        </p:attrNameLst>
                                      </p:cBhvr>
                                      <p:tavLst>
                                        <p:tav tm="0">
                                          <p:val>
                                            <p:strVal val="#ppt_h"/>
                                          </p:val>
                                        </p:tav>
                                        <p:tav tm="100000">
                                          <p:val>
                                            <p:strVal val="#ppt_h"/>
                                          </p:val>
                                        </p:tav>
                                      </p:tavLst>
                                    </p:anim>
                                  </p:childTnLst>
                                </p:cTn>
                              </p:par>
                              <p:par>
                                <p:cTn id="76" presetID="2" presetClass="exit" presetSubtype="8" fill="hold" grpId="2" nodeType="withEffect">
                                  <p:stCondLst>
                                    <p:cond delay="0"/>
                                  </p:stCondLst>
                                  <p:childTnLst>
                                    <p:anim calcmode="lin" valueType="num">
                                      <p:cBhvr additive="base">
                                        <p:cTn id="77" dur="4500"/>
                                        <p:tgtEl>
                                          <p:spTgt spid="93"/>
                                        </p:tgtEl>
                                        <p:attrNameLst>
                                          <p:attrName>ppt_x</p:attrName>
                                        </p:attrNameLst>
                                      </p:cBhvr>
                                      <p:tavLst>
                                        <p:tav tm="0">
                                          <p:val>
                                            <p:strVal val="ppt_x"/>
                                          </p:val>
                                        </p:tav>
                                        <p:tav tm="100000">
                                          <p:val>
                                            <p:strVal val="0-ppt_w/2"/>
                                          </p:val>
                                        </p:tav>
                                      </p:tavLst>
                                    </p:anim>
                                    <p:anim calcmode="lin" valueType="num">
                                      <p:cBhvr additive="base">
                                        <p:cTn id="78" dur="4500"/>
                                        <p:tgtEl>
                                          <p:spTgt spid="93"/>
                                        </p:tgtEl>
                                        <p:attrNameLst>
                                          <p:attrName>ppt_y</p:attrName>
                                        </p:attrNameLst>
                                      </p:cBhvr>
                                      <p:tavLst>
                                        <p:tav tm="0">
                                          <p:val>
                                            <p:strVal val="ppt_y"/>
                                          </p:val>
                                        </p:tav>
                                        <p:tav tm="100000">
                                          <p:val>
                                            <p:strVal val="ppt_y"/>
                                          </p:val>
                                        </p:tav>
                                      </p:tavLst>
                                    </p:anim>
                                    <p:set>
                                      <p:cBhvr>
                                        <p:cTn id="79" dur="1" fill="hold">
                                          <p:stCondLst>
                                            <p:cond delay="4499"/>
                                          </p:stCondLst>
                                        </p:cTn>
                                        <p:tgtEl>
                                          <p:spTgt spid="93"/>
                                        </p:tgtEl>
                                        <p:attrNameLst>
                                          <p:attrName>style.visibility</p:attrName>
                                        </p:attrNameLst>
                                      </p:cBhvr>
                                      <p:to>
                                        <p:strVal val="hidden"/>
                                      </p:to>
                                    </p:set>
                                  </p:childTnLst>
                                </p:cTn>
                              </p:par>
                              <p:par>
                                <p:cTn id="80" presetID="3" presetClass="exit" presetSubtype="5" fill="hold" grpId="3" nodeType="withEffect">
                                  <p:stCondLst>
                                    <p:cond delay="0"/>
                                  </p:stCondLst>
                                  <p:childTnLst>
                                    <p:animEffect transition="out" filter="blinds(vertical)">
                                      <p:cBhvr>
                                        <p:cTn id="81" dur="5500"/>
                                        <p:tgtEl>
                                          <p:spTgt spid="93"/>
                                        </p:tgtEl>
                                      </p:cBhvr>
                                    </p:animEffect>
                                    <p:set>
                                      <p:cBhvr>
                                        <p:cTn id="82" dur="1" fill="hold">
                                          <p:stCondLst>
                                            <p:cond delay="5499"/>
                                          </p:stCondLst>
                                        </p:cTn>
                                        <p:tgtEl>
                                          <p:spTgt spid="93"/>
                                        </p:tgtEl>
                                        <p:attrNameLst>
                                          <p:attrName>style.visibility</p:attrName>
                                        </p:attrNameLst>
                                      </p:cBhvr>
                                      <p:to>
                                        <p:strVal val="hidden"/>
                                      </p:to>
                                    </p:set>
                                  </p:childTnLst>
                                </p:cTn>
                              </p:par>
                              <p:par>
                                <p:cTn id="83" presetID="2" presetClass="entr" presetSubtype="8" fill="hold" grpId="0" nodeType="withEffect">
                                  <p:stCondLst>
                                    <p:cond delay="0"/>
                                  </p:stCondLst>
                                  <p:childTnLst>
                                    <p:set>
                                      <p:cBhvr>
                                        <p:cTn id="84" dur="1" fill="hold">
                                          <p:stCondLst>
                                            <p:cond delay="0"/>
                                          </p:stCondLst>
                                        </p:cTn>
                                        <p:tgtEl>
                                          <p:spTgt spid="99"/>
                                        </p:tgtEl>
                                        <p:attrNameLst>
                                          <p:attrName>style.visibility</p:attrName>
                                        </p:attrNameLst>
                                      </p:cBhvr>
                                      <p:to>
                                        <p:strVal val="visible"/>
                                      </p:to>
                                    </p:set>
                                    <p:anim calcmode="lin" valueType="num">
                                      <p:cBhvr additive="base">
                                        <p:cTn id="85" dur="4000" fill="hold"/>
                                        <p:tgtEl>
                                          <p:spTgt spid="99"/>
                                        </p:tgtEl>
                                        <p:attrNameLst>
                                          <p:attrName>ppt_x</p:attrName>
                                        </p:attrNameLst>
                                      </p:cBhvr>
                                      <p:tavLst>
                                        <p:tav tm="0">
                                          <p:val>
                                            <p:strVal val="0-#ppt_w/2"/>
                                          </p:val>
                                        </p:tav>
                                        <p:tav tm="100000">
                                          <p:val>
                                            <p:strVal val="#ppt_x"/>
                                          </p:val>
                                        </p:tav>
                                      </p:tavLst>
                                    </p:anim>
                                    <p:anim calcmode="lin" valueType="num">
                                      <p:cBhvr additive="base">
                                        <p:cTn id="86" dur="4000" fill="hold"/>
                                        <p:tgtEl>
                                          <p:spTgt spid="99"/>
                                        </p:tgtEl>
                                        <p:attrNameLst>
                                          <p:attrName>ppt_y</p:attrName>
                                        </p:attrNameLst>
                                      </p:cBhvr>
                                      <p:tavLst>
                                        <p:tav tm="0">
                                          <p:val>
                                            <p:strVal val="#ppt_y"/>
                                          </p:val>
                                        </p:tav>
                                        <p:tav tm="100000">
                                          <p:val>
                                            <p:strVal val="#ppt_y"/>
                                          </p:val>
                                        </p:tav>
                                      </p:tavLst>
                                    </p:anim>
                                  </p:childTnLst>
                                </p:cTn>
                              </p:par>
                              <p:par>
                                <p:cTn id="87" presetID="19" presetClass="entr" presetSubtype="10" fill="hold" grpId="1" nodeType="withEffect">
                                  <p:stCondLst>
                                    <p:cond delay="0"/>
                                  </p:stCondLst>
                                  <p:childTnLst>
                                    <p:set>
                                      <p:cBhvr>
                                        <p:cTn id="88" dur="1" fill="hold">
                                          <p:stCondLst>
                                            <p:cond delay="0"/>
                                          </p:stCondLst>
                                        </p:cTn>
                                        <p:tgtEl>
                                          <p:spTgt spid="99"/>
                                        </p:tgtEl>
                                        <p:attrNameLst>
                                          <p:attrName>style.visibility</p:attrName>
                                        </p:attrNameLst>
                                      </p:cBhvr>
                                      <p:to>
                                        <p:strVal val="visible"/>
                                      </p:to>
                                    </p:set>
                                    <p:anim calcmode="lin" valueType="num">
                                      <p:cBhvr>
                                        <p:cTn id="89" dur="4000" fill="hold"/>
                                        <p:tgtEl>
                                          <p:spTgt spid="99"/>
                                        </p:tgtEl>
                                        <p:attrNameLst>
                                          <p:attrName>ppt_w</p:attrName>
                                        </p:attrNameLst>
                                      </p:cBhvr>
                                      <p:tavLst>
                                        <p:tav tm="0" fmla="#ppt_w*sin(2.5*pi*$)">
                                          <p:val>
                                            <p:fltVal val="0"/>
                                          </p:val>
                                        </p:tav>
                                        <p:tav tm="100000">
                                          <p:val>
                                            <p:fltVal val="1"/>
                                          </p:val>
                                        </p:tav>
                                      </p:tavLst>
                                    </p:anim>
                                    <p:anim calcmode="lin" valueType="num">
                                      <p:cBhvr>
                                        <p:cTn id="90" dur="4000" fill="hold"/>
                                        <p:tgtEl>
                                          <p:spTgt spid="99"/>
                                        </p:tgtEl>
                                        <p:attrNameLst>
                                          <p:attrName>ppt_h</p:attrName>
                                        </p:attrNameLst>
                                      </p:cBhvr>
                                      <p:tavLst>
                                        <p:tav tm="0">
                                          <p:val>
                                            <p:strVal val="#ppt_h"/>
                                          </p:val>
                                        </p:tav>
                                        <p:tav tm="100000">
                                          <p:val>
                                            <p:strVal val="#ppt_h"/>
                                          </p:val>
                                        </p:tav>
                                      </p:tavLst>
                                    </p:anim>
                                  </p:childTnLst>
                                </p:cTn>
                              </p:par>
                              <p:par>
                                <p:cTn id="91" presetID="2" presetClass="exit" presetSubtype="8" fill="hold" grpId="2" nodeType="withEffect">
                                  <p:stCondLst>
                                    <p:cond delay="0"/>
                                  </p:stCondLst>
                                  <p:childTnLst>
                                    <p:anim calcmode="lin" valueType="num">
                                      <p:cBhvr additive="base">
                                        <p:cTn id="92" dur="4500"/>
                                        <p:tgtEl>
                                          <p:spTgt spid="99"/>
                                        </p:tgtEl>
                                        <p:attrNameLst>
                                          <p:attrName>ppt_x</p:attrName>
                                        </p:attrNameLst>
                                      </p:cBhvr>
                                      <p:tavLst>
                                        <p:tav tm="0">
                                          <p:val>
                                            <p:strVal val="ppt_x"/>
                                          </p:val>
                                        </p:tav>
                                        <p:tav tm="100000">
                                          <p:val>
                                            <p:strVal val="0-ppt_w/2"/>
                                          </p:val>
                                        </p:tav>
                                      </p:tavLst>
                                    </p:anim>
                                    <p:anim calcmode="lin" valueType="num">
                                      <p:cBhvr additive="base">
                                        <p:cTn id="93" dur="4500"/>
                                        <p:tgtEl>
                                          <p:spTgt spid="99"/>
                                        </p:tgtEl>
                                        <p:attrNameLst>
                                          <p:attrName>ppt_y</p:attrName>
                                        </p:attrNameLst>
                                      </p:cBhvr>
                                      <p:tavLst>
                                        <p:tav tm="0">
                                          <p:val>
                                            <p:strVal val="ppt_y"/>
                                          </p:val>
                                        </p:tav>
                                        <p:tav tm="100000">
                                          <p:val>
                                            <p:strVal val="ppt_y"/>
                                          </p:val>
                                        </p:tav>
                                      </p:tavLst>
                                    </p:anim>
                                    <p:set>
                                      <p:cBhvr>
                                        <p:cTn id="94" dur="1" fill="hold">
                                          <p:stCondLst>
                                            <p:cond delay="4499"/>
                                          </p:stCondLst>
                                        </p:cTn>
                                        <p:tgtEl>
                                          <p:spTgt spid="99"/>
                                        </p:tgtEl>
                                        <p:attrNameLst>
                                          <p:attrName>style.visibility</p:attrName>
                                        </p:attrNameLst>
                                      </p:cBhvr>
                                      <p:to>
                                        <p:strVal val="hidden"/>
                                      </p:to>
                                    </p:set>
                                  </p:childTnLst>
                                </p:cTn>
                              </p:par>
                              <p:par>
                                <p:cTn id="95" presetID="3" presetClass="exit" presetSubtype="5" fill="hold" grpId="3" nodeType="withEffect">
                                  <p:stCondLst>
                                    <p:cond delay="0"/>
                                  </p:stCondLst>
                                  <p:childTnLst>
                                    <p:animEffect transition="out" filter="blinds(vertical)">
                                      <p:cBhvr>
                                        <p:cTn id="96" dur="5500"/>
                                        <p:tgtEl>
                                          <p:spTgt spid="99"/>
                                        </p:tgtEl>
                                      </p:cBhvr>
                                    </p:animEffect>
                                    <p:set>
                                      <p:cBhvr>
                                        <p:cTn id="97" dur="1" fill="hold">
                                          <p:stCondLst>
                                            <p:cond delay="5499"/>
                                          </p:stCondLst>
                                        </p:cTn>
                                        <p:tgtEl>
                                          <p:spTgt spid="99"/>
                                        </p:tgtEl>
                                        <p:attrNameLst>
                                          <p:attrName>style.visibility</p:attrName>
                                        </p:attrNameLst>
                                      </p:cBhvr>
                                      <p:to>
                                        <p:strVal val="hidden"/>
                                      </p:to>
                                    </p:set>
                                  </p:childTnLst>
                                </p:cTn>
                              </p:par>
                              <p:par>
                                <p:cTn id="98" presetID="2" presetClass="entr" presetSubtype="8" fill="hold" grpId="0" nodeType="withEffect">
                                  <p:stCondLst>
                                    <p:cond delay="0"/>
                                  </p:stCondLst>
                                  <p:childTnLst>
                                    <p:set>
                                      <p:cBhvr>
                                        <p:cTn id="99" dur="1" fill="hold">
                                          <p:stCondLst>
                                            <p:cond delay="0"/>
                                          </p:stCondLst>
                                        </p:cTn>
                                        <p:tgtEl>
                                          <p:spTgt spid="105"/>
                                        </p:tgtEl>
                                        <p:attrNameLst>
                                          <p:attrName>style.visibility</p:attrName>
                                        </p:attrNameLst>
                                      </p:cBhvr>
                                      <p:to>
                                        <p:strVal val="visible"/>
                                      </p:to>
                                    </p:set>
                                    <p:anim calcmode="lin" valueType="num">
                                      <p:cBhvr additive="base">
                                        <p:cTn id="100" dur="4000" fill="hold"/>
                                        <p:tgtEl>
                                          <p:spTgt spid="105"/>
                                        </p:tgtEl>
                                        <p:attrNameLst>
                                          <p:attrName>ppt_x</p:attrName>
                                        </p:attrNameLst>
                                      </p:cBhvr>
                                      <p:tavLst>
                                        <p:tav tm="0">
                                          <p:val>
                                            <p:strVal val="0-#ppt_w/2"/>
                                          </p:val>
                                        </p:tav>
                                        <p:tav tm="100000">
                                          <p:val>
                                            <p:strVal val="#ppt_x"/>
                                          </p:val>
                                        </p:tav>
                                      </p:tavLst>
                                    </p:anim>
                                    <p:anim calcmode="lin" valueType="num">
                                      <p:cBhvr additive="base">
                                        <p:cTn id="101" dur="4000" fill="hold"/>
                                        <p:tgtEl>
                                          <p:spTgt spid="105"/>
                                        </p:tgtEl>
                                        <p:attrNameLst>
                                          <p:attrName>ppt_y</p:attrName>
                                        </p:attrNameLst>
                                      </p:cBhvr>
                                      <p:tavLst>
                                        <p:tav tm="0">
                                          <p:val>
                                            <p:strVal val="#ppt_y"/>
                                          </p:val>
                                        </p:tav>
                                        <p:tav tm="100000">
                                          <p:val>
                                            <p:strVal val="#ppt_y"/>
                                          </p:val>
                                        </p:tav>
                                      </p:tavLst>
                                    </p:anim>
                                  </p:childTnLst>
                                </p:cTn>
                              </p:par>
                              <p:par>
                                <p:cTn id="102" presetID="19" presetClass="entr" presetSubtype="10" fill="hold" grpId="1" nodeType="withEffect">
                                  <p:stCondLst>
                                    <p:cond delay="0"/>
                                  </p:stCondLst>
                                  <p:childTnLst>
                                    <p:set>
                                      <p:cBhvr>
                                        <p:cTn id="103" dur="1" fill="hold">
                                          <p:stCondLst>
                                            <p:cond delay="0"/>
                                          </p:stCondLst>
                                        </p:cTn>
                                        <p:tgtEl>
                                          <p:spTgt spid="105"/>
                                        </p:tgtEl>
                                        <p:attrNameLst>
                                          <p:attrName>style.visibility</p:attrName>
                                        </p:attrNameLst>
                                      </p:cBhvr>
                                      <p:to>
                                        <p:strVal val="visible"/>
                                      </p:to>
                                    </p:set>
                                    <p:anim calcmode="lin" valueType="num">
                                      <p:cBhvr>
                                        <p:cTn id="104" dur="4000" fill="hold"/>
                                        <p:tgtEl>
                                          <p:spTgt spid="105"/>
                                        </p:tgtEl>
                                        <p:attrNameLst>
                                          <p:attrName>ppt_w</p:attrName>
                                        </p:attrNameLst>
                                      </p:cBhvr>
                                      <p:tavLst>
                                        <p:tav tm="0" fmla="#ppt_w*sin(2.5*pi*$)">
                                          <p:val>
                                            <p:fltVal val="0"/>
                                          </p:val>
                                        </p:tav>
                                        <p:tav tm="100000">
                                          <p:val>
                                            <p:fltVal val="1"/>
                                          </p:val>
                                        </p:tav>
                                      </p:tavLst>
                                    </p:anim>
                                    <p:anim calcmode="lin" valueType="num">
                                      <p:cBhvr>
                                        <p:cTn id="105" dur="4000" fill="hold"/>
                                        <p:tgtEl>
                                          <p:spTgt spid="105"/>
                                        </p:tgtEl>
                                        <p:attrNameLst>
                                          <p:attrName>ppt_h</p:attrName>
                                        </p:attrNameLst>
                                      </p:cBhvr>
                                      <p:tavLst>
                                        <p:tav tm="0">
                                          <p:val>
                                            <p:strVal val="#ppt_h"/>
                                          </p:val>
                                        </p:tav>
                                        <p:tav tm="100000">
                                          <p:val>
                                            <p:strVal val="#ppt_h"/>
                                          </p:val>
                                        </p:tav>
                                      </p:tavLst>
                                    </p:anim>
                                  </p:childTnLst>
                                </p:cTn>
                              </p:par>
                              <p:par>
                                <p:cTn id="106" presetID="2" presetClass="exit" presetSubtype="8" fill="hold" grpId="2" nodeType="withEffect">
                                  <p:stCondLst>
                                    <p:cond delay="0"/>
                                  </p:stCondLst>
                                  <p:childTnLst>
                                    <p:anim calcmode="lin" valueType="num">
                                      <p:cBhvr additive="base">
                                        <p:cTn id="107" dur="4500"/>
                                        <p:tgtEl>
                                          <p:spTgt spid="105"/>
                                        </p:tgtEl>
                                        <p:attrNameLst>
                                          <p:attrName>ppt_x</p:attrName>
                                        </p:attrNameLst>
                                      </p:cBhvr>
                                      <p:tavLst>
                                        <p:tav tm="0">
                                          <p:val>
                                            <p:strVal val="ppt_x"/>
                                          </p:val>
                                        </p:tav>
                                        <p:tav tm="100000">
                                          <p:val>
                                            <p:strVal val="0-ppt_w/2"/>
                                          </p:val>
                                        </p:tav>
                                      </p:tavLst>
                                    </p:anim>
                                    <p:anim calcmode="lin" valueType="num">
                                      <p:cBhvr additive="base">
                                        <p:cTn id="108" dur="4500"/>
                                        <p:tgtEl>
                                          <p:spTgt spid="105"/>
                                        </p:tgtEl>
                                        <p:attrNameLst>
                                          <p:attrName>ppt_y</p:attrName>
                                        </p:attrNameLst>
                                      </p:cBhvr>
                                      <p:tavLst>
                                        <p:tav tm="0">
                                          <p:val>
                                            <p:strVal val="ppt_y"/>
                                          </p:val>
                                        </p:tav>
                                        <p:tav tm="100000">
                                          <p:val>
                                            <p:strVal val="ppt_y"/>
                                          </p:val>
                                        </p:tav>
                                      </p:tavLst>
                                    </p:anim>
                                    <p:set>
                                      <p:cBhvr>
                                        <p:cTn id="109" dur="1" fill="hold">
                                          <p:stCondLst>
                                            <p:cond delay="4499"/>
                                          </p:stCondLst>
                                        </p:cTn>
                                        <p:tgtEl>
                                          <p:spTgt spid="105"/>
                                        </p:tgtEl>
                                        <p:attrNameLst>
                                          <p:attrName>style.visibility</p:attrName>
                                        </p:attrNameLst>
                                      </p:cBhvr>
                                      <p:to>
                                        <p:strVal val="hidden"/>
                                      </p:to>
                                    </p:set>
                                  </p:childTnLst>
                                </p:cTn>
                              </p:par>
                              <p:par>
                                <p:cTn id="110" presetID="3" presetClass="exit" presetSubtype="5" fill="hold" grpId="3" nodeType="withEffect">
                                  <p:stCondLst>
                                    <p:cond delay="0"/>
                                  </p:stCondLst>
                                  <p:childTnLst>
                                    <p:animEffect transition="out" filter="blinds(vertical)">
                                      <p:cBhvr>
                                        <p:cTn id="111" dur="5500"/>
                                        <p:tgtEl>
                                          <p:spTgt spid="105"/>
                                        </p:tgtEl>
                                      </p:cBhvr>
                                    </p:animEffect>
                                    <p:set>
                                      <p:cBhvr>
                                        <p:cTn id="112" dur="1" fill="hold">
                                          <p:stCondLst>
                                            <p:cond delay="5499"/>
                                          </p:stCondLst>
                                        </p:cTn>
                                        <p:tgtEl>
                                          <p:spTgt spid="105"/>
                                        </p:tgtEl>
                                        <p:attrNameLst>
                                          <p:attrName>style.visibility</p:attrName>
                                        </p:attrNameLst>
                                      </p:cBhvr>
                                      <p:to>
                                        <p:strVal val="hidden"/>
                                      </p:to>
                                    </p:set>
                                  </p:childTnLst>
                                </p:cTn>
                              </p:par>
                              <p:par>
                                <p:cTn id="113" presetID="2" presetClass="entr" presetSubtype="8" fill="hold" grpId="0" nodeType="withEffect">
                                  <p:stCondLst>
                                    <p:cond delay="0"/>
                                  </p:stCondLst>
                                  <p:childTnLst>
                                    <p:set>
                                      <p:cBhvr>
                                        <p:cTn id="114" dur="1" fill="hold">
                                          <p:stCondLst>
                                            <p:cond delay="0"/>
                                          </p:stCondLst>
                                        </p:cTn>
                                        <p:tgtEl>
                                          <p:spTgt spid="43"/>
                                        </p:tgtEl>
                                        <p:attrNameLst>
                                          <p:attrName>style.visibility</p:attrName>
                                        </p:attrNameLst>
                                      </p:cBhvr>
                                      <p:to>
                                        <p:strVal val="visible"/>
                                      </p:to>
                                    </p:set>
                                    <p:anim calcmode="lin" valueType="num">
                                      <p:cBhvr additive="base">
                                        <p:cTn id="115" dur="4000" fill="hold"/>
                                        <p:tgtEl>
                                          <p:spTgt spid="43"/>
                                        </p:tgtEl>
                                        <p:attrNameLst>
                                          <p:attrName>ppt_x</p:attrName>
                                        </p:attrNameLst>
                                      </p:cBhvr>
                                      <p:tavLst>
                                        <p:tav tm="0">
                                          <p:val>
                                            <p:strVal val="0-#ppt_w/2"/>
                                          </p:val>
                                        </p:tav>
                                        <p:tav tm="100000">
                                          <p:val>
                                            <p:strVal val="#ppt_x"/>
                                          </p:val>
                                        </p:tav>
                                      </p:tavLst>
                                    </p:anim>
                                    <p:anim calcmode="lin" valueType="num">
                                      <p:cBhvr additive="base">
                                        <p:cTn id="116" dur="4000" fill="hold"/>
                                        <p:tgtEl>
                                          <p:spTgt spid="43"/>
                                        </p:tgtEl>
                                        <p:attrNameLst>
                                          <p:attrName>ppt_y</p:attrName>
                                        </p:attrNameLst>
                                      </p:cBhvr>
                                      <p:tavLst>
                                        <p:tav tm="0">
                                          <p:val>
                                            <p:strVal val="#ppt_y"/>
                                          </p:val>
                                        </p:tav>
                                        <p:tav tm="100000">
                                          <p:val>
                                            <p:strVal val="#ppt_y"/>
                                          </p:val>
                                        </p:tav>
                                      </p:tavLst>
                                    </p:anim>
                                  </p:childTnLst>
                                </p:cTn>
                              </p:par>
                              <p:par>
                                <p:cTn id="117" presetID="19" presetClass="entr" presetSubtype="10" fill="hold" grpId="1" nodeType="withEffect">
                                  <p:stCondLst>
                                    <p:cond delay="0"/>
                                  </p:stCondLst>
                                  <p:childTnLst>
                                    <p:set>
                                      <p:cBhvr>
                                        <p:cTn id="118" dur="1" fill="hold">
                                          <p:stCondLst>
                                            <p:cond delay="0"/>
                                          </p:stCondLst>
                                        </p:cTn>
                                        <p:tgtEl>
                                          <p:spTgt spid="43"/>
                                        </p:tgtEl>
                                        <p:attrNameLst>
                                          <p:attrName>style.visibility</p:attrName>
                                        </p:attrNameLst>
                                      </p:cBhvr>
                                      <p:to>
                                        <p:strVal val="visible"/>
                                      </p:to>
                                    </p:set>
                                    <p:anim calcmode="lin" valueType="num">
                                      <p:cBhvr>
                                        <p:cTn id="119" dur="4000" fill="hold"/>
                                        <p:tgtEl>
                                          <p:spTgt spid="43"/>
                                        </p:tgtEl>
                                        <p:attrNameLst>
                                          <p:attrName>ppt_w</p:attrName>
                                        </p:attrNameLst>
                                      </p:cBhvr>
                                      <p:tavLst>
                                        <p:tav tm="0" fmla="#ppt_w*sin(2.5*pi*$)">
                                          <p:val>
                                            <p:fltVal val="0"/>
                                          </p:val>
                                        </p:tav>
                                        <p:tav tm="100000">
                                          <p:val>
                                            <p:fltVal val="1"/>
                                          </p:val>
                                        </p:tav>
                                      </p:tavLst>
                                    </p:anim>
                                    <p:anim calcmode="lin" valueType="num">
                                      <p:cBhvr>
                                        <p:cTn id="120" dur="4000" fill="hold"/>
                                        <p:tgtEl>
                                          <p:spTgt spid="43"/>
                                        </p:tgtEl>
                                        <p:attrNameLst>
                                          <p:attrName>ppt_h</p:attrName>
                                        </p:attrNameLst>
                                      </p:cBhvr>
                                      <p:tavLst>
                                        <p:tav tm="0">
                                          <p:val>
                                            <p:strVal val="#ppt_h"/>
                                          </p:val>
                                        </p:tav>
                                        <p:tav tm="100000">
                                          <p:val>
                                            <p:strVal val="#ppt_h"/>
                                          </p:val>
                                        </p:tav>
                                      </p:tavLst>
                                    </p:anim>
                                  </p:childTnLst>
                                </p:cTn>
                              </p:par>
                              <p:par>
                                <p:cTn id="121" presetID="2" presetClass="exit" presetSubtype="8" fill="hold" grpId="2" nodeType="withEffect">
                                  <p:stCondLst>
                                    <p:cond delay="0"/>
                                  </p:stCondLst>
                                  <p:childTnLst>
                                    <p:anim calcmode="lin" valueType="num">
                                      <p:cBhvr additive="base">
                                        <p:cTn id="122" dur="4500"/>
                                        <p:tgtEl>
                                          <p:spTgt spid="43"/>
                                        </p:tgtEl>
                                        <p:attrNameLst>
                                          <p:attrName>ppt_x</p:attrName>
                                        </p:attrNameLst>
                                      </p:cBhvr>
                                      <p:tavLst>
                                        <p:tav tm="0">
                                          <p:val>
                                            <p:strVal val="ppt_x"/>
                                          </p:val>
                                        </p:tav>
                                        <p:tav tm="100000">
                                          <p:val>
                                            <p:strVal val="0-ppt_w/2"/>
                                          </p:val>
                                        </p:tav>
                                      </p:tavLst>
                                    </p:anim>
                                    <p:anim calcmode="lin" valueType="num">
                                      <p:cBhvr additive="base">
                                        <p:cTn id="123" dur="4500"/>
                                        <p:tgtEl>
                                          <p:spTgt spid="43"/>
                                        </p:tgtEl>
                                        <p:attrNameLst>
                                          <p:attrName>ppt_y</p:attrName>
                                        </p:attrNameLst>
                                      </p:cBhvr>
                                      <p:tavLst>
                                        <p:tav tm="0">
                                          <p:val>
                                            <p:strVal val="ppt_y"/>
                                          </p:val>
                                        </p:tav>
                                        <p:tav tm="100000">
                                          <p:val>
                                            <p:strVal val="ppt_y"/>
                                          </p:val>
                                        </p:tav>
                                      </p:tavLst>
                                    </p:anim>
                                    <p:set>
                                      <p:cBhvr>
                                        <p:cTn id="124" dur="1" fill="hold">
                                          <p:stCondLst>
                                            <p:cond delay="4499"/>
                                          </p:stCondLst>
                                        </p:cTn>
                                        <p:tgtEl>
                                          <p:spTgt spid="43"/>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5500"/>
                                        <p:tgtEl>
                                          <p:spTgt spid="43"/>
                                        </p:tgtEl>
                                      </p:cBhvr>
                                    </p:animEffect>
                                    <p:set>
                                      <p:cBhvr>
                                        <p:cTn id="127" dur="1" fill="hold">
                                          <p:stCondLst>
                                            <p:cond delay="5499"/>
                                          </p:stCondLst>
                                        </p:cTn>
                                        <p:tgtEl>
                                          <p:spTgt spid="43"/>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42"/>
                                        </p:tgtEl>
                                        <p:attrNameLst>
                                          <p:attrName>style.visibility</p:attrName>
                                        </p:attrNameLst>
                                      </p:cBhvr>
                                      <p:to>
                                        <p:strVal val="visible"/>
                                      </p:to>
                                    </p:set>
                                    <p:anim calcmode="lin" valueType="num">
                                      <p:cBhvr additive="base">
                                        <p:cTn id="130" dur="4000" fill="hold"/>
                                        <p:tgtEl>
                                          <p:spTgt spid="42"/>
                                        </p:tgtEl>
                                        <p:attrNameLst>
                                          <p:attrName>ppt_x</p:attrName>
                                        </p:attrNameLst>
                                      </p:cBhvr>
                                      <p:tavLst>
                                        <p:tav tm="0">
                                          <p:val>
                                            <p:strVal val="0-#ppt_w/2"/>
                                          </p:val>
                                        </p:tav>
                                        <p:tav tm="100000">
                                          <p:val>
                                            <p:strVal val="#ppt_x"/>
                                          </p:val>
                                        </p:tav>
                                      </p:tavLst>
                                    </p:anim>
                                    <p:anim calcmode="lin" valueType="num">
                                      <p:cBhvr additive="base">
                                        <p:cTn id="131" dur="4000" fill="hold"/>
                                        <p:tgtEl>
                                          <p:spTgt spid="42"/>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42"/>
                                        </p:tgtEl>
                                        <p:attrNameLst>
                                          <p:attrName>style.visibility</p:attrName>
                                        </p:attrNameLst>
                                      </p:cBhvr>
                                      <p:to>
                                        <p:strVal val="visible"/>
                                      </p:to>
                                    </p:set>
                                    <p:anim calcmode="lin" valueType="num">
                                      <p:cBhvr>
                                        <p:cTn id="134" dur="4000" fill="hold"/>
                                        <p:tgtEl>
                                          <p:spTgt spid="42"/>
                                        </p:tgtEl>
                                        <p:attrNameLst>
                                          <p:attrName>ppt_w</p:attrName>
                                        </p:attrNameLst>
                                      </p:cBhvr>
                                      <p:tavLst>
                                        <p:tav tm="0" fmla="#ppt_w*sin(2.5*pi*$)">
                                          <p:val>
                                            <p:fltVal val="0"/>
                                          </p:val>
                                        </p:tav>
                                        <p:tav tm="100000">
                                          <p:val>
                                            <p:fltVal val="1"/>
                                          </p:val>
                                        </p:tav>
                                      </p:tavLst>
                                    </p:anim>
                                    <p:anim calcmode="lin" valueType="num">
                                      <p:cBhvr>
                                        <p:cTn id="135" dur="4000" fill="hold"/>
                                        <p:tgtEl>
                                          <p:spTgt spid="42"/>
                                        </p:tgtEl>
                                        <p:attrNameLst>
                                          <p:attrName>ppt_h</p:attrName>
                                        </p:attrNameLst>
                                      </p:cBhvr>
                                      <p:tavLst>
                                        <p:tav tm="0">
                                          <p:val>
                                            <p:strVal val="#ppt_h"/>
                                          </p:val>
                                        </p:tav>
                                        <p:tav tm="100000">
                                          <p:val>
                                            <p:strVal val="#ppt_h"/>
                                          </p:val>
                                        </p:tav>
                                      </p:tavLst>
                                    </p:anim>
                                  </p:childTnLst>
                                </p:cTn>
                              </p:par>
                              <p:par>
                                <p:cTn id="136" presetID="2" presetClass="exit" presetSubtype="8" fill="hold" grpId="2" nodeType="withEffect">
                                  <p:stCondLst>
                                    <p:cond delay="0"/>
                                  </p:stCondLst>
                                  <p:childTnLst>
                                    <p:anim calcmode="lin" valueType="num">
                                      <p:cBhvr additive="base">
                                        <p:cTn id="137" dur="4500"/>
                                        <p:tgtEl>
                                          <p:spTgt spid="42"/>
                                        </p:tgtEl>
                                        <p:attrNameLst>
                                          <p:attrName>ppt_x</p:attrName>
                                        </p:attrNameLst>
                                      </p:cBhvr>
                                      <p:tavLst>
                                        <p:tav tm="0">
                                          <p:val>
                                            <p:strVal val="ppt_x"/>
                                          </p:val>
                                        </p:tav>
                                        <p:tav tm="100000">
                                          <p:val>
                                            <p:strVal val="0-ppt_w/2"/>
                                          </p:val>
                                        </p:tav>
                                      </p:tavLst>
                                    </p:anim>
                                    <p:anim calcmode="lin" valueType="num">
                                      <p:cBhvr additive="base">
                                        <p:cTn id="138" dur="4500"/>
                                        <p:tgtEl>
                                          <p:spTgt spid="42"/>
                                        </p:tgtEl>
                                        <p:attrNameLst>
                                          <p:attrName>ppt_y</p:attrName>
                                        </p:attrNameLst>
                                      </p:cBhvr>
                                      <p:tavLst>
                                        <p:tav tm="0">
                                          <p:val>
                                            <p:strVal val="ppt_y"/>
                                          </p:val>
                                        </p:tav>
                                        <p:tav tm="100000">
                                          <p:val>
                                            <p:strVal val="ppt_y"/>
                                          </p:val>
                                        </p:tav>
                                      </p:tavLst>
                                    </p:anim>
                                    <p:set>
                                      <p:cBhvr>
                                        <p:cTn id="139" dur="1" fill="hold">
                                          <p:stCondLst>
                                            <p:cond delay="4499"/>
                                          </p:stCondLst>
                                        </p:cTn>
                                        <p:tgtEl>
                                          <p:spTgt spid="42"/>
                                        </p:tgtEl>
                                        <p:attrNameLst>
                                          <p:attrName>style.visibility</p:attrName>
                                        </p:attrNameLst>
                                      </p:cBhvr>
                                      <p:to>
                                        <p:strVal val="hidden"/>
                                      </p:to>
                                    </p:set>
                                  </p:childTnLst>
                                </p:cTn>
                              </p:par>
                              <p:par>
                                <p:cTn id="140" presetID="3" presetClass="exit" presetSubtype="5" fill="hold" grpId="3" nodeType="withEffect">
                                  <p:stCondLst>
                                    <p:cond delay="0"/>
                                  </p:stCondLst>
                                  <p:childTnLst>
                                    <p:animEffect transition="out" filter="blinds(vertical)">
                                      <p:cBhvr>
                                        <p:cTn id="141" dur="5500"/>
                                        <p:tgtEl>
                                          <p:spTgt spid="42"/>
                                        </p:tgtEl>
                                      </p:cBhvr>
                                    </p:animEffect>
                                    <p:set>
                                      <p:cBhvr>
                                        <p:cTn id="142" dur="1" fill="hold">
                                          <p:stCondLst>
                                            <p:cond delay="5499"/>
                                          </p:stCondLst>
                                        </p:cTn>
                                        <p:tgtEl>
                                          <p:spTgt spid="42"/>
                                        </p:tgtEl>
                                        <p:attrNameLst>
                                          <p:attrName>style.visibility</p:attrName>
                                        </p:attrNameLst>
                                      </p:cBhvr>
                                      <p:to>
                                        <p:strVal val="hidden"/>
                                      </p:to>
                                    </p:set>
                                  </p:childTnLst>
                                </p:cTn>
                              </p:par>
                              <p:par>
                                <p:cTn id="143" presetID="2" presetClass="entr" presetSubtype="8" fill="hold" grpId="0" nodeType="withEffect">
                                  <p:stCondLst>
                                    <p:cond delay="0"/>
                                  </p:stCondLst>
                                  <p:childTnLst>
                                    <p:set>
                                      <p:cBhvr>
                                        <p:cTn id="144" dur="1" fill="hold">
                                          <p:stCondLst>
                                            <p:cond delay="0"/>
                                          </p:stCondLst>
                                        </p:cTn>
                                        <p:tgtEl>
                                          <p:spTgt spid="57"/>
                                        </p:tgtEl>
                                        <p:attrNameLst>
                                          <p:attrName>style.visibility</p:attrName>
                                        </p:attrNameLst>
                                      </p:cBhvr>
                                      <p:to>
                                        <p:strVal val="visible"/>
                                      </p:to>
                                    </p:set>
                                    <p:anim calcmode="lin" valueType="num">
                                      <p:cBhvr additive="base">
                                        <p:cTn id="145" dur="4000" fill="hold"/>
                                        <p:tgtEl>
                                          <p:spTgt spid="57"/>
                                        </p:tgtEl>
                                        <p:attrNameLst>
                                          <p:attrName>ppt_x</p:attrName>
                                        </p:attrNameLst>
                                      </p:cBhvr>
                                      <p:tavLst>
                                        <p:tav tm="0">
                                          <p:val>
                                            <p:strVal val="0-#ppt_w/2"/>
                                          </p:val>
                                        </p:tav>
                                        <p:tav tm="100000">
                                          <p:val>
                                            <p:strVal val="#ppt_x"/>
                                          </p:val>
                                        </p:tav>
                                      </p:tavLst>
                                    </p:anim>
                                    <p:anim calcmode="lin" valueType="num">
                                      <p:cBhvr additive="base">
                                        <p:cTn id="146" dur="4000" fill="hold"/>
                                        <p:tgtEl>
                                          <p:spTgt spid="57"/>
                                        </p:tgtEl>
                                        <p:attrNameLst>
                                          <p:attrName>ppt_y</p:attrName>
                                        </p:attrNameLst>
                                      </p:cBhvr>
                                      <p:tavLst>
                                        <p:tav tm="0">
                                          <p:val>
                                            <p:strVal val="#ppt_y"/>
                                          </p:val>
                                        </p:tav>
                                        <p:tav tm="100000">
                                          <p:val>
                                            <p:strVal val="#ppt_y"/>
                                          </p:val>
                                        </p:tav>
                                      </p:tavLst>
                                    </p:anim>
                                  </p:childTnLst>
                                </p:cTn>
                              </p:par>
                              <p:par>
                                <p:cTn id="147" presetID="19" presetClass="entr" presetSubtype="10" fill="hold" grpId="1" nodeType="withEffect">
                                  <p:stCondLst>
                                    <p:cond delay="0"/>
                                  </p:stCondLst>
                                  <p:childTnLst>
                                    <p:set>
                                      <p:cBhvr>
                                        <p:cTn id="148" dur="1" fill="hold">
                                          <p:stCondLst>
                                            <p:cond delay="0"/>
                                          </p:stCondLst>
                                        </p:cTn>
                                        <p:tgtEl>
                                          <p:spTgt spid="57"/>
                                        </p:tgtEl>
                                        <p:attrNameLst>
                                          <p:attrName>style.visibility</p:attrName>
                                        </p:attrNameLst>
                                      </p:cBhvr>
                                      <p:to>
                                        <p:strVal val="visible"/>
                                      </p:to>
                                    </p:set>
                                    <p:anim calcmode="lin" valueType="num">
                                      <p:cBhvr>
                                        <p:cTn id="149" dur="4000" fill="hold"/>
                                        <p:tgtEl>
                                          <p:spTgt spid="57"/>
                                        </p:tgtEl>
                                        <p:attrNameLst>
                                          <p:attrName>ppt_w</p:attrName>
                                        </p:attrNameLst>
                                      </p:cBhvr>
                                      <p:tavLst>
                                        <p:tav tm="0" fmla="#ppt_w*sin(2.5*pi*$)">
                                          <p:val>
                                            <p:fltVal val="0"/>
                                          </p:val>
                                        </p:tav>
                                        <p:tav tm="100000">
                                          <p:val>
                                            <p:fltVal val="1"/>
                                          </p:val>
                                        </p:tav>
                                      </p:tavLst>
                                    </p:anim>
                                    <p:anim calcmode="lin" valueType="num">
                                      <p:cBhvr>
                                        <p:cTn id="150" dur="4000" fill="hold"/>
                                        <p:tgtEl>
                                          <p:spTgt spid="57"/>
                                        </p:tgtEl>
                                        <p:attrNameLst>
                                          <p:attrName>ppt_h</p:attrName>
                                        </p:attrNameLst>
                                      </p:cBhvr>
                                      <p:tavLst>
                                        <p:tav tm="0">
                                          <p:val>
                                            <p:strVal val="#ppt_h"/>
                                          </p:val>
                                        </p:tav>
                                        <p:tav tm="100000">
                                          <p:val>
                                            <p:strVal val="#ppt_h"/>
                                          </p:val>
                                        </p:tav>
                                      </p:tavLst>
                                    </p:anim>
                                  </p:childTnLst>
                                </p:cTn>
                              </p:par>
                              <p:par>
                                <p:cTn id="151" presetID="2" presetClass="exit" presetSubtype="8" fill="hold" grpId="2" nodeType="withEffect">
                                  <p:stCondLst>
                                    <p:cond delay="0"/>
                                  </p:stCondLst>
                                  <p:childTnLst>
                                    <p:anim calcmode="lin" valueType="num">
                                      <p:cBhvr additive="base">
                                        <p:cTn id="152" dur="4500"/>
                                        <p:tgtEl>
                                          <p:spTgt spid="57"/>
                                        </p:tgtEl>
                                        <p:attrNameLst>
                                          <p:attrName>ppt_x</p:attrName>
                                        </p:attrNameLst>
                                      </p:cBhvr>
                                      <p:tavLst>
                                        <p:tav tm="0">
                                          <p:val>
                                            <p:strVal val="ppt_x"/>
                                          </p:val>
                                        </p:tav>
                                        <p:tav tm="100000">
                                          <p:val>
                                            <p:strVal val="0-ppt_w/2"/>
                                          </p:val>
                                        </p:tav>
                                      </p:tavLst>
                                    </p:anim>
                                    <p:anim calcmode="lin" valueType="num">
                                      <p:cBhvr additive="base">
                                        <p:cTn id="153" dur="4500"/>
                                        <p:tgtEl>
                                          <p:spTgt spid="57"/>
                                        </p:tgtEl>
                                        <p:attrNameLst>
                                          <p:attrName>ppt_y</p:attrName>
                                        </p:attrNameLst>
                                      </p:cBhvr>
                                      <p:tavLst>
                                        <p:tav tm="0">
                                          <p:val>
                                            <p:strVal val="ppt_y"/>
                                          </p:val>
                                        </p:tav>
                                        <p:tav tm="100000">
                                          <p:val>
                                            <p:strVal val="ppt_y"/>
                                          </p:val>
                                        </p:tav>
                                      </p:tavLst>
                                    </p:anim>
                                    <p:set>
                                      <p:cBhvr>
                                        <p:cTn id="154" dur="1" fill="hold">
                                          <p:stCondLst>
                                            <p:cond delay="4499"/>
                                          </p:stCondLst>
                                        </p:cTn>
                                        <p:tgtEl>
                                          <p:spTgt spid="57"/>
                                        </p:tgtEl>
                                        <p:attrNameLst>
                                          <p:attrName>style.visibility</p:attrName>
                                        </p:attrNameLst>
                                      </p:cBhvr>
                                      <p:to>
                                        <p:strVal val="hidden"/>
                                      </p:to>
                                    </p:set>
                                  </p:childTnLst>
                                </p:cTn>
                              </p:par>
                              <p:par>
                                <p:cTn id="155" presetID="3" presetClass="exit" presetSubtype="5" fill="hold" grpId="3" nodeType="withEffect">
                                  <p:stCondLst>
                                    <p:cond delay="0"/>
                                  </p:stCondLst>
                                  <p:childTnLst>
                                    <p:animEffect transition="out" filter="blinds(vertical)">
                                      <p:cBhvr>
                                        <p:cTn id="156" dur="5500"/>
                                        <p:tgtEl>
                                          <p:spTgt spid="57"/>
                                        </p:tgtEl>
                                      </p:cBhvr>
                                    </p:animEffect>
                                    <p:set>
                                      <p:cBhvr>
                                        <p:cTn id="157" dur="1" fill="hold">
                                          <p:stCondLst>
                                            <p:cond delay="5499"/>
                                          </p:stCondLst>
                                        </p:cTn>
                                        <p:tgtEl>
                                          <p:spTgt spid="57"/>
                                        </p:tgtEl>
                                        <p:attrNameLst>
                                          <p:attrName>style.visibility</p:attrName>
                                        </p:attrNameLst>
                                      </p:cBhvr>
                                      <p:to>
                                        <p:strVal val="hidden"/>
                                      </p:to>
                                    </p:set>
                                  </p:childTnLst>
                                </p:cTn>
                              </p:par>
                              <p:par>
                                <p:cTn id="158" presetID="2" presetClass="entr" presetSubtype="8" fill="hold" grpId="0" nodeType="withEffect">
                                  <p:stCondLst>
                                    <p:cond delay="0"/>
                                  </p:stCondLst>
                                  <p:childTnLst>
                                    <p:set>
                                      <p:cBhvr>
                                        <p:cTn id="159" dur="1" fill="hold">
                                          <p:stCondLst>
                                            <p:cond delay="0"/>
                                          </p:stCondLst>
                                        </p:cTn>
                                        <p:tgtEl>
                                          <p:spTgt spid="56"/>
                                        </p:tgtEl>
                                        <p:attrNameLst>
                                          <p:attrName>style.visibility</p:attrName>
                                        </p:attrNameLst>
                                      </p:cBhvr>
                                      <p:to>
                                        <p:strVal val="visible"/>
                                      </p:to>
                                    </p:set>
                                    <p:anim calcmode="lin" valueType="num">
                                      <p:cBhvr additive="base">
                                        <p:cTn id="160" dur="4000" fill="hold"/>
                                        <p:tgtEl>
                                          <p:spTgt spid="56"/>
                                        </p:tgtEl>
                                        <p:attrNameLst>
                                          <p:attrName>ppt_x</p:attrName>
                                        </p:attrNameLst>
                                      </p:cBhvr>
                                      <p:tavLst>
                                        <p:tav tm="0">
                                          <p:val>
                                            <p:strVal val="0-#ppt_w/2"/>
                                          </p:val>
                                        </p:tav>
                                        <p:tav tm="100000">
                                          <p:val>
                                            <p:strVal val="#ppt_x"/>
                                          </p:val>
                                        </p:tav>
                                      </p:tavLst>
                                    </p:anim>
                                    <p:anim calcmode="lin" valueType="num">
                                      <p:cBhvr additive="base">
                                        <p:cTn id="161" dur="4000" fill="hold"/>
                                        <p:tgtEl>
                                          <p:spTgt spid="56"/>
                                        </p:tgtEl>
                                        <p:attrNameLst>
                                          <p:attrName>ppt_y</p:attrName>
                                        </p:attrNameLst>
                                      </p:cBhvr>
                                      <p:tavLst>
                                        <p:tav tm="0">
                                          <p:val>
                                            <p:strVal val="#ppt_y"/>
                                          </p:val>
                                        </p:tav>
                                        <p:tav tm="100000">
                                          <p:val>
                                            <p:strVal val="#ppt_y"/>
                                          </p:val>
                                        </p:tav>
                                      </p:tavLst>
                                    </p:anim>
                                  </p:childTnLst>
                                </p:cTn>
                              </p:par>
                              <p:par>
                                <p:cTn id="162" presetID="19" presetClass="entr" presetSubtype="10" fill="hold" grpId="1" nodeType="withEffect">
                                  <p:stCondLst>
                                    <p:cond delay="0"/>
                                  </p:stCondLst>
                                  <p:childTnLst>
                                    <p:set>
                                      <p:cBhvr>
                                        <p:cTn id="163" dur="1" fill="hold">
                                          <p:stCondLst>
                                            <p:cond delay="0"/>
                                          </p:stCondLst>
                                        </p:cTn>
                                        <p:tgtEl>
                                          <p:spTgt spid="56"/>
                                        </p:tgtEl>
                                        <p:attrNameLst>
                                          <p:attrName>style.visibility</p:attrName>
                                        </p:attrNameLst>
                                      </p:cBhvr>
                                      <p:to>
                                        <p:strVal val="visible"/>
                                      </p:to>
                                    </p:set>
                                    <p:anim calcmode="lin" valueType="num">
                                      <p:cBhvr>
                                        <p:cTn id="164" dur="4000" fill="hold"/>
                                        <p:tgtEl>
                                          <p:spTgt spid="56"/>
                                        </p:tgtEl>
                                        <p:attrNameLst>
                                          <p:attrName>ppt_w</p:attrName>
                                        </p:attrNameLst>
                                      </p:cBhvr>
                                      <p:tavLst>
                                        <p:tav tm="0" fmla="#ppt_w*sin(2.5*pi*$)">
                                          <p:val>
                                            <p:fltVal val="0"/>
                                          </p:val>
                                        </p:tav>
                                        <p:tav tm="100000">
                                          <p:val>
                                            <p:fltVal val="1"/>
                                          </p:val>
                                        </p:tav>
                                      </p:tavLst>
                                    </p:anim>
                                    <p:anim calcmode="lin" valueType="num">
                                      <p:cBhvr>
                                        <p:cTn id="165" dur="4000" fill="hold"/>
                                        <p:tgtEl>
                                          <p:spTgt spid="56"/>
                                        </p:tgtEl>
                                        <p:attrNameLst>
                                          <p:attrName>ppt_h</p:attrName>
                                        </p:attrNameLst>
                                      </p:cBhvr>
                                      <p:tavLst>
                                        <p:tav tm="0">
                                          <p:val>
                                            <p:strVal val="#ppt_h"/>
                                          </p:val>
                                        </p:tav>
                                        <p:tav tm="100000">
                                          <p:val>
                                            <p:strVal val="#ppt_h"/>
                                          </p:val>
                                        </p:tav>
                                      </p:tavLst>
                                    </p:anim>
                                  </p:childTnLst>
                                </p:cTn>
                              </p:par>
                              <p:par>
                                <p:cTn id="166" presetID="2" presetClass="exit" presetSubtype="8" fill="hold" grpId="2" nodeType="withEffect">
                                  <p:stCondLst>
                                    <p:cond delay="0"/>
                                  </p:stCondLst>
                                  <p:childTnLst>
                                    <p:anim calcmode="lin" valueType="num">
                                      <p:cBhvr additive="base">
                                        <p:cTn id="167" dur="4500"/>
                                        <p:tgtEl>
                                          <p:spTgt spid="56"/>
                                        </p:tgtEl>
                                        <p:attrNameLst>
                                          <p:attrName>ppt_x</p:attrName>
                                        </p:attrNameLst>
                                      </p:cBhvr>
                                      <p:tavLst>
                                        <p:tav tm="0">
                                          <p:val>
                                            <p:strVal val="ppt_x"/>
                                          </p:val>
                                        </p:tav>
                                        <p:tav tm="100000">
                                          <p:val>
                                            <p:strVal val="0-ppt_w/2"/>
                                          </p:val>
                                        </p:tav>
                                      </p:tavLst>
                                    </p:anim>
                                    <p:anim calcmode="lin" valueType="num">
                                      <p:cBhvr additive="base">
                                        <p:cTn id="168" dur="4500"/>
                                        <p:tgtEl>
                                          <p:spTgt spid="56"/>
                                        </p:tgtEl>
                                        <p:attrNameLst>
                                          <p:attrName>ppt_y</p:attrName>
                                        </p:attrNameLst>
                                      </p:cBhvr>
                                      <p:tavLst>
                                        <p:tav tm="0">
                                          <p:val>
                                            <p:strVal val="ppt_y"/>
                                          </p:val>
                                        </p:tav>
                                        <p:tav tm="100000">
                                          <p:val>
                                            <p:strVal val="ppt_y"/>
                                          </p:val>
                                        </p:tav>
                                      </p:tavLst>
                                    </p:anim>
                                    <p:set>
                                      <p:cBhvr>
                                        <p:cTn id="169" dur="1" fill="hold">
                                          <p:stCondLst>
                                            <p:cond delay="4499"/>
                                          </p:stCondLst>
                                        </p:cTn>
                                        <p:tgtEl>
                                          <p:spTgt spid="56"/>
                                        </p:tgtEl>
                                        <p:attrNameLst>
                                          <p:attrName>style.visibility</p:attrName>
                                        </p:attrNameLst>
                                      </p:cBhvr>
                                      <p:to>
                                        <p:strVal val="hidden"/>
                                      </p:to>
                                    </p:set>
                                  </p:childTnLst>
                                </p:cTn>
                              </p:par>
                              <p:par>
                                <p:cTn id="170" presetID="3" presetClass="exit" presetSubtype="5" fill="hold" grpId="3" nodeType="withEffect">
                                  <p:stCondLst>
                                    <p:cond delay="0"/>
                                  </p:stCondLst>
                                  <p:childTnLst>
                                    <p:animEffect transition="out" filter="blinds(vertical)">
                                      <p:cBhvr>
                                        <p:cTn id="171" dur="5500"/>
                                        <p:tgtEl>
                                          <p:spTgt spid="56"/>
                                        </p:tgtEl>
                                      </p:cBhvr>
                                    </p:animEffect>
                                    <p:set>
                                      <p:cBhvr>
                                        <p:cTn id="172" dur="1" fill="hold">
                                          <p:stCondLst>
                                            <p:cond delay="5499"/>
                                          </p:stCondLst>
                                        </p:cTn>
                                        <p:tgtEl>
                                          <p:spTgt spid="56"/>
                                        </p:tgtEl>
                                        <p:attrNameLst>
                                          <p:attrName>style.visibility</p:attrName>
                                        </p:attrNameLst>
                                      </p:cBhvr>
                                      <p:to>
                                        <p:strVal val="hidden"/>
                                      </p:to>
                                    </p:set>
                                  </p:childTnLst>
                                </p:cTn>
                              </p:par>
                              <p:par>
                                <p:cTn id="173" presetID="2" presetClass="entr" presetSubtype="8" fill="hold" grpId="0" nodeType="withEffect">
                                  <p:stCondLst>
                                    <p:cond delay="0"/>
                                  </p:stCondLst>
                                  <p:childTnLst>
                                    <p:set>
                                      <p:cBhvr>
                                        <p:cTn id="174" dur="1" fill="hold">
                                          <p:stCondLst>
                                            <p:cond delay="0"/>
                                          </p:stCondLst>
                                        </p:cTn>
                                        <p:tgtEl>
                                          <p:spTgt spid="71"/>
                                        </p:tgtEl>
                                        <p:attrNameLst>
                                          <p:attrName>style.visibility</p:attrName>
                                        </p:attrNameLst>
                                      </p:cBhvr>
                                      <p:to>
                                        <p:strVal val="visible"/>
                                      </p:to>
                                    </p:set>
                                    <p:anim calcmode="lin" valueType="num">
                                      <p:cBhvr additive="base">
                                        <p:cTn id="175" dur="4000" fill="hold"/>
                                        <p:tgtEl>
                                          <p:spTgt spid="71"/>
                                        </p:tgtEl>
                                        <p:attrNameLst>
                                          <p:attrName>ppt_x</p:attrName>
                                        </p:attrNameLst>
                                      </p:cBhvr>
                                      <p:tavLst>
                                        <p:tav tm="0">
                                          <p:val>
                                            <p:strVal val="0-#ppt_w/2"/>
                                          </p:val>
                                        </p:tav>
                                        <p:tav tm="100000">
                                          <p:val>
                                            <p:strVal val="#ppt_x"/>
                                          </p:val>
                                        </p:tav>
                                      </p:tavLst>
                                    </p:anim>
                                    <p:anim calcmode="lin" valueType="num">
                                      <p:cBhvr additive="base">
                                        <p:cTn id="176" dur="4000" fill="hold"/>
                                        <p:tgtEl>
                                          <p:spTgt spid="71"/>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71"/>
                                        </p:tgtEl>
                                        <p:attrNameLst>
                                          <p:attrName>style.visibility</p:attrName>
                                        </p:attrNameLst>
                                      </p:cBhvr>
                                      <p:to>
                                        <p:strVal val="visible"/>
                                      </p:to>
                                    </p:set>
                                    <p:anim calcmode="lin" valueType="num">
                                      <p:cBhvr>
                                        <p:cTn id="179" dur="4000" fill="hold"/>
                                        <p:tgtEl>
                                          <p:spTgt spid="71"/>
                                        </p:tgtEl>
                                        <p:attrNameLst>
                                          <p:attrName>ppt_w</p:attrName>
                                        </p:attrNameLst>
                                      </p:cBhvr>
                                      <p:tavLst>
                                        <p:tav tm="0" fmla="#ppt_w*sin(2.5*pi*$)">
                                          <p:val>
                                            <p:fltVal val="0"/>
                                          </p:val>
                                        </p:tav>
                                        <p:tav tm="100000">
                                          <p:val>
                                            <p:fltVal val="1"/>
                                          </p:val>
                                        </p:tav>
                                      </p:tavLst>
                                    </p:anim>
                                    <p:anim calcmode="lin" valueType="num">
                                      <p:cBhvr>
                                        <p:cTn id="180" dur="4000" fill="hold"/>
                                        <p:tgtEl>
                                          <p:spTgt spid="71"/>
                                        </p:tgtEl>
                                        <p:attrNameLst>
                                          <p:attrName>ppt_h</p:attrName>
                                        </p:attrNameLst>
                                      </p:cBhvr>
                                      <p:tavLst>
                                        <p:tav tm="0">
                                          <p:val>
                                            <p:strVal val="#ppt_h"/>
                                          </p:val>
                                        </p:tav>
                                        <p:tav tm="100000">
                                          <p:val>
                                            <p:strVal val="#ppt_h"/>
                                          </p:val>
                                        </p:tav>
                                      </p:tavLst>
                                    </p:anim>
                                  </p:childTnLst>
                                </p:cTn>
                              </p:par>
                              <p:par>
                                <p:cTn id="181" presetID="2" presetClass="exit" presetSubtype="8" fill="hold" grpId="2" nodeType="withEffect">
                                  <p:stCondLst>
                                    <p:cond delay="0"/>
                                  </p:stCondLst>
                                  <p:childTnLst>
                                    <p:anim calcmode="lin" valueType="num">
                                      <p:cBhvr additive="base">
                                        <p:cTn id="182" dur="4500"/>
                                        <p:tgtEl>
                                          <p:spTgt spid="71"/>
                                        </p:tgtEl>
                                        <p:attrNameLst>
                                          <p:attrName>ppt_x</p:attrName>
                                        </p:attrNameLst>
                                      </p:cBhvr>
                                      <p:tavLst>
                                        <p:tav tm="0">
                                          <p:val>
                                            <p:strVal val="ppt_x"/>
                                          </p:val>
                                        </p:tav>
                                        <p:tav tm="100000">
                                          <p:val>
                                            <p:strVal val="0-ppt_w/2"/>
                                          </p:val>
                                        </p:tav>
                                      </p:tavLst>
                                    </p:anim>
                                    <p:anim calcmode="lin" valueType="num">
                                      <p:cBhvr additive="base">
                                        <p:cTn id="183" dur="4500"/>
                                        <p:tgtEl>
                                          <p:spTgt spid="71"/>
                                        </p:tgtEl>
                                        <p:attrNameLst>
                                          <p:attrName>ppt_y</p:attrName>
                                        </p:attrNameLst>
                                      </p:cBhvr>
                                      <p:tavLst>
                                        <p:tav tm="0">
                                          <p:val>
                                            <p:strVal val="ppt_y"/>
                                          </p:val>
                                        </p:tav>
                                        <p:tav tm="100000">
                                          <p:val>
                                            <p:strVal val="ppt_y"/>
                                          </p:val>
                                        </p:tav>
                                      </p:tavLst>
                                    </p:anim>
                                    <p:set>
                                      <p:cBhvr>
                                        <p:cTn id="184" dur="1" fill="hold">
                                          <p:stCondLst>
                                            <p:cond delay="4499"/>
                                          </p:stCondLst>
                                        </p:cTn>
                                        <p:tgtEl>
                                          <p:spTgt spid="71"/>
                                        </p:tgtEl>
                                        <p:attrNameLst>
                                          <p:attrName>style.visibility</p:attrName>
                                        </p:attrNameLst>
                                      </p:cBhvr>
                                      <p:to>
                                        <p:strVal val="hidden"/>
                                      </p:to>
                                    </p:set>
                                  </p:childTnLst>
                                </p:cTn>
                              </p:par>
                              <p:par>
                                <p:cTn id="185" presetID="3" presetClass="exit" presetSubtype="5" fill="hold" grpId="3" nodeType="withEffect">
                                  <p:stCondLst>
                                    <p:cond delay="0"/>
                                  </p:stCondLst>
                                  <p:childTnLst>
                                    <p:animEffect transition="out" filter="blinds(vertical)">
                                      <p:cBhvr>
                                        <p:cTn id="186" dur="5500"/>
                                        <p:tgtEl>
                                          <p:spTgt spid="71"/>
                                        </p:tgtEl>
                                      </p:cBhvr>
                                    </p:animEffect>
                                    <p:set>
                                      <p:cBhvr>
                                        <p:cTn id="187" dur="1" fill="hold">
                                          <p:stCondLst>
                                            <p:cond delay="5499"/>
                                          </p:stCondLst>
                                        </p:cTn>
                                        <p:tgtEl>
                                          <p:spTgt spid="71"/>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64"/>
                                        </p:tgtEl>
                                        <p:attrNameLst>
                                          <p:attrName>style.visibility</p:attrName>
                                        </p:attrNameLst>
                                      </p:cBhvr>
                                      <p:to>
                                        <p:strVal val="visible"/>
                                      </p:to>
                                    </p:set>
                                    <p:anim calcmode="lin" valueType="num">
                                      <p:cBhvr additive="base">
                                        <p:cTn id="190" dur="4000" fill="hold"/>
                                        <p:tgtEl>
                                          <p:spTgt spid="64"/>
                                        </p:tgtEl>
                                        <p:attrNameLst>
                                          <p:attrName>ppt_x</p:attrName>
                                        </p:attrNameLst>
                                      </p:cBhvr>
                                      <p:tavLst>
                                        <p:tav tm="0">
                                          <p:val>
                                            <p:strVal val="0-#ppt_w/2"/>
                                          </p:val>
                                        </p:tav>
                                        <p:tav tm="100000">
                                          <p:val>
                                            <p:strVal val="#ppt_x"/>
                                          </p:val>
                                        </p:tav>
                                      </p:tavLst>
                                    </p:anim>
                                    <p:anim calcmode="lin" valueType="num">
                                      <p:cBhvr additive="base">
                                        <p:cTn id="191" dur="4000" fill="hold"/>
                                        <p:tgtEl>
                                          <p:spTgt spid="64"/>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64"/>
                                        </p:tgtEl>
                                        <p:attrNameLst>
                                          <p:attrName>style.visibility</p:attrName>
                                        </p:attrNameLst>
                                      </p:cBhvr>
                                      <p:to>
                                        <p:strVal val="visible"/>
                                      </p:to>
                                    </p:set>
                                    <p:anim calcmode="lin" valueType="num">
                                      <p:cBhvr>
                                        <p:cTn id="194" dur="4000" fill="hold"/>
                                        <p:tgtEl>
                                          <p:spTgt spid="64"/>
                                        </p:tgtEl>
                                        <p:attrNameLst>
                                          <p:attrName>ppt_w</p:attrName>
                                        </p:attrNameLst>
                                      </p:cBhvr>
                                      <p:tavLst>
                                        <p:tav tm="0" fmla="#ppt_w*sin(2.5*pi*$)">
                                          <p:val>
                                            <p:fltVal val="0"/>
                                          </p:val>
                                        </p:tav>
                                        <p:tav tm="100000">
                                          <p:val>
                                            <p:fltVal val="1"/>
                                          </p:val>
                                        </p:tav>
                                      </p:tavLst>
                                    </p:anim>
                                    <p:anim calcmode="lin" valueType="num">
                                      <p:cBhvr>
                                        <p:cTn id="195" dur="4000" fill="hold"/>
                                        <p:tgtEl>
                                          <p:spTgt spid="64"/>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64"/>
                                        </p:tgtEl>
                                        <p:attrNameLst>
                                          <p:attrName>ppt_x</p:attrName>
                                        </p:attrNameLst>
                                      </p:cBhvr>
                                      <p:tavLst>
                                        <p:tav tm="0">
                                          <p:val>
                                            <p:strVal val="ppt_x"/>
                                          </p:val>
                                        </p:tav>
                                        <p:tav tm="100000">
                                          <p:val>
                                            <p:strVal val="0-ppt_w/2"/>
                                          </p:val>
                                        </p:tav>
                                      </p:tavLst>
                                    </p:anim>
                                    <p:anim calcmode="lin" valueType="num">
                                      <p:cBhvr additive="base">
                                        <p:cTn id="198" dur="4500"/>
                                        <p:tgtEl>
                                          <p:spTgt spid="64"/>
                                        </p:tgtEl>
                                        <p:attrNameLst>
                                          <p:attrName>ppt_y</p:attrName>
                                        </p:attrNameLst>
                                      </p:cBhvr>
                                      <p:tavLst>
                                        <p:tav tm="0">
                                          <p:val>
                                            <p:strVal val="ppt_y"/>
                                          </p:val>
                                        </p:tav>
                                        <p:tav tm="100000">
                                          <p:val>
                                            <p:strVal val="ppt_y"/>
                                          </p:val>
                                        </p:tav>
                                      </p:tavLst>
                                    </p:anim>
                                    <p:set>
                                      <p:cBhvr>
                                        <p:cTn id="199" dur="1" fill="hold">
                                          <p:stCondLst>
                                            <p:cond delay="4499"/>
                                          </p:stCondLst>
                                        </p:cTn>
                                        <p:tgtEl>
                                          <p:spTgt spid="64"/>
                                        </p:tgtEl>
                                        <p:attrNameLst>
                                          <p:attrName>style.visibility</p:attrName>
                                        </p:attrNameLst>
                                      </p:cBhvr>
                                      <p:to>
                                        <p:strVal val="hidden"/>
                                      </p:to>
                                    </p:set>
                                  </p:childTnLst>
                                </p:cTn>
                              </p:par>
                              <p:par>
                                <p:cTn id="200" presetID="3" presetClass="exit" presetSubtype="5" fill="hold" grpId="3" nodeType="withEffect">
                                  <p:stCondLst>
                                    <p:cond delay="0"/>
                                  </p:stCondLst>
                                  <p:childTnLst>
                                    <p:animEffect transition="out" filter="blinds(vertical)">
                                      <p:cBhvr>
                                        <p:cTn id="201" dur="5500"/>
                                        <p:tgtEl>
                                          <p:spTgt spid="64"/>
                                        </p:tgtEl>
                                      </p:cBhvr>
                                    </p:animEffect>
                                    <p:set>
                                      <p:cBhvr>
                                        <p:cTn id="202" dur="1" fill="hold">
                                          <p:stCondLst>
                                            <p:cond delay="5499"/>
                                          </p:stCondLst>
                                        </p:cTn>
                                        <p:tgtEl>
                                          <p:spTgt spid="64"/>
                                        </p:tgtEl>
                                        <p:attrNameLst>
                                          <p:attrName>style.visibility</p:attrName>
                                        </p:attrNameLst>
                                      </p:cBhvr>
                                      <p:to>
                                        <p:strVal val="hidden"/>
                                      </p:to>
                                    </p:set>
                                  </p:childTnLst>
                                </p:cTn>
                              </p:par>
                              <p:par>
                                <p:cTn id="203" presetID="2" presetClass="entr" presetSubtype="8" fill="hold" grpId="0" nodeType="withEffect">
                                  <p:stCondLst>
                                    <p:cond delay="0"/>
                                  </p:stCondLst>
                                  <p:childTnLst>
                                    <p:set>
                                      <p:cBhvr>
                                        <p:cTn id="204" dur="1" fill="hold">
                                          <p:stCondLst>
                                            <p:cond delay="0"/>
                                          </p:stCondLst>
                                        </p:cTn>
                                        <p:tgtEl>
                                          <p:spTgt spid="95"/>
                                        </p:tgtEl>
                                        <p:attrNameLst>
                                          <p:attrName>style.visibility</p:attrName>
                                        </p:attrNameLst>
                                      </p:cBhvr>
                                      <p:to>
                                        <p:strVal val="visible"/>
                                      </p:to>
                                    </p:set>
                                    <p:anim calcmode="lin" valueType="num">
                                      <p:cBhvr additive="base">
                                        <p:cTn id="205" dur="4000" fill="hold"/>
                                        <p:tgtEl>
                                          <p:spTgt spid="95"/>
                                        </p:tgtEl>
                                        <p:attrNameLst>
                                          <p:attrName>ppt_x</p:attrName>
                                        </p:attrNameLst>
                                      </p:cBhvr>
                                      <p:tavLst>
                                        <p:tav tm="0">
                                          <p:val>
                                            <p:strVal val="0-#ppt_w/2"/>
                                          </p:val>
                                        </p:tav>
                                        <p:tav tm="100000">
                                          <p:val>
                                            <p:strVal val="#ppt_x"/>
                                          </p:val>
                                        </p:tav>
                                      </p:tavLst>
                                    </p:anim>
                                    <p:anim calcmode="lin" valueType="num">
                                      <p:cBhvr additive="base">
                                        <p:cTn id="206" dur="4000" fill="hold"/>
                                        <p:tgtEl>
                                          <p:spTgt spid="95"/>
                                        </p:tgtEl>
                                        <p:attrNameLst>
                                          <p:attrName>ppt_y</p:attrName>
                                        </p:attrNameLst>
                                      </p:cBhvr>
                                      <p:tavLst>
                                        <p:tav tm="0">
                                          <p:val>
                                            <p:strVal val="#ppt_y"/>
                                          </p:val>
                                        </p:tav>
                                        <p:tav tm="100000">
                                          <p:val>
                                            <p:strVal val="#ppt_y"/>
                                          </p:val>
                                        </p:tav>
                                      </p:tavLst>
                                    </p:anim>
                                  </p:childTnLst>
                                </p:cTn>
                              </p:par>
                              <p:par>
                                <p:cTn id="207" presetID="19" presetClass="entr" presetSubtype="10" fill="hold" grpId="1" nodeType="withEffect">
                                  <p:stCondLst>
                                    <p:cond delay="0"/>
                                  </p:stCondLst>
                                  <p:childTnLst>
                                    <p:set>
                                      <p:cBhvr>
                                        <p:cTn id="208" dur="1" fill="hold">
                                          <p:stCondLst>
                                            <p:cond delay="0"/>
                                          </p:stCondLst>
                                        </p:cTn>
                                        <p:tgtEl>
                                          <p:spTgt spid="95"/>
                                        </p:tgtEl>
                                        <p:attrNameLst>
                                          <p:attrName>style.visibility</p:attrName>
                                        </p:attrNameLst>
                                      </p:cBhvr>
                                      <p:to>
                                        <p:strVal val="visible"/>
                                      </p:to>
                                    </p:set>
                                    <p:anim calcmode="lin" valueType="num">
                                      <p:cBhvr>
                                        <p:cTn id="209" dur="4000" fill="hold"/>
                                        <p:tgtEl>
                                          <p:spTgt spid="95"/>
                                        </p:tgtEl>
                                        <p:attrNameLst>
                                          <p:attrName>ppt_w</p:attrName>
                                        </p:attrNameLst>
                                      </p:cBhvr>
                                      <p:tavLst>
                                        <p:tav tm="0" fmla="#ppt_w*sin(2.5*pi*$)">
                                          <p:val>
                                            <p:fltVal val="0"/>
                                          </p:val>
                                        </p:tav>
                                        <p:tav tm="100000">
                                          <p:val>
                                            <p:fltVal val="1"/>
                                          </p:val>
                                        </p:tav>
                                      </p:tavLst>
                                    </p:anim>
                                    <p:anim calcmode="lin" valueType="num">
                                      <p:cBhvr>
                                        <p:cTn id="210" dur="4000" fill="hold"/>
                                        <p:tgtEl>
                                          <p:spTgt spid="95"/>
                                        </p:tgtEl>
                                        <p:attrNameLst>
                                          <p:attrName>ppt_h</p:attrName>
                                        </p:attrNameLst>
                                      </p:cBhvr>
                                      <p:tavLst>
                                        <p:tav tm="0">
                                          <p:val>
                                            <p:strVal val="#ppt_h"/>
                                          </p:val>
                                        </p:tav>
                                        <p:tav tm="100000">
                                          <p:val>
                                            <p:strVal val="#ppt_h"/>
                                          </p:val>
                                        </p:tav>
                                      </p:tavLst>
                                    </p:anim>
                                  </p:childTnLst>
                                </p:cTn>
                              </p:par>
                              <p:par>
                                <p:cTn id="211" presetID="2" presetClass="exit" presetSubtype="8" fill="hold" grpId="2" nodeType="withEffect">
                                  <p:stCondLst>
                                    <p:cond delay="0"/>
                                  </p:stCondLst>
                                  <p:childTnLst>
                                    <p:anim calcmode="lin" valueType="num">
                                      <p:cBhvr additive="base">
                                        <p:cTn id="212" dur="4500"/>
                                        <p:tgtEl>
                                          <p:spTgt spid="95"/>
                                        </p:tgtEl>
                                        <p:attrNameLst>
                                          <p:attrName>ppt_x</p:attrName>
                                        </p:attrNameLst>
                                      </p:cBhvr>
                                      <p:tavLst>
                                        <p:tav tm="0">
                                          <p:val>
                                            <p:strVal val="ppt_x"/>
                                          </p:val>
                                        </p:tav>
                                        <p:tav tm="100000">
                                          <p:val>
                                            <p:strVal val="0-ppt_w/2"/>
                                          </p:val>
                                        </p:tav>
                                      </p:tavLst>
                                    </p:anim>
                                    <p:anim calcmode="lin" valueType="num">
                                      <p:cBhvr additive="base">
                                        <p:cTn id="213" dur="4500"/>
                                        <p:tgtEl>
                                          <p:spTgt spid="95"/>
                                        </p:tgtEl>
                                        <p:attrNameLst>
                                          <p:attrName>ppt_y</p:attrName>
                                        </p:attrNameLst>
                                      </p:cBhvr>
                                      <p:tavLst>
                                        <p:tav tm="0">
                                          <p:val>
                                            <p:strVal val="ppt_y"/>
                                          </p:val>
                                        </p:tav>
                                        <p:tav tm="100000">
                                          <p:val>
                                            <p:strVal val="ppt_y"/>
                                          </p:val>
                                        </p:tav>
                                      </p:tavLst>
                                    </p:anim>
                                    <p:set>
                                      <p:cBhvr>
                                        <p:cTn id="214" dur="1" fill="hold">
                                          <p:stCondLst>
                                            <p:cond delay="4499"/>
                                          </p:stCondLst>
                                        </p:cTn>
                                        <p:tgtEl>
                                          <p:spTgt spid="95"/>
                                        </p:tgtEl>
                                        <p:attrNameLst>
                                          <p:attrName>style.visibility</p:attrName>
                                        </p:attrNameLst>
                                      </p:cBhvr>
                                      <p:to>
                                        <p:strVal val="hidden"/>
                                      </p:to>
                                    </p:set>
                                  </p:childTnLst>
                                </p:cTn>
                              </p:par>
                              <p:par>
                                <p:cTn id="215" presetID="3" presetClass="exit" presetSubtype="5" fill="hold" grpId="3" nodeType="withEffect">
                                  <p:stCondLst>
                                    <p:cond delay="0"/>
                                  </p:stCondLst>
                                  <p:childTnLst>
                                    <p:animEffect transition="out" filter="blinds(vertical)">
                                      <p:cBhvr>
                                        <p:cTn id="216" dur="5500"/>
                                        <p:tgtEl>
                                          <p:spTgt spid="95"/>
                                        </p:tgtEl>
                                      </p:cBhvr>
                                    </p:animEffect>
                                    <p:set>
                                      <p:cBhvr>
                                        <p:cTn id="217" dur="1" fill="hold">
                                          <p:stCondLst>
                                            <p:cond delay="5499"/>
                                          </p:stCondLst>
                                        </p:cTn>
                                        <p:tgtEl>
                                          <p:spTgt spid="95"/>
                                        </p:tgtEl>
                                        <p:attrNameLst>
                                          <p:attrName>style.visibility</p:attrName>
                                        </p:attrNameLst>
                                      </p:cBhvr>
                                      <p:to>
                                        <p:strVal val="hidden"/>
                                      </p:to>
                                    </p:set>
                                  </p:childTnLst>
                                </p:cTn>
                              </p:par>
                              <p:par>
                                <p:cTn id="218" presetID="2" presetClass="entr" presetSubtype="8" fill="hold" grpId="0" nodeType="withEffect">
                                  <p:stCondLst>
                                    <p:cond delay="0"/>
                                  </p:stCondLst>
                                  <p:childTnLst>
                                    <p:set>
                                      <p:cBhvr>
                                        <p:cTn id="219" dur="1" fill="hold">
                                          <p:stCondLst>
                                            <p:cond delay="0"/>
                                          </p:stCondLst>
                                        </p:cTn>
                                        <p:tgtEl>
                                          <p:spTgt spid="94"/>
                                        </p:tgtEl>
                                        <p:attrNameLst>
                                          <p:attrName>style.visibility</p:attrName>
                                        </p:attrNameLst>
                                      </p:cBhvr>
                                      <p:to>
                                        <p:strVal val="visible"/>
                                      </p:to>
                                    </p:set>
                                    <p:anim calcmode="lin" valueType="num">
                                      <p:cBhvr additive="base">
                                        <p:cTn id="220" dur="4000" fill="hold"/>
                                        <p:tgtEl>
                                          <p:spTgt spid="94"/>
                                        </p:tgtEl>
                                        <p:attrNameLst>
                                          <p:attrName>ppt_x</p:attrName>
                                        </p:attrNameLst>
                                      </p:cBhvr>
                                      <p:tavLst>
                                        <p:tav tm="0">
                                          <p:val>
                                            <p:strVal val="0-#ppt_w/2"/>
                                          </p:val>
                                        </p:tav>
                                        <p:tav tm="100000">
                                          <p:val>
                                            <p:strVal val="#ppt_x"/>
                                          </p:val>
                                        </p:tav>
                                      </p:tavLst>
                                    </p:anim>
                                    <p:anim calcmode="lin" valueType="num">
                                      <p:cBhvr additive="base">
                                        <p:cTn id="221" dur="4000" fill="hold"/>
                                        <p:tgtEl>
                                          <p:spTgt spid="94"/>
                                        </p:tgtEl>
                                        <p:attrNameLst>
                                          <p:attrName>ppt_y</p:attrName>
                                        </p:attrNameLst>
                                      </p:cBhvr>
                                      <p:tavLst>
                                        <p:tav tm="0">
                                          <p:val>
                                            <p:strVal val="#ppt_y"/>
                                          </p:val>
                                        </p:tav>
                                        <p:tav tm="100000">
                                          <p:val>
                                            <p:strVal val="#ppt_y"/>
                                          </p:val>
                                        </p:tav>
                                      </p:tavLst>
                                    </p:anim>
                                  </p:childTnLst>
                                </p:cTn>
                              </p:par>
                              <p:par>
                                <p:cTn id="222" presetID="19" presetClass="entr" presetSubtype="10" fill="hold" grpId="1" nodeType="withEffect">
                                  <p:stCondLst>
                                    <p:cond delay="0"/>
                                  </p:stCondLst>
                                  <p:childTnLst>
                                    <p:set>
                                      <p:cBhvr>
                                        <p:cTn id="223" dur="1" fill="hold">
                                          <p:stCondLst>
                                            <p:cond delay="0"/>
                                          </p:stCondLst>
                                        </p:cTn>
                                        <p:tgtEl>
                                          <p:spTgt spid="94"/>
                                        </p:tgtEl>
                                        <p:attrNameLst>
                                          <p:attrName>style.visibility</p:attrName>
                                        </p:attrNameLst>
                                      </p:cBhvr>
                                      <p:to>
                                        <p:strVal val="visible"/>
                                      </p:to>
                                    </p:set>
                                    <p:anim calcmode="lin" valueType="num">
                                      <p:cBhvr>
                                        <p:cTn id="224" dur="4000" fill="hold"/>
                                        <p:tgtEl>
                                          <p:spTgt spid="94"/>
                                        </p:tgtEl>
                                        <p:attrNameLst>
                                          <p:attrName>ppt_w</p:attrName>
                                        </p:attrNameLst>
                                      </p:cBhvr>
                                      <p:tavLst>
                                        <p:tav tm="0" fmla="#ppt_w*sin(2.5*pi*$)">
                                          <p:val>
                                            <p:fltVal val="0"/>
                                          </p:val>
                                        </p:tav>
                                        <p:tav tm="100000">
                                          <p:val>
                                            <p:fltVal val="1"/>
                                          </p:val>
                                        </p:tav>
                                      </p:tavLst>
                                    </p:anim>
                                    <p:anim calcmode="lin" valueType="num">
                                      <p:cBhvr>
                                        <p:cTn id="225" dur="4000" fill="hold"/>
                                        <p:tgtEl>
                                          <p:spTgt spid="94"/>
                                        </p:tgtEl>
                                        <p:attrNameLst>
                                          <p:attrName>ppt_h</p:attrName>
                                        </p:attrNameLst>
                                      </p:cBhvr>
                                      <p:tavLst>
                                        <p:tav tm="0">
                                          <p:val>
                                            <p:strVal val="#ppt_h"/>
                                          </p:val>
                                        </p:tav>
                                        <p:tav tm="100000">
                                          <p:val>
                                            <p:strVal val="#ppt_h"/>
                                          </p:val>
                                        </p:tav>
                                      </p:tavLst>
                                    </p:anim>
                                  </p:childTnLst>
                                </p:cTn>
                              </p:par>
                              <p:par>
                                <p:cTn id="226" presetID="2" presetClass="exit" presetSubtype="8" fill="hold" grpId="2" nodeType="withEffect">
                                  <p:stCondLst>
                                    <p:cond delay="0"/>
                                  </p:stCondLst>
                                  <p:childTnLst>
                                    <p:anim calcmode="lin" valueType="num">
                                      <p:cBhvr additive="base">
                                        <p:cTn id="227" dur="4500"/>
                                        <p:tgtEl>
                                          <p:spTgt spid="94"/>
                                        </p:tgtEl>
                                        <p:attrNameLst>
                                          <p:attrName>ppt_x</p:attrName>
                                        </p:attrNameLst>
                                      </p:cBhvr>
                                      <p:tavLst>
                                        <p:tav tm="0">
                                          <p:val>
                                            <p:strVal val="ppt_x"/>
                                          </p:val>
                                        </p:tav>
                                        <p:tav tm="100000">
                                          <p:val>
                                            <p:strVal val="0-ppt_w/2"/>
                                          </p:val>
                                        </p:tav>
                                      </p:tavLst>
                                    </p:anim>
                                    <p:anim calcmode="lin" valueType="num">
                                      <p:cBhvr additive="base">
                                        <p:cTn id="228" dur="4500"/>
                                        <p:tgtEl>
                                          <p:spTgt spid="94"/>
                                        </p:tgtEl>
                                        <p:attrNameLst>
                                          <p:attrName>ppt_y</p:attrName>
                                        </p:attrNameLst>
                                      </p:cBhvr>
                                      <p:tavLst>
                                        <p:tav tm="0">
                                          <p:val>
                                            <p:strVal val="ppt_y"/>
                                          </p:val>
                                        </p:tav>
                                        <p:tav tm="100000">
                                          <p:val>
                                            <p:strVal val="ppt_y"/>
                                          </p:val>
                                        </p:tav>
                                      </p:tavLst>
                                    </p:anim>
                                    <p:set>
                                      <p:cBhvr>
                                        <p:cTn id="229" dur="1" fill="hold">
                                          <p:stCondLst>
                                            <p:cond delay="4499"/>
                                          </p:stCondLst>
                                        </p:cTn>
                                        <p:tgtEl>
                                          <p:spTgt spid="94"/>
                                        </p:tgtEl>
                                        <p:attrNameLst>
                                          <p:attrName>style.visibility</p:attrName>
                                        </p:attrNameLst>
                                      </p:cBhvr>
                                      <p:to>
                                        <p:strVal val="hidden"/>
                                      </p:to>
                                    </p:set>
                                  </p:childTnLst>
                                </p:cTn>
                              </p:par>
                              <p:par>
                                <p:cTn id="230" presetID="3" presetClass="exit" presetSubtype="5" fill="hold" grpId="3" nodeType="withEffect">
                                  <p:stCondLst>
                                    <p:cond delay="0"/>
                                  </p:stCondLst>
                                  <p:childTnLst>
                                    <p:animEffect transition="out" filter="blinds(vertical)">
                                      <p:cBhvr>
                                        <p:cTn id="231" dur="5500"/>
                                        <p:tgtEl>
                                          <p:spTgt spid="94"/>
                                        </p:tgtEl>
                                      </p:cBhvr>
                                    </p:animEffect>
                                    <p:set>
                                      <p:cBhvr>
                                        <p:cTn id="232" dur="1" fill="hold">
                                          <p:stCondLst>
                                            <p:cond delay="5499"/>
                                          </p:stCondLst>
                                        </p:cTn>
                                        <p:tgtEl>
                                          <p:spTgt spid="94"/>
                                        </p:tgtEl>
                                        <p:attrNameLst>
                                          <p:attrName>style.visibility</p:attrName>
                                        </p:attrNameLst>
                                      </p:cBhvr>
                                      <p:to>
                                        <p:strVal val="hidden"/>
                                      </p:to>
                                    </p:set>
                                  </p:childTnLst>
                                </p:cTn>
                              </p:par>
                              <p:par>
                                <p:cTn id="233" presetID="2" presetClass="entr" presetSubtype="8" fill="hold" grpId="0" nodeType="withEffect">
                                  <p:stCondLst>
                                    <p:cond delay="0"/>
                                  </p:stCondLst>
                                  <p:childTnLst>
                                    <p:set>
                                      <p:cBhvr>
                                        <p:cTn id="234" dur="1" fill="hold">
                                          <p:stCondLst>
                                            <p:cond delay="0"/>
                                          </p:stCondLst>
                                        </p:cTn>
                                        <p:tgtEl>
                                          <p:spTgt spid="101"/>
                                        </p:tgtEl>
                                        <p:attrNameLst>
                                          <p:attrName>style.visibility</p:attrName>
                                        </p:attrNameLst>
                                      </p:cBhvr>
                                      <p:to>
                                        <p:strVal val="visible"/>
                                      </p:to>
                                    </p:set>
                                    <p:anim calcmode="lin" valueType="num">
                                      <p:cBhvr additive="base">
                                        <p:cTn id="235" dur="4000" fill="hold"/>
                                        <p:tgtEl>
                                          <p:spTgt spid="101"/>
                                        </p:tgtEl>
                                        <p:attrNameLst>
                                          <p:attrName>ppt_x</p:attrName>
                                        </p:attrNameLst>
                                      </p:cBhvr>
                                      <p:tavLst>
                                        <p:tav tm="0">
                                          <p:val>
                                            <p:strVal val="0-#ppt_w/2"/>
                                          </p:val>
                                        </p:tav>
                                        <p:tav tm="100000">
                                          <p:val>
                                            <p:strVal val="#ppt_x"/>
                                          </p:val>
                                        </p:tav>
                                      </p:tavLst>
                                    </p:anim>
                                    <p:anim calcmode="lin" valueType="num">
                                      <p:cBhvr additive="base">
                                        <p:cTn id="236" dur="4000" fill="hold"/>
                                        <p:tgtEl>
                                          <p:spTgt spid="101"/>
                                        </p:tgtEl>
                                        <p:attrNameLst>
                                          <p:attrName>ppt_y</p:attrName>
                                        </p:attrNameLst>
                                      </p:cBhvr>
                                      <p:tavLst>
                                        <p:tav tm="0">
                                          <p:val>
                                            <p:strVal val="#ppt_y"/>
                                          </p:val>
                                        </p:tav>
                                        <p:tav tm="100000">
                                          <p:val>
                                            <p:strVal val="#ppt_y"/>
                                          </p:val>
                                        </p:tav>
                                      </p:tavLst>
                                    </p:anim>
                                  </p:childTnLst>
                                </p:cTn>
                              </p:par>
                              <p:par>
                                <p:cTn id="237" presetID="19" presetClass="entr" presetSubtype="10" fill="hold" grpId="1" nodeType="withEffect">
                                  <p:stCondLst>
                                    <p:cond delay="0"/>
                                  </p:stCondLst>
                                  <p:childTnLst>
                                    <p:set>
                                      <p:cBhvr>
                                        <p:cTn id="238" dur="1" fill="hold">
                                          <p:stCondLst>
                                            <p:cond delay="0"/>
                                          </p:stCondLst>
                                        </p:cTn>
                                        <p:tgtEl>
                                          <p:spTgt spid="101"/>
                                        </p:tgtEl>
                                        <p:attrNameLst>
                                          <p:attrName>style.visibility</p:attrName>
                                        </p:attrNameLst>
                                      </p:cBhvr>
                                      <p:to>
                                        <p:strVal val="visible"/>
                                      </p:to>
                                    </p:set>
                                    <p:anim calcmode="lin" valueType="num">
                                      <p:cBhvr>
                                        <p:cTn id="239" dur="4000" fill="hold"/>
                                        <p:tgtEl>
                                          <p:spTgt spid="101"/>
                                        </p:tgtEl>
                                        <p:attrNameLst>
                                          <p:attrName>ppt_w</p:attrName>
                                        </p:attrNameLst>
                                      </p:cBhvr>
                                      <p:tavLst>
                                        <p:tav tm="0" fmla="#ppt_w*sin(2.5*pi*$)">
                                          <p:val>
                                            <p:fltVal val="0"/>
                                          </p:val>
                                        </p:tav>
                                        <p:tav tm="100000">
                                          <p:val>
                                            <p:fltVal val="1"/>
                                          </p:val>
                                        </p:tav>
                                      </p:tavLst>
                                    </p:anim>
                                    <p:anim calcmode="lin" valueType="num">
                                      <p:cBhvr>
                                        <p:cTn id="240" dur="4000" fill="hold"/>
                                        <p:tgtEl>
                                          <p:spTgt spid="101"/>
                                        </p:tgtEl>
                                        <p:attrNameLst>
                                          <p:attrName>ppt_h</p:attrName>
                                        </p:attrNameLst>
                                      </p:cBhvr>
                                      <p:tavLst>
                                        <p:tav tm="0">
                                          <p:val>
                                            <p:strVal val="#ppt_h"/>
                                          </p:val>
                                        </p:tav>
                                        <p:tav tm="100000">
                                          <p:val>
                                            <p:strVal val="#ppt_h"/>
                                          </p:val>
                                        </p:tav>
                                      </p:tavLst>
                                    </p:anim>
                                  </p:childTnLst>
                                </p:cTn>
                              </p:par>
                              <p:par>
                                <p:cTn id="241" presetID="2" presetClass="exit" presetSubtype="8" fill="hold" grpId="2" nodeType="withEffect">
                                  <p:stCondLst>
                                    <p:cond delay="0"/>
                                  </p:stCondLst>
                                  <p:childTnLst>
                                    <p:anim calcmode="lin" valueType="num">
                                      <p:cBhvr additive="base">
                                        <p:cTn id="242" dur="4500"/>
                                        <p:tgtEl>
                                          <p:spTgt spid="101"/>
                                        </p:tgtEl>
                                        <p:attrNameLst>
                                          <p:attrName>ppt_x</p:attrName>
                                        </p:attrNameLst>
                                      </p:cBhvr>
                                      <p:tavLst>
                                        <p:tav tm="0">
                                          <p:val>
                                            <p:strVal val="ppt_x"/>
                                          </p:val>
                                        </p:tav>
                                        <p:tav tm="100000">
                                          <p:val>
                                            <p:strVal val="0-ppt_w/2"/>
                                          </p:val>
                                        </p:tav>
                                      </p:tavLst>
                                    </p:anim>
                                    <p:anim calcmode="lin" valueType="num">
                                      <p:cBhvr additive="base">
                                        <p:cTn id="243" dur="4500"/>
                                        <p:tgtEl>
                                          <p:spTgt spid="101"/>
                                        </p:tgtEl>
                                        <p:attrNameLst>
                                          <p:attrName>ppt_y</p:attrName>
                                        </p:attrNameLst>
                                      </p:cBhvr>
                                      <p:tavLst>
                                        <p:tav tm="0">
                                          <p:val>
                                            <p:strVal val="ppt_y"/>
                                          </p:val>
                                        </p:tav>
                                        <p:tav tm="100000">
                                          <p:val>
                                            <p:strVal val="ppt_y"/>
                                          </p:val>
                                        </p:tav>
                                      </p:tavLst>
                                    </p:anim>
                                    <p:set>
                                      <p:cBhvr>
                                        <p:cTn id="244" dur="1" fill="hold">
                                          <p:stCondLst>
                                            <p:cond delay="4499"/>
                                          </p:stCondLst>
                                        </p:cTn>
                                        <p:tgtEl>
                                          <p:spTgt spid="101"/>
                                        </p:tgtEl>
                                        <p:attrNameLst>
                                          <p:attrName>style.visibility</p:attrName>
                                        </p:attrNameLst>
                                      </p:cBhvr>
                                      <p:to>
                                        <p:strVal val="hidden"/>
                                      </p:to>
                                    </p:set>
                                  </p:childTnLst>
                                </p:cTn>
                              </p:par>
                              <p:par>
                                <p:cTn id="245" presetID="3" presetClass="exit" presetSubtype="5" fill="hold" grpId="3" nodeType="withEffect">
                                  <p:stCondLst>
                                    <p:cond delay="0"/>
                                  </p:stCondLst>
                                  <p:childTnLst>
                                    <p:animEffect transition="out" filter="blinds(vertical)">
                                      <p:cBhvr>
                                        <p:cTn id="246" dur="5500"/>
                                        <p:tgtEl>
                                          <p:spTgt spid="101"/>
                                        </p:tgtEl>
                                      </p:cBhvr>
                                    </p:animEffect>
                                    <p:set>
                                      <p:cBhvr>
                                        <p:cTn id="247" dur="1" fill="hold">
                                          <p:stCondLst>
                                            <p:cond delay="5499"/>
                                          </p:stCondLst>
                                        </p:cTn>
                                        <p:tgtEl>
                                          <p:spTgt spid="101"/>
                                        </p:tgtEl>
                                        <p:attrNameLst>
                                          <p:attrName>style.visibility</p:attrName>
                                        </p:attrNameLst>
                                      </p:cBhvr>
                                      <p:to>
                                        <p:strVal val="hidden"/>
                                      </p:to>
                                    </p:set>
                                  </p:childTnLst>
                                </p:cTn>
                              </p:par>
                              <p:par>
                                <p:cTn id="248" presetID="2" presetClass="entr" presetSubtype="8" fill="hold" grpId="0" nodeType="withEffect">
                                  <p:stCondLst>
                                    <p:cond delay="0"/>
                                  </p:stCondLst>
                                  <p:childTnLst>
                                    <p:set>
                                      <p:cBhvr>
                                        <p:cTn id="249" dur="1" fill="hold">
                                          <p:stCondLst>
                                            <p:cond delay="0"/>
                                          </p:stCondLst>
                                        </p:cTn>
                                        <p:tgtEl>
                                          <p:spTgt spid="100"/>
                                        </p:tgtEl>
                                        <p:attrNameLst>
                                          <p:attrName>style.visibility</p:attrName>
                                        </p:attrNameLst>
                                      </p:cBhvr>
                                      <p:to>
                                        <p:strVal val="visible"/>
                                      </p:to>
                                    </p:set>
                                    <p:anim calcmode="lin" valueType="num">
                                      <p:cBhvr additive="base">
                                        <p:cTn id="250" dur="4000" fill="hold"/>
                                        <p:tgtEl>
                                          <p:spTgt spid="100"/>
                                        </p:tgtEl>
                                        <p:attrNameLst>
                                          <p:attrName>ppt_x</p:attrName>
                                        </p:attrNameLst>
                                      </p:cBhvr>
                                      <p:tavLst>
                                        <p:tav tm="0">
                                          <p:val>
                                            <p:strVal val="0-#ppt_w/2"/>
                                          </p:val>
                                        </p:tav>
                                        <p:tav tm="100000">
                                          <p:val>
                                            <p:strVal val="#ppt_x"/>
                                          </p:val>
                                        </p:tav>
                                      </p:tavLst>
                                    </p:anim>
                                    <p:anim calcmode="lin" valueType="num">
                                      <p:cBhvr additive="base">
                                        <p:cTn id="251" dur="4000" fill="hold"/>
                                        <p:tgtEl>
                                          <p:spTgt spid="100"/>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100"/>
                                        </p:tgtEl>
                                        <p:attrNameLst>
                                          <p:attrName>style.visibility</p:attrName>
                                        </p:attrNameLst>
                                      </p:cBhvr>
                                      <p:to>
                                        <p:strVal val="visible"/>
                                      </p:to>
                                    </p:set>
                                    <p:anim calcmode="lin" valueType="num">
                                      <p:cBhvr>
                                        <p:cTn id="254" dur="4000" fill="hold"/>
                                        <p:tgtEl>
                                          <p:spTgt spid="100"/>
                                        </p:tgtEl>
                                        <p:attrNameLst>
                                          <p:attrName>ppt_w</p:attrName>
                                        </p:attrNameLst>
                                      </p:cBhvr>
                                      <p:tavLst>
                                        <p:tav tm="0" fmla="#ppt_w*sin(2.5*pi*$)">
                                          <p:val>
                                            <p:fltVal val="0"/>
                                          </p:val>
                                        </p:tav>
                                        <p:tav tm="100000">
                                          <p:val>
                                            <p:fltVal val="1"/>
                                          </p:val>
                                        </p:tav>
                                      </p:tavLst>
                                    </p:anim>
                                    <p:anim calcmode="lin" valueType="num">
                                      <p:cBhvr>
                                        <p:cTn id="255" dur="4000" fill="hold"/>
                                        <p:tgtEl>
                                          <p:spTgt spid="100"/>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100"/>
                                        </p:tgtEl>
                                        <p:attrNameLst>
                                          <p:attrName>ppt_x</p:attrName>
                                        </p:attrNameLst>
                                      </p:cBhvr>
                                      <p:tavLst>
                                        <p:tav tm="0">
                                          <p:val>
                                            <p:strVal val="ppt_x"/>
                                          </p:val>
                                        </p:tav>
                                        <p:tav tm="100000">
                                          <p:val>
                                            <p:strVal val="0-ppt_w/2"/>
                                          </p:val>
                                        </p:tav>
                                      </p:tavLst>
                                    </p:anim>
                                    <p:anim calcmode="lin" valueType="num">
                                      <p:cBhvr additive="base">
                                        <p:cTn id="258" dur="4500"/>
                                        <p:tgtEl>
                                          <p:spTgt spid="100"/>
                                        </p:tgtEl>
                                        <p:attrNameLst>
                                          <p:attrName>ppt_y</p:attrName>
                                        </p:attrNameLst>
                                      </p:cBhvr>
                                      <p:tavLst>
                                        <p:tav tm="0">
                                          <p:val>
                                            <p:strVal val="ppt_y"/>
                                          </p:val>
                                        </p:tav>
                                        <p:tav tm="100000">
                                          <p:val>
                                            <p:strVal val="ppt_y"/>
                                          </p:val>
                                        </p:tav>
                                      </p:tavLst>
                                    </p:anim>
                                    <p:set>
                                      <p:cBhvr>
                                        <p:cTn id="259" dur="1" fill="hold">
                                          <p:stCondLst>
                                            <p:cond delay="4499"/>
                                          </p:stCondLst>
                                        </p:cTn>
                                        <p:tgtEl>
                                          <p:spTgt spid="100"/>
                                        </p:tgtEl>
                                        <p:attrNameLst>
                                          <p:attrName>style.visibility</p:attrName>
                                        </p:attrNameLst>
                                      </p:cBhvr>
                                      <p:to>
                                        <p:strVal val="hidden"/>
                                      </p:to>
                                    </p:set>
                                  </p:childTnLst>
                                </p:cTn>
                              </p:par>
                              <p:par>
                                <p:cTn id="260" presetID="3" presetClass="exit" presetSubtype="5" fill="hold" grpId="3" nodeType="withEffect">
                                  <p:stCondLst>
                                    <p:cond delay="0"/>
                                  </p:stCondLst>
                                  <p:childTnLst>
                                    <p:animEffect transition="out" filter="blinds(vertical)">
                                      <p:cBhvr>
                                        <p:cTn id="261" dur="5500"/>
                                        <p:tgtEl>
                                          <p:spTgt spid="100"/>
                                        </p:tgtEl>
                                      </p:cBhvr>
                                    </p:animEffect>
                                    <p:set>
                                      <p:cBhvr>
                                        <p:cTn id="262" dur="1" fill="hold">
                                          <p:stCondLst>
                                            <p:cond delay="5499"/>
                                          </p:stCondLst>
                                        </p:cTn>
                                        <p:tgtEl>
                                          <p:spTgt spid="100"/>
                                        </p:tgtEl>
                                        <p:attrNameLst>
                                          <p:attrName>style.visibility</p:attrName>
                                        </p:attrNameLst>
                                      </p:cBhvr>
                                      <p:to>
                                        <p:strVal val="hidden"/>
                                      </p:to>
                                    </p:set>
                                  </p:childTnLst>
                                </p:cTn>
                              </p:par>
                              <p:par>
                                <p:cTn id="263" presetID="2" presetClass="entr" presetSubtype="8" fill="hold" grpId="0" nodeType="withEffect">
                                  <p:stCondLst>
                                    <p:cond delay="0"/>
                                  </p:stCondLst>
                                  <p:childTnLst>
                                    <p:set>
                                      <p:cBhvr>
                                        <p:cTn id="264" dur="1" fill="hold">
                                          <p:stCondLst>
                                            <p:cond delay="0"/>
                                          </p:stCondLst>
                                        </p:cTn>
                                        <p:tgtEl>
                                          <p:spTgt spid="107"/>
                                        </p:tgtEl>
                                        <p:attrNameLst>
                                          <p:attrName>style.visibility</p:attrName>
                                        </p:attrNameLst>
                                      </p:cBhvr>
                                      <p:to>
                                        <p:strVal val="visible"/>
                                      </p:to>
                                    </p:set>
                                    <p:anim calcmode="lin" valueType="num">
                                      <p:cBhvr additive="base">
                                        <p:cTn id="265" dur="4000" fill="hold"/>
                                        <p:tgtEl>
                                          <p:spTgt spid="107"/>
                                        </p:tgtEl>
                                        <p:attrNameLst>
                                          <p:attrName>ppt_x</p:attrName>
                                        </p:attrNameLst>
                                      </p:cBhvr>
                                      <p:tavLst>
                                        <p:tav tm="0">
                                          <p:val>
                                            <p:strVal val="0-#ppt_w/2"/>
                                          </p:val>
                                        </p:tav>
                                        <p:tav tm="100000">
                                          <p:val>
                                            <p:strVal val="#ppt_x"/>
                                          </p:val>
                                        </p:tav>
                                      </p:tavLst>
                                    </p:anim>
                                    <p:anim calcmode="lin" valueType="num">
                                      <p:cBhvr additive="base">
                                        <p:cTn id="266" dur="4000" fill="hold"/>
                                        <p:tgtEl>
                                          <p:spTgt spid="107"/>
                                        </p:tgtEl>
                                        <p:attrNameLst>
                                          <p:attrName>ppt_y</p:attrName>
                                        </p:attrNameLst>
                                      </p:cBhvr>
                                      <p:tavLst>
                                        <p:tav tm="0">
                                          <p:val>
                                            <p:strVal val="#ppt_y"/>
                                          </p:val>
                                        </p:tav>
                                        <p:tav tm="100000">
                                          <p:val>
                                            <p:strVal val="#ppt_y"/>
                                          </p:val>
                                        </p:tav>
                                      </p:tavLst>
                                    </p:anim>
                                  </p:childTnLst>
                                </p:cTn>
                              </p:par>
                              <p:par>
                                <p:cTn id="267" presetID="19" presetClass="entr" presetSubtype="10" fill="hold" grpId="1" nodeType="withEffect">
                                  <p:stCondLst>
                                    <p:cond delay="0"/>
                                  </p:stCondLst>
                                  <p:childTnLst>
                                    <p:set>
                                      <p:cBhvr>
                                        <p:cTn id="268" dur="1" fill="hold">
                                          <p:stCondLst>
                                            <p:cond delay="0"/>
                                          </p:stCondLst>
                                        </p:cTn>
                                        <p:tgtEl>
                                          <p:spTgt spid="107"/>
                                        </p:tgtEl>
                                        <p:attrNameLst>
                                          <p:attrName>style.visibility</p:attrName>
                                        </p:attrNameLst>
                                      </p:cBhvr>
                                      <p:to>
                                        <p:strVal val="visible"/>
                                      </p:to>
                                    </p:set>
                                    <p:anim calcmode="lin" valueType="num">
                                      <p:cBhvr>
                                        <p:cTn id="269" dur="4000" fill="hold"/>
                                        <p:tgtEl>
                                          <p:spTgt spid="107"/>
                                        </p:tgtEl>
                                        <p:attrNameLst>
                                          <p:attrName>ppt_w</p:attrName>
                                        </p:attrNameLst>
                                      </p:cBhvr>
                                      <p:tavLst>
                                        <p:tav tm="0" fmla="#ppt_w*sin(2.5*pi*$)">
                                          <p:val>
                                            <p:fltVal val="0"/>
                                          </p:val>
                                        </p:tav>
                                        <p:tav tm="100000">
                                          <p:val>
                                            <p:fltVal val="1"/>
                                          </p:val>
                                        </p:tav>
                                      </p:tavLst>
                                    </p:anim>
                                    <p:anim calcmode="lin" valueType="num">
                                      <p:cBhvr>
                                        <p:cTn id="270" dur="4000" fill="hold"/>
                                        <p:tgtEl>
                                          <p:spTgt spid="107"/>
                                        </p:tgtEl>
                                        <p:attrNameLst>
                                          <p:attrName>ppt_h</p:attrName>
                                        </p:attrNameLst>
                                      </p:cBhvr>
                                      <p:tavLst>
                                        <p:tav tm="0">
                                          <p:val>
                                            <p:strVal val="#ppt_h"/>
                                          </p:val>
                                        </p:tav>
                                        <p:tav tm="100000">
                                          <p:val>
                                            <p:strVal val="#ppt_h"/>
                                          </p:val>
                                        </p:tav>
                                      </p:tavLst>
                                    </p:anim>
                                  </p:childTnLst>
                                </p:cTn>
                              </p:par>
                              <p:par>
                                <p:cTn id="271" presetID="2" presetClass="exit" presetSubtype="8" fill="hold" grpId="2" nodeType="withEffect">
                                  <p:stCondLst>
                                    <p:cond delay="0"/>
                                  </p:stCondLst>
                                  <p:childTnLst>
                                    <p:anim calcmode="lin" valueType="num">
                                      <p:cBhvr additive="base">
                                        <p:cTn id="272" dur="4500"/>
                                        <p:tgtEl>
                                          <p:spTgt spid="107"/>
                                        </p:tgtEl>
                                        <p:attrNameLst>
                                          <p:attrName>ppt_x</p:attrName>
                                        </p:attrNameLst>
                                      </p:cBhvr>
                                      <p:tavLst>
                                        <p:tav tm="0">
                                          <p:val>
                                            <p:strVal val="ppt_x"/>
                                          </p:val>
                                        </p:tav>
                                        <p:tav tm="100000">
                                          <p:val>
                                            <p:strVal val="0-ppt_w/2"/>
                                          </p:val>
                                        </p:tav>
                                      </p:tavLst>
                                    </p:anim>
                                    <p:anim calcmode="lin" valueType="num">
                                      <p:cBhvr additive="base">
                                        <p:cTn id="273" dur="4500"/>
                                        <p:tgtEl>
                                          <p:spTgt spid="107"/>
                                        </p:tgtEl>
                                        <p:attrNameLst>
                                          <p:attrName>ppt_y</p:attrName>
                                        </p:attrNameLst>
                                      </p:cBhvr>
                                      <p:tavLst>
                                        <p:tav tm="0">
                                          <p:val>
                                            <p:strVal val="ppt_y"/>
                                          </p:val>
                                        </p:tav>
                                        <p:tav tm="100000">
                                          <p:val>
                                            <p:strVal val="ppt_y"/>
                                          </p:val>
                                        </p:tav>
                                      </p:tavLst>
                                    </p:anim>
                                    <p:set>
                                      <p:cBhvr>
                                        <p:cTn id="274" dur="1" fill="hold">
                                          <p:stCondLst>
                                            <p:cond delay="4499"/>
                                          </p:stCondLst>
                                        </p:cTn>
                                        <p:tgtEl>
                                          <p:spTgt spid="107"/>
                                        </p:tgtEl>
                                        <p:attrNameLst>
                                          <p:attrName>style.visibility</p:attrName>
                                        </p:attrNameLst>
                                      </p:cBhvr>
                                      <p:to>
                                        <p:strVal val="hidden"/>
                                      </p:to>
                                    </p:set>
                                  </p:childTnLst>
                                </p:cTn>
                              </p:par>
                              <p:par>
                                <p:cTn id="275" presetID="3" presetClass="exit" presetSubtype="5" fill="hold" grpId="3" nodeType="withEffect">
                                  <p:stCondLst>
                                    <p:cond delay="0"/>
                                  </p:stCondLst>
                                  <p:childTnLst>
                                    <p:animEffect transition="out" filter="blinds(vertical)">
                                      <p:cBhvr>
                                        <p:cTn id="276" dur="5500"/>
                                        <p:tgtEl>
                                          <p:spTgt spid="107"/>
                                        </p:tgtEl>
                                      </p:cBhvr>
                                    </p:animEffect>
                                    <p:set>
                                      <p:cBhvr>
                                        <p:cTn id="277" dur="1" fill="hold">
                                          <p:stCondLst>
                                            <p:cond delay="5499"/>
                                          </p:stCondLst>
                                        </p:cTn>
                                        <p:tgtEl>
                                          <p:spTgt spid="107"/>
                                        </p:tgtEl>
                                        <p:attrNameLst>
                                          <p:attrName>style.visibility</p:attrName>
                                        </p:attrNameLst>
                                      </p:cBhvr>
                                      <p:to>
                                        <p:strVal val="hidden"/>
                                      </p:to>
                                    </p:set>
                                  </p:childTnLst>
                                </p:cTn>
                              </p:par>
                              <p:par>
                                <p:cTn id="278" presetID="2" presetClass="entr" presetSubtype="8" fill="hold" grpId="0" nodeType="withEffect">
                                  <p:stCondLst>
                                    <p:cond delay="0"/>
                                  </p:stCondLst>
                                  <p:childTnLst>
                                    <p:set>
                                      <p:cBhvr>
                                        <p:cTn id="279" dur="1" fill="hold">
                                          <p:stCondLst>
                                            <p:cond delay="0"/>
                                          </p:stCondLst>
                                        </p:cTn>
                                        <p:tgtEl>
                                          <p:spTgt spid="106"/>
                                        </p:tgtEl>
                                        <p:attrNameLst>
                                          <p:attrName>style.visibility</p:attrName>
                                        </p:attrNameLst>
                                      </p:cBhvr>
                                      <p:to>
                                        <p:strVal val="visible"/>
                                      </p:to>
                                    </p:set>
                                    <p:anim calcmode="lin" valueType="num">
                                      <p:cBhvr additive="base">
                                        <p:cTn id="280" dur="4000" fill="hold"/>
                                        <p:tgtEl>
                                          <p:spTgt spid="106"/>
                                        </p:tgtEl>
                                        <p:attrNameLst>
                                          <p:attrName>ppt_x</p:attrName>
                                        </p:attrNameLst>
                                      </p:cBhvr>
                                      <p:tavLst>
                                        <p:tav tm="0">
                                          <p:val>
                                            <p:strVal val="0-#ppt_w/2"/>
                                          </p:val>
                                        </p:tav>
                                        <p:tav tm="100000">
                                          <p:val>
                                            <p:strVal val="#ppt_x"/>
                                          </p:val>
                                        </p:tav>
                                      </p:tavLst>
                                    </p:anim>
                                    <p:anim calcmode="lin" valueType="num">
                                      <p:cBhvr additive="base">
                                        <p:cTn id="281" dur="4000" fill="hold"/>
                                        <p:tgtEl>
                                          <p:spTgt spid="106"/>
                                        </p:tgtEl>
                                        <p:attrNameLst>
                                          <p:attrName>ppt_y</p:attrName>
                                        </p:attrNameLst>
                                      </p:cBhvr>
                                      <p:tavLst>
                                        <p:tav tm="0">
                                          <p:val>
                                            <p:strVal val="#ppt_y"/>
                                          </p:val>
                                        </p:tav>
                                        <p:tav tm="100000">
                                          <p:val>
                                            <p:strVal val="#ppt_y"/>
                                          </p:val>
                                        </p:tav>
                                      </p:tavLst>
                                    </p:anim>
                                  </p:childTnLst>
                                </p:cTn>
                              </p:par>
                              <p:par>
                                <p:cTn id="282" presetID="19" presetClass="entr" presetSubtype="10" fill="hold" grpId="1" nodeType="withEffect">
                                  <p:stCondLst>
                                    <p:cond delay="0"/>
                                  </p:stCondLst>
                                  <p:childTnLst>
                                    <p:set>
                                      <p:cBhvr>
                                        <p:cTn id="283" dur="1" fill="hold">
                                          <p:stCondLst>
                                            <p:cond delay="0"/>
                                          </p:stCondLst>
                                        </p:cTn>
                                        <p:tgtEl>
                                          <p:spTgt spid="106"/>
                                        </p:tgtEl>
                                        <p:attrNameLst>
                                          <p:attrName>style.visibility</p:attrName>
                                        </p:attrNameLst>
                                      </p:cBhvr>
                                      <p:to>
                                        <p:strVal val="visible"/>
                                      </p:to>
                                    </p:set>
                                    <p:anim calcmode="lin" valueType="num">
                                      <p:cBhvr>
                                        <p:cTn id="284" dur="4000" fill="hold"/>
                                        <p:tgtEl>
                                          <p:spTgt spid="106"/>
                                        </p:tgtEl>
                                        <p:attrNameLst>
                                          <p:attrName>ppt_w</p:attrName>
                                        </p:attrNameLst>
                                      </p:cBhvr>
                                      <p:tavLst>
                                        <p:tav tm="0" fmla="#ppt_w*sin(2.5*pi*$)">
                                          <p:val>
                                            <p:fltVal val="0"/>
                                          </p:val>
                                        </p:tav>
                                        <p:tav tm="100000">
                                          <p:val>
                                            <p:fltVal val="1"/>
                                          </p:val>
                                        </p:tav>
                                      </p:tavLst>
                                    </p:anim>
                                    <p:anim calcmode="lin" valueType="num">
                                      <p:cBhvr>
                                        <p:cTn id="285" dur="4000" fill="hold"/>
                                        <p:tgtEl>
                                          <p:spTgt spid="106"/>
                                        </p:tgtEl>
                                        <p:attrNameLst>
                                          <p:attrName>ppt_h</p:attrName>
                                        </p:attrNameLst>
                                      </p:cBhvr>
                                      <p:tavLst>
                                        <p:tav tm="0">
                                          <p:val>
                                            <p:strVal val="#ppt_h"/>
                                          </p:val>
                                        </p:tav>
                                        <p:tav tm="100000">
                                          <p:val>
                                            <p:strVal val="#ppt_h"/>
                                          </p:val>
                                        </p:tav>
                                      </p:tavLst>
                                    </p:anim>
                                  </p:childTnLst>
                                </p:cTn>
                              </p:par>
                              <p:par>
                                <p:cTn id="286" presetID="2" presetClass="exit" presetSubtype="8" fill="hold" grpId="2" nodeType="withEffect">
                                  <p:stCondLst>
                                    <p:cond delay="0"/>
                                  </p:stCondLst>
                                  <p:childTnLst>
                                    <p:anim calcmode="lin" valueType="num">
                                      <p:cBhvr additive="base">
                                        <p:cTn id="287" dur="4500"/>
                                        <p:tgtEl>
                                          <p:spTgt spid="106"/>
                                        </p:tgtEl>
                                        <p:attrNameLst>
                                          <p:attrName>ppt_x</p:attrName>
                                        </p:attrNameLst>
                                      </p:cBhvr>
                                      <p:tavLst>
                                        <p:tav tm="0">
                                          <p:val>
                                            <p:strVal val="ppt_x"/>
                                          </p:val>
                                        </p:tav>
                                        <p:tav tm="100000">
                                          <p:val>
                                            <p:strVal val="0-ppt_w/2"/>
                                          </p:val>
                                        </p:tav>
                                      </p:tavLst>
                                    </p:anim>
                                    <p:anim calcmode="lin" valueType="num">
                                      <p:cBhvr additive="base">
                                        <p:cTn id="288" dur="4500"/>
                                        <p:tgtEl>
                                          <p:spTgt spid="106"/>
                                        </p:tgtEl>
                                        <p:attrNameLst>
                                          <p:attrName>ppt_y</p:attrName>
                                        </p:attrNameLst>
                                      </p:cBhvr>
                                      <p:tavLst>
                                        <p:tav tm="0">
                                          <p:val>
                                            <p:strVal val="ppt_y"/>
                                          </p:val>
                                        </p:tav>
                                        <p:tav tm="100000">
                                          <p:val>
                                            <p:strVal val="ppt_y"/>
                                          </p:val>
                                        </p:tav>
                                      </p:tavLst>
                                    </p:anim>
                                    <p:set>
                                      <p:cBhvr>
                                        <p:cTn id="289" dur="1" fill="hold">
                                          <p:stCondLst>
                                            <p:cond delay="4499"/>
                                          </p:stCondLst>
                                        </p:cTn>
                                        <p:tgtEl>
                                          <p:spTgt spid="106"/>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5500"/>
                                        <p:tgtEl>
                                          <p:spTgt spid="106"/>
                                        </p:tgtEl>
                                      </p:cBhvr>
                                    </p:animEffect>
                                    <p:set>
                                      <p:cBhvr>
                                        <p:cTn id="292" dur="1" fill="hold">
                                          <p:stCondLst>
                                            <p:cond delay="5499"/>
                                          </p:stCondLst>
                                        </p:cTn>
                                        <p:tgtEl>
                                          <p:spTgt spid="106"/>
                                        </p:tgtEl>
                                        <p:attrNameLst>
                                          <p:attrName>style.visibility</p:attrName>
                                        </p:attrNameLst>
                                      </p:cBhvr>
                                      <p:to>
                                        <p:strVal val="hidden"/>
                                      </p:to>
                                    </p:set>
                                  </p:childTnLst>
                                </p:cTn>
                              </p:par>
                              <p:par>
                                <p:cTn id="293" presetID="2" presetClass="entr" presetSubtype="8" fill="hold" grpId="0" nodeType="withEffect">
                                  <p:stCondLst>
                                    <p:cond delay="0"/>
                                  </p:stCondLst>
                                  <p:childTnLst>
                                    <p:set>
                                      <p:cBhvr>
                                        <p:cTn id="294" dur="1" fill="hold">
                                          <p:stCondLst>
                                            <p:cond delay="0"/>
                                          </p:stCondLst>
                                        </p:cTn>
                                        <p:tgtEl>
                                          <p:spTgt spid="46"/>
                                        </p:tgtEl>
                                        <p:attrNameLst>
                                          <p:attrName>style.visibility</p:attrName>
                                        </p:attrNameLst>
                                      </p:cBhvr>
                                      <p:to>
                                        <p:strVal val="visible"/>
                                      </p:to>
                                    </p:set>
                                    <p:anim calcmode="lin" valueType="num">
                                      <p:cBhvr additive="base">
                                        <p:cTn id="295" dur="4000" fill="hold"/>
                                        <p:tgtEl>
                                          <p:spTgt spid="46"/>
                                        </p:tgtEl>
                                        <p:attrNameLst>
                                          <p:attrName>ppt_x</p:attrName>
                                        </p:attrNameLst>
                                      </p:cBhvr>
                                      <p:tavLst>
                                        <p:tav tm="0">
                                          <p:val>
                                            <p:strVal val="0-#ppt_w/2"/>
                                          </p:val>
                                        </p:tav>
                                        <p:tav tm="100000">
                                          <p:val>
                                            <p:strVal val="#ppt_x"/>
                                          </p:val>
                                        </p:tav>
                                      </p:tavLst>
                                    </p:anim>
                                    <p:anim calcmode="lin" valueType="num">
                                      <p:cBhvr additive="base">
                                        <p:cTn id="296" dur="4000" fill="hold"/>
                                        <p:tgtEl>
                                          <p:spTgt spid="46"/>
                                        </p:tgtEl>
                                        <p:attrNameLst>
                                          <p:attrName>ppt_y</p:attrName>
                                        </p:attrNameLst>
                                      </p:cBhvr>
                                      <p:tavLst>
                                        <p:tav tm="0">
                                          <p:val>
                                            <p:strVal val="#ppt_y"/>
                                          </p:val>
                                        </p:tav>
                                        <p:tav tm="100000">
                                          <p:val>
                                            <p:strVal val="#ppt_y"/>
                                          </p:val>
                                        </p:tav>
                                      </p:tavLst>
                                    </p:anim>
                                  </p:childTnLst>
                                </p:cTn>
                              </p:par>
                              <p:par>
                                <p:cTn id="297" presetID="19" presetClass="entr" presetSubtype="10" fill="hold" grpId="1" nodeType="withEffect">
                                  <p:stCondLst>
                                    <p:cond delay="0"/>
                                  </p:stCondLst>
                                  <p:childTnLst>
                                    <p:set>
                                      <p:cBhvr>
                                        <p:cTn id="298" dur="1" fill="hold">
                                          <p:stCondLst>
                                            <p:cond delay="0"/>
                                          </p:stCondLst>
                                        </p:cTn>
                                        <p:tgtEl>
                                          <p:spTgt spid="46"/>
                                        </p:tgtEl>
                                        <p:attrNameLst>
                                          <p:attrName>style.visibility</p:attrName>
                                        </p:attrNameLst>
                                      </p:cBhvr>
                                      <p:to>
                                        <p:strVal val="visible"/>
                                      </p:to>
                                    </p:set>
                                    <p:anim calcmode="lin" valueType="num">
                                      <p:cBhvr>
                                        <p:cTn id="299" dur="4000" fill="hold"/>
                                        <p:tgtEl>
                                          <p:spTgt spid="46"/>
                                        </p:tgtEl>
                                        <p:attrNameLst>
                                          <p:attrName>ppt_w</p:attrName>
                                        </p:attrNameLst>
                                      </p:cBhvr>
                                      <p:tavLst>
                                        <p:tav tm="0" fmla="#ppt_w*sin(2.5*pi*$)">
                                          <p:val>
                                            <p:fltVal val="0"/>
                                          </p:val>
                                        </p:tav>
                                        <p:tav tm="100000">
                                          <p:val>
                                            <p:fltVal val="1"/>
                                          </p:val>
                                        </p:tav>
                                      </p:tavLst>
                                    </p:anim>
                                    <p:anim calcmode="lin" valueType="num">
                                      <p:cBhvr>
                                        <p:cTn id="300" dur="4000" fill="hold"/>
                                        <p:tgtEl>
                                          <p:spTgt spid="46"/>
                                        </p:tgtEl>
                                        <p:attrNameLst>
                                          <p:attrName>ppt_h</p:attrName>
                                        </p:attrNameLst>
                                      </p:cBhvr>
                                      <p:tavLst>
                                        <p:tav tm="0">
                                          <p:val>
                                            <p:strVal val="#ppt_h"/>
                                          </p:val>
                                        </p:tav>
                                        <p:tav tm="100000">
                                          <p:val>
                                            <p:strVal val="#ppt_h"/>
                                          </p:val>
                                        </p:tav>
                                      </p:tavLst>
                                    </p:anim>
                                  </p:childTnLst>
                                </p:cTn>
                              </p:par>
                              <p:par>
                                <p:cTn id="301" presetID="2" presetClass="exit" presetSubtype="8" fill="hold" grpId="2" nodeType="withEffect">
                                  <p:stCondLst>
                                    <p:cond delay="0"/>
                                  </p:stCondLst>
                                  <p:childTnLst>
                                    <p:anim calcmode="lin" valueType="num">
                                      <p:cBhvr additive="base">
                                        <p:cTn id="302" dur="4500"/>
                                        <p:tgtEl>
                                          <p:spTgt spid="46"/>
                                        </p:tgtEl>
                                        <p:attrNameLst>
                                          <p:attrName>ppt_x</p:attrName>
                                        </p:attrNameLst>
                                      </p:cBhvr>
                                      <p:tavLst>
                                        <p:tav tm="0">
                                          <p:val>
                                            <p:strVal val="ppt_x"/>
                                          </p:val>
                                        </p:tav>
                                        <p:tav tm="100000">
                                          <p:val>
                                            <p:strVal val="0-ppt_w/2"/>
                                          </p:val>
                                        </p:tav>
                                      </p:tavLst>
                                    </p:anim>
                                    <p:anim calcmode="lin" valueType="num">
                                      <p:cBhvr additive="base">
                                        <p:cTn id="303" dur="4500"/>
                                        <p:tgtEl>
                                          <p:spTgt spid="46"/>
                                        </p:tgtEl>
                                        <p:attrNameLst>
                                          <p:attrName>ppt_y</p:attrName>
                                        </p:attrNameLst>
                                      </p:cBhvr>
                                      <p:tavLst>
                                        <p:tav tm="0">
                                          <p:val>
                                            <p:strVal val="ppt_y"/>
                                          </p:val>
                                        </p:tav>
                                        <p:tav tm="100000">
                                          <p:val>
                                            <p:strVal val="ppt_y"/>
                                          </p:val>
                                        </p:tav>
                                      </p:tavLst>
                                    </p:anim>
                                    <p:set>
                                      <p:cBhvr>
                                        <p:cTn id="304" dur="1" fill="hold">
                                          <p:stCondLst>
                                            <p:cond delay="4499"/>
                                          </p:stCondLst>
                                        </p:cTn>
                                        <p:tgtEl>
                                          <p:spTgt spid="46"/>
                                        </p:tgtEl>
                                        <p:attrNameLst>
                                          <p:attrName>style.visibility</p:attrName>
                                        </p:attrNameLst>
                                      </p:cBhvr>
                                      <p:to>
                                        <p:strVal val="hidden"/>
                                      </p:to>
                                    </p:set>
                                  </p:childTnLst>
                                </p:cTn>
                              </p:par>
                              <p:par>
                                <p:cTn id="305" presetID="3" presetClass="exit" presetSubtype="5" fill="hold" grpId="3" nodeType="withEffect">
                                  <p:stCondLst>
                                    <p:cond delay="0"/>
                                  </p:stCondLst>
                                  <p:childTnLst>
                                    <p:animEffect transition="out" filter="blinds(vertical)">
                                      <p:cBhvr>
                                        <p:cTn id="306" dur="5500"/>
                                        <p:tgtEl>
                                          <p:spTgt spid="46"/>
                                        </p:tgtEl>
                                      </p:cBhvr>
                                    </p:animEffect>
                                    <p:set>
                                      <p:cBhvr>
                                        <p:cTn id="307" dur="1" fill="hold">
                                          <p:stCondLst>
                                            <p:cond delay="5499"/>
                                          </p:stCondLst>
                                        </p:cTn>
                                        <p:tgtEl>
                                          <p:spTgt spid="46"/>
                                        </p:tgtEl>
                                        <p:attrNameLst>
                                          <p:attrName>style.visibility</p:attrName>
                                        </p:attrNameLst>
                                      </p:cBhvr>
                                      <p:to>
                                        <p:strVal val="hidden"/>
                                      </p:to>
                                    </p:set>
                                  </p:childTnLst>
                                </p:cTn>
                              </p:par>
                              <p:par>
                                <p:cTn id="308" presetID="2" presetClass="entr" presetSubtype="8" fill="hold" grpId="0" nodeType="withEffect">
                                  <p:stCondLst>
                                    <p:cond delay="0"/>
                                  </p:stCondLst>
                                  <p:childTnLst>
                                    <p:set>
                                      <p:cBhvr>
                                        <p:cTn id="309" dur="1" fill="hold">
                                          <p:stCondLst>
                                            <p:cond delay="0"/>
                                          </p:stCondLst>
                                        </p:cTn>
                                        <p:tgtEl>
                                          <p:spTgt spid="44"/>
                                        </p:tgtEl>
                                        <p:attrNameLst>
                                          <p:attrName>style.visibility</p:attrName>
                                        </p:attrNameLst>
                                      </p:cBhvr>
                                      <p:to>
                                        <p:strVal val="visible"/>
                                      </p:to>
                                    </p:set>
                                    <p:anim calcmode="lin" valueType="num">
                                      <p:cBhvr additive="base">
                                        <p:cTn id="310" dur="4000" fill="hold"/>
                                        <p:tgtEl>
                                          <p:spTgt spid="44"/>
                                        </p:tgtEl>
                                        <p:attrNameLst>
                                          <p:attrName>ppt_x</p:attrName>
                                        </p:attrNameLst>
                                      </p:cBhvr>
                                      <p:tavLst>
                                        <p:tav tm="0">
                                          <p:val>
                                            <p:strVal val="0-#ppt_w/2"/>
                                          </p:val>
                                        </p:tav>
                                        <p:tav tm="100000">
                                          <p:val>
                                            <p:strVal val="#ppt_x"/>
                                          </p:val>
                                        </p:tav>
                                      </p:tavLst>
                                    </p:anim>
                                    <p:anim calcmode="lin" valueType="num">
                                      <p:cBhvr additive="base">
                                        <p:cTn id="311" dur="4000" fill="hold"/>
                                        <p:tgtEl>
                                          <p:spTgt spid="44"/>
                                        </p:tgtEl>
                                        <p:attrNameLst>
                                          <p:attrName>ppt_y</p:attrName>
                                        </p:attrNameLst>
                                      </p:cBhvr>
                                      <p:tavLst>
                                        <p:tav tm="0">
                                          <p:val>
                                            <p:strVal val="#ppt_y"/>
                                          </p:val>
                                        </p:tav>
                                        <p:tav tm="100000">
                                          <p:val>
                                            <p:strVal val="#ppt_y"/>
                                          </p:val>
                                        </p:tav>
                                      </p:tavLst>
                                    </p:anim>
                                  </p:childTnLst>
                                </p:cTn>
                              </p:par>
                              <p:par>
                                <p:cTn id="312" presetID="19" presetClass="entr" presetSubtype="10" fill="hold" grpId="1" nodeType="withEffect">
                                  <p:stCondLst>
                                    <p:cond delay="0"/>
                                  </p:stCondLst>
                                  <p:childTnLst>
                                    <p:set>
                                      <p:cBhvr>
                                        <p:cTn id="313" dur="1" fill="hold">
                                          <p:stCondLst>
                                            <p:cond delay="0"/>
                                          </p:stCondLst>
                                        </p:cTn>
                                        <p:tgtEl>
                                          <p:spTgt spid="44"/>
                                        </p:tgtEl>
                                        <p:attrNameLst>
                                          <p:attrName>style.visibility</p:attrName>
                                        </p:attrNameLst>
                                      </p:cBhvr>
                                      <p:to>
                                        <p:strVal val="visible"/>
                                      </p:to>
                                    </p:set>
                                    <p:anim calcmode="lin" valueType="num">
                                      <p:cBhvr>
                                        <p:cTn id="314" dur="4000" fill="hold"/>
                                        <p:tgtEl>
                                          <p:spTgt spid="44"/>
                                        </p:tgtEl>
                                        <p:attrNameLst>
                                          <p:attrName>ppt_w</p:attrName>
                                        </p:attrNameLst>
                                      </p:cBhvr>
                                      <p:tavLst>
                                        <p:tav tm="0" fmla="#ppt_w*sin(2.5*pi*$)">
                                          <p:val>
                                            <p:fltVal val="0"/>
                                          </p:val>
                                        </p:tav>
                                        <p:tav tm="100000">
                                          <p:val>
                                            <p:fltVal val="1"/>
                                          </p:val>
                                        </p:tav>
                                      </p:tavLst>
                                    </p:anim>
                                    <p:anim calcmode="lin" valueType="num">
                                      <p:cBhvr>
                                        <p:cTn id="315" dur="4000" fill="hold"/>
                                        <p:tgtEl>
                                          <p:spTgt spid="44"/>
                                        </p:tgtEl>
                                        <p:attrNameLst>
                                          <p:attrName>ppt_h</p:attrName>
                                        </p:attrNameLst>
                                      </p:cBhvr>
                                      <p:tavLst>
                                        <p:tav tm="0">
                                          <p:val>
                                            <p:strVal val="#ppt_h"/>
                                          </p:val>
                                        </p:tav>
                                        <p:tav tm="100000">
                                          <p:val>
                                            <p:strVal val="#ppt_h"/>
                                          </p:val>
                                        </p:tav>
                                      </p:tavLst>
                                    </p:anim>
                                  </p:childTnLst>
                                </p:cTn>
                              </p:par>
                              <p:par>
                                <p:cTn id="316" presetID="2" presetClass="exit" presetSubtype="8" fill="hold" grpId="2" nodeType="withEffect">
                                  <p:stCondLst>
                                    <p:cond delay="0"/>
                                  </p:stCondLst>
                                  <p:childTnLst>
                                    <p:anim calcmode="lin" valueType="num">
                                      <p:cBhvr additive="base">
                                        <p:cTn id="317" dur="4500"/>
                                        <p:tgtEl>
                                          <p:spTgt spid="44"/>
                                        </p:tgtEl>
                                        <p:attrNameLst>
                                          <p:attrName>ppt_x</p:attrName>
                                        </p:attrNameLst>
                                      </p:cBhvr>
                                      <p:tavLst>
                                        <p:tav tm="0">
                                          <p:val>
                                            <p:strVal val="ppt_x"/>
                                          </p:val>
                                        </p:tav>
                                        <p:tav tm="100000">
                                          <p:val>
                                            <p:strVal val="0-ppt_w/2"/>
                                          </p:val>
                                        </p:tav>
                                      </p:tavLst>
                                    </p:anim>
                                    <p:anim calcmode="lin" valueType="num">
                                      <p:cBhvr additive="base">
                                        <p:cTn id="318" dur="4500"/>
                                        <p:tgtEl>
                                          <p:spTgt spid="44"/>
                                        </p:tgtEl>
                                        <p:attrNameLst>
                                          <p:attrName>ppt_y</p:attrName>
                                        </p:attrNameLst>
                                      </p:cBhvr>
                                      <p:tavLst>
                                        <p:tav tm="0">
                                          <p:val>
                                            <p:strVal val="ppt_y"/>
                                          </p:val>
                                        </p:tav>
                                        <p:tav tm="100000">
                                          <p:val>
                                            <p:strVal val="ppt_y"/>
                                          </p:val>
                                        </p:tav>
                                      </p:tavLst>
                                    </p:anim>
                                    <p:set>
                                      <p:cBhvr>
                                        <p:cTn id="319" dur="1" fill="hold">
                                          <p:stCondLst>
                                            <p:cond delay="4499"/>
                                          </p:stCondLst>
                                        </p:cTn>
                                        <p:tgtEl>
                                          <p:spTgt spid="44"/>
                                        </p:tgtEl>
                                        <p:attrNameLst>
                                          <p:attrName>style.visibility</p:attrName>
                                        </p:attrNameLst>
                                      </p:cBhvr>
                                      <p:to>
                                        <p:strVal val="hidden"/>
                                      </p:to>
                                    </p:set>
                                  </p:childTnLst>
                                </p:cTn>
                              </p:par>
                              <p:par>
                                <p:cTn id="320" presetID="3" presetClass="exit" presetSubtype="5" fill="hold" grpId="3" nodeType="withEffect">
                                  <p:stCondLst>
                                    <p:cond delay="0"/>
                                  </p:stCondLst>
                                  <p:childTnLst>
                                    <p:animEffect transition="out" filter="blinds(vertical)">
                                      <p:cBhvr>
                                        <p:cTn id="321" dur="5500"/>
                                        <p:tgtEl>
                                          <p:spTgt spid="44"/>
                                        </p:tgtEl>
                                      </p:cBhvr>
                                    </p:animEffect>
                                    <p:set>
                                      <p:cBhvr>
                                        <p:cTn id="322" dur="1" fill="hold">
                                          <p:stCondLst>
                                            <p:cond delay="5499"/>
                                          </p:stCondLst>
                                        </p:cTn>
                                        <p:tgtEl>
                                          <p:spTgt spid="44"/>
                                        </p:tgtEl>
                                        <p:attrNameLst>
                                          <p:attrName>style.visibility</p:attrName>
                                        </p:attrNameLst>
                                      </p:cBhvr>
                                      <p:to>
                                        <p:strVal val="hidden"/>
                                      </p:to>
                                    </p:set>
                                  </p:childTnLst>
                                </p:cTn>
                              </p:par>
                              <p:par>
                                <p:cTn id="323" presetID="2" presetClass="entr" presetSubtype="8" fill="hold" grpId="0" nodeType="withEffect">
                                  <p:stCondLst>
                                    <p:cond delay="0"/>
                                  </p:stCondLst>
                                  <p:childTnLst>
                                    <p:set>
                                      <p:cBhvr>
                                        <p:cTn id="324" dur="1" fill="hold">
                                          <p:stCondLst>
                                            <p:cond delay="0"/>
                                          </p:stCondLst>
                                        </p:cTn>
                                        <p:tgtEl>
                                          <p:spTgt spid="45"/>
                                        </p:tgtEl>
                                        <p:attrNameLst>
                                          <p:attrName>style.visibility</p:attrName>
                                        </p:attrNameLst>
                                      </p:cBhvr>
                                      <p:to>
                                        <p:strVal val="visible"/>
                                      </p:to>
                                    </p:set>
                                    <p:anim calcmode="lin" valueType="num">
                                      <p:cBhvr additive="base">
                                        <p:cTn id="325" dur="4000" fill="hold"/>
                                        <p:tgtEl>
                                          <p:spTgt spid="45"/>
                                        </p:tgtEl>
                                        <p:attrNameLst>
                                          <p:attrName>ppt_x</p:attrName>
                                        </p:attrNameLst>
                                      </p:cBhvr>
                                      <p:tavLst>
                                        <p:tav tm="0">
                                          <p:val>
                                            <p:strVal val="0-#ppt_w/2"/>
                                          </p:val>
                                        </p:tav>
                                        <p:tav tm="100000">
                                          <p:val>
                                            <p:strVal val="#ppt_x"/>
                                          </p:val>
                                        </p:tav>
                                      </p:tavLst>
                                    </p:anim>
                                    <p:anim calcmode="lin" valueType="num">
                                      <p:cBhvr additive="base">
                                        <p:cTn id="326" dur="4000" fill="hold"/>
                                        <p:tgtEl>
                                          <p:spTgt spid="45"/>
                                        </p:tgtEl>
                                        <p:attrNameLst>
                                          <p:attrName>ppt_y</p:attrName>
                                        </p:attrNameLst>
                                      </p:cBhvr>
                                      <p:tavLst>
                                        <p:tav tm="0">
                                          <p:val>
                                            <p:strVal val="#ppt_y"/>
                                          </p:val>
                                        </p:tav>
                                        <p:tav tm="100000">
                                          <p:val>
                                            <p:strVal val="#ppt_y"/>
                                          </p:val>
                                        </p:tav>
                                      </p:tavLst>
                                    </p:anim>
                                  </p:childTnLst>
                                </p:cTn>
                              </p:par>
                              <p:par>
                                <p:cTn id="327" presetID="19" presetClass="entr" presetSubtype="10" fill="hold" grpId="1" nodeType="withEffect">
                                  <p:stCondLst>
                                    <p:cond delay="0"/>
                                  </p:stCondLst>
                                  <p:childTnLst>
                                    <p:set>
                                      <p:cBhvr>
                                        <p:cTn id="328" dur="1" fill="hold">
                                          <p:stCondLst>
                                            <p:cond delay="0"/>
                                          </p:stCondLst>
                                        </p:cTn>
                                        <p:tgtEl>
                                          <p:spTgt spid="45"/>
                                        </p:tgtEl>
                                        <p:attrNameLst>
                                          <p:attrName>style.visibility</p:attrName>
                                        </p:attrNameLst>
                                      </p:cBhvr>
                                      <p:to>
                                        <p:strVal val="visible"/>
                                      </p:to>
                                    </p:set>
                                    <p:anim calcmode="lin" valueType="num">
                                      <p:cBhvr>
                                        <p:cTn id="329" dur="4000" fill="hold"/>
                                        <p:tgtEl>
                                          <p:spTgt spid="45"/>
                                        </p:tgtEl>
                                        <p:attrNameLst>
                                          <p:attrName>ppt_w</p:attrName>
                                        </p:attrNameLst>
                                      </p:cBhvr>
                                      <p:tavLst>
                                        <p:tav tm="0" fmla="#ppt_w*sin(2.5*pi*$)">
                                          <p:val>
                                            <p:fltVal val="0"/>
                                          </p:val>
                                        </p:tav>
                                        <p:tav tm="100000">
                                          <p:val>
                                            <p:fltVal val="1"/>
                                          </p:val>
                                        </p:tav>
                                      </p:tavLst>
                                    </p:anim>
                                    <p:anim calcmode="lin" valueType="num">
                                      <p:cBhvr>
                                        <p:cTn id="330" dur="4000" fill="hold"/>
                                        <p:tgtEl>
                                          <p:spTgt spid="45"/>
                                        </p:tgtEl>
                                        <p:attrNameLst>
                                          <p:attrName>ppt_h</p:attrName>
                                        </p:attrNameLst>
                                      </p:cBhvr>
                                      <p:tavLst>
                                        <p:tav tm="0">
                                          <p:val>
                                            <p:strVal val="#ppt_h"/>
                                          </p:val>
                                        </p:tav>
                                        <p:tav tm="100000">
                                          <p:val>
                                            <p:strVal val="#ppt_h"/>
                                          </p:val>
                                        </p:tav>
                                      </p:tavLst>
                                    </p:anim>
                                  </p:childTnLst>
                                </p:cTn>
                              </p:par>
                              <p:par>
                                <p:cTn id="331" presetID="2" presetClass="exit" presetSubtype="8" fill="hold" grpId="2" nodeType="withEffect">
                                  <p:stCondLst>
                                    <p:cond delay="0"/>
                                  </p:stCondLst>
                                  <p:childTnLst>
                                    <p:anim calcmode="lin" valueType="num">
                                      <p:cBhvr additive="base">
                                        <p:cTn id="332" dur="4500"/>
                                        <p:tgtEl>
                                          <p:spTgt spid="45"/>
                                        </p:tgtEl>
                                        <p:attrNameLst>
                                          <p:attrName>ppt_x</p:attrName>
                                        </p:attrNameLst>
                                      </p:cBhvr>
                                      <p:tavLst>
                                        <p:tav tm="0">
                                          <p:val>
                                            <p:strVal val="ppt_x"/>
                                          </p:val>
                                        </p:tav>
                                        <p:tav tm="100000">
                                          <p:val>
                                            <p:strVal val="0-ppt_w/2"/>
                                          </p:val>
                                        </p:tav>
                                      </p:tavLst>
                                    </p:anim>
                                    <p:anim calcmode="lin" valueType="num">
                                      <p:cBhvr additive="base">
                                        <p:cTn id="333" dur="4500"/>
                                        <p:tgtEl>
                                          <p:spTgt spid="45"/>
                                        </p:tgtEl>
                                        <p:attrNameLst>
                                          <p:attrName>ppt_y</p:attrName>
                                        </p:attrNameLst>
                                      </p:cBhvr>
                                      <p:tavLst>
                                        <p:tav tm="0">
                                          <p:val>
                                            <p:strVal val="ppt_y"/>
                                          </p:val>
                                        </p:tav>
                                        <p:tav tm="100000">
                                          <p:val>
                                            <p:strVal val="ppt_y"/>
                                          </p:val>
                                        </p:tav>
                                      </p:tavLst>
                                    </p:anim>
                                    <p:set>
                                      <p:cBhvr>
                                        <p:cTn id="334" dur="1" fill="hold">
                                          <p:stCondLst>
                                            <p:cond delay="4499"/>
                                          </p:stCondLst>
                                        </p:cTn>
                                        <p:tgtEl>
                                          <p:spTgt spid="45"/>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5500"/>
                                        <p:tgtEl>
                                          <p:spTgt spid="45"/>
                                        </p:tgtEl>
                                      </p:cBhvr>
                                    </p:animEffect>
                                    <p:set>
                                      <p:cBhvr>
                                        <p:cTn id="337" dur="1" fill="hold">
                                          <p:stCondLst>
                                            <p:cond delay="5499"/>
                                          </p:stCondLst>
                                        </p:cTn>
                                        <p:tgtEl>
                                          <p:spTgt spid="45"/>
                                        </p:tgtEl>
                                        <p:attrNameLst>
                                          <p:attrName>style.visibility</p:attrName>
                                        </p:attrNameLst>
                                      </p:cBhvr>
                                      <p:to>
                                        <p:strVal val="hidden"/>
                                      </p:to>
                                    </p:set>
                                  </p:childTnLst>
                                </p:cTn>
                              </p:par>
                              <p:par>
                                <p:cTn id="338" presetID="2" presetClass="entr" presetSubtype="8" fill="hold" grpId="0" nodeType="withEffect">
                                  <p:stCondLst>
                                    <p:cond delay="0"/>
                                  </p:stCondLst>
                                  <p:childTnLst>
                                    <p:set>
                                      <p:cBhvr>
                                        <p:cTn id="339" dur="1" fill="hold">
                                          <p:stCondLst>
                                            <p:cond delay="0"/>
                                          </p:stCondLst>
                                        </p:cTn>
                                        <p:tgtEl>
                                          <p:spTgt spid="60"/>
                                        </p:tgtEl>
                                        <p:attrNameLst>
                                          <p:attrName>style.visibility</p:attrName>
                                        </p:attrNameLst>
                                      </p:cBhvr>
                                      <p:to>
                                        <p:strVal val="visible"/>
                                      </p:to>
                                    </p:set>
                                    <p:anim calcmode="lin" valueType="num">
                                      <p:cBhvr additive="base">
                                        <p:cTn id="340" dur="4000" fill="hold"/>
                                        <p:tgtEl>
                                          <p:spTgt spid="60"/>
                                        </p:tgtEl>
                                        <p:attrNameLst>
                                          <p:attrName>ppt_x</p:attrName>
                                        </p:attrNameLst>
                                      </p:cBhvr>
                                      <p:tavLst>
                                        <p:tav tm="0">
                                          <p:val>
                                            <p:strVal val="0-#ppt_w/2"/>
                                          </p:val>
                                        </p:tav>
                                        <p:tav tm="100000">
                                          <p:val>
                                            <p:strVal val="#ppt_x"/>
                                          </p:val>
                                        </p:tav>
                                      </p:tavLst>
                                    </p:anim>
                                    <p:anim calcmode="lin" valueType="num">
                                      <p:cBhvr additive="base">
                                        <p:cTn id="341" dur="4000" fill="hold"/>
                                        <p:tgtEl>
                                          <p:spTgt spid="60"/>
                                        </p:tgtEl>
                                        <p:attrNameLst>
                                          <p:attrName>ppt_y</p:attrName>
                                        </p:attrNameLst>
                                      </p:cBhvr>
                                      <p:tavLst>
                                        <p:tav tm="0">
                                          <p:val>
                                            <p:strVal val="#ppt_y"/>
                                          </p:val>
                                        </p:tav>
                                        <p:tav tm="100000">
                                          <p:val>
                                            <p:strVal val="#ppt_y"/>
                                          </p:val>
                                        </p:tav>
                                      </p:tavLst>
                                    </p:anim>
                                  </p:childTnLst>
                                </p:cTn>
                              </p:par>
                              <p:par>
                                <p:cTn id="342" presetID="19" presetClass="entr" presetSubtype="10" fill="hold" grpId="1" nodeType="withEffect">
                                  <p:stCondLst>
                                    <p:cond delay="0"/>
                                  </p:stCondLst>
                                  <p:childTnLst>
                                    <p:set>
                                      <p:cBhvr>
                                        <p:cTn id="343" dur="1" fill="hold">
                                          <p:stCondLst>
                                            <p:cond delay="0"/>
                                          </p:stCondLst>
                                        </p:cTn>
                                        <p:tgtEl>
                                          <p:spTgt spid="60"/>
                                        </p:tgtEl>
                                        <p:attrNameLst>
                                          <p:attrName>style.visibility</p:attrName>
                                        </p:attrNameLst>
                                      </p:cBhvr>
                                      <p:to>
                                        <p:strVal val="visible"/>
                                      </p:to>
                                    </p:set>
                                    <p:anim calcmode="lin" valueType="num">
                                      <p:cBhvr>
                                        <p:cTn id="344" dur="4000" fill="hold"/>
                                        <p:tgtEl>
                                          <p:spTgt spid="60"/>
                                        </p:tgtEl>
                                        <p:attrNameLst>
                                          <p:attrName>ppt_w</p:attrName>
                                        </p:attrNameLst>
                                      </p:cBhvr>
                                      <p:tavLst>
                                        <p:tav tm="0" fmla="#ppt_w*sin(2.5*pi*$)">
                                          <p:val>
                                            <p:fltVal val="0"/>
                                          </p:val>
                                        </p:tav>
                                        <p:tav tm="100000">
                                          <p:val>
                                            <p:fltVal val="1"/>
                                          </p:val>
                                        </p:tav>
                                      </p:tavLst>
                                    </p:anim>
                                    <p:anim calcmode="lin" valueType="num">
                                      <p:cBhvr>
                                        <p:cTn id="345" dur="4000" fill="hold"/>
                                        <p:tgtEl>
                                          <p:spTgt spid="60"/>
                                        </p:tgtEl>
                                        <p:attrNameLst>
                                          <p:attrName>ppt_h</p:attrName>
                                        </p:attrNameLst>
                                      </p:cBhvr>
                                      <p:tavLst>
                                        <p:tav tm="0">
                                          <p:val>
                                            <p:strVal val="#ppt_h"/>
                                          </p:val>
                                        </p:tav>
                                        <p:tav tm="100000">
                                          <p:val>
                                            <p:strVal val="#ppt_h"/>
                                          </p:val>
                                        </p:tav>
                                      </p:tavLst>
                                    </p:anim>
                                  </p:childTnLst>
                                </p:cTn>
                              </p:par>
                              <p:par>
                                <p:cTn id="346" presetID="2" presetClass="exit" presetSubtype="8" fill="hold" grpId="2" nodeType="withEffect">
                                  <p:stCondLst>
                                    <p:cond delay="0"/>
                                  </p:stCondLst>
                                  <p:childTnLst>
                                    <p:anim calcmode="lin" valueType="num">
                                      <p:cBhvr additive="base">
                                        <p:cTn id="347" dur="4500"/>
                                        <p:tgtEl>
                                          <p:spTgt spid="60"/>
                                        </p:tgtEl>
                                        <p:attrNameLst>
                                          <p:attrName>ppt_x</p:attrName>
                                        </p:attrNameLst>
                                      </p:cBhvr>
                                      <p:tavLst>
                                        <p:tav tm="0">
                                          <p:val>
                                            <p:strVal val="ppt_x"/>
                                          </p:val>
                                        </p:tav>
                                        <p:tav tm="100000">
                                          <p:val>
                                            <p:strVal val="0-ppt_w/2"/>
                                          </p:val>
                                        </p:tav>
                                      </p:tavLst>
                                    </p:anim>
                                    <p:anim calcmode="lin" valueType="num">
                                      <p:cBhvr additive="base">
                                        <p:cTn id="348" dur="4500"/>
                                        <p:tgtEl>
                                          <p:spTgt spid="60"/>
                                        </p:tgtEl>
                                        <p:attrNameLst>
                                          <p:attrName>ppt_y</p:attrName>
                                        </p:attrNameLst>
                                      </p:cBhvr>
                                      <p:tavLst>
                                        <p:tav tm="0">
                                          <p:val>
                                            <p:strVal val="ppt_y"/>
                                          </p:val>
                                        </p:tav>
                                        <p:tav tm="100000">
                                          <p:val>
                                            <p:strVal val="ppt_y"/>
                                          </p:val>
                                        </p:tav>
                                      </p:tavLst>
                                    </p:anim>
                                    <p:set>
                                      <p:cBhvr>
                                        <p:cTn id="349" dur="1" fill="hold">
                                          <p:stCondLst>
                                            <p:cond delay="4499"/>
                                          </p:stCondLst>
                                        </p:cTn>
                                        <p:tgtEl>
                                          <p:spTgt spid="60"/>
                                        </p:tgtEl>
                                        <p:attrNameLst>
                                          <p:attrName>style.visibility</p:attrName>
                                        </p:attrNameLst>
                                      </p:cBhvr>
                                      <p:to>
                                        <p:strVal val="hidden"/>
                                      </p:to>
                                    </p:set>
                                  </p:childTnLst>
                                </p:cTn>
                              </p:par>
                              <p:par>
                                <p:cTn id="350" presetID="3" presetClass="exit" presetSubtype="5" fill="hold" grpId="3" nodeType="withEffect">
                                  <p:stCondLst>
                                    <p:cond delay="0"/>
                                  </p:stCondLst>
                                  <p:childTnLst>
                                    <p:animEffect transition="out" filter="blinds(vertical)">
                                      <p:cBhvr>
                                        <p:cTn id="351" dur="5500"/>
                                        <p:tgtEl>
                                          <p:spTgt spid="60"/>
                                        </p:tgtEl>
                                      </p:cBhvr>
                                    </p:animEffect>
                                    <p:set>
                                      <p:cBhvr>
                                        <p:cTn id="352" dur="1" fill="hold">
                                          <p:stCondLst>
                                            <p:cond delay="5499"/>
                                          </p:stCondLst>
                                        </p:cTn>
                                        <p:tgtEl>
                                          <p:spTgt spid="60"/>
                                        </p:tgtEl>
                                        <p:attrNameLst>
                                          <p:attrName>style.visibility</p:attrName>
                                        </p:attrNameLst>
                                      </p:cBhvr>
                                      <p:to>
                                        <p:strVal val="hidden"/>
                                      </p:to>
                                    </p:set>
                                  </p:childTnLst>
                                </p:cTn>
                              </p:par>
                              <p:par>
                                <p:cTn id="353" presetID="2" presetClass="entr" presetSubtype="8" fill="hold" grpId="0" nodeType="withEffect">
                                  <p:stCondLst>
                                    <p:cond delay="0"/>
                                  </p:stCondLst>
                                  <p:childTnLst>
                                    <p:set>
                                      <p:cBhvr>
                                        <p:cTn id="354" dur="1" fill="hold">
                                          <p:stCondLst>
                                            <p:cond delay="0"/>
                                          </p:stCondLst>
                                        </p:cTn>
                                        <p:tgtEl>
                                          <p:spTgt spid="58"/>
                                        </p:tgtEl>
                                        <p:attrNameLst>
                                          <p:attrName>style.visibility</p:attrName>
                                        </p:attrNameLst>
                                      </p:cBhvr>
                                      <p:to>
                                        <p:strVal val="visible"/>
                                      </p:to>
                                    </p:set>
                                    <p:anim calcmode="lin" valueType="num">
                                      <p:cBhvr additive="base">
                                        <p:cTn id="355" dur="4000" fill="hold"/>
                                        <p:tgtEl>
                                          <p:spTgt spid="58"/>
                                        </p:tgtEl>
                                        <p:attrNameLst>
                                          <p:attrName>ppt_x</p:attrName>
                                        </p:attrNameLst>
                                      </p:cBhvr>
                                      <p:tavLst>
                                        <p:tav tm="0">
                                          <p:val>
                                            <p:strVal val="0-#ppt_w/2"/>
                                          </p:val>
                                        </p:tav>
                                        <p:tav tm="100000">
                                          <p:val>
                                            <p:strVal val="#ppt_x"/>
                                          </p:val>
                                        </p:tav>
                                      </p:tavLst>
                                    </p:anim>
                                    <p:anim calcmode="lin" valueType="num">
                                      <p:cBhvr additive="base">
                                        <p:cTn id="356" dur="4000" fill="hold"/>
                                        <p:tgtEl>
                                          <p:spTgt spid="58"/>
                                        </p:tgtEl>
                                        <p:attrNameLst>
                                          <p:attrName>ppt_y</p:attrName>
                                        </p:attrNameLst>
                                      </p:cBhvr>
                                      <p:tavLst>
                                        <p:tav tm="0">
                                          <p:val>
                                            <p:strVal val="#ppt_y"/>
                                          </p:val>
                                        </p:tav>
                                        <p:tav tm="100000">
                                          <p:val>
                                            <p:strVal val="#ppt_y"/>
                                          </p:val>
                                        </p:tav>
                                      </p:tavLst>
                                    </p:anim>
                                  </p:childTnLst>
                                </p:cTn>
                              </p:par>
                              <p:par>
                                <p:cTn id="357" presetID="19" presetClass="entr" presetSubtype="10" fill="hold" grpId="1" nodeType="withEffect">
                                  <p:stCondLst>
                                    <p:cond delay="0"/>
                                  </p:stCondLst>
                                  <p:childTnLst>
                                    <p:set>
                                      <p:cBhvr>
                                        <p:cTn id="358" dur="1" fill="hold">
                                          <p:stCondLst>
                                            <p:cond delay="0"/>
                                          </p:stCondLst>
                                        </p:cTn>
                                        <p:tgtEl>
                                          <p:spTgt spid="58"/>
                                        </p:tgtEl>
                                        <p:attrNameLst>
                                          <p:attrName>style.visibility</p:attrName>
                                        </p:attrNameLst>
                                      </p:cBhvr>
                                      <p:to>
                                        <p:strVal val="visible"/>
                                      </p:to>
                                    </p:set>
                                    <p:anim calcmode="lin" valueType="num">
                                      <p:cBhvr>
                                        <p:cTn id="359" dur="4000" fill="hold"/>
                                        <p:tgtEl>
                                          <p:spTgt spid="58"/>
                                        </p:tgtEl>
                                        <p:attrNameLst>
                                          <p:attrName>ppt_w</p:attrName>
                                        </p:attrNameLst>
                                      </p:cBhvr>
                                      <p:tavLst>
                                        <p:tav tm="0" fmla="#ppt_w*sin(2.5*pi*$)">
                                          <p:val>
                                            <p:fltVal val="0"/>
                                          </p:val>
                                        </p:tav>
                                        <p:tav tm="100000">
                                          <p:val>
                                            <p:fltVal val="1"/>
                                          </p:val>
                                        </p:tav>
                                      </p:tavLst>
                                    </p:anim>
                                    <p:anim calcmode="lin" valueType="num">
                                      <p:cBhvr>
                                        <p:cTn id="360" dur="4000" fill="hold"/>
                                        <p:tgtEl>
                                          <p:spTgt spid="58"/>
                                        </p:tgtEl>
                                        <p:attrNameLst>
                                          <p:attrName>ppt_h</p:attrName>
                                        </p:attrNameLst>
                                      </p:cBhvr>
                                      <p:tavLst>
                                        <p:tav tm="0">
                                          <p:val>
                                            <p:strVal val="#ppt_h"/>
                                          </p:val>
                                        </p:tav>
                                        <p:tav tm="100000">
                                          <p:val>
                                            <p:strVal val="#ppt_h"/>
                                          </p:val>
                                        </p:tav>
                                      </p:tavLst>
                                    </p:anim>
                                  </p:childTnLst>
                                </p:cTn>
                              </p:par>
                              <p:par>
                                <p:cTn id="361" presetID="2" presetClass="exit" presetSubtype="8" fill="hold" grpId="2" nodeType="withEffect">
                                  <p:stCondLst>
                                    <p:cond delay="0"/>
                                  </p:stCondLst>
                                  <p:childTnLst>
                                    <p:anim calcmode="lin" valueType="num">
                                      <p:cBhvr additive="base">
                                        <p:cTn id="362" dur="4500"/>
                                        <p:tgtEl>
                                          <p:spTgt spid="58"/>
                                        </p:tgtEl>
                                        <p:attrNameLst>
                                          <p:attrName>ppt_x</p:attrName>
                                        </p:attrNameLst>
                                      </p:cBhvr>
                                      <p:tavLst>
                                        <p:tav tm="0">
                                          <p:val>
                                            <p:strVal val="ppt_x"/>
                                          </p:val>
                                        </p:tav>
                                        <p:tav tm="100000">
                                          <p:val>
                                            <p:strVal val="0-ppt_w/2"/>
                                          </p:val>
                                        </p:tav>
                                      </p:tavLst>
                                    </p:anim>
                                    <p:anim calcmode="lin" valueType="num">
                                      <p:cBhvr additive="base">
                                        <p:cTn id="363" dur="4500"/>
                                        <p:tgtEl>
                                          <p:spTgt spid="58"/>
                                        </p:tgtEl>
                                        <p:attrNameLst>
                                          <p:attrName>ppt_y</p:attrName>
                                        </p:attrNameLst>
                                      </p:cBhvr>
                                      <p:tavLst>
                                        <p:tav tm="0">
                                          <p:val>
                                            <p:strVal val="ppt_y"/>
                                          </p:val>
                                        </p:tav>
                                        <p:tav tm="100000">
                                          <p:val>
                                            <p:strVal val="ppt_y"/>
                                          </p:val>
                                        </p:tav>
                                      </p:tavLst>
                                    </p:anim>
                                    <p:set>
                                      <p:cBhvr>
                                        <p:cTn id="364" dur="1" fill="hold">
                                          <p:stCondLst>
                                            <p:cond delay="4499"/>
                                          </p:stCondLst>
                                        </p:cTn>
                                        <p:tgtEl>
                                          <p:spTgt spid="58"/>
                                        </p:tgtEl>
                                        <p:attrNameLst>
                                          <p:attrName>style.visibility</p:attrName>
                                        </p:attrNameLst>
                                      </p:cBhvr>
                                      <p:to>
                                        <p:strVal val="hidden"/>
                                      </p:to>
                                    </p:set>
                                  </p:childTnLst>
                                </p:cTn>
                              </p:par>
                              <p:par>
                                <p:cTn id="365" presetID="3" presetClass="exit" presetSubtype="5" fill="hold" grpId="3" nodeType="withEffect">
                                  <p:stCondLst>
                                    <p:cond delay="0"/>
                                  </p:stCondLst>
                                  <p:childTnLst>
                                    <p:animEffect transition="out" filter="blinds(vertical)">
                                      <p:cBhvr>
                                        <p:cTn id="366" dur="5500"/>
                                        <p:tgtEl>
                                          <p:spTgt spid="58"/>
                                        </p:tgtEl>
                                      </p:cBhvr>
                                    </p:animEffect>
                                    <p:set>
                                      <p:cBhvr>
                                        <p:cTn id="367" dur="1" fill="hold">
                                          <p:stCondLst>
                                            <p:cond delay="5499"/>
                                          </p:stCondLst>
                                        </p:cTn>
                                        <p:tgtEl>
                                          <p:spTgt spid="58"/>
                                        </p:tgtEl>
                                        <p:attrNameLst>
                                          <p:attrName>style.visibility</p:attrName>
                                        </p:attrNameLst>
                                      </p:cBhvr>
                                      <p:to>
                                        <p:strVal val="hidden"/>
                                      </p:to>
                                    </p:set>
                                  </p:childTnLst>
                                </p:cTn>
                              </p:par>
                              <p:par>
                                <p:cTn id="368" presetID="2" presetClass="entr" presetSubtype="8" fill="hold" grpId="0" nodeType="withEffect">
                                  <p:stCondLst>
                                    <p:cond delay="0"/>
                                  </p:stCondLst>
                                  <p:childTnLst>
                                    <p:set>
                                      <p:cBhvr>
                                        <p:cTn id="369" dur="1" fill="hold">
                                          <p:stCondLst>
                                            <p:cond delay="0"/>
                                          </p:stCondLst>
                                        </p:cTn>
                                        <p:tgtEl>
                                          <p:spTgt spid="59"/>
                                        </p:tgtEl>
                                        <p:attrNameLst>
                                          <p:attrName>style.visibility</p:attrName>
                                        </p:attrNameLst>
                                      </p:cBhvr>
                                      <p:to>
                                        <p:strVal val="visible"/>
                                      </p:to>
                                    </p:set>
                                    <p:anim calcmode="lin" valueType="num">
                                      <p:cBhvr additive="base">
                                        <p:cTn id="370" dur="4000" fill="hold"/>
                                        <p:tgtEl>
                                          <p:spTgt spid="59"/>
                                        </p:tgtEl>
                                        <p:attrNameLst>
                                          <p:attrName>ppt_x</p:attrName>
                                        </p:attrNameLst>
                                      </p:cBhvr>
                                      <p:tavLst>
                                        <p:tav tm="0">
                                          <p:val>
                                            <p:strVal val="0-#ppt_w/2"/>
                                          </p:val>
                                        </p:tav>
                                        <p:tav tm="100000">
                                          <p:val>
                                            <p:strVal val="#ppt_x"/>
                                          </p:val>
                                        </p:tav>
                                      </p:tavLst>
                                    </p:anim>
                                    <p:anim calcmode="lin" valueType="num">
                                      <p:cBhvr additive="base">
                                        <p:cTn id="371" dur="4000" fill="hold"/>
                                        <p:tgtEl>
                                          <p:spTgt spid="59"/>
                                        </p:tgtEl>
                                        <p:attrNameLst>
                                          <p:attrName>ppt_y</p:attrName>
                                        </p:attrNameLst>
                                      </p:cBhvr>
                                      <p:tavLst>
                                        <p:tav tm="0">
                                          <p:val>
                                            <p:strVal val="#ppt_y"/>
                                          </p:val>
                                        </p:tav>
                                        <p:tav tm="100000">
                                          <p:val>
                                            <p:strVal val="#ppt_y"/>
                                          </p:val>
                                        </p:tav>
                                      </p:tavLst>
                                    </p:anim>
                                  </p:childTnLst>
                                </p:cTn>
                              </p:par>
                              <p:par>
                                <p:cTn id="372" presetID="19" presetClass="entr" presetSubtype="10" fill="hold" grpId="1" nodeType="withEffect">
                                  <p:stCondLst>
                                    <p:cond delay="0"/>
                                  </p:stCondLst>
                                  <p:childTnLst>
                                    <p:set>
                                      <p:cBhvr>
                                        <p:cTn id="373" dur="1" fill="hold">
                                          <p:stCondLst>
                                            <p:cond delay="0"/>
                                          </p:stCondLst>
                                        </p:cTn>
                                        <p:tgtEl>
                                          <p:spTgt spid="59"/>
                                        </p:tgtEl>
                                        <p:attrNameLst>
                                          <p:attrName>style.visibility</p:attrName>
                                        </p:attrNameLst>
                                      </p:cBhvr>
                                      <p:to>
                                        <p:strVal val="visible"/>
                                      </p:to>
                                    </p:set>
                                    <p:anim calcmode="lin" valueType="num">
                                      <p:cBhvr>
                                        <p:cTn id="374" dur="4000" fill="hold"/>
                                        <p:tgtEl>
                                          <p:spTgt spid="59"/>
                                        </p:tgtEl>
                                        <p:attrNameLst>
                                          <p:attrName>ppt_w</p:attrName>
                                        </p:attrNameLst>
                                      </p:cBhvr>
                                      <p:tavLst>
                                        <p:tav tm="0" fmla="#ppt_w*sin(2.5*pi*$)">
                                          <p:val>
                                            <p:fltVal val="0"/>
                                          </p:val>
                                        </p:tav>
                                        <p:tav tm="100000">
                                          <p:val>
                                            <p:fltVal val="1"/>
                                          </p:val>
                                        </p:tav>
                                      </p:tavLst>
                                    </p:anim>
                                    <p:anim calcmode="lin" valueType="num">
                                      <p:cBhvr>
                                        <p:cTn id="375" dur="4000" fill="hold"/>
                                        <p:tgtEl>
                                          <p:spTgt spid="59"/>
                                        </p:tgtEl>
                                        <p:attrNameLst>
                                          <p:attrName>ppt_h</p:attrName>
                                        </p:attrNameLst>
                                      </p:cBhvr>
                                      <p:tavLst>
                                        <p:tav tm="0">
                                          <p:val>
                                            <p:strVal val="#ppt_h"/>
                                          </p:val>
                                        </p:tav>
                                        <p:tav tm="100000">
                                          <p:val>
                                            <p:strVal val="#ppt_h"/>
                                          </p:val>
                                        </p:tav>
                                      </p:tavLst>
                                    </p:anim>
                                  </p:childTnLst>
                                </p:cTn>
                              </p:par>
                              <p:par>
                                <p:cTn id="376" presetID="2" presetClass="exit" presetSubtype="8" fill="hold" grpId="2" nodeType="withEffect">
                                  <p:stCondLst>
                                    <p:cond delay="0"/>
                                  </p:stCondLst>
                                  <p:childTnLst>
                                    <p:anim calcmode="lin" valueType="num">
                                      <p:cBhvr additive="base">
                                        <p:cTn id="377" dur="4500"/>
                                        <p:tgtEl>
                                          <p:spTgt spid="59"/>
                                        </p:tgtEl>
                                        <p:attrNameLst>
                                          <p:attrName>ppt_x</p:attrName>
                                        </p:attrNameLst>
                                      </p:cBhvr>
                                      <p:tavLst>
                                        <p:tav tm="0">
                                          <p:val>
                                            <p:strVal val="ppt_x"/>
                                          </p:val>
                                        </p:tav>
                                        <p:tav tm="100000">
                                          <p:val>
                                            <p:strVal val="0-ppt_w/2"/>
                                          </p:val>
                                        </p:tav>
                                      </p:tavLst>
                                    </p:anim>
                                    <p:anim calcmode="lin" valueType="num">
                                      <p:cBhvr additive="base">
                                        <p:cTn id="378" dur="4500"/>
                                        <p:tgtEl>
                                          <p:spTgt spid="59"/>
                                        </p:tgtEl>
                                        <p:attrNameLst>
                                          <p:attrName>ppt_y</p:attrName>
                                        </p:attrNameLst>
                                      </p:cBhvr>
                                      <p:tavLst>
                                        <p:tav tm="0">
                                          <p:val>
                                            <p:strVal val="ppt_y"/>
                                          </p:val>
                                        </p:tav>
                                        <p:tav tm="100000">
                                          <p:val>
                                            <p:strVal val="ppt_y"/>
                                          </p:val>
                                        </p:tav>
                                      </p:tavLst>
                                    </p:anim>
                                    <p:set>
                                      <p:cBhvr>
                                        <p:cTn id="379" dur="1" fill="hold">
                                          <p:stCondLst>
                                            <p:cond delay="4499"/>
                                          </p:stCondLst>
                                        </p:cTn>
                                        <p:tgtEl>
                                          <p:spTgt spid="59"/>
                                        </p:tgtEl>
                                        <p:attrNameLst>
                                          <p:attrName>style.visibility</p:attrName>
                                        </p:attrNameLst>
                                      </p:cBhvr>
                                      <p:to>
                                        <p:strVal val="hidden"/>
                                      </p:to>
                                    </p:set>
                                  </p:childTnLst>
                                </p:cTn>
                              </p:par>
                              <p:par>
                                <p:cTn id="380" presetID="3" presetClass="exit" presetSubtype="5" fill="hold" grpId="3" nodeType="withEffect">
                                  <p:stCondLst>
                                    <p:cond delay="0"/>
                                  </p:stCondLst>
                                  <p:childTnLst>
                                    <p:animEffect transition="out" filter="blinds(vertical)">
                                      <p:cBhvr>
                                        <p:cTn id="381" dur="5500"/>
                                        <p:tgtEl>
                                          <p:spTgt spid="59"/>
                                        </p:tgtEl>
                                      </p:cBhvr>
                                    </p:animEffect>
                                    <p:set>
                                      <p:cBhvr>
                                        <p:cTn id="382" dur="1" fill="hold">
                                          <p:stCondLst>
                                            <p:cond delay="5499"/>
                                          </p:stCondLst>
                                        </p:cTn>
                                        <p:tgtEl>
                                          <p:spTgt spid="59"/>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74"/>
                                        </p:tgtEl>
                                        <p:attrNameLst>
                                          <p:attrName>style.visibility</p:attrName>
                                        </p:attrNameLst>
                                      </p:cBhvr>
                                      <p:to>
                                        <p:strVal val="visible"/>
                                      </p:to>
                                    </p:set>
                                    <p:anim calcmode="lin" valueType="num">
                                      <p:cBhvr additive="base">
                                        <p:cTn id="385" dur="4000" fill="hold"/>
                                        <p:tgtEl>
                                          <p:spTgt spid="74"/>
                                        </p:tgtEl>
                                        <p:attrNameLst>
                                          <p:attrName>ppt_x</p:attrName>
                                        </p:attrNameLst>
                                      </p:cBhvr>
                                      <p:tavLst>
                                        <p:tav tm="0">
                                          <p:val>
                                            <p:strVal val="0-#ppt_w/2"/>
                                          </p:val>
                                        </p:tav>
                                        <p:tav tm="100000">
                                          <p:val>
                                            <p:strVal val="#ppt_x"/>
                                          </p:val>
                                        </p:tav>
                                      </p:tavLst>
                                    </p:anim>
                                    <p:anim calcmode="lin" valueType="num">
                                      <p:cBhvr additive="base">
                                        <p:cTn id="386" dur="4000" fill="hold"/>
                                        <p:tgtEl>
                                          <p:spTgt spid="74"/>
                                        </p:tgtEl>
                                        <p:attrNameLst>
                                          <p:attrName>ppt_y</p:attrName>
                                        </p:attrNameLst>
                                      </p:cBhvr>
                                      <p:tavLst>
                                        <p:tav tm="0">
                                          <p:val>
                                            <p:strVal val="#ppt_y"/>
                                          </p:val>
                                        </p:tav>
                                        <p:tav tm="100000">
                                          <p:val>
                                            <p:strVal val="#ppt_y"/>
                                          </p:val>
                                        </p:tav>
                                      </p:tavLst>
                                    </p:anim>
                                  </p:childTnLst>
                                </p:cTn>
                              </p:par>
                              <p:par>
                                <p:cTn id="387" presetID="19" presetClass="entr" presetSubtype="10" fill="hold" grpId="1" nodeType="withEffect">
                                  <p:stCondLst>
                                    <p:cond delay="0"/>
                                  </p:stCondLst>
                                  <p:childTnLst>
                                    <p:set>
                                      <p:cBhvr>
                                        <p:cTn id="388" dur="1" fill="hold">
                                          <p:stCondLst>
                                            <p:cond delay="0"/>
                                          </p:stCondLst>
                                        </p:cTn>
                                        <p:tgtEl>
                                          <p:spTgt spid="74"/>
                                        </p:tgtEl>
                                        <p:attrNameLst>
                                          <p:attrName>style.visibility</p:attrName>
                                        </p:attrNameLst>
                                      </p:cBhvr>
                                      <p:to>
                                        <p:strVal val="visible"/>
                                      </p:to>
                                    </p:set>
                                    <p:anim calcmode="lin" valueType="num">
                                      <p:cBhvr>
                                        <p:cTn id="389" dur="4000" fill="hold"/>
                                        <p:tgtEl>
                                          <p:spTgt spid="74"/>
                                        </p:tgtEl>
                                        <p:attrNameLst>
                                          <p:attrName>ppt_w</p:attrName>
                                        </p:attrNameLst>
                                      </p:cBhvr>
                                      <p:tavLst>
                                        <p:tav tm="0" fmla="#ppt_w*sin(2.5*pi*$)">
                                          <p:val>
                                            <p:fltVal val="0"/>
                                          </p:val>
                                        </p:tav>
                                        <p:tav tm="100000">
                                          <p:val>
                                            <p:fltVal val="1"/>
                                          </p:val>
                                        </p:tav>
                                      </p:tavLst>
                                    </p:anim>
                                    <p:anim calcmode="lin" valueType="num">
                                      <p:cBhvr>
                                        <p:cTn id="390" dur="4000" fill="hold"/>
                                        <p:tgtEl>
                                          <p:spTgt spid="74"/>
                                        </p:tgtEl>
                                        <p:attrNameLst>
                                          <p:attrName>ppt_h</p:attrName>
                                        </p:attrNameLst>
                                      </p:cBhvr>
                                      <p:tavLst>
                                        <p:tav tm="0">
                                          <p:val>
                                            <p:strVal val="#ppt_h"/>
                                          </p:val>
                                        </p:tav>
                                        <p:tav tm="100000">
                                          <p:val>
                                            <p:strVal val="#ppt_h"/>
                                          </p:val>
                                        </p:tav>
                                      </p:tavLst>
                                    </p:anim>
                                  </p:childTnLst>
                                </p:cTn>
                              </p:par>
                              <p:par>
                                <p:cTn id="391" presetID="2" presetClass="exit" presetSubtype="8" fill="hold" grpId="2" nodeType="withEffect">
                                  <p:stCondLst>
                                    <p:cond delay="0"/>
                                  </p:stCondLst>
                                  <p:childTnLst>
                                    <p:anim calcmode="lin" valueType="num">
                                      <p:cBhvr additive="base">
                                        <p:cTn id="392" dur="4500"/>
                                        <p:tgtEl>
                                          <p:spTgt spid="74"/>
                                        </p:tgtEl>
                                        <p:attrNameLst>
                                          <p:attrName>ppt_x</p:attrName>
                                        </p:attrNameLst>
                                      </p:cBhvr>
                                      <p:tavLst>
                                        <p:tav tm="0">
                                          <p:val>
                                            <p:strVal val="ppt_x"/>
                                          </p:val>
                                        </p:tav>
                                        <p:tav tm="100000">
                                          <p:val>
                                            <p:strVal val="0-ppt_w/2"/>
                                          </p:val>
                                        </p:tav>
                                      </p:tavLst>
                                    </p:anim>
                                    <p:anim calcmode="lin" valueType="num">
                                      <p:cBhvr additive="base">
                                        <p:cTn id="393" dur="4500"/>
                                        <p:tgtEl>
                                          <p:spTgt spid="74"/>
                                        </p:tgtEl>
                                        <p:attrNameLst>
                                          <p:attrName>ppt_y</p:attrName>
                                        </p:attrNameLst>
                                      </p:cBhvr>
                                      <p:tavLst>
                                        <p:tav tm="0">
                                          <p:val>
                                            <p:strVal val="ppt_y"/>
                                          </p:val>
                                        </p:tav>
                                        <p:tav tm="100000">
                                          <p:val>
                                            <p:strVal val="ppt_y"/>
                                          </p:val>
                                        </p:tav>
                                      </p:tavLst>
                                    </p:anim>
                                    <p:set>
                                      <p:cBhvr>
                                        <p:cTn id="394" dur="1" fill="hold">
                                          <p:stCondLst>
                                            <p:cond delay="4499"/>
                                          </p:stCondLst>
                                        </p:cTn>
                                        <p:tgtEl>
                                          <p:spTgt spid="74"/>
                                        </p:tgtEl>
                                        <p:attrNameLst>
                                          <p:attrName>style.visibility</p:attrName>
                                        </p:attrNameLst>
                                      </p:cBhvr>
                                      <p:to>
                                        <p:strVal val="hidden"/>
                                      </p:to>
                                    </p:set>
                                  </p:childTnLst>
                                </p:cTn>
                              </p:par>
                              <p:par>
                                <p:cTn id="395" presetID="3" presetClass="exit" presetSubtype="5" fill="hold" grpId="3" nodeType="withEffect">
                                  <p:stCondLst>
                                    <p:cond delay="0"/>
                                  </p:stCondLst>
                                  <p:childTnLst>
                                    <p:animEffect transition="out" filter="blinds(vertical)">
                                      <p:cBhvr>
                                        <p:cTn id="396" dur="5500"/>
                                        <p:tgtEl>
                                          <p:spTgt spid="74"/>
                                        </p:tgtEl>
                                      </p:cBhvr>
                                    </p:animEffect>
                                    <p:set>
                                      <p:cBhvr>
                                        <p:cTn id="397" dur="1" fill="hold">
                                          <p:stCondLst>
                                            <p:cond delay="5499"/>
                                          </p:stCondLst>
                                        </p:cTn>
                                        <p:tgtEl>
                                          <p:spTgt spid="74"/>
                                        </p:tgtEl>
                                        <p:attrNameLst>
                                          <p:attrName>style.visibility</p:attrName>
                                        </p:attrNameLst>
                                      </p:cBhvr>
                                      <p:to>
                                        <p:strVal val="hidden"/>
                                      </p:to>
                                    </p:set>
                                  </p:childTnLst>
                                </p:cTn>
                              </p:par>
                              <p:par>
                                <p:cTn id="398" presetID="2" presetClass="entr" presetSubtype="8" fill="hold" grpId="0" nodeType="withEffect">
                                  <p:stCondLst>
                                    <p:cond delay="0"/>
                                  </p:stCondLst>
                                  <p:childTnLst>
                                    <p:set>
                                      <p:cBhvr>
                                        <p:cTn id="399" dur="1" fill="hold">
                                          <p:stCondLst>
                                            <p:cond delay="0"/>
                                          </p:stCondLst>
                                        </p:cTn>
                                        <p:tgtEl>
                                          <p:spTgt spid="72"/>
                                        </p:tgtEl>
                                        <p:attrNameLst>
                                          <p:attrName>style.visibility</p:attrName>
                                        </p:attrNameLst>
                                      </p:cBhvr>
                                      <p:to>
                                        <p:strVal val="visible"/>
                                      </p:to>
                                    </p:set>
                                    <p:anim calcmode="lin" valueType="num">
                                      <p:cBhvr additive="base">
                                        <p:cTn id="400" dur="4000" fill="hold"/>
                                        <p:tgtEl>
                                          <p:spTgt spid="72"/>
                                        </p:tgtEl>
                                        <p:attrNameLst>
                                          <p:attrName>ppt_x</p:attrName>
                                        </p:attrNameLst>
                                      </p:cBhvr>
                                      <p:tavLst>
                                        <p:tav tm="0">
                                          <p:val>
                                            <p:strVal val="0-#ppt_w/2"/>
                                          </p:val>
                                        </p:tav>
                                        <p:tav tm="100000">
                                          <p:val>
                                            <p:strVal val="#ppt_x"/>
                                          </p:val>
                                        </p:tav>
                                      </p:tavLst>
                                    </p:anim>
                                    <p:anim calcmode="lin" valueType="num">
                                      <p:cBhvr additive="base">
                                        <p:cTn id="401" dur="4000" fill="hold"/>
                                        <p:tgtEl>
                                          <p:spTgt spid="72"/>
                                        </p:tgtEl>
                                        <p:attrNameLst>
                                          <p:attrName>ppt_y</p:attrName>
                                        </p:attrNameLst>
                                      </p:cBhvr>
                                      <p:tavLst>
                                        <p:tav tm="0">
                                          <p:val>
                                            <p:strVal val="#ppt_y"/>
                                          </p:val>
                                        </p:tav>
                                        <p:tav tm="100000">
                                          <p:val>
                                            <p:strVal val="#ppt_y"/>
                                          </p:val>
                                        </p:tav>
                                      </p:tavLst>
                                    </p:anim>
                                  </p:childTnLst>
                                </p:cTn>
                              </p:par>
                              <p:par>
                                <p:cTn id="402" presetID="19" presetClass="entr" presetSubtype="10" fill="hold" grpId="1" nodeType="withEffect">
                                  <p:stCondLst>
                                    <p:cond delay="0"/>
                                  </p:stCondLst>
                                  <p:childTnLst>
                                    <p:set>
                                      <p:cBhvr>
                                        <p:cTn id="403" dur="1" fill="hold">
                                          <p:stCondLst>
                                            <p:cond delay="0"/>
                                          </p:stCondLst>
                                        </p:cTn>
                                        <p:tgtEl>
                                          <p:spTgt spid="72"/>
                                        </p:tgtEl>
                                        <p:attrNameLst>
                                          <p:attrName>style.visibility</p:attrName>
                                        </p:attrNameLst>
                                      </p:cBhvr>
                                      <p:to>
                                        <p:strVal val="visible"/>
                                      </p:to>
                                    </p:set>
                                    <p:anim calcmode="lin" valueType="num">
                                      <p:cBhvr>
                                        <p:cTn id="404" dur="4000" fill="hold"/>
                                        <p:tgtEl>
                                          <p:spTgt spid="72"/>
                                        </p:tgtEl>
                                        <p:attrNameLst>
                                          <p:attrName>ppt_w</p:attrName>
                                        </p:attrNameLst>
                                      </p:cBhvr>
                                      <p:tavLst>
                                        <p:tav tm="0" fmla="#ppt_w*sin(2.5*pi*$)">
                                          <p:val>
                                            <p:fltVal val="0"/>
                                          </p:val>
                                        </p:tav>
                                        <p:tav tm="100000">
                                          <p:val>
                                            <p:fltVal val="1"/>
                                          </p:val>
                                        </p:tav>
                                      </p:tavLst>
                                    </p:anim>
                                    <p:anim calcmode="lin" valueType="num">
                                      <p:cBhvr>
                                        <p:cTn id="405" dur="4000" fill="hold"/>
                                        <p:tgtEl>
                                          <p:spTgt spid="72"/>
                                        </p:tgtEl>
                                        <p:attrNameLst>
                                          <p:attrName>ppt_h</p:attrName>
                                        </p:attrNameLst>
                                      </p:cBhvr>
                                      <p:tavLst>
                                        <p:tav tm="0">
                                          <p:val>
                                            <p:strVal val="#ppt_h"/>
                                          </p:val>
                                        </p:tav>
                                        <p:tav tm="100000">
                                          <p:val>
                                            <p:strVal val="#ppt_h"/>
                                          </p:val>
                                        </p:tav>
                                      </p:tavLst>
                                    </p:anim>
                                  </p:childTnLst>
                                </p:cTn>
                              </p:par>
                              <p:par>
                                <p:cTn id="406" presetID="2" presetClass="exit" presetSubtype="8" fill="hold" grpId="2" nodeType="withEffect">
                                  <p:stCondLst>
                                    <p:cond delay="0"/>
                                  </p:stCondLst>
                                  <p:childTnLst>
                                    <p:anim calcmode="lin" valueType="num">
                                      <p:cBhvr additive="base">
                                        <p:cTn id="407" dur="4500"/>
                                        <p:tgtEl>
                                          <p:spTgt spid="72"/>
                                        </p:tgtEl>
                                        <p:attrNameLst>
                                          <p:attrName>ppt_x</p:attrName>
                                        </p:attrNameLst>
                                      </p:cBhvr>
                                      <p:tavLst>
                                        <p:tav tm="0">
                                          <p:val>
                                            <p:strVal val="ppt_x"/>
                                          </p:val>
                                        </p:tav>
                                        <p:tav tm="100000">
                                          <p:val>
                                            <p:strVal val="0-ppt_w/2"/>
                                          </p:val>
                                        </p:tav>
                                      </p:tavLst>
                                    </p:anim>
                                    <p:anim calcmode="lin" valueType="num">
                                      <p:cBhvr additive="base">
                                        <p:cTn id="408" dur="4500"/>
                                        <p:tgtEl>
                                          <p:spTgt spid="72"/>
                                        </p:tgtEl>
                                        <p:attrNameLst>
                                          <p:attrName>ppt_y</p:attrName>
                                        </p:attrNameLst>
                                      </p:cBhvr>
                                      <p:tavLst>
                                        <p:tav tm="0">
                                          <p:val>
                                            <p:strVal val="ppt_y"/>
                                          </p:val>
                                        </p:tav>
                                        <p:tav tm="100000">
                                          <p:val>
                                            <p:strVal val="ppt_y"/>
                                          </p:val>
                                        </p:tav>
                                      </p:tavLst>
                                    </p:anim>
                                    <p:set>
                                      <p:cBhvr>
                                        <p:cTn id="409" dur="1" fill="hold">
                                          <p:stCondLst>
                                            <p:cond delay="4499"/>
                                          </p:stCondLst>
                                        </p:cTn>
                                        <p:tgtEl>
                                          <p:spTgt spid="72"/>
                                        </p:tgtEl>
                                        <p:attrNameLst>
                                          <p:attrName>style.visibility</p:attrName>
                                        </p:attrNameLst>
                                      </p:cBhvr>
                                      <p:to>
                                        <p:strVal val="hidden"/>
                                      </p:to>
                                    </p:set>
                                  </p:childTnLst>
                                </p:cTn>
                              </p:par>
                              <p:par>
                                <p:cTn id="410" presetID="3" presetClass="exit" presetSubtype="5" fill="hold" grpId="3" nodeType="withEffect">
                                  <p:stCondLst>
                                    <p:cond delay="0"/>
                                  </p:stCondLst>
                                  <p:childTnLst>
                                    <p:animEffect transition="out" filter="blinds(vertical)">
                                      <p:cBhvr>
                                        <p:cTn id="411" dur="5500"/>
                                        <p:tgtEl>
                                          <p:spTgt spid="72"/>
                                        </p:tgtEl>
                                      </p:cBhvr>
                                    </p:animEffect>
                                    <p:set>
                                      <p:cBhvr>
                                        <p:cTn id="412" dur="1" fill="hold">
                                          <p:stCondLst>
                                            <p:cond delay="5499"/>
                                          </p:stCondLst>
                                        </p:cTn>
                                        <p:tgtEl>
                                          <p:spTgt spid="72"/>
                                        </p:tgtEl>
                                        <p:attrNameLst>
                                          <p:attrName>style.visibility</p:attrName>
                                        </p:attrNameLst>
                                      </p:cBhvr>
                                      <p:to>
                                        <p:strVal val="hidden"/>
                                      </p:to>
                                    </p:set>
                                  </p:childTnLst>
                                </p:cTn>
                              </p:par>
                              <p:par>
                                <p:cTn id="413" presetID="2" presetClass="entr" presetSubtype="8" fill="hold" grpId="0" nodeType="withEffect">
                                  <p:stCondLst>
                                    <p:cond delay="0"/>
                                  </p:stCondLst>
                                  <p:childTnLst>
                                    <p:set>
                                      <p:cBhvr>
                                        <p:cTn id="414" dur="1" fill="hold">
                                          <p:stCondLst>
                                            <p:cond delay="0"/>
                                          </p:stCondLst>
                                        </p:cTn>
                                        <p:tgtEl>
                                          <p:spTgt spid="73"/>
                                        </p:tgtEl>
                                        <p:attrNameLst>
                                          <p:attrName>style.visibility</p:attrName>
                                        </p:attrNameLst>
                                      </p:cBhvr>
                                      <p:to>
                                        <p:strVal val="visible"/>
                                      </p:to>
                                    </p:set>
                                    <p:anim calcmode="lin" valueType="num">
                                      <p:cBhvr additive="base">
                                        <p:cTn id="415" dur="4000" fill="hold"/>
                                        <p:tgtEl>
                                          <p:spTgt spid="73"/>
                                        </p:tgtEl>
                                        <p:attrNameLst>
                                          <p:attrName>ppt_x</p:attrName>
                                        </p:attrNameLst>
                                      </p:cBhvr>
                                      <p:tavLst>
                                        <p:tav tm="0">
                                          <p:val>
                                            <p:strVal val="0-#ppt_w/2"/>
                                          </p:val>
                                        </p:tav>
                                        <p:tav tm="100000">
                                          <p:val>
                                            <p:strVal val="#ppt_x"/>
                                          </p:val>
                                        </p:tav>
                                      </p:tavLst>
                                    </p:anim>
                                    <p:anim calcmode="lin" valueType="num">
                                      <p:cBhvr additive="base">
                                        <p:cTn id="416" dur="4000" fill="hold"/>
                                        <p:tgtEl>
                                          <p:spTgt spid="73"/>
                                        </p:tgtEl>
                                        <p:attrNameLst>
                                          <p:attrName>ppt_y</p:attrName>
                                        </p:attrNameLst>
                                      </p:cBhvr>
                                      <p:tavLst>
                                        <p:tav tm="0">
                                          <p:val>
                                            <p:strVal val="#ppt_y"/>
                                          </p:val>
                                        </p:tav>
                                        <p:tav tm="100000">
                                          <p:val>
                                            <p:strVal val="#ppt_y"/>
                                          </p:val>
                                        </p:tav>
                                      </p:tavLst>
                                    </p:anim>
                                  </p:childTnLst>
                                </p:cTn>
                              </p:par>
                              <p:par>
                                <p:cTn id="417" presetID="19" presetClass="entr" presetSubtype="10" fill="hold" grpId="1" nodeType="withEffect">
                                  <p:stCondLst>
                                    <p:cond delay="0"/>
                                  </p:stCondLst>
                                  <p:childTnLst>
                                    <p:set>
                                      <p:cBhvr>
                                        <p:cTn id="418" dur="1" fill="hold">
                                          <p:stCondLst>
                                            <p:cond delay="0"/>
                                          </p:stCondLst>
                                        </p:cTn>
                                        <p:tgtEl>
                                          <p:spTgt spid="73"/>
                                        </p:tgtEl>
                                        <p:attrNameLst>
                                          <p:attrName>style.visibility</p:attrName>
                                        </p:attrNameLst>
                                      </p:cBhvr>
                                      <p:to>
                                        <p:strVal val="visible"/>
                                      </p:to>
                                    </p:set>
                                    <p:anim calcmode="lin" valueType="num">
                                      <p:cBhvr>
                                        <p:cTn id="419" dur="4000" fill="hold"/>
                                        <p:tgtEl>
                                          <p:spTgt spid="73"/>
                                        </p:tgtEl>
                                        <p:attrNameLst>
                                          <p:attrName>ppt_w</p:attrName>
                                        </p:attrNameLst>
                                      </p:cBhvr>
                                      <p:tavLst>
                                        <p:tav tm="0" fmla="#ppt_w*sin(2.5*pi*$)">
                                          <p:val>
                                            <p:fltVal val="0"/>
                                          </p:val>
                                        </p:tav>
                                        <p:tav tm="100000">
                                          <p:val>
                                            <p:fltVal val="1"/>
                                          </p:val>
                                        </p:tav>
                                      </p:tavLst>
                                    </p:anim>
                                    <p:anim calcmode="lin" valueType="num">
                                      <p:cBhvr>
                                        <p:cTn id="420" dur="4000" fill="hold"/>
                                        <p:tgtEl>
                                          <p:spTgt spid="73"/>
                                        </p:tgtEl>
                                        <p:attrNameLst>
                                          <p:attrName>ppt_h</p:attrName>
                                        </p:attrNameLst>
                                      </p:cBhvr>
                                      <p:tavLst>
                                        <p:tav tm="0">
                                          <p:val>
                                            <p:strVal val="#ppt_h"/>
                                          </p:val>
                                        </p:tav>
                                        <p:tav tm="100000">
                                          <p:val>
                                            <p:strVal val="#ppt_h"/>
                                          </p:val>
                                        </p:tav>
                                      </p:tavLst>
                                    </p:anim>
                                  </p:childTnLst>
                                </p:cTn>
                              </p:par>
                              <p:par>
                                <p:cTn id="421" presetID="2" presetClass="exit" presetSubtype="8" fill="hold" grpId="2" nodeType="withEffect">
                                  <p:stCondLst>
                                    <p:cond delay="0"/>
                                  </p:stCondLst>
                                  <p:childTnLst>
                                    <p:anim calcmode="lin" valueType="num">
                                      <p:cBhvr additive="base">
                                        <p:cTn id="422" dur="4500"/>
                                        <p:tgtEl>
                                          <p:spTgt spid="73"/>
                                        </p:tgtEl>
                                        <p:attrNameLst>
                                          <p:attrName>ppt_x</p:attrName>
                                        </p:attrNameLst>
                                      </p:cBhvr>
                                      <p:tavLst>
                                        <p:tav tm="0">
                                          <p:val>
                                            <p:strVal val="ppt_x"/>
                                          </p:val>
                                        </p:tav>
                                        <p:tav tm="100000">
                                          <p:val>
                                            <p:strVal val="0-ppt_w/2"/>
                                          </p:val>
                                        </p:tav>
                                      </p:tavLst>
                                    </p:anim>
                                    <p:anim calcmode="lin" valueType="num">
                                      <p:cBhvr additive="base">
                                        <p:cTn id="423" dur="4500"/>
                                        <p:tgtEl>
                                          <p:spTgt spid="73"/>
                                        </p:tgtEl>
                                        <p:attrNameLst>
                                          <p:attrName>ppt_y</p:attrName>
                                        </p:attrNameLst>
                                      </p:cBhvr>
                                      <p:tavLst>
                                        <p:tav tm="0">
                                          <p:val>
                                            <p:strVal val="ppt_y"/>
                                          </p:val>
                                        </p:tav>
                                        <p:tav tm="100000">
                                          <p:val>
                                            <p:strVal val="ppt_y"/>
                                          </p:val>
                                        </p:tav>
                                      </p:tavLst>
                                    </p:anim>
                                    <p:set>
                                      <p:cBhvr>
                                        <p:cTn id="424" dur="1" fill="hold">
                                          <p:stCondLst>
                                            <p:cond delay="4499"/>
                                          </p:stCondLst>
                                        </p:cTn>
                                        <p:tgtEl>
                                          <p:spTgt spid="73"/>
                                        </p:tgtEl>
                                        <p:attrNameLst>
                                          <p:attrName>style.visibility</p:attrName>
                                        </p:attrNameLst>
                                      </p:cBhvr>
                                      <p:to>
                                        <p:strVal val="hidden"/>
                                      </p:to>
                                    </p:set>
                                  </p:childTnLst>
                                </p:cTn>
                              </p:par>
                              <p:par>
                                <p:cTn id="425" presetID="3" presetClass="exit" presetSubtype="5" fill="hold" grpId="3" nodeType="withEffect">
                                  <p:stCondLst>
                                    <p:cond delay="0"/>
                                  </p:stCondLst>
                                  <p:childTnLst>
                                    <p:animEffect transition="out" filter="blinds(vertical)">
                                      <p:cBhvr>
                                        <p:cTn id="426" dur="5500"/>
                                        <p:tgtEl>
                                          <p:spTgt spid="73"/>
                                        </p:tgtEl>
                                      </p:cBhvr>
                                    </p:animEffect>
                                    <p:set>
                                      <p:cBhvr>
                                        <p:cTn id="427" dur="1" fill="hold">
                                          <p:stCondLst>
                                            <p:cond delay="5499"/>
                                          </p:stCondLst>
                                        </p:cTn>
                                        <p:tgtEl>
                                          <p:spTgt spid="73"/>
                                        </p:tgtEl>
                                        <p:attrNameLst>
                                          <p:attrName>style.visibility</p:attrName>
                                        </p:attrNameLst>
                                      </p:cBhvr>
                                      <p:to>
                                        <p:strVal val="hidden"/>
                                      </p:to>
                                    </p:set>
                                  </p:childTnLst>
                                </p:cTn>
                              </p:par>
                              <p:par>
                                <p:cTn id="428" presetID="2" presetClass="entr" presetSubtype="8" fill="hold" grpId="0" nodeType="withEffect">
                                  <p:stCondLst>
                                    <p:cond delay="0"/>
                                  </p:stCondLst>
                                  <p:childTnLst>
                                    <p:set>
                                      <p:cBhvr>
                                        <p:cTn id="429" dur="1" fill="hold">
                                          <p:stCondLst>
                                            <p:cond delay="0"/>
                                          </p:stCondLst>
                                        </p:cTn>
                                        <p:tgtEl>
                                          <p:spTgt spid="98"/>
                                        </p:tgtEl>
                                        <p:attrNameLst>
                                          <p:attrName>style.visibility</p:attrName>
                                        </p:attrNameLst>
                                      </p:cBhvr>
                                      <p:to>
                                        <p:strVal val="visible"/>
                                      </p:to>
                                    </p:set>
                                    <p:anim calcmode="lin" valueType="num">
                                      <p:cBhvr additive="base">
                                        <p:cTn id="430" dur="4000" fill="hold"/>
                                        <p:tgtEl>
                                          <p:spTgt spid="98"/>
                                        </p:tgtEl>
                                        <p:attrNameLst>
                                          <p:attrName>ppt_x</p:attrName>
                                        </p:attrNameLst>
                                      </p:cBhvr>
                                      <p:tavLst>
                                        <p:tav tm="0">
                                          <p:val>
                                            <p:strVal val="0-#ppt_w/2"/>
                                          </p:val>
                                        </p:tav>
                                        <p:tav tm="100000">
                                          <p:val>
                                            <p:strVal val="#ppt_x"/>
                                          </p:val>
                                        </p:tav>
                                      </p:tavLst>
                                    </p:anim>
                                    <p:anim calcmode="lin" valueType="num">
                                      <p:cBhvr additive="base">
                                        <p:cTn id="431" dur="4000" fill="hold"/>
                                        <p:tgtEl>
                                          <p:spTgt spid="98"/>
                                        </p:tgtEl>
                                        <p:attrNameLst>
                                          <p:attrName>ppt_y</p:attrName>
                                        </p:attrNameLst>
                                      </p:cBhvr>
                                      <p:tavLst>
                                        <p:tav tm="0">
                                          <p:val>
                                            <p:strVal val="#ppt_y"/>
                                          </p:val>
                                        </p:tav>
                                        <p:tav tm="100000">
                                          <p:val>
                                            <p:strVal val="#ppt_y"/>
                                          </p:val>
                                        </p:tav>
                                      </p:tavLst>
                                    </p:anim>
                                  </p:childTnLst>
                                </p:cTn>
                              </p:par>
                              <p:par>
                                <p:cTn id="432" presetID="19" presetClass="entr" presetSubtype="10" fill="hold" grpId="1" nodeType="withEffect">
                                  <p:stCondLst>
                                    <p:cond delay="0"/>
                                  </p:stCondLst>
                                  <p:childTnLst>
                                    <p:set>
                                      <p:cBhvr>
                                        <p:cTn id="433" dur="1" fill="hold">
                                          <p:stCondLst>
                                            <p:cond delay="0"/>
                                          </p:stCondLst>
                                        </p:cTn>
                                        <p:tgtEl>
                                          <p:spTgt spid="98"/>
                                        </p:tgtEl>
                                        <p:attrNameLst>
                                          <p:attrName>style.visibility</p:attrName>
                                        </p:attrNameLst>
                                      </p:cBhvr>
                                      <p:to>
                                        <p:strVal val="visible"/>
                                      </p:to>
                                    </p:set>
                                    <p:anim calcmode="lin" valueType="num">
                                      <p:cBhvr>
                                        <p:cTn id="434" dur="4000" fill="hold"/>
                                        <p:tgtEl>
                                          <p:spTgt spid="98"/>
                                        </p:tgtEl>
                                        <p:attrNameLst>
                                          <p:attrName>ppt_w</p:attrName>
                                        </p:attrNameLst>
                                      </p:cBhvr>
                                      <p:tavLst>
                                        <p:tav tm="0" fmla="#ppt_w*sin(2.5*pi*$)">
                                          <p:val>
                                            <p:fltVal val="0"/>
                                          </p:val>
                                        </p:tav>
                                        <p:tav tm="100000">
                                          <p:val>
                                            <p:fltVal val="1"/>
                                          </p:val>
                                        </p:tav>
                                      </p:tavLst>
                                    </p:anim>
                                    <p:anim calcmode="lin" valueType="num">
                                      <p:cBhvr>
                                        <p:cTn id="435" dur="4000" fill="hold"/>
                                        <p:tgtEl>
                                          <p:spTgt spid="98"/>
                                        </p:tgtEl>
                                        <p:attrNameLst>
                                          <p:attrName>ppt_h</p:attrName>
                                        </p:attrNameLst>
                                      </p:cBhvr>
                                      <p:tavLst>
                                        <p:tav tm="0">
                                          <p:val>
                                            <p:strVal val="#ppt_h"/>
                                          </p:val>
                                        </p:tav>
                                        <p:tav tm="100000">
                                          <p:val>
                                            <p:strVal val="#ppt_h"/>
                                          </p:val>
                                        </p:tav>
                                      </p:tavLst>
                                    </p:anim>
                                  </p:childTnLst>
                                </p:cTn>
                              </p:par>
                              <p:par>
                                <p:cTn id="436" presetID="2" presetClass="exit" presetSubtype="8" fill="hold" grpId="2" nodeType="withEffect">
                                  <p:stCondLst>
                                    <p:cond delay="0"/>
                                  </p:stCondLst>
                                  <p:childTnLst>
                                    <p:anim calcmode="lin" valueType="num">
                                      <p:cBhvr additive="base">
                                        <p:cTn id="437" dur="4500"/>
                                        <p:tgtEl>
                                          <p:spTgt spid="98"/>
                                        </p:tgtEl>
                                        <p:attrNameLst>
                                          <p:attrName>ppt_x</p:attrName>
                                        </p:attrNameLst>
                                      </p:cBhvr>
                                      <p:tavLst>
                                        <p:tav tm="0">
                                          <p:val>
                                            <p:strVal val="ppt_x"/>
                                          </p:val>
                                        </p:tav>
                                        <p:tav tm="100000">
                                          <p:val>
                                            <p:strVal val="0-ppt_w/2"/>
                                          </p:val>
                                        </p:tav>
                                      </p:tavLst>
                                    </p:anim>
                                    <p:anim calcmode="lin" valueType="num">
                                      <p:cBhvr additive="base">
                                        <p:cTn id="438" dur="4500"/>
                                        <p:tgtEl>
                                          <p:spTgt spid="98"/>
                                        </p:tgtEl>
                                        <p:attrNameLst>
                                          <p:attrName>ppt_y</p:attrName>
                                        </p:attrNameLst>
                                      </p:cBhvr>
                                      <p:tavLst>
                                        <p:tav tm="0">
                                          <p:val>
                                            <p:strVal val="ppt_y"/>
                                          </p:val>
                                        </p:tav>
                                        <p:tav tm="100000">
                                          <p:val>
                                            <p:strVal val="ppt_y"/>
                                          </p:val>
                                        </p:tav>
                                      </p:tavLst>
                                    </p:anim>
                                    <p:set>
                                      <p:cBhvr>
                                        <p:cTn id="439" dur="1" fill="hold">
                                          <p:stCondLst>
                                            <p:cond delay="4499"/>
                                          </p:stCondLst>
                                        </p:cTn>
                                        <p:tgtEl>
                                          <p:spTgt spid="98"/>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5500"/>
                                        <p:tgtEl>
                                          <p:spTgt spid="98"/>
                                        </p:tgtEl>
                                      </p:cBhvr>
                                    </p:animEffect>
                                    <p:set>
                                      <p:cBhvr>
                                        <p:cTn id="442" dur="1" fill="hold">
                                          <p:stCondLst>
                                            <p:cond delay="5499"/>
                                          </p:stCondLst>
                                        </p:cTn>
                                        <p:tgtEl>
                                          <p:spTgt spid="98"/>
                                        </p:tgtEl>
                                        <p:attrNameLst>
                                          <p:attrName>style.visibility</p:attrName>
                                        </p:attrNameLst>
                                      </p:cBhvr>
                                      <p:to>
                                        <p:strVal val="hidden"/>
                                      </p:to>
                                    </p:set>
                                  </p:childTnLst>
                                </p:cTn>
                              </p:par>
                              <p:par>
                                <p:cTn id="443" presetID="2" presetClass="entr" presetSubtype="8" fill="hold" grpId="0" nodeType="withEffect">
                                  <p:stCondLst>
                                    <p:cond delay="0"/>
                                  </p:stCondLst>
                                  <p:childTnLst>
                                    <p:set>
                                      <p:cBhvr>
                                        <p:cTn id="444" dur="1" fill="hold">
                                          <p:stCondLst>
                                            <p:cond delay="0"/>
                                          </p:stCondLst>
                                        </p:cTn>
                                        <p:tgtEl>
                                          <p:spTgt spid="96"/>
                                        </p:tgtEl>
                                        <p:attrNameLst>
                                          <p:attrName>style.visibility</p:attrName>
                                        </p:attrNameLst>
                                      </p:cBhvr>
                                      <p:to>
                                        <p:strVal val="visible"/>
                                      </p:to>
                                    </p:set>
                                    <p:anim calcmode="lin" valueType="num">
                                      <p:cBhvr additive="base">
                                        <p:cTn id="445" dur="4000" fill="hold"/>
                                        <p:tgtEl>
                                          <p:spTgt spid="96"/>
                                        </p:tgtEl>
                                        <p:attrNameLst>
                                          <p:attrName>ppt_x</p:attrName>
                                        </p:attrNameLst>
                                      </p:cBhvr>
                                      <p:tavLst>
                                        <p:tav tm="0">
                                          <p:val>
                                            <p:strVal val="0-#ppt_w/2"/>
                                          </p:val>
                                        </p:tav>
                                        <p:tav tm="100000">
                                          <p:val>
                                            <p:strVal val="#ppt_x"/>
                                          </p:val>
                                        </p:tav>
                                      </p:tavLst>
                                    </p:anim>
                                    <p:anim calcmode="lin" valueType="num">
                                      <p:cBhvr additive="base">
                                        <p:cTn id="446" dur="4000" fill="hold"/>
                                        <p:tgtEl>
                                          <p:spTgt spid="96"/>
                                        </p:tgtEl>
                                        <p:attrNameLst>
                                          <p:attrName>ppt_y</p:attrName>
                                        </p:attrNameLst>
                                      </p:cBhvr>
                                      <p:tavLst>
                                        <p:tav tm="0">
                                          <p:val>
                                            <p:strVal val="#ppt_y"/>
                                          </p:val>
                                        </p:tav>
                                        <p:tav tm="100000">
                                          <p:val>
                                            <p:strVal val="#ppt_y"/>
                                          </p:val>
                                        </p:tav>
                                      </p:tavLst>
                                    </p:anim>
                                  </p:childTnLst>
                                </p:cTn>
                              </p:par>
                              <p:par>
                                <p:cTn id="447" presetID="19" presetClass="entr" presetSubtype="10" fill="hold" grpId="1" nodeType="withEffect">
                                  <p:stCondLst>
                                    <p:cond delay="0"/>
                                  </p:stCondLst>
                                  <p:childTnLst>
                                    <p:set>
                                      <p:cBhvr>
                                        <p:cTn id="448" dur="1" fill="hold">
                                          <p:stCondLst>
                                            <p:cond delay="0"/>
                                          </p:stCondLst>
                                        </p:cTn>
                                        <p:tgtEl>
                                          <p:spTgt spid="96"/>
                                        </p:tgtEl>
                                        <p:attrNameLst>
                                          <p:attrName>style.visibility</p:attrName>
                                        </p:attrNameLst>
                                      </p:cBhvr>
                                      <p:to>
                                        <p:strVal val="visible"/>
                                      </p:to>
                                    </p:set>
                                    <p:anim calcmode="lin" valueType="num">
                                      <p:cBhvr>
                                        <p:cTn id="449" dur="4000" fill="hold"/>
                                        <p:tgtEl>
                                          <p:spTgt spid="96"/>
                                        </p:tgtEl>
                                        <p:attrNameLst>
                                          <p:attrName>ppt_w</p:attrName>
                                        </p:attrNameLst>
                                      </p:cBhvr>
                                      <p:tavLst>
                                        <p:tav tm="0" fmla="#ppt_w*sin(2.5*pi*$)">
                                          <p:val>
                                            <p:fltVal val="0"/>
                                          </p:val>
                                        </p:tav>
                                        <p:tav tm="100000">
                                          <p:val>
                                            <p:fltVal val="1"/>
                                          </p:val>
                                        </p:tav>
                                      </p:tavLst>
                                    </p:anim>
                                    <p:anim calcmode="lin" valueType="num">
                                      <p:cBhvr>
                                        <p:cTn id="450" dur="4000" fill="hold"/>
                                        <p:tgtEl>
                                          <p:spTgt spid="96"/>
                                        </p:tgtEl>
                                        <p:attrNameLst>
                                          <p:attrName>ppt_h</p:attrName>
                                        </p:attrNameLst>
                                      </p:cBhvr>
                                      <p:tavLst>
                                        <p:tav tm="0">
                                          <p:val>
                                            <p:strVal val="#ppt_h"/>
                                          </p:val>
                                        </p:tav>
                                        <p:tav tm="100000">
                                          <p:val>
                                            <p:strVal val="#ppt_h"/>
                                          </p:val>
                                        </p:tav>
                                      </p:tavLst>
                                    </p:anim>
                                  </p:childTnLst>
                                </p:cTn>
                              </p:par>
                              <p:par>
                                <p:cTn id="451" presetID="2" presetClass="exit" presetSubtype="8" fill="hold" grpId="2" nodeType="withEffect">
                                  <p:stCondLst>
                                    <p:cond delay="0"/>
                                  </p:stCondLst>
                                  <p:childTnLst>
                                    <p:anim calcmode="lin" valueType="num">
                                      <p:cBhvr additive="base">
                                        <p:cTn id="452" dur="4500"/>
                                        <p:tgtEl>
                                          <p:spTgt spid="96"/>
                                        </p:tgtEl>
                                        <p:attrNameLst>
                                          <p:attrName>ppt_x</p:attrName>
                                        </p:attrNameLst>
                                      </p:cBhvr>
                                      <p:tavLst>
                                        <p:tav tm="0">
                                          <p:val>
                                            <p:strVal val="ppt_x"/>
                                          </p:val>
                                        </p:tav>
                                        <p:tav tm="100000">
                                          <p:val>
                                            <p:strVal val="0-ppt_w/2"/>
                                          </p:val>
                                        </p:tav>
                                      </p:tavLst>
                                    </p:anim>
                                    <p:anim calcmode="lin" valueType="num">
                                      <p:cBhvr additive="base">
                                        <p:cTn id="453" dur="4500"/>
                                        <p:tgtEl>
                                          <p:spTgt spid="96"/>
                                        </p:tgtEl>
                                        <p:attrNameLst>
                                          <p:attrName>ppt_y</p:attrName>
                                        </p:attrNameLst>
                                      </p:cBhvr>
                                      <p:tavLst>
                                        <p:tav tm="0">
                                          <p:val>
                                            <p:strVal val="ppt_y"/>
                                          </p:val>
                                        </p:tav>
                                        <p:tav tm="100000">
                                          <p:val>
                                            <p:strVal val="ppt_y"/>
                                          </p:val>
                                        </p:tav>
                                      </p:tavLst>
                                    </p:anim>
                                    <p:set>
                                      <p:cBhvr>
                                        <p:cTn id="454" dur="1" fill="hold">
                                          <p:stCondLst>
                                            <p:cond delay="4499"/>
                                          </p:stCondLst>
                                        </p:cTn>
                                        <p:tgtEl>
                                          <p:spTgt spid="96"/>
                                        </p:tgtEl>
                                        <p:attrNameLst>
                                          <p:attrName>style.visibility</p:attrName>
                                        </p:attrNameLst>
                                      </p:cBhvr>
                                      <p:to>
                                        <p:strVal val="hidden"/>
                                      </p:to>
                                    </p:set>
                                  </p:childTnLst>
                                </p:cTn>
                              </p:par>
                              <p:par>
                                <p:cTn id="455" presetID="3" presetClass="exit" presetSubtype="5" fill="hold" grpId="3" nodeType="withEffect">
                                  <p:stCondLst>
                                    <p:cond delay="0"/>
                                  </p:stCondLst>
                                  <p:childTnLst>
                                    <p:animEffect transition="out" filter="blinds(vertical)">
                                      <p:cBhvr>
                                        <p:cTn id="456" dur="5500"/>
                                        <p:tgtEl>
                                          <p:spTgt spid="96"/>
                                        </p:tgtEl>
                                      </p:cBhvr>
                                    </p:animEffect>
                                    <p:set>
                                      <p:cBhvr>
                                        <p:cTn id="457" dur="1" fill="hold">
                                          <p:stCondLst>
                                            <p:cond delay="5499"/>
                                          </p:stCondLst>
                                        </p:cTn>
                                        <p:tgtEl>
                                          <p:spTgt spid="96"/>
                                        </p:tgtEl>
                                        <p:attrNameLst>
                                          <p:attrName>style.visibility</p:attrName>
                                        </p:attrNameLst>
                                      </p:cBhvr>
                                      <p:to>
                                        <p:strVal val="hidden"/>
                                      </p:to>
                                    </p:set>
                                  </p:childTnLst>
                                </p:cTn>
                              </p:par>
                              <p:par>
                                <p:cTn id="458" presetID="2" presetClass="entr" presetSubtype="8" fill="hold" grpId="0" nodeType="withEffect">
                                  <p:stCondLst>
                                    <p:cond delay="0"/>
                                  </p:stCondLst>
                                  <p:childTnLst>
                                    <p:set>
                                      <p:cBhvr>
                                        <p:cTn id="459" dur="1" fill="hold">
                                          <p:stCondLst>
                                            <p:cond delay="0"/>
                                          </p:stCondLst>
                                        </p:cTn>
                                        <p:tgtEl>
                                          <p:spTgt spid="97"/>
                                        </p:tgtEl>
                                        <p:attrNameLst>
                                          <p:attrName>style.visibility</p:attrName>
                                        </p:attrNameLst>
                                      </p:cBhvr>
                                      <p:to>
                                        <p:strVal val="visible"/>
                                      </p:to>
                                    </p:set>
                                    <p:anim calcmode="lin" valueType="num">
                                      <p:cBhvr additive="base">
                                        <p:cTn id="460" dur="4000" fill="hold"/>
                                        <p:tgtEl>
                                          <p:spTgt spid="97"/>
                                        </p:tgtEl>
                                        <p:attrNameLst>
                                          <p:attrName>ppt_x</p:attrName>
                                        </p:attrNameLst>
                                      </p:cBhvr>
                                      <p:tavLst>
                                        <p:tav tm="0">
                                          <p:val>
                                            <p:strVal val="0-#ppt_w/2"/>
                                          </p:val>
                                        </p:tav>
                                        <p:tav tm="100000">
                                          <p:val>
                                            <p:strVal val="#ppt_x"/>
                                          </p:val>
                                        </p:tav>
                                      </p:tavLst>
                                    </p:anim>
                                    <p:anim calcmode="lin" valueType="num">
                                      <p:cBhvr additive="base">
                                        <p:cTn id="461" dur="4000" fill="hold"/>
                                        <p:tgtEl>
                                          <p:spTgt spid="97"/>
                                        </p:tgtEl>
                                        <p:attrNameLst>
                                          <p:attrName>ppt_y</p:attrName>
                                        </p:attrNameLst>
                                      </p:cBhvr>
                                      <p:tavLst>
                                        <p:tav tm="0">
                                          <p:val>
                                            <p:strVal val="#ppt_y"/>
                                          </p:val>
                                        </p:tav>
                                        <p:tav tm="100000">
                                          <p:val>
                                            <p:strVal val="#ppt_y"/>
                                          </p:val>
                                        </p:tav>
                                      </p:tavLst>
                                    </p:anim>
                                  </p:childTnLst>
                                </p:cTn>
                              </p:par>
                              <p:par>
                                <p:cTn id="462" presetID="19" presetClass="entr" presetSubtype="10" fill="hold" grpId="1" nodeType="withEffect">
                                  <p:stCondLst>
                                    <p:cond delay="0"/>
                                  </p:stCondLst>
                                  <p:childTnLst>
                                    <p:set>
                                      <p:cBhvr>
                                        <p:cTn id="463" dur="1" fill="hold">
                                          <p:stCondLst>
                                            <p:cond delay="0"/>
                                          </p:stCondLst>
                                        </p:cTn>
                                        <p:tgtEl>
                                          <p:spTgt spid="97"/>
                                        </p:tgtEl>
                                        <p:attrNameLst>
                                          <p:attrName>style.visibility</p:attrName>
                                        </p:attrNameLst>
                                      </p:cBhvr>
                                      <p:to>
                                        <p:strVal val="visible"/>
                                      </p:to>
                                    </p:set>
                                    <p:anim calcmode="lin" valueType="num">
                                      <p:cBhvr>
                                        <p:cTn id="464" dur="4000" fill="hold"/>
                                        <p:tgtEl>
                                          <p:spTgt spid="97"/>
                                        </p:tgtEl>
                                        <p:attrNameLst>
                                          <p:attrName>ppt_w</p:attrName>
                                        </p:attrNameLst>
                                      </p:cBhvr>
                                      <p:tavLst>
                                        <p:tav tm="0" fmla="#ppt_w*sin(2.5*pi*$)">
                                          <p:val>
                                            <p:fltVal val="0"/>
                                          </p:val>
                                        </p:tav>
                                        <p:tav tm="100000">
                                          <p:val>
                                            <p:fltVal val="1"/>
                                          </p:val>
                                        </p:tav>
                                      </p:tavLst>
                                    </p:anim>
                                    <p:anim calcmode="lin" valueType="num">
                                      <p:cBhvr>
                                        <p:cTn id="465" dur="4000" fill="hold"/>
                                        <p:tgtEl>
                                          <p:spTgt spid="97"/>
                                        </p:tgtEl>
                                        <p:attrNameLst>
                                          <p:attrName>ppt_h</p:attrName>
                                        </p:attrNameLst>
                                      </p:cBhvr>
                                      <p:tavLst>
                                        <p:tav tm="0">
                                          <p:val>
                                            <p:strVal val="#ppt_h"/>
                                          </p:val>
                                        </p:tav>
                                        <p:tav tm="100000">
                                          <p:val>
                                            <p:strVal val="#ppt_h"/>
                                          </p:val>
                                        </p:tav>
                                      </p:tavLst>
                                    </p:anim>
                                  </p:childTnLst>
                                </p:cTn>
                              </p:par>
                              <p:par>
                                <p:cTn id="466" presetID="2" presetClass="exit" presetSubtype="8" fill="hold" grpId="2" nodeType="withEffect">
                                  <p:stCondLst>
                                    <p:cond delay="0"/>
                                  </p:stCondLst>
                                  <p:childTnLst>
                                    <p:anim calcmode="lin" valueType="num">
                                      <p:cBhvr additive="base">
                                        <p:cTn id="467" dur="4500"/>
                                        <p:tgtEl>
                                          <p:spTgt spid="97"/>
                                        </p:tgtEl>
                                        <p:attrNameLst>
                                          <p:attrName>ppt_x</p:attrName>
                                        </p:attrNameLst>
                                      </p:cBhvr>
                                      <p:tavLst>
                                        <p:tav tm="0">
                                          <p:val>
                                            <p:strVal val="ppt_x"/>
                                          </p:val>
                                        </p:tav>
                                        <p:tav tm="100000">
                                          <p:val>
                                            <p:strVal val="0-ppt_w/2"/>
                                          </p:val>
                                        </p:tav>
                                      </p:tavLst>
                                    </p:anim>
                                    <p:anim calcmode="lin" valueType="num">
                                      <p:cBhvr additive="base">
                                        <p:cTn id="468" dur="4500"/>
                                        <p:tgtEl>
                                          <p:spTgt spid="97"/>
                                        </p:tgtEl>
                                        <p:attrNameLst>
                                          <p:attrName>ppt_y</p:attrName>
                                        </p:attrNameLst>
                                      </p:cBhvr>
                                      <p:tavLst>
                                        <p:tav tm="0">
                                          <p:val>
                                            <p:strVal val="ppt_y"/>
                                          </p:val>
                                        </p:tav>
                                        <p:tav tm="100000">
                                          <p:val>
                                            <p:strVal val="ppt_y"/>
                                          </p:val>
                                        </p:tav>
                                      </p:tavLst>
                                    </p:anim>
                                    <p:set>
                                      <p:cBhvr>
                                        <p:cTn id="469" dur="1" fill="hold">
                                          <p:stCondLst>
                                            <p:cond delay="4499"/>
                                          </p:stCondLst>
                                        </p:cTn>
                                        <p:tgtEl>
                                          <p:spTgt spid="97"/>
                                        </p:tgtEl>
                                        <p:attrNameLst>
                                          <p:attrName>style.visibility</p:attrName>
                                        </p:attrNameLst>
                                      </p:cBhvr>
                                      <p:to>
                                        <p:strVal val="hidden"/>
                                      </p:to>
                                    </p:set>
                                  </p:childTnLst>
                                </p:cTn>
                              </p:par>
                              <p:par>
                                <p:cTn id="470" presetID="3" presetClass="exit" presetSubtype="5" fill="hold" grpId="3" nodeType="withEffect">
                                  <p:stCondLst>
                                    <p:cond delay="0"/>
                                  </p:stCondLst>
                                  <p:childTnLst>
                                    <p:animEffect transition="out" filter="blinds(vertical)">
                                      <p:cBhvr>
                                        <p:cTn id="471" dur="5500"/>
                                        <p:tgtEl>
                                          <p:spTgt spid="97"/>
                                        </p:tgtEl>
                                      </p:cBhvr>
                                    </p:animEffect>
                                    <p:set>
                                      <p:cBhvr>
                                        <p:cTn id="472" dur="1" fill="hold">
                                          <p:stCondLst>
                                            <p:cond delay="5499"/>
                                          </p:stCondLst>
                                        </p:cTn>
                                        <p:tgtEl>
                                          <p:spTgt spid="97"/>
                                        </p:tgtEl>
                                        <p:attrNameLst>
                                          <p:attrName>style.visibility</p:attrName>
                                        </p:attrNameLst>
                                      </p:cBhvr>
                                      <p:to>
                                        <p:strVal val="hidden"/>
                                      </p:to>
                                    </p:set>
                                  </p:childTnLst>
                                </p:cTn>
                              </p:par>
                              <p:par>
                                <p:cTn id="473" presetID="2" presetClass="entr" presetSubtype="8" fill="hold" grpId="0" nodeType="withEffect">
                                  <p:stCondLst>
                                    <p:cond delay="0"/>
                                  </p:stCondLst>
                                  <p:childTnLst>
                                    <p:set>
                                      <p:cBhvr>
                                        <p:cTn id="474" dur="1" fill="hold">
                                          <p:stCondLst>
                                            <p:cond delay="0"/>
                                          </p:stCondLst>
                                        </p:cTn>
                                        <p:tgtEl>
                                          <p:spTgt spid="104"/>
                                        </p:tgtEl>
                                        <p:attrNameLst>
                                          <p:attrName>style.visibility</p:attrName>
                                        </p:attrNameLst>
                                      </p:cBhvr>
                                      <p:to>
                                        <p:strVal val="visible"/>
                                      </p:to>
                                    </p:set>
                                    <p:anim calcmode="lin" valueType="num">
                                      <p:cBhvr additive="base">
                                        <p:cTn id="475" dur="4000" fill="hold"/>
                                        <p:tgtEl>
                                          <p:spTgt spid="104"/>
                                        </p:tgtEl>
                                        <p:attrNameLst>
                                          <p:attrName>ppt_x</p:attrName>
                                        </p:attrNameLst>
                                      </p:cBhvr>
                                      <p:tavLst>
                                        <p:tav tm="0">
                                          <p:val>
                                            <p:strVal val="0-#ppt_w/2"/>
                                          </p:val>
                                        </p:tav>
                                        <p:tav tm="100000">
                                          <p:val>
                                            <p:strVal val="#ppt_x"/>
                                          </p:val>
                                        </p:tav>
                                      </p:tavLst>
                                    </p:anim>
                                    <p:anim calcmode="lin" valueType="num">
                                      <p:cBhvr additive="base">
                                        <p:cTn id="476" dur="4000" fill="hold"/>
                                        <p:tgtEl>
                                          <p:spTgt spid="104"/>
                                        </p:tgtEl>
                                        <p:attrNameLst>
                                          <p:attrName>ppt_y</p:attrName>
                                        </p:attrNameLst>
                                      </p:cBhvr>
                                      <p:tavLst>
                                        <p:tav tm="0">
                                          <p:val>
                                            <p:strVal val="#ppt_y"/>
                                          </p:val>
                                        </p:tav>
                                        <p:tav tm="100000">
                                          <p:val>
                                            <p:strVal val="#ppt_y"/>
                                          </p:val>
                                        </p:tav>
                                      </p:tavLst>
                                    </p:anim>
                                  </p:childTnLst>
                                </p:cTn>
                              </p:par>
                              <p:par>
                                <p:cTn id="477" presetID="19" presetClass="entr" presetSubtype="10" fill="hold" grpId="1" nodeType="withEffect">
                                  <p:stCondLst>
                                    <p:cond delay="0"/>
                                  </p:stCondLst>
                                  <p:childTnLst>
                                    <p:set>
                                      <p:cBhvr>
                                        <p:cTn id="478" dur="1" fill="hold">
                                          <p:stCondLst>
                                            <p:cond delay="0"/>
                                          </p:stCondLst>
                                        </p:cTn>
                                        <p:tgtEl>
                                          <p:spTgt spid="104"/>
                                        </p:tgtEl>
                                        <p:attrNameLst>
                                          <p:attrName>style.visibility</p:attrName>
                                        </p:attrNameLst>
                                      </p:cBhvr>
                                      <p:to>
                                        <p:strVal val="visible"/>
                                      </p:to>
                                    </p:set>
                                    <p:anim calcmode="lin" valueType="num">
                                      <p:cBhvr>
                                        <p:cTn id="479" dur="4000" fill="hold"/>
                                        <p:tgtEl>
                                          <p:spTgt spid="104"/>
                                        </p:tgtEl>
                                        <p:attrNameLst>
                                          <p:attrName>ppt_w</p:attrName>
                                        </p:attrNameLst>
                                      </p:cBhvr>
                                      <p:tavLst>
                                        <p:tav tm="0" fmla="#ppt_w*sin(2.5*pi*$)">
                                          <p:val>
                                            <p:fltVal val="0"/>
                                          </p:val>
                                        </p:tav>
                                        <p:tav tm="100000">
                                          <p:val>
                                            <p:fltVal val="1"/>
                                          </p:val>
                                        </p:tav>
                                      </p:tavLst>
                                    </p:anim>
                                    <p:anim calcmode="lin" valueType="num">
                                      <p:cBhvr>
                                        <p:cTn id="480" dur="4000" fill="hold"/>
                                        <p:tgtEl>
                                          <p:spTgt spid="104"/>
                                        </p:tgtEl>
                                        <p:attrNameLst>
                                          <p:attrName>ppt_h</p:attrName>
                                        </p:attrNameLst>
                                      </p:cBhvr>
                                      <p:tavLst>
                                        <p:tav tm="0">
                                          <p:val>
                                            <p:strVal val="#ppt_h"/>
                                          </p:val>
                                        </p:tav>
                                        <p:tav tm="100000">
                                          <p:val>
                                            <p:strVal val="#ppt_h"/>
                                          </p:val>
                                        </p:tav>
                                      </p:tavLst>
                                    </p:anim>
                                  </p:childTnLst>
                                </p:cTn>
                              </p:par>
                              <p:par>
                                <p:cTn id="481" presetID="2" presetClass="exit" presetSubtype="8" fill="hold" grpId="2" nodeType="withEffect">
                                  <p:stCondLst>
                                    <p:cond delay="0"/>
                                  </p:stCondLst>
                                  <p:childTnLst>
                                    <p:anim calcmode="lin" valueType="num">
                                      <p:cBhvr additive="base">
                                        <p:cTn id="482" dur="4500"/>
                                        <p:tgtEl>
                                          <p:spTgt spid="104"/>
                                        </p:tgtEl>
                                        <p:attrNameLst>
                                          <p:attrName>ppt_x</p:attrName>
                                        </p:attrNameLst>
                                      </p:cBhvr>
                                      <p:tavLst>
                                        <p:tav tm="0">
                                          <p:val>
                                            <p:strVal val="ppt_x"/>
                                          </p:val>
                                        </p:tav>
                                        <p:tav tm="100000">
                                          <p:val>
                                            <p:strVal val="0-ppt_w/2"/>
                                          </p:val>
                                        </p:tav>
                                      </p:tavLst>
                                    </p:anim>
                                    <p:anim calcmode="lin" valueType="num">
                                      <p:cBhvr additive="base">
                                        <p:cTn id="483" dur="4500"/>
                                        <p:tgtEl>
                                          <p:spTgt spid="104"/>
                                        </p:tgtEl>
                                        <p:attrNameLst>
                                          <p:attrName>ppt_y</p:attrName>
                                        </p:attrNameLst>
                                      </p:cBhvr>
                                      <p:tavLst>
                                        <p:tav tm="0">
                                          <p:val>
                                            <p:strVal val="ppt_y"/>
                                          </p:val>
                                        </p:tav>
                                        <p:tav tm="100000">
                                          <p:val>
                                            <p:strVal val="ppt_y"/>
                                          </p:val>
                                        </p:tav>
                                      </p:tavLst>
                                    </p:anim>
                                    <p:set>
                                      <p:cBhvr>
                                        <p:cTn id="484" dur="1" fill="hold">
                                          <p:stCondLst>
                                            <p:cond delay="4499"/>
                                          </p:stCondLst>
                                        </p:cTn>
                                        <p:tgtEl>
                                          <p:spTgt spid="104"/>
                                        </p:tgtEl>
                                        <p:attrNameLst>
                                          <p:attrName>style.visibility</p:attrName>
                                        </p:attrNameLst>
                                      </p:cBhvr>
                                      <p:to>
                                        <p:strVal val="hidden"/>
                                      </p:to>
                                    </p:set>
                                  </p:childTnLst>
                                </p:cTn>
                              </p:par>
                              <p:par>
                                <p:cTn id="485" presetID="3" presetClass="exit" presetSubtype="5" fill="hold" grpId="3" nodeType="withEffect">
                                  <p:stCondLst>
                                    <p:cond delay="0"/>
                                  </p:stCondLst>
                                  <p:childTnLst>
                                    <p:animEffect transition="out" filter="blinds(vertical)">
                                      <p:cBhvr>
                                        <p:cTn id="486" dur="5500"/>
                                        <p:tgtEl>
                                          <p:spTgt spid="104"/>
                                        </p:tgtEl>
                                      </p:cBhvr>
                                    </p:animEffect>
                                    <p:set>
                                      <p:cBhvr>
                                        <p:cTn id="487" dur="1" fill="hold">
                                          <p:stCondLst>
                                            <p:cond delay="5499"/>
                                          </p:stCondLst>
                                        </p:cTn>
                                        <p:tgtEl>
                                          <p:spTgt spid="104"/>
                                        </p:tgtEl>
                                        <p:attrNameLst>
                                          <p:attrName>style.visibility</p:attrName>
                                        </p:attrNameLst>
                                      </p:cBhvr>
                                      <p:to>
                                        <p:strVal val="hidden"/>
                                      </p:to>
                                    </p:set>
                                  </p:childTnLst>
                                </p:cTn>
                              </p:par>
                              <p:par>
                                <p:cTn id="488" presetID="2" presetClass="entr" presetSubtype="8" fill="hold" grpId="0" nodeType="withEffect">
                                  <p:stCondLst>
                                    <p:cond delay="0"/>
                                  </p:stCondLst>
                                  <p:childTnLst>
                                    <p:set>
                                      <p:cBhvr>
                                        <p:cTn id="489" dur="1" fill="hold">
                                          <p:stCondLst>
                                            <p:cond delay="0"/>
                                          </p:stCondLst>
                                        </p:cTn>
                                        <p:tgtEl>
                                          <p:spTgt spid="102"/>
                                        </p:tgtEl>
                                        <p:attrNameLst>
                                          <p:attrName>style.visibility</p:attrName>
                                        </p:attrNameLst>
                                      </p:cBhvr>
                                      <p:to>
                                        <p:strVal val="visible"/>
                                      </p:to>
                                    </p:set>
                                    <p:anim calcmode="lin" valueType="num">
                                      <p:cBhvr additive="base">
                                        <p:cTn id="490" dur="4000" fill="hold"/>
                                        <p:tgtEl>
                                          <p:spTgt spid="102"/>
                                        </p:tgtEl>
                                        <p:attrNameLst>
                                          <p:attrName>ppt_x</p:attrName>
                                        </p:attrNameLst>
                                      </p:cBhvr>
                                      <p:tavLst>
                                        <p:tav tm="0">
                                          <p:val>
                                            <p:strVal val="0-#ppt_w/2"/>
                                          </p:val>
                                        </p:tav>
                                        <p:tav tm="100000">
                                          <p:val>
                                            <p:strVal val="#ppt_x"/>
                                          </p:val>
                                        </p:tav>
                                      </p:tavLst>
                                    </p:anim>
                                    <p:anim calcmode="lin" valueType="num">
                                      <p:cBhvr additive="base">
                                        <p:cTn id="491" dur="4000" fill="hold"/>
                                        <p:tgtEl>
                                          <p:spTgt spid="102"/>
                                        </p:tgtEl>
                                        <p:attrNameLst>
                                          <p:attrName>ppt_y</p:attrName>
                                        </p:attrNameLst>
                                      </p:cBhvr>
                                      <p:tavLst>
                                        <p:tav tm="0">
                                          <p:val>
                                            <p:strVal val="#ppt_y"/>
                                          </p:val>
                                        </p:tav>
                                        <p:tav tm="100000">
                                          <p:val>
                                            <p:strVal val="#ppt_y"/>
                                          </p:val>
                                        </p:tav>
                                      </p:tavLst>
                                    </p:anim>
                                  </p:childTnLst>
                                </p:cTn>
                              </p:par>
                              <p:par>
                                <p:cTn id="492" presetID="19" presetClass="entr" presetSubtype="10" fill="hold" grpId="1" nodeType="withEffect">
                                  <p:stCondLst>
                                    <p:cond delay="0"/>
                                  </p:stCondLst>
                                  <p:childTnLst>
                                    <p:set>
                                      <p:cBhvr>
                                        <p:cTn id="493" dur="1" fill="hold">
                                          <p:stCondLst>
                                            <p:cond delay="0"/>
                                          </p:stCondLst>
                                        </p:cTn>
                                        <p:tgtEl>
                                          <p:spTgt spid="102"/>
                                        </p:tgtEl>
                                        <p:attrNameLst>
                                          <p:attrName>style.visibility</p:attrName>
                                        </p:attrNameLst>
                                      </p:cBhvr>
                                      <p:to>
                                        <p:strVal val="visible"/>
                                      </p:to>
                                    </p:set>
                                    <p:anim calcmode="lin" valueType="num">
                                      <p:cBhvr>
                                        <p:cTn id="494" dur="4000" fill="hold"/>
                                        <p:tgtEl>
                                          <p:spTgt spid="102"/>
                                        </p:tgtEl>
                                        <p:attrNameLst>
                                          <p:attrName>ppt_w</p:attrName>
                                        </p:attrNameLst>
                                      </p:cBhvr>
                                      <p:tavLst>
                                        <p:tav tm="0" fmla="#ppt_w*sin(2.5*pi*$)">
                                          <p:val>
                                            <p:fltVal val="0"/>
                                          </p:val>
                                        </p:tav>
                                        <p:tav tm="100000">
                                          <p:val>
                                            <p:fltVal val="1"/>
                                          </p:val>
                                        </p:tav>
                                      </p:tavLst>
                                    </p:anim>
                                    <p:anim calcmode="lin" valueType="num">
                                      <p:cBhvr>
                                        <p:cTn id="495" dur="4000" fill="hold"/>
                                        <p:tgtEl>
                                          <p:spTgt spid="102"/>
                                        </p:tgtEl>
                                        <p:attrNameLst>
                                          <p:attrName>ppt_h</p:attrName>
                                        </p:attrNameLst>
                                      </p:cBhvr>
                                      <p:tavLst>
                                        <p:tav tm="0">
                                          <p:val>
                                            <p:strVal val="#ppt_h"/>
                                          </p:val>
                                        </p:tav>
                                        <p:tav tm="100000">
                                          <p:val>
                                            <p:strVal val="#ppt_h"/>
                                          </p:val>
                                        </p:tav>
                                      </p:tavLst>
                                    </p:anim>
                                  </p:childTnLst>
                                </p:cTn>
                              </p:par>
                              <p:par>
                                <p:cTn id="496" presetID="2" presetClass="exit" presetSubtype="8" fill="hold" grpId="2" nodeType="withEffect">
                                  <p:stCondLst>
                                    <p:cond delay="0"/>
                                  </p:stCondLst>
                                  <p:childTnLst>
                                    <p:anim calcmode="lin" valueType="num">
                                      <p:cBhvr additive="base">
                                        <p:cTn id="497" dur="4500"/>
                                        <p:tgtEl>
                                          <p:spTgt spid="102"/>
                                        </p:tgtEl>
                                        <p:attrNameLst>
                                          <p:attrName>ppt_x</p:attrName>
                                        </p:attrNameLst>
                                      </p:cBhvr>
                                      <p:tavLst>
                                        <p:tav tm="0">
                                          <p:val>
                                            <p:strVal val="ppt_x"/>
                                          </p:val>
                                        </p:tav>
                                        <p:tav tm="100000">
                                          <p:val>
                                            <p:strVal val="0-ppt_w/2"/>
                                          </p:val>
                                        </p:tav>
                                      </p:tavLst>
                                    </p:anim>
                                    <p:anim calcmode="lin" valueType="num">
                                      <p:cBhvr additive="base">
                                        <p:cTn id="498" dur="4500"/>
                                        <p:tgtEl>
                                          <p:spTgt spid="102"/>
                                        </p:tgtEl>
                                        <p:attrNameLst>
                                          <p:attrName>ppt_y</p:attrName>
                                        </p:attrNameLst>
                                      </p:cBhvr>
                                      <p:tavLst>
                                        <p:tav tm="0">
                                          <p:val>
                                            <p:strVal val="ppt_y"/>
                                          </p:val>
                                        </p:tav>
                                        <p:tav tm="100000">
                                          <p:val>
                                            <p:strVal val="ppt_y"/>
                                          </p:val>
                                        </p:tav>
                                      </p:tavLst>
                                    </p:anim>
                                    <p:set>
                                      <p:cBhvr>
                                        <p:cTn id="499" dur="1" fill="hold">
                                          <p:stCondLst>
                                            <p:cond delay="4499"/>
                                          </p:stCondLst>
                                        </p:cTn>
                                        <p:tgtEl>
                                          <p:spTgt spid="102"/>
                                        </p:tgtEl>
                                        <p:attrNameLst>
                                          <p:attrName>style.visibility</p:attrName>
                                        </p:attrNameLst>
                                      </p:cBhvr>
                                      <p:to>
                                        <p:strVal val="hidden"/>
                                      </p:to>
                                    </p:set>
                                  </p:childTnLst>
                                </p:cTn>
                              </p:par>
                              <p:par>
                                <p:cTn id="500" presetID="3" presetClass="exit" presetSubtype="5" fill="hold" grpId="3" nodeType="withEffect">
                                  <p:stCondLst>
                                    <p:cond delay="0"/>
                                  </p:stCondLst>
                                  <p:childTnLst>
                                    <p:animEffect transition="out" filter="blinds(vertical)">
                                      <p:cBhvr>
                                        <p:cTn id="501" dur="5500"/>
                                        <p:tgtEl>
                                          <p:spTgt spid="102"/>
                                        </p:tgtEl>
                                      </p:cBhvr>
                                    </p:animEffect>
                                    <p:set>
                                      <p:cBhvr>
                                        <p:cTn id="502" dur="1" fill="hold">
                                          <p:stCondLst>
                                            <p:cond delay="5499"/>
                                          </p:stCondLst>
                                        </p:cTn>
                                        <p:tgtEl>
                                          <p:spTgt spid="102"/>
                                        </p:tgtEl>
                                        <p:attrNameLst>
                                          <p:attrName>style.visibility</p:attrName>
                                        </p:attrNameLst>
                                      </p:cBhvr>
                                      <p:to>
                                        <p:strVal val="hidden"/>
                                      </p:to>
                                    </p:set>
                                  </p:childTnLst>
                                </p:cTn>
                              </p:par>
                              <p:par>
                                <p:cTn id="503" presetID="2" presetClass="entr" presetSubtype="8" fill="hold" grpId="0" nodeType="withEffect">
                                  <p:stCondLst>
                                    <p:cond delay="0"/>
                                  </p:stCondLst>
                                  <p:childTnLst>
                                    <p:set>
                                      <p:cBhvr>
                                        <p:cTn id="504" dur="1" fill="hold">
                                          <p:stCondLst>
                                            <p:cond delay="0"/>
                                          </p:stCondLst>
                                        </p:cTn>
                                        <p:tgtEl>
                                          <p:spTgt spid="103"/>
                                        </p:tgtEl>
                                        <p:attrNameLst>
                                          <p:attrName>style.visibility</p:attrName>
                                        </p:attrNameLst>
                                      </p:cBhvr>
                                      <p:to>
                                        <p:strVal val="visible"/>
                                      </p:to>
                                    </p:set>
                                    <p:anim calcmode="lin" valueType="num">
                                      <p:cBhvr additive="base">
                                        <p:cTn id="505" dur="4000" fill="hold"/>
                                        <p:tgtEl>
                                          <p:spTgt spid="103"/>
                                        </p:tgtEl>
                                        <p:attrNameLst>
                                          <p:attrName>ppt_x</p:attrName>
                                        </p:attrNameLst>
                                      </p:cBhvr>
                                      <p:tavLst>
                                        <p:tav tm="0">
                                          <p:val>
                                            <p:strVal val="0-#ppt_w/2"/>
                                          </p:val>
                                        </p:tav>
                                        <p:tav tm="100000">
                                          <p:val>
                                            <p:strVal val="#ppt_x"/>
                                          </p:val>
                                        </p:tav>
                                      </p:tavLst>
                                    </p:anim>
                                    <p:anim calcmode="lin" valueType="num">
                                      <p:cBhvr additive="base">
                                        <p:cTn id="506" dur="4000" fill="hold"/>
                                        <p:tgtEl>
                                          <p:spTgt spid="103"/>
                                        </p:tgtEl>
                                        <p:attrNameLst>
                                          <p:attrName>ppt_y</p:attrName>
                                        </p:attrNameLst>
                                      </p:cBhvr>
                                      <p:tavLst>
                                        <p:tav tm="0">
                                          <p:val>
                                            <p:strVal val="#ppt_y"/>
                                          </p:val>
                                        </p:tav>
                                        <p:tav tm="100000">
                                          <p:val>
                                            <p:strVal val="#ppt_y"/>
                                          </p:val>
                                        </p:tav>
                                      </p:tavLst>
                                    </p:anim>
                                  </p:childTnLst>
                                </p:cTn>
                              </p:par>
                              <p:par>
                                <p:cTn id="507" presetID="19" presetClass="entr" presetSubtype="10" fill="hold" grpId="1" nodeType="withEffect">
                                  <p:stCondLst>
                                    <p:cond delay="0"/>
                                  </p:stCondLst>
                                  <p:childTnLst>
                                    <p:set>
                                      <p:cBhvr>
                                        <p:cTn id="508" dur="1" fill="hold">
                                          <p:stCondLst>
                                            <p:cond delay="0"/>
                                          </p:stCondLst>
                                        </p:cTn>
                                        <p:tgtEl>
                                          <p:spTgt spid="103"/>
                                        </p:tgtEl>
                                        <p:attrNameLst>
                                          <p:attrName>style.visibility</p:attrName>
                                        </p:attrNameLst>
                                      </p:cBhvr>
                                      <p:to>
                                        <p:strVal val="visible"/>
                                      </p:to>
                                    </p:set>
                                    <p:anim calcmode="lin" valueType="num">
                                      <p:cBhvr>
                                        <p:cTn id="509" dur="4000" fill="hold"/>
                                        <p:tgtEl>
                                          <p:spTgt spid="103"/>
                                        </p:tgtEl>
                                        <p:attrNameLst>
                                          <p:attrName>ppt_w</p:attrName>
                                        </p:attrNameLst>
                                      </p:cBhvr>
                                      <p:tavLst>
                                        <p:tav tm="0" fmla="#ppt_w*sin(2.5*pi*$)">
                                          <p:val>
                                            <p:fltVal val="0"/>
                                          </p:val>
                                        </p:tav>
                                        <p:tav tm="100000">
                                          <p:val>
                                            <p:fltVal val="1"/>
                                          </p:val>
                                        </p:tav>
                                      </p:tavLst>
                                    </p:anim>
                                    <p:anim calcmode="lin" valueType="num">
                                      <p:cBhvr>
                                        <p:cTn id="510" dur="4000" fill="hold"/>
                                        <p:tgtEl>
                                          <p:spTgt spid="103"/>
                                        </p:tgtEl>
                                        <p:attrNameLst>
                                          <p:attrName>ppt_h</p:attrName>
                                        </p:attrNameLst>
                                      </p:cBhvr>
                                      <p:tavLst>
                                        <p:tav tm="0">
                                          <p:val>
                                            <p:strVal val="#ppt_h"/>
                                          </p:val>
                                        </p:tav>
                                        <p:tav tm="100000">
                                          <p:val>
                                            <p:strVal val="#ppt_h"/>
                                          </p:val>
                                        </p:tav>
                                      </p:tavLst>
                                    </p:anim>
                                  </p:childTnLst>
                                </p:cTn>
                              </p:par>
                              <p:par>
                                <p:cTn id="511" presetID="2" presetClass="exit" presetSubtype="8" fill="hold" grpId="2" nodeType="withEffect">
                                  <p:stCondLst>
                                    <p:cond delay="0"/>
                                  </p:stCondLst>
                                  <p:childTnLst>
                                    <p:anim calcmode="lin" valueType="num">
                                      <p:cBhvr additive="base">
                                        <p:cTn id="512" dur="4500"/>
                                        <p:tgtEl>
                                          <p:spTgt spid="103"/>
                                        </p:tgtEl>
                                        <p:attrNameLst>
                                          <p:attrName>ppt_x</p:attrName>
                                        </p:attrNameLst>
                                      </p:cBhvr>
                                      <p:tavLst>
                                        <p:tav tm="0">
                                          <p:val>
                                            <p:strVal val="ppt_x"/>
                                          </p:val>
                                        </p:tav>
                                        <p:tav tm="100000">
                                          <p:val>
                                            <p:strVal val="0-ppt_w/2"/>
                                          </p:val>
                                        </p:tav>
                                      </p:tavLst>
                                    </p:anim>
                                    <p:anim calcmode="lin" valueType="num">
                                      <p:cBhvr additive="base">
                                        <p:cTn id="513" dur="4500"/>
                                        <p:tgtEl>
                                          <p:spTgt spid="103"/>
                                        </p:tgtEl>
                                        <p:attrNameLst>
                                          <p:attrName>ppt_y</p:attrName>
                                        </p:attrNameLst>
                                      </p:cBhvr>
                                      <p:tavLst>
                                        <p:tav tm="0">
                                          <p:val>
                                            <p:strVal val="ppt_y"/>
                                          </p:val>
                                        </p:tav>
                                        <p:tav tm="100000">
                                          <p:val>
                                            <p:strVal val="ppt_y"/>
                                          </p:val>
                                        </p:tav>
                                      </p:tavLst>
                                    </p:anim>
                                    <p:set>
                                      <p:cBhvr>
                                        <p:cTn id="514" dur="1" fill="hold">
                                          <p:stCondLst>
                                            <p:cond delay="4499"/>
                                          </p:stCondLst>
                                        </p:cTn>
                                        <p:tgtEl>
                                          <p:spTgt spid="103"/>
                                        </p:tgtEl>
                                        <p:attrNameLst>
                                          <p:attrName>style.visibility</p:attrName>
                                        </p:attrNameLst>
                                      </p:cBhvr>
                                      <p:to>
                                        <p:strVal val="hidden"/>
                                      </p:to>
                                    </p:set>
                                  </p:childTnLst>
                                </p:cTn>
                              </p:par>
                              <p:par>
                                <p:cTn id="515" presetID="3" presetClass="exit" presetSubtype="5" fill="hold" grpId="3" nodeType="withEffect">
                                  <p:stCondLst>
                                    <p:cond delay="0"/>
                                  </p:stCondLst>
                                  <p:childTnLst>
                                    <p:animEffect transition="out" filter="blinds(vertical)">
                                      <p:cBhvr>
                                        <p:cTn id="516" dur="5500"/>
                                        <p:tgtEl>
                                          <p:spTgt spid="103"/>
                                        </p:tgtEl>
                                      </p:cBhvr>
                                    </p:animEffect>
                                    <p:set>
                                      <p:cBhvr>
                                        <p:cTn id="517" dur="1" fill="hold">
                                          <p:stCondLst>
                                            <p:cond delay="5499"/>
                                          </p:stCondLst>
                                        </p:cTn>
                                        <p:tgtEl>
                                          <p:spTgt spid="103"/>
                                        </p:tgtEl>
                                        <p:attrNameLst>
                                          <p:attrName>style.visibility</p:attrName>
                                        </p:attrNameLst>
                                      </p:cBhvr>
                                      <p:to>
                                        <p:strVal val="hidden"/>
                                      </p:to>
                                    </p:set>
                                  </p:childTnLst>
                                </p:cTn>
                              </p:par>
                              <p:par>
                                <p:cTn id="518" presetID="2" presetClass="entr" presetSubtype="8" fill="hold" grpId="0" nodeType="withEffect">
                                  <p:stCondLst>
                                    <p:cond delay="0"/>
                                  </p:stCondLst>
                                  <p:childTnLst>
                                    <p:set>
                                      <p:cBhvr>
                                        <p:cTn id="519" dur="1" fill="hold">
                                          <p:stCondLst>
                                            <p:cond delay="0"/>
                                          </p:stCondLst>
                                        </p:cTn>
                                        <p:tgtEl>
                                          <p:spTgt spid="110"/>
                                        </p:tgtEl>
                                        <p:attrNameLst>
                                          <p:attrName>style.visibility</p:attrName>
                                        </p:attrNameLst>
                                      </p:cBhvr>
                                      <p:to>
                                        <p:strVal val="visible"/>
                                      </p:to>
                                    </p:set>
                                    <p:anim calcmode="lin" valueType="num">
                                      <p:cBhvr additive="base">
                                        <p:cTn id="520" dur="4000" fill="hold"/>
                                        <p:tgtEl>
                                          <p:spTgt spid="110"/>
                                        </p:tgtEl>
                                        <p:attrNameLst>
                                          <p:attrName>ppt_x</p:attrName>
                                        </p:attrNameLst>
                                      </p:cBhvr>
                                      <p:tavLst>
                                        <p:tav tm="0">
                                          <p:val>
                                            <p:strVal val="0-#ppt_w/2"/>
                                          </p:val>
                                        </p:tav>
                                        <p:tav tm="100000">
                                          <p:val>
                                            <p:strVal val="#ppt_x"/>
                                          </p:val>
                                        </p:tav>
                                      </p:tavLst>
                                    </p:anim>
                                    <p:anim calcmode="lin" valueType="num">
                                      <p:cBhvr additive="base">
                                        <p:cTn id="521" dur="4000" fill="hold"/>
                                        <p:tgtEl>
                                          <p:spTgt spid="110"/>
                                        </p:tgtEl>
                                        <p:attrNameLst>
                                          <p:attrName>ppt_y</p:attrName>
                                        </p:attrNameLst>
                                      </p:cBhvr>
                                      <p:tavLst>
                                        <p:tav tm="0">
                                          <p:val>
                                            <p:strVal val="#ppt_y"/>
                                          </p:val>
                                        </p:tav>
                                        <p:tav tm="100000">
                                          <p:val>
                                            <p:strVal val="#ppt_y"/>
                                          </p:val>
                                        </p:tav>
                                      </p:tavLst>
                                    </p:anim>
                                  </p:childTnLst>
                                </p:cTn>
                              </p:par>
                              <p:par>
                                <p:cTn id="522" presetID="19" presetClass="entr" presetSubtype="10" fill="hold" grpId="1" nodeType="withEffect">
                                  <p:stCondLst>
                                    <p:cond delay="0"/>
                                  </p:stCondLst>
                                  <p:childTnLst>
                                    <p:set>
                                      <p:cBhvr>
                                        <p:cTn id="523" dur="1" fill="hold">
                                          <p:stCondLst>
                                            <p:cond delay="0"/>
                                          </p:stCondLst>
                                        </p:cTn>
                                        <p:tgtEl>
                                          <p:spTgt spid="110"/>
                                        </p:tgtEl>
                                        <p:attrNameLst>
                                          <p:attrName>style.visibility</p:attrName>
                                        </p:attrNameLst>
                                      </p:cBhvr>
                                      <p:to>
                                        <p:strVal val="visible"/>
                                      </p:to>
                                    </p:set>
                                    <p:anim calcmode="lin" valueType="num">
                                      <p:cBhvr>
                                        <p:cTn id="524" dur="4000" fill="hold"/>
                                        <p:tgtEl>
                                          <p:spTgt spid="110"/>
                                        </p:tgtEl>
                                        <p:attrNameLst>
                                          <p:attrName>ppt_w</p:attrName>
                                        </p:attrNameLst>
                                      </p:cBhvr>
                                      <p:tavLst>
                                        <p:tav tm="0" fmla="#ppt_w*sin(2.5*pi*$)">
                                          <p:val>
                                            <p:fltVal val="0"/>
                                          </p:val>
                                        </p:tav>
                                        <p:tav tm="100000">
                                          <p:val>
                                            <p:fltVal val="1"/>
                                          </p:val>
                                        </p:tav>
                                      </p:tavLst>
                                    </p:anim>
                                    <p:anim calcmode="lin" valueType="num">
                                      <p:cBhvr>
                                        <p:cTn id="525" dur="4000" fill="hold"/>
                                        <p:tgtEl>
                                          <p:spTgt spid="110"/>
                                        </p:tgtEl>
                                        <p:attrNameLst>
                                          <p:attrName>ppt_h</p:attrName>
                                        </p:attrNameLst>
                                      </p:cBhvr>
                                      <p:tavLst>
                                        <p:tav tm="0">
                                          <p:val>
                                            <p:strVal val="#ppt_h"/>
                                          </p:val>
                                        </p:tav>
                                        <p:tav tm="100000">
                                          <p:val>
                                            <p:strVal val="#ppt_h"/>
                                          </p:val>
                                        </p:tav>
                                      </p:tavLst>
                                    </p:anim>
                                  </p:childTnLst>
                                </p:cTn>
                              </p:par>
                              <p:par>
                                <p:cTn id="526" presetID="2" presetClass="exit" presetSubtype="8" fill="hold" grpId="2" nodeType="withEffect">
                                  <p:stCondLst>
                                    <p:cond delay="0"/>
                                  </p:stCondLst>
                                  <p:childTnLst>
                                    <p:anim calcmode="lin" valueType="num">
                                      <p:cBhvr additive="base">
                                        <p:cTn id="527" dur="4500"/>
                                        <p:tgtEl>
                                          <p:spTgt spid="110"/>
                                        </p:tgtEl>
                                        <p:attrNameLst>
                                          <p:attrName>ppt_x</p:attrName>
                                        </p:attrNameLst>
                                      </p:cBhvr>
                                      <p:tavLst>
                                        <p:tav tm="0">
                                          <p:val>
                                            <p:strVal val="ppt_x"/>
                                          </p:val>
                                        </p:tav>
                                        <p:tav tm="100000">
                                          <p:val>
                                            <p:strVal val="0-ppt_w/2"/>
                                          </p:val>
                                        </p:tav>
                                      </p:tavLst>
                                    </p:anim>
                                    <p:anim calcmode="lin" valueType="num">
                                      <p:cBhvr additive="base">
                                        <p:cTn id="528" dur="4500"/>
                                        <p:tgtEl>
                                          <p:spTgt spid="110"/>
                                        </p:tgtEl>
                                        <p:attrNameLst>
                                          <p:attrName>ppt_y</p:attrName>
                                        </p:attrNameLst>
                                      </p:cBhvr>
                                      <p:tavLst>
                                        <p:tav tm="0">
                                          <p:val>
                                            <p:strVal val="ppt_y"/>
                                          </p:val>
                                        </p:tav>
                                        <p:tav tm="100000">
                                          <p:val>
                                            <p:strVal val="ppt_y"/>
                                          </p:val>
                                        </p:tav>
                                      </p:tavLst>
                                    </p:anim>
                                    <p:set>
                                      <p:cBhvr>
                                        <p:cTn id="529" dur="1" fill="hold">
                                          <p:stCondLst>
                                            <p:cond delay="4499"/>
                                          </p:stCondLst>
                                        </p:cTn>
                                        <p:tgtEl>
                                          <p:spTgt spid="110"/>
                                        </p:tgtEl>
                                        <p:attrNameLst>
                                          <p:attrName>style.visibility</p:attrName>
                                        </p:attrNameLst>
                                      </p:cBhvr>
                                      <p:to>
                                        <p:strVal val="hidden"/>
                                      </p:to>
                                    </p:set>
                                  </p:childTnLst>
                                </p:cTn>
                              </p:par>
                              <p:par>
                                <p:cTn id="530" presetID="3" presetClass="exit" presetSubtype="5" fill="hold" grpId="3" nodeType="withEffect">
                                  <p:stCondLst>
                                    <p:cond delay="0"/>
                                  </p:stCondLst>
                                  <p:childTnLst>
                                    <p:animEffect transition="out" filter="blinds(vertical)">
                                      <p:cBhvr>
                                        <p:cTn id="531" dur="5500"/>
                                        <p:tgtEl>
                                          <p:spTgt spid="110"/>
                                        </p:tgtEl>
                                      </p:cBhvr>
                                    </p:animEffect>
                                    <p:set>
                                      <p:cBhvr>
                                        <p:cTn id="532" dur="1" fill="hold">
                                          <p:stCondLst>
                                            <p:cond delay="5499"/>
                                          </p:stCondLst>
                                        </p:cTn>
                                        <p:tgtEl>
                                          <p:spTgt spid="110"/>
                                        </p:tgtEl>
                                        <p:attrNameLst>
                                          <p:attrName>style.visibility</p:attrName>
                                        </p:attrNameLst>
                                      </p:cBhvr>
                                      <p:to>
                                        <p:strVal val="hidden"/>
                                      </p:to>
                                    </p:set>
                                  </p:childTnLst>
                                </p:cTn>
                              </p:par>
                              <p:par>
                                <p:cTn id="533" presetID="2" presetClass="entr" presetSubtype="8" fill="hold" grpId="0" nodeType="withEffect">
                                  <p:stCondLst>
                                    <p:cond delay="0"/>
                                  </p:stCondLst>
                                  <p:childTnLst>
                                    <p:set>
                                      <p:cBhvr>
                                        <p:cTn id="534" dur="1" fill="hold">
                                          <p:stCondLst>
                                            <p:cond delay="0"/>
                                          </p:stCondLst>
                                        </p:cTn>
                                        <p:tgtEl>
                                          <p:spTgt spid="108"/>
                                        </p:tgtEl>
                                        <p:attrNameLst>
                                          <p:attrName>style.visibility</p:attrName>
                                        </p:attrNameLst>
                                      </p:cBhvr>
                                      <p:to>
                                        <p:strVal val="visible"/>
                                      </p:to>
                                    </p:set>
                                    <p:anim calcmode="lin" valueType="num">
                                      <p:cBhvr additive="base">
                                        <p:cTn id="535" dur="4000" fill="hold"/>
                                        <p:tgtEl>
                                          <p:spTgt spid="108"/>
                                        </p:tgtEl>
                                        <p:attrNameLst>
                                          <p:attrName>ppt_x</p:attrName>
                                        </p:attrNameLst>
                                      </p:cBhvr>
                                      <p:tavLst>
                                        <p:tav tm="0">
                                          <p:val>
                                            <p:strVal val="0-#ppt_w/2"/>
                                          </p:val>
                                        </p:tav>
                                        <p:tav tm="100000">
                                          <p:val>
                                            <p:strVal val="#ppt_x"/>
                                          </p:val>
                                        </p:tav>
                                      </p:tavLst>
                                    </p:anim>
                                    <p:anim calcmode="lin" valueType="num">
                                      <p:cBhvr additive="base">
                                        <p:cTn id="536" dur="4000" fill="hold"/>
                                        <p:tgtEl>
                                          <p:spTgt spid="108"/>
                                        </p:tgtEl>
                                        <p:attrNameLst>
                                          <p:attrName>ppt_y</p:attrName>
                                        </p:attrNameLst>
                                      </p:cBhvr>
                                      <p:tavLst>
                                        <p:tav tm="0">
                                          <p:val>
                                            <p:strVal val="#ppt_y"/>
                                          </p:val>
                                        </p:tav>
                                        <p:tav tm="100000">
                                          <p:val>
                                            <p:strVal val="#ppt_y"/>
                                          </p:val>
                                        </p:tav>
                                      </p:tavLst>
                                    </p:anim>
                                  </p:childTnLst>
                                </p:cTn>
                              </p:par>
                              <p:par>
                                <p:cTn id="537" presetID="19" presetClass="entr" presetSubtype="10" fill="hold" grpId="1" nodeType="withEffect">
                                  <p:stCondLst>
                                    <p:cond delay="0"/>
                                  </p:stCondLst>
                                  <p:childTnLst>
                                    <p:set>
                                      <p:cBhvr>
                                        <p:cTn id="538" dur="1" fill="hold">
                                          <p:stCondLst>
                                            <p:cond delay="0"/>
                                          </p:stCondLst>
                                        </p:cTn>
                                        <p:tgtEl>
                                          <p:spTgt spid="108"/>
                                        </p:tgtEl>
                                        <p:attrNameLst>
                                          <p:attrName>style.visibility</p:attrName>
                                        </p:attrNameLst>
                                      </p:cBhvr>
                                      <p:to>
                                        <p:strVal val="visible"/>
                                      </p:to>
                                    </p:set>
                                    <p:anim calcmode="lin" valueType="num">
                                      <p:cBhvr>
                                        <p:cTn id="539" dur="4000" fill="hold"/>
                                        <p:tgtEl>
                                          <p:spTgt spid="108"/>
                                        </p:tgtEl>
                                        <p:attrNameLst>
                                          <p:attrName>ppt_w</p:attrName>
                                        </p:attrNameLst>
                                      </p:cBhvr>
                                      <p:tavLst>
                                        <p:tav tm="0" fmla="#ppt_w*sin(2.5*pi*$)">
                                          <p:val>
                                            <p:fltVal val="0"/>
                                          </p:val>
                                        </p:tav>
                                        <p:tav tm="100000">
                                          <p:val>
                                            <p:fltVal val="1"/>
                                          </p:val>
                                        </p:tav>
                                      </p:tavLst>
                                    </p:anim>
                                    <p:anim calcmode="lin" valueType="num">
                                      <p:cBhvr>
                                        <p:cTn id="540" dur="4000" fill="hold"/>
                                        <p:tgtEl>
                                          <p:spTgt spid="108"/>
                                        </p:tgtEl>
                                        <p:attrNameLst>
                                          <p:attrName>ppt_h</p:attrName>
                                        </p:attrNameLst>
                                      </p:cBhvr>
                                      <p:tavLst>
                                        <p:tav tm="0">
                                          <p:val>
                                            <p:strVal val="#ppt_h"/>
                                          </p:val>
                                        </p:tav>
                                        <p:tav tm="100000">
                                          <p:val>
                                            <p:strVal val="#ppt_h"/>
                                          </p:val>
                                        </p:tav>
                                      </p:tavLst>
                                    </p:anim>
                                  </p:childTnLst>
                                </p:cTn>
                              </p:par>
                              <p:par>
                                <p:cTn id="541" presetID="2" presetClass="exit" presetSubtype="8" fill="hold" grpId="2" nodeType="withEffect">
                                  <p:stCondLst>
                                    <p:cond delay="0"/>
                                  </p:stCondLst>
                                  <p:childTnLst>
                                    <p:anim calcmode="lin" valueType="num">
                                      <p:cBhvr additive="base">
                                        <p:cTn id="542" dur="4500"/>
                                        <p:tgtEl>
                                          <p:spTgt spid="108"/>
                                        </p:tgtEl>
                                        <p:attrNameLst>
                                          <p:attrName>ppt_x</p:attrName>
                                        </p:attrNameLst>
                                      </p:cBhvr>
                                      <p:tavLst>
                                        <p:tav tm="0">
                                          <p:val>
                                            <p:strVal val="ppt_x"/>
                                          </p:val>
                                        </p:tav>
                                        <p:tav tm="100000">
                                          <p:val>
                                            <p:strVal val="0-ppt_w/2"/>
                                          </p:val>
                                        </p:tav>
                                      </p:tavLst>
                                    </p:anim>
                                    <p:anim calcmode="lin" valueType="num">
                                      <p:cBhvr additive="base">
                                        <p:cTn id="543" dur="4500"/>
                                        <p:tgtEl>
                                          <p:spTgt spid="108"/>
                                        </p:tgtEl>
                                        <p:attrNameLst>
                                          <p:attrName>ppt_y</p:attrName>
                                        </p:attrNameLst>
                                      </p:cBhvr>
                                      <p:tavLst>
                                        <p:tav tm="0">
                                          <p:val>
                                            <p:strVal val="ppt_y"/>
                                          </p:val>
                                        </p:tav>
                                        <p:tav tm="100000">
                                          <p:val>
                                            <p:strVal val="ppt_y"/>
                                          </p:val>
                                        </p:tav>
                                      </p:tavLst>
                                    </p:anim>
                                    <p:set>
                                      <p:cBhvr>
                                        <p:cTn id="544" dur="1" fill="hold">
                                          <p:stCondLst>
                                            <p:cond delay="4499"/>
                                          </p:stCondLst>
                                        </p:cTn>
                                        <p:tgtEl>
                                          <p:spTgt spid="108"/>
                                        </p:tgtEl>
                                        <p:attrNameLst>
                                          <p:attrName>style.visibility</p:attrName>
                                        </p:attrNameLst>
                                      </p:cBhvr>
                                      <p:to>
                                        <p:strVal val="hidden"/>
                                      </p:to>
                                    </p:set>
                                  </p:childTnLst>
                                </p:cTn>
                              </p:par>
                              <p:par>
                                <p:cTn id="545" presetID="3" presetClass="exit" presetSubtype="5" fill="hold" grpId="3" nodeType="withEffect">
                                  <p:stCondLst>
                                    <p:cond delay="0"/>
                                  </p:stCondLst>
                                  <p:childTnLst>
                                    <p:animEffect transition="out" filter="blinds(vertical)">
                                      <p:cBhvr>
                                        <p:cTn id="546" dur="5500"/>
                                        <p:tgtEl>
                                          <p:spTgt spid="108"/>
                                        </p:tgtEl>
                                      </p:cBhvr>
                                    </p:animEffect>
                                    <p:set>
                                      <p:cBhvr>
                                        <p:cTn id="547" dur="1" fill="hold">
                                          <p:stCondLst>
                                            <p:cond delay="5499"/>
                                          </p:stCondLst>
                                        </p:cTn>
                                        <p:tgtEl>
                                          <p:spTgt spid="108"/>
                                        </p:tgtEl>
                                        <p:attrNameLst>
                                          <p:attrName>style.visibility</p:attrName>
                                        </p:attrNameLst>
                                      </p:cBhvr>
                                      <p:to>
                                        <p:strVal val="hidden"/>
                                      </p:to>
                                    </p:set>
                                  </p:childTnLst>
                                </p:cTn>
                              </p:par>
                              <p:par>
                                <p:cTn id="548" presetID="2" presetClass="entr" presetSubtype="8" fill="hold" grpId="0" nodeType="withEffect">
                                  <p:stCondLst>
                                    <p:cond delay="0"/>
                                  </p:stCondLst>
                                  <p:childTnLst>
                                    <p:set>
                                      <p:cBhvr>
                                        <p:cTn id="549" dur="1" fill="hold">
                                          <p:stCondLst>
                                            <p:cond delay="0"/>
                                          </p:stCondLst>
                                        </p:cTn>
                                        <p:tgtEl>
                                          <p:spTgt spid="109"/>
                                        </p:tgtEl>
                                        <p:attrNameLst>
                                          <p:attrName>style.visibility</p:attrName>
                                        </p:attrNameLst>
                                      </p:cBhvr>
                                      <p:to>
                                        <p:strVal val="visible"/>
                                      </p:to>
                                    </p:set>
                                    <p:anim calcmode="lin" valueType="num">
                                      <p:cBhvr additive="base">
                                        <p:cTn id="550" dur="4000" fill="hold"/>
                                        <p:tgtEl>
                                          <p:spTgt spid="109"/>
                                        </p:tgtEl>
                                        <p:attrNameLst>
                                          <p:attrName>ppt_x</p:attrName>
                                        </p:attrNameLst>
                                      </p:cBhvr>
                                      <p:tavLst>
                                        <p:tav tm="0">
                                          <p:val>
                                            <p:strVal val="0-#ppt_w/2"/>
                                          </p:val>
                                        </p:tav>
                                        <p:tav tm="100000">
                                          <p:val>
                                            <p:strVal val="#ppt_x"/>
                                          </p:val>
                                        </p:tav>
                                      </p:tavLst>
                                    </p:anim>
                                    <p:anim calcmode="lin" valueType="num">
                                      <p:cBhvr additive="base">
                                        <p:cTn id="551" dur="4000" fill="hold"/>
                                        <p:tgtEl>
                                          <p:spTgt spid="109"/>
                                        </p:tgtEl>
                                        <p:attrNameLst>
                                          <p:attrName>ppt_y</p:attrName>
                                        </p:attrNameLst>
                                      </p:cBhvr>
                                      <p:tavLst>
                                        <p:tav tm="0">
                                          <p:val>
                                            <p:strVal val="#ppt_y"/>
                                          </p:val>
                                        </p:tav>
                                        <p:tav tm="100000">
                                          <p:val>
                                            <p:strVal val="#ppt_y"/>
                                          </p:val>
                                        </p:tav>
                                      </p:tavLst>
                                    </p:anim>
                                  </p:childTnLst>
                                </p:cTn>
                              </p:par>
                              <p:par>
                                <p:cTn id="552" presetID="19" presetClass="entr" presetSubtype="10" fill="hold" grpId="1" nodeType="withEffect">
                                  <p:stCondLst>
                                    <p:cond delay="0"/>
                                  </p:stCondLst>
                                  <p:childTnLst>
                                    <p:set>
                                      <p:cBhvr>
                                        <p:cTn id="553" dur="1" fill="hold">
                                          <p:stCondLst>
                                            <p:cond delay="0"/>
                                          </p:stCondLst>
                                        </p:cTn>
                                        <p:tgtEl>
                                          <p:spTgt spid="109"/>
                                        </p:tgtEl>
                                        <p:attrNameLst>
                                          <p:attrName>style.visibility</p:attrName>
                                        </p:attrNameLst>
                                      </p:cBhvr>
                                      <p:to>
                                        <p:strVal val="visible"/>
                                      </p:to>
                                    </p:set>
                                    <p:anim calcmode="lin" valueType="num">
                                      <p:cBhvr>
                                        <p:cTn id="554" dur="4000" fill="hold"/>
                                        <p:tgtEl>
                                          <p:spTgt spid="109"/>
                                        </p:tgtEl>
                                        <p:attrNameLst>
                                          <p:attrName>ppt_w</p:attrName>
                                        </p:attrNameLst>
                                      </p:cBhvr>
                                      <p:tavLst>
                                        <p:tav tm="0" fmla="#ppt_w*sin(2.5*pi*$)">
                                          <p:val>
                                            <p:fltVal val="0"/>
                                          </p:val>
                                        </p:tav>
                                        <p:tav tm="100000">
                                          <p:val>
                                            <p:fltVal val="1"/>
                                          </p:val>
                                        </p:tav>
                                      </p:tavLst>
                                    </p:anim>
                                    <p:anim calcmode="lin" valueType="num">
                                      <p:cBhvr>
                                        <p:cTn id="555" dur="4000" fill="hold"/>
                                        <p:tgtEl>
                                          <p:spTgt spid="109"/>
                                        </p:tgtEl>
                                        <p:attrNameLst>
                                          <p:attrName>ppt_h</p:attrName>
                                        </p:attrNameLst>
                                      </p:cBhvr>
                                      <p:tavLst>
                                        <p:tav tm="0">
                                          <p:val>
                                            <p:strVal val="#ppt_h"/>
                                          </p:val>
                                        </p:tav>
                                        <p:tav tm="100000">
                                          <p:val>
                                            <p:strVal val="#ppt_h"/>
                                          </p:val>
                                        </p:tav>
                                      </p:tavLst>
                                    </p:anim>
                                  </p:childTnLst>
                                </p:cTn>
                              </p:par>
                              <p:par>
                                <p:cTn id="556" presetID="2" presetClass="exit" presetSubtype="8" fill="hold" grpId="2" nodeType="withEffect">
                                  <p:stCondLst>
                                    <p:cond delay="0"/>
                                  </p:stCondLst>
                                  <p:childTnLst>
                                    <p:anim calcmode="lin" valueType="num">
                                      <p:cBhvr additive="base">
                                        <p:cTn id="557" dur="4500"/>
                                        <p:tgtEl>
                                          <p:spTgt spid="109"/>
                                        </p:tgtEl>
                                        <p:attrNameLst>
                                          <p:attrName>ppt_x</p:attrName>
                                        </p:attrNameLst>
                                      </p:cBhvr>
                                      <p:tavLst>
                                        <p:tav tm="0">
                                          <p:val>
                                            <p:strVal val="ppt_x"/>
                                          </p:val>
                                        </p:tav>
                                        <p:tav tm="100000">
                                          <p:val>
                                            <p:strVal val="0-ppt_w/2"/>
                                          </p:val>
                                        </p:tav>
                                      </p:tavLst>
                                    </p:anim>
                                    <p:anim calcmode="lin" valueType="num">
                                      <p:cBhvr additive="base">
                                        <p:cTn id="558" dur="4500"/>
                                        <p:tgtEl>
                                          <p:spTgt spid="109"/>
                                        </p:tgtEl>
                                        <p:attrNameLst>
                                          <p:attrName>ppt_y</p:attrName>
                                        </p:attrNameLst>
                                      </p:cBhvr>
                                      <p:tavLst>
                                        <p:tav tm="0">
                                          <p:val>
                                            <p:strVal val="ppt_y"/>
                                          </p:val>
                                        </p:tav>
                                        <p:tav tm="100000">
                                          <p:val>
                                            <p:strVal val="ppt_y"/>
                                          </p:val>
                                        </p:tav>
                                      </p:tavLst>
                                    </p:anim>
                                    <p:set>
                                      <p:cBhvr>
                                        <p:cTn id="559" dur="1" fill="hold">
                                          <p:stCondLst>
                                            <p:cond delay="4499"/>
                                          </p:stCondLst>
                                        </p:cTn>
                                        <p:tgtEl>
                                          <p:spTgt spid="109"/>
                                        </p:tgtEl>
                                        <p:attrNameLst>
                                          <p:attrName>style.visibility</p:attrName>
                                        </p:attrNameLst>
                                      </p:cBhvr>
                                      <p:to>
                                        <p:strVal val="hidden"/>
                                      </p:to>
                                    </p:set>
                                  </p:childTnLst>
                                </p:cTn>
                              </p:par>
                              <p:par>
                                <p:cTn id="560" presetID="3" presetClass="exit" presetSubtype="5" fill="hold" grpId="3" nodeType="withEffect">
                                  <p:stCondLst>
                                    <p:cond delay="0"/>
                                  </p:stCondLst>
                                  <p:childTnLst>
                                    <p:animEffect transition="out" filter="blinds(vertical)">
                                      <p:cBhvr>
                                        <p:cTn id="561" dur="5500"/>
                                        <p:tgtEl>
                                          <p:spTgt spid="109"/>
                                        </p:tgtEl>
                                      </p:cBhvr>
                                    </p:animEffect>
                                    <p:set>
                                      <p:cBhvr>
                                        <p:cTn id="562" dur="1" fill="hold">
                                          <p:stCondLst>
                                            <p:cond delay="5499"/>
                                          </p:stCondLst>
                                        </p:cTn>
                                        <p:tgtEl>
                                          <p:spTgt spid="109"/>
                                        </p:tgtEl>
                                        <p:attrNameLst>
                                          <p:attrName>style.visibility</p:attrName>
                                        </p:attrNameLst>
                                      </p:cBhvr>
                                      <p:to>
                                        <p:strVal val="hidden"/>
                                      </p:to>
                                    </p:set>
                                  </p:childTnLst>
                                </p:cTn>
                              </p:par>
                              <p:par>
                                <p:cTn id="563" presetID="2" presetClass="entr" presetSubtype="8" fill="hold" grpId="0" nodeType="withEffect">
                                  <p:stCondLst>
                                    <p:cond delay="0"/>
                                  </p:stCondLst>
                                  <p:childTnLst>
                                    <p:set>
                                      <p:cBhvr>
                                        <p:cTn id="564" dur="1" fill="hold">
                                          <p:stCondLst>
                                            <p:cond delay="0"/>
                                          </p:stCondLst>
                                        </p:cTn>
                                        <p:tgtEl>
                                          <p:spTgt spid="34"/>
                                        </p:tgtEl>
                                        <p:attrNameLst>
                                          <p:attrName>style.visibility</p:attrName>
                                        </p:attrNameLst>
                                      </p:cBhvr>
                                      <p:to>
                                        <p:strVal val="visible"/>
                                      </p:to>
                                    </p:set>
                                    <p:anim calcmode="lin" valueType="num">
                                      <p:cBhvr additive="base">
                                        <p:cTn id="565" dur="4000" fill="hold"/>
                                        <p:tgtEl>
                                          <p:spTgt spid="34"/>
                                        </p:tgtEl>
                                        <p:attrNameLst>
                                          <p:attrName>ppt_x</p:attrName>
                                        </p:attrNameLst>
                                      </p:cBhvr>
                                      <p:tavLst>
                                        <p:tav tm="0">
                                          <p:val>
                                            <p:strVal val="0-#ppt_w/2"/>
                                          </p:val>
                                        </p:tav>
                                        <p:tav tm="100000">
                                          <p:val>
                                            <p:strVal val="#ppt_x"/>
                                          </p:val>
                                        </p:tav>
                                      </p:tavLst>
                                    </p:anim>
                                    <p:anim calcmode="lin" valueType="num">
                                      <p:cBhvr additive="base">
                                        <p:cTn id="566" dur="4000" fill="hold"/>
                                        <p:tgtEl>
                                          <p:spTgt spid="34"/>
                                        </p:tgtEl>
                                        <p:attrNameLst>
                                          <p:attrName>ppt_y</p:attrName>
                                        </p:attrNameLst>
                                      </p:cBhvr>
                                      <p:tavLst>
                                        <p:tav tm="0">
                                          <p:val>
                                            <p:strVal val="#ppt_y"/>
                                          </p:val>
                                        </p:tav>
                                        <p:tav tm="100000">
                                          <p:val>
                                            <p:strVal val="#ppt_y"/>
                                          </p:val>
                                        </p:tav>
                                      </p:tavLst>
                                    </p:anim>
                                  </p:childTnLst>
                                </p:cTn>
                              </p:par>
                              <p:par>
                                <p:cTn id="567" presetID="19" presetClass="entr" presetSubtype="10" fill="hold" grpId="1" nodeType="withEffect">
                                  <p:stCondLst>
                                    <p:cond delay="0"/>
                                  </p:stCondLst>
                                  <p:childTnLst>
                                    <p:set>
                                      <p:cBhvr>
                                        <p:cTn id="568" dur="1" fill="hold">
                                          <p:stCondLst>
                                            <p:cond delay="0"/>
                                          </p:stCondLst>
                                        </p:cTn>
                                        <p:tgtEl>
                                          <p:spTgt spid="34"/>
                                        </p:tgtEl>
                                        <p:attrNameLst>
                                          <p:attrName>style.visibility</p:attrName>
                                        </p:attrNameLst>
                                      </p:cBhvr>
                                      <p:to>
                                        <p:strVal val="visible"/>
                                      </p:to>
                                    </p:set>
                                    <p:anim calcmode="lin" valueType="num">
                                      <p:cBhvr>
                                        <p:cTn id="569" dur="4000" fill="hold"/>
                                        <p:tgtEl>
                                          <p:spTgt spid="34"/>
                                        </p:tgtEl>
                                        <p:attrNameLst>
                                          <p:attrName>ppt_w</p:attrName>
                                        </p:attrNameLst>
                                      </p:cBhvr>
                                      <p:tavLst>
                                        <p:tav tm="0" fmla="#ppt_w*sin(2.5*pi*$)">
                                          <p:val>
                                            <p:fltVal val="0"/>
                                          </p:val>
                                        </p:tav>
                                        <p:tav tm="100000">
                                          <p:val>
                                            <p:fltVal val="1"/>
                                          </p:val>
                                        </p:tav>
                                      </p:tavLst>
                                    </p:anim>
                                    <p:anim calcmode="lin" valueType="num">
                                      <p:cBhvr>
                                        <p:cTn id="570" dur="4000" fill="hold"/>
                                        <p:tgtEl>
                                          <p:spTgt spid="34"/>
                                        </p:tgtEl>
                                        <p:attrNameLst>
                                          <p:attrName>ppt_h</p:attrName>
                                        </p:attrNameLst>
                                      </p:cBhvr>
                                      <p:tavLst>
                                        <p:tav tm="0">
                                          <p:val>
                                            <p:strVal val="#ppt_h"/>
                                          </p:val>
                                        </p:tav>
                                        <p:tav tm="100000">
                                          <p:val>
                                            <p:strVal val="#ppt_h"/>
                                          </p:val>
                                        </p:tav>
                                      </p:tavLst>
                                    </p:anim>
                                  </p:childTnLst>
                                </p:cTn>
                              </p:par>
                              <p:par>
                                <p:cTn id="571" presetID="2" presetClass="exit" presetSubtype="2" fill="hold" grpId="2" nodeType="withEffect">
                                  <p:stCondLst>
                                    <p:cond delay="0"/>
                                  </p:stCondLst>
                                  <p:childTnLst>
                                    <p:anim calcmode="lin" valueType="num">
                                      <p:cBhvr additive="base">
                                        <p:cTn id="572" dur="4500"/>
                                        <p:tgtEl>
                                          <p:spTgt spid="34"/>
                                        </p:tgtEl>
                                        <p:attrNameLst>
                                          <p:attrName>ppt_x</p:attrName>
                                        </p:attrNameLst>
                                      </p:cBhvr>
                                      <p:tavLst>
                                        <p:tav tm="0">
                                          <p:val>
                                            <p:strVal val="ppt_x"/>
                                          </p:val>
                                        </p:tav>
                                        <p:tav tm="100000">
                                          <p:val>
                                            <p:strVal val="1+ppt_w/2"/>
                                          </p:val>
                                        </p:tav>
                                      </p:tavLst>
                                    </p:anim>
                                    <p:anim calcmode="lin" valueType="num">
                                      <p:cBhvr additive="base">
                                        <p:cTn id="573" dur="4500"/>
                                        <p:tgtEl>
                                          <p:spTgt spid="34"/>
                                        </p:tgtEl>
                                        <p:attrNameLst>
                                          <p:attrName>ppt_y</p:attrName>
                                        </p:attrNameLst>
                                      </p:cBhvr>
                                      <p:tavLst>
                                        <p:tav tm="0">
                                          <p:val>
                                            <p:strVal val="ppt_y"/>
                                          </p:val>
                                        </p:tav>
                                        <p:tav tm="100000">
                                          <p:val>
                                            <p:strVal val="ppt_y"/>
                                          </p:val>
                                        </p:tav>
                                      </p:tavLst>
                                    </p:anim>
                                    <p:set>
                                      <p:cBhvr>
                                        <p:cTn id="574" dur="1" fill="hold">
                                          <p:stCondLst>
                                            <p:cond delay="4499"/>
                                          </p:stCondLst>
                                        </p:cTn>
                                        <p:tgtEl>
                                          <p:spTgt spid="34"/>
                                        </p:tgtEl>
                                        <p:attrNameLst>
                                          <p:attrName>style.visibility</p:attrName>
                                        </p:attrNameLst>
                                      </p:cBhvr>
                                      <p:to>
                                        <p:strVal val="hidden"/>
                                      </p:to>
                                    </p:set>
                                  </p:childTnLst>
                                </p:cTn>
                              </p:par>
                              <p:par>
                                <p:cTn id="575" presetID="3" presetClass="exit" presetSubtype="5" fill="hold" grpId="3" nodeType="withEffect">
                                  <p:stCondLst>
                                    <p:cond delay="0"/>
                                  </p:stCondLst>
                                  <p:childTnLst>
                                    <p:animEffect transition="out" filter="blinds(vertical)">
                                      <p:cBhvr>
                                        <p:cTn id="576" dur="5500"/>
                                        <p:tgtEl>
                                          <p:spTgt spid="34"/>
                                        </p:tgtEl>
                                      </p:cBhvr>
                                    </p:animEffect>
                                    <p:set>
                                      <p:cBhvr>
                                        <p:cTn id="577" dur="1" fill="hold">
                                          <p:stCondLst>
                                            <p:cond delay="5499"/>
                                          </p:stCondLst>
                                        </p:cTn>
                                        <p:tgtEl>
                                          <p:spTgt spid="34"/>
                                        </p:tgtEl>
                                        <p:attrNameLst>
                                          <p:attrName>style.visibility</p:attrName>
                                        </p:attrNameLst>
                                      </p:cBhvr>
                                      <p:to>
                                        <p:strVal val="hidden"/>
                                      </p:to>
                                    </p:set>
                                  </p:childTnLst>
                                </p:cTn>
                              </p:par>
                              <p:par>
                                <p:cTn id="578" presetID="2" presetClass="entr" presetSubtype="8" fill="hold" grpId="0" nodeType="withEffect">
                                  <p:stCondLst>
                                    <p:cond delay="0"/>
                                  </p:stCondLst>
                                  <p:childTnLst>
                                    <p:set>
                                      <p:cBhvr>
                                        <p:cTn id="579" dur="1" fill="hold">
                                          <p:stCondLst>
                                            <p:cond delay="0"/>
                                          </p:stCondLst>
                                        </p:cTn>
                                        <p:tgtEl>
                                          <p:spTgt spid="65"/>
                                        </p:tgtEl>
                                        <p:attrNameLst>
                                          <p:attrName>style.visibility</p:attrName>
                                        </p:attrNameLst>
                                      </p:cBhvr>
                                      <p:to>
                                        <p:strVal val="visible"/>
                                      </p:to>
                                    </p:set>
                                    <p:anim calcmode="lin" valueType="num">
                                      <p:cBhvr additive="base">
                                        <p:cTn id="580" dur="4000" fill="hold"/>
                                        <p:tgtEl>
                                          <p:spTgt spid="65"/>
                                        </p:tgtEl>
                                        <p:attrNameLst>
                                          <p:attrName>ppt_x</p:attrName>
                                        </p:attrNameLst>
                                      </p:cBhvr>
                                      <p:tavLst>
                                        <p:tav tm="0">
                                          <p:val>
                                            <p:strVal val="0-#ppt_w/2"/>
                                          </p:val>
                                        </p:tav>
                                        <p:tav tm="100000">
                                          <p:val>
                                            <p:strVal val="#ppt_x"/>
                                          </p:val>
                                        </p:tav>
                                      </p:tavLst>
                                    </p:anim>
                                    <p:anim calcmode="lin" valueType="num">
                                      <p:cBhvr additive="base">
                                        <p:cTn id="581" dur="4000" fill="hold"/>
                                        <p:tgtEl>
                                          <p:spTgt spid="65"/>
                                        </p:tgtEl>
                                        <p:attrNameLst>
                                          <p:attrName>ppt_y</p:attrName>
                                        </p:attrNameLst>
                                      </p:cBhvr>
                                      <p:tavLst>
                                        <p:tav tm="0">
                                          <p:val>
                                            <p:strVal val="#ppt_y"/>
                                          </p:val>
                                        </p:tav>
                                        <p:tav tm="100000">
                                          <p:val>
                                            <p:strVal val="#ppt_y"/>
                                          </p:val>
                                        </p:tav>
                                      </p:tavLst>
                                    </p:anim>
                                  </p:childTnLst>
                                </p:cTn>
                              </p:par>
                              <p:par>
                                <p:cTn id="582" presetID="19" presetClass="entr" presetSubtype="10" fill="hold" grpId="1" nodeType="withEffect">
                                  <p:stCondLst>
                                    <p:cond delay="0"/>
                                  </p:stCondLst>
                                  <p:childTnLst>
                                    <p:set>
                                      <p:cBhvr>
                                        <p:cTn id="583" dur="1" fill="hold">
                                          <p:stCondLst>
                                            <p:cond delay="0"/>
                                          </p:stCondLst>
                                        </p:cTn>
                                        <p:tgtEl>
                                          <p:spTgt spid="65"/>
                                        </p:tgtEl>
                                        <p:attrNameLst>
                                          <p:attrName>style.visibility</p:attrName>
                                        </p:attrNameLst>
                                      </p:cBhvr>
                                      <p:to>
                                        <p:strVal val="visible"/>
                                      </p:to>
                                    </p:set>
                                    <p:anim calcmode="lin" valueType="num">
                                      <p:cBhvr>
                                        <p:cTn id="584" dur="4000" fill="hold"/>
                                        <p:tgtEl>
                                          <p:spTgt spid="65"/>
                                        </p:tgtEl>
                                        <p:attrNameLst>
                                          <p:attrName>ppt_w</p:attrName>
                                        </p:attrNameLst>
                                      </p:cBhvr>
                                      <p:tavLst>
                                        <p:tav tm="0" fmla="#ppt_w*sin(2.5*pi*$)">
                                          <p:val>
                                            <p:fltVal val="0"/>
                                          </p:val>
                                        </p:tav>
                                        <p:tav tm="100000">
                                          <p:val>
                                            <p:fltVal val="1"/>
                                          </p:val>
                                        </p:tav>
                                      </p:tavLst>
                                    </p:anim>
                                    <p:anim calcmode="lin" valueType="num">
                                      <p:cBhvr>
                                        <p:cTn id="585" dur="4000" fill="hold"/>
                                        <p:tgtEl>
                                          <p:spTgt spid="65"/>
                                        </p:tgtEl>
                                        <p:attrNameLst>
                                          <p:attrName>ppt_h</p:attrName>
                                        </p:attrNameLst>
                                      </p:cBhvr>
                                      <p:tavLst>
                                        <p:tav tm="0">
                                          <p:val>
                                            <p:strVal val="#ppt_h"/>
                                          </p:val>
                                        </p:tav>
                                        <p:tav tm="100000">
                                          <p:val>
                                            <p:strVal val="#ppt_h"/>
                                          </p:val>
                                        </p:tav>
                                      </p:tavLst>
                                    </p:anim>
                                  </p:childTnLst>
                                </p:cTn>
                              </p:par>
                              <p:par>
                                <p:cTn id="586" presetID="2" presetClass="exit" presetSubtype="2" fill="hold" grpId="2" nodeType="withEffect">
                                  <p:stCondLst>
                                    <p:cond delay="0"/>
                                  </p:stCondLst>
                                  <p:childTnLst>
                                    <p:anim calcmode="lin" valueType="num">
                                      <p:cBhvr additive="base">
                                        <p:cTn id="587" dur="4500"/>
                                        <p:tgtEl>
                                          <p:spTgt spid="65"/>
                                        </p:tgtEl>
                                        <p:attrNameLst>
                                          <p:attrName>ppt_x</p:attrName>
                                        </p:attrNameLst>
                                      </p:cBhvr>
                                      <p:tavLst>
                                        <p:tav tm="0">
                                          <p:val>
                                            <p:strVal val="ppt_x"/>
                                          </p:val>
                                        </p:tav>
                                        <p:tav tm="100000">
                                          <p:val>
                                            <p:strVal val="1+ppt_w/2"/>
                                          </p:val>
                                        </p:tav>
                                      </p:tavLst>
                                    </p:anim>
                                    <p:anim calcmode="lin" valueType="num">
                                      <p:cBhvr additive="base">
                                        <p:cTn id="588" dur="4500"/>
                                        <p:tgtEl>
                                          <p:spTgt spid="65"/>
                                        </p:tgtEl>
                                        <p:attrNameLst>
                                          <p:attrName>ppt_y</p:attrName>
                                        </p:attrNameLst>
                                      </p:cBhvr>
                                      <p:tavLst>
                                        <p:tav tm="0">
                                          <p:val>
                                            <p:strVal val="ppt_y"/>
                                          </p:val>
                                        </p:tav>
                                        <p:tav tm="100000">
                                          <p:val>
                                            <p:strVal val="ppt_y"/>
                                          </p:val>
                                        </p:tav>
                                      </p:tavLst>
                                    </p:anim>
                                    <p:set>
                                      <p:cBhvr>
                                        <p:cTn id="589" dur="1" fill="hold">
                                          <p:stCondLst>
                                            <p:cond delay="4499"/>
                                          </p:stCondLst>
                                        </p:cTn>
                                        <p:tgtEl>
                                          <p:spTgt spid="65"/>
                                        </p:tgtEl>
                                        <p:attrNameLst>
                                          <p:attrName>style.visibility</p:attrName>
                                        </p:attrNameLst>
                                      </p:cBhvr>
                                      <p:to>
                                        <p:strVal val="hidden"/>
                                      </p:to>
                                    </p:set>
                                  </p:childTnLst>
                                </p:cTn>
                              </p:par>
                              <p:par>
                                <p:cTn id="590" presetID="3" presetClass="exit" presetSubtype="5" fill="hold" grpId="3" nodeType="withEffect">
                                  <p:stCondLst>
                                    <p:cond delay="0"/>
                                  </p:stCondLst>
                                  <p:childTnLst>
                                    <p:animEffect transition="out" filter="blinds(vertical)">
                                      <p:cBhvr>
                                        <p:cTn id="591" dur="5500"/>
                                        <p:tgtEl>
                                          <p:spTgt spid="65"/>
                                        </p:tgtEl>
                                      </p:cBhvr>
                                    </p:animEffect>
                                    <p:set>
                                      <p:cBhvr>
                                        <p:cTn id="592" dur="1" fill="hold">
                                          <p:stCondLst>
                                            <p:cond delay="5499"/>
                                          </p:stCondLst>
                                        </p:cTn>
                                        <p:tgtEl>
                                          <p:spTgt spid="65"/>
                                        </p:tgtEl>
                                        <p:attrNameLst>
                                          <p:attrName>style.visibility</p:attrName>
                                        </p:attrNameLst>
                                      </p:cBhvr>
                                      <p:to>
                                        <p:strVal val="hidden"/>
                                      </p:to>
                                    </p:set>
                                  </p:childTnLst>
                                </p:cTn>
                              </p:par>
                              <p:par>
                                <p:cTn id="593" presetID="2" presetClass="entr" presetSubtype="8" fill="hold" grpId="0" nodeType="withEffect">
                                  <p:stCondLst>
                                    <p:cond delay="0"/>
                                  </p:stCondLst>
                                  <p:childTnLst>
                                    <p:set>
                                      <p:cBhvr>
                                        <p:cTn id="594" dur="1" fill="hold">
                                          <p:stCondLst>
                                            <p:cond delay="0"/>
                                          </p:stCondLst>
                                        </p:cTn>
                                        <p:tgtEl>
                                          <p:spTgt spid="87"/>
                                        </p:tgtEl>
                                        <p:attrNameLst>
                                          <p:attrName>style.visibility</p:attrName>
                                        </p:attrNameLst>
                                      </p:cBhvr>
                                      <p:to>
                                        <p:strVal val="visible"/>
                                      </p:to>
                                    </p:set>
                                    <p:anim calcmode="lin" valueType="num">
                                      <p:cBhvr additive="base">
                                        <p:cTn id="595" dur="4000" fill="hold"/>
                                        <p:tgtEl>
                                          <p:spTgt spid="87"/>
                                        </p:tgtEl>
                                        <p:attrNameLst>
                                          <p:attrName>ppt_x</p:attrName>
                                        </p:attrNameLst>
                                      </p:cBhvr>
                                      <p:tavLst>
                                        <p:tav tm="0">
                                          <p:val>
                                            <p:strVal val="0-#ppt_w/2"/>
                                          </p:val>
                                        </p:tav>
                                        <p:tav tm="100000">
                                          <p:val>
                                            <p:strVal val="#ppt_x"/>
                                          </p:val>
                                        </p:tav>
                                      </p:tavLst>
                                    </p:anim>
                                    <p:anim calcmode="lin" valueType="num">
                                      <p:cBhvr additive="base">
                                        <p:cTn id="596" dur="4000" fill="hold"/>
                                        <p:tgtEl>
                                          <p:spTgt spid="87"/>
                                        </p:tgtEl>
                                        <p:attrNameLst>
                                          <p:attrName>ppt_y</p:attrName>
                                        </p:attrNameLst>
                                      </p:cBhvr>
                                      <p:tavLst>
                                        <p:tav tm="0">
                                          <p:val>
                                            <p:strVal val="#ppt_y"/>
                                          </p:val>
                                        </p:tav>
                                        <p:tav tm="100000">
                                          <p:val>
                                            <p:strVal val="#ppt_y"/>
                                          </p:val>
                                        </p:tav>
                                      </p:tavLst>
                                    </p:anim>
                                  </p:childTnLst>
                                </p:cTn>
                              </p:par>
                              <p:par>
                                <p:cTn id="597" presetID="19" presetClass="entr" presetSubtype="10" fill="hold" grpId="1" nodeType="withEffect">
                                  <p:stCondLst>
                                    <p:cond delay="0"/>
                                  </p:stCondLst>
                                  <p:childTnLst>
                                    <p:set>
                                      <p:cBhvr>
                                        <p:cTn id="598" dur="1" fill="hold">
                                          <p:stCondLst>
                                            <p:cond delay="0"/>
                                          </p:stCondLst>
                                        </p:cTn>
                                        <p:tgtEl>
                                          <p:spTgt spid="87"/>
                                        </p:tgtEl>
                                        <p:attrNameLst>
                                          <p:attrName>style.visibility</p:attrName>
                                        </p:attrNameLst>
                                      </p:cBhvr>
                                      <p:to>
                                        <p:strVal val="visible"/>
                                      </p:to>
                                    </p:set>
                                    <p:anim calcmode="lin" valueType="num">
                                      <p:cBhvr>
                                        <p:cTn id="599" dur="4000" fill="hold"/>
                                        <p:tgtEl>
                                          <p:spTgt spid="87"/>
                                        </p:tgtEl>
                                        <p:attrNameLst>
                                          <p:attrName>ppt_w</p:attrName>
                                        </p:attrNameLst>
                                      </p:cBhvr>
                                      <p:tavLst>
                                        <p:tav tm="0" fmla="#ppt_w*sin(2.5*pi*$)">
                                          <p:val>
                                            <p:fltVal val="0"/>
                                          </p:val>
                                        </p:tav>
                                        <p:tav tm="100000">
                                          <p:val>
                                            <p:fltVal val="1"/>
                                          </p:val>
                                        </p:tav>
                                      </p:tavLst>
                                    </p:anim>
                                    <p:anim calcmode="lin" valueType="num">
                                      <p:cBhvr>
                                        <p:cTn id="600" dur="4000" fill="hold"/>
                                        <p:tgtEl>
                                          <p:spTgt spid="87"/>
                                        </p:tgtEl>
                                        <p:attrNameLst>
                                          <p:attrName>ppt_h</p:attrName>
                                        </p:attrNameLst>
                                      </p:cBhvr>
                                      <p:tavLst>
                                        <p:tav tm="0">
                                          <p:val>
                                            <p:strVal val="#ppt_h"/>
                                          </p:val>
                                        </p:tav>
                                        <p:tav tm="100000">
                                          <p:val>
                                            <p:strVal val="#ppt_h"/>
                                          </p:val>
                                        </p:tav>
                                      </p:tavLst>
                                    </p:anim>
                                  </p:childTnLst>
                                </p:cTn>
                              </p:par>
                              <p:par>
                                <p:cTn id="601" presetID="2" presetClass="exit" presetSubtype="2" fill="hold" grpId="2" nodeType="withEffect">
                                  <p:stCondLst>
                                    <p:cond delay="0"/>
                                  </p:stCondLst>
                                  <p:childTnLst>
                                    <p:anim calcmode="lin" valueType="num">
                                      <p:cBhvr additive="base">
                                        <p:cTn id="602" dur="4500"/>
                                        <p:tgtEl>
                                          <p:spTgt spid="87"/>
                                        </p:tgtEl>
                                        <p:attrNameLst>
                                          <p:attrName>ppt_x</p:attrName>
                                        </p:attrNameLst>
                                      </p:cBhvr>
                                      <p:tavLst>
                                        <p:tav tm="0">
                                          <p:val>
                                            <p:strVal val="ppt_x"/>
                                          </p:val>
                                        </p:tav>
                                        <p:tav tm="100000">
                                          <p:val>
                                            <p:strVal val="1+ppt_w/2"/>
                                          </p:val>
                                        </p:tav>
                                      </p:tavLst>
                                    </p:anim>
                                    <p:anim calcmode="lin" valueType="num">
                                      <p:cBhvr additive="base">
                                        <p:cTn id="603" dur="4500"/>
                                        <p:tgtEl>
                                          <p:spTgt spid="87"/>
                                        </p:tgtEl>
                                        <p:attrNameLst>
                                          <p:attrName>ppt_y</p:attrName>
                                        </p:attrNameLst>
                                      </p:cBhvr>
                                      <p:tavLst>
                                        <p:tav tm="0">
                                          <p:val>
                                            <p:strVal val="ppt_y"/>
                                          </p:val>
                                        </p:tav>
                                        <p:tav tm="100000">
                                          <p:val>
                                            <p:strVal val="ppt_y"/>
                                          </p:val>
                                        </p:tav>
                                      </p:tavLst>
                                    </p:anim>
                                    <p:set>
                                      <p:cBhvr>
                                        <p:cTn id="604" dur="1" fill="hold">
                                          <p:stCondLst>
                                            <p:cond delay="4499"/>
                                          </p:stCondLst>
                                        </p:cTn>
                                        <p:tgtEl>
                                          <p:spTgt spid="87"/>
                                        </p:tgtEl>
                                        <p:attrNameLst>
                                          <p:attrName>style.visibility</p:attrName>
                                        </p:attrNameLst>
                                      </p:cBhvr>
                                      <p:to>
                                        <p:strVal val="hidden"/>
                                      </p:to>
                                    </p:set>
                                  </p:childTnLst>
                                </p:cTn>
                              </p:par>
                              <p:par>
                                <p:cTn id="605" presetID="3" presetClass="exit" presetSubtype="5" fill="hold" grpId="3" nodeType="withEffect">
                                  <p:stCondLst>
                                    <p:cond delay="0"/>
                                  </p:stCondLst>
                                  <p:childTnLst>
                                    <p:animEffect transition="out" filter="blinds(vertical)">
                                      <p:cBhvr>
                                        <p:cTn id="606" dur="5500"/>
                                        <p:tgtEl>
                                          <p:spTgt spid="87"/>
                                        </p:tgtEl>
                                      </p:cBhvr>
                                    </p:animEffect>
                                    <p:set>
                                      <p:cBhvr>
                                        <p:cTn id="607" dur="1" fill="hold">
                                          <p:stCondLst>
                                            <p:cond delay="5499"/>
                                          </p:stCondLst>
                                        </p:cTn>
                                        <p:tgtEl>
                                          <p:spTgt spid="87"/>
                                        </p:tgtEl>
                                        <p:attrNameLst>
                                          <p:attrName>style.visibility</p:attrName>
                                        </p:attrNameLst>
                                      </p:cBhvr>
                                      <p:to>
                                        <p:strVal val="hidden"/>
                                      </p:to>
                                    </p:set>
                                  </p:childTnLst>
                                </p:cTn>
                              </p:par>
                              <p:par>
                                <p:cTn id="608" presetID="2" presetClass="entr" presetSubtype="8" fill="hold" grpId="0" nodeType="withEffect">
                                  <p:stCondLst>
                                    <p:cond delay="0"/>
                                  </p:stCondLst>
                                  <p:childTnLst>
                                    <p:set>
                                      <p:cBhvr>
                                        <p:cTn id="609" dur="1" fill="hold">
                                          <p:stCondLst>
                                            <p:cond delay="0"/>
                                          </p:stCondLst>
                                        </p:cTn>
                                        <p:tgtEl>
                                          <p:spTgt spid="81"/>
                                        </p:tgtEl>
                                        <p:attrNameLst>
                                          <p:attrName>style.visibility</p:attrName>
                                        </p:attrNameLst>
                                      </p:cBhvr>
                                      <p:to>
                                        <p:strVal val="visible"/>
                                      </p:to>
                                    </p:set>
                                    <p:anim calcmode="lin" valueType="num">
                                      <p:cBhvr additive="base">
                                        <p:cTn id="610" dur="4000" fill="hold"/>
                                        <p:tgtEl>
                                          <p:spTgt spid="81"/>
                                        </p:tgtEl>
                                        <p:attrNameLst>
                                          <p:attrName>ppt_x</p:attrName>
                                        </p:attrNameLst>
                                      </p:cBhvr>
                                      <p:tavLst>
                                        <p:tav tm="0">
                                          <p:val>
                                            <p:strVal val="0-#ppt_w/2"/>
                                          </p:val>
                                        </p:tav>
                                        <p:tav tm="100000">
                                          <p:val>
                                            <p:strVal val="#ppt_x"/>
                                          </p:val>
                                        </p:tav>
                                      </p:tavLst>
                                    </p:anim>
                                    <p:anim calcmode="lin" valueType="num">
                                      <p:cBhvr additive="base">
                                        <p:cTn id="611" dur="4000" fill="hold"/>
                                        <p:tgtEl>
                                          <p:spTgt spid="81"/>
                                        </p:tgtEl>
                                        <p:attrNameLst>
                                          <p:attrName>ppt_y</p:attrName>
                                        </p:attrNameLst>
                                      </p:cBhvr>
                                      <p:tavLst>
                                        <p:tav tm="0">
                                          <p:val>
                                            <p:strVal val="#ppt_y"/>
                                          </p:val>
                                        </p:tav>
                                        <p:tav tm="100000">
                                          <p:val>
                                            <p:strVal val="#ppt_y"/>
                                          </p:val>
                                        </p:tav>
                                      </p:tavLst>
                                    </p:anim>
                                  </p:childTnLst>
                                </p:cTn>
                              </p:par>
                              <p:par>
                                <p:cTn id="612" presetID="19" presetClass="entr" presetSubtype="10" fill="hold" grpId="1" nodeType="withEffect">
                                  <p:stCondLst>
                                    <p:cond delay="0"/>
                                  </p:stCondLst>
                                  <p:childTnLst>
                                    <p:set>
                                      <p:cBhvr>
                                        <p:cTn id="613" dur="1" fill="hold">
                                          <p:stCondLst>
                                            <p:cond delay="0"/>
                                          </p:stCondLst>
                                        </p:cTn>
                                        <p:tgtEl>
                                          <p:spTgt spid="81"/>
                                        </p:tgtEl>
                                        <p:attrNameLst>
                                          <p:attrName>style.visibility</p:attrName>
                                        </p:attrNameLst>
                                      </p:cBhvr>
                                      <p:to>
                                        <p:strVal val="visible"/>
                                      </p:to>
                                    </p:set>
                                    <p:anim calcmode="lin" valueType="num">
                                      <p:cBhvr>
                                        <p:cTn id="614" dur="4000" fill="hold"/>
                                        <p:tgtEl>
                                          <p:spTgt spid="81"/>
                                        </p:tgtEl>
                                        <p:attrNameLst>
                                          <p:attrName>ppt_w</p:attrName>
                                        </p:attrNameLst>
                                      </p:cBhvr>
                                      <p:tavLst>
                                        <p:tav tm="0" fmla="#ppt_w*sin(2.5*pi*$)">
                                          <p:val>
                                            <p:fltVal val="0"/>
                                          </p:val>
                                        </p:tav>
                                        <p:tav tm="100000">
                                          <p:val>
                                            <p:fltVal val="1"/>
                                          </p:val>
                                        </p:tav>
                                      </p:tavLst>
                                    </p:anim>
                                    <p:anim calcmode="lin" valueType="num">
                                      <p:cBhvr>
                                        <p:cTn id="615" dur="4000" fill="hold"/>
                                        <p:tgtEl>
                                          <p:spTgt spid="81"/>
                                        </p:tgtEl>
                                        <p:attrNameLst>
                                          <p:attrName>ppt_h</p:attrName>
                                        </p:attrNameLst>
                                      </p:cBhvr>
                                      <p:tavLst>
                                        <p:tav tm="0">
                                          <p:val>
                                            <p:strVal val="#ppt_h"/>
                                          </p:val>
                                        </p:tav>
                                        <p:tav tm="100000">
                                          <p:val>
                                            <p:strVal val="#ppt_h"/>
                                          </p:val>
                                        </p:tav>
                                      </p:tavLst>
                                    </p:anim>
                                  </p:childTnLst>
                                </p:cTn>
                              </p:par>
                              <p:par>
                                <p:cTn id="616" presetID="2" presetClass="exit" presetSubtype="2" fill="hold" grpId="2" nodeType="withEffect">
                                  <p:stCondLst>
                                    <p:cond delay="0"/>
                                  </p:stCondLst>
                                  <p:childTnLst>
                                    <p:anim calcmode="lin" valueType="num">
                                      <p:cBhvr additive="base">
                                        <p:cTn id="617" dur="4500"/>
                                        <p:tgtEl>
                                          <p:spTgt spid="81"/>
                                        </p:tgtEl>
                                        <p:attrNameLst>
                                          <p:attrName>ppt_x</p:attrName>
                                        </p:attrNameLst>
                                      </p:cBhvr>
                                      <p:tavLst>
                                        <p:tav tm="0">
                                          <p:val>
                                            <p:strVal val="ppt_x"/>
                                          </p:val>
                                        </p:tav>
                                        <p:tav tm="100000">
                                          <p:val>
                                            <p:strVal val="1+ppt_w/2"/>
                                          </p:val>
                                        </p:tav>
                                      </p:tavLst>
                                    </p:anim>
                                    <p:anim calcmode="lin" valueType="num">
                                      <p:cBhvr additive="base">
                                        <p:cTn id="618" dur="4500"/>
                                        <p:tgtEl>
                                          <p:spTgt spid="81"/>
                                        </p:tgtEl>
                                        <p:attrNameLst>
                                          <p:attrName>ppt_y</p:attrName>
                                        </p:attrNameLst>
                                      </p:cBhvr>
                                      <p:tavLst>
                                        <p:tav tm="0">
                                          <p:val>
                                            <p:strVal val="ppt_y"/>
                                          </p:val>
                                        </p:tav>
                                        <p:tav tm="100000">
                                          <p:val>
                                            <p:strVal val="ppt_y"/>
                                          </p:val>
                                        </p:tav>
                                      </p:tavLst>
                                    </p:anim>
                                    <p:set>
                                      <p:cBhvr>
                                        <p:cTn id="619" dur="1" fill="hold">
                                          <p:stCondLst>
                                            <p:cond delay="4499"/>
                                          </p:stCondLst>
                                        </p:cTn>
                                        <p:tgtEl>
                                          <p:spTgt spid="81"/>
                                        </p:tgtEl>
                                        <p:attrNameLst>
                                          <p:attrName>style.visibility</p:attrName>
                                        </p:attrNameLst>
                                      </p:cBhvr>
                                      <p:to>
                                        <p:strVal val="hidden"/>
                                      </p:to>
                                    </p:set>
                                  </p:childTnLst>
                                </p:cTn>
                              </p:par>
                              <p:par>
                                <p:cTn id="620" presetID="3" presetClass="exit" presetSubtype="5" fill="hold" grpId="3" nodeType="withEffect">
                                  <p:stCondLst>
                                    <p:cond delay="0"/>
                                  </p:stCondLst>
                                  <p:childTnLst>
                                    <p:animEffect transition="out" filter="blinds(vertical)">
                                      <p:cBhvr>
                                        <p:cTn id="621" dur="5500"/>
                                        <p:tgtEl>
                                          <p:spTgt spid="81"/>
                                        </p:tgtEl>
                                      </p:cBhvr>
                                    </p:animEffect>
                                    <p:set>
                                      <p:cBhvr>
                                        <p:cTn id="622" dur="1" fill="hold">
                                          <p:stCondLst>
                                            <p:cond delay="5499"/>
                                          </p:stCondLst>
                                        </p:cTn>
                                        <p:tgtEl>
                                          <p:spTgt spid="81"/>
                                        </p:tgtEl>
                                        <p:attrNameLst>
                                          <p:attrName>style.visibility</p:attrName>
                                        </p:attrNameLst>
                                      </p:cBhvr>
                                      <p:to>
                                        <p:strVal val="hidden"/>
                                      </p:to>
                                    </p:set>
                                  </p:childTnLst>
                                </p:cTn>
                              </p:par>
                              <p:par>
                                <p:cTn id="623" presetID="2" presetClass="entr" presetSubtype="8" fill="hold" grpId="0" nodeType="withEffect">
                                  <p:stCondLst>
                                    <p:cond delay="0"/>
                                  </p:stCondLst>
                                  <p:childTnLst>
                                    <p:set>
                                      <p:cBhvr>
                                        <p:cTn id="624" dur="1" fill="hold">
                                          <p:stCondLst>
                                            <p:cond delay="0"/>
                                          </p:stCondLst>
                                        </p:cTn>
                                        <p:tgtEl>
                                          <p:spTgt spid="75"/>
                                        </p:tgtEl>
                                        <p:attrNameLst>
                                          <p:attrName>style.visibility</p:attrName>
                                        </p:attrNameLst>
                                      </p:cBhvr>
                                      <p:to>
                                        <p:strVal val="visible"/>
                                      </p:to>
                                    </p:set>
                                    <p:anim calcmode="lin" valueType="num">
                                      <p:cBhvr additive="base">
                                        <p:cTn id="625" dur="4000" fill="hold"/>
                                        <p:tgtEl>
                                          <p:spTgt spid="75"/>
                                        </p:tgtEl>
                                        <p:attrNameLst>
                                          <p:attrName>ppt_x</p:attrName>
                                        </p:attrNameLst>
                                      </p:cBhvr>
                                      <p:tavLst>
                                        <p:tav tm="0">
                                          <p:val>
                                            <p:strVal val="0-#ppt_w/2"/>
                                          </p:val>
                                        </p:tav>
                                        <p:tav tm="100000">
                                          <p:val>
                                            <p:strVal val="#ppt_x"/>
                                          </p:val>
                                        </p:tav>
                                      </p:tavLst>
                                    </p:anim>
                                    <p:anim calcmode="lin" valueType="num">
                                      <p:cBhvr additive="base">
                                        <p:cTn id="626" dur="4000" fill="hold"/>
                                        <p:tgtEl>
                                          <p:spTgt spid="75"/>
                                        </p:tgtEl>
                                        <p:attrNameLst>
                                          <p:attrName>ppt_y</p:attrName>
                                        </p:attrNameLst>
                                      </p:cBhvr>
                                      <p:tavLst>
                                        <p:tav tm="0">
                                          <p:val>
                                            <p:strVal val="#ppt_y"/>
                                          </p:val>
                                        </p:tav>
                                        <p:tav tm="100000">
                                          <p:val>
                                            <p:strVal val="#ppt_y"/>
                                          </p:val>
                                        </p:tav>
                                      </p:tavLst>
                                    </p:anim>
                                  </p:childTnLst>
                                </p:cTn>
                              </p:par>
                              <p:par>
                                <p:cTn id="627" presetID="19" presetClass="entr" presetSubtype="10" fill="hold" grpId="1" nodeType="withEffect">
                                  <p:stCondLst>
                                    <p:cond delay="0"/>
                                  </p:stCondLst>
                                  <p:childTnLst>
                                    <p:set>
                                      <p:cBhvr>
                                        <p:cTn id="628" dur="1" fill="hold">
                                          <p:stCondLst>
                                            <p:cond delay="0"/>
                                          </p:stCondLst>
                                        </p:cTn>
                                        <p:tgtEl>
                                          <p:spTgt spid="75"/>
                                        </p:tgtEl>
                                        <p:attrNameLst>
                                          <p:attrName>style.visibility</p:attrName>
                                        </p:attrNameLst>
                                      </p:cBhvr>
                                      <p:to>
                                        <p:strVal val="visible"/>
                                      </p:to>
                                    </p:set>
                                    <p:anim calcmode="lin" valueType="num">
                                      <p:cBhvr>
                                        <p:cTn id="629" dur="4000" fill="hold"/>
                                        <p:tgtEl>
                                          <p:spTgt spid="75"/>
                                        </p:tgtEl>
                                        <p:attrNameLst>
                                          <p:attrName>ppt_w</p:attrName>
                                        </p:attrNameLst>
                                      </p:cBhvr>
                                      <p:tavLst>
                                        <p:tav tm="0" fmla="#ppt_w*sin(2.5*pi*$)">
                                          <p:val>
                                            <p:fltVal val="0"/>
                                          </p:val>
                                        </p:tav>
                                        <p:tav tm="100000">
                                          <p:val>
                                            <p:fltVal val="1"/>
                                          </p:val>
                                        </p:tav>
                                      </p:tavLst>
                                    </p:anim>
                                    <p:anim calcmode="lin" valueType="num">
                                      <p:cBhvr>
                                        <p:cTn id="630" dur="4000" fill="hold"/>
                                        <p:tgtEl>
                                          <p:spTgt spid="75"/>
                                        </p:tgtEl>
                                        <p:attrNameLst>
                                          <p:attrName>ppt_h</p:attrName>
                                        </p:attrNameLst>
                                      </p:cBhvr>
                                      <p:tavLst>
                                        <p:tav tm="0">
                                          <p:val>
                                            <p:strVal val="#ppt_h"/>
                                          </p:val>
                                        </p:tav>
                                        <p:tav tm="100000">
                                          <p:val>
                                            <p:strVal val="#ppt_h"/>
                                          </p:val>
                                        </p:tav>
                                      </p:tavLst>
                                    </p:anim>
                                  </p:childTnLst>
                                </p:cTn>
                              </p:par>
                              <p:par>
                                <p:cTn id="631" presetID="2" presetClass="exit" presetSubtype="2" fill="hold" grpId="2" nodeType="withEffect">
                                  <p:stCondLst>
                                    <p:cond delay="0"/>
                                  </p:stCondLst>
                                  <p:childTnLst>
                                    <p:anim calcmode="lin" valueType="num">
                                      <p:cBhvr additive="base">
                                        <p:cTn id="632" dur="4500"/>
                                        <p:tgtEl>
                                          <p:spTgt spid="75"/>
                                        </p:tgtEl>
                                        <p:attrNameLst>
                                          <p:attrName>ppt_x</p:attrName>
                                        </p:attrNameLst>
                                      </p:cBhvr>
                                      <p:tavLst>
                                        <p:tav tm="0">
                                          <p:val>
                                            <p:strVal val="ppt_x"/>
                                          </p:val>
                                        </p:tav>
                                        <p:tav tm="100000">
                                          <p:val>
                                            <p:strVal val="1+ppt_w/2"/>
                                          </p:val>
                                        </p:tav>
                                      </p:tavLst>
                                    </p:anim>
                                    <p:anim calcmode="lin" valueType="num">
                                      <p:cBhvr additive="base">
                                        <p:cTn id="633" dur="4500"/>
                                        <p:tgtEl>
                                          <p:spTgt spid="75"/>
                                        </p:tgtEl>
                                        <p:attrNameLst>
                                          <p:attrName>ppt_y</p:attrName>
                                        </p:attrNameLst>
                                      </p:cBhvr>
                                      <p:tavLst>
                                        <p:tav tm="0">
                                          <p:val>
                                            <p:strVal val="ppt_y"/>
                                          </p:val>
                                        </p:tav>
                                        <p:tav tm="100000">
                                          <p:val>
                                            <p:strVal val="ppt_y"/>
                                          </p:val>
                                        </p:tav>
                                      </p:tavLst>
                                    </p:anim>
                                    <p:set>
                                      <p:cBhvr>
                                        <p:cTn id="634" dur="1" fill="hold">
                                          <p:stCondLst>
                                            <p:cond delay="4499"/>
                                          </p:stCondLst>
                                        </p:cTn>
                                        <p:tgtEl>
                                          <p:spTgt spid="75"/>
                                        </p:tgtEl>
                                        <p:attrNameLst>
                                          <p:attrName>style.visibility</p:attrName>
                                        </p:attrNameLst>
                                      </p:cBhvr>
                                      <p:to>
                                        <p:strVal val="hidden"/>
                                      </p:to>
                                    </p:set>
                                  </p:childTnLst>
                                </p:cTn>
                              </p:par>
                              <p:par>
                                <p:cTn id="635" presetID="3" presetClass="exit" presetSubtype="5" fill="hold" grpId="3" nodeType="withEffect">
                                  <p:stCondLst>
                                    <p:cond delay="0"/>
                                  </p:stCondLst>
                                  <p:childTnLst>
                                    <p:animEffect transition="out" filter="blinds(vertical)">
                                      <p:cBhvr>
                                        <p:cTn id="636" dur="5500"/>
                                        <p:tgtEl>
                                          <p:spTgt spid="75"/>
                                        </p:tgtEl>
                                      </p:cBhvr>
                                    </p:animEffect>
                                    <p:set>
                                      <p:cBhvr>
                                        <p:cTn id="637" dur="1" fill="hold">
                                          <p:stCondLst>
                                            <p:cond delay="5499"/>
                                          </p:stCondLst>
                                        </p:cTn>
                                        <p:tgtEl>
                                          <p:spTgt spid="75"/>
                                        </p:tgtEl>
                                        <p:attrNameLst>
                                          <p:attrName>style.visibility</p:attrName>
                                        </p:attrNameLst>
                                      </p:cBhvr>
                                      <p:to>
                                        <p:strVal val="hidden"/>
                                      </p:to>
                                    </p:set>
                                  </p:childTnLst>
                                </p:cTn>
                              </p:par>
                              <p:par>
                                <p:cTn id="638" presetID="2" presetClass="entr" presetSubtype="8" fill="hold" grpId="0" nodeType="withEffect">
                                  <p:stCondLst>
                                    <p:cond delay="0"/>
                                  </p:stCondLst>
                                  <p:childTnLst>
                                    <p:set>
                                      <p:cBhvr>
                                        <p:cTn id="639" dur="1" fill="hold">
                                          <p:stCondLst>
                                            <p:cond delay="0"/>
                                          </p:stCondLst>
                                        </p:cTn>
                                        <p:tgtEl>
                                          <p:spTgt spid="51"/>
                                        </p:tgtEl>
                                        <p:attrNameLst>
                                          <p:attrName>style.visibility</p:attrName>
                                        </p:attrNameLst>
                                      </p:cBhvr>
                                      <p:to>
                                        <p:strVal val="visible"/>
                                      </p:to>
                                    </p:set>
                                    <p:anim calcmode="lin" valueType="num">
                                      <p:cBhvr additive="base">
                                        <p:cTn id="640" dur="4000" fill="hold"/>
                                        <p:tgtEl>
                                          <p:spTgt spid="51"/>
                                        </p:tgtEl>
                                        <p:attrNameLst>
                                          <p:attrName>ppt_x</p:attrName>
                                        </p:attrNameLst>
                                      </p:cBhvr>
                                      <p:tavLst>
                                        <p:tav tm="0">
                                          <p:val>
                                            <p:strVal val="0-#ppt_w/2"/>
                                          </p:val>
                                        </p:tav>
                                        <p:tav tm="100000">
                                          <p:val>
                                            <p:strVal val="#ppt_x"/>
                                          </p:val>
                                        </p:tav>
                                      </p:tavLst>
                                    </p:anim>
                                    <p:anim calcmode="lin" valueType="num">
                                      <p:cBhvr additive="base">
                                        <p:cTn id="641" dur="4000" fill="hold"/>
                                        <p:tgtEl>
                                          <p:spTgt spid="51"/>
                                        </p:tgtEl>
                                        <p:attrNameLst>
                                          <p:attrName>ppt_y</p:attrName>
                                        </p:attrNameLst>
                                      </p:cBhvr>
                                      <p:tavLst>
                                        <p:tav tm="0">
                                          <p:val>
                                            <p:strVal val="#ppt_y"/>
                                          </p:val>
                                        </p:tav>
                                        <p:tav tm="100000">
                                          <p:val>
                                            <p:strVal val="#ppt_y"/>
                                          </p:val>
                                        </p:tav>
                                      </p:tavLst>
                                    </p:anim>
                                  </p:childTnLst>
                                </p:cTn>
                              </p:par>
                              <p:par>
                                <p:cTn id="642" presetID="19" presetClass="entr" presetSubtype="10" fill="hold" grpId="1" nodeType="withEffect">
                                  <p:stCondLst>
                                    <p:cond delay="0"/>
                                  </p:stCondLst>
                                  <p:childTnLst>
                                    <p:set>
                                      <p:cBhvr>
                                        <p:cTn id="643" dur="1" fill="hold">
                                          <p:stCondLst>
                                            <p:cond delay="0"/>
                                          </p:stCondLst>
                                        </p:cTn>
                                        <p:tgtEl>
                                          <p:spTgt spid="51"/>
                                        </p:tgtEl>
                                        <p:attrNameLst>
                                          <p:attrName>style.visibility</p:attrName>
                                        </p:attrNameLst>
                                      </p:cBhvr>
                                      <p:to>
                                        <p:strVal val="visible"/>
                                      </p:to>
                                    </p:set>
                                    <p:anim calcmode="lin" valueType="num">
                                      <p:cBhvr>
                                        <p:cTn id="644" dur="4000" fill="hold"/>
                                        <p:tgtEl>
                                          <p:spTgt spid="51"/>
                                        </p:tgtEl>
                                        <p:attrNameLst>
                                          <p:attrName>ppt_w</p:attrName>
                                        </p:attrNameLst>
                                      </p:cBhvr>
                                      <p:tavLst>
                                        <p:tav tm="0" fmla="#ppt_w*sin(2.5*pi*$)">
                                          <p:val>
                                            <p:fltVal val="0"/>
                                          </p:val>
                                        </p:tav>
                                        <p:tav tm="100000">
                                          <p:val>
                                            <p:fltVal val="1"/>
                                          </p:val>
                                        </p:tav>
                                      </p:tavLst>
                                    </p:anim>
                                    <p:anim calcmode="lin" valueType="num">
                                      <p:cBhvr>
                                        <p:cTn id="645" dur="4000" fill="hold"/>
                                        <p:tgtEl>
                                          <p:spTgt spid="51"/>
                                        </p:tgtEl>
                                        <p:attrNameLst>
                                          <p:attrName>ppt_h</p:attrName>
                                        </p:attrNameLst>
                                      </p:cBhvr>
                                      <p:tavLst>
                                        <p:tav tm="0">
                                          <p:val>
                                            <p:strVal val="#ppt_h"/>
                                          </p:val>
                                        </p:tav>
                                        <p:tav tm="100000">
                                          <p:val>
                                            <p:strVal val="#ppt_h"/>
                                          </p:val>
                                        </p:tav>
                                      </p:tavLst>
                                    </p:anim>
                                  </p:childTnLst>
                                </p:cTn>
                              </p:par>
                              <p:par>
                                <p:cTn id="646" presetID="2" presetClass="exit" presetSubtype="2" fill="hold" grpId="2" nodeType="withEffect">
                                  <p:stCondLst>
                                    <p:cond delay="0"/>
                                  </p:stCondLst>
                                  <p:childTnLst>
                                    <p:anim calcmode="lin" valueType="num">
                                      <p:cBhvr additive="base">
                                        <p:cTn id="647" dur="4500"/>
                                        <p:tgtEl>
                                          <p:spTgt spid="51"/>
                                        </p:tgtEl>
                                        <p:attrNameLst>
                                          <p:attrName>ppt_x</p:attrName>
                                        </p:attrNameLst>
                                      </p:cBhvr>
                                      <p:tavLst>
                                        <p:tav tm="0">
                                          <p:val>
                                            <p:strVal val="ppt_x"/>
                                          </p:val>
                                        </p:tav>
                                        <p:tav tm="100000">
                                          <p:val>
                                            <p:strVal val="1+ppt_w/2"/>
                                          </p:val>
                                        </p:tav>
                                      </p:tavLst>
                                    </p:anim>
                                    <p:anim calcmode="lin" valueType="num">
                                      <p:cBhvr additive="base">
                                        <p:cTn id="648" dur="4500"/>
                                        <p:tgtEl>
                                          <p:spTgt spid="51"/>
                                        </p:tgtEl>
                                        <p:attrNameLst>
                                          <p:attrName>ppt_y</p:attrName>
                                        </p:attrNameLst>
                                      </p:cBhvr>
                                      <p:tavLst>
                                        <p:tav tm="0">
                                          <p:val>
                                            <p:strVal val="ppt_y"/>
                                          </p:val>
                                        </p:tav>
                                        <p:tav tm="100000">
                                          <p:val>
                                            <p:strVal val="ppt_y"/>
                                          </p:val>
                                        </p:tav>
                                      </p:tavLst>
                                    </p:anim>
                                    <p:set>
                                      <p:cBhvr>
                                        <p:cTn id="649" dur="1" fill="hold">
                                          <p:stCondLst>
                                            <p:cond delay="4499"/>
                                          </p:stCondLst>
                                        </p:cTn>
                                        <p:tgtEl>
                                          <p:spTgt spid="51"/>
                                        </p:tgtEl>
                                        <p:attrNameLst>
                                          <p:attrName>style.visibility</p:attrName>
                                        </p:attrNameLst>
                                      </p:cBhvr>
                                      <p:to>
                                        <p:strVal val="hidden"/>
                                      </p:to>
                                    </p:set>
                                  </p:childTnLst>
                                </p:cTn>
                              </p:par>
                              <p:par>
                                <p:cTn id="650" presetID="3" presetClass="exit" presetSubtype="5" fill="hold" grpId="3" nodeType="withEffect">
                                  <p:stCondLst>
                                    <p:cond delay="0"/>
                                  </p:stCondLst>
                                  <p:childTnLst>
                                    <p:animEffect transition="out" filter="blinds(vertical)">
                                      <p:cBhvr>
                                        <p:cTn id="651" dur="5500"/>
                                        <p:tgtEl>
                                          <p:spTgt spid="51"/>
                                        </p:tgtEl>
                                      </p:cBhvr>
                                    </p:animEffect>
                                    <p:set>
                                      <p:cBhvr>
                                        <p:cTn id="652" dur="1" fill="hold">
                                          <p:stCondLst>
                                            <p:cond delay="5499"/>
                                          </p:stCondLst>
                                        </p:cTn>
                                        <p:tgtEl>
                                          <p:spTgt spid="51"/>
                                        </p:tgtEl>
                                        <p:attrNameLst>
                                          <p:attrName>style.visibility</p:attrName>
                                        </p:attrNameLst>
                                      </p:cBhvr>
                                      <p:to>
                                        <p:strVal val="hidden"/>
                                      </p:to>
                                    </p:set>
                                  </p:childTnLst>
                                </p:cTn>
                              </p:par>
                              <p:par>
                                <p:cTn id="653" presetID="2" presetClass="entr" presetSubtype="8" fill="hold" grpId="0" nodeType="withEffect">
                                  <p:stCondLst>
                                    <p:cond delay="0"/>
                                  </p:stCondLst>
                                  <p:childTnLst>
                                    <p:set>
                                      <p:cBhvr>
                                        <p:cTn id="654" dur="1" fill="hold">
                                          <p:stCondLst>
                                            <p:cond delay="0"/>
                                          </p:stCondLst>
                                        </p:cTn>
                                        <p:tgtEl>
                                          <p:spTgt spid="50"/>
                                        </p:tgtEl>
                                        <p:attrNameLst>
                                          <p:attrName>style.visibility</p:attrName>
                                        </p:attrNameLst>
                                      </p:cBhvr>
                                      <p:to>
                                        <p:strVal val="visible"/>
                                      </p:to>
                                    </p:set>
                                    <p:anim calcmode="lin" valueType="num">
                                      <p:cBhvr additive="base">
                                        <p:cTn id="655" dur="4000" fill="hold"/>
                                        <p:tgtEl>
                                          <p:spTgt spid="50"/>
                                        </p:tgtEl>
                                        <p:attrNameLst>
                                          <p:attrName>ppt_x</p:attrName>
                                        </p:attrNameLst>
                                      </p:cBhvr>
                                      <p:tavLst>
                                        <p:tav tm="0">
                                          <p:val>
                                            <p:strVal val="0-#ppt_w/2"/>
                                          </p:val>
                                        </p:tav>
                                        <p:tav tm="100000">
                                          <p:val>
                                            <p:strVal val="#ppt_x"/>
                                          </p:val>
                                        </p:tav>
                                      </p:tavLst>
                                    </p:anim>
                                    <p:anim calcmode="lin" valueType="num">
                                      <p:cBhvr additive="base">
                                        <p:cTn id="656" dur="4000" fill="hold"/>
                                        <p:tgtEl>
                                          <p:spTgt spid="50"/>
                                        </p:tgtEl>
                                        <p:attrNameLst>
                                          <p:attrName>ppt_y</p:attrName>
                                        </p:attrNameLst>
                                      </p:cBhvr>
                                      <p:tavLst>
                                        <p:tav tm="0">
                                          <p:val>
                                            <p:strVal val="#ppt_y"/>
                                          </p:val>
                                        </p:tav>
                                        <p:tav tm="100000">
                                          <p:val>
                                            <p:strVal val="#ppt_y"/>
                                          </p:val>
                                        </p:tav>
                                      </p:tavLst>
                                    </p:anim>
                                  </p:childTnLst>
                                </p:cTn>
                              </p:par>
                              <p:par>
                                <p:cTn id="657" presetID="19" presetClass="entr" presetSubtype="10" fill="hold" grpId="1" nodeType="withEffect">
                                  <p:stCondLst>
                                    <p:cond delay="0"/>
                                  </p:stCondLst>
                                  <p:childTnLst>
                                    <p:set>
                                      <p:cBhvr>
                                        <p:cTn id="658" dur="1" fill="hold">
                                          <p:stCondLst>
                                            <p:cond delay="0"/>
                                          </p:stCondLst>
                                        </p:cTn>
                                        <p:tgtEl>
                                          <p:spTgt spid="50"/>
                                        </p:tgtEl>
                                        <p:attrNameLst>
                                          <p:attrName>style.visibility</p:attrName>
                                        </p:attrNameLst>
                                      </p:cBhvr>
                                      <p:to>
                                        <p:strVal val="visible"/>
                                      </p:to>
                                    </p:set>
                                    <p:anim calcmode="lin" valueType="num">
                                      <p:cBhvr>
                                        <p:cTn id="659" dur="4000" fill="hold"/>
                                        <p:tgtEl>
                                          <p:spTgt spid="50"/>
                                        </p:tgtEl>
                                        <p:attrNameLst>
                                          <p:attrName>ppt_w</p:attrName>
                                        </p:attrNameLst>
                                      </p:cBhvr>
                                      <p:tavLst>
                                        <p:tav tm="0" fmla="#ppt_w*sin(2.5*pi*$)">
                                          <p:val>
                                            <p:fltVal val="0"/>
                                          </p:val>
                                        </p:tav>
                                        <p:tav tm="100000">
                                          <p:val>
                                            <p:fltVal val="1"/>
                                          </p:val>
                                        </p:tav>
                                      </p:tavLst>
                                    </p:anim>
                                    <p:anim calcmode="lin" valueType="num">
                                      <p:cBhvr>
                                        <p:cTn id="660" dur="4000" fill="hold"/>
                                        <p:tgtEl>
                                          <p:spTgt spid="50"/>
                                        </p:tgtEl>
                                        <p:attrNameLst>
                                          <p:attrName>ppt_h</p:attrName>
                                        </p:attrNameLst>
                                      </p:cBhvr>
                                      <p:tavLst>
                                        <p:tav tm="0">
                                          <p:val>
                                            <p:strVal val="#ppt_h"/>
                                          </p:val>
                                        </p:tav>
                                        <p:tav tm="100000">
                                          <p:val>
                                            <p:strVal val="#ppt_h"/>
                                          </p:val>
                                        </p:tav>
                                      </p:tavLst>
                                    </p:anim>
                                  </p:childTnLst>
                                </p:cTn>
                              </p:par>
                              <p:par>
                                <p:cTn id="661" presetID="2" presetClass="exit" presetSubtype="2" fill="hold" grpId="2" nodeType="withEffect">
                                  <p:stCondLst>
                                    <p:cond delay="0"/>
                                  </p:stCondLst>
                                  <p:childTnLst>
                                    <p:anim calcmode="lin" valueType="num">
                                      <p:cBhvr additive="base">
                                        <p:cTn id="662" dur="4500"/>
                                        <p:tgtEl>
                                          <p:spTgt spid="50"/>
                                        </p:tgtEl>
                                        <p:attrNameLst>
                                          <p:attrName>ppt_x</p:attrName>
                                        </p:attrNameLst>
                                      </p:cBhvr>
                                      <p:tavLst>
                                        <p:tav tm="0">
                                          <p:val>
                                            <p:strVal val="ppt_x"/>
                                          </p:val>
                                        </p:tav>
                                        <p:tav tm="100000">
                                          <p:val>
                                            <p:strVal val="1+ppt_w/2"/>
                                          </p:val>
                                        </p:tav>
                                      </p:tavLst>
                                    </p:anim>
                                    <p:anim calcmode="lin" valueType="num">
                                      <p:cBhvr additive="base">
                                        <p:cTn id="663" dur="4500"/>
                                        <p:tgtEl>
                                          <p:spTgt spid="50"/>
                                        </p:tgtEl>
                                        <p:attrNameLst>
                                          <p:attrName>ppt_y</p:attrName>
                                        </p:attrNameLst>
                                      </p:cBhvr>
                                      <p:tavLst>
                                        <p:tav tm="0">
                                          <p:val>
                                            <p:strVal val="ppt_y"/>
                                          </p:val>
                                        </p:tav>
                                        <p:tav tm="100000">
                                          <p:val>
                                            <p:strVal val="ppt_y"/>
                                          </p:val>
                                        </p:tav>
                                      </p:tavLst>
                                    </p:anim>
                                    <p:set>
                                      <p:cBhvr>
                                        <p:cTn id="664" dur="1" fill="hold">
                                          <p:stCondLst>
                                            <p:cond delay="4499"/>
                                          </p:stCondLst>
                                        </p:cTn>
                                        <p:tgtEl>
                                          <p:spTgt spid="50"/>
                                        </p:tgtEl>
                                        <p:attrNameLst>
                                          <p:attrName>style.visibility</p:attrName>
                                        </p:attrNameLst>
                                      </p:cBhvr>
                                      <p:to>
                                        <p:strVal val="hidden"/>
                                      </p:to>
                                    </p:set>
                                  </p:childTnLst>
                                </p:cTn>
                              </p:par>
                              <p:par>
                                <p:cTn id="665" presetID="3" presetClass="exit" presetSubtype="5" fill="hold" grpId="3" nodeType="withEffect">
                                  <p:stCondLst>
                                    <p:cond delay="0"/>
                                  </p:stCondLst>
                                  <p:childTnLst>
                                    <p:animEffect transition="out" filter="blinds(vertical)">
                                      <p:cBhvr>
                                        <p:cTn id="666" dur="5500"/>
                                        <p:tgtEl>
                                          <p:spTgt spid="50"/>
                                        </p:tgtEl>
                                      </p:cBhvr>
                                    </p:animEffect>
                                    <p:set>
                                      <p:cBhvr>
                                        <p:cTn id="667" dur="1" fill="hold">
                                          <p:stCondLst>
                                            <p:cond delay="5499"/>
                                          </p:stCondLst>
                                        </p:cTn>
                                        <p:tgtEl>
                                          <p:spTgt spid="50"/>
                                        </p:tgtEl>
                                        <p:attrNameLst>
                                          <p:attrName>style.visibility</p:attrName>
                                        </p:attrNameLst>
                                      </p:cBhvr>
                                      <p:to>
                                        <p:strVal val="hidden"/>
                                      </p:to>
                                    </p:set>
                                  </p:childTnLst>
                                </p:cTn>
                              </p:par>
                              <p:par>
                                <p:cTn id="668" presetID="2" presetClass="entr" presetSubtype="8" fill="hold" grpId="0" nodeType="withEffect">
                                  <p:stCondLst>
                                    <p:cond delay="0"/>
                                  </p:stCondLst>
                                  <p:childTnLst>
                                    <p:set>
                                      <p:cBhvr>
                                        <p:cTn id="669" dur="1" fill="hold">
                                          <p:stCondLst>
                                            <p:cond delay="0"/>
                                          </p:stCondLst>
                                        </p:cTn>
                                        <p:tgtEl>
                                          <p:spTgt spid="48"/>
                                        </p:tgtEl>
                                        <p:attrNameLst>
                                          <p:attrName>style.visibility</p:attrName>
                                        </p:attrNameLst>
                                      </p:cBhvr>
                                      <p:to>
                                        <p:strVal val="visible"/>
                                      </p:to>
                                    </p:set>
                                    <p:anim calcmode="lin" valueType="num">
                                      <p:cBhvr additive="base">
                                        <p:cTn id="670" dur="4000" fill="hold"/>
                                        <p:tgtEl>
                                          <p:spTgt spid="48"/>
                                        </p:tgtEl>
                                        <p:attrNameLst>
                                          <p:attrName>ppt_x</p:attrName>
                                        </p:attrNameLst>
                                      </p:cBhvr>
                                      <p:tavLst>
                                        <p:tav tm="0">
                                          <p:val>
                                            <p:strVal val="0-#ppt_w/2"/>
                                          </p:val>
                                        </p:tav>
                                        <p:tav tm="100000">
                                          <p:val>
                                            <p:strVal val="#ppt_x"/>
                                          </p:val>
                                        </p:tav>
                                      </p:tavLst>
                                    </p:anim>
                                    <p:anim calcmode="lin" valueType="num">
                                      <p:cBhvr additive="base">
                                        <p:cTn id="671" dur="4000" fill="hold"/>
                                        <p:tgtEl>
                                          <p:spTgt spid="48"/>
                                        </p:tgtEl>
                                        <p:attrNameLst>
                                          <p:attrName>ppt_y</p:attrName>
                                        </p:attrNameLst>
                                      </p:cBhvr>
                                      <p:tavLst>
                                        <p:tav tm="0">
                                          <p:val>
                                            <p:strVal val="#ppt_y"/>
                                          </p:val>
                                        </p:tav>
                                        <p:tav tm="100000">
                                          <p:val>
                                            <p:strVal val="#ppt_y"/>
                                          </p:val>
                                        </p:tav>
                                      </p:tavLst>
                                    </p:anim>
                                  </p:childTnLst>
                                </p:cTn>
                              </p:par>
                              <p:par>
                                <p:cTn id="672" presetID="19" presetClass="entr" presetSubtype="10" fill="hold" grpId="1" nodeType="withEffect">
                                  <p:stCondLst>
                                    <p:cond delay="0"/>
                                  </p:stCondLst>
                                  <p:childTnLst>
                                    <p:set>
                                      <p:cBhvr>
                                        <p:cTn id="673" dur="1" fill="hold">
                                          <p:stCondLst>
                                            <p:cond delay="0"/>
                                          </p:stCondLst>
                                        </p:cTn>
                                        <p:tgtEl>
                                          <p:spTgt spid="48"/>
                                        </p:tgtEl>
                                        <p:attrNameLst>
                                          <p:attrName>style.visibility</p:attrName>
                                        </p:attrNameLst>
                                      </p:cBhvr>
                                      <p:to>
                                        <p:strVal val="visible"/>
                                      </p:to>
                                    </p:set>
                                    <p:anim calcmode="lin" valueType="num">
                                      <p:cBhvr>
                                        <p:cTn id="674" dur="4000" fill="hold"/>
                                        <p:tgtEl>
                                          <p:spTgt spid="48"/>
                                        </p:tgtEl>
                                        <p:attrNameLst>
                                          <p:attrName>ppt_w</p:attrName>
                                        </p:attrNameLst>
                                      </p:cBhvr>
                                      <p:tavLst>
                                        <p:tav tm="0" fmla="#ppt_w*sin(2.5*pi*$)">
                                          <p:val>
                                            <p:fltVal val="0"/>
                                          </p:val>
                                        </p:tav>
                                        <p:tav tm="100000">
                                          <p:val>
                                            <p:fltVal val="1"/>
                                          </p:val>
                                        </p:tav>
                                      </p:tavLst>
                                    </p:anim>
                                    <p:anim calcmode="lin" valueType="num">
                                      <p:cBhvr>
                                        <p:cTn id="675" dur="4000" fill="hold"/>
                                        <p:tgtEl>
                                          <p:spTgt spid="48"/>
                                        </p:tgtEl>
                                        <p:attrNameLst>
                                          <p:attrName>ppt_h</p:attrName>
                                        </p:attrNameLst>
                                      </p:cBhvr>
                                      <p:tavLst>
                                        <p:tav tm="0">
                                          <p:val>
                                            <p:strVal val="#ppt_h"/>
                                          </p:val>
                                        </p:tav>
                                        <p:tav tm="100000">
                                          <p:val>
                                            <p:strVal val="#ppt_h"/>
                                          </p:val>
                                        </p:tav>
                                      </p:tavLst>
                                    </p:anim>
                                  </p:childTnLst>
                                </p:cTn>
                              </p:par>
                              <p:par>
                                <p:cTn id="676" presetID="2" presetClass="exit" presetSubtype="2" fill="hold" grpId="2" nodeType="withEffect">
                                  <p:stCondLst>
                                    <p:cond delay="0"/>
                                  </p:stCondLst>
                                  <p:childTnLst>
                                    <p:anim calcmode="lin" valueType="num">
                                      <p:cBhvr additive="base">
                                        <p:cTn id="677" dur="4500"/>
                                        <p:tgtEl>
                                          <p:spTgt spid="48"/>
                                        </p:tgtEl>
                                        <p:attrNameLst>
                                          <p:attrName>ppt_x</p:attrName>
                                        </p:attrNameLst>
                                      </p:cBhvr>
                                      <p:tavLst>
                                        <p:tav tm="0">
                                          <p:val>
                                            <p:strVal val="ppt_x"/>
                                          </p:val>
                                        </p:tav>
                                        <p:tav tm="100000">
                                          <p:val>
                                            <p:strVal val="1+ppt_w/2"/>
                                          </p:val>
                                        </p:tav>
                                      </p:tavLst>
                                    </p:anim>
                                    <p:anim calcmode="lin" valueType="num">
                                      <p:cBhvr additive="base">
                                        <p:cTn id="678" dur="4500"/>
                                        <p:tgtEl>
                                          <p:spTgt spid="48"/>
                                        </p:tgtEl>
                                        <p:attrNameLst>
                                          <p:attrName>ppt_y</p:attrName>
                                        </p:attrNameLst>
                                      </p:cBhvr>
                                      <p:tavLst>
                                        <p:tav tm="0">
                                          <p:val>
                                            <p:strVal val="ppt_y"/>
                                          </p:val>
                                        </p:tav>
                                        <p:tav tm="100000">
                                          <p:val>
                                            <p:strVal val="ppt_y"/>
                                          </p:val>
                                        </p:tav>
                                      </p:tavLst>
                                    </p:anim>
                                    <p:set>
                                      <p:cBhvr>
                                        <p:cTn id="679" dur="1" fill="hold">
                                          <p:stCondLst>
                                            <p:cond delay="4499"/>
                                          </p:stCondLst>
                                        </p:cTn>
                                        <p:tgtEl>
                                          <p:spTgt spid="48"/>
                                        </p:tgtEl>
                                        <p:attrNameLst>
                                          <p:attrName>style.visibility</p:attrName>
                                        </p:attrNameLst>
                                      </p:cBhvr>
                                      <p:to>
                                        <p:strVal val="hidden"/>
                                      </p:to>
                                    </p:set>
                                  </p:childTnLst>
                                </p:cTn>
                              </p:par>
                              <p:par>
                                <p:cTn id="680" presetID="3" presetClass="exit" presetSubtype="5" fill="hold" grpId="3" nodeType="withEffect">
                                  <p:stCondLst>
                                    <p:cond delay="0"/>
                                  </p:stCondLst>
                                  <p:childTnLst>
                                    <p:animEffect transition="out" filter="blinds(vertical)">
                                      <p:cBhvr>
                                        <p:cTn id="681" dur="5500"/>
                                        <p:tgtEl>
                                          <p:spTgt spid="48"/>
                                        </p:tgtEl>
                                      </p:cBhvr>
                                    </p:animEffect>
                                    <p:set>
                                      <p:cBhvr>
                                        <p:cTn id="682" dur="1" fill="hold">
                                          <p:stCondLst>
                                            <p:cond delay="5499"/>
                                          </p:stCondLst>
                                        </p:cTn>
                                        <p:tgtEl>
                                          <p:spTgt spid="48"/>
                                        </p:tgtEl>
                                        <p:attrNameLst>
                                          <p:attrName>style.visibility</p:attrName>
                                        </p:attrNameLst>
                                      </p:cBhvr>
                                      <p:to>
                                        <p:strVal val="hidden"/>
                                      </p:to>
                                    </p:set>
                                  </p:childTnLst>
                                </p:cTn>
                              </p:par>
                              <p:par>
                                <p:cTn id="683" presetID="2" presetClass="entr" presetSubtype="8" fill="hold" grpId="0" nodeType="withEffect">
                                  <p:stCondLst>
                                    <p:cond delay="0"/>
                                  </p:stCondLst>
                                  <p:childTnLst>
                                    <p:set>
                                      <p:cBhvr>
                                        <p:cTn id="684" dur="1" fill="hold">
                                          <p:stCondLst>
                                            <p:cond delay="0"/>
                                          </p:stCondLst>
                                        </p:cTn>
                                        <p:tgtEl>
                                          <p:spTgt spid="41"/>
                                        </p:tgtEl>
                                        <p:attrNameLst>
                                          <p:attrName>style.visibility</p:attrName>
                                        </p:attrNameLst>
                                      </p:cBhvr>
                                      <p:to>
                                        <p:strVal val="visible"/>
                                      </p:to>
                                    </p:set>
                                    <p:anim calcmode="lin" valueType="num">
                                      <p:cBhvr additive="base">
                                        <p:cTn id="685" dur="4000" fill="hold"/>
                                        <p:tgtEl>
                                          <p:spTgt spid="41"/>
                                        </p:tgtEl>
                                        <p:attrNameLst>
                                          <p:attrName>ppt_x</p:attrName>
                                        </p:attrNameLst>
                                      </p:cBhvr>
                                      <p:tavLst>
                                        <p:tav tm="0">
                                          <p:val>
                                            <p:strVal val="0-#ppt_w/2"/>
                                          </p:val>
                                        </p:tav>
                                        <p:tav tm="100000">
                                          <p:val>
                                            <p:strVal val="#ppt_x"/>
                                          </p:val>
                                        </p:tav>
                                      </p:tavLst>
                                    </p:anim>
                                    <p:anim calcmode="lin" valueType="num">
                                      <p:cBhvr additive="base">
                                        <p:cTn id="686" dur="4000" fill="hold"/>
                                        <p:tgtEl>
                                          <p:spTgt spid="41"/>
                                        </p:tgtEl>
                                        <p:attrNameLst>
                                          <p:attrName>ppt_y</p:attrName>
                                        </p:attrNameLst>
                                      </p:cBhvr>
                                      <p:tavLst>
                                        <p:tav tm="0">
                                          <p:val>
                                            <p:strVal val="#ppt_y"/>
                                          </p:val>
                                        </p:tav>
                                        <p:tav tm="100000">
                                          <p:val>
                                            <p:strVal val="#ppt_y"/>
                                          </p:val>
                                        </p:tav>
                                      </p:tavLst>
                                    </p:anim>
                                  </p:childTnLst>
                                </p:cTn>
                              </p:par>
                              <p:par>
                                <p:cTn id="687" presetID="19" presetClass="entr" presetSubtype="10" fill="hold" grpId="1" nodeType="withEffect">
                                  <p:stCondLst>
                                    <p:cond delay="0"/>
                                  </p:stCondLst>
                                  <p:childTnLst>
                                    <p:set>
                                      <p:cBhvr>
                                        <p:cTn id="688" dur="1" fill="hold">
                                          <p:stCondLst>
                                            <p:cond delay="0"/>
                                          </p:stCondLst>
                                        </p:cTn>
                                        <p:tgtEl>
                                          <p:spTgt spid="41"/>
                                        </p:tgtEl>
                                        <p:attrNameLst>
                                          <p:attrName>style.visibility</p:attrName>
                                        </p:attrNameLst>
                                      </p:cBhvr>
                                      <p:to>
                                        <p:strVal val="visible"/>
                                      </p:to>
                                    </p:set>
                                    <p:anim calcmode="lin" valueType="num">
                                      <p:cBhvr>
                                        <p:cTn id="689" dur="4000" fill="hold"/>
                                        <p:tgtEl>
                                          <p:spTgt spid="41"/>
                                        </p:tgtEl>
                                        <p:attrNameLst>
                                          <p:attrName>ppt_w</p:attrName>
                                        </p:attrNameLst>
                                      </p:cBhvr>
                                      <p:tavLst>
                                        <p:tav tm="0" fmla="#ppt_w*sin(2.5*pi*$)">
                                          <p:val>
                                            <p:fltVal val="0"/>
                                          </p:val>
                                        </p:tav>
                                        <p:tav tm="100000">
                                          <p:val>
                                            <p:fltVal val="1"/>
                                          </p:val>
                                        </p:tav>
                                      </p:tavLst>
                                    </p:anim>
                                    <p:anim calcmode="lin" valueType="num">
                                      <p:cBhvr>
                                        <p:cTn id="690" dur="4000" fill="hold"/>
                                        <p:tgtEl>
                                          <p:spTgt spid="41"/>
                                        </p:tgtEl>
                                        <p:attrNameLst>
                                          <p:attrName>ppt_h</p:attrName>
                                        </p:attrNameLst>
                                      </p:cBhvr>
                                      <p:tavLst>
                                        <p:tav tm="0">
                                          <p:val>
                                            <p:strVal val="#ppt_h"/>
                                          </p:val>
                                        </p:tav>
                                        <p:tav tm="100000">
                                          <p:val>
                                            <p:strVal val="#ppt_h"/>
                                          </p:val>
                                        </p:tav>
                                      </p:tavLst>
                                    </p:anim>
                                  </p:childTnLst>
                                </p:cTn>
                              </p:par>
                              <p:par>
                                <p:cTn id="691" presetID="2" presetClass="exit" presetSubtype="2" fill="hold" grpId="2" nodeType="withEffect">
                                  <p:stCondLst>
                                    <p:cond delay="0"/>
                                  </p:stCondLst>
                                  <p:childTnLst>
                                    <p:anim calcmode="lin" valueType="num">
                                      <p:cBhvr additive="base">
                                        <p:cTn id="692" dur="4500"/>
                                        <p:tgtEl>
                                          <p:spTgt spid="41"/>
                                        </p:tgtEl>
                                        <p:attrNameLst>
                                          <p:attrName>ppt_x</p:attrName>
                                        </p:attrNameLst>
                                      </p:cBhvr>
                                      <p:tavLst>
                                        <p:tav tm="0">
                                          <p:val>
                                            <p:strVal val="ppt_x"/>
                                          </p:val>
                                        </p:tav>
                                        <p:tav tm="100000">
                                          <p:val>
                                            <p:strVal val="1+ppt_w/2"/>
                                          </p:val>
                                        </p:tav>
                                      </p:tavLst>
                                    </p:anim>
                                    <p:anim calcmode="lin" valueType="num">
                                      <p:cBhvr additive="base">
                                        <p:cTn id="693" dur="4500"/>
                                        <p:tgtEl>
                                          <p:spTgt spid="41"/>
                                        </p:tgtEl>
                                        <p:attrNameLst>
                                          <p:attrName>ppt_y</p:attrName>
                                        </p:attrNameLst>
                                      </p:cBhvr>
                                      <p:tavLst>
                                        <p:tav tm="0">
                                          <p:val>
                                            <p:strVal val="ppt_y"/>
                                          </p:val>
                                        </p:tav>
                                        <p:tav tm="100000">
                                          <p:val>
                                            <p:strVal val="ppt_y"/>
                                          </p:val>
                                        </p:tav>
                                      </p:tavLst>
                                    </p:anim>
                                    <p:set>
                                      <p:cBhvr>
                                        <p:cTn id="694" dur="1" fill="hold">
                                          <p:stCondLst>
                                            <p:cond delay="4499"/>
                                          </p:stCondLst>
                                        </p:cTn>
                                        <p:tgtEl>
                                          <p:spTgt spid="41"/>
                                        </p:tgtEl>
                                        <p:attrNameLst>
                                          <p:attrName>style.visibility</p:attrName>
                                        </p:attrNameLst>
                                      </p:cBhvr>
                                      <p:to>
                                        <p:strVal val="hidden"/>
                                      </p:to>
                                    </p:set>
                                  </p:childTnLst>
                                </p:cTn>
                              </p:par>
                              <p:par>
                                <p:cTn id="695" presetID="3" presetClass="exit" presetSubtype="5" fill="hold" grpId="3" nodeType="withEffect">
                                  <p:stCondLst>
                                    <p:cond delay="0"/>
                                  </p:stCondLst>
                                  <p:childTnLst>
                                    <p:animEffect transition="out" filter="blinds(vertical)">
                                      <p:cBhvr>
                                        <p:cTn id="696" dur="5500"/>
                                        <p:tgtEl>
                                          <p:spTgt spid="41"/>
                                        </p:tgtEl>
                                      </p:cBhvr>
                                    </p:animEffect>
                                    <p:set>
                                      <p:cBhvr>
                                        <p:cTn id="697" dur="1" fill="hold">
                                          <p:stCondLst>
                                            <p:cond delay="5499"/>
                                          </p:stCondLst>
                                        </p:cTn>
                                        <p:tgtEl>
                                          <p:spTgt spid="41"/>
                                        </p:tgtEl>
                                        <p:attrNameLst>
                                          <p:attrName>style.visibility</p:attrName>
                                        </p:attrNameLst>
                                      </p:cBhvr>
                                      <p:to>
                                        <p:strVal val="hidden"/>
                                      </p:to>
                                    </p:set>
                                  </p:childTnLst>
                                </p:cTn>
                              </p:par>
                              <p:par>
                                <p:cTn id="698" presetID="2" presetClass="entr" presetSubtype="8" fill="hold" grpId="0" nodeType="withEffect">
                                  <p:stCondLst>
                                    <p:cond delay="0"/>
                                  </p:stCondLst>
                                  <p:childTnLst>
                                    <p:set>
                                      <p:cBhvr>
                                        <p:cTn id="699" dur="1" fill="hold">
                                          <p:stCondLst>
                                            <p:cond delay="0"/>
                                          </p:stCondLst>
                                        </p:cTn>
                                        <p:tgtEl>
                                          <p:spTgt spid="67"/>
                                        </p:tgtEl>
                                        <p:attrNameLst>
                                          <p:attrName>style.visibility</p:attrName>
                                        </p:attrNameLst>
                                      </p:cBhvr>
                                      <p:to>
                                        <p:strVal val="visible"/>
                                      </p:to>
                                    </p:set>
                                    <p:anim calcmode="lin" valueType="num">
                                      <p:cBhvr additive="base">
                                        <p:cTn id="700" dur="4000" fill="hold"/>
                                        <p:tgtEl>
                                          <p:spTgt spid="67"/>
                                        </p:tgtEl>
                                        <p:attrNameLst>
                                          <p:attrName>ppt_x</p:attrName>
                                        </p:attrNameLst>
                                      </p:cBhvr>
                                      <p:tavLst>
                                        <p:tav tm="0">
                                          <p:val>
                                            <p:strVal val="0-#ppt_w/2"/>
                                          </p:val>
                                        </p:tav>
                                        <p:tav tm="100000">
                                          <p:val>
                                            <p:strVal val="#ppt_x"/>
                                          </p:val>
                                        </p:tav>
                                      </p:tavLst>
                                    </p:anim>
                                    <p:anim calcmode="lin" valueType="num">
                                      <p:cBhvr additive="base">
                                        <p:cTn id="701" dur="4000" fill="hold"/>
                                        <p:tgtEl>
                                          <p:spTgt spid="67"/>
                                        </p:tgtEl>
                                        <p:attrNameLst>
                                          <p:attrName>ppt_y</p:attrName>
                                        </p:attrNameLst>
                                      </p:cBhvr>
                                      <p:tavLst>
                                        <p:tav tm="0">
                                          <p:val>
                                            <p:strVal val="#ppt_y"/>
                                          </p:val>
                                        </p:tav>
                                        <p:tav tm="100000">
                                          <p:val>
                                            <p:strVal val="#ppt_y"/>
                                          </p:val>
                                        </p:tav>
                                      </p:tavLst>
                                    </p:anim>
                                  </p:childTnLst>
                                </p:cTn>
                              </p:par>
                              <p:par>
                                <p:cTn id="702" presetID="19" presetClass="entr" presetSubtype="10" fill="hold" grpId="1" nodeType="withEffect">
                                  <p:stCondLst>
                                    <p:cond delay="0"/>
                                  </p:stCondLst>
                                  <p:childTnLst>
                                    <p:set>
                                      <p:cBhvr>
                                        <p:cTn id="703" dur="1" fill="hold">
                                          <p:stCondLst>
                                            <p:cond delay="0"/>
                                          </p:stCondLst>
                                        </p:cTn>
                                        <p:tgtEl>
                                          <p:spTgt spid="67"/>
                                        </p:tgtEl>
                                        <p:attrNameLst>
                                          <p:attrName>style.visibility</p:attrName>
                                        </p:attrNameLst>
                                      </p:cBhvr>
                                      <p:to>
                                        <p:strVal val="visible"/>
                                      </p:to>
                                    </p:set>
                                    <p:anim calcmode="lin" valueType="num">
                                      <p:cBhvr>
                                        <p:cTn id="704" dur="4000" fill="hold"/>
                                        <p:tgtEl>
                                          <p:spTgt spid="67"/>
                                        </p:tgtEl>
                                        <p:attrNameLst>
                                          <p:attrName>ppt_w</p:attrName>
                                        </p:attrNameLst>
                                      </p:cBhvr>
                                      <p:tavLst>
                                        <p:tav tm="0" fmla="#ppt_w*sin(2.5*pi*$)">
                                          <p:val>
                                            <p:fltVal val="0"/>
                                          </p:val>
                                        </p:tav>
                                        <p:tav tm="100000">
                                          <p:val>
                                            <p:fltVal val="1"/>
                                          </p:val>
                                        </p:tav>
                                      </p:tavLst>
                                    </p:anim>
                                    <p:anim calcmode="lin" valueType="num">
                                      <p:cBhvr>
                                        <p:cTn id="705" dur="4000" fill="hold"/>
                                        <p:tgtEl>
                                          <p:spTgt spid="67"/>
                                        </p:tgtEl>
                                        <p:attrNameLst>
                                          <p:attrName>ppt_h</p:attrName>
                                        </p:attrNameLst>
                                      </p:cBhvr>
                                      <p:tavLst>
                                        <p:tav tm="0">
                                          <p:val>
                                            <p:strVal val="#ppt_h"/>
                                          </p:val>
                                        </p:tav>
                                        <p:tav tm="100000">
                                          <p:val>
                                            <p:strVal val="#ppt_h"/>
                                          </p:val>
                                        </p:tav>
                                      </p:tavLst>
                                    </p:anim>
                                  </p:childTnLst>
                                </p:cTn>
                              </p:par>
                              <p:par>
                                <p:cTn id="706" presetID="2" presetClass="exit" presetSubtype="2" fill="hold" grpId="2" nodeType="withEffect">
                                  <p:stCondLst>
                                    <p:cond delay="0"/>
                                  </p:stCondLst>
                                  <p:childTnLst>
                                    <p:anim calcmode="lin" valueType="num">
                                      <p:cBhvr additive="base">
                                        <p:cTn id="707" dur="4500"/>
                                        <p:tgtEl>
                                          <p:spTgt spid="67"/>
                                        </p:tgtEl>
                                        <p:attrNameLst>
                                          <p:attrName>ppt_x</p:attrName>
                                        </p:attrNameLst>
                                      </p:cBhvr>
                                      <p:tavLst>
                                        <p:tav tm="0">
                                          <p:val>
                                            <p:strVal val="ppt_x"/>
                                          </p:val>
                                        </p:tav>
                                        <p:tav tm="100000">
                                          <p:val>
                                            <p:strVal val="1+ppt_w/2"/>
                                          </p:val>
                                        </p:tav>
                                      </p:tavLst>
                                    </p:anim>
                                    <p:anim calcmode="lin" valueType="num">
                                      <p:cBhvr additive="base">
                                        <p:cTn id="708" dur="4500"/>
                                        <p:tgtEl>
                                          <p:spTgt spid="67"/>
                                        </p:tgtEl>
                                        <p:attrNameLst>
                                          <p:attrName>ppt_y</p:attrName>
                                        </p:attrNameLst>
                                      </p:cBhvr>
                                      <p:tavLst>
                                        <p:tav tm="0">
                                          <p:val>
                                            <p:strVal val="ppt_y"/>
                                          </p:val>
                                        </p:tav>
                                        <p:tav tm="100000">
                                          <p:val>
                                            <p:strVal val="ppt_y"/>
                                          </p:val>
                                        </p:tav>
                                      </p:tavLst>
                                    </p:anim>
                                    <p:set>
                                      <p:cBhvr>
                                        <p:cTn id="709" dur="1" fill="hold">
                                          <p:stCondLst>
                                            <p:cond delay="4499"/>
                                          </p:stCondLst>
                                        </p:cTn>
                                        <p:tgtEl>
                                          <p:spTgt spid="67"/>
                                        </p:tgtEl>
                                        <p:attrNameLst>
                                          <p:attrName>style.visibility</p:attrName>
                                        </p:attrNameLst>
                                      </p:cBhvr>
                                      <p:to>
                                        <p:strVal val="hidden"/>
                                      </p:to>
                                    </p:set>
                                  </p:childTnLst>
                                </p:cTn>
                              </p:par>
                              <p:par>
                                <p:cTn id="710" presetID="3" presetClass="exit" presetSubtype="5" fill="hold" grpId="3" nodeType="withEffect">
                                  <p:stCondLst>
                                    <p:cond delay="0"/>
                                  </p:stCondLst>
                                  <p:childTnLst>
                                    <p:animEffect transition="out" filter="blinds(vertical)">
                                      <p:cBhvr>
                                        <p:cTn id="711" dur="5500"/>
                                        <p:tgtEl>
                                          <p:spTgt spid="67"/>
                                        </p:tgtEl>
                                      </p:cBhvr>
                                    </p:animEffect>
                                    <p:set>
                                      <p:cBhvr>
                                        <p:cTn id="712" dur="1" fill="hold">
                                          <p:stCondLst>
                                            <p:cond delay="5499"/>
                                          </p:stCondLst>
                                        </p:cTn>
                                        <p:tgtEl>
                                          <p:spTgt spid="67"/>
                                        </p:tgtEl>
                                        <p:attrNameLst>
                                          <p:attrName>style.visibility</p:attrName>
                                        </p:attrNameLst>
                                      </p:cBhvr>
                                      <p:to>
                                        <p:strVal val="hidden"/>
                                      </p:to>
                                    </p:set>
                                  </p:childTnLst>
                                </p:cTn>
                              </p:par>
                              <p:par>
                                <p:cTn id="713" presetID="2" presetClass="entr" presetSubtype="8" fill="hold" grpId="0" nodeType="withEffect">
                                  <p:stCondLst>
                                    <p:cond delay="0"/>
                                  </p:stCondLst>
                                  <p:childTnLst>
                                    <p:set>
                                      <p:cBhvr>
                                        <p:cTn id="714" dur="1" fill="hold">
                                          <p:stCondLst>
                                            <p:cond delay="0"/>
                                          </p:stCondLst>
                                        </p:cTn>
                                        <p:tgtEl>
                                          <p:spTgt spid="66"/>
                                        </p:tgtEl>
                                        <p:attrNameLst>
                                          <p:attrName>style.visibility</p:attrName>
                                        </p:attrNameLst>
                                      </p:cBhvr>
                                      <p:to>
                                        <p:strVal val="visible"/>
                                      </p:to>
                                    </p:set>
                                    <p:anim calcmode="lin" valueType="num">
                                      <p:cBhvr additive="base">
                                        <p:cTn id="715" dur="4000" fill="hold"/>
                                        <p:tgtEl>
                                          <p:spTgt spid="66"/>
                                        </p:tgtEl>
                                        <p:attrNameLst>
                                          <p:attrName>ppt_x</p:attrName>
                                        </p:attrNameLst>
                                      </p:cBhvr>
                                      <p:tavLst>
                                        <p:tav tm="0">
                                          <p:val>
                                            <p:strVal val="0-#ppt_w/2"/>
                                          </p:val>
                                        </p:tav>
                                        <p:tav tm="100000">
                                          <p:val>
                                            <p:strVal val="#ppt_x"/>
                                          </p:val>
                                        </p:tav>
                                      </p:tavLst>
                                    </p:anim>
                                    <p:anim calcmode="lin" valueType="num">
                                      <p:cBhvr additive="base">
                                        <p:cTn id="716" dur="4000" fill="hold"/>
                                        <p:tgtEl>
                                          <p:spTgt spid="66"/>
                                        </p:tgtEl>
                                        <p:attrNameLst>
                                          <p:attrName>ppt_y</p:attrName>
                                        </p:attrNameLst>
                                      </p:cBhvr>
                                      <p:tavLst>
                                        <p:tav tm="0">
                                          <p:val>
                                            <p:strVal val="#ppt_y"/>
                                          </p:val>
                                        </p:tav>
                                        <p:tav tm="100000">
                                          <p:val>
                                            <p:strVal val="#ppt_y"/>
                                          </p:val>
                                        </p:tav>
                                      </p:tavLst>
                                    </p:anim>
                                  </p:childTnLst>
                                </p:cTn>
                              </p:par>
                              <p:par>
                                <p:cTn id="717" presetID="19" presetClass="entr" presetSubtype="10" fill="hold" grpId="1" nodeType="withEffect">
                                  <p:stCondLst>
                                    <p:cond delay="0"/>
                                  </p:stCondLst>
                                  <p:childTnLst>
                                    <p:set>
                                      <p:cBhvr>
                                        <p:cTn id="718" dur="1" fill="hold">
                                          <p:stCondLst>
                                            <p:cond delay="0"/>
                                          </p:stCondLst>
                                        </p:cTn>
                                        <p:tgtEl>
                                          <p:spTgt spid="66"/>
                                        </p:tgtEl>
                                        <p:attrNameLst>
                                          <p:attrName>style.visibility</p:attrName>
                                        </p:attrNameLst>
                                      </p:cBhvr>
                                      <p:to>
                                        <p:strVal val="visible"/>
                                      </p:to>
                                    </p:set>
                                    <p:anim calcmode="lin" valueType="num">
                                      <p:cBhvr>
                                        <p:cTn id="719" dur="4000" fill="hold"/>
                                        <p:tgtEl>
                                          <p:spTgt spid="66"/>
                                        </p:tgtEl>
                                        <p:attrNameLst>
                                          <p:attrName>ppt_w</p:attrName>
                                        </p:attrNameLst>
                                      </p:cBhvr>
                                      <p:tavLst>
                                        <p:tav tm="0" fmla="#ppt_w*sin(2.5*pi*$)">
                                          <p:val>
                                            <p:fltVal val="0"/>
                                          </p:val>
                                        </p:tav>
                                        <p:tav tm="100000">
                                          <p:val>
                                            <p:fltVal val="1"/>
                                          </p:val>
                                        </p:tav>
                                      </p:tavLst>
                                    </p:anim>
                                    <p:anim calcmode="lin" valueType="num">
                                      <p:cBhvr>
                                        <p:cTn id="720" dur="4000" fill="hold"/>
                                        <p:tgtEl>
                                          <p:spTgt spid="66"/>
                                        </p:tgtEl>
                                        <p:attrNameLst>
                                          <p:attrName>ppt_h</p:attrName>
                                        </p:attrNameLst>
                                      </p:cBhvr>
                                      <p:tavLst>
                                        <p:tav tm="0">
                                          <p:val>
                                            <p:strVal val="#ppt_h"/>
                                          </p:val>
                                        </p:tav>
                                        <p:tav tm="100000">
                                          <p:val>
                                            <p:strVal val="#ppt_h"/>
                                          </p:val>
                                        </p:tav>
                                      </p:tavLst>
                                    </p:anim>
                                  </p:childTnLst>
                                </p:cTn>
                              </p:par>
                              <p:par>
                                <p:cTn id="721" presetID="2" presetClass="exit" presetSubtype="2" fill="hold" grpId="2" nodeType="withEffect">
                                  <p:stCondLst>
                                    <p:cond delay="0"/>
                                  </p:stCondLst>
                                  <p:childTnLst>
                                    <p:anim calcmode="lin" valueType="num">
                                      <p:cBhvr additive="base">
                                        <p:cTn id="722" dur="4500"/>
                                        <p:tgtEl>
                                          <p:spTgt spid="66"/>
                                        </p:tgtEl>
                                        <p:attrNameLst>
                                          <p:attrName>ppt_x</p:attrName>
                                        </p:attrNameLst>
                                      </p:cBhvr>
                                      <p:tavLst>
                                        <p:tav tm="0">
                                          <p:val>
                                            <p:strVal val="ppt_x"/>
                                          </p:val>
                                        </p:tav>
                                        <p:tav tm="100000">
                                          <p:val>
                                            <p:strVal val="1+ppt_w/2"/>
                                          </p:val>
                                        </p:tav>
                                      </p:tavLst>
                                    </p:anim>
                                    <p:anim calcmode="lin" valueType="num">
                                      <p:cBhvr additive="base">
                                        <p:cTn id="723" dur="4500"/>
                                        <p:tgtEl>
                                          <p:spTgt spid="66"/>
                                        </p:tgtEl>
                                        <p:attrNameLst>
                                          <p:attrName>ppt_y</p:attrName>
                                        </p:attrNameLst>
                                      </p:cBhvr>
                                      <p:tavLst>
                                        <p:tav tm="0">
                                          <p:val>
                                            <p:strVal val="ppt_y"/>
                                          </p:val>
                                        </p:tav>
                                        <p:tav tm="100000">
                                          <p:val>
                                            <p:strVal val="ppt_y"/>
                                          </p:val>
                                        </p:tav>
                                      </p:tavLst>
                                    </p:anim>
                                    <p:set>
                                      <p:cBhvr>
                                        <p:cTn id="724" dur="1" fill="hold">
                                          <p:stCondLst>
                                            <p:cond delay="4499"/>
                                          </p:stCondLst>
                                        </p:cTn>
                                        <p:tgtEl>
                                          <p:spTgt spid="66"/>
                                        </p:tgtEl>
                                        <p:attrNameLst>
                                          <p:attrName>style.visibility</p:attrName>
                                        </p:attrNameLst>
                                      </p:cBhvr>
                                      <p:to>
                                        <p:strVal val="hidden"/>
                                      </p:to>
                                    </p:set>
                                  </p:childTnLst>
                                </p:cTn>
                              </p:par>
                              <p:par>
                                <p:cTn id="725" presetID="3" presetClass="exit" presetSubtype="5" fill="hold" grpId="3" nodeType="withEffect">
                                  <p:stCondLst>
                                    <p:cond delay="0"/>
                                  </p:stCondLst>
                                  <p:childTnLst>
                                    <p:animEffect transition="out" filter="blinds(vertical)">
                                      <p:cBhvr>
                                        <p:cTn id="726" dur="5500"/>
                                        <p:tgtEl>
                                          <p:spTgt spid="66"/>
                                        </p:tgtEl>
                                      </p:cBhvr>
                                    </p:animEffect>
                                    <p:set>
                                      <p:cBhvr>
                                        <p:cTn id="727" dur="1" fill="hold">
                                          <p:stCondLst>
                                            <p:cond delay="5499"/>
                                          </p:stCondLst>
                                        </p:cTn>
                                        <p:tgtEl>
                                          <p:spTgt spid="66"/>
                                        </p:tgtEl>
                                        <p:attrNameLst>
                                          <p:attrName>style.visibility</p:attrName>
                                        </p:attrNameLst>
                                      </p:cBhvr>
                                      <p:to>
                                        <p:strVal val="hidden"/>
                                      </p:to>
                                    </p:set>
                                  </p:childTnLst>
                                </p:cTn>
                              </p:par>
                              <p:par>
                                <p:cTn id="728" presetID="2" presetClass="entr" presetSubtype="8" fill="hold" grpId="0" nodeType="withEffect">
                                  <p:stCondLst>
                                    <p:cond delay="0"/>
                                  </p:stCondLst>
                                  <p:childTnLst>
                                    <p:set>
                                      <p:cBhvr>
                                        <p:cTn id="729" dur="1" fill="hold">
                                          <p:stCondLst>
                                            <p:cond delay="0"/>
                                          </p:stCondLst>
                                        </p:cTn>
                                        <p:tgtEl>
                                          <p:spTgt spid="89"/>
                                        </p:tgtEl>
                                        <p:attrNameLst>
                                          <p:attrName>style.visibility</p:attrName>
                                        </p:attrNameLst>
                                      </p:cBhvr>
                                      <p:to>
                                        <p:strVal val="visible"/>
                                      </p:to>
                                    </p:set>
                                    <p:anim calcmode="lin" valueType="num">
                                      <p:cBhvr additive="base">
                                        <p:cTn id="730" dur="4000" fill="hold"/>
                                        <p:tgtEl>
                                          <p:spTgt spid="89"/>
                                        </p:tgtEl>
                                        <p:attrNameLst>
                                          <p:attrName>ppt_x</p:attrName>
                                        </p:attrNameLst>
                                      </p:cBhvr>
                                      <p:tavLst>
                                        <p:tav tm="0">
                                          <p:val>
                                            <p:strVal val="0-#ppt_w/2"/>
                                          </p:val>
                                        </p:tav>
                                        <p:tav tm="100000">
                                          <p:val>
                                            <p:strVal val="#ppt_x"/>
                                          </p:val>
                                        </p:tav>
                                      </p:tavLst>
                                    </p:anim>
                                    <p:anim calcmode="lin" valueType="num">
                                      <p:cBhvr additive="base">
                                        <p:cTn id="731" dur="4000" fill="hold"/>
                                        <p:tgtEl>
                                          <p:spTgt spid="89"/>
                                        </p:tgtEl>
                                        <p:attrNameLst>
                                          <p:attrName>ppt_y</p:attrName>
                                        </p:attrNameLst>
                                      </p:cBhvr>
                                      <p:tavLst>
                                        <p:tav tm="0">
                                          <p:val>
                                            <p:strVal val="#ppt_y"/>
                                          </p:val>
                                        </p:tav>
                                        <p:tav tm="100000">
                                          <p:val>
                                            <p:strVal val="#ppt_y"/>
                                          </p:val>
                                        </p:tav>
                                      </p:tavLst>
                                    </p:anim>
                                  </p:childTnLst>
                                </p:cTn>
                              </p:par>
                              <p:par>
                                <p:cTn id="732" presetID="19" presetClass="entr" presetSubtype="10" fill="hold" grpId="1" nodeType="withEffect">
                                  <p:stCondLst>
                                    <p:cond delay="0"/>
                                  </p:stCondLst>
                                  <p:childTnLst>
                                    <p:set>
                                      <p:cBhvr>
                                        <p:cTn id="733" dur="1" fill="hold">
                                          <p:stCondLst>
                                            <p:cond delay="0"/>
                                          </p:stCondLst>
                                        </p:cTn>
                                        <p:tgtEl>
                                          <p:spTgt spid="89"/>
                                        </p:tgtEl>
                                        <p:attrNameLst>
                                          <p:attrName>style.visibility</p:attrName>
                                        </p:attrNameLst>
                                      </p:cBhvr>
                                      <p:to>
                                        <p:strVal val="visible"/>
                                      </p:to>
                                    </p:set>
                                    <p:anim calcmode="lin" valueType="num">
                                      <p:cBhvr>
                                        <p:cTn id="734" dur="4000" fill="hold"/>
                                        <p:tgtEl>
                                          <p:spTgt spid="89"/>
                                        </p:tgtEl>
                                        <p:attrNameLst>
                                          <p:attrName>ppt_w</p:attrName>
                                        </p:attrNameLst>
                                      </p:cBhvr>
                                      <p:tavLst>
                                        <p:tav tm="0" fmla="#ppt_w*sin(2.5*pi*$)">
                                          <p:val>
                                            <p:fltVal val="0"/>
                                          </p:val>
                                        </p:tav>
                                        <p:tav tm="100000">
                                          <p:val>
                                            <p:fltVal val="1"/>
                                          </p:val>
                                        </p:tav>
                                      </p:tavLst>
                                    </p:anim>
                                    <p:anim calcmode="lin" valueType="num">
                                      <p:cBhvr>
                                        <p:cTn id="735" dur="4000" fill="hold"/>
                                        <p:tgtEl>
                                          <p:spTgt spid="89"/>
                                        </p:tgtEl>
                                        <p:attrNameLst>
                                          <p:attrName>ppt_h</p:attrName>
                                        </p:attrNameLst>
                                      </p:cBhvr>
                                      <p:tavLst>
                                        <p:tav tm="0">
                                          <p:val>
                                            <p:strVal val="#ppt_h"/>
                                          </p:val>
                                        </p:tav>
                                        <p:tav tm="100000">
                                          <p:val>
                                            <p:strVal val="#ppt_h"/>
                                          </p:val>
                                        </p:tav>
                                      </p:tavLst>
                                    </p:anim>
                                  </p:childTnLst>
                                </p:cTn>
                              </p:par>
                              <p:par>
                                <p:cTn id="736" presetID="2" presetClass="exit" presetSubtype="2" fill="hold" grpId="2" nodeType="withEffect">
                                  <p:stCondLst>
                                    <p:cond delay="0"/>
                                  </p:stCondLst>
                                  <p:childTnLst>
                                    <p:anim calcmode="lin" valueType="num">
                                      <p:cBhvr additive="base">
                                        <p:cTn id="737" dur="4500"/>
                                        <p:tgtEl>
                                          <p:spTgt spid="89"/>
                                        </p:tgtEl>
                                        <p:attrNameLst>
                                          <p:attrName>ppt_x</p:attrName>
                                        </p:attrNameLst>
                                      </p:cBhvr>
                                      <p:tavLst>
                                        <p:tav tm="0">
                                          <p:val>
                                            <p:strVal val="ppt_x"/>
                                          </p:val>
                                        </p:tav>
                                        <p:tav tm="100000">
                                          <p:val>
                                            <p:strVal val="1+ppt_w/2"/>
                                          </p:val>
                                        </p:tav>
                                      </p:tavLst>
                                    </p:anim>
                                    <p:anim calcmode="lin" valueType="num">
                                      <p:cBhvr additive="base">
                                        <p:cTn id="738" dur="4500"/>
                                        <p:tgtEl>
                                          <p:spTgt spid="89"/>
                                        </p:tgtEl>
                                        <p:attrNameLst>
                                          <p:attrName>ppt_y</p:attrName>
                                        </p:attrNameLst>
                                      </p:cBhvr>
                                      <p:tavLst>
                                        <p:tav tm="0">
                                          <p:val>
                                            <p:strVal val="ppt_y"/>
                                          </p:val>
                                        </p:tav>
                                        <p:tav tm="100000">
                                          <p:val>
                                            <p:strVal val="ppt_y"/>
                                          </p:val>
                                        </p:tav>
                                      </p:tavLst>
                                    </p:anim>
                                    <p:set>
                                      <p:cBhvr>
                                        <p:cTn id="739" dur="1" fill="hold">
                                          <p:stCondLst>
                                            <p:cond delay="4499"/>
                                          </p:stCondLst>
                                        </p:cTn>
                                        <p:tgtEl>
                                          <p:spTgt spid="89"/>
                                        </p:tgtEl>
                                        <p:attrNameLst>
                                          <p:attrName>style.visibility</p:attrName>
                                        </p:attrNameLst>
                                      </p:cBhvr>
                                      <p:to>
                                        <p:strVal val="hidden"/>
                                      </p:to>
                                    </p:set>
                                  </p:childTnLst>
                                </p:cTn>
                              </p:par>
                              <p:par>
                                <p:cTn id="740" presetID="3" presetClass="exit" presetSubtype="5" fill="hold" grpId="3" nodeType="withEffect">
                                  <p:stCondLst>
                                    <p:cond delay="0"/>
                                  </p:stCondLst>
                                  <p:childTnLst>
                                    <p:animEffect transition="out" filter="blinds(vertical)">
                                      <p:cBhvr>
                                        <p:cTn id="741" dur="5500"/>
                                        <p:tgtEl>
                                          <p:spTgt spid="89"/>
                                        </p:tgtEl>
                                      </p:cBhvr>
                                    </p:animEffect>
                                    <p:set>
                                      <p:cBhvr>
                                        <p:cTn id="742" dur="1" fill="hold">
                                          <p:stCondLst>
                                            <p:cond delay="5499"/>
                                          </p:stCondLst>
                                        </p:cTn>
                                        <p:tgtEl>
                                          <p:spTgt spid="89"/>
                                        </p:tgtEl>
                                        <p:attrNameLst>
                                          <p:attrName>style.visibility</p:attrName>
                                        </p:attrNameLst>
                                      </p:cBhvr>
                                      <p:to>
                                        <p:strVal val="hidden"/>
                                      </p:to>
                                    </p:set>
                                  </p:childTnLst>
                                </p:cTn>
                              </p:par>
                              <p:par>
                                <p:cTn id="743" presetID="2" presetClass="entr" presetSubtype="8" fill="hold" grpId="0" nodeType="withEffect">
                                  <p:stCondLst>
                                    <p:cond delay="0"/>
                                  </p:stCondLst>
                                  <p:childTnLst>
                                    <p:set>
                                      <p:cBhvr>
                                        <p:cTn id="744" dur="1" fill="hold">
                                          <p:stCondLst>
                                            <p:cond delay="0"/>
                                          </p:stCondLst>
                                        </p:cTn>
                                        <p:tgtEl>
                                          <p:spTgt spid="88"/>
                                        </p:tgtEl>
                                        <p:attrNameLst>
                                          <p:attrName>style.visibility</p:attrName>
                                        </p:attrNameLst>
                                      </p:cBhvr>
                                      <p:to>
                                        <p:strVal val="visible"/>
                                      </p:to>
                                    </p:set>
                                    <p:anim calcmode="lin" valueType="num">
                                      <p:cBhvr additive="base">
                                        <p:cTn id="745" dur="4000" fill="hold"/>
                                        <p:tgtEl>
                                          <p:spTgt spid="88"/>
                                        </p:tgtEl>
                                        <p:attrNameLst>
                                          <p:attrName>ppt_x</p:attrName>
                                        </p:attrNameLst>
                                      </p:cBhvr>
                                      <p:tavLst>
                                        <p:tav tm="0">
                                          <p:val>
                                            <p:strVal val="0-#ppt_w/2"/>
                                          </p:val>
                                        </p:tav>
                                        <p:tav tm="100000">
                                          <p:val>
                                            <p:strVal val="#ppt_x"/>
                                          </p:val>
                                        </p:tav>
                                      </p:tavLst>
                                    </p:anim>
                                    <p:anim calcmode="lin" valueType="num">
                                      <p:cBhvr additive="base">
                                        <p:cTn id="746" dur="4000" fill="hold"/>
                                        <p:tgtEl>
                                          <p:spTgt spid="88"/>
                                        </p:tgtEl>
                                        <p:attrNameLst>
                                          <p:attrName>ppt_y</p:attrName>
                                        </p:attrNameLst>
                                      </p:cBhvr>
                                      <p:tavLst>
                                        <p:tav tm="0">
                                          <p:val>
                                            <p:strVal val="#ppt_y"/>
                                          </p:val>
                                        </p:tav>
                                        <p:tav tm="100000">
                                          <p:val>
                                            <p:strVal val="#ppt_y"/>
                                          </p:val>
                                        </p:tav>
                                      </p:tavLst>
                                    </p:anim>
                                  </p:childTnLst>
                                </p:cTn>
                              </p:par>
                              <p:par>
                                <p:cTn id="747" presetID="19" presetClass="entr" presetSubtype="10" fill="hold" grpId="1" nodeType="withEffect">
                                  <p:stCondLst>
                                    <p:cond delay="0"/>
                                  </p:stCondLst>
                                  <p:childTnLst>
                                    <p:set>
                                      <p:cBhvr>
                                        <p:cTn id="748" dur="1" fill="hold">
                                          <p:stCondLst>
                                            <p:cond delay="0"/>
                                          </p:stCondLst>
                                        </p:cTn>
                                        <p:tgtEl>
                                          <p:spTgt spid="88"/>
                                        </p:tgtEl>
                                        <p:attrNameLst>
                                          <p:attrName>style.visibility</p:attrName>
                                        </p:attrNameLst>
                                      </p:cBhvr>
                                      <p:to>
                                        <p:strVal val="visible"/>
                                      </p:to>
                                    </p:set>
                                    <p:anim calcmode="lin" valueType="num">
                                      <p:cBhvr>
                                        <p:cTn id="749" dur="4000" fill="hold"/>
                                        <p:tgtEl>
                                          <p:spTgt spid="88"/>
                                        </p:tgtEl>
                                        <p:attrNameLst>
                                          <p:attrName>ppt_w</p:attrName>
                                        </p:attrNameLst>
                                      </p:cBhvr>
                                      <p:tavLst>
                                        <p:tav tm="0" fmla="#ppt_w*sin(2.5*pi*$)">
                                          <p:val>
                                            <p:fltVal val="0"/>
                                          </p:val>
                                        </p:tav>
                                        <p:tav tm="100000">
                                          <p:val>
                                            <p:fltVal val="1"/>
                                          </p:val>
                                        </p:tav>
                                      </p:tavLst>
                                    </p:anim>
                                    <p:anim calcmode="lin" valueType="num">
                                      <p:cBhvr>
                                        <p:cTn id="750" dur="4000" fill="hold"/>
                                        <p:tgtEl>
                                          <p:spTgt spid="88"/>
                                        </p:tgtEl>
                                        <p:attrNameLst>
                                          <p:attrName>ppt_h</p:attrName>
                                        </p:attrNameLst>
                                      </p:cBhvr>
                                      <p:tavLst>
                                        <p:tav tm="0">
                                          <p:val>
                                            <p:strVal val="#ppt_h"/>
                                          </p:val>
                                        </p:tav>
                                        <p:tav tm="100000">
                                          <p:val>
                                            <p:strVal val="#ppt_h"/>
                                          </p:val>
                                        </p:tav>
                                      </p:tavLst>
                                    </p:anim>
                                  </p:childTnLst>
                                </p:cTn>
                              </p:par>
                              <p:par>
                                <p:cTn id="751" presetID="2" presetClass="exit" presetSubtype="2" fill="hold" grpId="2" nodeType="withEffect">
                                  <p:stCondLst>
                                    <p:cond delay="0"/>
                                  </p:stCondLst>
                                  <p:childTnLst>
                                    <p:anim calcmode="lin" valueType="num">
                                      <p:cBhvr additive="base">
                                        <p:cTn id="752" dur="4500"/>
                                        <p:tgtEl>
                                          <p:spTgt spid="88"/>
                                        </p:tgtEl>
                                        <p:attrNameLst>
                                          <p:attrName>ppt_x</p:attrName>
                                        </p:attrNameLst>
                                      </p:cBhvr>
                                      <p:tavLst>
                                        <p:tav tm="0">
                                          <p:val>
                                            <p:strVal val="ppt_x"/>
                                          </p:val>
                                        </p:tav>
                                        <p:tav tm="100000">
                                          <p:val>
                                            <p:strVal val="1+ppt_w/2"/>
                                          </p:val>
                                        </p:tav>
                                      </p:tavLst>
                                    </p:anim>
                                    <p:anim calcmode="lin" valueType="num">
                                      <p:cBhvr additive="base">
                                        <p:cTn id="753" dur="4500"/>
                                        <p:tgtEl>
                                          <p:spTgt spid="88"/>
                                        </p:tgtEl>
                                        <p:attrNameLst>
                                          <p:attrName>ppt_y</p:attrName>
                                        </p:attrNameLst>
                                      </p:cBhvr>
                                      <p:tavLst>
                                        <p:tav tm="0">
                                          <p:val>
                                            <p:strVal val="ppt_y"/>
                                          </p:val>
                                        </p:tav>
                                        <p:tav tm="100000">
                                          <p:val>
                                            <p:strVal val="ppt_y"/>
                                          </p:val>
                                        </p:tav>
                                      </p:tavLst>
                                    </p:anim>
                                    <p:set>
                                      <p:cBhvr>
                                        <p:cTn id="754" dur="1" fill="hold">
                                          <p:stCondLst>
                                            <p:cond delay="4499"/>
                                          </p:stCondLst>
                                        </p:cTn>
                                        <p:tgtEl>
                                          <p:spTgt spid="88"/>
                                        </p:tgtEl>
                                        <p:attrNameLst>
                                          <p:attrName>style.visibility</p:attrName>
                                        </p:attrNameLst>
                                      </p:cBhvr>
                                      <p:to>
                                        <p:strVal val="hidden"/>
                                      </p:to>
                                    </p:set>
                                  </p:childTnLst>
                                </p:cTn>
                              </p:par>
                              <p:par>
                                <p:cTn id="755" presetID="3" presetClass="exit" presetSubtype="5" fill="hold" grpId="3" nodeType="withEffect">
                                  <p:stCondLst>
                                    <p:cond delay="0"/>
                                  </p:stCondLst>
                                  <p:childTnLst>
                                    <p:animEffect transition="out" filter="blinds(vertical)">
                                      <p:cBhvr>
                                        <p:cTn id="756" dur="5500"/>
                                        <p:tgtEl>
                                          <p:spTgt spid="88"/>
                                        </p:tgtEl>
                                      </p:cBhvr>
                                    </p:animEffect>
                                    <p:set>
                                      <p:cBhvr>
                                        <p:cTn id="757" dur="1" fill="hold">
                                          <p:stCondLst>
                                            <p:cond delay="5499"/>
                                          </p:stCondLst>
                                        </p:cTn>
                                        <p:tgtEl>
                                          <p:spTgt spid="88"/>
                                        </p:tgtEl>
                                        <p:attrNameLst>
                                          <p:attrName>style.visibility</p:attrName>
                                        </p:attrNameLst>
                                      </p:cBhvr>
                                      <p:to>
                                        <p:strVal val="hidden"/>
                                      </p:to>
                                    </p:set>
                                  </p:childTnLst>
                                </p:cTn>
                              </p:par>
                              <p:par>
                                <p:cTn id="758" presetID="2" presetClass="entr" presetSubtype="8" fill="hold" grpId="0" nodeType="withEffect">
                                  <p:stCondLst>
                                    <p:cond delay="0"/>
                                  </p:stCondLst>
                                  <p:childTnLst>
                                    <p:set>
                                      <p:cBhvr>
                                        <p:cTn id="759" dur="1" fill="hold">
                                          <p:stCondLst>
                                            <p:cond delay="0"/>
                                          </p:stCondLst>
                                        </p:cTn>
                                        <p:tgtEl>
                                          <p:spTgt spid="83"/>
                                        </p:tgtEl>
                                        <p:attrNameLst>
                                          <p:attrName>style.visibility</p:attrName>
                                        </p:attrNameLst>
                                      </p:cBhvr>
                                      <p:to>
                                        <p:strVal val="visible"/>
                                      </p:to>
                                    </p:set>
                                    <p:anim calcmode="lin" valueType="num">
                                      <p:cBhvr additive="base">
                                        <p:cTn id="760" dur="4000" fill="hold"/>
                                        <p:tgtEl>
                                          <p:spTgt spid="83"/>
                                        </p:tgtEl>
                                        <p:attrNameLst>
                                          <p:attrName>ppt_x</p:attrName>
                                        </p:attrNameLst>
                                      </p:cBhvr>
                                      <p:tavLst>
                                        <p:tav tm="0">
                                          <p:val>
                                            <p:strVal val="0-#ppt_w/2"/>
                                          </p:val>
                                        </p:tav>
                                        <p:tav tm="100000">
                                          <p:val>
                                            <p:strVal val="#ppt_x"/>
                                          </p:val>
                                        </p:tav>
                                      </p:tavLst>
                                    </p:anim>
                                    <p:anim calcmode="lin" valueType="num">
                                      <p:cBhvr additive="base">
                                        <p:cTn id="761" dur="4000" fill="hold"/>
                                        <p:tgtEl>
                                          <p:spTgt spid="83"/>
                                        </p:tgtEl>
                                        <p:attrNameLst>
                                          <p:attrName>ppt_y</p:attrName>
                                        </p:attrNameLst>
                                      </p:cBhvr>
                                      <p:tavLst>
                                        <p:tav tm="0">
                                          <p:val>
                                            <p:strVal val="#ppt_y"/>
                                          </p:val>
                                        </p:tav>
                                        <p:tav tm="100000">
                                          <p:val>
                                            <p:strVal val="#ppt_y"/>
                                          </p:val>
                                        </p:tav>
                                      </p:tavLst>
                                    </p:anim>
                                  </p:childTnLst>
                                </p:cTn>
                              </p:par>
                              <p:par>
                                <p:cTn id="762" presetID="19" presetClass="entr" presetSubtype="10" fill="hold" grpId="1" nodeType="withEffect">
                                  <p:stCondLst>
                                    <p:cond delay="0"/>
                                  </p:stCondLst>
                                  <p:childTnLst>
                                    <p:set>
                                      <p:cBhvr>
                                        <p:cTn id="763" dur="1" fill="hold">
                                          <p:stCondLst>
                                            <p:cond delay="0"/>
                                          </p:stCondLst>
                                        </p:cTn>
                                        <p:tgtEl>
                                          <p:spTgt spid="83"/>
                                        </p:tgtEl>
                                        <p:attrNameLst>
                                          <p:attrName>style.visibility</p:attrName>
                                        </p:attrNameLst>
                                      </p:cBhvr>
                                      <p:to>
                                        <p:strVal val="visible"/>
                                      </p:to>
                                    </p:set>
                                    <p:anim calcmode="lin" valueType="num">
                                      <p:cBhvr>
                                        <p:cTn id="764" dur="4000" fill="hold"/>
                                        <p:tgtEl>
                                          <p:spTgt spid="83"/>
                                        </p:tgtEl>
                                        <p:attrNameLst>
                                          <p:attrName>ppt_w</p:attrName>
                                        </p:attrNameLst>
                                      </p:cBhvr>
                                      <p:tavLst>
                                        <p:tav tm="0" fmla="#ppt_w*sin(2.5*pi*$)">
                                          <p:val>
                                            <p:fltVal val="0"/>
                                          </p:val>
                                        </p:tav>
                                        <p:tav tm="100000">
                                          <p:val>
                                            <p:fltVal val="1"/>
                                          </p:val>
                                        </p:tav>
                                      </p:tavLst>
                                    </p:anim>
                                    <p:anim calcmode="lin" valueType="num">
                                      <p:cBhvr>
                                        <p:cTn id="765" dur="4000" fill="hold"/>
                                        <p:tgtEl>
                                          <p:spTgt spid="83"/>
                                        </p:tgtEl>
                                        <p:attrNameLst>
                                          <p:attrName>ppt_h</p:attrName>
                                        </p:attrNameLst>
                                      </p:cBhvr>
                                      <p:tavLst>
                                        <p:tav tm="0">
                                          <p:val>
                                            <p:strVal val="#ppt_h"/>
                                          </p:val>
                                        </p:tav>
                                        <p:tav tm="100000">
                                          <p:val>
                                            <p:strVal val="#ppt_h"/>
                                          </p:val>
                                        </p:tav>
                                      </p:tavLst>
                                    </p:anim>
                                  </p:childTnLst>
                                </p:cTn>
                              </p:par>
                              <p:par>
                                <p:cTn id="766" presetID="2" presetClass="exit" presetSubtype="2" fill="hold" grpId="2" nodeType="withEffect">
                                  <p:stCondLst>
                                    <p:cond delay="0"/>
                                  </p:stCondLst>
                                  <p:childTnLst>
                                    <p:anim calcmode="lin" valueType="num">
                                      <p:cBhvr additive="base">
                                        <p:cTn id="767" dur="4500"/>
                                        <p:tgtEl>
                                          <p:spTgt spid="83"/>
                                        </p:tgtEl>
                                        <p:attrNameLst>
                                          <p:attrName>ppt_x</p:attrName>
                                        </p:attrNameLst>
                                      </p:cBhvr>
                                      <p:tavLst>
                                        <p:tav tm="0">
                                          <p:val>
                                            <p:strVal val="ppt_x"/>
                                          </p:val>
                                        </p:tav>
                                        <p:tav tm="100000">
                                          <p:val>
                                            <p:strVal val="1+ppt_w/2"/>
                                          </p:val>
                                        </p:tav>
                                      </p:tavLst>
                                    </p:anim>
                                    <p:anim calcmode="lin" valueType="num">
                                      <p:cBhvr additive="base">
                                        <p:cTn id="768" dur="4500"/>
                                        <p:tgtEl>
                                          <p:spTgt spid="83"/>
                                        </p:tgtEl>
                                        <p:attrNameLst>
                                          <p:attrName>ppt_y</p:attrName>
                                        </p:attrNameLst>
                                      </p:cBhvr>
                                      <p:tavLst>
                                        <p:tav tm="0">
                                          <p:val>
                                            <p:strVal val="ppt_y"/>
                                          </p:val>
                                        </p:tav>
                                        <p:tav tm="100000">
                                          <p:val>
                                            <p:strVal val="ppt_y"/>
                                          </p:val>
                                        </p:tav>
                                      </p:tavLst>
                                    </p:anim>
                                    <p:set>
                                      <p:cBhvr>
                                        <p:cTn id="769" dur="1" fill="hold">
                                          <p:stCondLst>
                                            <p:cond delay="4499"/>
                                          </p:stCondLst>
                                        </p:cTn>
                                        <p:tgtEl>
                                          <p:spTgt spid="83"/>
                                        </p:tgtEl>
                                        <p:attrNameLst>
                                          <p:attrName>style.visibility</p:attrName>
                                        </p:attrNameLst>
                                      </p:cBhvr>
                                      <p:to>
                                        <p:strVal val="hidden"/>
                                      </p:to>
                                    </p:set>
                                  </p:childTnLst>
                                </p:cTn>
                              </p:par>
                              <p:par>
                                <p:cTn id="770" presetID="3" presetClass="exit" presetSubtype="5" fill="hold" grpId="3" nodeType="withEffect">
                                  <p:stCondLst>
                                    <p:cond delay="0"/>
                                  </p:stCondLst>
                                  <p:childTnLst>
                                    <p:animEffect transition="out" filter="blinds(vertical)">
                                      <p:cBhvr>
                                        <p:cTn id="771" dur="5500"/>
                                        <p:tgtEl>
                                          <p:spTgt spid="83"/>
                                        </p:tgtEl>
                                      </p:cBhvr>
                                    </p:animEffect>
                                    <p:set>
                                      <p:cBhvr>
                                        <p:cTn id="772" dur="1" fill="hold">
                                          <p:stCondLst>
                                            <p:cond delay="5499"/>
                                          </p:stCondLst>
                                        </p:cTn>
                                        <p:tgtEl>
                                          <p:spTgt spid="83"/>
                                        </p:tgtEl>
                                        <p:attrNameLst>
                                          <p:attrName>style.visibility</p:attrName>
                                        </p:attrNameLst>
                                      </p:cBhvr>
                                      <p:to>
                                        <p:strVal val="hidden"/>
                                      </p:to>
                                    </p:set>
                                  </p:childTnLst>
                                </p:cTn>
                              </p:par>
                              <p:par>
                                <p:cTn id="773" presetID="2" presetClass="entr" presetSubtype="8" fill="hold" grpId="0" nodeType="withEffect">
                                  <p:stCondLst>
                                    <p:cond delay="0"/>
                                  </p:stCondLst>
                                  <p:childTnLst>
                                    <p:set>
                                      <p:cBhvr>
                                        <p:cTn id="774" dur="1" fill="hold">
                                          <p:stCondLst>
                                            <p:cond delay="0"/>
                                          </p:stCondLst>
                                        </p:cTn>
                                        <p:tgtEl>
                                          <p:spTgt spid="82"/>
                                        </p:tgtEl>
                                        <p:attrNameLst>
                                          <p:attrName>style.visibility</p:attrName>
                                        </p:attrNameLst>
                                      </p:cBhvr>
                                      <p:to>
                                        <p:strVal val="visible"/>
                                      </p:to>
                                    </p:set>
                                    <p:anim calcmode="lin" valueType="num">
                                      <p:cBhvr additive="base">
                                        <p:cTn id="775" dur="4000" fill="hold"/>
                                        <p:tgtEl>
                                          <p:spTgt spid="82"/>
                                        </p:tgtEl>
                                        <p:attrNameLst>
                                          <p:attrName>ppt_x</p:attrName>
                                        </p:attrNameLst>
                                      </p:cBhvr>
                                      <p:tavLst>
                                        <p:tav tm="0">
                                          <p:val>
                                            <p:strVal val="0-#ppt_w/2"/>
                                          </p:val>
                                        </p:tav>
                                        <p:tav tm="100000">
                                          <p:val>
                                            <p:strVal val="#ppt_x"/>
                                          </p:val>
                                        </p:tav>
                                      </p:tavLst>
                                    </p:anim>
                                    <p:anim calcmode="lin" valueType="num">
                                      <p:cBhvr additive="base">
                                        <p:cTn id="776" dur="4000" fill="hold"/>
                                        <p:tgtEl>
                                          <p:spTgt spid="82"/>
                                        </p:tgtEl>
                                        <p:attrNameLst>
                                          <p:attrName>ppt_y</p:attrName>
                                        </p:attrNameLst>
                                      </p:cBhvr>
                                      <p:tavLst>
                                        <p:tav tm="0">
                                          <p:val>
                                            <p:strVal val="#ppt_y"/>
                                          </p:val>
                                        </p:tav>
                                        <p:tav tm="100000">
                                          <p:val>
                                            <p:strVal val="#ppt_y"/>
                                          </p:val>
                                        </p:tav>
                                      </p:tavLst>
                                    </p:anim>
                                  </p:childTnLst>
                                </p:cTn>
                              </p:par>
                              <p:par>
                                <p:cTn id="777" presetID="19" presetClass="entr" presetSubtype="10" fill="hold" grpId="1" nodeType="withEffect">
                                  <p:stCondLst>
                                    <p:cond delay="0"/>
                                  </p:stCondLst>
                                  <p:childTnLst>
                                    <p:set>
                                      <p:cBhvr>
                                        <p:cTn id="778" dur="1" fill="hold">
                                          <p:stCondLst>
                                            <p:cond delay="0"/>
                                          </p:stCondLst>
                                        </p:cTn>
                                        <p:tgtEl>
                                          <p:spTgt spid="82"/>
                                        </p:tgtEl>
                                        <p:attrNameLst>
                                          <p:attrName>style.visibility</p:attrName>
                                        </p:attrNameLst>
                                      </p:cBhvr>
                                      <p:to>
                                        <p:strVal val="visible"/>
                                      </p:to>
                                    </p:set>
                                    <p:anim calcmode="lin" valueType="num">
                                      <p:cBhvr>
                                        <p:cTn id="779" dur="4000" fill="hold"/>
                                        <p:tgtEl>
                                          <p:spTgt spid="82"/>
                                        </p:tgtEl>
                                        <p:attrNameLst>
                                          <p:attrName>ppt_w</p:attrName>
                                        </p:attrNameLst>
                                      </p:cBhvr>
                                      <p:tavLst>
                                        <p:tav tm="0" fmla="#ppt_w*sin(2.5*pi*$)">
                                          <p:val>
                                            <p:fltVal val="0"/>
                                          </p:val>
                                        </p:tav>
                                        <p:tav tm="100000">
                                          <p:val>
                                            <p:fltVal val="1"/>
                                          </p:val>
                                        </p:tav>
                                      </p:tavLst>
                                    </p:anim>
                                    <p:anim calcmode="lin" valueType="num">
                                      <p:cBhvr>
                                        <p:cTn id="780" dur="4000" fill="hold"/>
                                        <p:tgtEl>
                                          <p:spTgt spid="82"/>
                                        </p:tgtEl>
                                        <p:attrNameLst>
                                          <p:attrName>ppt_h</p:attrName>
                                        </p:attrNameLst>
                                      </p:cBhvr>
                                      <p:tavLst>
                                        <p:tav tm="0">
                                          <p:val>
                                            <p:strVal val="#ppt_h"/>
                                          </p:val>
                                        </p:tav>
                                        <p:tav tm="100000">
                                          <p:val>
                                            <p:strVal val="#ppt_h"/>
                                          </p:val>
                                        </p:tav>
                                      </p:tavLst>
                                    </p:anim>
                                  </p:childTnLst>
                                </p:cTn>
                              </p:par>
                              <p:par>
                                <p:cTn id="781" presetID="2" presetClass="exit" presetSubtype="2" fill="hold" grpId="2" nodeType="withEffect">
                                  <p:stCondLst>
                                    <p:cond delay="0"/>
                                  </p:stCondLst>
                                  <p:childTnLst>
                                    <p:anim calcmode="lin" valueType="num">
                                      <p:cBhvr additive="base">
                                        <p:cTn id="782" dur="4500"/>
                                        <p:tgtEl>
                                          <p:spTgt spid="82"/>
                                        </p:tgtEl>
                                        <p:attrNameLst>
                                          <p:attrName>ppt_x</p:attrName>
                                        </p:attrNameLst>
                                      </p:cBhvr>
                                      <p:tavLst>
                                        <p:tav tm="0">
                                          <p:val>
                                            <p:strVal val="ppt_x"/>
                                          </p:val>
                                        </p:tav>
                                        <p:tav tm="100000">
                                          <p:val>
                                            <p:strVal val="1+ppt_w/2"/>
                                          </p:val>
                                        </p:tav>
                                      </p:tavLst>
                                    </p:anim>
                                    <p:anim calcmode="lin" valueType="num">
                                      <p:cBhvr additive="base">
                                        <p:cTn id="783" dur="4500"/>
                                        <p:tgtEl>
                                          <p:spTgt spid="82"/>
                                        </p:tgtEl>
                                        <p:attrNameLst>
                                          <p:attrName>ppt_y</p:attrName>
                                        </p:attrNameLst>
                                      </p:cBhvr>
                                      <p:tavLst>
                                        <p:tav tm="0">
                                          <p:val>
                                            <p:strVal val="ppt_y"/>
                                          </p:val>
                                        </p:tav>
                                        <p:tav tm="100000">
                                          <p:val>
                                            <p:strVal val="ppt_y"/>
                                          </p:val>
                                        </p:tav>
                                      </p:tavLst>
                                    </p:anim>
                                    <p:set>
                                      <p:cBhvr>
                                        <p:cTn id="784" dur="1" fill="hold">
                                          <p:stCondLst>
                                            <p:cond delay="4499"/>
                                          </p:stCondLst>
                                        </p:cTn>
                                        <p:tgtEl>
                                          <p:spTgt spid="82"/>
                                        </p:tgtEl>
                                        <p:attrNameLst>
                                          <p:attrName>style.visibility</p:attrName>
                                        </p:attrNameLst>
                                      </p:cBhvr>
                                      <p:to>
                                        <p:strVal val="hidden"/>
                                      </p:to>
                                    </p:set>
                                  </p:childTnLst>
                                </p:cTn>
                              </p:par>
                              <p:par>
                                <p:cTn id="785" presetID="3" presetClass="exit" presetSubtype="5" fill="hold" grpId="3" nodeType="withEffect">
                                  <p:stCondLst>
                                    <p:cond delay="0"/>
                                  </p:stCondLst>
                                  <p:childTnLst>
                                    <p:animEffect transition="out" filter="blinds(vertical)">
                                      <p:cBhvr>
                                        <p:cTn id="786" dur="5500"/>
                                        <p:tgtEl>
                                          <p:spTgt spid="82"/>
                                        </p:tgtEl>
                                      </p:cBhvr>
                                    </p:animEffect>
                                    <p:set>
                                      <p:cBhvr>
                                        <p:cTn id="787" dur="1" fill="hold">
                                          <p:stCondLst>
                                            <p:cond delay="5499"/>
                                          </p:stCondLst>
                                        </p:cTn>
                                        <p:tgtEl>
                                          <p:spTgt spid="82"/>
                                        </p:tgtEl>
                                        <p:attrNameLst>
                                          <p:attrName>style.visibility</p:attrName>
                                        </p:attrNameLst>
                                      </p:cBhvr>
                                      <p:to>
                                        <p:strVal val="hidden"/>
                                      </p:to>
                                    </p:set>
                                  </p:childTnLst>
                                </p:cTn>
                              </p:par>
                              <p:par>
                                <p:cTn id="788" presetID="2" presetClass="entr" presetSubtype="8" fill="hold" grpId="0" nodeType="withEffect">
                                  <p:stCondLst>
                                    <p:cond delay="0"/>
                                  </p:stCondLst>
                                  <p:childTnLst>
                                    <p:set>
                                      <p:cBhvr>
                                        <p:cTn id="789" dur="1" fill="hold">
                                          <p:stCondLst>
                                            <p:cond delay="0"/>
                                          </p:stCondLst>
                                        </p:cTn>
                                        <p:tgtEl>
                                          <p:spTgt spid="77"/>
                                        </p:tgtEl>
                                        <p:attrNameLst>
                                          <p:attrName>style.visibility</p:attrName>
                                        </p:attrNameLst>
                                      </p:cBhvr>
                                      <p:to>
                                        <p:strVal val="visible"/>
                                      </p:to>
                                    </p:set>
                                    <p:anim calcmode="lin" valueType="num">
                                      <p:cBhvr additive="base">
                                        <p:cTn id="790" dur="4000" fill="hold"/>
                                        <p:tgtEl>
                                          <p:spTgt spid="77"/>
                                        </p:tgtEl>
                                        <p:attrNameLst>
                                          <p:attrName>ppt_x</p:attrName>
                                        </p:attrNameLst>
                                      </p:cBhvr>
                                      <p:tavLst>
                                        <p:tav tm="0">
                                          <p:val>
                                            <p:strVal val="0-#ppt_w/2"/>
                                          </p:val>
                                        </p:tav>
                                        <p:tav tm="100000">
                                          <p:val>
                                            <p:strVal val="#ppt_x"/>
                                          </p:val>
                                        </p:tav>
                                      </p:tavLst>
                                    </p:anim>
                                    <p:anim calcmode="lin" valueType="num">
                                      <p:cBhvr additive="base">
                                        <p:cTn id="791" dur="4000" fill="hold"/>
                                        <p:tgtEl>
                                          <p:spTgt spid="77"/>
                                        </p:tgtEl>
                                        <p:attrNameLst>
                                          <p:attrName>ppt_y</p:attrName>
                                        </p:attrNameLst>
                                      </p:cBhvr>
                                      <p:tavLst>
                                        <p:tav tm="0">
                                          <p:val>
                                            <p:strVal val="#ppt_y"/>
                                          </p:val>
                                        </p:tav>
                                        <p:tav tm="100000">
                                          <p:val>
                                            <p:strVal val="#ppt_y"/>
                                          </p:val>
                                        </p:tav>
                                      </p:tavLst>
                                    </p:anim>
                                  </p:childTnLst>
                                </p:cTn>
                              </p:par>
                              <p:par>
                                <p:cTn id="792" presetID="19" presetClass="entr" presetSubtype="10" fill="hold" grpId="1" nodeType="withEffect">
                                  <p:stCondLst>
                                    <p:cond delay="0"/>
                                  </p:stCondLst>
                                  <p:childTnLst>
                                    <p:set>
                                      <p:cBhvr>
                                        <p:cTn id="793" dur="1" fill="hold">
                                          <p:stCondLst>
                                            <p:cond delay="0"/>
                                          </p:stCondLst>
                                        </p:cTn>
                                        <p:tgtEl>
                                          <p:spTgt spid="77"/>
                                        </p:tgtEl>
                                        <p:attrNameLst>
                                          <p:attrName>style.visibility</p:attrName>
                                        </p:attrNameLst>
                                      </p:cBhvr>
                                      <p:to>
                                        <p:strVal val="visible"/>
                                      </p:to>
                                    </p:set>
                                    <p:anim calcmode="lin" valueType="num">
                                      <p:cBhvr>
                                        <p:cTn id="794" dur="4000" fill="hold"/>
                                        <p:tgtEl>
                                          <p:spTgt spid="77"/>
                                        </p:tgtEl>
                                        <p:attrNameLst>
                                          <p:attrName>ppt_w</p:attrName>
                                        </p:attrNameLst>
                                      </p:cBhvr>
                                      <p:tavLst>
                                        <p:tav tm="0" fmla="#ppt_w*sin(2.5*pi*$)">
                                          <p:val>
                                            <p:fltVal val="0"/>
                                          </p:val>
                                        </p:tav>
                                        <p:tav tm="100000">
                                          <p:val>
                                            <p:fltVal val="1"/>
                                          </p:val>
                                        </p:tav>
                                      </p:tavLst>
                                    </p:anim>
                                    <p:anim calcmode="lin" valueType="num">
                                      <p:cBhvr>
                                        <p:cTn id="795" dur="4000" fill="hold"/>
                                        <p:tgtEl>
                                          <p:spTgt spid="77"/>
                                        </p:tgtEl>
                                        <p:attrNameLst>
                                          <p:attrName>ppt_h</p:attrName>
                                        </p:attrNameLst>
                                      </p:cBhvr>
                                      <p:tavLst>
                                        <p:tav tm="0">
                                          <p:val>
                                            <p:strVal val="#ppt_h"/>
                                          </p:val>
                                        </p:tav>
                                        <p:tav tm="100000">
                                          <p:val>
                                            <p:strVal val="#ppt_h"/>
                                          </p:val>
                                        </p:tav>
                                      </p:tavLst>
                                    </p:anim>
                                  </p:childTnLst>
                                </p:cTn>
                              </p:par>
                              <p:par>
                                <p:cTn id="796" presetID="2" presetClass="exit" presetSubtype="2" fill="hold" grpId="2" nodeType="withEffect">
                                  <p:stCondLst>
                                    <p:cond delay="0"/>
                                  </p:stCondLst>
                                  <p:childTnLst>
                                    <p:anim calcmode="lin" valueType="num">
                                      <p:cBhvr additive="base">
                                        <p:cTn id="797" dur="4500"/>
                                        <p:tgtEl>
                                          <p:spTgt spid="77"/>
                                        </p:tgtEl>
                                        <p:attrNameLst>
                                          <p:attrName>ppt_x</p:attrName>
                                        </p:attrNameLst>
                                      </p:cBhvr>
                                      <p:tavLst>
                                        <p:tav tm="0">
                                          <p:val>
                                            <p:strVal val="ppt_x"/>
                                          </p:val>
                                        </p:tav>
                                        <p:tav tm="100000">
                                          <p:val>
                                            <p:strVal val="1+ppt_w/2"/>
                                          </p:val>
                                        </p:tav>
                                      </p:tavLst>
                                    </p:anim>
                                    <p:anim calcmode="lin" valueType="num">
                                      <p:cBhvr additive="base">
                                        <p:cTn id="798" dur="4500"/>
                                        <p:tgtEl>
                                          <p:spTgt spid="77"/>
                                        </p:tgtEl>
                                        <p:attrNameLst>
                                          <p:attrName>ppt_y</p:attrName>
                                        </p:attrNameLst>
                                      </p:cBhvr>
                                      <p:tavLst>
                                        <p:tav tm="0">
                                          <p:val>
                                            <p:strVal val="ppt_y"/>
                                          </p:val>
                                        </p:tav>
                                        <p:tav tm="100000">
                                          <p:val>
                                            <p:strVal val="ppt_y"/>
                                          </p:val>
                                        </p:tav>
                                      </p:tavLst>
                                    </p:anim>
                                    <p:set>
                                      <p:cBhvr>
                                        <p:cTn id="799" dur="1" fill="hold">
                                          <p:stCondLst>
                                            <p:cond delay="4499"/>
                                          </p:stCondLst>
                                        </p:cTn>
                                        <p:tgtEl>
                                          <p:spTgt spid="77"/>
                                        </p:tgtEl>
                                        <p:attrNameLst>
                                          <p:attrName>style.visibility</p:attrName>
                                        </p:attrNameLst>
                                      </p:cBhvr>
                                      <p:to>
                                        <p:strVal val="hidden"/>
                                      </p:to>
                                    </p:set>
                                  </p:childTnLst>
                                </p:cTn>
                              </p:par>
                              <p:par>
                                <p:cTn id="800" presetID="3" presetClass="exit" presetSubtype="5" fill="hold" grpId="3" nodeType="withEffect">
                                  <p:stCondLst>
                                    <p:cond delay="0"/>
                                  </p:stCondLst>
                                  <p:childTnLst>
                                    <p:animEffect transition="out" filter="blinds(vertical)">
                                      <p:cBhvr>
                                        <p:cTn id="801" dur="5500"/>
                                        <p:tgtEl>
                                          <p:spTgt spid="77"/>
                                        </p:tgtEl>
                                      </p:cBhvr>
                                    </p:animEffect>
                                    <p:set>
                                      <p:cBhvr>
                                        <p:cTn id="802" dur="1" fill="hold">
                                          <p:stCondLst>
                                            <p:cond delay="5499"/>
                                          </p:stCondLst>
                                        </p:cTn>
                                        <p:tgtEl>
                                          <p:spTgt spid="77"/>
                                        </p:tgtEl>
                                        <p:attrNameLst>
                                          <p:attrName>style.visibility</p:attrName>
                                        </p:attrNameLst>
                                      </p:cBhvr>
                                      <p:to>
                                        <p:strVal val="hidden"/>
                                      </p:to>
                                    </p:set>
                                  </p:childTnLst>
                                </p:cTn>
                              </p:par>
                              <p:par>
                                <p:cTn id="803" presetID="2" presetClass="entr" presetSubtype="8" fill="hold" grpId="0" nodeType="withEffect">
                                  <p:stCondLst>
                                    <p:cond delay="0"/>
                                  </p:stCondLst>
                                  <p:childTnLst>
                                    <p:set>
                                      <p:cBhvr>
                                        <p:cTn id="804" dur="1" fill="hold">
                                          <p:stCondLst>
                                            <p:cond delay="0"/>
                                          </p:stCondLst>
                                        </p:cTn>
                                        <p:tgtEl>
                                          <p:spTgt spid="76"/>
                                        </p:tgtEl>
                                        <p:attrNameLst>
                                          <p:attrName>style.visibility</p:attrName>
                                        </p:attrNameLst>
                                      </p:cBhvr>
                                      <p:to>
                                        <p:strVal val="visible"/>
                                      </p:to>
                                    </p:set>
                                    <p:anim calcmode="lin" valueType="num">
                                      <p:cBhvr additive="base">
                                        <p:cTn id="805" dur="4000" fill="hold"/>
                                        <p:tgtEl>
                                          <p:spTgt spid="76"/>
                                        </p:tgtEl>
                                        <p:attrNameLst>
                                          <p:attrName>ppt_x</p:attrName>
                                        </p:attrNameLst>
                                      </p:cBhvr>
                                      <p:tavLst>
                                        <p:tav tm="0">
                                          <p:val>
                                            <p:strVal val="0-#ppt_w/2"/>
                                          </p:val>
                                        </p:tav>
                                        <p:tav tm="100000">
                                          <p:val>
                                            <p:strVal val="#ppt_x"/>
                                          </p:val>
                                        </p:tav>
                                      </p:tavLst>
                                    </p:anim>
                                    <p:anim calcmode="lin" valueType="num">
                                      <p:cBhvr additive="base">
                                        <p:cTn id="806" dur="4000" fill="hold"/>
                                        <p:tgtEl>
                                          <p:spTgt spid="76"/>
                                        </p:tgtEl>
                                        <p:attrNameLst>
                                          <p:attrName>ppt_y</p:attrName>
                                        </p:attrNameLst>
                                      </p:cBhvr>
                                      <p:tavLst>
                                        <p:tav tm="0">
                                          <p:val>
                                            <p:strVal val="#ppt_y"/>
                                          </p:val>
                                        </p:tav>
                                        <p:tav tm="100000">
                                          <p:val>
                                            <p:strVal val="#ppt_y"/>
                                          </p:val>
                                        </p:tav>
                                      </p:tavLst>
                                    </p:anim>
                                  </p:childTnLst>
                                </p:cTn>
                              </p:par>
                              <p:par>
                                <p:cTn id="807" presetID="19" presetClass="entr" presetSubtype="10" fill="hold" grpId="1" nodeType="withEffect">
                                  <p:stCondLst>
                                    <p:cond delay="0"/>
                                  </p:stCondLst>
                                  <p:childTnLst>
                                    <p:set>
                                      <p:cBhvr>
                                        <p:cTn id="808" dur="1" fill="hold">
                                          <p:stCondLst>
                                            <p:cond delay="0"/>
                                          </p:stCondLst>
                                        </p:cTn>
                                        <p:tgtEl>
                                          <p:spTgt spid="76"/>
                                        </p:tgtEl>
                                        <p:attrNameLst>
                                          <p:attrName>style.visibility</p:attrName>
                                        </p:attrNameLst>
                                      </p:cBhvr>
                                      <p:to>
                                        <p:strVal val="visible"/>
                                      </p:to>
                                    </p:set>
                                    <p:anim calcmode="lin" valueType="num">
                                      <p:cBhvr>
                                        <p:cTn id="809" dur="4000" fill="hold"/>
                                        <p:tgtEl>
                                          <p:spTgt spid="76"/>
                                        </p:tgtEl>
                                        <p:attrNameLst>
                                          <p:attrName>ppt_w</p:attrName>
                                        </p:attrNameLst>
                                      </p:cBhvr>
                                      <p:tavLst>
                                        <p:tav tm="0" fmla="#ppt_w*sin(2.5*pi*$)">
                                          <p:val>
                                            <p:fltVal val="0"/>
                                          </p:val>
                                        </p:tav>
                                        <p:tav tm="100000">
                                          <p:val>
                                            <p:fltVal val="1"/>
                                          </p:val>
                                        </p:tav>
                                      </p:tavLst>
                                    </p:anim>
                                    <p:anim calcmode="lin" valueType="num">
                                      <p:cBhvr>
                                        <p:cTn id="810" dur="4000" fill="hold"/>
                                        <p:tgtEl>
                                          <p:spTgt spid="76"/>
                                        </p:tgtEl>
                                        <p:attrNameLst>
                                          <p:attrName>ppt_h</p:attrName>
                                        </p:attrNameLst>
                                      </p:cBhvr>
                                      <p:tavLst>
                                        <p:tav tm="0">
                                          <p:val>
                                            <p:strVal val="#ppt_h"/>
                                          </p:val>
                                        </p:tav>
                                        <p:tav tm="100000">
                                          <p:val>
                                            <p:strVal val="#ppt_h"/>
                                          </p:val>
                                        </p:tav>
                                      </p:tavLst>
                                    </p:anim>
                                  </p:childTnLst>
                                </p:cTn>
                              </p:par>
                              <p:par>
                                <p:cTn id="811" presetID="2" presetClass="exit" presetSubtype="2" fill="hold" grpId="2" nodeType="withEffect">
                                  <p:stCondLst>
                                    <p:cond delay="0"/>
                                  </p:stCondLst>
                                  <p:childTnLst>
                                    <p:anim calcmode="lin" valueType="num">
                                      <p:cBhvr additive="base">
                                        <p:cTn id="812" dur="4500"/>
                                        <p:tgtEl>
                                          <p:spTgt spid="76"/>
                                        </p:tgtEl>
                                        <p:attrNameLst>
                                          <p:attrName>ppt_x</p:attrName>
                                        </p:attrNameLst>
                                      </p:cBhvr>
                                      <p:tavLst>
                                        <p:tav tm="0">
                                          <p:val>
                                            <p:strVal val="ppt_x"/>
                                          </p:val>
                                        </p:tav>
                                        <p:tav tm="100000">
                                          <p:val>
                                            <p:strVal val="1+ppt_w/2"/>
                                          </p:val>
                                        </p:tav>
                                      </p:tavLst>
                                    </p:anim>
                                    <p:anim calcmode="lin" valueType="num">
                                      <p:cBhvr additive="base">
                                        <p:cTn id="813" dur="4500"/>
                                        <p:tgtEl>
                                          <p:spTgt spid="76"/>
                                        </p:tgtEl>
                                        <p:attrNameLst>
                                          <p:attrName>ppt_y</p:attrName>
                                        </p:attrNameLst>
                                      </p:cBhvr>
                                      <p:tavLst>
                                        <p:tav tm="0">
                                          <p:val>
                                            <p:strVal val="ppt_y"/>
                                          </p:val>
                                        </p:tav>
                                        <p:tav tm="100000">
                                          <p:val>
                                            <p:strVal val="ppt_y"/>
                                          </p:val>
                                        </p:tav>
                                      </p:tavLst>
                                    </p:anim>
                                    <p:set>
                                      <p:cBhvr>
                                        <p:cTn id="814" dur="1" fill="hold">
                                          <p:stCondLst>
                                            <p:cond delay="4499"/>
                                          </p:stCondLst>
                                        </p:cTn>
                                        <p:tgtEl>
                                          <p:spTgt spid="76"/>
                                        </p:tgtEl>
                                        <p:attrNameLst>
                                          <p:attrName>style.visibility</p:attrName>
                                        </p:attrNameLst>
                                      </p:cBhvr>
                                      <p:to>
                                        <p:strVal val="hidden"/>
                                      </p:to>
                                    </p:set>
                                  </p:childTnLst>
                                </p:cTn>
                              </p:par>
                              <p:par>
                                <p:cTn id="815" presetID="3" presetClass="exit" presetSubtype="5" fill="hold" grpId="3" nodeType="withEffect">
                                  <p:stCondLst>
                                    <p:cond delay="0"/>
                                  </p:stCondLst>
                                  <p:childTnLst>
                                    <p:animEffect transition="out" filter="blinds(vertical)">
                                      <p:cBhvr>
                                        <p:cTn id="816" dur="5500"/>
                                        <p:tgtEl>
                                          <p:spTgt spid="76"/>
                                        </p:tgtEl>
                                      </p:cBhvr>
                                    </p:animEffect>
                                    <p:set>
                                      <p:cBhvr>
                                        <p:cTn id="817" dur="1" fill="hold">
                                          <p:stCondLst>
                                            <p:cond delay="5499"/>
                                          </p:stCondLst>
                                        </p:cTn>
                                        <p:tgtEl>
                                          <p:spTgt spid="76"/>
                                        </p:tgtEl>
                                        <p:attrNameLst>
                                          <p:attrName>style.visibility</p:attrName>
                                        </p:attrNameLst>
                                      </p:cBhvr>
                                      <p:to>
                                        <p:strVal val="hidden"/>
                                      </p:to>
                                    </p:set>
                                  </p:childTnLst>
                                </p:cTn>
                              </p:par>
                              <p:par>
                                <p:cTn id="818" presetID="2" presetClass="entr" presetSubtype="8" fill="hold" grpId="0" nodeType="withEffect">
                                  <p:stCondLst>
                                    <p:cond delay="0"/>
                                  </p:stCondLst>
                                  <p:childTnLst>
                                    <p:set>
                                      <p:cBhvr>
                                        <p:cTn id="819" dur="1" fill="hold">
                                          <p:stCondLst>
                                            <p:cond delay="0"/>
                                          </p:stCondLst>
                                        </p:cTn>
                                        <p:tgtEl>
                                          <p:spTgt spid="54"/>
                                        </p:tgtEl>
                                        <p:attrNameLst>
                                          <p:attrName>style.visibility</p:attrName>
                                        </p:attrNameLst>
                                      </p:cBhvr>
                                      <p:to>
                                        <p:strVal val="visible"/>
                                      </p:to>
                                    </p:set>
                                    <p:anim calcmode="lin" valueType="num">
                                      <p:cBhvr additive="base">
                                        <p:cTn id="820" dur="4000" fill="hold"/>
                                        <p:tgtEl>
                                          <p:spTgt spid="54"/>
                                        </p:tgtEl>
                                        <p:attrNameLst>
                                          <p:attrName>ppt_x</p:attrName>
                                        </p:attrNameLst>
                                      </p:cBhvr>
                                      <p:tavLst>
                                        <p:tav tm="0">
                                          <p:val>
                                            <p:strVal val="0-#ppt_w/2"/>
                                          </p:val>
                                        </p:tav>
                                        <p:tav tm="100000">
                                          <p:val>
                                            <p:strVal val="#ppt_x"/>
                                          </p:val>
                                        </p:tav>
                                      </p:tavLst>
                                    </p:anim>
                                    <p:anim calcmode="lin" valueType="num">
                                      <p:cBhvr additive="base">
                                        <p:cTn id="821" dur="4000" fill="hold"/>
                                        <p:tgtEl>
                                          <p:spTgt spid="54"/>
                                        </p:tgtEl>
                                        <p:attrNameLst>
                                          <p:attrName>ppt_y</p:attrName>
                                        </p:attrNameLst>
                                      </p:cBhvr>
                                      <p:tavLst>
                                        <p:tav tm="0">
                                          <p:val>
                                            <p:strVal val="#ppt_y"/>
                                          </p:val>
                                        </p:tav>
                                        <p:tav tm="100000">
                                          <p:val>
                                            <p:strVal val="#ppt_y"/>
                                          </p:val>
                                        </p:tav>
                                      </p:tavLst>
                                    </p:anim>
                                  </p:childTnLst>
                                </p:cTn>
                              </p:par>
                              <p:par>
                                <p:cTn id="822" presetID="19" presetClass="entr" presetSubtype="10" fill="hold" grpId="1" nodeType="withEffect">
                                  <p:stCondLst>
                                    <p:cond delay="0"/>
                                  </p:stCondLst>
                                  <p:childTnLst>
                                    <p:set>
                                      <p:cBhvr>
                                        <p:cTn id="823" dur="1" fill="hold">
                                          <p:stCondLst>
                                            <p:cond delay="0"/>
                                          </p:stCondLst>
                                        </p:cTn>
                                        <p:tgtEl>
                                          <p:spTgt spid="54"/>
                                        </p:tgtEl>
                                        <p:attrNameLst>
                                          <p:attrName>style.visibility</p:attrName>
                                        </p:attrNameLst>
                                      </p:cBhvr>
                                      <p:to>
                                        <p:strVal val="visible"/>
                                      </p:to>
                                    </p:set>
                                    <p:anim calcmode="lin" valueType="num">
                                      <p:cBhvr>
                                        <p:cTn id="824" dur="4000" fill="hold"/>
                                        <p:tgtEl>
                                          <p:spTgt spid="54"/>
                                        </p:tgtEl>
                                        <p:attrNameLst>
                                          <p:attrName>ppt_w</p:attrName>
                                        </p:attrNameLst>
                                      </p:cBhvr>
                                      <p:tavLst>
                                        <p:tav tm="0" fmla="#ppt_w*sin(2.5*pi*$)">
                                          <p:val>
                                            <p:fltVal val="0"/>
                                          </p:val>
                                        </p:tav>
                                        <p:tav tm="100000">
                                          <p:val>
                                            <p:fltVal val="1"/>
                                          </p:val>
                                        </p:tav>
                                      </p:tavLst>
                                    </p:anim>
                                    <p:anim calcmode="lin" valueType="num">
                                      <p:cBhvr>
                                        <p:cTn id="825" dur="4000" fill="hold"/>
                                        <p:tgtEl>
                                          <p:spTgt spid="54"/>
                                        </p:tgtEl>
                                        <p:attrNameLst>
                                          <p:attrName>ppt_h</p:attrName>
                                        </p:attrNameLst>
                                      </p:cBhvr>
                                      <p:tavLst>
                                        <p:tav tm="0">
                                          <p:val>
                                            <p:strVal val="#ppt_h"/>
                                          </p:val>
                                        </p:tav>
                                        <p:tav tm="100000">
                                          <p:val>
                                            <p:strVal val="#ppt_h"/>
                                          </p:val>
                                        </p:tav>
                                      </p:tavLst>
                                    </p:anim>
                                  </p:childTnLst>
                                </p:cTn>
                              </p:par>
                              <p:par>
                                <p:cTn id="826" presetID="2" presetClass="exit" presetSubtype="2" fill="hold" grpId="2" nodeType="withEffect">
                                  <p:stCondLst>
                                    <p:cond delay="0"/>
                                  </p:stCondLst>
                                  <p:childTnLst>
                                    <p:anim calcmode="lin" valueType="num">
                                      <p:cBhvr additive="base">
                                        <p:cTn id="827" dur="4500"/>
                                        <p:tgtEl>
                                          <p:spTgt spid="54"/>
                                        </p:tgtEl>
                                        <p:attrNameLst>
                                          <p:attrName>ppt_x</p:attrName>
                                        </p:attrNameLst>
                                      </p:cBhvr>
                                      <p:tavLst>
                                        <p:tav tm="0">
                                          <p:val>
                                            <p:strVal val="ppt_x"/>
                                          </p:val>
                                        </p:tav>
                                        <p:tav tm="100000">
                                          <p:val>
                                            <p:strVal val="1+ppt_w/2"/>
                                          </p:val>
                                        </p:tav>
                                      </p:tavLst>
                                    </p:anim>
                                    <p:anim calcmode="lin" valueType="num">
                                      <p:cBhvr additive="base">
                                        <p:cTn id="828" dur="4500"/>
                                        <p:tgtEl>
                                          <p:spTgt spid="54"/>
                                        </p:tgtEl>
                                        <p:attrNameLst>
                                          <p:attrName>ppt_y</p:attrName>
                                        </p:attrNameLst>
                                      </p:cBhvr>
                                      <p:tavLst>
                                        <p:tav tm="0">
                                          <p:val>
                                            <p:strVal val="ppt_y"/>
                                          </p:val>
                                        </p:tav>
                                        <p:tav tm="100000">
                                          <p:val>
                                            <p:strVal val="ppt_y"/>
                                          </p:val>
                                        </p:tav>
                                      </p:tavLst>
                                    </p:anim>
                                    <p:set>
                                      <p:cBhvr>
                                        <p:cTn id="829" dur="1" fill="hold">
                                          <p:stCondLst>
                                            <p:cond delay="4499"/>
                                          </p:stCondLst>
                                        </p:cTn>
                                        <p:tgtEl>
                                          <p:spTgt spid="54"/>
                                        </p:tgtEl>
                                        <p:attrNameLst>
                                          <p:attrName>style.visibility</p:attrName>
                                        </p:attrNameLst>
                                      </p:cBhvr>
                                      <p:to>
                                        <p:strVal val="hidden"/>
                                      </p:to>
                                    </p:set>
                                  </p:childTnLst>
                                </p:cTn>
                              </p:par>
                              <p:par>
                                <p:cTn id="830" presetID="3" presetClass="exit" presetSubtype="5" fill="hold" grpId="3" nodeType="withEffect">
                                  <p:stCondLst>
                                    <p:cond delay="0"/>
                                  </p:stCondLst>
                                  <p:childTnLst>
                                    <p:animEffect transition="out" filter="blinds(vertical)">
                                      <p:cBhvr>
                                        <p:cTn id="831" dur="5500"/>
                                        <p:tgtEl>
                                          <p:spTgt spid="54"/>
                                        </p:tgtEl>
                                      </p:cBhvr>
                                    </p:animEffect>
                                    <p:set>
                                      <p:cBhvr>
                                        <p:cTn id="832" dur="1" fill="hold">
                                          <p:stCondLst>
                                            <p:cond delay="5499"/>
                                          </p:stCondLst>
                                        </p:cTn>
                                        <p:tgtEl>
                                          <p:spTgt spid="54"/>
                                        </p:tgtEl>
                                        <p:attrNameLst>
                                          <p:attrName>style.visibility</p:attrName>
                                        </p:attrNameLst>
                                      </p:cBhvr>
                                      <p:to>
                                        <p:strVal val="hidden"/>
                                      </p:to>
                                    </p:set>
                                  </p:childTnLst>
                                </p:cTn>
                              </p:par>
                              <p:par>
                                <p:cTn id="833" presetID="2" presetClass="entr" presetSubtype="8" fill="hold" grpId="0" nodeType="withEffect">
                                  <p:stCondLst>
                                    <p:cond delay="0"/>
                                  </p:stCondLst>
                                  <p:childTnLst>
                                    <p:set>
                                      <p:cBhvr>
                                        <p:cTn id="834" dur="1" fill="hold">
                                          <p:stCondLst>
                                            <p:cond delay="0"/>
                                          </p:stCondLst>
                                        </p:cTn>
                                        <p:tgtEl>
                                          <p:spTgt spid="52"/>
                                        </p:tgtEl>
                                        <p:attrNameLst>
                                          <p:attrName>style.visibility</p:attrName>
                                        </p:attrNameLst>
                                      </p:cBhvr>
                                      <p:to>
                                        <p:strVal val="visible"/>
                                      </p:to>
                                    </p:set>
                                    <p:anim calcmode="lin" valueType="num">
                                      <p:cBhvr additive="base">
                                        <p:cTn id="835" dur="4000" fill="hold"/>
                                        <p:tgtEl>
                                          <p:spTgt spid="52"/>
                                        </p:tgtEl>
                                        <p:attrNameLst>
                                          <p:attrName>ppt_x</p:attrName>
                                        </p:attrNameLst>
                                      </p:cBhvr>
                                      <p:tavLst>
                                        <p:tav tm="0">
                                          <p:val>
                                            <p:strVal val="0-#ppt_w/2"/>
                                          </p:val>
                                        </p:tav>
                                        <p:tav tm="100000">
                                          <p:val>
                                            <p:strVal val="#ppt_x"/>
                                          </p:val>
                                        </p:tav>
                                      </p:tavLst>
                                    </p:anim>
                                    <p:anim calcmode="lin" valueType="num">
                                      <p:cBhvr additive="base">
                                        <p:cTn id="836" dur="4000" fill="hold"/>
                                        <p:tgtEl>
                                          <p:spTgt spid="52"/>
                                        </p:tgtEl>
                                        <p:attrNameLst>
                                          <p:attrName>ppt_y</p:attrName>
                                        </p:attrNameLst>
                                      </p:cBhvr>
                                      <p:tavLst>
                                        <p:tav tm="0">
                                          <p:val>
                                            <p:strVal val="#ppt_y"/>
                                          </p:val>
                                        </p:tav>
                                        <p:tav tm="100000">
                                          <p:val>
                                            <p:strVal val="#ppt_y"/>
                                          </p:val>
                                        </p:tav>
                                      </p:tavLst>
                                    </p:anim>
                                  </p:childTnLst>
                                </p:cTn>
                              </p:par>
                              <p:par>
                                <p:cTn id="837" presetID="19" presetClass="entr" presetSubtype="10" fill="hold" grpId="1" nodeType="withEffect">
                                  <p:stCondLst>
                                    <p:cond delay="0"/>
                                  </p:stCondLst>
                                  <p:childTnLst>
                                    <p:set>
                                      <p:cBhvr>
                                        <p:cTn id="838" dur="1" fill="hold">
                                          <p:stCondLst>
                                            <p:cond delay="0"/>
                                          </p:stCondLst>
                                        </p:cTn>
                                        <p:tgtEl>
                                          <p:spTgt spid="52"/>
                                        </p:tgtEl>
                                        <p:attrNameLst>
                                          <p:attrName>style.visibility</p:attrName>
                                        </p:attrNameLst>
                                      </p:cBhvr>
                                      <p:to>
                                        <p:strVal val="visible"/>
                                      </p:to>
                                    </p:set>
                                    <p:anim calcmode="lin" valueType="num">
                                      <p:cBhvr>
                                        <p:cTn id="839" dur="4000" fill="hold"/>
                                        <p:tgtEl>
                                          <p:spTgt spid="52"/>
                                        </p:tgtEl>
                                        <p:attrNameLst>
                                          <p:attrName>ppt_w</p:attrName>
                                        </p:attrNameLst>
                                      </p:cBhvr>
                                      <p:tavLst>
                                        <p:tav tm="0" fmla="#ppt_w*sin(2.5*pi*$)">
                                          <p:val>
                                            <p:fltVal val="0"/>
                                          </p:val>
                                        </p:tav>
                                        <p:tav tm="100000">
                                          <p:val>
                                            <p:fltVal val="1"/>
                                          </p:val>
                                        </p:tav>
                                      </p:tavLst>
                                    </p:anim>
                                    <p:anim calcmode="lin" valueType="num">
                                      <p:cBhvr>
                                        <p:cTn id="840" dur="4000" fill="hold"/>
                                        <p:tgtEl>
                                          <p:spTgt spid="52"/>
                                        </p:tgtEl>
                                        <p:attrNameLst>
                                          <p:attrName>ppt_h</p:attrName>
                                        </p:attrNameLst>
                                      </p:cBhvr>
                                      <p:tavLst>
                                        <p:tav tm="0">
                                          <p:val>
                                            <p:strVal val="#ppt_h"/>
                                          </p:val>
                                        </p:tav>
                                        <p:tav tm="100000">
                                          <p:val>
                                            <p:strVal val="#ppt_h"/>
                                          </p:val>
                                        </p:tav>
                                      </p:tavLst>
                                    </p:anim>
                                  </p:childTnLst>
                                </p:cTn>
                              </p:par>
                              <p:par>
                                <p:cTn id="841" presetID="2" presetClass="exit" presetSubtype="2" fill="hold" grpId="2" nodeType="withEffect">
                                  <p:stCondLst>
                                    <p:cond delay="0"/>
                                  </p:stCondLst>
                                  <p:childTnLst>
                                    <p:anim calcmode="lin" valueType="num">
                                      <p:cBhvr additive="base">
                                        <p:cTn id="842" dur="4500"/>
                                        <p:tgtEl>
                                          <p:spTgt spid="52"/>
                                        </p:tgtEl>
                                        <p:attrNameLst>
                                          <p:attrName>ppt_x</p:attrName>
                                        </p:attrNameLst>
                                      </p:cBhvr>
                                      <p:tavLst>
                                        <p:tav tm="0">
                                          <p:val>
                                            <p:strVal val="ppt_x"/>
                                          </p:val>
                                        </p:tav>
                                        <p:tav tm="100000">
                                          <p:val>
                                            <p:strVal val="1+ppt_w/2"/>
                                          </p:val>
                                        </p:tav>
                                      </p:tavLst>
                                    </p:anim>
                                    <p:anim calcmode="lin" valueType="num">
                                      <p:cBhvr additive="base">
                                        <p:cTn id="843" dur="4500"/>
                                        <p:tgtEl>
                                          <p:spTgt spid="52"/>
                                        </p:tgtEl>
                                        <p:attrNameLst>
                                          <p:attrName>ppt_y</p:attrName>
                                        </p:attrNameLst>
                                      </p:cBhvr>
                                      <p:tavLst>
                                        <p:tav tm="0">
                                          <p:val>
                                            <p:strVal val="ppt_y"/>
                                          </p:val>
                                        </p:tav>
                                        <p:tav tm="100000">
                                          <p:val>
                                            <p:strVal val="ppt_y"/>
                                          </p:val>
                                        </p:tav>
                                      </p:tavLst>
                                    </p:anim>
                                    <p:set>
                                      <p:cBhvr>
                                        <p:cTn id="844" dur="1" fill="hold">
                                          <p:stCondLst>
                                            <p:cond delay="4499"/>
                                          </p:stCondLst>
                                        </p:cTn>
                                        <p:tgtEl>
                                          <p:spTgt spid="52"/>
                                        </p:tgtEl>
                                        <p:attrNameLst>
                                          <p:attrName>style.visibility</p:attrName>
                                        </p:attrNameLst>
                                      </p:cBhvr>
                                      <p:to>
                                        <p:strVal val="hidden"/>
                                      </p:to>
                                    </p:set>
                                  </p:childTnLst>
                                </p:cTn>
                              </p:par>
                              <p:par>
                                <p:cTn id="845" presetID="3" presetClass="exit" presetSubtype="5" fill="hold" grpId="3" nodeType="withEffect">
                                  <p:stCondLst>
                                    <p:cond delay="0"/>
                                  </p:stCondLst>
                                  <p:childTnLst>
                                    <p:animEffect transition="out" filter="blinds(vertical)">
                                      <p:cBhvr>
                                        <p:cTn id="846" dur="5500"/>
                                        <p:tgtEl>
                                          <p:spTgt spid="52"/>
                                        </p:tgtEl>
                                      </p:cBhvr>
                                    </p:animEffect>
                                    <p:set>
                                      <p:cBhvr>
                                        <p:cTn id="847" dur="1" fill="hold">
                                          <p:stCondLst>
                                            <p:cond delay="5499"/>
                                          </p:stCondLst>
                                        </p:cTn>
                                        <p:tgtEl>
                                          <p:spTgt spid="52"/>
                                        </p:tgtEl>
                                        <p:attrNameLst>
                                          <p:attrName>style.visibility</p:attrName>
                                        </p:attrNameLst>
                                      </p:cBhvr>
                                      <p:to>
                                        <p:strVal val="hidden"/>
                                      </p:to>
                                    </p:set>
                                  </p:childTnLst>
                                </p:cTn>
                              </p:par>
                              <p:par>
                                <p:cTn id="848" presetID="2" presetClass="entr" presetSubtype="8" fill="hold" grpId="0" nodeType="withEffect">
                                  <p:stCondLst>
                                    <p:cond delay="0"/>
                                  </p:stCondLst>
                                  <p:childTnLst>
                                    <p:set>
                                      <p:cBhvr>
                                        <p:cTn id="849" dur="1" fill="hold">
                                          <p:stCondLst>
                                            <p:cond delay="0"/>
                                          </p:stCondLst>
                                        </p:cTn>
                                        <p:tgtEl>
                                          <p:spTgt spid="53"/>
                                        </p:tgtEl>
                                        <p:attrNameLst>
                                          <p:attrName>style.visibility</p:attrName>
                                        </p:attrNameLst>
                                      </p:cBhvr>
                                      <p:to>
                                        <p:strVal val="visible"/>
                                      </p:to>
                                    </p:set>
                                    <p:anim calcmode="lin" valueType="num">
                                      <p:cBhvr additive="base">
                                        <p:cTn id="850" dur="4000" fill="hold"/>
                                        <p:tgtEl>
                                          <p:spTgt spid="53"/>
                                        </p:tgtEl>
                                        <p:attrNameLst>
                                          <p:attrName>ppt_x</p:attrName>
                                        </p:attrNameLst>
                                      </p:cBhvr>
                                      <p:tavLst>
                                        <p:tav tm="0">
                                          <p:val>
                                            <p:strVal val="0-#ppt_w/2"/>
                                          </p:val>
                                        </p:tav>
                                        <p:tav tm="100000">
                                          <p:val>
                                            <p:strVal val="#ppt_x"/>
                                          </p:val>
                                        </p:tav>
                                      </p:tavLst>
                                    </p:anim>
                                    <p:anim calcmode="lin" valueType="num">
                                      <p:cBhvr additive="base">
                                        <p:cTn id="851" dur="4000" fill="hold"/>
                                        <p:tgtEl>
                                          <p:spTgt spid="53"/>
                                        </p:tgtEl>
                                        <p:attrNameLst>
                                          <p:attrName>ppt_y</p:attrName>
                                        </p:attrNameLst>
                                      </p:cBhvr>
                                      <p:tavLst>
                                        <p:tav tm="0">
                                          <p:val>
                                            <p:strVal val="#ppt_y"/>
                                          </p:val>
                                        </p:tav>
                                        <p:tav tm="100000">
                                          <p:val>
                                            <p:strVal val="#ppt_y"/>
                                          </p:val>
                                        </p:tav>
                                      </p:tavLst>
                                    </p:anim>
                                  </p:childTnLst>
                                </p:cTn>
                              </p:par>
                              <p:par>
                                <p:cTn id="852" presetID="19" presetClass="entr" presetSubtype="10" fill="hold" grpId="1" nodeType="withEffect">
                                  <p:stCondLst>
                                    <p:cond delay="0"/>
                                  </p:stCondLst>
                                  <p:childTnLst>
                                    <p:set>
                                      <p:cBhvr>
                                        <p:cTn id="853" dur="1" fill="hold">
                                          <p:stCondLst>
                                            <p:cond delay="0"/>
                                          </p:stCondLst>
                                        </p:cTn>
                                        <p:tgtEl>
                                          <p:spTgt spid="53"/>
                                        </p:tgtEl>
                                        <p:attrNameLst>
                                          <p:attrName>style.visibility</p:attrName>
                                        </p:attrNameLst>
                                      </p:cBhvr>
                                      <p:to>
                                        <p:strVal val="visible"/>
                                      </p:to>
                                    </p:set>
                                    <p:anim calcmode="lin" valueType="num">
                                      <p:cBhvr>
                                        <p:cTn id="854" dur="4000" fill="hold"/>
                                        <p:tgtEl>
                                          <p:spTgt spid="53"/>
                                        </p:tgtEl>
                                        <p:attrNameLst>
                                          <p:attrName>ppt_w</p:attrName>
                                        </p:attrNameLst>
                                      </p:cBhvr>
                                      <p:tavLst>
                                        <p:tav tm="0" fmla="#ppt_w*sin(2.5*pi*$)">
                                          <p:val>
                                            <p:fltVal val="0"/>
                                          </p:val>
                                        </p:tav>
                                        <p:tav tm="100000">
                                          <p:val>
                                            <p:fltVal val="1"/>
                                          </p:val>
                                        </p:tav>
                                      </p:tavLst>
                                    </p:anim>
                                    <p:anim calcmode="lin" valueType="num">
                                      <p:cBhvr>
                                        <p:cTn id="855" dur="4000" fill="hold"/>
                                        <p:tgtEl>
                                          <p:spTgt spid="53"/>
                                        </p:tgtEl>
                                        <p:attrNameLst>
                                          <p:attrName>ppt_h</p:attrName>
                                        </p:attrNameLst>
                                      </p:cBhvr>
                                      <p:tavLst>
                                        <p:tav tm="0">
                                          <p:val>
                                            <p:strVal val="#ppt_h"/>
                                          </p:val>
                                        </p:tav>
                                        <p:tav tm="100000">
                                          <p:val>
                                            <p:strVal val="#ppt_h"/>
                                          </p:val>
                                        </p:tav>
                                      </p:tavLst>
                                    </p:anim>
                                  </p:childTnLst>
                                </p:cTn>
                              </p:par>
                              <p:par>
                                <p:cTn id="856" presetID="2" presetClass="exit" presetSubtype="2" fill="hold" grpId="2" nodeType="withEffect">
                                  <p:stCondLst>
                                    <p:cond delay="0"/>
                                  </p:stCondLst>
                                  <p:childTnLst>
                                    <p:anim calcmode="lin" valueType="num">
                                      <p:cBhvr additive="base">
                                        <p:cTn id="857" dur="4500"/>
                                        <p:tgtEl>
                                          <p:spTgt spid="53"/>
                                        </p:tgtEl>
                                        <p:attrNameLst>
                                          <p:attrName>ppt_x</p:attrName>
                                        </p:attrNameLst>
                                      </p:cBhvr>
                                      <p:tavLst>
                                        <p:tav tm="0">
                                          <p:val>
                                            <p:strVal val="ppt_x"/>
                                          </p:val>
                                        </p:tav>
                                        <p:tav tm="100000">
                                          <p:val>
                                            <p:strVal val="1+ppt_w/2"/>
                                          </p:val>
                                        </p:tav>
                                      </p:tavLst>
                                    </p:anim>
                                    <p:anim calcmode="lin" valueType="num">
                                      <p:cBhvr additive="base">
                                        <p:cTn id="858" dur="4500"/>
                                        <p:tgtEl>
                                          <p:spTgt spid="53"/>
                                        </p:tgtEl>
                                        <p:attrNameLst>
                                          <p:attrName>ppt_y</p:attrName>
                                        </p:attrNameLst>
                                      </p:cBhvr>
                                      <p:tavLst>
                                        <p:tav tm="0">
                                          <p:val>
                                            <p:strVal val="ppt_y"/>
                                          </p:val>
                                        </p:tav>
                                        <p:tav tm="100000">
                                          <p:val>
                                            <p:strVal val="ppt_y"/>
                                          </p:val>
                                        </p:tav>
                                      </p:tavLst>
                                    </p:anim>
                                    <p:set>
                                      <p:cBhvr>
                                        <p:cTn id="859" dur="1" fill="hold">
                                          <p:stCondLst>
                                            <p:cond delay="4499"/>
                                          </p:stCondLst>
                                        </p:cTn>
                                        <p:tgtEl>
                                          <p:spTgt spid="53"/>
                                        </p:tgtEl>
                                        <p:attrNameLst>
                                          <p:attrName>style.visibility</p:attrName>
                                        </p:attrNameLst>
                                      </p:cBhvr>
                                      <p:to>
                                        <p:strVal val="hidden"/>
                                      </p:to>
                                    </p:set>
                                  </p:childTnLst>
                                </p:cTn>
                              </p:par>
                              <p:par>
                                <p:cTn id="860" presetID="3" presetClass="exit" presetSubtype="5" fill="hold" grpId="3" nodeType="withEffect">
                                  <p:stCondLst>
                                    <p:cond delay="0"/>
                                  </p:stCondLst>
                                  <p:childTnLst>
                                    <p:animEffect transition="out" filter="blinds(vertical)">
                                      <p:cBhvr>
                                        <p:cTn id="861" dur="5500"/>
                                        <p:tgtEl>
                                          <p:spTgt spid="53"/>
                                        </p:tgtEl>
                                      </p:cBhvr>
                                    </p:animEffect>
                                    <p:set>
                                      <p:cBhvr>
                                        <p:cTn id="862" dur="1" fill="hold">
                                          <p:stCondLst>
                                            <p:cond delay="5499"/>
                                          </p:stCondLst>
                                        </p:cTn>
                                        <p:tgtEl>
                                          <p:spTgt spid="53"/>
                                        </p:tgtEl>
                                        <p:attrNameLst>
                                          <p:attrName>style.visibility</p:attrName>
                                        </p:attrNameLst>
                                      </p:cBhvr>
                                      <p:to>
                                        <p:strVal val="hidden"/>
                                      </p:to>
                                    </p:set>
                                  </p:childTnLst>
                                </p:cTn>
                              </p:par>
                              <p:par>
                                <p:cTn id="863" presetID="2" presetClass="entr" presetSubtype="8" fill="hold" grpId="0" nodeType="withEffect">
                                  <p:stCondLst>
                                    <p:cond delay="0"/>
                                  </p:stCondLst>
                                  <p:childTnLst>
                                    <p:set>
                                      <p:cBhvr>
                                        <p:cTn id="864" dur="1" fill="hold">
                                          <p:stCondLst>
                                            <p:cond delay="0"/>
                                          </p:stCondLst>
                                        </p:cTn>
                                        <p:tgtEl>
                                          <p:spTgt spid="63"/>
                                        </p:tgtEl>
                                        <p:attrNameLst>
                                          <p:attrName>style.visibility</p:attrName>
                                        </p:attrNameLst>
                                      </p:cBhvr>
                                      <p:to>
                                        <p:strVal val="visible"/>
                                      </p:to>
                                    </p:set>
                                    <p:anim calcmode="lin" valueType="num">
                                      <p:cBhvr additive="base">
                                        <p:cTn id="865" dur="4000" fill="hold"/>
                                        <p:tgtEl>
                                          <p:spTgt spid="63"/>
                                        </p:tgtEl>
                                        <p:attrNameLst>
                                          <p:attrName>ppt_x</p:attrName>
                                        </p:attrNameLst>
                                      </p:cBhvr>
                                      <p:tavLst>
                                        <p:tav tm="0">
                                          <p:val>
                                            <p:strVal val="0-#ppt_w/2"/>
                                          </p:val>
                                        </p:tav>
                                        <p:tav tm="100000">
                                          <p:val>
                                            <p:strVal val="#ppt_x"/>
                                          </p:val>
                                        </p:tav>
                                      </p:tavLst>
                                    </p:anim>
                                    <p:anim calcmode="lin" valueType="num">
                                      <p:cBhvr additive="base">
                                        <p:cTn id="866" dur="4000" fill="hold"/>
                                        <p:tgtEl>
                                          <p:spTgt spid="63"/>
                                        </p:tgtEl>
                                        <p:attrNameLst>
                                          <p:attrName>ppt_y</p:attrName>
                                        </p:attrNameLst>
                                      </p:cBhvr>
                                      <p:tavLst>
                                        <p:tav tm="0">
                                          <p:val>
                                            <p:strVal val="#ppt_y"/>
                                          </p:val>
                                        </p:tav>
                                        <p:tav tm="100000">
                                          <p:val>
                                            <p:strVal val="#ppt_y"/>
                                          </p:val>
                                        </p:tav>
                                      </p:tavLst>
                                    </p:anim>
                                  </p:childTnLst>
                                </p:cTn>
                              </p:par>
                              <p:par>
                                <p:cTn id="867" presetID="19" presetClass="entr" presetSubtype="10" fill="hold" grpId="1" nodeType="withEffect">
                                  <p:stCondLst>
                                    <p:cond delay="0"/>
                                  </p:stCondLst>
                                  <p:childTnLst>
                                    <p:set>
                                      <p:cBhvr>
                                        <p:cTn id="868" dur="1" fill="hold">
                                          <p:stCondLst>
                                            <p:cond delay="0"/>
                                          </p:stCondLst>
                                        </p:cTn>
                                        <p:tgtEl>
                                          <p:spTgt spid="63"/>
                                        </p:tgtEl>
                                        <p:attrNameLst>
                                          <p:attrName>style.visibility</p:attrName>
                                        </p:attrNameLst>
                                      </p:cBhvr>
                                      <p:to>
                                        <p:strVal val="visible"/>
                                      </p:to>
                                    </p:set>
                                    <p:anim calcmode="lin" valueType="num">
                                      <p:cBhvr>
                                        <p:cTn id="869" dur="4000" fill="hold"/>
                                        <p:tgtEl>
                                          <p:spTgt spid="63"/>
                                        </p:tgtEl>
                                        <p:attrNameLst>
                                          <p:attrName>ppt_w</p:attrName>
                                        </p:attrNameLst>
                                      </p:cBhvr>
                                      <p:tavLst>
                                        <p:tav tm="0" fmla="#ppt_w*sin(2.5*pi*$)">
                                          <p:val>
                                            <p:fltVal val="0"/>
                                          </p:val>
                                        </p:tav>
                                        <p:tav tm="100000">
                                          <p:val>
                                            <p:fltVal val="1"/>
                                          </p:val>
                                        </p:tav>
                                      </p:tavLst>
                                    </p:anim>
                                    <p:anim calcmode="lin" valueType="num">
                                      <p:cBhvr>
                                        <p:cTn id="870" dur="4000" fill="hold"/>
                                        <p:tgtEl>
                                          <p:spTgt spid="63"/>
                                        </p:tgtEl>
                                        <p:attrNameLst>
                                          <p:attrName>ppt_h</p:attrName>
                                        </p:attrNameLst>
                                      </p:cBhvr>
                                      <p:tavLst>
                                        <p:tav tm="0">
                                          <p:val>
                                            <p:strVal val="#ppt_h"/>
                                          </p:val>
                                        </p:tav>
                                        <p:tav tm="100000">
                                          <p:val>
                                            <p:strVal val="#ppt_h"/>
                                          </p:val>
                                        </p:tav>
                                      </p:tavLst>
                                    </p:anim>
                                  </p:childTnLst>
                                </p:cTn>
                              </p:par>
                              <p:par>
                                <p:cTn id="871" presetID="2" presetClass="exit" presetSubtype="2" fill="hold" grpId="2" nodeType="withEffect">
                                  <p:stCondLst>
                                    <p:cond delay="0"/>
                                  </p:stCondLst>
                                  <p:childTnLst>
                                    <p:anim calcmode="lin" valueType="num">
                                      <p:cBhvr additive="base">
                                        <p:cTn id="872" dur="4500"/>
                                        <p:tgtEl>
                                          <p:spTgt spid="63"/>
                                        </p:tgtEl>
                                        <p:attrNameLst>
                                          <p:attrName>ppt_x</p:attrName>
                                        </p:attrNameLst>
                                      </p:cBhvr>
                                      <p:tavLst>
                                        <p:tav tm="0">
                                          <p:val>
                                            <p:strVal val="ppt_x"/>
                                          </p:val>
                                        </p:tav>
                                        <p:tav tm="100000">
                                          <p:val>
                                            <p:strVal val="1+ppt_w/2"/>
                                          </p:val>
                                        </p:tav>
                                      </p:tavLst>
                                    </p:anim>
                                    <p:anim calcmode="lin" valueType="num">
                                      <p:cBhvr additive="base">
                                        <p:cTn id="873" dur="4500"/>
                                        <p:tgtEl>
                                          <p:spTgt spid="63"/>
                                        </p:tgtEl>
                                        <p:attrNameLst>
                                          <p:attrName>ppt_y</p:attrName>
                                        </p:attrNameLst>
                                      </p:cBhvr>
                                      <p:tavLst>
                                        <p:tav tm="0">
                                          <p:val>
                                            <p:strVal val="ppt_y"/>
                                          </p:val>
                                        </p:tav>
                                        <p:tav tm="100000">
                                          <p:val>
                                            <p:strVal val="ppt_y"/>
                                          </p:val>
                                        </p:tav>
                                      </p:tavLst>
                                    </p:anim>
                                    <p:set>
                                      <p:cBhvr>
                                        <p:cTn id="874" dur="1" fill="hold">
                                          <p:stCondLst>
                                            <p:cond delay="4499"/>
                                          </p:stCondLst>
                                        </p:cTn>
                                        <p:tgtEl>
                                          <p:spTgt spid="63"/>
                                        </p:tgtEl>
                                        <p:attrNameLst>
                                          <p:attrName>style.visibility</p:attrName>
                                        </p:attrNameLst>
                                      </p:cBhvr>
                                      <p:to>
                                        <p:strVal val="hidden"/>
                                      </p:to>
                                    </p:set>
                                  </p:childTnLst>
                                </p:cTn>
                              </p:par>
                              <p:par>
                                <p:cTn id="875" presetID="3" presetClass="exit" presetSubtype="5" fill="hold" grpId="3" nodeType="withEffect">
                                  <p:stCondLst>
                                    <p:cond delay="0"/>
                                  </p:stCondLst>
                                  <p:childTnLst>
                                    <p:animEffect transition="out" filter="blinds(vertical)">
                                      <p:cBhvr>
                                        <p:cTn id="876" dur="5500"/>
                                        <p:tgtEl>
                                          <p:spTgt spid="63"/>
                                        </p:tgtEl>
                                      </p:cBhvr>
                                    </p:animEffect>
                                    <p:set>
                                      <p:cBhvr>
                                        <p:cTn id="877" dur="1" fill="hold">
                                          <p:stCondLst>
                                            <p:cond delay="5499"/>
                                          </p:stCondLst>
                                        </p:cTn>
                                        <p:tgtEl>
                                          <p:spTgt spid="63"/>
                                        </p:tgtEl>
                                        <p:attrNameLst>
                                          <p:attrName>style.visibility</p:attrName>
                                        </p:attrNameLst>
                                      </p:cBhvr>
                                      <p:to>
                                        <p:strVal val="hidden"/>
                                      </p:to>
                                    </p:set>
                                  </p:childTnLst>
                                </p:cTn>
                              </p:par>
                              <p:par>
                                <p:cTn id="878" presetID="2" presetClass="entr" presetSubtype="8" fill="hold" grpId="0" nodeType="withEffect">
                                  <p:stCondLst>
                                    <p:cond delay="0"/>
                                  </p:stCondLst>
                                  <p:childTnLst>
                                    <p:set>
                                      <p:cBhvr>
                                        <p:cTn id="879" dur="1" fill="hold">
                                          <p:stCondLst>
                                            <p:cond delay="0"/>
                                          </p:stCondLst>
                                        </p:cTn>
                                        <p:tgtEl>
                                          <p:spTgt spid="55"/>
                                        </p:tgtEl>
                                        <p:attrNameLst>
                                          <p:attrName>style.visibility</p:attrName>
                                        </p:attrNameLst>
                                      </p:cBhvr>
                                      <p:to>
                                        <p:strVal val="visible"/>
                                      </p:to>
                                    </p:set>
                                    <p:anim calcmode="lin" valueType="num">
                                      <p:cBhvr additive="base">
                                        <p:cTn id="880" dur="4000" fill="hold"/>
                                        <p:tgtEl>
                                          <p:spTgt spid="55"/>
                                        </p:tgtEl>
                                        <p:attrNameLst>
                                          <p:attrName>ppt_x</p:attrName>
                                        </p:attrNameLst>
                                      </p:cBhvr>
                                      <p:tavLst>
                                        <p:tav tm="0">
                                          <p:val>
                                            <p:strVal val="0-#ppt_w/2"/>
                                          </p:val>
                                        </p:tav>
                                        <p:tav tm="100000">
                                          <p:val>
                                            <p:strVal val="#ppt_x"/>
                                          </p:val>
                                        </p:tav>
                                      </p:tavLst>
                                    </p:anim>
                                    <p:anim calcmode="lin" valueType="num">
                                      <p:cBhvr additive="base">
                                        <p:cTn id="881" dur="4000" fill="hold"/>
                                        <p:tgtEl>
                                          <p:spTgt spid="55"/>
                                        </p:tgtEl>
                                        <p:attrNameLst>
                                          <p:attrName>ppt_y</p:attrName>
                                        </p:attrNameLst>
                                      </p:cBhvr>
                                      <p:tavLst>
                                        <p:tav tm="0">
                                          <p:val>
                                            <p:strVal val="#ppt_y"/>
                                          </p:val>
                                        </p:tav>
                                        <p:tav tm="100000">
                                          <p:val>
                                            <p:strVal val="#ppt_y"/>
                                          </p:val>
                                        </p:tav>
                                      </p:tavLst>
                                    </p:anim>
                                  </p:childTnLst>
                                </p:cTn>
                              </p:par>
                              <p:par>
                                <p:cTn id="882" presetID="19" presetClass="entr" presetSubtype="10" fill="hold" grpId="1" nodeType="withEffect">
                                  <p:stCondLst>
                                    <p:cond delay="0"/>
                                  </p:stCondLst>
                                  <p:childTnLst>
                                    <p:set>
                                      <p:cBhvr>
                                        <p:cTn id="883" dur="1" fill="hold">
                                          <p:stCondLst>
                                            <p:cond delay="0"/>
                                          </p:stCondLst>
                                        </p:cTn>
                                        <p:tgtEl>
                                          <p:spTgt spid="55"/>
                                        </p:tgtEl>
                                        <p:attrNameLst>
                                          <p:attrName>style.visibility</p:attrName>
                                        </p:attrNameLst>
                                      </p:cBhvr>
                                      <p:to>
                                        <p:strVal val="visible"/>
                                      </p:to>
                                    </p:set>
                                    <p:anim calcmode="lin" valueType="num">
                                      <p:cBhvr>
                                        <p:cTn id="884" dur="4000" fill="hold"/>
                                        <p:tgtEl>
                                          <p:spTgt spid="55"/>
                                        </p:tgtEl>
                                        <p:attrNameLst>
                                          <p:attrName>ppt_w</p:attrName>
                                        </p:attrNameLst>
                                      </p:cBhvr>
                                      <p:tavLst>
                                        <p:tav tm="0" fmla="#ppt_w*sin(2.5*pi*$)">
                                          <p:val>
                                            <p:fltVal val="0"/>
                                          </p:val>
                                        </p:tav>
                                        <p:tav tm="100000">
                                          <p:val>
                                            <p:fltVal val="1"/>
                                          </p:val>
                                        </p:tav>
                                      </p:tavLst>
                                    </p:anim>
                                    <p:anim calcmode="lin" valueType="num">
                                      <p:cBhvr>
                                        <p:cTn id="885" dur="4000" fill="hold"/>
                                        <p:tgtEl>
                                          <p:spTgt spid="55"/>
                                        </p:tgtEl>
                                        <p:attrNameLst>
                                          <p:attrName>ppt_h</p:attrName>
                                        </p:attrNameLst>
                                      </p:cBhvr>
                                      <p:tavLst>
                                        <p:tav tm="0">
                                          <p:val>
                                            <p:strVal val="#ppt_h"/>
                                          </p:val>
                                        </p:tav>
                                        <p:tav tm="100000">
                                          <p:val>
                                            <p:strVal val="#ppt_h"/>
                                          </p:val>
                                        </p:tav>
                                      </p:tavLst>
                                    </p:anim>
                                  </p:childTnLst>
                                </p:cTn>
                              </p:par>
                              <p:par>
                                <p:cTn id="886" presetID="2" presetClass="exit" presetSubtype="2" fill="hold" grpId="2" nodeType="withEffect">
                                  <p:stCondLst>
                                    <p:cond delay="0"/>
                                  </p:stCondLst>
                                  <p:childTnLst>
                                    <p:anim calcmode="lin" valueType="num">
                                      <p:cBhvr additive="base">
                                        <p:cTn id="887" dur="4500"/>
                                        <p:tgtEl>
                                          <p:spTgt spid="55"/>
                                        </p:tgtEl>
                                        <p:attrNameLst>
                                          <p:attrName>ppt_x</p:attrName>
                                        </p:attrNameLst>
                                      </p:cBhvr>
                                      <p:tavLst>
                                        <p:tav tm="0">
                                          <p:val>
                                            <p:strVal val="ppt_x"/>
                                          </p:val>
                                        </p:tav>
                                        <p:tav tm="100000">
                                          <p:val>
                                            <p:strVal val="1+ppt_w/2"/>
                                          </p:val>
                                        </p:tav>
                                      </p:tavLst>
                                    </p:anim>
                                    <p:anim calcmode="lin" valueType="num">
                                      <p:cBhvr additive="base">
                                        <p:cTn id="888" dur="4500"/>
                                        <p:tgtEl>
                                          <p:spTgt spid="55"/>
                                        </p:tgtEl>
                                        <p:attrNameLst>
                                          <p:attrName>ppt_y</p:attrName>
                                        </p:attrNameLst>
                                      </p:cBhvr>
                                      <p:tavLst>
                                        <p:tav tm="0">
                                          <p:val>
                                            <p:strVal val="ppt_y"/>
                                          </p:val>
                                        </p:tav>
                                        <p:tav tm="100000">
                                          <p:val>
                                            <p:strVal val="ppt_y"/>
                                          </p:val>
                                        </p:tav>
                                      </p:tavLst>
                                    </p:anim>
                                    <p:set>
                                      <p:cBhvr>
                                        <p:cTn id="889" dur="1" fill="hold">
                                          <p:stCondLst>
                                            <p:cond delay="4499"/>
                                          </p:stCondLst>
                                        </p:cTn>
                                        <p:tgtEl>
                                          <p:spTgt spid="55"/>
                                        </p:tgtEl>
                                        <p:attrNameLst>
                                          <p:attrName>style.visibility</p:attrName>
                                        </p:attrNameLst>
                                      </p:cBhvr>
                                      <p:to>
                                        <p:strVal val="hidden"/>
                                      </p:to>
                                    </p:set>
                                  </p:childTnLst>
                                </p:cTn>
                              </p:par>
                              <p:par>
                                <p:cTn id="890" presetID="3" presetClass="exit" presetSubtype="5" fill="hold" grpId="3" nodeType="withEffect">
                                  <p:stCondLst>
                                    <p:cond delay="0"/>
                                  </p:stCondLst>
                                  <p:childTnLst>
                                    <p:animEffect transition="out" filter="blinds(vertical)">
                                      <p:cBhvr>
                                        <p:cTn id="891" dur="5500"/>
                                        <p:tgtEl>
                                          <p:spTgt spid="55"/>
                                        </p:tgtEl>
                                      </p:cBhvr>
                                    </p:animEffect>
                                    <p:set>
                                      <p:cBhvr>
                                        <p:cTn id="892" dur="1" fill="hold">
                                          <p:stCondLst>
                                            <p:cond delay="5499"/>
                                          </p:stCondLst>
                                        </p:cTn>
                                        <p:tgtEl>
                                          <p:spTgt spid="55"/>
                                        </p:tgtEl>
                                        <p:attrNameLst>
                                          <p:attrName>style.visibility</p:attrName>
                                        </p:attrNameLst>
                                      </p:cBhvr>
                                      <p:to>
                                        <p:strVal val="hidden"/>
                                      </p:to>
                                    </p:set>
                                  </p:childTnLst>
                                </p:cTn>
                              </p:par>
                              <p:par>
                                <p:cTn id="893" presetID="2" presetClass="entr" presetSubtype="8" fill="hold" grpId="0" nodeType="withEffect">
                                  <p:stCondLst>
                                    <p:cond delay="0"/>
                                  </p:stCondLst>
                                  <p:childTnLst>
                                    <p:set>
                                      <p:cBhvr>
                                        <p:cTn id="894" dur="1" fill="hold">
                                          <p:stCondLst>
                                            <p:cond delay="0"/>
                                          </p:stCondLst>
                                        </p:cTn>
                                        <p:tgtEl>
                                          <p:spTgt spid="62"/>
                                        </p:tgtEl>
                                        <p:attrNameLst>
                                          <p:attrName>style.visibility</p:attrName>
                                        </p:attrNameLst>
                                      </p:cBhvr>
                                      <p:to>
                                        <p:strVal val="visible"/>
                                      </p:to>
                                    </p:set>
                                    <p:anim calcmode="lin" valueType="num">
                                      <p:cBhvr additive="base">
                                        <p:cTn id="895" dur="4000" fill="hold"/>
                                        <p:tgtEl>
                                          <p:spTgt spid="62"/>
                                        </p:tgtEl>
                                        <p:attrNameLst>
                                          <p:attrName>ppt_x</p:attrName>
                                        </p:attrNameLst>
                                      </p:cBhvr>
                                      <p:tavLst>
                                        <p:tav tm="0">
                                          <p:val>
                                            <p:strVal val="0-#ppt_w/2"/>
                                          </p:val>
                                        </p:tav>
                                        <p:tav tm="100000">
                                          <p:val>
                                            <p:strVal val="#ppt_x"/>
                                          </p:val>
                                        </p:tav>
                                      </p:tavLst>
                                    </p:anim>
                                    <p:anim calcmode="lin" valueType="num">
                                      <p:cBhvr additive="base">
                                        <p:cTn id="896" dur="4000" fill="hold"/>
                                        <p:tgtEl>
                                          <p:spTgt spid="62"/>
                                        </p:tgtEl>
                                        <p:attrNameLst>
                                          <p:attrName>ppt_y</p:attrName>
                                        </p:attrNameLst>
                                      </p:cBhvr>
                                      <p:tavLst>
                                        <p:tav tm="0">
                                          <p:val>
                                            <p:strVal val="#ppt_y"/>
                                          </p:val>
                                        </p:tav>
                                        <p:tav tm="100000">
                                          <p:val>
                                            <p:strVal val="#ppt_y"/>
                                          </p:val>
                                        </p:tav>
                                      </p:tavLst>
                                    </p:anim>
                                  </p:childTnLst>
                                </p:cTn>
                              </p:par>
                              <p:par>
                                <p:cTn id="897" presetID="19" presetClass="entr" presetSubtype="10" fill="hold" grpId="1" nodeType="withEffect">
                                  <p:stCondLst>
                                    <p:cond delay="0"/>
                                  </p:stCondLst>
                                  <p:childTnLst>
                                    <p:set>
                                      <p:cBhvr>
                                        <p:cTn id="898" dur="1" fill="hold">
                                          <p:stCondLst>
                                            <p:cond delay="0"/>
                                          </p:stCondLst>
                                        </p:cTn>
                                        <p:tgtEl>
                                          <p:spTgt spid="62"/>
                                        </p:tgtEl>
                                        <p:attrNameLst>
                                          <p:attrName>style.visibility</p:attrName>
                                        </p:attrNameLst>
                                      </p:cBhvr>
                                      <p:to>
                                        <p:strVal val="visible"/>
                                      </p:to>
                                    </p:set>
                                    <p:anim calcmode="lin" valueType="num">
                                      <p:cBhvr>
                                        <p:cTn id="899" dur="4000" fill="hold"/>
                                        <p:tgtEl>
                                          <p:spTgt spid="62"/>
                                        </p:tgtEl>
                                        <p:attrNameLst>
                                          <p:attrName>ppt_w</p:attrName>
                                        </p:attrNameLst>
                                      </p:cBhvr>
                                      <p:tavLst>
                                        <p:tav tm="0" fmla="#ppt_w*sin(2.5*pi*$)">
                                          <p:val>
                                            <p:fltVal val="0"/>
                                          </p:val>
                                        </p:tav>
                                        <p:tav tm="100000">
                                          <p:val>
                                            <p:fltVal val="1"/>
                                          </p:val>
                                        </p:tav>
                                      </p:tavLst>
                                    </p:anim>
                                    <p:anim calcmode="lin" valueType="num">
                                      <p:cBhvr>
                                        <p:cTn id="900" dur="4000" fill="hold"/>
                                        <p:tgtEl>
                                          <p:spTgt spid="62"/>
                                        </p:tgtEl>
                                        <p:attrNameLst>
                                          <p:attrName>ppt_h</p:attrName>
                                        </p:attrNameLst>
                                      </p:cBhvr>
                                      <p:tavLst>
                                        <p:tav tm="0">
                                          <p:val>
                                            <p:strVal val="#ppt_h"/>
                                          </p:val>
                                        </p:tav>
                                        <p:tav tm="100000">
                                          <p:val>
                                            <p:strVal val="#ppt_h"/>
                                          </p:val>
                                        </p:tav>
                                      </p:tavLst>
                                    </p:anim>
                                  </p:childTnLst>
                                </p:cTn>
                              </p:par>
                              <p:par>
                                <p:cTn id="901" presetID="2" presetClass="exit" presetSubtype="2" fill="hold" grpId="2" nodeType="withEffect">
                                  <p:stCondLst>
                                    <p:cond delay="0"/>
                                  </p:stCondLst>
                                  <p:childTnLst>
                                    <p:anim calcmode="lin" valueType="num">
                                      <p:cBhvr additive="base">
                                        <p:cTn id="902" dur="4500"/>
                                        <p:tgtEl>
                                          <p:spTgt spid="62"/>
                                        </p:tgtEl>
                                        <p:attrNameLst>
                                          <p:attrName>ppt_x</p:attrName>
                                        </p:attrNameLst>
                                      </p:cBhvr>
                                      <p:tavLst>
                                        <p:tav tm="0">
                                          <p:val>
                                            <p:strVal val="ppt_x"/>
                                          </p:val>
                                        </p:tav>
                                        <p:tav tm="100000">
                                          <p:val>
                                            <p:strVal val="1+ppt_w/2"/>
                                          </p:val>
                                        </p:tav>
                                      </p:tavLst>
                                    </p:anim>
                                    <p:anim calcmode="lin" valueType="num">
                                      <p:cBhvr additive="base">
                                        <p:cTn id="903" dur="4500"/>
                                        <p:tgtEl>
                                          <p:spTgt spid="62"/>
                                        </p:tgtEl>
                                        <p:attrNameLst>
                                          <p:attrName>ppt_y</p:attrName>
                                        </p:attrNameLst>
                                      </p:cBhvr>
                                      <p:tavLst>
                                        <p:tav tm="0">
                                          <p:val>
                                            <p:strVal val="ppt_y"/>
                                          </p:val>
                                        </p:tav>
                                        <p:tav tm="100000">
                                          <p:val>
                                            <p:strVal val="ppt_y"/>
                                          </p:val>
                                        </p:tav>
                                      </p:tavLst>
                                    </p:anim>
                                    <p:set>
                                      <p:cBhvr>
                                        <p:cTn id="904" dur="1" fill="hold">
                                          <p:stCondLst>
                                            <p:cond delay="4499"/>
                                          </p:stCondLst>
                                        </p:cTn>
                                        <p:tgtEl>
                                          <p:spTgt spid="62"/>
                                        </p:tgtEl>
                                        <p:attrNameLst>
                                          <p:attrName>style.visibility</p:attrName>
                                        </p:attrNameLst>
                                      </p:cBhvr>
                                      <p:to>
                                        <p:strVal val="hidden"/>
                                      </p:to>
                                    </p:set>
                                  </p:childTnLst>
                                </p:cTn>
                              </p:par>
                              <p:par>
                                <p:cTn id="905" presetID="3" presetClass="exit" presetSubtype="5" fill="hold" grpId="3" nodeType="withEffect">
                                  <p:stCondLst>
                                    <p:cond delay="0"/>
                                  </p:stCondLst>
                                  <p:childTnLst>
                                    <p:animEffect transition="out" filter="blinds(vertical)">
                                      <p:cBhvr>
                                        <p:cTn id="906" dur="5500"/>
                                        <p:tgtEl>
                                          <p:spTgt spid="62"/>
                                        </p:tgtEl>
                                      </p:cBhvr>
                                    </p:animEffect>
                                    <p:set>
                                      <p:cBhvr>
                                        <p:cTn id="907" dur="1" fill="hold">
                                          <p:stCondLst>
                                            <p:cond delay="5499"/>
                                          </p:stCondLst>
                                        </p:cTn>
                                        <p:tgtEl>
                                          <p:spTgt spid="62"/>
                                        </p:tgtEl>
                                        <p:attrNameLst>
                                          <p:attrName>style.visibility</p:attrName>
                                        </p:attrNameLst>
                                      </p:cBhvr>
                                      <p:to>
                                        <p:strVal val="hidden"/>
                                      </p:to>
                                    </p:set>
                                  </p:childTnLst>
                                </p:cTn>
                              </p:par>
                              <p:par>
                                <p:cTn id="908" presetID="2" presetClass="entr" presetSubtype="8" fill="hold" grpId="0" nodeType="withEffect">
                                  <p:stCondLst>
                                    <p:cond delay="0"/>
                                  </p:stCondLst>
                                  <p:childTnLst>
                                    <p:set>
                                      <p:cBhvr>
                                        <p:cTn id="909" dur="1" fill="hold">
                                          <p:stCondLst>
                                            <p:cond delay="0"/>
                                          </p:stCondLst>
                                        </p:cTn>
                                        <p:tgtEl>
                                          <p:spTgt spid="70"/>
                                        </p:tgtEl>
                                        <p:attrNameLst>
                                          <p:attrName>style.visibility</p:attrName>
                                        </p:attrNameLst>
                                      </p:cBhvr>
                                      <p:to>
                                        <p:strVal val="visible"/>
                                      </p:to>
                                    </p:set>
                                    <p:anim calcmode="lin" valueType="num">
                                      <p:cBhvr additive="base">
                                        <p:cTn id="910" dur="4000" fill="hold"/>
                                        <p:tgtEl>
                                          <p:spTgt spid="70"/>
                                        </p:tgtEl>
                                        <p:attrNameLst>
                                          <p:attrName>ppt_x</p:attrName>
                                        </p:attrNameLst>
                                      </p:cBhvr>
                                      <p:tavLst>
                                        <p:tav tm="0">
                                          <p:val>
                                            <p:strVal val="0-#ppt_w/2"/>
                                          </p:val>
                                        </p:tav>
                                        <p:tav tm="100000">
                                          <p:val>
                                            <p:strVal val="#ppt_x"/>
                                          </p:val>
                                        </p:tav>
                                      </p:tavLst>
                                    </p:anim>
                                    <p:anim calcmode="lin" valueType="num">
                                      <p:cBhvr additive="base">
                                        <p:cTn id="911" dur="4000" fill="hold"/>
                                        <p:tgtEl>
                                          <p:spTgt spid="70"/>
                                        </p:tgtEl>
                                        <p:attrNameLst>
                                          <p:attrName>ppt_y</p:attrName>
                                        </p:attrNameLst>
                                      </p:cBhvr>
                                      <p:tavLst>
                                        <p:tav tm="0">
                                          <p:val>
                                            <p:strVal val="#ppt_y"/>
                                          </p:val>
                                        </p:tav>
                                        <p:tav tm="100000">
                                          <p:val>
                                            <p:strVal val="#ppt_y"/>
                                          </p:val>
                                        </p:tav>
                                      </p:tavLst>
                                    </p:anim>
                                  </p:childTnLst>
                                </p:cTn>
                              </p:par>
                              <p:par>
                                <p:cTn id="912" presetID="19" presetClass="entr" presetSubtype="10" fill="hold" grpId="1" nodeType="withEffect">
                                  <p:stCondLst>
                                    <p:cond delay="0"/>
                                  </p:stCondLst>
                                  <p:childTnLst>
                                    <p:set>
                                      <p:cBhvr>
                                        <p:cTn id="913" dur="1" fill="hold">
                                          <p:stCondLst>
                                            <p:cond delay="0"/>
                                          </p:stCondLst>
                                        </p:cTn>
                                        <p:tgtEl>
                                          <p:spTgt spid="70"/>
                                        </p:tgtEl>
                                        <p:attrNameLst>
                                          <p:attrName>style.visibility</p:attrName>
                                        </p:attrNameLst>
                                      </p:cBhvr>
                                      <p:to>
                                        <p:strVal val="visible"/>
                                      </p:to>
                                    </p:set>
                                    <p:anim calcmode="lin" valueType="num">
                                      <p:cBhvr>
                                        <p:cTn id="914" dur="4000" fill="hold"/>
                                        <p:tgtEl>
                                          <p:spTgt spid="70"/>
                                        </p:tgtEl>
                                        <p:attrNameLst>
                                          <p:attrName>ppt_w</p:attrName>
                                        </p:attrNameLst>
                                      </p:cBhvr>
                                      <p:tavLst>
                                        <p:tav tm="0" fmla="#ppt_w*sin(2.5*pi*$)">
                                          <p:val>
                                            <p:fltVal val="0"/>
                                          </p:val>
                                        </p:tav>
                                        <p:tav tm="100000">
                                          <p:val>
                                            <p:fltVal val="1"/>
                                          </p:val>
                                        </p:tav>
                                      </p:tavLst>
                                    </p:anim>
                                    <p:anim calcmode="lin" valueType="num">
                                      <p:cBhvr>
                                        <p:cTn id="915" dur="4000" fill="hold"/>
                                        <p:tgtEl>
                                          <p:spTgt spid="70"/>
                                        </p:tgtEl>
                                        <p:attrNameLst>
                                          <p:attrName>ppt_h</p:attrName>
                                        </p:attrNameLst>
                                      </p:cBhvr>
                                      <p:tavLst>
                                        <p:tav tm="0">
                                          <p:val>
                                            <p:strVal val="#ppt_h"/>
                                          </p:val>
                                        </p:tav>
                                        <p:tav tm="100000">
                                          <p:val>
                                            <p:strVal val="#ppt_h"/>
                                          </p:val>
                                        </p:tav>
                                      </p:tavLst>
                                    </p:anim>
                                  </p:childTnLst>
                                </p:cTn>
                              </p:par>
                              <p:par>
                                <p:cTn id="916" presetID="2" presetClass="exit" presetSubtype="2" fill="hold" grpId="2" nodeType="withEffect">
                                  <p:stCondLst>
                                    <p:cond delay="0"/>
                                  </p:stCondLst>
                                  <p:childTnLst>
                                    <p:anim calcmode="lin" valueType="num">
                                      <p:cBhvr additive="base">
                                        <p:cTn id="917" dur="4500"/>
                                        <p:tgtEl>
                                          <p:spTgt spid="70"/>
                                        </p:tgtEl>
                                        <p:attrNameLst>
                                          <p:attrName>ppt_x</p:attrName>
                                        </p:attrNameLst>
                                      </p:cBhvr>
                                      <p:tavLst>
                                        <p:tav tm="0">
                                          <p:val>
                                            <p:strVal val="ppt_x"/>
                                          </p:val>
                                        </p:tav>
                                        <p:tav tm="100000">
                                          <p:val>
                                            <p:strVal val="1+ppt_w/2"/>
                                          </p:val>
                                        </p:tav>
                                      </p:tavLst>
                                    </p:anim>
                                    <p:anim calcmode="lin" valueType="num">
                                      <p:cBhvr additive="base">
                                        <p:cTn id="918" dur="4500"/>
                                        <p:tgtEl>
                                          <p:spTgt spid="70"/>
                                        </p:tgtEl>
                                        <p:attrNameLst>
                                          <p:attrName>ppt_y</p:attrName>
                                        </p:attrNameLst>
                                      </p:cBhvr>
                                      <p:tavLst>
                                        <p:tav tm="0">
                                          <p:val>
                                            <p:strVal val="ppt_y"/>
                                          </p:val>
                                        </p:tav>
                                        <p:tav tm="100000">
                                          <p:val>
                                            <p:strVal val="ppt_y"/>
                                          </p:val>
                                        </p:tav>
                                      </p:tavLst>
                                    </p:anim>
                                    <p:set>
                                      <p:cBhvr>
                                        <p:cTn id="919" dur="1" fill="hold">
                                          <p:stCondLst>
                                            <p:cond delay="4499"/>
                                          </p:stCondLst>
                                        </p:cTn>
                                        <p:tgtEl>
                                          <p:spTgt spid="70"/>
                                        </p:tgtEl>
                                        <p:attrNameLst>
                                          <p:attrName>style.visibility</p:attrName>
                                        </p:attrNameLst>
                                      </p:cBhvr>
                                      <p:to>
                                        <p:strVal val="hidden"/>
                                      </p:to>
                                    </p:set>
                                  </p:childTnLst>
                                </p:cTn>
                              </p:par>
                              <p:par>
                                <p:cTn id="920" presetID="3" presetClass="exit" presetSubtype="5" fill="hold" grpId="3" nodeType="withEffect">
                                  <p:stCondLst>
                                    <p:cond delay="0"/>
                                  </p:stCondLst>
                                  <p:childTnLst>
                                    <p:animEffect transition="out" filter="blinds(vertical)">
                                      <p:cBhvr>
                                        <p:cTn id="921" dur="5500"/>
                                        <p:tgtEl>
                                          <p:spTgt spid="70"/>
                                        </p:tgtEl>
                                      </p:cBhvr>
                                    </p:animEffect>
                                    <p:set>
                                      <p:cBhvr>
                                        <p:cTn id="922" dur="1" fill="hold">
                                          <p:stCondLst>
                                            <p:cond delay="5499"/>
                                          </p:stCondLst>
                                        </p:cTn>
                                        <p:tgtEl>
                                          <p:spTgt spid="70"/>
                                        </p:tgtEl>
                                        <p:attrNameLst>
                                          <p:attrName>style.visibility</p:attrName>
                                        </p:attrNameLst>
                                      </p:cBhvr>
                                      <p:to>
                                        <p:strVal val="hidden"/>
                                      </p:to>
                                    </p:set>
                                  </p:childTnLst>
                                </p:cTn>
                              </p:par>
                              <p:par>
                                <p:cTn id="923" presetID="2" presetClass="entr" presetSubtype="8" fill="hold" grpId="0" nodeType="withEffect">
                                  <p:stCondLst>
                                    <p:cond delay="0"/>
                                  </p:stCondLst>
                                  <p:childTnLst>
                                    <p:set>
                                      <p:cBhvr>
                                        <p:cTn id="924" dur="1" fill="hold">
                                          <p:stCondLst>
                                            <p:cond delay="0"/>
                                          </p:stCondLst>
                                        </p:cTn>
                                        <p:tgtEl>
                                          <p:spTgt spid="68"/>
                                        </p:tgtEl>
                                        <p:attrNameLst>
                                          <p:attrName>style.visibility</p:attrName>
                                        </p:attrNameLst>
                                      </p:cBhvr>
                                      <p:to>
                                        <p:strVal val="visible"/>
                                      </p:to>
                                    </p:set>
                                    <p:anim calcmode="lin" valueType="num">
                                      <p:cBhvr additive="base">
                                        <p:cTn id="925" dur="4000" fill="hold"/>
                                        <p:tgtEl>
                                          <p:spTgt spid="68"/>
                                        </p:tgtEl>
                                        <p:attrNameLst>
                                          <p:attrName>ppt_x</p:attrName>
                                        </p:attrNameLst>
                                      </p:cBhvr>
                                      <p:tavLst>
                                        <p:tav tm="0">
                                          <p:val>
                                            <p:strVal val="0-#ppt_w/2"/>
                                          </p:val>
                                        </p:tav>
                                        <p:tav tm="100000">
                                          <p:val>
                                            <p:strVal val="#ppt_x"/>
                                          </p:val>
                                        </p:tav>
                                      </p:tavLst>
                                    </p:anim>
                                    <p:anim calcmode="lin" valueType="num">
                                      <p:cBhvr additive="base">
                                        <p:cTn id="926" dur="4000" fill="hold"/>
                                        <p:tgtEl>
                                          <p:spTgt spid="68"/>
                                        </p:tgtEl>
                                        <p:attrNameLst>
                                          <p:attrName>ppt_y</p:attrName>
                                        </p:attrNameLst>
                                      </p:cBhvr>
                                      <p:tavLst>
                                        <p:tav tm="0">
                                          <p:val>
                                            <p:strVal val="#ppt_y"/>
                                          </p:val>
                                        </p:tav>
                                        <p:tav tm="100000">
                                          <p:val>
                                            <p:strVal val="#ppt_y"/>
                                          </p:val>
                                        </p:tav>
                                      </p:tavLst>
                                    </p:anim>
                                  </p:childTnLst>
                                </p:cTn>
                              </p:par>
                              <p:par>
                                <p:cTn id="927" presetID="19" presetClass="entr" presetSubtype="10" fill="hold" grpId="1" nodeType="withEffect">
                                  <p:stCondLst>
                                    <p:cond delay="0"/>
                                  </p:stCondLst>
                                  <p:childTnLst>
                                    <p:set>
                                      <p:cBhvr>
                                        <p:cTn id="928" dur="1" fill="hold">
                                          <p:stCondLst>
                                            <p:cond delay="0"/>
                                          </p:stCondLst>
                                        </p:cTn>
                                        <p:tgtEl>
                                          <p:spTgt spid="68"/>
                                        </p:tgtEl>
                                        <p:attrNameLst>
                                          <p:attrName>style.visibility</p:attrName>
                                        </p:attrNameLst>
                                      </p:cBhvr>
                                      <p:to>
                                        <p:strVal val="visible"/>
                                      </p:to>
                                    </p:set>
                                    <p:anim calcmode="lin" valueType="num">
                                      <p:cBhvr>
                                        <p:cTn id="929" dur="4000" fill="hold"/>
                                        <p:tgtEl>
                                          <p:spTgt spid="68"/>
                                        </p:tgtEl>
                                        <p:attrNameLst>
                                          <p:attrName>ppt_w</p:attrName>
                                        </p:attrNameLst>
                                      </p:cBhvr>
                                      <p:tavLst>
                                        <p:tav tm="0" fmla="#ppt_w*sin(2.5*pi*$)">
                                          <p:val>
                                            <p:fltVal val="0"/>
                                          </p:val>
                                        </p:tav>
                                        <p:tav tm="100000">
                                          <p:val>
                                            <p:fltVal val="1"/>
                                          </p:val>
                                        </p:tav>
                                      </p:tavLst>
                                    </p:anim>
                                    <p:anim calcmode="lin" valueType="num">
                                      <p:cBhvr>
                                        <p:cTn id="930" dur="4000" fill="hold"/>
                                        <p:tgtEl>
                                          <p:spTgt spid="68"/>
                                        </p:tgtEl>
                                        <p:attrNameLst>
                                          <p:attrName>ppt_h</p:attrName>
                                        </p:attrNameLst>
                                      </p:cBhvr>
                                      <p:tavLst>
                                        <p:tav tm="0">
                                          <p:val>
                                            <p:strVal val="#ppt_h"/>
                                          </p:val>
                                        </p:tav>
                                        <p:tav tm="100000">
                                          <p:val>
                                            <p:strVal val="#ppt_h"/>
                                          </p:val>
                                        </p:tav>
                                      </p:tavLst>
                                    </p:anim>
                                  </p:childTnLst>
                                </p:cTn>
                              </p:par>
                              <p:par>
                                <p:cTn id="931" presetID="2" presetClass="exit" presetSubtype="2" fill="hold" grpId="2" nodeType="withEffect">
                                  <p:stCondLst>
                                    <p:cond delay="0"/>
                                  </p:stCondLst>
                                  <p:childTnLst>
                                    <p:anim calcmode="lin" valueType="num">
                                      <p:cBhvr additive="base">
                                        <p:cTn id="932" dur="4500"/>
                                        <p:tgtEl>
                                          <p:spTgt spid="68"/>
                                        </p:tgtEl>
                                        <p:attrNameLst>
                                          <p:attrName>ppt_x</p:attrName>
                                        </p:attrNameLst>
                                      </p:cBhvr>
                                      <p:tavLst>
                                        <p:tav tm="0">
                                          <p:val>
                                            <p:strVal val="ppt_x"/>
                                          </p:val>
                                        </p:tav>
                                        <p:tav tm="100000">
                                          <p:val>
                                            <p:strVal val="1+ppt_w/2"/>
                                          </p:val>
                                        </p:tav>
                                      </p:tavLst>
                                    </p:anim>
                                    <p:anim calcmode="lin" valueType="num">
                                      <p:cBhvr additive="base">
                                        <p:cTn id="933" dur="4500"/>
                                        <p:tgtEl>
                                          <p:spTgt spid="68"/>
                                        </p:tgtEl>
                                        <p:attrNameLst>
                                          <p:attrName>ppt_y</p:attrName>
                                        </p:attrNameLst>
                                      </p:cBhvr>
                                      <p:tavLst>
                                        <p:tav tm="0">
                                          <p:val>
                                            <p:strVal val="ppt_y"/>
                                          </p:val>
                                        </p:tav>
                                        <p:tav tm="100000">
                                          <p:val>
                                            <p:strVal val="ppt_y"/>
                                          </p:val>
                                        </p:tav>
                                      </p:tavLst>
                                    </p:anim>
                                    <p:set>
                                      <p:cBhvr>
                                        <p:cTn id="934" dur="1" fill="hold">
                                          <p:stCondLst>
                                            <p:cond delay="4499"/>
                                          </p:stCondLst>
                                        </p:cTn>
                                        <p:tgtEl>
                                          <p:spTgt spid="68"/>
                                        </p:tgtEl>
                                        <p:attrNameLst>
                                          <p:attrName>style.visibility</p:attrName>
                                        </p:attrNameLst>
                                      </p:cBhvr>
                                      <p:to>
                                        <p:strVal val="hidden"/>
                                      </p:to>
                                    </p:set>
                                  </p:childTnLst>
                                </p:cTn>
                              </p:par>
                              <p:par>
                                <p:cTn id="935" presetID="3" presetClass="exit" presetSubtype="5" fill="hold" grpId="3" nodeType="withEffect">
                                  <p:stCondLst>
                                    <p:cond delay="0"/>
                                  </p:stCondLst>
                                  <p:childTnLst>
                                    <p:animEffect transition="out" filter="blinds(vertical)">
                                      <p:cBhvr>
                                        <p:cTn id="936" dur="5500"/>
                                        <p:tgtEl>
                                          <p:spTgt spid="68"/>
                                        </p:tgtEl>
                                      </p:cBhvr>
                                    </p:animEffect>
                                    <p:set>
                                      <p:cBhvr>
                                        <p:cTn id="937" dur="1" fill="hold">
                                          <p:stCondLst>
                                            <p:cond delay="5499"/>
                                          </p:stCondLst>
                                        </p:cTn>
                                        <p:tgtEl>
                                          <p:spTgt spid="68"/>
                                        </p:tgtEl>
                                        <p:attrNameLst>
                                          <p:attrName>style.visibility</p:attrName>
                                        </p:attrNameLst>
                                      </p:cBhvr>
                                      <p:to>
                                        <p:strVal val="hidden"/>
                                      </p:to>
                                    </p:set>
                                  </p:childTnLst>
                                </p:cTn>
                              </p:par>
                              <p:par>
                                <p:cTn id="938" presetID="2" presetClass="entr" presetSubtype="8" fill="hold" grpId="0" nodeType="withEffect">
                                  <p:stCondLst>
                                    <p:cond delay="0"/>
                                  </p:stCondLst>
                                  <p:childTnLst>
                                    <p:set>
                                      <p:cBhvr>
                                        <p:cTn id="939" dur="1" fill="hold">
                                          <p:stCondLst>
                                            <p:cond delay="0"/>
                                          </p:stCondLst>
                                        </p:cTn>
                                        <p:tgtEl>
                                          <p:spTgt spid="69"/>
                                        </p:tgtEl>
                                        <p:attrNameLst>
                                          <p:attrName>style.visibility</p:attrName>
                                        </p:attrNameLst>
                                      </p:cBhvr>
                                      <p:to>
                                        <p:strVal val="visible"/>
                                      </p:to>
                                    </p:set>
                                    <p:anim calcmode="lin" valueType="num">
                                      <p:cBhvr additive="base">
                                        <p:cTn id="940" dur="4000" fill="hold"/>
                                        <p:tgtEl>
                                          <p:spTgt spid="69"/>
                                        </p:tgtEl>
                                        <p:attrNameLst>
                                          <p:attrName>ppt_x</p:attrName>
                                        </p:attrNameLst>
                                      </p:cBhvr>
                                      <p:tavLst>
                                        <p:tav tm="0">
                                          <p:val>
                                            <p:strVal val="0-#ppt_w/2"/>
                                          </p:val>
                                        </p:tav>
                                        <p:tav tm="100000">
                                          <p:val>
                                            <p:strVal val="#ppt_x"/>
                                          </p:val>
                                        </p:tav>
                                      </p:tavLst>
                                    </p:anim>
                                    <p:anim calcmode="lin" valueType="num">
                                      <p:cBhvr additive="base">
                                        <p:cTn id="941" dur="4000" fill="hold"/>
                                        <p:tgtEl>
                                          <p:spTgt spid="69"/>
                                        </p:tgtEl>
                                        <p:attrNameLst>
                                          <p:attrName>ppt_y</p:attrName>
                                        </p:attrNameLst>
                                      </p:cBhvr>
                                      <p:tavLst>
                                        <p:tav tm="0">
                                          <p:val>
                                            <p:strVal val="#ppt_y"/>
                                          </p:val>
                                        </p:tav>
                                        <p:tav tm="100000">
                                          <p:val>
                                            <p:strVal val="#ppt_y"/>
                                          </p:val>
                                        </p:tav>
                                      </p:tavLst>
                                    </p:anim>
                                  </p:childTnLst>
                                </p:cTn>
                              </p:par>
                              <p:par>
                                <p:cTn id="942" presetID="19" presetClass="entr" presetSubtype="10" fill="hold" grpId="1" nodeType="withEffect">
                                  <p:stCondLst>
                                    <p:cond delay="0"/>
                                  </p:stCondLst>
                                  <p:childTnLst>
                                    <p:set>
                                      <p:cBhvr>
                                        <p:cTn id="943" dur="1" fill="hold">
                                          <p:stCondLst>
                                            <p:cond delay="0"/>
                                          </p:stCondLst>
                                        </p:cTn>
                                        <p:tgtEl>
                                          <p:spTgt spid="69"/>
                                        </p:tgtEl>
                                        <p:attrNameLst>
                                          <p:attrName>style.visibility</p:attrName>
                                        </p:attrNameLst>
                                      </p:cBhvr>
                                      <p:to>
                                        <p:strVal val="visible"/>
                                      </p:to>
                                    </p:set>
                                    <p:anim calcmode="lin" valueType="num">
                                      <p:cBhvr>
                                        <p:cTn id="944" dur="4000" fill="hold"/>
                                        <p:tgtEl>
                                          <p:spTgt spid="69"/>
                                        </p:tgtEl>
                                        <p:attrNameLst>
                                          <p:attrName>ppt_w</p:attrName>
                                        </p:attrNameLst>
                                      </p:cBhvr>
                                      <p:tavLst>
                                        <p:tav tm="0" fmla="#ppt_w*sin(2.5*pi*$)">
                                          <p:val>
                                            <p:fltVal val="0"/>
                                          </p:val>
                                        </p:tav>
                                        <p:tav tm="100000">
                                          <p:val>
                                            <p:fltVal val="1"/>
                                          </p:val>
                                        </p:tav>
                                      </p:tavLst>
                                    </p:anim>
                                    <p:anim calcmode="lin" valueType="num">
                                      <p:cBhvr>
                                        <p:cTn id="945" dur="4000" fill="hold"/>
                                        <p:tgtEl>
                                          <p:spTgt spid="69"/>
                                        </p:tgtEl>
                                        <p:attrNameLst>
                                          <p:attrName>ppt_h</p:attrName>
                                        </p:attrNameLst>
                                      </p:cBhvr>
                                      <p:tavLst>
                                        <p:tav tm="0">
                                          <p:val>
                                            <p:strVal val="#ppt_h"/>
                                          </p:val>
                                        </p:tav>
                                        <p:tav tm="100000">
                                          <p:val>
                                            <p:strVal val="#ppt_h"/>
                                          </p:val>
                                        </p:tav>
                                      </p:tavLst>
                                    </p:anim>
                                  </p:childTnLst>
                                </p:cTn>
                              </p:par>
                              <p:par>
                                <p:cTn id="946" presetID="2" presetClass="exit" presetSubtype="2" fill="hold" grpId="2" nodeType="withEffect">
                                  <p:stCondLst>
                                    <p:cond delay="0"/>
                                  </p:stCondLst>
                                  <p:childTnLst>
                                    <p:anim calcmode="lin" valueType="num">
                                      <p:cBhvr additive="base">
                                        <p:cTn id="947" dur="4500"/>
                                        <p:tgtEl>
                                          <p:spTgt spid="69"/>
                                        </p:tgtEl>
                                        <p:attrNameLst>
                                          <p:attrName>ppt_x</p:attrName>
                                        </p:attrNameLst>
                                      </p:cBhvr>
                                      <p:tavLst>
                                        <p:tav tm="0">
                                          <p:val>
                                            <p:strVal val="ppt_x"/>
                                          </p:val>
                                        </p:tav>
                                        <p:tav tm="100000">
                                          <p:val>
                                            <p:strVal val="1+ppt_w/2"/>
                                          </p:val>
                                        </p:tav>
                                      </p:tavLst>
                                    </p:anim>
                                    <p:anim calcmode="lin" valueType="num">
                                      <p:cBhvr additive="base">
                                        <p:cTn id="948" dur="4500"/>
                                        <p:tgtEl>
                                          <p:spTgt spid="69"/>
                                        </p:tgtEl>
                                        <p:attrNameLst>
                                          <p:attrName>ppt_y</p:attrName>
                                        </p:attrNameLst>
                                      </p:cBhvr>
                                      <p:tavLst>
                                        <p:tav tm="0">
                                          <p:val>
                                            <p:strVal val="ppt_y"/>
                                          </p:val>
                                        </p:tav>
                                        <p:tav tm="100000">
                                          <p:val>
                                            <p:strVal val="ppt_y"/>
                                          </p:val>
                                        </p:tav>
                                      </p:tavLst>
                                    </p:anim>
                                    <p:set>
                                      <p:cBhvr>
                                        <p:cTn id="949" dur="1" fill="hold">
                                          <p:stCondLst>
                                            <p:cond delay="4499"/>
                                          </p:stCondLst>
                                        </p:cTn>
                                        <p:tgtEl>
                                          <p:spTgt spid="69"/>
                                        </p:tgtEl>
                                        <p:attrNameLst>
                                          <p:attrName>style.visibility</p:attrName>
                                        </p:attrNameLst>
                                      </p:cBhvr>
                                      <p:to>
                                        <p:strVal val="hidden"/>
                                      </p:to>
                                    </p:set>
                                  </p:childTnLst>
                                </p:cTn>
                              </p:par>
                              <p:par>
                                <p:cTn id="950" presetID="3" presetClass="exit" presetSubtype="5" fill="hold" grpId="3" nodeType="withEffect">
                                  <p:stCondLst>
                                    <p:cond delay="0"/>
                                  </p:stCondLst>
                                  <p:childTnLst>
                                    <p:animEffect transition="out" filter="blinds(vertical)">
                                      <p:cBhvr>
                                        <p:cTn id="951" dur="5500"/>
                                        <p:tgtEl>
                                          <p:spTgt spid="69"/>
                                        </p:tgtEl>
                                      </p:cBhvr>
                                    </p:animEffect>
                                    <p:set>
                                      <p:cBhvr>
                                        <p:cTn id="952" dur="1" fill="hold">
                                          <p:stCondLst>
                                            <p:cond delay="5499"/>
                                          </p:stCondLst>
                                        </p:cTn>
                                        <p:tgtEl>
                                          <p:spTgt spid="69"/>
                                        </p:tgtEl>
                                        <p:attrNameLst>
                                          <p:attrName>style.visibility</p:attrName>
                                        </p:attrNameLst>
                                      </p:cBhvr>
                                      <p:to>
                                        <p:strVal val="hidden"/>
                                      </p:to>
                                    </p:set>
                                  </p:childTnLst>
                                </p:cTn>
                              </p:par>
                              <p:par>
                                <p:cTn id="953" presetID="2" presetClass="entr" presetSubtype="8" fill="hold" grpId="0" nodeType="withEffect">
                                  <p:stCondLst>
                                    <p:cond delay="0"/>
                                  </p:stCondLst>
                                  <p:childTnLst>
                                    <p:set>
                                      <p:cBhvr>
                                        <p:cTn id="954" dur="1" fill="hold">
                                          <p:stCondLst>
                                            <p:cond delay="0"/>
                                          </p:stCondLst>
                                        </p:cTn>
                                        <p:tgtEl>
                                          <p:spTgt spid="92"/>
                                        </p:tgtEl>
                                        <p:attrNameLst>
                                          <p:attrName>style.visibility</p:attrName>
                                        </p:attrNameLst>
                                      </p:cBhvr>
                                      <p:to>
                                        <p:strVal val="visible"/>
                                      </p:to>
                                    </p:set>
                                    <p:anim calcmode="lin" valueType="num">
                                      <p:cBhvr additive="base">
                                        <p:cTn id="955" dur="4000" fill="hold"/>
                                        <p:tgtEl>
                                          <p:spTgt spid="92"/>
                                        </p:tgtEl>
                                        <p:attrNameLst>
                                          <p:attrName>ppt_x</p:attrName>
                                        </p:attrNameLst>
                                      </p:cBhvr>
                                      <p:tavLst>
                                        <p:tav tm="0">
                                          <p:val>
                                            <p:strVal val="0-#ppt_w/2"/>
                                          </p:val>
                                        </p:tav>
                                        <p:tav tm="100000">
                                          <p:val>
                                            <p:strVal val="#ppt_x"/>
                                          </p:val>
                                        </p:tav>
                                      </p:tavLst>
                                    </p:anim>
                                    <p:anim calcmode="lin" valueType="num">
                                      <p:cBhvr additive="base">
                                        <p:cTn id="956" dur="4000" fill="hold"/>
                                        <p:tgtEl>
                                          <p:spTgt spid="92"/>
                                        </p:tgtEl>
                                        <p:attrNameLst>
                                          <p:attrName>ppt_y</p:attrName>
                                        </p:attrNameLst>
                                      </p:cBhvr>
                                      <p:tavLst>
                                        <p:tav tm="0">
                                          <p:val>
                                            <p:strVal val="#ppt_y"/>
                                          </p:val>
                                        </p:tav>
                                        <p:tav tm="100000">
                                          <p:val>
                                            <p:strVal val="#ppt_y"/>
                                          </p:val>
                                        </p:tav>
                                      </p:tavLst>
                                    </p:anim>
                                  </p:childTnLst>
                                </p:cTn>
                              </p:par>
                              <p:par>
                                <p:cTn id="957" presetID="19" presetClass="entr" presetSubtype="10" fill="hold" grpId="1" nodeType="withEffect">
                                  <p:stCondLst>
                                    <p:cond delay="0"/>
                                  </p:stCondLst>
                                  <p:childTnLst>
                                    <p:set>
                                      <p:cBhvr>
                                        <p:cTn id="958" dur="1" fill="hold">
                                          <p:stCondLst>
                                            <p:cond delay="0"/>
                                          </p:stCondLst>
                                        </p:cTn>
                                        <p:tgtEl>
                                          <p:spTgt spid="92"/>
                                        </p:tgtEl>
                                        <p:attrNameLst>
                                          <p:attrName>style.visibility</p:attrName>
                                        </p:attrNameLst>
                                      </p:cBhvr>
                                      <p:to>
                                        <p:strVal val="visible"/>
                                      </p:to>
                                    </p:set>
                                    <p:anim calcmode="lin" valueType="num">
                                      <p:cBhvr>
                                        <p:cTn id="959" dur="4000" fill="hold"/>
                                        <p:tgtEl>
                                          <p:spTgt spid="92"/>
                                        </p:tgtEl>
                                        <p:attrNameLst>
                                          <p:attrName>ppt_w</p:attrName>
                                        </p:attrNameLst>
                                      </p:cBhvr>
                                      <p:tavLst>
                                        <p:tav tm="0" fmla="#ppt_w*sin(2.5*pi*$)">
                                          <p:val>
                                            <p:fltVal val="0"/>
                                          </p:val>
                                        </p:tav>
                                        <p:tav tm="100000">
                                          <p:val>
                                            <p:fltVal val="1"/>
                                          </p:val>
                                        </p:tav>
                                      </p:tavLst>
                                    </p:anim>
                                    <p:anim calcmode="lin" valueType="num">
                                      <p:cBhvr>
                                        <p:cTn id="960" dur="4000" fill="hold"/>
                                        <p:tgtEl>
                                          <p:spTgt spid="92"/>
                                        </p:tgtEl>
                                        <p:attrNameLst>
                                          <p:attrName>ppt_h</p:attrName>
                                        </p:attrNameLst>
                                      </p:cBhvr>
                                      <p:tavLst>
                                        <p:tav tm="0">
                                          <p:val>
                                            <p:strVal val="#ppt_h"/>
                                          </p:val>
                                        </p:tav>
                                        <p:tav tm="100000">
                                          <p:val>
                                            <p:strVal val="#ppt_h"/>
                                          </p:val>
                                        </p:tav>
                                      </p:tavLst>
                                    </p:anim>
                                  </p:childTnLst>
                                </p:cTn>
                              </p:par>
                              <p:par>
                                <p:cTn id="961" presetID="2" presetClass="exit" presetSubtype="2" fill="hold" grpId="2" nodeType="withEffect">
                                  <p:stCondLst>
                                    <p:cond delay="0"/>
                                  </p:stCondLst>
                                  <p:childTnLst>
                                    <p:anim calcmode="lin" valueType="num">
                                      <p:cBhvr additive="base">
                                        <p:cTn id="962" dur="4500"/>
                                        <p:tgtEl>
                                          <p:spTgt spid="92"/>
                                        </p:tgtEl>
                                        <p:attrNameLst>
                                          <p:attrName>ppt_x</p:attrName>
                                        </p:attrNameLst>
                                      </p:cBhvr>
                                      <p:tavLst>
                                        <p:tav tm="0">
                                          <p:val>
                                            <p:strVal val="ppt_x"/>
                                          </p:val>
                                        </p:tav>
                                        <p:tav tm="100000">
                                          <p:val>
                                            <p:strVal val="1+ppt_w/2"/>
                                          </p:val>
                                        </p:tav>
                                      </p:tavLst>
                                    </p:anim>
                                    <p:anim calcmode="lin" valueType="num">
                                      <p:cBhvr additive="base">
                                        <p:cTn id="963" dur="4500"/>
                                        <p:tgtEl>
                                          <p:spTgt spid="92"/>
                                        </p:tgtEl>
                                        <p:attrNameLst>
                                          <p:attrName>ppt_y</p:attrName>
                                        </p:attrNameLst>
                                      </p:cBhvr>
                                      <p:tavLst>
                                        <p:tav tm="0">
                                          <p:val>
                                            <p:strVal val="ppt_y"/>
                                          </p:val>
                                        </p:tav>
                                        <p:tav tm="100000">
                                          <p:val>
                                            <p:strVal val="ppt_y"/>
                                          </p:val>
                                        </p:tav>
                                      </p:tavLst>
                                    </p:anim>
                                    <p:set>
                                      <p:cBhvr>
                                        <p:cTn id="964" dur="1" fill="hold">
                                          <p:stCondLst>
                                            <p:cond delay="4499"/>
                                          </p:stCondLst>
                                        </p:cTn>
                                        <p:tgtEl>
                                          <p:spTgt spid="92"/>
                                        </p:tgtEl>
                                        <p:attrNameLst>
                                          <p:attrName>style.visibility</p:attrName>
                                        </p:attrNameLst>
                                      </p:cBhvr>
                                      <p:to>
                                        <p:strVal val="hidden"/>
                                      </p:to>
                                    </p:set>
                                  </p:childTnLst>
                                </p:cTn>
                              </p:par>
                              <p:par>
                                <p:cTn id="965" presetID="3" presetClass="exit" presetSubtype="5" fill="hold" grpId="3" nodeType="withEffect">
                                  <p:stCondLst>
                                    <p:cond delay="0"/>
                                  </p:stCondLst>
                                  <p:childTnLst>
                                    <p:animEffect transition="out" filter="blinds(vertical)">
                                      <p:cBhvr>
                                        <p:cTn id="966" dur="5500"/>
                                        <p:tgtEl>
                                          <p:spTgt spid="92"/>
                                        </p:tgtEl>
                                      </p:cBhvr>
                                    </p:animEffect>
                                    <p:set>
                                      <p:cBhvr>
                                        <p:cTn id="967" dur="1" fill="hold">
                                          <p:stCondLst>
                                            <p:cond delay="5499"/>
                                          </p:stCondLst>
                                        </p:cTn>
                                        <p:tgtEl>
                                          <p:spTgt spid="92"/>
                                        </p:tgtEl>
                                        <p:attrNameLst>
                                          <p:attrName>style.visibility</p:attrName>
                                        </p:attrNameLst>
                                      </p:cBhvr>
                                      <p:to>
                                        <p:strVal val="hidden"/>
                                      </p:to>
                                    </p:set>
                                  </p:childTnLst>
                                </p:cTn>
                              </p:par>
                              <p:par>
                                <p:cTn id="968" presetID="2" presetClass="entr" presetSubtype="8" fill="hold" grpId="0" nodeType="withEffect">
                                  <p:stCondLst>
                                    <p:cond delay="0"/>
                                  </p:stCondLst>
                                  <p:childTnLst>
                                    <p:set>
                                      <p:cBhvr>
                                        <p:cTn id="969" dur="1" fill="hold">
                                          <p:stCondLst>
                                            <p:cond delay="0"/>
                                          </p:stCondLst>
                                        </p:cTn>
                                        <p:tgtEl>
                                          <p:spTgt spid="90"/>
                                        </p:tgtEl>
                                        <p:attrNameLst>
                                          <p:attrName>style.visibility</p:attrName>
                                        </p:attrNameLst>
                                      </p:cBhvr>
                                      <p:to>
                                        <p:strVal val="visible"/>
                                      </p:to>
                                    </p:set>
                                    <p:anim calcmode="lin" valueType="num">
                                      <p:cBhvr additive="base">
                                        <p:cTn id="970" dur="4000" fill="hold"/>
                                        <p:tgtEl>
                                          <p:spTgt spid="90"/>
                                        </p:tgtEl>
                                        <p:attrNameLst>
                                          <p:attrName>ppt_x</p:attrName>
                                        </p:attrNameLst>
                                      </p:cBhvr>
                                      <p:tavLst>
                                        <p:tav tm="0">
                                          <p:val>
                                            <p:strVal val="0-#ppt_w/2"/>
                                          </p:val>
                                        </p:tav>
                                        <p:tav tm="100000">
                                          <p:val>
                                            <p:strVal val="#ppt_x"/>
                                          </p:val>
                                        </p:tav>
                                      </p:tavLst>
                                    </p:anim>
                                    <p:anim calcmode="lin" valueType="num">
                                      <p:cBhvr additive="base">
                                        <p:cTn id="971" dur="4000" fill="hold"/>
                                        <p:tgtEl>
                                          <p:spTgt spid="90"/>
                                        </p:tgtEl>
                                        <p:attrNameLst>
                                          <p:attrName>ppt_y</p:attrName>
                                        </p:attrNameLst>
                                      </p:cBhvr>
                                      <p:tavLst>
                                        <p:tav tm="0">
                                          <p:val>
                                            <p:strVal val="#ppt_y"/>
                                          </p:val>
                                        </p:tav>
                                        <p:tav tm="100000">
                                          <p:val>
                                            <p:strVal val="#ppt_y"/>
                                          </p:val>
                                        </p:tav>
                                      </p:tavLst>
                                    </p:anim>
                                  </p:childTnLst>
                                </p:cTn>
                              </p:par>
                              <p:par>
                                <p:cTn id="972" presetID="19" presetClass="entr" presetSubtype="10" fill="hold" grpId="1" nodeType="withEffect">
                                  <p:stCondLst>
                                    <p:cond delay="0"/>
                                  </p:stCondLst>
                                  <p:childTnLst>
                                    <p:set>
                                      <p:cBhvr>
                                        <p:cTn id="973" dur="1" fill="hold">
                                          <p:stCondLst>
                                            <p:cond delay="0"/>
                                          </p:stCondLst>
                                        </p:cTn>
                                        <p:tgtEl>
                                          <p:spTgt spid="90"/>
                                        </p:tgtEl>
                                        <p:attrNameLst>
                                          <p:attrName>style.visibility</p:attrName>
                                        </p:attrNameLst>
                                      </p:cBhvr>
                                      <p:to>
                                        <p:strVal val="visible"/>
                                      </p:to>
                                    </p:set>
                                    <p:anim calcmode="lin" valueType="num">
                                      <p:cBhvr>
                                        <p:cTn id="974" dur="4000" fill="hold"/>
                                        <p:tgtEl>
                                          <p:spTgt spid="90"/>
                                        </p:tgtEl>
                                        <p:attrNameLst>
                                          <p:attrName>ppt_w</p:attrName>
                                        </p:attrNameLst>
                                      </p:cBhvr>
                                      <p:tavLst>
                                        <p:tav tm="0" fmla="#ppt_w*sin(2.5*pi*$)">
                                          <p:val>
                                            <p:fltVal val="0"/>
                                          </p:val>
                                        </p:tav>
                                        <p:tav tm="100000">
                                          <p:val>
                                            <p:fltVal val="1"/>
                                          </p:val>
                                        </p:tav>
                                      </p:tavLst>
                                    </p:anim>
                                    <p:anim calcmode="lin" valueType="num">
                                      <p:cBhvr>
                                        <p:cTn id="975" dur="4000" fill="hold"/>
                                        <p:tgtEl>
                                          <p:spTgt spid="90"/>
                                        </p:tgtEl>
                                        <p:attrNameLst>
                                          <p:attrName>ppt_h</p:attrName>
                                        </p:attrNameLst>
                                      </p:cBhvr>
                                      <p:tavLst>
                                        <p:tav tm="0">
                                          <p:val>
                                            <p:strVal val="#ppt_h"/>
                                          </p:val>
                                        </p:tav>
                                        <p:tav tm="100000">
                                          <p:val>
                                            <p:strVal val="#ppt_h"/>
                                          </p:val>
                                        </p:tav>
                                      </p:tavLst>
                                    </p:anim>
                                  </p:childTnLst>
                                </p:cTn>
                              </p:par>
                              <p:par>
                                <p:cTn id="976" presetID="2" presetClass="exit" presetSubtype="2" fill="hold" grpId="2" nodeType="withEffect">
                                  <p:stCondLst>
                                    <p:cond delay="0"/>
                                  </p:stCondLst>
                                  <p:childTnLst>
                                    <p:anim calcmode="lin" valueType="num">
                                      <p:cBhvr additive="base">
                                        <p:cTn id="977" dur="4500"/>
                                        <p:tgtEl>
                                          <p:spTgt spid="90"/>
                                        </p:tgtEl>
                                        <p:attrNameLst>
                                          <p:attrName>ppt_x</p:attrName>
                                        </p:attrNameLst>
                                      </p:cBhvr>
                                      <p:tavLst>
                                        <p:tav tm="0">
                                          <p:val>
                                            <p:strVal val="ppt_x"/>
                                          </p:val>
                                        </p:tav>
                                        <p:tav tm="100000">
                                          <p:val>
                                            <p:strVal val="1+ppt_w/2"/>
                                          </p:val>
                                        </p:tav>
                                      </p:tavLst>
                                    </p:anim>
                                    <p:anim calcmode="lin" valueType="num">
                                      <p:cBhvr additive="base">
                                        <p:cTn id="978" dur="4500"/>
                                        <p:tgtEl>
                                          <p:spTgt spid="90"/>
                                        </p:tgtEl>
                                        <p:attrNameLst>
                                          <p:attrName>ppt_y</p:attrName>
                                        </p:attrNameLst>
                                      </p:cBhvr>
                                      <p:tavLst>
                                        <p:tav tm="0">
                                          <p:val>
                                            <p:strVal val="ppt_y"/>
                                          </p:val>
                                        </p:tav>
                                        <p:tav tm="100000">
                                          <p:val>
                                            <p:strVal val="ppt_y"/>
                                          </p:val>
                                        </p:tav>
                                      </p:tavLst>
                                    </p:anim>
                                    <p:set>
                                      <p:cBhvr>
                                        <p:cTn id="979" dur="1" fill="hold">
                                          <p:stCondLst>
                                            <p:cond delay="4499"/>
                                          </p:stCondLst>
                                        </p:cTn>
                                        <p:tgtEl>
                                          <p:spTgt spid="90"/>
                                        </p:tgtEl>
                                        <p:attrNameLst>
                                          <p:attrName>style.visibility</p:attrName>
                                        </p:attrNameLst>
                                      </p:cBhvr>
                                      <p:to>
                                        <p:strVal val="hidden"/>
                                      </p:to>
                                    </p:set>
                                  </p:childTnLst>
                                </p:cTn>
                              </p:par>
                              <p:par>
                                <p:cTn id="980" presetID="3" presetClass="exit" presetSubtype="5" fill="hold" grpId="3" nodeType="withEffect">
                                  <p:stCondLst>
                                    <p:cond delay="0"/>
                                  </p:stCondLst>
                                  <p:childTnLst>
                                    <p:animEffect transition="out" filter="blinds(vertical)">
                                      <p:cBhvr>
                                        <p:cTn id="981" dur="5500"/>
                                        <p:tgtEl>
                                          <p:spTgt spid="90"/>
                                        </p:tgtEl>
                                      </p:cBhvr>
                                    </p:animEffect>
                                    <p:set>
                                      <p:cBhvr>
                                        <p:cTn id="982" dur="1" fill="hold">
                                          <p:stCondLst>
                                            <p:cond delay="5499"/>
                                          </p:stCondLst>
                                        </p:cTn>
                                        <p:tgtEl>
                                          <p:spTgt spid="90"/>
                                        </p:tgtEl>
                                        <p:attrNameLst>
                                          <p:attrName>style.visibility</p:attrName>
                                        </p:attrNameLst>
                                      </p:cBhvr>
                                      <p:to>
                                        <p:strVal val="hidden"/>
                                      </p:to>
                                    </p:set>
                                  </p:childTnLst>
                                </p:cTn>
                              </p:par>
                              <p:par>
                                <p:cTn id="983" presetID="2" presetClass="entr" presetSubtype="8" fill="hold" grpId="0" nodeType="withEffect">
                                  <p:stCondLst>
                                    <p:cond delay="0"/>
                                  </p:stCondLst>
                                  <p:childTnLst>
                                    <p:set>
                                      <p:cBhvr>
                                        <p:cTn id="984" dur="1" fill="hold">
                                          <p:stCondLst>
                                            <p:cond delay="0"/>
                                          </p:stCondLst>
                                        </p:cTn>
                                        <p:tgtEl>
                                          <p:spTgt spid="91"/>
                                        </p:tgtEl>
                                        <p:attrNameLst>
                                          <p:attrName>style.visibility</p:attrName>
                                        </p:attrNameLst>
                                      </p:cBhvr>
                                      <p:to>
                                        <p:strVal val="visible"/>
                                      </p:to>
                                    </p:set>
                                    <p:anim calcmode="lin" valueType="num">
                                      <p:cBhvr additive="base">
                                        <p:cTn id="985" dur="4000" fill="hold"/>
                                        <p:tgtEl>
                                          <p:spTgt spid="91"/>
                                        </p:tgtEl>
                                        <p:attrNameLst>
                                          <p:attrName>ppt_x</p:attrName>
                                        </p:attrNameLst>
                                      </p:cBhvr>
                                      <p:tavLst>
                                        <p:tav tm="0">
                                          <p:val>
                                            <p:strVal val="0-#ppt_w/2"/>
                                          </p:val>
                                        </p:tav>
                                        <p:tav tm="100000">
                                          <p:val>
                                            <p:strVal val="#ppt_x"/>
                                          </p:val>
                                        </p:tav>
                                      </p:tavLst>
                                    </p:anim>
                                    <p:anim calcmode="lin" valueType="num">
                                      <p:cBhvr additive="base">
                                        <p:cTn id="986" dur="4000" fill="hold"/>
                                        <p:tgtEl>
                                          <p:spTgt spid="91"/>
                                        </p:tgtEl>
                                        <p:attrNameLst>
                                          <p:attrName>ppt_y</p:attrName>
                                        </p:attrNameLst>
                                      </p:cBhvr>
                                      <p:tavLst>
                                        <p:tav tm="0">
                                          <p:val>
                                            <p:strVal val="#ppt_y"/>
                                          </p:val>
                                        </p:tav>
                                        <p:tav tm="100000">
                                          <p:val>
                                            <p:strVal val="#ppt_y"/>
                                          </p:val>
                                        </p:tav>
                                      </p:tavLst>
                                    </p:anim>
                                  </p:childTnLst>
                                </p:cTn>
                              </p:par>
                              <p:par>
                                <p:cTn id="987" presetID="19" presetClass="entr" presetSubtype="10" fill="hold" grpId="1" nodeType="withEffect">
                                  <p:stCondLst>
                                    <p:cond delay="0"/>
                                  </p:stCondLst>
                                  <p:childTnLst>
                                    <p:set>
                                      <p:cBhvr>
                                        <p:cTn id="988" dur="1" fill="hold">
                                          <p:stCondLst>
                                            <p:cond delay="0"/>
                                          </p:stCondLst>
                                        </p:cTn>
                                        <p:tgtEl>
                                          <p:spTgt spid="91"/>
                                        </p:tgtEl>
                                        <p:attrNameLst>
                                          <p:attrName>style.visibility</p:attrName>
                                        </p:attrNameLst>
                                      </p:cBhvr>
                                      <p:to>
                                        <p:strVal val="visible"/>
                                      </p:to>
                                    </p:set>
                                    <p:anim calcmode="lin" valueType="num">
                                      <p:cBhvr>
                                        <p:cTn id="989" dur="4000" fill="hold"/>
                                        <p:tgtEl>
                                          <p:spTgt spid="91"/>
                                        </p:tgtEl>
                                        <p:attrNameLst>
                                          <p:attrName>ppt_w</p:attrName>
                                        </p:attrNameLst>
                                      </p:cBhvr>
                                      <p:tavLst>
                                        <p:tav tm="0" fmla="#ppt_w*sin(2.5*pi*$)">
                                          <p:val>
                                            <p:fltVal val="0"/>
                                          </p:val>
                                        </p:tav>
                                        <p:tav tm="100000">
                                          <p:val>
                                            <p:fltVal val="1"/>
                                          </p:val>
                                        </p:tav>
                                      </p:tavLst>
                                    </p:anim>
                                    <p:anim calcmode="lin" valueType="num">
                                      <p:cBhvr>
                                        <p:cTn id="990" dur="4000" fill="hold"/>
                                        <p:tgtEl>
                                          <p:spTgt spid="91"/>
                                        </p:tgtEl>
                                        <p:attrNameLst>
                                          <p:attrName>ppt_h</p:attrName>
                                        </p:attrNameLst>
                                      </p:cBhvr>
                                      <p:tavLst>
                                        <p:tav tm="0">
                                          <p:val>
                                            <p:strVal val="#ppt_h"/>
                                          </p:val>
                                        </p:tav>
                                        <p:tav tm="100000">
                                          <p:val>
                                            <p:strVal val="#ppt_h"/>
                                          </p:val>
                                        </p:tav>
                                      </p:tavLst>
                                    </p:anim>
                                  </p:childTnLst>
                                </p:cTn>
                              </p:par>
                              <p:par>
                                <p:cTn id="991" presetID="2" presetClass="exit" presetSubtype="2" fill="hold" grpId="2" nodeType="withEffect">
                                  <p:stCondLst>
                                    <p:cond delay="0"/>
                                  </p:stCondLst>
                                  <p:childTnLst>
                                    <p:anim calcmode="lin" valueType="num">
                                      <p:cBhvr additive="base">
                                        <p:cTn id="992" dur="4500"/>
                                        <p:tgtEl>
                                          <p:spTgt spid="91"/>
                                        </p:tgtEl>
                                        <p:attrNameLst>
                                          <p:attrName>ppt_x</p:attrName>
                                        </p:attrNameLst>
                                      </p:cBhvr>
                                      <p:tavLst>
                                        <p:tav tm="0">
                                          <p:val>
                                            <p:strVal val="ppt_x"/>
                                          </p:val>
                                        </p:tav>
                                        <p:tav tm="100000">
                                          <p:val>
                                            <p:strVal val="1+ppt_w/2"/>
                                          </p:val>
                                        </p:tav>
                                      </p:tavLst>
                                    </p:anim>
                                    <p:anim calcmode="lin" valueType="num">
                                      <p:cBhvr additive="base">
                                        <p:cTn id="993" dur="4500"/>
                                        <p:tgtEl>
                                          <p:spTgt spid="91"/>
                                        </p:tgtEl>
                                        <p:attrNameLst>
                                          <p:attrName>ppt_y</p:attrName>
                                        </p:attrNameLst>
                                      </p:cBhvr>
                                      <p:tavLst>
                                        <p:tav tm="0">
                                          <p:val>
                                            <p:strVal val="ppt_y"/>
                                          </p:val>
                                        </p:tav>
                                        <p:tav tm="100000">
                                          <p:val>
                                            <p:strVal val="ppt_y"/>
                                          </p:val>
                                        </p:tav>
                                      </p:tavLst>
                                    </p:anim>
                                    <p:set>
                                      <p:cBhvr>
                                        <p:cTn id="994" dur="1" fill="hold">
                                          <p:stCondLst>
                                            <p:cond delay="4499"/>
                                          </p:stCondLst>
                                        </p:cTn>
                                        <p:tgtEl>
                                          <p:spTgt spid="91"/>
                                        </p:tgtEl>
                                        <p:attrNameLst>
                                          <p:attrName>style.visibility</p:attrName>
                                        </p:attrNameLst>
                                      </p:cBhvr>
                                      <p:to>
                                        <p:strVal val="hidden"/>
                                      </p:to>
                                    </p:set>
                                  </p:childTnLst>
                                </p:cTn>
                              </p:par>
                              <p:par>
                                <p:cTn id="995" presetID="3" presetClass="exit" presetSubtype="5" fill="hold" grpId="3" nodeType="withEffect">
                                  <p:stCondLst>
                                    <p:cond delay="0"/>
                                  </p:stCondLst>
                                  <p:childTnLst>
                                    <p:animEffect transition="out" filter="blinds(vertical)">
                                      <p:cBhvr>
                                        <p:cTn id="996" dur="5500"/>
                                        <p:tgtEl>
                                          <p:spTgt spid="91"/>
                                        </p:tgtEl>
                                      </p:cBhvr>
                                    </p:animEffect>
                                    <p:set>
                                      <p:cBhvr>
                                        <p:cTn id="997" dur="1" fill="hold">
                                          <p:stCondLst>
                                            <p:cond delay="5499"/>
                                          </p:stCondLst>
                                        </p:cTn>
                                        <p:tgtEl>
                                          <p:spTgt spid="91"/>
                                        </p:tgtEl>
                                        <p:attrNameLst>
                                          <p:attrName>style.visibility</p:attrName>
                                        </p:attrNameLst>
                                      </p:cBhvr>
                                      <p:to>
                                        <p:strVal val="hidden"/>
                                      </p:to>
                                    </p:set>
                                  </p:childTnLst>
                                </p:cTn>
                              </p:par>
                              <p:par>
                                <p:cTn id="998" presetID="2" presetClass="entr" presetSubtype="8" fill="hold" grpId="0" nodeType="withEffect">
                                  <p:stCondLst>
                                    <p:cond delay="0"/>
                                  </p:stCondLst>
                                  <p:childTnLst>
                                    <p:set>
                                      <p:cBhvr>
                                        <p:cTn id="999" dur="1" fill="hold">
                                          <p:stCondLst>
                                            <p:cond delay="0"/>
                                          </p:stCondLst>
                                        </p:cTn>
                                        <p:tgtEl>
                                          <p:spTgt spid="86"/>
                                        </p:tgtEl>
                                        <p:attrNameLst>
                                          <p:attrName>style.visibility</p:attrName>
                                        </p:attrNameLst>
                                      </p:cBhvr>
                                      <p:to>
                                        <p:strVal val="visible"/>
                                      </p:to>
                                    </p:set>
                                    <p:anim calcmode="lin" valueType="num">
                                      <p:cBhvr additive="base">
                                        <p:cTn id="1000" dur="4000" fill="hold"/>
                                        <p:tgtEl>
                                          <p:spTgt spid="86"/>
                                        </p:tgtEl>
                                        <p:attrNameLst>
                                          <p:attrName>ppt_x</p:attrName>
                                        </p:attrNameLst>
                                      </p:cBhvr>
                                      <p:tavLst>
                                        <p:tav tm="0">
                                          <p:val>
                                            <p:strVal val="0-#ppt_w/2"/>
                                          </p:val>
                                        </p:tav>
                                        <p:tav tm="100000">
                                          <p:val>
                                            <p:strVal val="#ppt_x"/>
                                          </p:val>
                                        </p:tav>
                                      </p:tavLst>
                                    </p:anim>
                                    <p:anim calcmode="lin" valueType="num">
                                      <p:cBhvr additive="base">
                                        <p:cTn id="1001" dur="4000" fill="hold"/>
                                        <p:tgtEl>
                                          <p:spTgt spid="86"/>
                                        </p:tgtEl>
                                        <p:attrNameLst>
                                          <p:attrName>ppt_y</p:attrName>
                                        </p:attrNameLst>
                                      </p:cBhvr>
                                      <p:tavLst>
                                        <p:tav tm="0">
                                          <p:val>
                                            <p:strVal val="#ppt_y"/>
                                          </p:val>
                                        </p:tav>
                                        <p:tav tm="100000">
                                          <p:val>
                                            <p:strVal val="#ppt_y"/>
                                          </p:val>
                                        </p:tav>
                                      </p:tavLst>
                                    </p:anim>
                                  </p:childTnLst>
                                </p:cTn>
                              </p:par>
                              <p:par>
                                <p:cTn id="1002" presetID="19" presetClass="entr" presetSubtype="10" fill="hold" grpId="1" nodeType="withEffect">
                                  <p:stCondLst>
                                    <p:cond delay="0"/>
                                  </p:stCondLst>
                                  <p:childTnLst>
                                    <p:set>
                                      <p:cBhvr>
                                        <p:cTn id="1003" dur="1" fill="hold">
                                          <p:stCondLst>
                                            <p:cond delay="0"/>
                                          </p:stCondLst>
                                        </p:cTn>
                                        <p:tgtEl>
                                          <p:spTgt spid="86"/>
                                        </p:tgtEl>
                                        <p:attrNameLst>
                                          <p:attrName>style.visibility</p:attrName>
                                        </p:attrNameLst>
                                      </p:cBhvr>
                                      <p:to>
                                        <p:strVal val="visible"/>
                                      </p:to>
                                    </p:set>
                                    <p:anim calcmode="lin" valueType="num">
                                      <p:cBhvr>
                                        <p:cTn id="1004" dur="4000" fill="hold"/>
                                        <p:tgtEl>
                                          <p:spTgt spid="86"/>
                                        </p:tgtEl>
                                        <p:attrNameLst>
                                          <p:attrName>ppt_w</p:attrName>
                                        </p:attrNameLst>
                                      </p:cBhvr>
                                      <p:tavLst>
                                        <p:tav tm="0" fmla="#ppt_w*sin(2.5*pi*$)">
                                          <p:val>
                                            <p:fltVal val="0"/>
                                          </p:val>
                                        </p:tav>
                                        <p:tav tm="100000">
                                          <p:val>
                                            <p:fltVal val="1"/>
                                          </p:val>
                                        </p:tav>
                                      </p:tavLst>
                                    </p:anim>
                                    <p:anim calcmode="lin" valueType="num">
                                      <p:cBhvr>
                                        <p:cTn id="1005" dur="4000" fill="hold"/>
                                        <p:tgtEl>
                                          <p:spTgt spid="86"/>
                                        </p:tgtEl>
                                        <p:attrNameLst>
                                          <p:attrName>ppt_h</p:attrName>
                                        </p:attrNameLst>
                                      </p:cBhvr>
                                      <p:tavLst>
                                        <p:tav tm="0">
                                          <p:val>
                                            <p:strVal val="#ppt_h"/>
                                          </p:val>
                                        </p:tav>
                                        <p:tav tm="100000">
                                          <p:val>
                                            <p:strVal val="#ppt_h"/>
                                          </p:val>
                                        </p:tav>
                                      </p:tavLst>
                                    </p:anim>
                                  </p:childTnLst>
                                </p:cTn>
                              </p:par>
                              <p:par>
                                <p:cTn id="1006" presetID="2" presetClass="exit" presetSubtype="2" fill="hold" grpId="2" nodeType="withEffect">
                                  <p:stCondLst>
                                    <p:cond delay="0"/>
                                  </p:stCondLst>
                                  <p:childTnLst>
                                    <p:anim calcmode="lin" valueType="num">
                                      <p:cBhvr additive="base">
                                        <p:cTn id="1007" dur="4500"/>
                                        <p:tgtEl>
                                          <p:spTgt spid="86"/>
                                        </p:tgtEl>
                                        <p:attrNameLst>
                                          <p:attrName>ppt_x</p:attrName>
                                        </p:attrNameLst>
                                      </p:cBhvr>
                                      <p:tavLst>
                                        <p:tav tm="0">
                                          <p:val>
                                            <p:strVal val="ppt_x"/>
                                          </p:val>
                                        </p:tav>
                                        <p:tav tm="100000">
                                          <p:val>
                                            <p:strVal val="1+ppt_w/2"/>
                                          </p:val>
                                        </p:tav>
                                      </p:tavLst>
                                    </p:anim>
                                    <p:anim calcmode="lin" valueType="num">
                                      <p:cBhvr additive="base">
                                        <p:cTn id="1008" dur="4500"/>
                                        <p:tgtEl>
                                          <p:spTgt spid="86"/>
                                        </p:tgtEl>
                                        <p:attrNameLst>
                                          <p:attrName>ppt_y</p:attrName>
                                        </p:attrNameLst>
                                      </p:cBhvr>
                                      <p:tavLst>
                                        <p:tav tm="0">
                                          <p:val>
                                            <p:strVal val="ppt_y"/>
                                          </p:val>
                                        </p:tav>
                                        <p:tav tm="100000">
                                          <p:val>
                                            <p:strVal val="ppt_y"/>
                                          </p:val>
                                        </p:tav>
                                      </p:tavLst>
                                    </p:anim>
                                    <p:set>
                                      <p:cBhvr>
                                        <p:cTn id="1009" dur="1" fill="hold">
                                          <p:stCondLst>
                                            <p:cond delay="4499"/>
                                          </p:stCondLst>
                                        </p:cTn>
                                        <p:tgtEl>
                                          <p:spTgt spid="86"/>
                                        </p:tgtEl>
                                        <p:attrNameLst>
                                          <p:attrName>style.visibility</p:attrName>
                                        </p:attrNameLst>
                                      </p:cBhvr>
                                      <p:to>
                                        <p:strVal val="hidden"/>
                                      </p:to>
                                    </p:set>
                                  </p:childTnLst>
                                </p:cTn>
                              </p:par>
                              <p:par>
                                <p:cTn id="1010" presetID="3" presetClass="exit" presetSubtype="5" fill="hold" grpId="3" nodeType="withEffect">
                                  <p:stCondLst>
                                    <p:cond delay="0"/>
                                  </p:stCondLst>
                                  <p:childTnLst>
                                    <p:animEffect transition="out" filter="blinds(vertical)">
                                      <p:cBhvr>
                                        <p:cTn id="1011" dur="5500"/>
                                        <p:tgtEl>
                                          <p:spTgt spid="86"/>
                                        </p:tgtEl>
                                      </p:cBhvr>
                                    </p:animEffect>
                                    <p:set>
                                      <p:cBhvr>
                                        <p:cTn id="1012" dur="1" fill="hold">
                                          <p:stCondLst>
                                            <p:cond delay="5499"/>
                                          </p:stCondLst>
                                        </p:cTn>
                                        <p:tgtEl>
                                          <p:spTgt spid="86"/>
                                        </p:tgtEl>
                                        <p:attrNameLst>
                                          <p:attrName>style.visibility</p:attrName>
                                        </p:attrNameLst>
                                      </p:cBhvr>
                                      <p:to>
                                        <p:strVal val="hidden"/>
                                      </p:to>
                                    </p:set>
                                  </p:childTnLst>
                                </p:cTn>
                              </p:par>
                              <p:par>
                                <p:cTn id="1013" presetID="2" presetClass="entr" presetSubtype="8" fill="hold" grpId="0" nodeType="withEffect">
                                  <p:stCondLst>
                                    <p:cond delay="0"/>
                                  </p:stCondLst>
                                  <p:childTnLst>
                                    <p:set>
                                      <p:cBhvr>
                                        <p:cTn id="1014" dur="1" fill="hold">
                                          <p:stCondLst>
                                            <p:cond delay="0"/>
                                          </p:stCondLst>
                                        </p:cTn>
                                        <p:tgtEl>
                                          <p:spTgt spid="84"/>
                                        </p:tgtEl>
                                        <p:attrNameLst>
                                          <p:attrName>style.visibility</p:attrName>
                                        </p:attrNameLst>
                                      </p:cBhvr>
                                      <p:to>
                                        <p:strVal val="visible"/>
                                      </p:to>
                                    </p:set>
                                    <p:anim calcmode="lin" valueType="num">
                                      <p:cBhvr additive="base">
                                        <p:cTn id="1015" dur="4000" fill="hold"/>
                                        <p:tgtEl>
                                          <p:spTgt spid="84"/>
                                        </p:tgtEl>
                                        <p:attrNameLst>
                                          <p:attrName>ppt_x</p:attrName>
                                        </p:attrNameLst>
                                      </p:cBhvr>
                                      <p:tavLst>
                                        <p:tav tm="0">
                                          <p:val>
                                            <p:strVal val="0-#ppt_w/2"/>
                                          </p:val>
                                        </p:tav>
                                        <p:tav tm="100000">
                                          <p:val>
                                            <p:strVal val="#ppt_x"/>
                                          </p:val>
                                        </p:tav>
                                      </p:tavLst>
                                    </p:anim>
                                    <p:anim calcmode="lin" valueType="num">
                                      <p:cBhvr additive="base">
                                        <p:cTn id="1016" dur="4000" fill="hold"/>
                                        <p:tgtEl>
                                          <p:spTgt spid="84"/>
                                        </p:tgtEl>
                                        <p:attrNameLst>
                                          <p:attrName>ppt_y</p:attrName>
                                        </p:attrNameLst>
                                      </p:cBhvr>
                                      <p:tavLst>
                                        <p:tav tm="0">
                                          <p:val>
                                            <p:strVal val="#ppt_y"/>
                                          </p:val>
                                        </p:tav>
                                        <p:tav tm="100000">
                                          <p:val>
                                            <p:strVal val="#ppt_y"/>
                                          </p:val>
                                        </p:tav>
                                      </p:tavLst>
                                    </p:anim>
                                  </p:childTnLst>
                                </p:cTn>
                              </p:par>
                              <p:par>
                                <p:cTn id="1017" presetID="19" presetClass="entr" presetSubtype="10" fill="hold" grpId="1" nodeType="withEffect">
                                  <p:stCondLst>
                                    <p:cond delay="0"/>
                                  </p:stCondLst>
                                  <p:childTnLst>
                                    <p:set>
                                      <p:cBhvr>
                                        <p:cTn id="1018" dur="1" fill="hold">
                                          <p:stCondLst>
                                            <p:cond delay="0"/>
                                          </p:stCondLst>
                                        </p:cTn>
                                        <p:tgtEl>
                                          <p:spTgt spid="84"/>
                                        </p:tgtEl>
                                        <p:attrNameLst>
                                          <p:attrName>style.visibility</p:attrName>
                                        </p:attrNameLst>
                                      </p:cBhvr>
                                      <p:to>
                                        <p:strVal val="visible"/>
                                      </p:to>
                                    </p:set>
                                    <p:anim calcmode="lin" valueType="num">
                                      <p:cBhvr>
                                        <p:cTn id="1019" dur="4000" fill="hold"/>
                                        <p:tgtEl>
                                          <p:spTgt spid="84"/>
                                        </p:tgtEl>
                                        <p:attrNameLst>
                                          <p:attrName>ppt_w</p:attrName>
                                        </p:attrNameLst>
                                      </p:cBhvr>
                                      <p:tavLst>
                                        <p:tav tm="0" fmla="#ppt_w*sin(2.5*pi*$)">
                                          <p:val>
                                            <p:fltVal val="0"/>
                                          </p:val>
                                        </p:tav>
                                        <p:tav tm="100000">
                                          <p:val>
                                            <p:fltVal val="1"/>
                                          </p:val>
                                        </p:tav>
                                      </p:tavLst>
                                    </p:anim>
                                    <p:anim calcmode="lin" valueType="num">
                                      <p:cBhvr>
                                        <p:cTn id="1020" dur="4000" fill="hold"/>
                                        <p:tgtEl>
                                          <p:spTgt spid="84"/>
                                        </p:tgtEl>
                                        <p:attrNameLst>
                                          <p:attrName>ppt_h</p:attrName>
                                        </p:attrNameLst>
                                      </p:cBhvr>
                                      <p:tavLst>
                                        <p:tav tm="0">
                                          <p:val>
                                            <p:strVal val="#ppt_h"/>
                                          </p:val>
                                        </p:tav>
                                        <p:tav tm="100000">
                                          <p:val>
                                            <p:strVal val="#ppt_h"/>
                                          </p:val>
                                        </p:tav>
                                      </p:tavLst>
                                    </p:anim>
                                  </p:childTnLst>
                                </p:cTn>
                              </p:par>
                              <p:par>
                                <p:cTn id="1021" presetID="2" presetClass="exit" presetSubtype="2" fill="hold" grpId="2" nodeType="withEffect">
                                  <p:stCondLst>
                                    <p:cond delay="0"/>
                                  </p:stCondLst>
                                  <p:childTnLst>
                                    <p:anim calcmode="lin" valueType="num">
                                      <p:cBhvr additive="base">
                                        <p:cTn id="1022" dur="4500"/>
                                        <p:tgtEl>
                                          <p:spTgt spid="84"/>
                                        </p:tgtEl>
                                        <p:attrNameLst>
                                          <p:attrName>ppt_x</p:attrName>
                                        </p:attrNameLst>
                                      </p:cBhvr>
                                      <p:tavLst>
                                        <p:tav tm="0">
                                          <p:val>
                                            <p:strVal val="ppt_x"/>
                                          </p:val>
                                        </p:tav>
                                        <p:tav tm="100000">
                                          <p:val>
                                            <p:strVal val="1+ppt_w/2"/>
                                          </p:val>
                                        </p:tav>
                                      </p:tavLst>
                                    </p:anim>
                                    <p:anim calcmode="lin" valueType="num">
                                      <p:cBhvr additive="base">
                                        <p:cTn id="1023" dur="4500"/>
                                        <p:tgtEl>
                                          <p:spTgt spid="84"/>
                                        </p:tgtEl>
                                        <p:attrNameLst>
                                          <p:attrName>ppt_y</p:attrName>
                                        </p:attrNameLst>
                                      </p:cBhvr>
                                      <p:tavLst>
                                        <p:tav tm="0">
                                          <p:val>
                                            <p:strVal val="ppt_y"/>
                                          </p:val>
                                        </p:tav>
                                        <p:tav tm="100000">
                                          <p:val>
                                            <p:strVal val="ppt_y"/>
                                          </p:val>
                                        </p:tav>
                                      </p:tavLst>
                                    </p:anim>
                                    <p:set>
                                      <p:cBhvr>
                                        <p:cTn id="1024" dur="1" fill="hold">
                                          <p:stCondLst>
                                            <p:cond delay="4499"/>
                                          </p:stCondLst>
                                        </p:cTn>
                                        <p:tgtEl>
                                          <p:spTgt spid="84"/>
                                        </p:tgtEl>
                                        <p:attrNameLst>
                                          <p:attrName>style.visibility</p:attrName>
                                        </p:attrNameLst>
                                      </p:cBhvr>
                                      <p:to>
                                        <p:strVal val="hidden"/>
                                      </p:to>
                                    </p:set>
                                  </p:childTnLst>
                                </p:cTn>
                              </p:par>
                              <p:par>
                                <p:cTn id="1025" presetID="3" presetClass="exit" presetSubtype="5" fill="hold" grpId="3" nodeType="withEffect">
                                  <p:stCondLst>
                                    <p:cond delay="0"/>
                                  </p:stCondLst>
                                  <p:childTnLst>
                                    <p:animEffect transition="out" filter="blinds(vertical)">
                                      <p:cBhvr>
                                        <p:cTn id="1026" dur="5500"/>
                                        <p:tgtEl>
                                          <p:spTgt spid="84"/>
                                        </p:tgtEl>
                                      </p:cBhvr>
                                    </p:animEffect>
                                    <p:set>
                                      <p:cBhvr>
                                        <p:cTn id="1027" dur="1" fill="hold">
                                          <p:stCondLst>
                                            <p:cond delay="5499"/>
                                          </p:stCondLst>
                                        </p:cTn>
                                        <p:tgtEl>
                                          <p:spTgt spid="84"/>
                                        </p:tgtEl>
                                        <p:attrNameLst>
                                          <p:attrName>style.visibility</p:attrName>
                                        </p:attrNameLst>
                                      </p:cBhvr>
                                      <p:to>
                                        <p:strVal val="hidden"/>
                                      </p:to>
                                    </p:set>
                                  </p:childTnLst>
                                </p:cTn>
                              </p:par>
                              <p:par>
                                <p:cTn id="1028" presetID="2" presetClass="entr" presetSubtype="8" fill="hold" grpId="0" nodeType="withEffect">
                                  <p:stCondLst>
                                    <p:cond delay="0"/>
                                  </p:stCondLst>
                                  <p:childTnLst>
                                    <p:set>
                                      <p:cBhvr>
                                        <p:cTn id="1029" dur="1" fill="hold">
                                          <p:stCondLst>
                                            <p:cond delay="0"/>
                                          </p:stCondLst>
                                        </p:cTn>
                                        <p:tgtEl>
                                          <p:spTgt spid="85"/>
                                        </p:tgtEl>
                                        <p:attrNameLst>
                                          <p:attrName>style.visibility</p:attrName>
                                        </p:attrNameLst>
                                      </p:cBhvr>
                                      <p:to>
                                        <p:strVal val="visible"/>
                                      </p:to>
                                    </p:set>
                                    <p:anim calcmode="lin" valueType="num">
                                      <p:cBhvr additive="base">
                                        <p:cTn id="1030" dur="4000" fill="hold"/>
                                        <p:tgtEl>
                                          <p:spTgt spid="85"/>
                                        </p:tgtEl>
                                        <p:attrNameLst>
                                          <p:attrName>ppt_x</p:attrName>
                                        </p:attrNameLst>
                                      </p:cBhvr>
                                      <p:tavLst>
                                        <p:tav tm="0">
                                          <p:val>
                                            <p:strVal val="0-#ppt_w/2"/>
                                          </p:val>
                                        </p:tav>
                                        <p:tav tm="100000">
                                          <p:val>
                                            <p:strVal val="#ppt_x"/>
                                          </p:val>
                                        </p:tav>
                                      </p:tavLst>
                                    </p:anim>
                                    <p:anim calcmode="lin" valueType="num">
                                      <p:cBhvr additive="base">
                                        <p:cTn id="1031" dur="4000" fill="hold"/>
                                        <p:tgtEl>
                                          <p:spTgt spid="85"/>
                                        </p:tgtEl>
                                        <p:attrNameLst>
                                          <p:attrName>ppt_y</p:attrName>
                                        </p:attrNameLst>
                                      </p:cBhvr>
                                      <p:tavLst>
                                        <p:tav tm="0">
                                          <p:val>
                                            <p:strVal val="#ppt_y"/>
                                          </p:val>
                                        </p:tav>
                                        <p:tav tm="100000">
                                          <p:val>
                                            <p:strVal val="#ppt_y"/>
                                          </p:val>
                                        </p:tav>
                                      </p:tavLst>
                                    </p:anim>
                                  </p:childTnLst>
                                </p:cTn>
                              </p:par>
                              <p:par>
                                <p:cTn id="1032" presetID="19" presetClass="entr" presetSubtype="10" fill="hold" grpId="1" nodeType="withEffect">
                                  <p:stCondLst>
                                    <p:cond delay="0"/>
                                  </p:stCondLst>
                                  <p:childTnLst>
                                    <p:set>
                                      <p:cBhvr>
                                        <p:cTn id="1033" dur="1" fill="hold">
                                          <p:stCondLst>
                                            <p:cond delay="0"/>
                                          </p:stCondLst>
                                        </p:cTn>
                                        <p:tgtEl>
                                          <p:spTgt spid="85"/>
                                        </p:tgtEl>
                                        <p:attrNameLst>
                                          <p:attrName>style.visibility</p:attrName>
                                        </p:attrNameLst>
                                      </p:cBhvr>
                                      <p:to>
                                        <p:strVal val="visible"/>
                                      </p:to>
                                    </p:set>
                                    <p:anim calcmode="lin" valueType="num">
                                      <p:cBhvr>
                                        <p:cTn id="1034" dur="4000" fill="hold"/>
                                        <p:tgtEl>
                                          <p:spTgt spid="85"/>
                                        </p:tgtEl>
                                        <p:attrNameLst>
                                          <p:attrName>ppt_w</p:attrName>
                                        </p:attrNameLst>
                                      </p:cBhvr>
                                      <p:tavLst>
                                        <p:tav tm="0" fmla="#ppt_w*sin(2.5*pi*$)">
                                          <p:val>
                                            <p:fltVal val="0"/>
                                          </p:val>
                                        </p:tav>
                                        <p:tav tm="100000">
                                          <p:val>
                                            <p:fltVal val="1"/>
                                          </p:val>
                                        </p:tav>
                                      </p:tavLst>
                                    </p:anim>
                                    <p:anim calcmode="lin" valueType="num">
                                      <p:cBhvr>
                                        <p:cTn id="1035" dur="4000" fill="hold"/>
                                        <p:tgtEl>
                                          <p:spTgt spid="85"/>
                                        </p:tgtEl>
                                        <p:attrNameLst>
                                          <p:attrName>ppt_h</p:attrName>
                                        </p:attrNameLst>
                                      </p:cBhvr>
                                      <p:tavLst>
                                        <p:tav tm="0">
                                          <p:val>
                                            <p:strVal val="#ppt_h"/>
                                          </p:val>
                                        </p:tav>
                                        <p:tav tm="100000">
                                          <p:val>
                                            <p:strVal val="#ppt_h"/>
                                          </p:val>
                                        </p:tav>
                                      </p:tavLst>
                                    </p:anim>
                                  </p:childTnLst>
                                </p:cTn>
                              </p:par>
                              <p:par>
                                <p:cTn id="1036" presetID="2" presetClass="exit" presetSubtype="2" fill="hold" grpId="2" nodeType="withEffect">
                                  <p:stCondLst>
                                    <p:cond delay="0"/>
                                  </p:stCondLst>
                                  <p:childTnLst>
                                    <p:anim calcmode="lin" valueType="num">
                                      <p:cBhvr additive="base">
                                        <p:cTn id="1037" dur="4500"/>
                                        <p:tgtEl>
                                          <p:spTgt spid="85"/>
                                        </p:tgtEl>
                                        <p:attrNameLst>
                                          <p:attrName>ppt_x</p:attrName>
                                        </p:attrNameLst>
                                      </p:cBhvr>
                                      <p:tavLst>
                                        <p:tav tm="0">
                                          <p:val>
                                            <p:strVal val="ppt_x"/>
                                          </p:val>
                                        </p:tav>
                                        <p:tav tm="100000">
                                          <p:val>
                                            <p:strVal val="1+ppt_w/2"/>
                                          </p:val>
                                        </p:tav>
                                      </p:tavLst>
                                    </p:anim>
                                    <p:anim calcmode="lin" valueType="num">
                                      <p:cBhvr additive="base">
                                        <p:cTn id="1038" dur="4500"/>
                                        <p:tgtEl>
                                          <p:spTgt spid="85"/>
                                        </p:tgtEl>
                                        <p:attrNameLst>
                                          <p:attrName>ppt_y</p:attrName>
                                        </p:attrNameLst>
                                      </p:cBhvr>
                                      <p:tavLst>
                                        <p:tav tm="0">
                                          <p:val>
                                            <p:strVal val="ppt_y"/>
                                          </p:val>
                                        </p:tav>
                                        <p:tav tm="100000">
                                          <p:val>
                                            <p:strVal val="ppt_y"/>
                                          </p:val>
                                        </p:tav>
                                      </p:tavLst>
                                    </p:anim>
                                    <p:set>
                                      <p:cBhvr>
                                        <p:cTn id="1039" dur="1" fill="hold">
                                          <p:stCondLst>
                                            <p:cond delay="4499"/>
                                          </p:stCondLst>
                                        </p:cTn>
                                        <p:tgtEl>
                                          <p:spTgt spid="85"/>
                                        </p:tgtEl>
                                        <p:attrNameLst>
                                          <p:attrName>style.visibility</p:attrName>
                                        </p:attrNameLst>
                                      </p:cBhvr>
                                      <p:to>
                                        <p:strVal val="hidden"/>
                                      </p:to>
                                    </p:set>
                                  </p:childTnLst>
                                </p:cTn>
                              </p:par>
                              <p:par>
                                <p:cTn id="1040" presetID="3" presetClass="exit" presetSubtype="5" fill="hold" grpId="3" nodeType="withEffect">
                                  <p:stCondLst>
                                    <p:cond delay="0"/>
                                  </p:stCondLst>
                                  <p:childTnLst>
                                    <p:animEffect transition="out" filter="blinds(vertical)">
                                      <p:cBhvr>
                                        <p:cTn id="1041" dur="5500"/>
                                        <p:tgtEl>
                                          <p:spTgt spid="85"/>
                                        </p:tgtEl>
                                      </p:cBhvr>
                                    </p:animEffect>
                                    <p:set>
                                      <p:cBhvr>
                                        <p:cTn id="1042" dur="1" fill="hold">
                                          <p:stCondLst>
                                            <p:cond delay="5499"/>
                                          </p:stCondLst>
                                        </p:cTn>
                                        <p:tgtEl>
                                          <p:spTgt spid="85"/>
                                        </p:tgtEl>
                                        <p:attrNameLst>
                                          <p:attrName>style.visibility</p:attrName>
                                        </p:attrNameLst>
                                      </p:cBhvr>
                                      <p:to>
                                        <p:strVal val="hidden"/>
                                      </p:to>
                                    </p:set>
                                  </p:childTnLst>
                                </p:cTn>
                              </p:par>
                              <p:par>
                                <p:cTn id="1043" presetID="2" presetClass="entr" presetSubtype="8" fill="hold" grpId="0" nodeType="withEffect">
                                  <p:stCondLst>
                                    <p:cond delay="0"/>
                                  </p:stCondLst>
                                  <p:childTnLst>
                                    <p:set>
                                      <p:cBhvr>
                                        <p:cTn id="1044" dur="1" fill="hold">
                                          <p:stCondLst>
                                            <p:cond delay="0"/>
                                          </p:stCondLst>
                                        </p:cTn>
                                        <p:tgtEl>
                                          <p:spTgt spid="80"/>
                                        </p:tgtEl>
                                        <p:attrNameLst>
                                          <p:attrName>style.visibility</p:attrName>
                                        </p:attrNameLst>
                                      </p:cBhvr>
                                      <p:to>
                                        <p:strVal val="visible"/>
                                      </p:to>
                                    </p:set>
                                    <p:anim calcmode="lin" valueType="num">
                                      <p:cBhvr additive="base">
                                        <p:cTn id="1045" dur="4000" fill="hold"/>
                                        <p:tgtEl>
                                          <p:spTgt spid="80"/>
                                        </p:tgtEl>
                                        <p:attrNameLst>
                                          <p:attrName>ppt_x</p:attrName>
                                        </p:attrNameLst>
                                      </p:cBhvr>
                                      <p:tavLst>
                                        <p:tav tm="0">
                                          <p:val>
                                            <p:strVal val="0-#ppt_w/2"/>
                                          </p:val>
                                        </p:tav>
                                        <p:tav tm="100000">
                                          <p:val>
                                            <p:strVal val="#ppt_x"/>
                                          </p:val>
                                        </p:tav>
                                      </p:tavLst>
                                    </p:anim>
                                    <p:anim calcmode="lin" valueType="num">
                                      <p:cBhvr additive="base">
                                        <p:cTn id="1046" dur="4000" fill="hold"/>
                                        <p:tgtEl>
                                          <p:spTgt spid="80"/>
                                        </p:tgtEl>
                                        <p:attrNameLst>
                                          <p:attrName>ppt_y</p:attrName>
                                        </p:attrNameLst>
                                      </p:cBhvr>
                                      <p:tavLst>
                                        <p:tav tm="0">
                                          <p:val>
                                            <p:strVal val="#ppt_y"/>
                                          </p:val>
                                        </p:tav>
                                        <p:tav tm="100000">
                                          <p:val>
                                            <p:strVal val="#ppt_y"/>
                                          </p:val>
                                        </p:tav>
                                      </p:tavLst>
                                    </p:anim>
                                  </p:childTnLst>
                                </p:cTn>
                              </p:par>
                              <p:par>
                                <p:cTn id="1047" presetID="19" presetClass="entr" presetSubtype="10" fill="hold" grpId="1" nodeType="withEffect">
                                  <p:stCondLst>
                                    <p:cond delay="0"/>
                                  </p:stCondLst>
                                  <p:childTnLst>
                                    <p:set>
                                      <p:cBhvr>
                                        <p:cTn id="1048" dur="1" fill="hold">
                                          <p:stCondLst>
                                            <p:cond delay="0"/>
                                          </p:stCondLst>
                                        </p:cTn>
                                        <p:tgtEl>
                                          <p:spTgt spid="80"/>
                                        </p:tgtEl>
                                        <p:attrNameLst>
                                          <p:attrName>style.visibility</p:attrName>
                                        </p:attrNameLst>
                                      </p:cBhvr>
                                      <p:to>
                                        <p:strVal val="visible"/>
                                      </p:to>
                                    </p:set>
                                    <p:anim calcmode="lin" valueType="num">
                                      <p:cBhvr>
                                        <p:cTn id="1049" dur="4000" fill="hold"/>
                                        <p:tgtEl>
                                          <p:spTgt spid="80"/>
                                        </p:tgtEl>
                                        <p:attrNameLst>
                                          <p:attrName>ppt_w</p:attrName>
                                        </p:attrNameLst>
                                      </p:cBhvr>
                                      <p:tavLst>
                                        <p:tav tm="0" fmla="#ppt_w*sin(2.5*pi*$)">
                                          <p:val>
                                            <p:fltVal val="0"/>
                                          </p:val>
                                        </p:tav>
                                        <p:tav tm="100000">
                                          <p:val>
                                            <p:fltVal val="1"/>
                                          </p:val>
                                        </p:tav>
                                      </p:tavLst>
                                    </p:anim>
                                    <p:anim calcmode="lin" valueType="num">
                                      <p:cBhvr>
                                        <p:cTn id="1050" dur="4000" fill="hold"/>
                                        <p:tgtEl>
                                          <p:spTgt spid="80"/>
                                        </p:tgtEl>
                                        <p:attrNameLst>
                                          <p:attrName>ppt_h</p:attrName>
                                        </p:attrNameLst>
                                      </p:cBhvr>
                                      <p:tavLst>
                                        <p:tav tm="0">
                                          <p:val>
                                            <p:strVal val="#ppt_h"/>
                                          </p:val>
                                        </p:tav>
                                        <p:tav tm="100000">
                                          <p:val>
                                            <p:strVal val="#ppt_h"/>
                                          </p:val>
                                        </p:tav>
                                      </p:tavLst>
                                    </p:anim>
                                  </p:childTnLst>
                                </p:cTn>
                              </p:par>
                              <p:par>
                                <p:cTn id="1051" presetID="2" presetClass="exit" presetSubtype="2" fill="hold" grpId="2" nodeType="withEffect">
                                  <p:stCondLst>
                                    <p:cond delay="0"/>
                                  </p:stCondLst>
                                  <p:childTnLst>
                                    <p:anim calcmode="lin" valueType="num">
                                      <p:cBhvr additive="base">
                                        <p:cTn id="1052" dur="4500"/>
                                        <p:tgtEl>
                                          <p:spTgt spid="80"/>
                                        </p:tgtEl>
                                        <p:attrNameLst>
                                          <p:attrName>ppt_x</p:attrName>
                                        </p:attrNameLst>
                                      </p:cBhvr>
                                      <p:tavLst>
                                        <p:tav tm="0">
                                          <p:val>
                                            <p:strVal val="ppt_x"/>
                                          </p:val>
                                        </p:tav>
                                        <p:tav tm="100000">
                                          <p:val>
                                            <p:strVal val="1+ppt_w/2"/>
                                          </p:val>
                                        </p:tav>
                                      </p:tavLst>
                                    </p:anim>
                                    <p:anim calcmode="lin" valueType="num">
                                      <p:cBhvr additive="base">
                                        <p:cTn id="1053" dur="4500"/>
                                        <p:tgtEl>
                                          <p:spTgt spid="80"/>
                                        </p:tgtEl>
                                        <p:attrNameLst>
                                          <p:attrName>ppt_y</p:attrName>
                                        </p:attrNameLst>
                                      </p:cBhvr>
                                      <p:tavLst>
                                        <p:tav tm="0">
                                          <p:val>
                                            <p:strVal val="ppt_y"/>
                                          </p:val>
                                        </p:tav>
                                        <p:tav tm="100000">
                                          <p:val>
                                            <p:strVal val="ppt_y"/>
                                          </p:val>
                                        </p:tav>
                                      </p:tavLst>
                                    </p:anim>
                                    <p:set>
                                      <p:cBhvr>
                                        <p:cTn id="1054" dur="1" fill="hold">
                                          <p:stCondLst>
                                            <p:cond delay="4499"/>
                                          </p:stCondLst>
                                        </p:cTn>
                                        <p:tgtEl>
                                          <p:spTgt spid="80"/>
                                        </p:tgtEl>
                                        <p:attrNameLst>
                                          <p:attrName>style.visibility</p:attrName>
                                        </p:attrNameLst>
                                      </p:cBhvr>
                                      <p:to>
                                        <p:strVal val="hidden"/>
                                      </p:to>
                                    </p:set>
                                  </p:childTnLst>
                                </p:cTn>
                              </p:par>
                              <p:par>
                                <p:cTn id="1055" presetID="3" presetClass="exit" presetSubtype="5" fill="hold" grpId="3" nodeType="withEffect">
                                  <p:stCondLst>
                                    <p:cond delay="0"/>
                                  </p:stCondLst>
                                  <p:childTnLst>
                                    <p:animEffect transition="out" filter="blinds(vertical)">
                                      <p:cBhvr>
                                        <p:cTn id="1056" dur="5500"/>
                                        <p:tgtEl>
                                          <p:spTgt spid="80"/>
                                        </p:tgtEl>
                                      </p:cBhvr>
                                    </p:animEffect>
                                    <p:set>
                                      <p:cBhvr>
                                        <p:cTn id="1057" dur="1" fill="hold">
                                          <p:stCondLst>
                                            <p:cond delay="5499"/>
                                          </p:stCondLst>
                                        </p:cTn>
                                        <p:tgtEl>
                                          <p:spTgt spid="80"/>
                                        </p:tgtEl>
                                        <p:attrNameLst>
                                          <p:attrName>style.visibility</p:attrName>
                                        </p:attrNameLst>
                                      </p:cBhvr>
                                      <p:to>
                                        <p:strVal val="hidden"/>
                                      </p:to>
                                    </p:set>
                                  </p:childTnLst>
                                </p:cTn>
                              </p:par>
                              <p:par>
                                <p:cTn id="1058" presetID="2" presetClass="entr" presetSubtype="8" fill="hold" grpId="0" nodeType="withEffect">
                                  <p:stCondLst>
                                    <p:cond delay="0"/>
                                  </p:stCondLst>
                                  <p:childTnLst>
                                    <p:set>
                                      <p:cBhvr>
                                        <p:cTn id="1059" dur="1" fill="hold">
                                          <p:stCondLst>
                                            <p:cond delay="0"/>
                                          </p:stCondLst>
                                        </p:cTn>
                                        <p:tgtEl>
                                          <p:spTgt spid="78"/>
                                        </p:tgtEl>
                                        <p:attrNameLst>
                                          <p:attrName>style.visibility</p:attrName>
                                        </p:attrNameLst>
                                      </p:cBhvr>
                                      <p:to>
                                        <p:strVal val="visible"/>
                                      </p:to>
                                    </p:set>
                                    <p:anim calcmode="lin" valueType="num">
                                      <p:cBhvr additive="base">
                                        <p:cTn id="1060" dur="4000" fill="hold"/>
                                        <p:tgtEl>
                                          <p:spTgt spid="78"/>
                                        </p:tgtEl>
                                        <p:attrNameLst>
                                          <p:attrName>ppt_x</p:attrName>
                                        </p:attrNameLst>
                                      </p:cBhvr>
                                      <p:tavLst>
                                        <p:tav tm="0">
                                          <p:val>
                                            <p:strVal val="0-#ppt_w/2"/>
                                          </p:val>
                                        </p:tav>
                                        <p:tav tm="100000">
                                          <p:val>
                                            <p:strVal val="#ppt_x"/>
                                          </p:val>
                                        </p:tav>
                                      </p:tavLst>
                                    </p:anim>
                                    <p:anim calcmode="lin" valueType="num">
                                      <p:cBhvr additive="base">
                                        <p:cTn id="1061" dur="4000" fill="hold"/>
                                        <p:tgtEl>
                                          <p:spTgt spid="78"/>
                                        </p:tgtEl>
                                        <p:attrNameLst>
                                          <p:attrName>ppt_y</p:attrName>
                                        </p:attrNameLst>
                                      </p:cBhvr>
                                      <p:tavLst>
                                        <p:tav tm="0">
                                          <p:val>
                                            <p:strVal val="#ppt_y"/>
                                          </p:val>
                                        </p:tav>
                                        <p:tav tm="100000">
                                          <p:val>
                                            <p:strVal val="#ppt_y"/>
                                          </p:val>
                                        </p:tav>
                                      </p:tavLst>
                                    </p:anim>
                                  </p:childTnLst>
                                </p:cTn>
                              </p:par>
                              <p:par>
                                <p:cTn id="1062" presetID="19" presetClass="entr" presetSubtype="10" fill="hold" grpId="1" nodeType="withEffect">
                                  <p:stCondLst>
                                    <p:cond delay="0"/>
                                  </p:stCondLst>
                                  <p:childTnLst>
                                    <p:set>
                                      <p:cBhvr>
                                        <p:cTn id="1063" dur="1" fill="hold">
                                          <p:stCondLst>
                                            <p:cond delay="0"/>
                                          </p:stCondLst>
                                        </p:cTn>
                                        <p:tgtEl>
                                          <p:spTgt spid="78"/>
                                        </p:tgtEl>
                                        <p:attrNameLst>
                                          <p:attrName>style.visibility</p:attrName>
                                        </p:attrNameLst>
                                      </p:cBhvr>
                                      <p:to>
                                        <p:strVal val="visible"/>
                                      </p:to>
                                    </p:set>
                                    <p:anim calcmode="lin" valueType="num">
                                      <p:cBhvr>
                                        <p:cTn id="1064" dur="4000" fill="hold"/>
                                        <p:tgtEl>
                                          <p:spTgt spid="78"/>
                                        </p:tgtEl>
                                        <p:attrNameLst>
                                          <p:attrName>ppt_w</p:attrName>
                                        </p:attrNameLst>
                                      </p:cBhvr>
                                      <p:tavLst>
                                        <p:tav tm="0" fmla="#ppt_w*sin(2.5*pi*$)">
                                          <p:val>
                                            <p:fltVal val="0"/>
                                          </p:val>
                                        </p:tav>
                                        <p:tav tm="100000">
                                          <p:val>
                                            <p:fltVal val="1"/>
                                          </p:val>
                                        </p:tav>
                                      </p:tavLst>
                                    </p:anim>
                                    <p:anim calcmode="lin" valueType="num">
                                      <p:cBhvr>
                                        <p:cTn id="1065" dur="4000" fill="hold"/>
                                        <p:tgtEl>
                                          <p:spTgt spid="78"/>
                                        </p:tgtEl>
                                        <p:attrNameLst>
                                          <p:attrName>ppt_h</p:attrName>
                                        </p:attrNameLst>
                                      </p:cBhvr>
                                      <p:tavLst>
                                        <p:tav tm="0">
                                          <p:val>
                                            <p:strVal val="#ppt_h"/>
                                          </p:val>
                                        </p:tav>
                                        <p:tav tm="100000">
                                          <p:val>
                                            <p:strVal val="#ppt_h"/>
                                          </p:val>
                                        </p:tav>
                                      </p:tavLst>
                                    </p:anim>
                                  </p:childTnLst>
                                </p:cTn>
                              </p:par>
                              <p:par>
                                <p:cTn id="1066" presetID="2" presetClass="exit" presetSubtype="2" fill="hold" grpId="2" nodeType="withEffect">
                                  <p:stCondLst>
                                    <p:cond delay="0"/>
                                  </p:stCondLst>
                                  <p:childTnLst>
                                    <p:anim calcmode="lin" valueType="num">
                                      <p:cBhvr additive="base">
                                        <p:cTn id="1067" dur="4500"/>
                                        <p:tgtEl>
                                          <p:spTgt spid="78"/>
                                        </p:tgtEl>
                                        <p:attrNameLst>
                                          <p:attrName>ppt_x</p:attrName>
                                        </p:attrNameLst>
                                      </p:cBhvr>
                                      <p:tavLst>
                                        <p:tav tm="0">
                                          <p:val>
                                            <p:strVal val="ppt_x"/>
                                          </p:val>
                                        </p:tav>
                                        <p:tav tm="100000">
                                          <p:val>
                                            <p:strVal val="1+ppt_w/2"/>
                                          </p:val>
                                        </p:tav>
                                      </p:tavLst>
                                    </p:anim>
                                    <p:anim calcmode="lin" valueType="num">
                                      <p:cBhvr additive="base">
                                        <p:cTn id="1068" dur="4500"/>
                                        <p:tgtEl>
                                          <p:spTgt spid="78"/>
                                        </p:tgtEl>
                                        <p:attrNameLst>
                                          <p:attrName>ppt_y</p:attrName>
                                        </p:attrNameLst>
                                      </p:cBhvr>
                                      <p:tavLst>
                                        <p:tav tm="0">
                                          <p:val>
                                            <p:strVal val="ppt_y"/>
                                          </p:val>
                                        </p:tav>
                                        <p:tav tm="100000">
                                          <p:val>
                                            <p:strVal val="ppt_y"/>
                                          </p:val>
                                        </p:tav>
                                      </p:tavLst>
                                    </p:anim>
                                    <p:set>
                                      <p:cBhvr>
                                        <p:cTn id="1069" dur="1" fill="hold">
                                          <p:stCondLst>
                                            <p:cond delay="4499"/>
                                          </p:stCondLst>
                                        </p:cTn>
                                        <p:tgtEl>
                                          <p:spTgt spid="78"/>
                                        </p:tgtEl>
                                        <p:attrNameLst>
                                          <p:attrName>style.visibility</p:attrName>
                                        </p:attrNameLst>
                                      </p:cBhvr>
                                      <p:to>
                                        <p:strVal val="hidden"/>
                                      </p:to>
                                    </p:set>
                                  </p:childTnLst>
                                </p:cTn>
                              </p:par>
                              <p:par>
                                <p:cTn id="1070" presetID="3" presetClass="exit" presetSubtype="5" fill="hold" grpId="3" nodeType="withEffect">
                                  <p:stCondLst>
                                    <p:cond delay="0"/>
                                  </p:stCondLst>
                                  <p:childTnLst>
                                    <p:animEffect transition="out" filter="blinds(vertical)">
                                      <p:cBhvr>
                                        <p:cTn id="1071" dur="5500"/>
                                        <p:tgtEl>
                                          <p:spTgt spid="78"/>
                                        </p:tgtEl>
                                      </p:cBhvr>
                                    </p:animEffect>
                                    <p:set>
                                      <p:cBhvr>
                                        <p:cTn id="1072" dur="1" fill="hold">
                                          <p:stCondLst>
                                            <p:cond delay="5499"/>
                                          </p:stCondLst>
                                        </p:cTn>
                                        <p:tgtEl>
                                          <p:spTgt spid="78"/>
                                        </p:tgtEl>
                                        <p:attrNameLst>
                                          <p:attrName>style.visibility</p:attrName>
                                        </p:attrNameLst>
                                      </p:cBhvr>
                                      <p:to>
                                        <p:strVal val="hidden"/>
                                      </p:to>
                                    </p:set>
                                  </p:childTnLst>
                                </p:cTn>
                              </p:par>
                              <p:par>
                                <p:cTn id="1073" presetID="2" presetClass="entr" presetSubtype="8" fill="hold" grpId="0" nodeType="withEffect">
                                  <p:stCondLst>
                                    <p:cond delay="0"/>
                                  </p:stCondLst>
                                  <p:childTnLst>
                                    <p:set>
                                      <p:cBhvr>
                                        <p:cTn id="1074" dur="1" fill="hold">
                                          <p:stCondLst>
                                            <p:cond delay="0"/>
                                          </p:stCondLst>
                                        </p:cTn>
                                        <p:tgtEl>
                                          <p:spTgt spid="79"/>
                                        </p:tgtEl>
                                        <p:attrNameLst>
                                          <p:attrName>style.visibility</p:attrName>
                                        </p:attrNameLst>
                                      </p:cBhvr>
                                      <p:to>
                                        <p:strVal val="visible"/>
                                      </p:to>
                                    </p:set>
                                    <p:anim calcmode="lin" valueType="num">
                                      <p:cBhvr additive="base">
                                        <p:cTn id="1075" dur="4000" fill="hold"/>
                                        <p:tgtEl>
                                          <p:spTgt spid="79"/>
                                        </p:tgtEl>
                                        <p:attrNameLst>
                                          <p:attrName>ppt_x</p:attrName>
                                        </p:attrNameLst>
                                      </p:cBhvr>
                                      <p:tavLst>
                                        <p:tav tm="0">
                                          <p:val>
                                            <p:strVal val="0-#ppt_w/2"/>
                                          </p:val>
                                        </p:tav>
                                        <p:tav tm="100000">
                                          <p:val>
                                            <p:strVal val="#ppt_x"/>
                                          </p:val>
                                        </p:tav>
                                      </p:tavLst>
                                    </p:anim>
                                    <p:anim calcmode="lin" valueType="num">
                                      <p:cBhvr additive="base">
                                        <p:cTn id="1076" dur="4000" fill="hold"/>
                                        <p:tgtEl>
                                          <p:spTgt spid="79"/>
                                        </p:tgtEl>
                                        <p:attrNameLst>
                                          <p:attrName>ppt_y</p:attrName>
                                        </p:attrNameLst>
                                      </p:cBhvr>
                                      <p:tavLst>
                                        <p:tav tm="0">
                                          <p:val>
                                            <p:strVal val="#ppt_y"/>
                                          </p:val>
                                        </p:tav>
                                        <p:tav tm="100000">
                                          <p:val>
                                            <p:strVal val="#ppt_y"/>
                                          </p:val>
                                        </p:tav>
                                      </p:tavLst>
                                    </p:anim>
                                  </p:childTnLst>
                                </p:cTn>
                              </p:par>
                              <p:par>
                                <p:cTn id="1077" presetID="19" presetClass="entr" presetSubtype="10" fill="hold" grpId="1" nodeType="withEffect">
                                  <p:stCondLst>
                                    <p:cond delay="0"/>
                                  </p:stCondLst>
                                  <p:childTnLst>
                                    <p:set>
                                      <p:cBhvr>
                                        <p:cTn id="1078" dur="1" fill="hold">
                                          <p:stCondLst>
                                            <p:cond delay="0"/>
                                          </p:stCondLst>
                                        </p:cTn>
                                        <p:tgtEl>
                                          <p:spTgt spid="79"/>
                                        </p:tgtEl>
                                        <p:attrNameLst>
                                          <p:attrName>style.visibility</p:attrName>
                                        </p:attrNameLst>
                                      </p:cBhvr>
                                      <p:to>
                                        <p:strVal val="visible"/>
                                      </p:to>
                                    </p:set>
                                    <p:anim calcmode="lin" valueType="num">
                                      <p:cBhvr>
                                        <p:cTn id="1079" dur="4000" fill="hold"/>
                                        <p:tgtEl>
                                          <p:spTgt spid="79"/>
                                        </p:tgtEl>
                                        <p:attrNameLst>
                                          <p:attrName>ppt_w</p:attrName>
                                        </p:attrNameLst>
                                      </p:cBhvr>
                                      <p:tavLst>
                                        <p:tav tm="0" fmla="#ppt_w*sin(2.5*pi*$)">
                                          <p:val>
                                            <p:fltVal val="0"/>
                                          </p:val>
                                        </p:tav>
                                        <p:tav tm="100000">
                                          <p:val>
                                            <p:fltVal val="1"/>
                                          </p:val>
                                        </p:tav>
                                      </p:tavLst>
                                    </p:anim>
                                    <p:anim calcmode="lin" valueType="num">
                                      <p:cBhvr>
                                        <p:cTn id="1080" dur="4000" fill="hold"/>
                                        <p:tgtEl>
                                          <p:spTgt spid="79"/>
                                        </p:tgtEl>
                                        <p:attrNameLst>
                                          <p:attrName>ppt_h</p:attrName>
                                        </p:attrNameLst>
                                      </p:cBhvr>
                                      <p:tavLst>
                                        <p:tav tm="0">
                                          <p:val>
                                            <p:strVal val="#ppt_h"/>
                                          </p:val>
                                        </p:tav>
                                        <p:tav tm="100000">
                                          <p:val>
                                            <p:strVal val="#ppt_h"/>
                                          </p:val>
                                        </p:tav>
                                      </p:tavLst>
                                    </p:anim>
                                  </p:childTnLst>
                                </p:cTn>
                              </p:par>
                              <p:par>
                                <p:cTn id="1081" presetID="2" presetClass="exit" presetSubtype="2" fill="hold" grpId="2" nodeType="withEffect">
                                  <p:stCondLst>
                                    <p:cond delay="0"/>
                                  </p:stCondLst>
                                  <p:childTnLst>
                                    <p:anim calcmode="lin" valueType="num">
                                      <p:cBhvr additive="base">
                                        <p:cTn id="1082" dur="4500"/>
                                        <p:tgtEl>
                                          <p:spTgt spid="79"/>
                                        </p:tgtEl>
                                        <p:attrNameLst>
                                          <p:attrName>ppt_x</p:attrName>
                                        </p:attrNameLst>
                                      </p:cBhvr>
                                      <p:tavLst>
                                        <p:tav tm="0">
                                          <p:val>
                                            <p:strVal val="ppt_x"/>
                                          </p:val>
                                        </p:tav>
                                        <p:tav tm="100000">
                                          <p:val>
                                            <p:strVal val="1+ppt_w/2"/>
                                          </p:val>
                                        </p:tav>
                                      </p:tavLst>
                                    </p:anim>
                                    <p:anim calcmode="lin" valueType="num">
                                      <p:cBhvr additive="base">
                                        <p:cTn id="1083" dur="4500"/>
                                        <p:tgtEl>
                                          <p:spTgt spid="79"/>
                                        </p:tgtEl>
                                        <p:attrNameLst>
                                          <p:attrName>ppt_y</p:attrName>
                                        </p:attrNameLst>
                                      </p:cBhvr>
                                      <p:tavLst>
                                        <p:tav tm="0">
                                          <p:val>
                                            <p:strVal val="ppt_y"/>
                                          </p:val>
                                        </p:tav>
                                        <p:tav tm="100000">
                                          <p:val>
                                            <p:strVal val="ppt_y"/>
                                          </p:val>
                                        </p:tav>
                                      </p:tavLst>
                                    </p:anim>
                                    <p:set>
                                      <p:cBhvr>
                                        <p:cTn id="1084" dur="1" fill="hold">
                                          <p:stCondLst>
                                            <p:cond delay="4499"/>
                                          </p:stCondLst>
                                        </p:cTn>
                                        <p:tgtEl>
                                          <p:spTgt spid="79"/>
                                        </p:tgtEl>
                                        <p:attrNameLst>
                                          <p:attrName>style.visibility</p:attrName>
                                        </p:attrNameLst>
                                      </p:cBhvr>
                                      <p:to>
                                        <p:strVal val="hidden"/>
                                      </p:to>
                                    </p:set>
                                  </p:childTnLst>
                                </p:cTn>
                              </p:par>
                              <p:par>
                                <p:cTn id="1085" presetID="3" presetClass="exit" presetSubtype="5" fill="hold" grpId="3" nodeType="withEffect">
                                  <p:stCondLst>
                                    <p:cond delay="0"/>
                                  </p:stCondLst>
                                  <p:childTnLst>
                                    <p:animEffect transition="out" filter="blinds(vertical)">
                                      <p:cBhvr>
                                        <p:cTn id="1086" dur="5500"/>
                                        <p:tgtEl>
                                          <p:spTgt spid="79"/>
                                        </p:tgtEl>
                                      </p:cBhvr>
                                    </p:animEffect>
                                    <p:set>
                                      <p:cBhvr>
                                        <p:cTn id="1087" dur="1" fill="hold">
                                          <p:stCondLst>
                                            <p:cond delay="5499"/>
                                          </p:stCondLst>
                                        </p:cTn>
                                        <p:tgtEl>
                                          <p:spTgt spid="79"/>
                                        </p:tgtEl>
                                        <p:attrNameLst>
                                          <p:attrName>style.visibility</p:attrName>
                                        </p:attrNameLst>
                                      </p:cBhvr>
                                      <p:to>
                                        <p:strVal val="hidden"/>
                                      </p:to>
                                    </p:set>
                                  </p:childTnLst>
                                </p:cTn>
                              </p:par>
                              <p:par>
                                <p:cTn id="1088" presetID="23" presetClass="exit" presetSubtype="16" fill="hold" nodeType="withEffect">
                                  <p:stCondLst>
                                    <p:cond delay="0"/>
                                  </p:stCondLst>
                                  <p:childTnLst>
                                    <p:anim calcmode="lin" valueType="num">
                                      <p:cBhvr>
                                        <p:cTn id="1089" dur="5250"/>
                                        <p:tgtEl>
                                          <p:spTgt spid="111"/>
                                        </p:tgtEl>
                                        <p:attrNameLst>
                                          <p:attrName>ppt_w</p:attrName>
                                        </p:attrNameLst>
                                      </p:cBhvr>
                                      <p:tavLst>
                                        <p:tav tm="0">
                                          <p:val>
                                            <p:strVal val="ppt_w"/>
                                          </p:val>
                                        </p:tav>
                                        <p:tav tm="100000">
                                          <p:val>
                                            <p:strVal val="4*ppt_w"/>
                                          </p:val>
                                        </p:tav>
                                      </p:tavLst>
                                    </p:anim>
                                    <p:anim calcmode="lin" valueType="num">
                                      <p:cBhvr>
                                        <p:cTn id="1090" dur="5250"/>
                                        <p:tgtEl>
                                          <p:spTgt spid="111"/>
                                        </p:tgtEl>
                                        <p:attrNameLst>
                                          <p:attrName>ppt_h</p:attrName>
                                        </p:attrNameLst>
                                      </p:cBhvr>
                                      <p:tavLst>
                                        <p:tav tm="0">
                                          <p:val>
                                            <p:strVal val="ppt_h"/>
                                          </p:val>
                                        </p:tav>
                                        <p:tav tm="100000">
                                          <p:val>
                                            <p:strVal val="4*ppt_h"/>
                                          </p:val>
                                        </p:tav>
                                      </p:tavLst>
                                    </p:anim>
                                    <p:set>
                                      <p:cBhvr>
                                        <p:cTn id="1091" dur="1" fill="hold">
                                          <p:stCondLst>
                                            <p:cond delay="5249"/>
                                          </p:stCondLst>
                                        </p:cTn>
                                        <p:tgtEl>
                                          <p:spTgt spid="111"/>
                                        </p:tgtEl>
                                        <p:attrNameLst>
                                          <p:attrName>style.visibility</p:attrName>
                                        </p:attrNameLst>
                                      </p:cBhvr>
                                      <p:to>
                                        <p:strVal val="hidden"/>
                                      </p:to>
                                    </p:set>
                                  </p:childTnLst>
                                </p:cTn>
                              </p:par>
                              <p:par>
                                <p:cTn id="1092" presetID="23" presetClass="entr" presetSubtype="288" fill="hold" nodeType="withEffect">
                                  <p:stCondLst>
                                    <p:cond delay="0"/>
                                  </p:stCondLst>
                                  <p:childTnLst>
                                    <p:set>
                                      <p:cBhvr>
                                        <p:cTn id="1093" dur="1" fill="hold">
                                          <p:stCondLst>
                                            <p:cond delay="0"/>
                                          </p:stCondLst>
                                        </p:cTn>
                                        <p:tgtEl>
                                          <p:spTgt spid="122"/>
                                        </p:tgtEl>
                                        <p:attrNameLst>
                                          <p:attrName>style.visibility</p:attrName>
                                        </p:attrNameLst>
                                      </p:cBhvr>
                                      <p:to>
                                        <p:strVal val="visible"/>
                                      </p:to>
                                    </p:set>
                                    <p:anim calcmode="lin" valueType="num">
                                      <p:cBhvr>
                                        <p:cTn id="1094" dur="4750" fill="hold"/>
                                        <p:tgtEl>
                                          <p:spTgt spid="122"/>
                                        </p:tgtEl>
                                        <p:attrNameLst>
                                          <p:attrName>ppt_w</p:attrName>
                                        </p:attrNameLst>
                                      </p:cBhvr>
                                      <p:tavLst>
                                        <p:tav tm="0">
                                          <p:val>
                                            <p:strVal val="4/3*#ppt_w"/>
                                          </p:val>
                                        </p:tav>
                                        <p:tav tm="100000">
                                          <p:val>
                                            <p:strVal val="#ppt_w"/>
                                          </p:val>
                                        </p:tav>
                                      </p:tavLst>
                                    </p:anim>
                                    <p:anim calcmode="lin" valueType="num">
                                      <p:cBhvr>
                                        <p:cTn id="1095" dur="4750" fill="hold"/>
                                        <p:tgtEl>
                                          <p:spTgt spid="122"/>
                                        </p:tgtEl>
                                        <p:attrNameLst>
                                          <p:attrName>ppt_h</p:attrName>
                                        </p:attrNameLst>
                                      </p:cBhvr>
                                      <p:tavLst>
                                        <p:tav tm="0">
                                          <p:val>
                                            <p:strVal val="4/3*#ppt_h"/>
                                          </p:val>
                                        </p:tav>
                                        <p:tav tm="100000">
                                          <p:val>
                                            <p:strVal val="#ppt_h"/>
                                          </p:val>
                                        </p:tav>
                                      </p:tavLst>
                                    </p:anim>
                                  </p:childTnLst>
                                </p:cTn>
                              </p:par>
                              <p:par>
                                <p:cTn id="1096" presetID="16" presetClass="entr" presetSubtype="37" fill="hold" nodeType="withEffect">
                                  <p:stCondLst>
                                    <p:cond delay="0"/>
                                  </p:stCondLst>
                                  <p:childTnLst>
                                    <p:set>
                                      <p:cBhvr>
                                        <p:cTn id="1097" dur="1" fill="hold">
                                          <p:stCondLst>
                                            <p:cond delay="0"/>
                                          </p:stCondLst>
                                        </p:cTn>
                                        <p:tgtEl>
                                          <p:spTgt spid="122"/>
                                        </p:tgtEl>
                                        <p:attrNameLst>
                                          <p:attrName>style.visibility</p:attrName>
                                        </p:attrNameLst>
                                      </p:cBhvr>
                                      <p:to>
                                        <p:strVal val="visible"/>
                                      </p:to>
                                    </p:set>
                                    <p:animEffect transition="in" filter="barn(outVertical)">
                                      <p:cBhvr>
                                        <p:cTn id="1098" dur="475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34" grpId="0" animBg="1"/>
      <p:bldP spid="34" grpId="1" animBg="1"/>
      <p:bldP spid="34" grpId="2" animBg="1"/>
      <p:bldP spid="34" grpId="3" animBg="1"/>
      <p:bldP spid="41" grpId="0" animBg="1"/>
      <p:bldP spid="41" grpId="1" animBg="1"/>
      <p:bldP spid="41" grpId="2" animBg="1"/>
      <p:bldP spid="41" grpId="3" animBg="1"/>
      <p:bldP spid="48" grpId="0" animBg="1"/>
      <p:bldP spid="48" grpId="1" animBg="1"/>
      <p:bldP spid="48" grpId="2" animBg="1"/>
      <p:bldP spid="48" grpId="3" animBg="1"/>
      <p:bldP spid="55" grpId="0" animBg="1"/>
      <p:bldP spid="55" grpId="1" animBg="1"/>
      <p:bldP spid="55" grpId="2" animBg="1"/>
      <p:bldP spid="55" grpId="3" animBg="1"/>
      <p:bldP spid="62" grpId="0" animBg="1"/>
      <p:bldP spid="62" grpId="1" animBg="1"/>
      <p:bldP spid="62" grpId="2" animBg="1"/>
      <p:bldP spid="62" grpId="3" animBg="1"/>
      <p:bldP spid="63" grpId="0" animBg="1"/>
      <p:bldP spid="63" grpId="1" animBg="1"/>
      <p:bldP spid="63" grpId="2" animBg="1"/>
      <p:bldP spid="63"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4" grpId="0" animBg="1"/>
      <p:bldP spid="64" grpId="1" animBg="1"/>
      <p:bldP spid="64" grpId="2" animBg="1"/>
      <p:bldP spid="64"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2"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0" y="16785"/>
            <a:ext cx="9144000" cy="5143500"/>
            <a:chOff x="0" y="0"/>
            <a:chExt cx="9144000" cy="5143500"/>
          </a:xfrm>
        </p:grpSpPr>
        <p:sp>
          <p:nvSpPr>
            <p:cNvPr id="50" name="49 Rectángulo"/>
            <p:cNvSpPr/>
            <p:nvPr/>
          </p:nvSpPr>
          <p:spPr>
            <a:xfrm>
              <a:off x="457200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flipH="1">
              <a:off x="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0800000">
              <a:off x="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9" name="48 Imagen" descr="Diapositiva4"/>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0" y="-7540"/>
            <a:ext cx="9144000" cy="5143500"/>
          </a:xfrm>
          <a:prstGeom prst="rect">
            <a:avLst/>
          </a:prstGeom>
          <a:noFill/>
          <a:ln>
            <a:noFill/>
          </a:ln>
        </p:spPr>
      </p:pic>
      <p:sp>
        <p:nvSpPr>
          <p:cNvPr id="44" name="43 Rombo"/>
          <p:cNvSpPr/>
          <p:nvPr/>
        </p:nvSpPr>
        <p:spPr>
          <a:xfrm rot="5400000" flipH="1">
            <a:off x="6179074" y="3459909"/>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ombo"/>
          <p:cNvSpPr/>
          <p:nvPr/>
        </p:nvSpPr>
        <p:spPr>
          <a:xfrm rot="5400000" flipH="1">
            <a:off x="6179074" y="2104281"/>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ombo"/>
          <p:cNvSpPr/>
          <p:nvPr/>
        </p:nvSpPr>
        <p:spPr>
          <a:xfrm rot="5400000" flipH="1">
            <a:off x="6179074" y="748653"/>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ombo"/>
          <p:cNvSpPr/>
          <p:nvPr/>
        </p:nvSpPr>
        <p:spPr>
          <a:xfrm rot="5400000" flipH="1">
            <a:off x="7742712" y="2104281"/>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ombo"/>
          <p:cNvSpPr/>
          <p:nvPr/>
        </p:nvSpPr>
        <p:spPr>
          <a:xfrm rot="5400000" flipH="1">
            <a:off x="6971162" y="2821967"/>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ombo"/>
          <p:cNvSpPr/>
          <p:nvPr/>
        </p:nvSpPr>
        <p:spPr>
          <a:xfrm rot="5400000" flipH="1">
            <a:off x="6971162" y="1386595"/>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ombo"/>
          <p:cNvSpPr/>
          <p:nvPr/>
        </p:nvSpPr>
        <p:spPr>
          <a:xfrm rot="16200000">
            <a:off x="346426" y="2104281"/>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ombo"/>
          <p:cNvSpPr/>
          <p:nvPr/>
        </p:nvSpPr>
        <p:spPr>
          <a:xfrm rot="16200000">
            <a:off x="1117976" y="2821967"/>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ombo"/>
          <p:cNvSpPr/>
          <p:nvPr/>
        </p:nvSpPr>
        <p:spPr>
          <a:xfrm rot="16200000">
            <a:off x="1117976" y="1386595"/>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ombo"/>
          <p:cNvSpPr/>
          <p:nvPr/>
        </p:nvSpPr>
        <p:spPr>
          <a:xfrm rot="16200000">
            <a:off x="1910064" y="2104281"/>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ombo"/>
          <p:cNvSpPr/>
          <p:nvPr/>
        </p:nvSpPr>
        <p:spPr>
          <a:xfrm rot="16200000">
            <a:off x="1910064" y="748653"/>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ombo"/>
          <p:cNvSpPr/>
          <p:nvPr/>
        </p:nvSpPr>
        <p:spPr>
          <a:xfrm rot="16200000">
            <a:off x="1910064" y="3459909"/>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ombo"/>
          <p:cNvSpPr/>
          <p:nvPr/>
        </p:nvSpPr>
        <p:spPr>
          <a:xfrm>
            <a:off x="4055420" y="-153270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ombo"/>
          <p:cNvSpPr/>
          <p:nvPr/>
        </p:nvSpPr>
        <p:spPr>
          <a:xfrm>
            <a:off x="3337735" y="-76115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ombo"/>
          <p:cNvSpPr/>
          <p:nvPr/>
        </p:nvSpPr>
        <p:spPr>
          <a:xfrm>
            <a:off x="4773106" y="-76115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ombo"/>
          <p:cNvSpPr/>
          <p:nvPr/>
        </p:nvSpPr>
        <p:spPr>
          <a:xfrm>
            <a:off x="4055420" y="30932"/>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ombo"/>
          <p:cNvSpPr/>
          <p:nvPr/>
        </p:nvSpPr>
        <p:spPr>
          <a:xfrm>
            <a:off x="5411048" y="30932"/>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ombo"/>
          <p:cNvSpPr/>
          <p:nvPr/>
        </p:nvSpPr>
        <p:spPr>
          <a:xfrm>
            <a:off x="2699792" y="30932"/>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ombo"/>
          <p:cNvSpPr/>
          <p:nvPr/>
        </p:nvSpPr>
        <p:spPr>
          <a:xfrm rot="10800000">
            <a:off x="4055420" y="5719564"/>
            <a:ext cx="1012622" cy="914400"/>
          </a:xfrm>
          <a:prstGeom prst="diamond">
            <a:avLst/>
          </a:prstGeom>
          <a:gradFill>
            <a:gsLst>
              <a:gs pos="15000">
                <a:srgbClr val="FF0000"/>
              </a:gs>
              <a:gs pos="25000">
                <a:srgbClr val="CCFF33">
                  <a:alpha val="0"/>
                </a:srgbClr>
              </a:gs>
              <a:gs pos="22000">
                <a:srgbClr val="FFFF00"/>
              </a:gs>
            </a:gsLst>
            <a:path path="circle">
              <a:fillToRect l="50000" t="50000" r="50000" b="50000"/>
            </a:path>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ombo"/>
          <p:cNvSpPr/>
          <p:nvPr/>
        </p:nvSpPr>
        <p:spPr>
          <a:xfrm rot="10800000">
            <a:off x="4773106" y="4948014"/>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ombo"/>
          <p:cNvSpPr/>
          <p:nvPr/>
        </p:nvSpPr>
        <p:spPr>
          <a:xfrm rot="10800000">
            <a:off x="3337735" y="4948014"/>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ombo"/>
          <p:cNvSpPr/>
          <p:nvPr/>
        </p:nvSpPr>
        <p:spPr>
          <a:xfrm rot="10800000">
            <a:off x="4055420" y="415592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ombo"/>
          <p:cNvSpPr/>
          <p:nvPr/>
        </p:nvSpPr>
        <p:spPr>
          <a:xfrm rot="10800000">
            <a:off x="2699792" y="415592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ombo"/>
          <p:cNvSpPr/>
          <p:nvPr/>
        </p:nvSpPr>
        <p:spPr>
          <a:xfrm rot="10800000">
            <a:off x="5411048" y="4155926"/>
            <a:ext cx="1012622" cy="914400"/>
          </a:xfrm>
          <a:prstGeom prst="diamond">
            <a:avLst/>
          </a:prstGeom>
          <a:gradFill flip="none" rotWithShape="1">
            <a:gsLst>
              <a:gs pos="15000">
                <a:srgbClr val="FF0000"/>
              </a:gs>
              <a:gs pos="25000">
                <a:srgbClr val="CCFF33">
                  <a:alpha val="0"/>
                </a:srgbClr>
              </a:gs>
              <a:gs pos="22000">
                <a:srgbClr val="FFFF00"/>
              </a:gs>
            </a:gsLst>
            <a:path path="circle">
              <a:fillToRect l="50000" t="50000" r="50000" b="50000"/>
            </a:path>
            <a:tileRect/>
          </a:gradFill>
          <a:ln w="25400">
            <a:solidFill>
              <a:srgbClr val="CCFF33"/>
            </a:solidFill>
          </a:ln>
          <a:effectLst/>
          <a:scene3d>
            <a:camera prst="obliqueBottomLeft"/>
            <a:lightRig rig="morning" dir="t"/>
          </a:scene3d>
          <a:sp3d extrusionH="63500" prstMaterial="powder">
            <a:bevelT prst="angle"/>
            <a:extrusionClr>
              <a:srgbClr val="99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0" y="-1532706"/>
            <a:ext cx="9144000" cy="813690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25289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1"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 calcmode="lin" valueType="num">
                                      <p:cBhvr additive="base">
                                        <p:cTn id="10" dur="4000" fill="hold"/>
                                        <p:tgtEl>
                                          <p:spTgt spid="25"/>
                                        </p:tgtEl>
                                        <p:attrNameLst>
                                          <p:attrName>ppt_x</p:attrName>
                                        </p:attrNameLst>
                                      </p:cBhvr>
                                      <p:tavLst>
                                        <p:tav tm="0">
                                          <p:val>
                                            <p:strVal val="#ppt_x"/>
                                          </p:val>
                                        </p:tav>
                                        <p:tav tm="100000">
                                          <p:val>
                                            <p:strVal val="#ppt_x"/>
                                          </p:val>
                                        </p:tav>
                                      </p:tavLst>
                                    </p:anim>
                                    <p:anim calcmode="lin" valueType="num">
                                      <p:cBhvr additive="base">
                                        <p:cTn id="11" dur="4000" fill="hold"/>
                                        <p:tgtEl>
                                          <p:spTgt spid="25"/>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4000" fill="hold"/>
                                        <p:tgtEl>
                                          <p:spTgt spid="25"/>
                                        </p:tgtEl>
                                        <p:attrNameLst>
                                          <p:attrName>ppt_w</p:attrName>
                                        </p:attrNameLst>
                                      </p:cBhvr>
                                      <p:tavLst>
                                        <p:tav tm="0">
                                          <p:val>
                                            <p:strVal val="#ppt_w"/>
                                          </p:val>
                                        </p:tav>
                                        <p:tav tm="100000">
                                          <p:val>
                                            <p:strVal val="#ppt_w"/>
                                          </p:val>
                                        </p:tav>
                                      </p:tavLst>
                                    </p:anim>
                                    <p:anim calcmode="lin" valueType="num">
                                      <p:cBhvr>
                                        <p:cTn id="15" dur="4000" fill="hold"/>
                                        <p:tgtEl>
                                          <p:spTgt spid="25"/>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500"/>
                                        <p:tgtEl>
                                          <p:spTgt spid="25"/>
                                        </p:tgtEl>
                                        <p:attrNameLst>
                                          <p:attrName>ppt_x</p:attrName>
                                        </p:attrNameLst>
                                      </p:cBhvr>
                                      <p:tavLst>
                                        <p:tav tm="0">
                                          <p:val>
                                            <p:strVal val="ppt_x"/>
                                          </p:val>
                                        </p:tav>
                                        <p:tav tm="100000">
                                          <p:val>
                                            <p:strVal val="ppt_x"/>
                                          </p:val>
                                        </p:tav>
                                      </p:tavLst>
                                    </p:anim>
                                    <p:anim calcmode="lin" valueType="num">
                                      <p:cBhvr additive="base">
                                        <p:cTn id="18" dur="4500"/>
                                        <p:tgtEl>
                                          <p:spTgt spid="25"/>
                                        </p:tgtEl>
                                        <p:attrNameLst>
                                          <p:attrName>ppt_y</p:attrName>
                                        </p:attrNameLst>
                                      </p:cBhvr>
                                      <p:tavLst>
                                        <p:tav tm="0">
                                          <p:val>
                                            <p:strVal val="ppt_y"/>
                                          </p:val>
                                        </p:tav>
                                        <p:tav tm="100000">
                                          <p:val>
                                            <p:strVal val="1+ppt_h/2"/>
                                          </p:val>
                                        </p:tav>
                                      </p:tavLst>
                                    </p:anim>
                                    <p:set>
                                      <p:cBhvr>
                                        <p:cTn id="19" dur="1" fill="hold">
                                          <p:stCondLst>
                                            <p:cond delay="4499"/>
                                          </p:stCondLst>
                                        </p:cTn>
                                        <p:tgtEl>
                                          <p:spTgt spid="25"/>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additive="base">
                                        <p:cTn id="22" dur="4000" fill="hold"/>
                                        <p:tgtEl>
                                          <p:spTgt spid="28"/>
                                        </p:tgtEl>
                                        <p:attrNameLst>
                                          <p:attrName>ppt_x</p:attrName>
                                        </p:attrNameLst>
                                      </p:cBhvr>
                                      <p:tavLst>
                                        <p:tav tm="0">
                                          <p:val>
                                            <p:strVal val="#ppt_x"/>
                                          </p:val>
                                        </p:tav>
                                        <p:tav tm="100000">
                                          <p:val>
                                            <p:strVal val="#ppt_x"/>
                                          </p:val>
                                        </p:tav>
                                      </p:tavLst>
                                    </p:anim>
                                    <p:anim calcmode="lin" valueType="num">
                                      <p:cBhvr additive="base">
                                        <p:cTn id="23" dur="4000" fill="hold"/>
                                        <p:tgtEl>
                                          <p:spTgt spid="28"/>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p:cTn id="26" dur="4000" fill="hold"/>
                                        <p:tgtEl>
                                          <p:spTgt spid="28"/>
                                        </p:tgtEl>
                                        <p:attrNameLst>
                                          <p:attrName>ppt_w</p:attrName>
                                        </p:attrNameLst>
                                      </p:cBhvr>
                                      <p:tavLst>
                                        <p:tav tm="0">
                                          <p:val>
                                            <p:strVal val="#ppt_w"/>
                                          </p:val>
                                        </p:tav>
                                        <p:tav tm="100000">
                                          <p:val>
                                            <p:strVal val="#ppt_w"/>
                                          </p:val>
                                        </p:tav>
                                      </p:tavLst>
                                    </p:anim>
                                    <p:anim calcmode="lin" valueType="num">
                                      <p:cBhvr>
                                        <p:cTn id="27" dur="4000" fill="hold"/>
                                        <p:tgtEl>
                                          <p:spTgt spid="28"/>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500"/>
                                        <p:tgtEl>
                                          <p:spTgt spid="28"/>
                                        </p:tgtEl>
                                        <p:attrNameLst>
                                          <p:attrName>ppt_x</p:attrName>
                                        </p:attrNameLst>
                                      </p:cBhvr>
                                      <p:tavLst>
                                        <p:tav tm="0">
                                          <p:val>
                                            <p:strVal val="ppt_x"/>
                                          </p:val>
                                        </p:tav>
                                        <p:tav tm="100000">
                                          <p:val>
                                            <p:strVal val="ppt_x"/>
                                          </p:val>
                                        </p:tav>
                                      </p:tavLst>
                                    </p:anim>
                                    <p:anim calcmode="lin" valueType="num">
                                      <p:cBhvr additive="base">
                                        <p:cTn id="30" dur="4500"/>
                                        <p:tgtEl>
                                          <p:spTgt spid="28"/>
                                        </p:tgtEl>
                                        <p:attrNameLst>
                                          <p:attrName>ppt_y</p:attrName>
                                        </p:attrNameLst>
                                      </p:cBhvr>
                                      <p:tavLst>
                                        <p:tav tm="0">
                                          <p:val>
                                            <p:strVal val="ppt_y"/>
                                          </p:val>
                                        </p:tav>
                                        <p:tav tm="100000">
                                          <p:val>
                                            <p:strVal val="1+ppt_h/2"/>
                                          </p:val>
                                        </p:tav>
                                      </p:tavLst>
                                    </p:anim>
                                    <p:set>
                                      <p:cBhvr>
                                        <p:cTn id="31" dur="1" fill="hold">
                                          <p:stCondLst>
                                            <p:cond delay="4499"/>
                                          </p:stCondLst>
                                        </p:cTn>
                                        <p:tgtEl>
                                          <p:spTgt spid="28"/>
                                        </p:tgtEl>
                                        <p:attrNameLst>
                                          <p:attrName>style.visibility</p:attrName>
                                        </p:attrNameLst>
                                      </p:cBhvr>
                                      <p:to>
                                        <p:strVal val="hidden"/>
                                      </p:to>
                                    </p:set>
                                  </p:childTnLst>
                                </p:cTn>
                              </p:par>
                              <p:par>
                                <p:cTn id="32" presetID="2" presetClass="entr" presetSubtype="1"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4000" fill="hold"/>
                                        <p:tgtEl>
                                          <p:spTgt spid="26"/>
                                        </p:tgtEl>
                                        <p:attrNameLst>
                                          <p:attrName>ppt_x</p:attrName>
                                        </p:attrNameLst>
                                      </p:cBhvr>
                                      <p:tavLst>
                                        <p:tav tm="0">
                                          <p:val>
                                            <p:strVal val="#ppt_x"/>
                                          </p:val>
                                        </p:tav>
                                        <p:tav tm="100000">
                                          <p:val>
                                            <p:strVal val="#ppt_x"/>
                                          </p:val>
                                        </p:tav>
                                      </p:tavLst>
                                    </p:anim>
                                    <p:anim calcmode="lin" valueType="num">
                                      <p:cBhvr additive="base">
                                        <p:cTn id="35" dur="4000" fill="hold"/>
                                        <p:tgtEl>
                                          <p:spTgt spid="26"/>
                                        </p:tgtEl>
                                        <p:attrNameLst>
                                          <p:attrName>ppt_y</p:attrName>
                                        </p:attrNameLst>
                                      </p:cBhvr>
                                      <p:tavLst>
                                        <p:tav tm="0">
                                          <p:val>
                                            <p:strVal val="0-#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4000" fill="hold"/>
                                        <p:tgtEl>
                                          <p:spTgt spid="26"/>
                                        </p:tgtEl>
                                        <p:attrNameLst>
                                          <p:attrName>ppt_w</p:attrName>
                                        </p:attrNameLst>
                                      </p:cBhvr>
                                      <p:tavLst>
                                        <p:tav tm="0">
                                          <p:val>
                                            <p:strVal val="#ppt_w"/>
                                          </p:val>
                                        </p:tav>
                                        <p:tav tm="100000">
                                          <p:val>
                                            <p:strVal val="#ppt_w"/>
                                          </p:val>
                                        </p:tav>
                                      </p:tavLst>
                                    </p:anim>
                                    <p:anim calcmode="lin" valueType="num">
                                      <p:cBhvr>
                                        <p:cTn id="39" dur="4000" fill="hold"/>
                                        <p:tgtEl>
                                          <p:spTgt spid="26"/>
                                        </p:tgtEl>
                                        <p:attrNameLst>
                                          <p:attrName>ppt_h</p:attrName>
                                        </p:attrNameLst>
                                      </p:cBhvr>
                                      <p:tavLst>
                                        <p:tav tm="0" fmla="#ppt_h*sin(2.5*pi*$)">
                                          <p:val>
                                            <p:fltVal val="0"/>
                                          </p:val>
                                        </p:tav>
                                        <p:tav tm="100000">
                                          <p:val>
                                            <p:fltVal val="1"/>
                                          </p:val>
                                        </p:tav>
                                      </p:tavLst>
                                    </p:anim>
                                  </p:childTnLst>
                                </p:cTn>
                              </p:par>
                              <p:par>
                                <p:cTn id="40" presetID="2" presetClass="exit" presetSubtype="4" fill="hold" grpId="2" nodeType="withEffect">
                                  <p:stCondLst>
                                    <p:cond delay="0"/>
                                  </p:stCondLst>
                                  <p:childTnLst>
                                    <p:anim calcmode="lin" valueType="num">
                                      <p:cBhvr additive="base">
                                        <p:cTn id="41" dur="4500"/>
                                        <p:tgtEl>
                                          <p:spTgt spid="26"/>
                                        </p:tgtEl>
                                        <p:attrNameLst>
                                          <p:attrName>ppt_x</p:attrName>
                                        </p:attrNameLst>
                                      </p:cBhvr>
                                      <p:tavLst>
                                        <p:tav tm="0">
                                          <p:val>
                                            <p:strVal val="ppt_x"/>
                                          </p:val>
                                        </p:tav>
                                        <p:tav tm="100000">
                                          <p:val>
                                            <p:strVal val="ppt_x"/>
                                          </p:val>
                                        </p:tav>
                                      </p:tavLst>
                                    </p:anim>
                                    <p:anim calcmode="lin" valueType="num">
                                      <p:cBhvr additive="base">
                                        <p:cTn id="42" dur="4500"/>
                                        <p:tgtEl>
                                          <p:spTgt spid="26"/>
                                        </p:tgtEl>
                                        <p:attrNameLst>
                                          <p:attrName>ppt_y</p:attrName>
                                        </p:attrNameLst>
                                      </p:cBhvr>
                                      <p:tavLst>
                                        <p:tav tm="0">
                                          <p:val>
                                            <p:strVal val="ppt_y"/>
                                          </p:val>
                                        </p:tav>
                                        <p:tav tm="100000">
                                          <p:val>
                                            <p:strVal val="1+ppt_h/2"/>
                                          </p:val>
                                        </p:tav>
                                      </p:tavLst>
                                    </p:anim>
                                    <p:set>
                                      <p:cBhvr>
                                        <p:cTn id="43" dur="1" fill="hold">
                                          <p:stCondLst>
                                            <p:cond delay="4499"/>
                                          </p:stCondLst>
                                        </p:cTn>
                                        <p:tgtEl>
                                          <p:spTgt spid="26"/>
                                        </p:tgtEl>
                                        <p:attrNameLst>
                                          <p:attrName>style.visibility</p:attrName>
                                        </p:attrNameLst>
                                      </p:cBhvr>
                                      <p:to>
                                        <p:strVal val="hidden"/>
                                      </p:to>
                                    </p:set>
                                  </p:childTnLst>
                                </p:cTn>
                              </p:par>
                              <p:par>
                                <p:cTn id="44" presetID="2" presetClass="entr" presetSubtype="1"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4000" fill="hold"/>
                                        <p:tgtEl>
                                          <p:spTgt spid="27"/>
                                        </p:tgtEl>
                                        <p:attrNameLst>
                                          <p:attrName>ppt_x</p:attrName>
                                        </p:attrNameLst>
                                      </p:cBhvr>
                                      <p:tavLst>
                                        <p:tav tm="0">
                                          <p:val>
                                            <p:strVal val="#ppt_x"/>
                                          </p:val>
                                        </p:tav>
                                        <p:tav tm="100000">
                                          <p:val>
                                            <p:strVal val="#ppt_x"/>
                                          </p:val>
                                        </p:tav>
                                      </p:tavLst>
                                    </p:anim>
                                    <p:anim calcmode="lin" valueType="num">
                                      <p:cBhvr additive="base">
                                        <p:cTn id="47" dur="4000" fill="hold"/>
                                        <p:tgtEl>
                                          <p:spTgt spid="27"/>
                                        </p:tgtEl>
                                        <p:attrNameLst>
                                          <p:attrName>ppt_y</p:attrName>
                                        </p:attrNameLst>
                                      </p:cBhvr>
                                      <p:tavLst>
                                        <p:tav tm="0">
                                          <p:val>
                                            <p:strVal val="0-#ppt_h/2"/>
                                          </p:val>
                                        </p:tav>
                                        <p:tav tm="100000">
                                          <p:val>
                                            <p:strVal val="#ppt_y"/>
                                          </p:val>
                                        </p:tav>
                                      </p:tavLst>
                                    </p:anim>
                                  </p:childTnLst>
                                </p:cTn>
                              </p:par>
                              <p:par>
                                <p:cTn id="48" presetID="19" presetClass="entr" presetSubtype="5" fill="hold" grpId="1" nodeType="withEffect">
                                  <p:stCondLst>
                                    <p:cond delay="0"/>
                                  </p:stCondLst>
                                  <p:childTnLst>
                                    <p:set>
                                      <p:cBhvr>
                                        <p:cTn id="49" dur="1" fill="hold">
                                          <p:stCondLst>
                                            <p:cond delay="0"/>
                                          </p:stCondLst>
                                        </p:cTn>
                                        <p:tgtEl>
                                          <p:spTgt spid="27"/>
                                        </p:tgtEl>
                                        <p:attrNameLst>
                                          <p:attrName>style.visibility</p:attrName>
                                        </p:attrNameLst>
                                      </p:cBhvr>
                                      <p:to>
                                        <p:strVal val="visible"/>
                                      </p:to>
                                    </p:set>
                                    <p:anim calcmode="lin" valueType="num">
                                      <p:cBhvr>
                                        <p:cTn id="50" dur="4000" fill="hold"/>
                                        <p:tgtEl>
                                          <p:spTgt spid="27"/>
                                        </p:tgtEl>
                                        <p:attrNameLst>
                                          <p:attrName>ppt_w</p:attrName>
                                        </p:attrNameLst>
                                      </p:cBhvr>
                                      <p:tavLst>
                                        <p:tav tm="0">
                                          <p:val>
                                            <p:strVal val="#ppt_w"/>
                                          </p:val>
                                        </p:tav>
                                        <p:tav tm="100000">
                                          <p:val>
                                            <p:strVal val="#ppt_w"/>
                                          </p:val>
                                        </p:tav>
                                      </p:tavLst>
                                    </p:anim>
                                    <p:anim calcmode="lin" valueType="num">
                                      <p:cBhvr>
                                        <p:cTn id="51" dur="4000" fill="hold"/>
                                        <p:tgtEl>
                                          <p:spTgt spid="27"/>
                                        </p:tgtEl>
                                        <p:attrNameLst>
                                          <p:attrName>ppt_h</p:attrName>
                                        </p:attrNameLst>
                                      </p:cBhvr>
                                      <p:tavLst>
                                        <p:tav tm="0" fmla="#ppt_h*sin(2.5*pi*$)">
                                          <p:val>
                                            <p:fltVal val="0"/>
                                          </p:val>
                                        </p:tav>
                                        <p:tav tm="100000">
                                          <p:val>
                                            <p:fltVal val="1"/>
                                          </p:val>
                                        </p:tav>
                                      </p:tavLst>
                                    </p:anim>
                                  </p:childTnLst>
                                </p:cTn>
                              </p:par>
                              <p:par>
                                <p:cTn id="52" presetID="2" presetClass="exit" presetSubtype="4" fill="hold" grpId="2" nodeType="withEffect">
                                  <p:stCondLst>
                                    <p:cond delay="0"/>
                                  </p:stCondLst>
                                  <p:childTnLst>
                                    <p:anim calcmode="lin" valueType="num">
                                      <p:cBhvr additive="base">
                                        <p:cTn id="53" dur="4500"/>
                                        <p:tgtEl>
                                          <p:spTgt spid="27"/>
                                        </p:tgtEl>
                                        <p:attrNameLst>
                                          <p:attrName>ppt_x</p:attrName>
                                        </p:attrNameLst>
                                      </p:cBhvr>
                                      <p:tavLst>
                                        <p:tav tm="0">
                                          <p:val>
                                            <p:strVal val="ppt_x"/>
                                          </p:val>
                                        </p:tav>
                                        <p:tav tm="100000">
                                          <p:val>
                                            <p:strVal val="ppt_x"/>
                                          </p:val>
                                        </p:tav>
                                      </p:tavLst>
                                    </p:anim>
                                    <p:anim calcmode="lin" valueType="num">
                                      <p:cBhvr additive="base">
                                        <p:cTn id="54" dur="4500"/>
                                        <p:tgtEl>
                                          <p:spTgt spid="27"/>
                                        </p:tgtEl>
                                        <p:attrNameLst>
                                          <p:attrName>ppt_y</p:attrName>
                                        </p:attrNameLst>
                                      </p:cBhvr>
                                      <p:tavLst>
                                        <p:tav tm="0">
                                          <p:val>
                                            <p:strVal val="ppt_y"/>
                                          </p:val>
                                        </p:tav>
                                        <p:tav tm="100000">
                                          <p:val>
                                            <p:strVal val="1+ppt_h/2"/>
                                          </p:val>
                                        </p:tav>
                                      </p:tavLst>
                                    </p:anim>
                                    <p:set>
                                      <p:cBhvr>
                                        <p:cTn id="55" dur="1" fill="hold">
                                          <p:stCondLst>
                                            <p:cond delay="4499"/>
                                          </p:stCondLst>
                                        </p:cTn>
                                        <p:tgtEl>
                                          <p:spTgt spid="27"/>
                                        </p:tgtEl>
                                        <p:attrNameLst>
                                          <p:attrName>style.visibility</p:attrName>
                                        </p:attrNameLst>
                                      </p:cBhvr>
                                      <p:to>
                                        <p:strVal val="hidden"/>
                                      </p:to>
                                    </p:set>
                                  </p:childTnLst>
                                </p:cTn>
                              </p:par>
                              <p:par>
                                <p:cTn id="56" presetID="2" presetClass="entr" presetSubtype="1" fill="hold" grpId="0"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additive="base">
                                        <p:cTn id="58" dur="4000" fill="hold"/>
                                        <p:tgtEl>
                                          <p:spTgt spid="30"/>
                                        </p:tgtEl>
                                        <p:attrNameLst>
                                          <p:attrName>ppt_x</p:attrName>
                                        </p:attrNameLst>
                                      </p:cBhvr>
                                      <p:tavLst>
                                        <p:tav tm="0">
                                          <p:val>
                                            <p:strVal val="#ppt_x"/>
                                          </p:val>
                                        </p:tav>
                                        <p:tav tm="100000">
                                          <p:val>
                                            <p:strVal val="#ppt_x"/>
                                          </p:val>
                                        </p:tav>
                                      </p:tavLst>
                                    </p:anim>
                                    <p:anim calcmode="lin" valueType="num">
                                      <p:cBhvr additive="base">
                                        <p:cTn id="59" dur="4000" fill="hold"/>
                                        <p:tgtEl>
                                          <p:spTgt spid="30"/>
                                        </p:tgtEl>
                                        <p:attrNameLst>
                                          <p:attrName>ppt_y</p:attrName>
                                        </p:attrNameLst>
                                      </p:cBhvr>
                                      <p:tavLst>
                                        <p:tav tm="0">
                                          <p:val>
                                            <p:strVal val="0-#ppt_h/2"/>
                                          </p:val>
                                        </p:tav>
                                        <p:tav tm="100000">
                                          <p:val>
                                            <p:strVal val="#ppt_y"/>
                                          </p:val>
                                        </p:tav>
                                      </p:tavLst>
                                    </p:anim>
                                  </p:childTnLst>
                                </p:cTn>
                              </p:par>
                              <p:par>
                                <p:cTn id="60" presetID="19" presetClass="entr" presetSubtype="5" fill="hold" grpId="1" nodeType="with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p:cTn id="62" dur="4000" fill="hold"/>
                                        <p:tgtEl>
                                          <p:spTgt spid="30"/>
                                        </p:tgtEl>
                                        <p:attrNameLst>
                                          <p:attrName>ppt_w</p:attrName>
                                        </p:attrNameLst>
                                      </p:cBhvr>
                                      <p:tavLst>
                                        <p:tav tm="0">
                                          <p:val>
                                            <p:strVal val="#ppt_w"/>
                                          </p:val>
                                        </p:tav>
                                        <p:tav tm="100000">
                                          <p:val>
                                            <p:strVal val="#ppt_w"/>
                                          </p:val>
                                        </p:tav>
                                      </p:tavLst>
                                    </p:anim>
                                    <p:anim calcmode="lin" valueType="num">
                                      <p:cBhvr>
                                        <p:cTn id="63" dur="4000" fill="hold"/>
                                        <p:tgtEl>
                                          <p:spTgt spid="30"/>
                                        </p:tgtEl>
                                        <p:attrNameLst>
                                          <p:attrName>ppt_h</p:attrName>
                                        </p:attrNameLst>
                                      </p:cBhvr>
                                      <p:tavLst>
                                        <p:tav tm="0" fmla="#ppt_h*sin(2.5*pi*$)">
                                          <p:val>
                                            <p:fltVal val="0"/>
                                          </p:val>
                                        </p:tav>
                                        <p:tav tm="100000">
                                          <p:val>
                                            <p:fltVal val="1"/>
                                          </p:val>
                                        </p:tav>
                                      </p:tavLst>
                                    </p:anim>
                                  </p:childTnLst>
                                </p:cTn>
                              </p:par>
                              <p:par>
                                <p:cTn id="64" presetID="2" presetClass="exit" presetSubtype="4" fill="hold" grpId="2" nodeType="withEffect">
                                  <p:stCondLst>
                                    <p:cond delay="0"/>
                                  </p:stCondLst>
                                  <p:childTnLst>
                                    <p:anim calcmode="lin" valueType="num">
                                      <p:cBhvr additive="base">
                                        <p:cTn id="65" dur="4500"/>
                                        <p:tgtEl>
                                          <p:spTgt spid="30"/>
                                        </p:tgtEl>
                                        <p:attrNameLst>
                                          <p:attrName>ppt_x</p:attrName>
                                        </p:attrNameLst>
                                      </p:cBhvr>
                                      <p:tavLst>
                                        <p:tav tm="0">
                                          <p:val>
                                            <p:strVal val="ppt_x"/>
                                          </p:val>
                                        </p:tav>
                                        <p:tav tm="100000">
                                          <p:val>
                                            <p:strVal val="ppt_x"/>
                                          </p:val>
                                        </p:tav>
                                      </p:tavLst>
                                    </p:anim>
                                    <p:anim calcmode="lin" valueType="num">
                                      <p:cBhvr additive="base">
                                        <p:cTn id="66" dur="4500"/>
                                        <p:tgtEl>
                                          <p:spTgt spid="30"/>
                                        </p:tgtEl>
                                        <p:attrNameLst>
                                          <p:attrName>ppt_y</p:attrName>
                                        </p:attrNameLst>
                                      </p:cBhvr>
                                      <p:tavLst>
                                        <p:tav tm="0">
                                          <p:val>
                                            <p:strVal val="ppt_y"/>
                                          </p:val>
                                        </p:tav>
                                        <p:tav tm="100000">
                                          <p:val>
                                            <p:strVal val="1+ppt_h/2"/>
                                          </p:val>
                                        </p:tav>
                                      </p:tavLst>
                                    </p:anim>
                                    <p:set>
                                      <p:cBhvr>
                                        <p:cTn id="67" dur="1" fill="hold">
                                          <p:stCondLst>
                                            <p:cond delay="4499"/>
                                          </p:stCondLst>
                                        </p:cTn>
                                        <p:tgtEl>
                                          <p:spTgt spid="30"/>
                                        </p:tgtEl>
                                        <p:attrNameLst>
                                          <p:attrName>style.visibility</p:attrName>
                                        </p:attrNameLst>
                                      </p:cBhvr>
                                      <p:to>
                                        <p:strVal val="hidden"/>
                                      </p:to>
                                    </p:set>
                                  </p:childTnLst>
                                </p:cTn>
                              </p:par>
                              <p:par>
                                <p:cTn id="68" presetID="2" presetClass="entr" presetSubtype="1"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4000" fill="hold"/>
                                        <p:tgtEl>
                                          <p:spTgt spid="29"/>
                                        </p:tgtEl>
                                        <p:attrNameLst>
                                          <p:attrName>ppt_x</p:attrName>
                                        </p:attrNameLst>
                                      </p:cBhvr>
                                      <p:tavLst>
                                        <p:tav tm="0">
                                          <p:val>
                                            <p:strVal val="#ppt_x"/>
                                          </p:val>
                                        </p:tav>
                                        <p:tav tm="100000">
                                          <p:val>
                                            <p:strVal val="#ppt_x"/>
                                          </p:val>
                                        </p:tav>
                                      </p:tavLst>
                                    </p:anim>
                                    <p:anim calcmode="lin" valueType="num">
                                      <p:cBhvr additive="base">
                                        <p:cTn id="71" dur="4000" fill="hold"/>
                                        <p:tgtEl>
                                          <p:spTgt spid="29"/>
                                        </p:tgtEl>
                                        <p:attrNameLst>
                                          <p:attrName>ppt_y</p:attrName>
                                        </p:attrNameLst>
                                      </p:cBhvr>
                                      <p:tavLst>
                                        <p:tav tm="0">
                                          <p:val>
                                            <p:strVal val="0-#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29"/>
                                        </p:tgtEl>
                                        <p:attrNameLst>
                                          <p:attrName>style.visibility</p:attrName>
                                        </p:attrNameLst>
                                      </p:cBhvr>
                                      <p:to>
                                        <p:strVal val="visible"/>
                                      </p:to>
                                    </p:set>
                                    <p:anim calcmode="lin" valueType="num">
                                      <p:cBhvr>
                                        <p:cTn id="74" dur="4000" fill="hold"/>
                                        <p:tgtEl>
                                          <p:spTgt spid="29"/>
                                        </p:tgtEl>
                                        <p:attrNameLst>
                                          <p:attrName>ppt_w</p:attrName>
                                        </p:attrNameLst>
                                      </p:cBhvr>
                                      <p:tavLst>
                                        <p:tav tm="0">
                                          <p:val>
                                            <p:strVal val="#ppt_w"/>
                                          </p:val>
                                        </p:tav>
                                        <p:tav tm="100000">
                                          <p:val>
                                            <p:strVal val="#ppt_w"/>
                                          </p:val>
                                        </p:tav>
                                      </p:tavLst>
                                    </p:anim>
                                    <p:anim calcmode="lin" valueType="num">
                                      <p:cBhvr>
                                        <p:cTn id="75" dur="4000" fill="hold"/>
                                        <p:tgtEl>
                                          <p:spTgt spid="29"/>
                                        </p:tgtEl>
                                        <p:attrNameLst>
                                          <p:attrName>ppt_h</p:attrName>
                                        </p:attrNameLst>
                                      </p:cBhvr>
                                      <p:tavLst>
                                        <p:tav tm="0" fmla="#ppt_h*sin(2.5*pi*$)">
                                          <p:val>
                                            <p:fltVal val="0"/>
                                          </p:val>
                                        </p:tav>
                                        <p:tav tm="100000">
                                          <p:val>
                                            <p:fltVal val="1"/>
                                          </p:val>
                                        </p:tav>
                                      </p:tavLst>
                                    </p:anim>
                                  </p:childTnLst>
                                </p:cTn>
                              </p:par>
                              <p:par>
                                <p:cTn id="76" presetID="2" presetClass="exit" presetSubtype="4" fill="hold" grpId="2" nodeType="withEffect">
                                  <p:stCondLst>
                                    <p:cond delay="0"/>
                                  </p:stCondLst>
                                  <p:childTnLst>
                                    <p:anim calcmode="lin" valueType="num">
                                      <p:cBhvr additive="base">
                                        <p:cTn id="77" dur="4500"/>
                                        <p:tgtEl>
                                          <p:spTgt spid="29"/>
                                        </p:tgtEl>
                                        <p:attrNameLst>
                                          <p:attrName>ppt_x</p:attrName>
                                        </p:attrNameLst>
                                      </p:cBhvr>
                                      <p:tavLst>
                                        <p:tav tm="0">
                                          <p:val>
                                            <p:strVal val="ppt_x"/>
                                          </p:val>
                                        </p:tav>
                                        <p:tav tm="100000">
                                          <p:val>
                                            <p:strVal val="ppt_x"/>
                                          </p:val>
                                        </p:tav>
                                      </p:tavLst>
                                    </p:anim>
                                    <p:anim calcmode="lin" valueType="num">
                                      <p:cBhvr additive="base">
                                        <p:cTn id="78" dur="4500"/>
                                        <p:tgtEl>
                                          <p:spTgt spid="29"/>
                                        </p:tgtEl>
                                        <p:attrNameLst>
                                          <p:attrName>ppt_y</p:attrName>
                                        </p:attrNameLst>
                                      </p:cBhvr>
                                      <p:tavLst>
                                        <p:tav tm="0">
                                          <p:val>
                                            <p:strVal val="ppt_y"/>
                                          </p:val>
                                        </p:tav>
                                        <p:tav tm="100000">
                                          <p:val>
                                            <p:strVal val="1+ppt_h/2"/>
                                          </p:val>
                                        </p:tav>
                                      </p:tavLst>
                                    </p:anim>
                                    <p:set>
                                      <p:cBhvr>
                                        <p:cTn id="79" dur="1" fill="hold">
                                          <p:stCondLst>
                                            <p:cond delay="4499"/>
                                          </p:stCondLst>
                                        </p:cTn>
                                        <p:tgtEl>
                                          <p:spTgt spid="29"/>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additive="base">
                                        <p:cTn id="82" dur="4000" fill="hold"/>
                                        <p:tgtEl>
                                          <p:spTgt spid="36"/>
                                        </p:tgtEl>
                                        <p:attrNameLst>
                                          <p:attrName>ppt_x</p:attrName>
                                        </p:attrNameLst>
                                      </p:cBhvr>
                                      <p:tavLst>
                                        <p:tav tm="0">
                                          <p:val>
                                            <p:strVal val="#ppt_x"/>
                                          </p:val>
                                        </p:tav>
                                        <p:tav tm="100000">
                                          <p:val>
                                            <p:strVal val="#ppt_x"/>
                                          </p:val>
                                        </p:tav>
                                      </p:tavLst>
                                    </p:anim>
                                    <p:anim calcmode="lin" valueType="num">
                                      <p:cBhvr additive="base">
                                        <p:cTn id="83" dur="4000" fill="hold"/>
                                        <p:tgtEl>
                                          <p:spTgt spid="36"/>
                                        </p:tgtEl>
                                        <p:attrNameLst>
                                          <p:attrName>ppt_y</p:attrName>
                                        </p:attrNameLst>
                                      </p:cBhvr>
                                      <p:tavLst>
                                        <p:tav tm="0">
                                          <p:val>
                                            <p:strVal val="1+#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4000" fill="hold"/>
                                        <p:tgtEl>
                                          <p:spTgt spid="36"/>
                                        </p:tgtEl>
                                        <p:attrNameLst>
                                          <p:attrName>ppt_w</p:attrName>
                                        </p:attrNameLst>
                                      </p:cBhvr>
                                      <p:tavLst>
                                        <p:tav tm="0">
                                          <p:val>
                                            <p:strVal val="#ppt_w"/>
                                          </p:val>
                                        </p:tav>
                                        <p:tav tm="100000">
                                          <p:val>
                                            <p:strVal val="#ppt_w"/>
                                          </p:val>
                                        </p:tav>
                                      </p:tavLst>
                                    </p:anim>
                                    <p:anim calcmode="lin" valueType="num">
                                      <p:cBhvr>
                                        <p:cTn id="87" dur="4000" fill="hold"/>
                                        <p:tgtEl>
                                          <p:spTgt spid="36"/>
                                        </p:tgtEl>
                                        <p:attrNameLst>
                                          <p:attrName>ppt_h</p:attrName>
                                        </p:attrNameLst>
                                      </p:cBhvr>
                                      <p:tavLst>
                                        <p:tav tm="0" fmla="#ppt_h*sin(2.5*pi*$)">
                                          <p:val>
                                            <p:fltVal val="0"/>
                                          </p:val>
                                        </p:tav>
                                        <p:tav tm="100000">
                                          <p:val>
                                            <p:fltVal val="1"/>
                                          </p:val>
                                        </p:tav>
                                      </p:tavLst>
                                    </p:anim>
                                  </p:childTnLst>
                                </p:cTn>
                              </p:par>
                              <p:par>
                                <p:cTn id="88" presetID="2" presetClass="exit" presetSubtype="1" fill="hold" grpId="2" nodeType="withEffect">
                                  <p:stCondLst>
                                    <p:cond delay="0"/>
                                  </p:stCondLst>
                                  <p:childTnLst>
                                    <p:anim calcmode="lin" valueType="num">
                                      <p:cBhvr additive="base">
                                        <p:cTn id="89" dur="4500"/>
                                        <p:tgtEl>
                                          <p:spTgt spid="36"/>
                                        </p:tgtEl>
                                        <p:attrNameLst>
                                          <p:attrName>ppt_x</p:attrName>
                                        </p:attrNameLst>
                                      </p:cBhvr>
                                      <p:tavLst>
                                        <p:tav tm="0">
                                          <p:val>
                                            <p:strVal val="ppt_x"/>
                                          </p:val>
                                        </p:tav>
                                        <p:tav tm="100000">
                                          <p:val>
                                            <p:strVal val="ppt_x"/>
                                          </p:val>
                                        </p:tav>
                                      </p:tavLst>
                                    </p:anim>
                                    <p:anim calcmode="lin" valueType="num">
                                      <p:cBhvr additive="base">
                                        <p:cTn id="90" dur="4500"/>
                                        <p:tgtEl>
                                          <p:spTgt spid="36"/>
                                        </p:tgtEl>
                                        <p:attrNameLst>
                                          <p:attrName>ppt_y</p:attrName>
                                        </p:attrNameLst>
                                      </p:cBhvr>
                                      <p:tavLst>
                                        <p:tav tm="0">
                                          <p:val>
                                            <p:strVal val="ppt_y"/>
                                          </p:val>
                                        </p:tav>
                                        <p:tav tm="100000">
                                          <p:val>
                                            <p:strVal val="0-ppt_h/2"/>
                                          </p:val>
                                        </p:tav>
                                      </p:tavLst>
                                    </p:anim>
                                    <p:set>
                                      <p:cBhvr>
                                        <p:cTn id="91" dur="1" fill="hold">
                                          <p:stCondLst>
                                            <p:cond delay="4499"/>
                                          </p:stCondLst>
                                        </p:cTn>
                                        <p:tgtEl>
                                          <p:spTgt spid="36"/>
                                        </p:tgtEl>
                                        <p:attrNameLst>
                                          <p:attrName>style.visibility</p:attrName>
                                        </p:attrNameLst>
                                      </p:cBhvr>
                                      <p:to>
                                        <p:strVal val="hidden"/>
                                      </p:to>
                                    </p:set>
                                  </p:childTnLst>
                                </p:cTn>
                              </p:par>
                              <p:par>
                                <p:cTn id="92" presetID="2" presetClass="entr" presetSubtype="4" fill="hold" grpId="0" nodeType="withEffect">
                                  <p:stCondLst>
                                    <p:cond delay="0"/>
                                  </p:stCondLst>
                                  <p:childTnLst>
                                    <p:set>
                                      <p:cBhvr>
                                        <p:cTn id="93" dur="1" fill="hold">
                                          <p:stCondLst>
                                            <p:cond delay="0"/>
                                          </p:stCondLst>
                                        </p:cTn>
                                        <p:tgtEl>
                                          <p:spTgt spid="35"/>
                                        </p:tgtEl>
                                        <p:attrNameLst>
                                          <p:attrName>style.visibility</p:attrName>
                                        </p:attrNameLst>
                                      </p:cBhvr>
                                      <p:to>
                                        <p:strVal val="visible"/>
                                      </p:to>
                                    </p:set>
                                    <p:anim calcmode="lin" valueType="num">
                                      <p:cBhvr additive="base">
                                        <p:cTn id="94" dur="4000" fill="hold"/>
                                        <p:tgtEl>
                                          <p:spTgt spid="35"/>
                                        </p:tgtEl>
                                        <p:attrNameLst>
                                          <p:attrName>ppt_x</p:attrName>
                                        </p:attrNameLst>
                                      </p:cBhvr>
                                      <p:tavLst>
                                        <p:tav tm="0">
                                          <p:val>
                                            <p:strVal val="#ppt_x"/>
                                          </p:val>
                                        </p:tav>
                                        <p:tav tm="100000">
                                          <p:val>
                                            <p:strVal val="#ppt_x"/>
                                          </p:val>
                                        </p:tav>
                                      </p:tavLst>
                                    </p:anim>
                                    <p:anim calcmode="lin" valueType="num">
                                      <p:cBhvr additive="base">
                                        <p:cTn id="95" dur="4000" fill="hold"/>
                                        <p:tgtEl>
                                          <p:spTgt spid="35"/>
                                        </p:tgtEl>
                                        <p:attrNameLst>
                                          <p:attrName>ppt_y</p:attrName>
                                        </p:attrNameLst>
                                      </p:cBhvr>
                                      <p:tavLst>
                                        <p:tav tm="0">
                                          <p:val>
                                            <p:strVal val="1+#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p:cTn id="98" dur="4000" fill="hold"/>
                                        <p:tgtEl>
                                          <p:spTgt spid="35"/>
                                        </p:tgtEl>
                                        <p:attrNameLst>
                                          <p:attrName>ppt_w</p:attrName>
                                        </p:attrNameLst>
                                      </p:cBhvr>
                                      <p:tavLst>
                                        <p:tav tm="0">
                                          <p:val>
                                            <p:strVal val="#ppt_w"/>
                                          </p:val>
                                        </p:tav>
                                        <p:tav tm="100000">
                                          <p:val>
                                            <p:strVal val="#ppt_w"/>
                                          </p:val>
                                        </p:tav>
                                      </p:tavLst>
                                    </p:anim>
                                    <p:anim calcmode="lin" valueType="num">
                                      <p:cBhvr>
                                        <p:cTn id="99" dur="4000" fill="hold"/>
                                        <p:tgtEl>
                                          <p:spTgt spid="35"/>
                                        </p:tgtEl>
                                        <p:attrNameLst>
                                          <p:attrName>ppt_h</p:attrName>
                                        </p:attrNameLst>
                                      </p:cBhvr>
                                      <p:tavLst>
                                        <p:tav tm="0" fmla="#ppt_h*sin(2.5*pi*$)">
                                          <p:val>
                                            <p:fltVal val="0"/>
                                          </p:val>
                                        </p:tav>
                                        <p:tav tm="100000">
                                          <p:val>
                                            <p:fltVal val="1"/>
                                          </p:val>
                                        </p:tav>
                                      </p:tavLst>
                                    </p:anim>
                                  </p:childTnLst>
                                </p:cTn>
                              </p:par>
                              <p:par>
                                <p:cTn id="100" presetID="2" presetClass="exit" presetSubtype="1" fill="hold" grpId="2" nodeType="withEffect">
                                  <p:stCondLst>
                                    <p:cond delay="0"/>
                                  </p:stCondLst>
                                  <p:childTnLst>
                                    <p:anim calcmode="lin" valueType="num">
                                      <p:cBhvr additive="base">
                                        <p:cTn id="101" dur="4500"/>
                                        <p:tgtEl>
                                          <p:spTgt spid="35"/>
                                        </p:tgtEl>
                                        <p:attrNameLst>
                                          <p:attrName>ppt_x</p:attrName>
                                        </p:attrNameLst>
                                      </p:cBhvr>
                                      <p:tavLst>
                                        <p:tav tm="0">
                                          <p:val>
                                            <p:strVal val="ppt_x"/>
                                          </p:val>
                                        </p:tav>
                                        <p:tav tm="100000">
                                          <p:val>
                                            <p:strVal val="ppt_x"/>
                                          </p:val>
                                        </p:tav>
                                      </p:tavLst>
                                    </p:anim>
                                    <p:anim calcmode="lin" valueType="num">
                                      <p:cBhvr additive="base">
                                        <p:cTn id="102" dur="4500"/>
                                        <p:tgtEl>
                                          <p:spTgt spid="35"/>
                                        </p:tgtEl>
                                        <p:attrNameLst>
                                          <p:attrName>ppt_y</p:attrName>
                                        </p:attrNameLst>
                                      </p:cBhvr>
                                      <p:tavLst>
                                        <p:tav tm="0">
                                          <p:val>
                                            <p:strVal val="ppt_y"/>
                                          </p:val>
                                        </p:tav>
                                        <p:tav tm="100000">
                                          <p:val>
                                            <p:strVal val="0-ppt_h/2"/>
                                          </p:val>
                                        </p:tav>
                                      </p:tavLst>
                                    </p:anim>
                                    <p:set>
                                      <p:cBhvr>
                                        <p:cTn id="103" dur="1" fill="hold">
                                          <p:stCondLst>
                                            <p:cond delay="4499"/>
                                          </p:stCondLst>
                                        </p:cTn>
                                        <p:tgtEl>
                                          <p:spTgt spid="35"/>
                                        </p:tgtEl>
                                        <p:attrNameLst>
                                          <p:attrName>style.visibility</p:attrName>
                                        </p:attrNameLst>
                                      </p:cBhvr>
                                      <p:to>
                                        <p:strVal val="hidden"/>
                                      </p:to>
                                    </p:set>
                                  </p:childTnLst>
                                </p:cTn>
                              </p:par>
                              <p:par>
                                <p:cTn id="104" presetID="2" presetClass="entr" presetSubtype="4" fill="hold" grpId="0" nodeType="withEffect">
                                  <p:stCondLst>
                                    <p:cond delay="0"/>
                                  </p:stCondLst>
                                  <p:childTnLst>
                                    <p:set>
                                      <p:cBhvr>
                                        <p:cTn id="105" dur="1" fill="hold">
                                          <p:stCondLst>
                                            <p:cond delay="0"/>
                                          </p:stCondLst>
                                        </p:cTn>
                                        <p:tgtEl>
                                          <p:spTgt spid="37"/>
                                        </p:tgtEl>
                                        <p:attrNameLst>
                                          <p:attrName>style.visibility</p:attrName>
                                        </p:attrNameLst>
                                      </p:cBhvr>
                                      <p:to>
                                        <p:strVal val="visible"/>
                                      </p:to>
                                    </p:set>
                                    <p:anim calcmode="lin" valueType="num">
                                      <p:cBhvr additive="base">
                                        <p:cTn id="106" dur="4000" fill="hold"/>
                                        <p:tgtEl>
                                          <p:spTgt spid="37"/>
                                        </p:tgtEl>
                                        <p:attrNameLst>
                                          <p:attrName>ppt_x</p:attrName>
                                        </p:attrNameLst>
                                      </p:cBhvr>
                                      <p:tavLst>
                                        <p:tav tm="0">
                                          <p:val>
                                            <p:strVal val="#ppt_x"/>
                                          </p:val>
                                        </p:tav>
                                        <p:tav tm="100000">
                                          <p:val>
                                            <p:strVal val="#ppt_x"/>
                                          </p:val>
                                        </p:tav>
                                      </p:tavLst>
                                    </p:anim>
                                    <p:anim calcmode="lin" valueType="num">
                                      <p:cBhvr additive="base">
                                        <p:cTn id="107" dur="4000" fill="hold"/>
                                        <p:tgtEl>
                                          <p:spTgt spid="37"/>
                                        </p:tgtEl>
                                        <p:attrNameLst>
                                          <p:attrName>ppt_y</p:attrName>
                                        </p:attrNameLst>
                                      </p:cBhvr>
                                      <p:tavLst>
                                        <p:tav tm="0">
                                          <p:val>
                                            <p:strVal val="1+#ppt_h/2"/>
                                          </p:val>
                                        </p:tav>
                                        <p:tav tm="100000">
                                          <p:val>
                                            <p:strVal val="#ppt_y"/>
                                          </p:val>
                                        </p:tav>
                                      </p:tavLst>
                                    </p:anim>
                                  </p:childTnLst>
                                </p:cTn>
                              </p:par>
                              <p:par>
                                <p:cTn id="108" presetID="19" presetClass="entr" presetSubtype="5" fill="hold" grpId="1" nodeType="withEffect">
                                  <p:stCondLst>
                                    <p:cond delay="0"/>
                                  </p:stCondLst>
                                  <p:childTnLst>
                                    <p:set>
                                      <p:cBhvr>
                                        <p:cTn id="109" dur="1" fill="hold">
                                          <p:stCondLst>
                                            <p:cond delay="0"/>
                                          </p:stCondLst>
                                        </p:cTn>
                                        <p:tgtEl>
                                          <p:spTgt spid="37"/>
                                        </p:tgtEl>
                                        <p:attrNameLst>
                                          <p:attrName>style.visibility</p:attrName>
                                        </p:attrNameLst>
                                      </p:cBhvr>
                                      <p:to>
                                        <p:strVal val="visible"/>
                                      </p:to>
                                    </p:set>
                                    <p:anim calcmode="lin" valueType="num">
                                      <p:cBhvr>
                                        <p:cTn id="110" dur="4000" fill="hold"/>
                                        <p:tgtEl>
                                          <p:spTgt spid="37"/>
                                        </p:tgtEl>
                                        <p:attrNameLst>
                                          <p:attrName>ppt_w</p:attrName>
                                        </p:attrNameLst>
                                      </p:cBhvr>
                                      <p:tavLst>
                                        <p:tav tm="0">
                                          <p:val>
                                            <p:strVal val="#ppt_w"/>
                                          </p:val>
                                        </p:tav>
                                        <p:tav tm="100000">
                                          <p:val>
                                            <p:strVal val="#ppt_w"/>
                                          </p:val>
                                        </p:tav>
                                      </p:tavLst>
                                    </p:anim>
                                    <p:anim calcmode="lin" valueType="num">
                                      <p:cBhvr>
                                        <p:cTn id="111" dur="4000" fill="hold"/>
                                        <p:tgtEl>
                                          <p:spTgt spid="37"/>
                                        </p:tgtEl>
                                        <p:attrNameLst>
                                          <p:attrName>ppt_h</p:attrName>
                                        </p:attrNameLst>
                                      </p:cBhvr>
                                      <p:tavLst>
                                        <p:tav tm="0" fmla="#ppt_h*sin(2.5*pi*$)">
                                          <p:val>
                                            <p:fltVal val="0"/>
                                          </p:val>
                                        </p:tav>
                                        <p:tav tm="100000">
                                          <p:val>
                                            <p:fltVal val="1"/>
                                          </p:val>
                                        </p:tav>
                                      </p:tavLst>
                                    </p:anim>
                                  </p:childTnLst>
                                </p:cTn>
                              </p:par>
                              <p:par>
                                <p:cTn id="112" presetID="2" presetClass="exit" presetSubtype="1" fill="hold" grpId="2" nodeType="withEffect">
                                  <p:stCondLst>
                                    <p:cond delay="0"/>
                                  </p:stCondLst>
                                  <p:childTnLst>
                                    <p:anim calcmode="lin" valueType="num">
                                      <p:cBhvr additive="base">
                                        <p:cTn id="113" dur="4500"/>
                                        <p:tgtEl>
                                          <p:spTgt spid="37"/>
                                        </p:tgtEl>
                                        <p:attrNameLst>
                                          <p:attrName>ppt_x</p:attrName>
                                        </p:attrNameLst>
                                      </p:cBhvr>
                                      <p:tavLst>
                                        <p:tav tm="0">
                                          <p:val>
                                            <p:strVal val="ppt_x"/>
                                          </p:val>
                                        </p:tav>
                                        <p:tav tm="100000">
                                          <p:val>
                                            <p:strVal val="ppt_x"/>
                                          </p:val>
                                        </p:tav>
                                      </p:tavLst>
                                    </p:anim>
                                    <p:anim calcmode="lin" valueType="num">
                                      <p:cBhvr additive="base">
                                        <p:cTn id="114" dur="4500"/>
                                        <p:tgtEl>
                                          <p:spTgt spid="37"/>
                                        </p:tgtEl>
                                        <p:attrNameLst>
                                          <p:attrName>ppt_y</p:attrName>
                                        </p:attrNameLst>
                                      </p:cBhvr>
                                      <p:tavLst>
                                        <p:tav tm="0">
                                          <p:val>
                                            <p:strVal val="ppt_y"/>
                                          </p:val>
                                        </p:tav>
                                        <p:tav tm="100000">
                                          <p:val>
                                            <p:strVal val="0-ppt_h/2"/>
                                          </p:val>
                                        </p:tav>
                                      </p:tavLst>
                                    </p:anim>
                                    <p:set>
                                      <p:cBhvr>
                                        <p:cTn id="115" dur="1" fill="hold">
                                          <p:stCondLst>
                                            <p:cond delay="4499"/>
                                          </p:stCondLst>
                                        </p:cTn>
                                        <p:tgtEl>
                                          <p:spTgt spid="37"/>
                                        </p:tgtEl>
                                        <p:attrNameLst>
                                          <p:attrName>style.visibility</p:attrName>
                                        </p:attrNameLst>
                                      </p:cBhvr>
                                      <p:to>
                                        <p:strVal val="hidden"/>
                                      </p:to>
                                    </p:set>
                                  </p:childTnLst>
                                </p:cTn>
                              </p:par>
                              <p:par>
                                <p:cTn id="116" presetID="2" presetClass="entr" presetSubtype="4"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 calcmode="lin" valueType="num">
                                      <p:cBhvr additive="base">
                                        <p:cTn id="118" dur="4000" fill="hold"/>
                                        <p:tgtEl>
                                          <p:spTgt spid="34"/>
                                        </p:tgtEl>
                                        <p:attrNameLst>
                                          <p:attrName>ppt_x</p:attrName>
                                        </p:attrNameLst>
                                      </p:cBhvr>
                                      <p:tavLst>
                                        <p:tav tm="0">
                                          <p:val>
                                            <p:strVal val="#ppt_x"/>
                                          </p:val>
                                        </p:tav>
                                        <p:tav tm="100000">
                                          <p:val>
                                            <p:strVal val="#ppt_x"/>
                                          </p:val>
                                        </p:tav>
                                      </p:tavLst>
                                    </p:anim>
                                    <p:anim calcmode="lin" valueType="num">
                                      <p:cBhvr additive="base">
                                        <p:cTn id="119" dur="4000" fill="hold"/>
                                        <p:tgtEl>
                                          <p:spTgt spid="34"/>
                                        </p:tgtEl>
                                        <p:attrNameLst>
                                          <p:attrName>ppt_y</p:attrName>
                                        </p:attrNameLst>
                                      </p:cBhvr>
                                      <p:tavLst>
                                        <p:tav tm="0">
                                          <p:val>
                                            <p:strVal val="1+#ppt_h/2"/>
                                          </p:val>
                                        </p:tav>
                                        <p:tav tm="100000">
                                          <p:val>
                                            <p:strVal val="#ppt_y"/>
                                          </p:val>
                                        </p:tav>
                                      </p:tavLst>
                                    </p:anim>
                                  </p:childTnLst>
                                </p:cTn>
                              </p:par>
                              <p:par>
                                <p:cTn id="120" presetID="19" presetClass="entr" presetSubtype="5" fill="hold" grpId="1"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p:cTn id="122" dur="4000" fill="hold"/>
                                        <p:tgtEl>
                                          <p:spTgt spid="34"/>
                                        </p:tgtEl>
                                        <p:attrNameLst>
                                          <p:attrName>ppt_w</p:attrName>
                                        </p:attrNameLst>
                                      </p:cBhvr>
                                      <p:tavLst>
                                        <p:tav tm="0">
                                          <p:val>
                                            <p:strVal val="#ppt_w"/>
                                          </p:val>
                                        </p:tav>
                                        <p:tav tm="100000">
                                          <p:val>
                                            <p:strVal val="#ppt_w"/>
                                          </p:val>
                                        </p:tav>
                                      </p:tavLst>
                                    </p:anim>
                                    <p:anim calcmode="lin" valueType="num">
                                      <p:cBhvr>
                                        <p:cTn id="123" dur="4000" fill="hold"/>
                                        <p:tgtEl>
                                          <p:spTgt spid="34"/>
                                        </p:tgtEl>
                                        <p:attrNameLst>
                                          <p:attrName>ppt_h</p:attrName>
                                        </p:attrNameLst>
                                      </p:cBhvr>
                                      <p:tavLst>
                                        <p:tav tm="0" fmla="#ppt_h*sin(2.5*pi*$)">
                                          <p:val>
                                            <p:fltVal val="0"/>
                                          </p:val>
                                        </p:tav>
                                        <p:tav tm="100000">
                                          <p:val>
                                            <p:fltVal val="1"/>
                                          </p:val>
                                        </p:tav>
                                      </p:tavLst>
                                    </p:anim>
                                  </p:childTnLst>
                                </p:cTn>
                              </p:par>
                              <p:par>
                                <p:cTn id="124" presetID="2" presetClass="exit" presetSubtype="1" fill="hold" grpId="2" nodeType="withEffect">
                                  <p:stCondLst>
                                    <p:cond delay="0"/>
                                  </p:stCondLst>
                                  <p:childTnLst>
                                    <p:anim calcmode="lin" valueType="num">
                                      <p:cBhvr additive="base">
                                        <p:cTn id="125" dur="4500"/>
                                        <p:tgtEl>
                                          <p:spTgt spid="34"/>
                                        </p:tgtEl>
                                        <p:attrNameLst>
                                          <p:attrName>ppt_x</p:attrName>
                                        </p:attrNameLst>
                                      </p:cBhvr>
                                      <p:tavLst>
                                        <p:tav tm="0">
                                          <p:val>
                                            <p:strVal val="ppt_x"/>
                                          </p:val>
                                        </p:tav>
                                        <p:tav tm="100000">
                                          <p:val>
                                            <p:strVal val="ppt_x"/>
                                          </p:val>
                                        </p:tav>
                                      </p:tavLst>
                                    </p:anim>
                                    <p:anim calcmode="lin" valueType="num">
                                      <p:cBhvr additive="base">
                                        <p:cTn id="126" dur="4500"/>
                                        <p:tgtEl>
                                          <p:spTgt spid="34"/>
                                        </p:tgtEl>
                                        <p:attrNameLst>
                                          <p:attrName>ppt_y</p:attrName>
                                        </p:attrNameLst>
                                      </p:cBhvr>
                                      <p:tavLst>
                                        <p:tav tm="0">
                                          <p:val>
                                            <p:strVal val="ppt_y"/>
                                          </p:val>
                                        </p:tav>
                                        <p:tav tm="100000">
                                          <p:val>
                                            <p:strVal val="0-ppt_h/2"/>
                                          </p:val>
                                        </p:tav>
                                      </p:tavLst>
                                    </p:anim>
                                    <p:set>
                                      <p:cBhvr>
                                        <p:cTn id="127" dur="1" fill="hold">
                                          <p:stCondLst>
                                            <p:cond delay="4499"/>
                                          </p:stCondLst>
                                        </p:cTn>
                                        <p:tgtEl>
                                          <p:spTgt spid="34"/>
                                        </p:tgtEl>
                                        <p:attrNameLst>
                                          <p:attrName>style.visibility</p:attrName>
                                        </p:attrNameLst>
                                      </p:cBhvr>
                                      <p:to>
                                        <p:strVal val="hidden"/>
                                      </p:to>
                                    </p:set>
                                  </p:childTnLst>
                                </p:cTn>
                              </p:par>
                              <p:par>
                                <p:cTn id="128" presetID="2" presetClass="entr" presetSubtype="4" fill="hold" grpId="0" nodeType="withEffect">
                                  <p:stCondLst>
                                    <p:cond delay="0"/>
                                  </p:stCondLst>
                                  <p:childTnLst>
                                    <p:set>
                                      <p:cBhvr>
                                        <p:cTn id="129" dur="1" fill="hold">
                                          <p:stCondLst>
                                            <p:cond delay="0"/>
                                          </p:stCondLst>
                                        </p:cTn>
                                        <p:tgtEl>
                                          <p:spTgt spid="33"/>
                                        </p:tgtEl>
                                        <p:attrNameLst>
                                          <p:attrName>style.visibility</p:attrName>
                                        </p:attrNameLst>
                                      </p:cBhvr>
                                      <p:to>
                                        <p:strVal val="visible"/>
                                      </p:to>
                                    </p:set>
                                    <p:anim calcmode="lin" valueType="num">
                                      <p:cBhvr additive="base">
                                        <p:cTn id="130" dur="4000" fill="hold"/>
                                        <p:tgtEl>
                                          <p:spTgt spid="33"/>
                                        </p:tgtEl>
                                        <p:attrNameLst>
                                          <p:attrName>ppt_x</p:attrName>
                                        </p:attrNameLst>
                                      </p:cBhvr>
                                      <p:tavLst>
                                        <p:tav tm="0">
                                          <p:val>
                                            <p:strVal val="#ppt_x"/>
                                          </p:val>
                                        </p:tav>
                                        <p:tav tm="100000">
                                          <p:val>
                                            <p:strVal val="#ppt_x"/>
                                          </p:val>
                                        </p:tav>
                                      </p:tavLst>
                                    </p:anim>
                                    <p:anim calcmode="lin" valueType="num">
                                      <p:cBhvr additive="base">
                                        <p:cTn id="131" dur="4000" fill="hold"/>
                                        <p:tgtEl>
                                          <p:spTgt spid="33"/>
                                        </p:tgtEl>
                                        <p:attrNameLst>
                                          <p:attrName>ppt_y</p:attrName>
                                        </p:attrNameLst>
                                      </p:cBhvr>
                                      <p:tavLst>
                                        <p:tav tm="0">
                                          <p:val>
                                            <p:strVal val="1+#ppt_h/2"/>
                                          </p:val>
                                        </p:tav>
                                        <p:tav tm="100000">
                                          <p:val>
                                            <p:strVal val="#ppt_y"/>
                                          </p:val>
                                        </p:tav>
                                      </p:tavLst>
                                    </p:anim>
                                  </p:childTnLst>
                                </p:cTn>
                              </p:par>
                              <p:par>
                                <p:cTn id="132" presetID="19" presetClass="entr" presetSubtype="5" fill="hold" grpId="1" nodeType="withEffect">
                                  <p:stCondLst>
                                    <p:cond delay="0"/>
                                  </p:stCondLst>
                                  <p:childTnLst>
                                    <p:set>
                                      <p:cBhvr>
                                        <p:cTn id="133" dur="1" fill="hold">
                                          <p:stCondLst>
                                            <p:cond delay="0"/>
                                          </p:stCondLst>
                                        </p:cTn>
                                        <p:tgtEl>
                                          <p:spTgt spid="33"/>
                                        </p:tgtEl>
                                        <p:attrNameLst>
                                          <p:attrName>style.visibility</p:attrName>
                                        </p:attrNameLst>
                                      </p:cBhvr>
                                      <p:to>
                                        <p:strVal val="visible"/>
                                      </p:to>
                                    </p:set>
                                    <p:anim calcmode="lin" valueType="num">
                                      <p:cBhvr>
                                        <p:cTn id="134" dur="4000" fill="hold"/>
                                        <p:tgtEl>
                                          <p:spTgt spid="33"/>
                                        </p:tgtEl>
                                        <p:attrNameLst>
                                          <p:attrName>ppt_w</p:attrName>
                                        </p:attrNameLst>
                                      </p:cBhvr>
                                      <p:tavLst>
                                        <p:tav tm="0">
                                          <p:val>
                                            <p:strVal val="#ppt_w"/>
                                          </p:val>
                                        </p:tav>
                                        <p:tav tm="100000">
                                          <p:val>
                                            <p:strVal val="#ppt_w"/>
                                          </p:val>
                                        </p:tav>
                                      </p:tavLst>
                                    </p:anim>
                                    <p:anim calcmode="lin" valueType="num">
                                      <p:cBhvr>
                                        <p:cTn id="135" dur="4000" fill="hold"/>
                                        <p:tgtEl>
                                          <p:spTgt spid="33"/>
                                        </p:tgtEl>
                                        <p:attrNameLst>
                                          <p:attrName>ppt_h</p:attrName>
                                        </p:attrNameLst>
                                      </p:cBhvr>
                                      <p:tavLst>
                                        <p:tav tm="0" fmla="#ppt_h*sin(2.5*pi*$)">
                                          <p:val>
                                            <p:fltVal val="0"/>
                                          </p:val>
                                        </p:tav>
                                        <p:tav tm="100000">
                                          <p:val>
                                            <p:fltVal val="1"/>
                                          </p:val>
                                        </p:tav>
                                      </p:tavLst>
                                    </p:anim>
                                  </p:childTnLst>
                                </p:cTn>
                              </p:par>
                              <p:par>
                                <p:cTn id="136" presetID="2" presetClass="exit" presetSubtype="1" fill="hold" grpId="2" nodeType="withEffect">
                                  <p:stCondLst>
                                    <p:cond delay="0"/>
                                  </p:stCondLst>
                                  <p:childTnLst>
                                    <p:anim calcmode="lin" valueType="num">
                                      <p:cBhvr additive="base">
                                        <p:cTn id="137" dur="4500"/>
                                        <p:tgtEl>
                                          <p:spTgt spid="33"/>
                                        </p:tgtEl>
                                        <p:attrNameLst>
                                          <p:attrName>ppt_x</p:attrName>
                                        </p:attrNameLst>
                                      </p:cBhvr>
                                      <p:tavLst>
                                        <p:tav tm="0">
                                          <p:val>
                                            <p:strVal val="ppt_x"/>
                                          </p:val>
                                        </p:tav>
                                        <p:tav tm="100000">
                                          <p:val>
                                            <p:strVal val="ppt_x"/>
                                          </p:val>
                                        </p:tav>
                                      </p:tavLst>
                                    </p:anim>
                                    <p:anim calcmode="lin" valueType="num">
                                      <p:cBhvr additive="base">
                                        <p:cTn id="138" dur="4500"/>
                                        <p:tgtEl>
                                          <p:spTgt spid="33"/>
                                        </p:tgtEl>
                                        <p:attrNameLst>
                                          <p:attrName>ppt_y</p:attrName>
                                        </p:attrNameLst>
                                      </p:cBhvr>
                                      <p:tavLst>
                                        <p:tav tm="0">
                                          <p:val>
                                            <p:strVal val="ppt_y"/>
                                          </p:val>
                                        </p:tav>
                                        <p:tav tm="100000">
                                          <p:val>
                                            <p:strVal val="0-ppt_h/2"/>
                                          </p:val>
                                        </p:tav>
                                      </p:tavLst>
                                    </p:anim>
                                    <p:set>
                                      <p:cBhvr>
                                        <p:cTn id="139" dur="1" fill="hold">
                                          <p:stCondLst>
                                            <p:cond delay="4499"/>
                                          </p:stCondLst>
                                        </p:cTn>
                                        <p:tgtEl>
                                          <p:spTgt spid="33"/>
                                        </p:tgtEl>
                                        <p:attrNameLst>
                                          <p:attrName>style.visibility</p:attrName>
                                        </p:attrNameLst>
                                      </p:cBhvr>
                                      <p:to>
                                        <p:strVal val="hidden"/>
                                      </p:to>
                                    </p:set>
                                  </p:childTnLst>
                                </p:cTn>
                              </p:par>
                              <p:par>
                                <p:cTn id="140" presetID="2" presetClass="entr" presetSubtype="4" fill="hold" grpId="0" nodeType="withEffect">
                                  <p:stCondLst>
                                    <p:cond delay="0"/>
                                  </p:stCondLst>
                                  <p:childTnLst>
                                    <p:set>
                                      <p:cBhvr>
                                        <p:cTn id="141" dur="1" fill="hold">
                                          <p:stCondLst>
                                            <p:cond delay="0"/>
                                          </p:stCondLst>
                                        </p:cTn>
                                        <p:tgtEl>
                                          <p:spTgt spid="32"/>
                                        </p:tgtEl>
                                        <p:attrNameLst>
                                          <p:attrName>style.visibility</p:attrName>
                                        </p:attrNameLst>
                                      </p:cBhvr>
                                      <p:to>
                                        <p:strVal val="visible"/>
                                      </p:to>
                                    </p:set>
                                    <p:anim calcmode="lin" valueType="num">
                                      <p:cBhvr additive="base">
                                        <p:cTn id="142" dur="4000" fill="hold"/>
                                        <p:tgtEl>
                                          <p:spTgt spid="32"/>
                                        </p:tgtEl>
                                        <p:attrNameLst>
                                          <p:attrName>ppt_x</p:attrName>
                                        </p:attrNameLst>
                                      </p:cBhvr>
                                      <p:tavLst>
                                        <p:tav tm="0">
                                          <p:val>
                                            <p:strVal val="#ppt_x"/>
                                          </p:val>
                                        </p:tav>
                                        <p:tav tm="100000">
                                          <p:val>
                                            <p:strVal val="#ppt_x"/>
                                          </p:val>
                                        </p:tav>
                                      </p:tavLst>
                                    </p:anim>
                                    <p:anim calcmode="lin" valueType="num">
                                      <p:cBhvr additive="base">
                                        <p:cTn id="143" dur="4000" fill="hold"/>
                                        <p:tgtEl>
                                          <p:spTgt spid="32"/>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32"/>
                                        </p:tgtEl>
                                        <p:attrNameLst>
                                          <p:attrName>style.visibility</p:attrName>
                                        </p:attrNameLst>
                                      </p:cBhvr>
                                      <p:to>
                                        <p:strVal val="visible"/>
                                      </p:to>
                                    </p:set>
                                    <p:anim calcmode="lin" valueType="num">
                                      <p:cBhvr>
                                        <p:cTn id="146" dur="4000" fill="hold"/>
                                        <p:tgtEl>
                                          <p:spTgt spid="32"/>
                                        </p:tgtEl>
                                        <p:attrNameLst>
                                          <p:attrName>ppt_w</p:attrName>
                                        </p:attrNameLst>
                                      </p:cBhvr>
                                      <p:tavLst>
                                        <p:tav tm="0">
                                          <p:val>
                                            <p:strVal val="#ppt_w"/>
                                          </p:val>
                                        </p:tav>
                                        <p:tav tm="100000">
                                          <p:val>
                                            <p:strVal val="#ppt_w"/>
                                          </p:val>
                                        </p:tav>
                                      </p:tavLst>
                                    </p:anim>
                                    <p:anim calcmode="lin" valueType="num">
                                      <p:cBhvr>
                                        <p:cTn id="147" dur="4000" fill="hold"/>
                                        <p:tgtEl>
                                          <p:spTgt spid="32"/>
                                        </p:tgtEl>
                                        <p:attrNameLst>
                                          <p:attrName>ppt_h</p:attrName>
                                        </p:attrNameLst>
                                      </p:cBhvr>
                                      <p:tavLst>
                                        <p:tav tm="0" fmla="#ppt_h*sin(2.5*pi*$)">
                                          <p:val>
                                            <p:fltVal val="0"/>
                                          </p:val>
                                        </p:tav>
                                        <p:tav tm="100000">
                                          <p:val>
                                            <p:fltVal val="1"/>
                                          </p:val>
                                        </p:tav>
                                      </p:tavLst>
                                    </p:anim>
                                  </p:childTnLst>
                                </p:cTn>
                              </p:par>
                              <p:par>
                                <p:cTn id="148" presetID="2" presetClass="exit" presetSubtype="1" fill="hold" grpId="2" nodeType="withEffect">
                                  <p:stCondLst>
                                    <p:cond delay="0"/>
                                  </p:stCondLst>
                                  <p:childTnLst>
                                    <p:anim calcmode="lin" valueType="num">
                                      <p:cBhvr additive="base">
                                        <p:cTn id="149" dur="4500"/>
                                        <p:tgtEl>
                                          <p:spTgt spid="32"/>
                                        </p:tgtEl>
                                        <p:attrNameLst>
                                          <p:attrName>ppt_x</p:attrName>
                                        </p:attrNameLst>
                                      </p:cBhvr>
                                      <p:tavLst>
                                        <p:tav tm="0">
                                          <p:val>
                                            <p:strVal val="ppt_x"/>
                                          </p:val>
                                        </p:tav>
                                        <p:tav tm="100000">
                                          <p:val>
                                            <p:strVal val="ppt_x"/>
                                          </p:val>
                                        </p:tav>
                                      </p:tavLst>
                                    </p:anim>
                                    <p:anim calcmode="lin" valueType="num">
                                      <p:cBhvr additive="base">
                                        <p:cTn id="150" dur="4500"/>
                                        <p:tgtEl>
                                          <p:spTgt spid="32"/>
                                        </p:tgtEl>
                                        <p:attrNameLst>
                                          <p:attrName>ppt_y</p:attrName>
                                        </p:attrNameLst>
                                      </p:cBhvr>
                                      <p:tavLst>
                                        <p:tav tm="0">
                                          <p:val>
                                            <p:strVal val="ppt_y"/>
                                          </p:val>
                                        </p:tav>
                                        <p:tav tm="100000">
                                          <p:val>
                                            <p:strVal val="0-ppt_h/2"/>
                                          </p:val>
                                        </p:tav>
                                      </p:tavLst>
                                    </p:anim>
                                    <p:set>
                                      <p:cBhvr>
                                        <p:cTn id="151" dur="1" fill="hold">
                                          <p:stCondLst>
                                            <p:cond delay="4499"/>
                                          </p:stCondLst>
                                        </p:cTn>
                                        <p:tgtEl>
                                          <p:spTgt spid="32"/>
                                        </p:tgtEl>
                                        <p:attrNameLst>
                                          <p:attrName>style.visibility</p:attrName>
                                        </p:attrNameLst>
                                      </p:cBhvr>
                                      <p:to>
                                        <p:strVal val="hidden"/>
                                      </p:to>
                                    </p:set>
                                  </p:childTnLst>
                                </p:cTn>
                              </p:par>
                              <p:par>
                                <p:cTn id="152" presetID="2" presetClass="entr" presetSubtype="8" fill="hold" grpId="0" nodeType="withEffect">
                                  <p:stCondLst>
                                    <p:cond delay="0"/>
                                  </p:stCondLst>
                                  <p:childTnLst>
                                    <p:set>
                                      <p:cBhvr>
                                        <p:cTn id="153" dur="1" fill="hold">
                                          <p:stCondLst>
                                            <p:cond delay="0"/>
                                          </p:stCondLst>
                                        </p:cTn>
                                        <p:tgtEl>
                                          <p:spTgt spid="17"/>
                                        </p:tgtEl>
                                        <p:attrNameLst>
                                          <p:attrName>style.visibility</p:attrName>
                                        </p:attrNameLst>
                                      </p:cBhvr>
                                      <p:to>
                                        <p:strVal val="visible"/>
                                      </p:to>
                                    </p:set>
                                    <p:anim calcmode="lin" valueType="num">
                                      <p:cBhvr additive="base">
                                        <p:cTn id="154" dur="4000" fill="hold"/>
                                        <p:tgtEl>
                                          <p:spTgt spid="17"/>
                                        </p:tgtEl>
                                        <p:attrNameLst>
                                          <p:attrName>ppt_x</p:attrName>
                                        </p:attrNameLst>
                                      </p:cBhvr>
                                      <p:tavLst>
                                        <p:tav tm="0">
                                          <p:val>
                                            <p:strVal val="0-#ppt_w/2"/>
                                          </p:val>
                                        </p:tav>
                                        <p:tav tm="100000">
                                          <p:val>
                                            <p:strVal val="#ppt_x"/>
                                          </p:val>
                                        </p:tav>
                                      </p:tavLst>
                                    </p:anim>
                                    <p:anim calcmode="lin" valueType="num">
                                      <p:cBhvr additive="base">
                                        <p:cTn id="155" dur="4000" fill="hold"/>
                                        <p:tgtEl>
                                          <p:spTgt spid="17"/>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17"/>
                                        </p:tgtEl>
                                        <p:attrNameLst>
                                          <p:attrName>style.visibility</p:attrName>
                                        </p:attrNameLst>
                                      </p:cBhvr>
                                      <p:to>
                                        <p:strVal val="visible"/>
                                      </p:to>
                                    </p:set>
                                    <p:anim calcmode="lin" valueType="num">
                                      <p:cBhvr>
                                        <p:cTn id="158" dur="4000" fill="hold"/>
                                        <p:tgtEl>
                                          <p:spTgt spid="17"/>
                                        </p:tgtEl>
                                        <p:attrNameLst>
                                          <p:attrName>ppt_w</p:attrName>
                                        </p:attrNameLst>
                                      </p:cBhvr>
                                      <p:tavLst>
                                        <p:tav tm="0" fmla="#ppt_w*sin(2.5*pi*$)">
                                          <p:val>
                                            <p:fltVal val="0"/>
                                          </p:val>
                                        </p:tav>
                                        <p:tav tm="100000">
                                          <p:val>
                                            <p:fltVal val="1"/>
                                          </p:val>
                                        </p:tav>
                                      </p:tavLst>
                                    </p:anim>
                                    <p:anim calcmode="lin" valueType="num">
                                      <p:cBhvr>
                                        <p:cTn id="159" dur="4000" fill="hold"/>
                                        <p:tgtEl>
                                          <p:spTgt spid="17"/>
                                        </p:tgtEl>
                                        <p:attrNameLst>
                                          <p:attrName>ppt_h</p:attrName>
                                        </p:attrNameLst>
                                      </p:cBhvr>
                                      <p:tavLst>
                                        <p:tav tm="0">
                                          <p:val>
                                            <p:strVal val="#ppt_h"/>
                                          </p:val>
                                        </p:tav>
                                        <p:tav tm="100000">
                                          <p:val>
                                            <p:strVal val="#ppt_h"/>
                                          </p:val>
                                        </p:tav>
                                      </p:tavLst>
                                    </p:anim>
                                  </p:childTnLst>
                                </p:cTn>
                              </p:par>
                              <p:par>
                                <p:cTn id="160" presetID="2" presetClass="exit" presetSubtype="2" fill="hold" grpId="2" nodeType="withEffect">
                                  <p:stCondLst>
                                    <p:cond delay="0"/>
                                  </p:stCondLst>
                                  <p:childTnLst>
                                    <p:anim calcmode="lin" valueType="num">
                                      <p:cBhvr additive="base">
                                        <p:cTn id="161" dur="4500"/>
                                        <p:tgtEl>
                                          <p:spTgt spid="17"/>
                                        </p:tgtEl>
                                        <p:attrNameLst>
                                          <p:attrName>ppt_x</p:attrName>
                                        </p:attrNameLst>
                                      </p:cBhvr>
                                      <p:tavLst>
                                        <p:tav tm="0">
                                          <p:val>
                                            <p:strVal val="ppt_x"/>
                                          </p:val>
                                        </p:tav>
                                        <p:tav tm="100000">
                                          <p:val>
                                            <p:strVal val="1+ppt_w/2"/>
                                          </p:val>
                                        </p:tav>
                                      </p:tavLst>
                                    </p:anim>
                                    <p:anim calcmode="lin" valueType="num">
                                      <p:cBhvr additive="base">
                                        <p:cTn id="162" dur="4500"/>
                                        <p:tgtEl>
                                          <p:spTgt spid="17"/>
                                        </p:tgtEl>
                                        <p:attrNameLst>
                                          <p:attrName>ppt_y</p:attrName>
                                        </p:attrNameLst>
                                      </p:cBhvr>
                                      <p:tavLst>
                                        <p:tav tm="0">
                                          <p:val>
                                            <p:strVal val="ppt_y"/>
                                          </p:val>
                                        </p:tav>
                                        <p:tav tm="100000">
                                          <p:val>
                                            <p:strVal val="ppt_y"/>
                                          </p:val>
                                        </p:tav>
                                      </p:tavLst>
                                    </p:anim>
                                    <p:set>
                                      <p:cBhvr>
                                        <p:cTn id="163" dur="1" fill="hold">
                                          <p:stCondLst>
                                            <p:cond delay="4499"/>
                                          </p:stCondLst>
                                        </p:cTn>
                                        <p:tgtEl>
                                          <p:spTgt spid="17"/>
                                        </p:tgtEl>
                                        <p:attrNameLst>
                                          <p:attrName>style.visibility</p:attrName>
                                        </p:attrNameLst>
                                      </p:cBhvr>
                                      <p:to>
                                        <p:strVal val="hidden"/>
                                      </p:to>
                                    </p:set>
                                  </p:childTnLst>
                                </p:cTn>
                              </p:par>
                              <p:par>
                                <p:cTn id="164" presetID="2" presetClass="entr" presetSubtype="8" fill="hold" grpId="0" nodeType="withEffect">
                                  <p:stCondLst>
                                    <p:cond delay="0"/>
                                  </p:stCondLst>
                                  <p:childTnLst>
                                    <p:set>
                                      <p:cBhvr>
                                        <p:cTn id="165" dur="1" fill="hold">
                                          <p:stCondLst>
                                            <p:cond delay="0"/>
                                          </p:stCondLst>
                                        </p:cTn>
                                        <p:tgtEl>
                                          <p:spTgt spid="19"/>
                                        </p:tgtEl>
                                        <p:attrNameLst>
                                          <p:attrName>style.visibility</p:attrName>
                                        </p:attrNameLst>
                                      </p:cBhvr>
                                      <p:to>
                                        <p:strVal val="visible"/>
                                      </p:to>
                                    </p:set>
                                    <p:anim calcmode="lin" valueType="num">
                                      <p:cBhvr additive="base">
                                        <p:cTn id="166" dur="4000" fill="hold"/>
                                        <p:tgtEl>
                                          <p:spTgt spid="19"/>
                                        </p:tgtEl>
                                        <p:attrNameLst>
                                          <p:attrName>ppt_x</p:attrName>
                                        </p:attrNameLst>
                                      </p:cBhvr>
                                      <p:tavLst>
                                        <p:tav tm="0">
                                          <p:val>
                                            <p:strVal val="0-#ppt_w/2"/>
                                          </p:val>
                                        </p:tav>
                                        <p:tav tm="100000">
                                          <p:val>
                                            <p:strVal val="#ppt_x"/>
                                          </p:val>
                                        </p:tav>
                                      </p:tavLst>
                                    </p:anim>
                                    <p:anim calcmode="lin" valueType="num">
                                      <p:cBhvr additive="base">
                                        <p:cTn id="167" dur="4000" fill="hold"/>
                                        <p:tgtEl>
                                          <p:spTgt spid="19"/>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19"/>
                                        </p:tgtEl>
                                        <p:attrNameLst>
                                          <p:attrName>style.visibility</p:attrName>
                                        </p:attrNameLst>
                                      </p:cBhvr>
                                      <p:to>
                                        <p:strVal val="visible"/>
                                      </p:to>
                                    </p:set>
                                    <p:anim calcmode="lin" valueType="num">
                                      <p:cBhvr>
                                        <p:cTn id="170" dur="4000" fill="hold"/>
                                        <p:tgtEl>
                                          <p:spTgt spid="19"/>
                                        </p:tgtEl>
                                        <p:attrNameLst>
                                          <p:attrName>ppt_w</p:attrName>
                                        </p:attrNameLst>
                                      </p:cBhvr>
                                      <p:tavLst>
                                        <p:tav tm="0" fmla="#ppt_w*sin(2.5*pi*$)">
                                          <p:val>
                                            <p:fltVal val="0"/>
                                          </p:val>
                                        </p:tav>
                                        <p:tav tm="100000">
                                          <p:val>
                                            <p:fltVal val="1"/>
                                          </p:val>
                                        </p:tav>
                                      </p:tavLst>
                                    </p:anim>
                                    <p:anim calcmode="lin" valueType="num">
                                      <p:cBhvr>
                                        <p:cTn id="171" dur="4000" fill="hold"/>
                                        <p:tgtEl>
                                          <p:spTgt spid="19"/>
                                        </p:tgtEl>
                                        <p:attrNameLst>
                                          <p:attrName>ppt_h</p:attrName>
                                        </p:attrNameLst>
                                      </p:cBhvr>
                                      <p:tavLst>
                                        <p:tav tm="0">
                                          <p:val>
                                            <p:strVal val="#ppt_h"/>
                                          </p:val>
                                        </p:tav>
                                        <p:tav tm="100000">
                                          <p:val>
                                            <p:strVal val="#ppt_h"/>
                                          </p:val>
                                        </p:tav>
                                      </p:tavLst>
                                    </p:anim>
                                  </p:childTnLst>
                                </p:cTn>
                              </p:par>
                              <p:par>
                                <p:cTn id="172" presetID="2" presetClass="exit" presetSubtype="2" fill="hold" grpId="2" nodeType="withEffect">
                                  <p:stCondLst>
                                    <p:cond delay="0"/>
                                  </p:stCondLst>
                                  <p:childTnLst>
                                    <p:anim calcmode="lin" valueType="num">
                                      <p:cBhvr additive="base">
                                        <p:cTn id="173" dur="4500"/>
                                        <p:tgtEl>
                                          <p:spTgt spid="19"/>
                                        </p:tgtEl>
                                        <p:attrNameLst>
                                          <p:attrName>ppt_x</p:attrName>
                                        </p:attrNameLst>
                                      </p:cBhvr>
                                      <p:tavLst>
                                        <p:tav tm="0">
                                          <p:val>
                                            <p:strVal val="ppt_x"/>
                                          </p:val>
                                        </p:tav>
                                        <p:tav tm="100000">
                                          <p:val>
                                            <p:strVal val="1+ppt_w/2"/>
                                          </p:val>
                                        </p:tav>
                                      </p:tavLst>
                                    </p:anim>
                                    <p:anim calcmode="lin" valueType="num">
                                      <p:cBhvr additive="base">
                                        <p:cTn id="174" dur="4500"/>
                                        <p:tgtEl>
                                          <p:spTgt spid="19"/>
                                        </p:tgtEl>
                                        <p:attrNameLst>
                                          <p:attrName>ppt_y</p:attrName>
                                        </p:attrNameLst>
                                      </p:cBhvr>
                                      <p:tavLst>
                                        <p:tav tm="0">
                                          <p:val>
                                            <p:strVal val="ppt_y"/>
                                          </p:val>
                                        </p:tav>
                                        <p:tav tm="100000">
                                          <p:val>
                                            <p:strVal val="ppt_y"/>
                                          </p:val>
                                        </p:tav>
                                      </p:tavLst>
                                    </p:anim>
                                    <p:set>
                                      <p:cBhvr>
                                        <p:cTn id="175" dur="1" fill="hold">
                                          <p:stCondLst>
                                            <p:cond delay="4499"/>
                                          </p:stCondLst>
                                        </p:cTn>
                                        <p:tgtEl>
                                          <p:spTgt spid="19"/>
                                        </p:tgtEl>
                                        <p:attrNameLst>
                                          <p:attrName>style.visibility</p:attrName>
                                        </p:attrNameLst>
                                      </p:cBhvr>
                                      <p:to>
                                        <p:strVal val="hidden"/>
                                      </p:to>
                                    </p:set>
                                  </p:childTnLst>
                                </p:cTn>
                              </p:par>
                              <p:par>
                                <p:cTn id="176" presetID="2" presetClass="entr" presetSubtype="8"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4000" fill="hold"/>
                                        <p:tgtEl>
                                          <p:spTgt spid="21"/>
                                        </p:tgtEl>
                                        <p:attrNameLst>
                                          <p:attrName>ppt_x</p:attrName>
                                        </p:attrNameLst>
                                      </p:cBhvr>
                                      <p:tavLst>
                                        <p:tav tm="0">
                                          <p:val>
                                            <p:strVal val="0-#ppt_w/2"/>
                                          </p:val>
                                        </p:tav>
                                        <p:tav tm="100000">
                                          <p:val>
                                            <p:strVal val="#ppt_x"/>
                                          </p:val>
                                        </p:tav>
                                      </p:tavLst>
                                    </p:anim>
                                    <p:anim calcmode="lin" valueType="num">
                                      <p:cBhvr additive="base">
                                        <p:cTn id="179" dur="4000" fill="hold"/>
                                        <p:tgtEl>
                                          <p:spTgt spid="21"/>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1"/>
                                        </p:tgtEl>
                                        <p:attrNameLst>
                                          <p:attrName>style.visibility</p:attrName>
                                        </p:attrNameLst>
                                      </p:cBhvr>
                                      <p:to>
                                        <p:strVal val="visible"/>
                                      </p:to>
                                    </p:set>
                                    <p:anim calcmode="lin" valueType="num">
                                      <p:cBhvr>
                                        <p:cTn id="182" dur="4000" fill="hold"/>
                                        <p:tgtEl>
                                          <p:spTgt spid="21"/>
                                        </p:tgtEl>
                                        <p:attrNameLst>
                                          <p:attrName>ppt_w</p:attrName>
                                        </p:attrNameLst>
                                      </p:cBhvr>
                                      <p:tavLst>
                                        <p:tav tm="0" fmla="#ppt_w*sin(2.5*pi*$)">
                                          <p:val>
                                            <p:fltVal val="0"/>
                                          </p:val>
                                        </p:tav>
                                        <p:tav tm="100000">
                                          <p:val>
                                            <p:fltVal val="1"/>
                                          </p:val>
                                        </p:tav>
                                      </p:tavLst>
                                    </p:anim>
                                    <p:anim calcmode="lin" valueType="num">
                                      <p:cBhvr>
                                        <p:cTn id="183" dur="4000" fill="hold"/>
                                        <p:tgtEl>
                                          <p:spTgt spid="21"/>
                                        </p:tgtEl>
                                        <p:attrNameLst>
                                          <p:attrName>ppt_h</p:attrName>
                                        </p:attrNameLst>
                                      </p:cBhvr>
                                      <p:tavLst>
                                        <p:tav tm="0">
                                          <p:val>
                                            <p:strVal val="#ppt_h"/>
                                          </p:val>
                                        </p:tav>
                                        <p:tav tm="100000">
                                          <p:val>
                                            <p:strVal val="#ppt_h"/>
                                          </p:val>
                                        </p:tav>
                                      </p:tavLst>
                                    </p:anim>
                                  </p:childTnLst>
                                </p:cTn>
                              </p:par>
                              <p:par>
                                <p:cTn id="184" presetID="2" presetClass="exit" presetSubtype="2" fill="hold" grpId="2" nodeType="withEffect">
                                  <p:stCondLst>
                                    <p:cond delay="0"/>
                                  </p:stCondLst>
                                  <p:childTnLst>
                                    <p:anim calcmode="lin" valueType="num">
                                      <p:cBhvr additive="base">
                                        <p:cTn id="185" dur="4500"/>
                                        <p:tgtEl>
                                          <p:spTgt spid="21"/>
                                        </p:tgtEl>
                                        <p:attrNameLst>
                                          <p:attrName>ppt_x</p:attrName>
                                        </p:attrNameLst>
                                      </p:cBhvr>
                                      <p:tavLst>
                                        <p:tav tm="0">
                                          <p:val>
                                            <p:strVal val="ppt_x"/>
                                          </p:val>
                                        </p:tav>
                                        <p:tav tm="100000">
                                          <p:val>
                                            <p:strVal val="1+ppt_w/2"/>
                                          </p:val>
                                        </p:tav>
                                      </p:tavLst>
                                    </p:anim>
                                    <p:anim calcmode="lin" valueType="num">
                                      <p:cBhvr additive="base">
                                        <p:cTn id="186" dur="4500"/>
                                        <p:tgtEl>
                                          <p:spTgt spid="21"/>
                                        </p:tgtEl>
                                        <p:attrNameLst>
                                          <p:attrName>ppt_y</p:attrName>
                                        </p:attrNameLst>
                                      </p:cBhvr>
                                      <p:tavLst>
                                        <p:tav tm="0">
                                          <p:val>
                                            <p:strVal val="ppt_y"/>
                                          </p:val>
                                        </p:tav>
                                        <p:tav tm="100000">
                                          <p:val>
                                            <p:strVal val="ppt_y"/>
                                          </p:val>
                                        </p:tav>
                                      </p:tavLst>
                                    </p:anim>
                                    <p:set>
                                      <p:cBhvr>
                                        <p:cTn id="187" dur="1" fill="hold">
                                          <p:stCondLst>
                                            <p:cond delay="4499"/>
                                          </p:stCondLst>
                                        </p:cTn>
                                        <p:tgtEl>
                                          <p:spTgt spid="21"/>
                                        </p:tgtEl>
                                        <p:attrNameLst>
                                          <p:attrName>style.visibility</p:attrName>
                                        </p:attrNameLst>
                                      </p:cBhvr>
                                      <p:to>
                                        <p:strVal val="hidden"/>
                                      </p:to>
                                    </p:set>
                                  </p:childTnLst>
                                </p:cTn>
                              </p:par>
                              <p:par>
                                <p:cTn id="188" presetID="2" presetClass="entr" presetSubtype="8" fill="hold" grpId="0" nodeType="withEffect">
                                  <p:stCondLst>
                                    <p:cond delay="0"/>
                                  </p:stCondLst>
                                  <p:childTnLst>
                                    <p:set>
                                      <p:cBhvr>
                                        <p:cTn id="189" dur="1" fill="hold">
                                          <p:stCondLst>
                                            <p:cond delay="0"/>
                                          </p:stCondLst>
                                        </p:cTn>
                                        <p:tgtEl>
                                          <p:spTgt spid="20"/>
                                        </p:tgtEl>
                                        <p:attrNameLst>
                                          <p:attrName>style.visibility</p:attrName>
                                        </p:attrNameLst>
                                      </p:cBhvr>
                                      <p:to>
                                        <p:strVal val="visible"/>
                                      </p:to>
                                    </p:set>
                                    <p:anim calcmode="lin" valueType="num">
                                      <p:cBhvr additive="base">
                                        <p:cTn id="190" dur="4000" fill="hold"/>
                                        <p:tgtEl>
                                          <p:spTgt spid="20"/>
                                        </p:tgtEl>
                                        <p:attrNameLst>
                                          <p:attrName>ppt_x</p:attrName>
                                        </p:attrNameLst>
                                      </p:cBhvr>
                                      <p:tavLst>
                                        <p:tav tm="0">
                                          <p:val>
                                            <p:strVal val="0-#ppt_w/2"/>
                                          </p:val>
                                        </p:tav>
                                        <p:tav tm="100000">
                                          <p:val>
                                            <p:strVal val="#ppt_x"/>
                                          </p:val>
                                        </p:tav>
                                      </p:tavLst>
                                    </p:anim>
                                    <p:anim calcmode="lin" valueType="num">
                                      <p:cBhvr additive="base">
                                        <p:cTn id="191" dur="4000" fill="hold"/>
                                        <p:tgtEl>
                                          <p:spTgt spid="20"/>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20"/>
                                        </p:tgtEl>
                                        <p:attrNameLst>
                                          <p:attrName>style.visibility</p:attrName>
                                        </p:attrNameLst>
                                      </p:cBhvr>
                                      <p:to>
                                        <p:strVal val="visible"/>
                                      </p:to>
                                    </p:set>
                                    <p:anim calcmode="lin" valueType="num">
                                      <p:cBhvr>
                                        <p:cTn id="194" dur="4000" fill="hold"/>
                                        <p:tgtEl>
                                          <p:spTgt spid="20"/>
                                        </p:tgtEl>
                                        <p:attrNameLst>
                                          <p:attrName>ppt_w</p:attrName>
                                        </p:attrNameLst>
                                      </p:cBhvr>
                                      <p:tavLst>
                                        <p:tav tm="0" fmla="#ppt_w*sin(2.5*pi*$)">
                                          <p:val>
                                            <p:fltVal val="0"/>
                                          </p:val>
                                        </p:tav>
                                        <p:tav tm="100000">
                                          <p:val>
                                            <p:fltVal val="1"/>
                                          </p:val>
                                        </p:tav>
                                      </p:tavLst>
                                    </p:anim>
                                    <p:anim calcmode="lin" valueType="num">
                                      <p:cBhvr>
                                        <p:cTn id="195" dur="4000" fill="hold"/>
                                        <p:tgtEl>
                                          <p:spTgt spid="20"/>
                                        </p:tgtEl>
                                        <p:attrNameLst>
                                          <p:attrName>ppt_h</p:attrName>
                                        </p:attrNameLst>
                                      </p:cBhvr>
                                      <p:tavLst>
                                        <p:tav tm="0">
                                          <p:val>
                                            <p:strVal val="#ppt_h"/>
                                          </p:val>
                                        </p:tav>
                                        <p:tav tm="100000">
                                          <p:val>
                                            <p:strVal val="#ppt_h"/>
                                          </p:val>
                                        </p:tav>
                                      </p:tavLst>
                                    </p:anim>
                                  </p:childTnLst>
                                </p:cTn>
                              </p:par>
                              <p:par>
                                <p:cTn id="196" presetID="2" presetClass="exit" presetSubtype="2" fill="hold" grpId="2" nodeType="withEffect">
                                  <p:stCondLst>
                                    <p:cond delay="0"/>
                                  </p:stCondLst>
                                  <p:childTnLst>
                                    <p:anim calcmode="lin" valueType="num">
                                      <p:cBhvr additive="base">
                                        <p:cTn id="197" dur="4500"/>
                                        <p:tgtEl>
                                          <p:spTgt spid="20"/>
                                        </p:tgtEl>
                                        <p:attrNameLst>
                                          <p:attrName>ppt_x</p:attrName>
                                        </p:attrNameLst>
                                      </p:cBhvr>
                                      <p:tavLst>
                                        <p:tav tm="0">
                                          <p:val>
                                            <p:strVal val="ppt_x"/>
                                          </p:val>
                                        </p:tav>
                                        <p:tav tm="100000">
                                          <p:val>
                                            <p:strVal val="1+ppt_w/2"/>
                                          </p:val>
                                        </p:tav>
                                      </p:tavLst>
                                    </p:anim>
                                    <p:anim calcmode="lin" valueType="num">
                                      <p:cBhvr additive="base">
                                        <p:cTn id="198" dur="4500"/>
                                        <p:tgtEl>
                                          <p:spTgt spid="20"/>
                                        </p:tgtEl>
                                        <p:attrNameLst>
                                          <p:attrName>ppt_y</p:attrName>
                                        </p:attrNameLst>
                                      </p:cBhvr>
                                      <p:tavLst>
                                        <p:tav tm="0">
                                          <p:val>
                                            <p:strVal val="ppt_y"/>
                                          </p:val>
                                        </p:tav>
                                        <p:tav tm="100000">
                                          <p:val>
                                            <p:strVal val="ppt_y"/>
                                          </p:val>
                                        </p:tav>
                                      </p:tavLst>
                                    </p:anim>
                                    <p:set>
                                      <p:cBhvr>
                                        <p:cTn id="199" dur="1" fill="hold">
                                          <p:stCondLst>
                                            <p:cond delay="4499"/>
                                          </p:stCondLst>
                                        </p:cTn>
                                        <p:tgtEl>
                                          <p:spTgt spid="20"/>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18"/>
                                        </p:tgtEl>
                                        <p:attrNameLst>
                                          <p:attrName>style.visibility</p:attrName>
                                        </p:attrNameLst>
                                      </p:cBhvr>
                                      <p:to>
                                        <p:strVal val="visible"/>
                                      </p:to>
                                    </p:set>
                                    <p:anim calcmode="lin" valueType="num">
                                      <p:cBhvr additive="base">
                                        <p:cTn id="202" dur="4000" fill="hold"/>
                                        <p:tgtEl>
                                          <p:spTgt spid="18"/>
                                        </p:tgtEl>
                                        <p:attrNameLst>
                                          <p:attrName>ppt_x</p:attrName>
                                        </p:attrNameLst>
                                      </p:cBhvr>
                                      <p:tavLst>
                                        <p:tav tm="0">
                                          <p:val>
                                            <p:strVal val="0-#ppt_w/2"/>
                                          </p:val>
                                        </p:tav>
                                        <p:tav tm="100000">
                                          <p:val>
                                            <p:strVal val="#ppt_x"/>
                                          </p:val>
                                        </p:tav>
                                      </p:tavLst>
                                    </p:anim>
                                    <p:anim calcmode="lin" valueType="num">
                                      <p:cBhvr additive="base">
                                        <p:cTn id="203" dur="4000" fill="hold"/>
                                        <p:tgtEl>
                                          <p:spTgt spid="18"/>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18"/>
                                        </p:tgtEl>
                                        <p:attrNameLst>
                                          <p:attrName>style.visibility</p:attrName>
                                        </p:attrNameLst>
                                      </p:cBhvr>
                                      <p:to>
                                        <p:strVal val="visible"/>
                                      </p:to>
                                    </p:set>
                                    <p:anim calcmode="lin" valueType="num">
                                      <p:cBhvr>
                                        <p:cTn id="206" dur="4000" fill="hold"/>
                                        <p:tgtEl>
                                          <p:spTgt spid="18"/>
                                        </p:tgtEl>
                                        <p:attrNameLst>
                                          <p:attrName>ppt_w</p:attrName>
                                        </p:attrNameLst>
                                      </p:cBhvr>
                                      <p:tavLst>
                                        <p:tav tm="0" fmla="#ppt_w*sin(2.5*pi*$)">
                                          <p:val>
                                            <p:fltVal val="0"/>
                                          </p:val>
                                        </p:tav>
                                        <p:tav tm="100000">
                                          <p:val>
                                            <p:fltVal val="1"/>
                                          </p:val>
                                        </p:tav>
                                      </p:tavLst>
                                    </p:anim>
                                    <p:anim calcmode="lin" valueType="num">
                                      <p:cBhvr>
                                        <p:cTn id="207" dur="4000" fill="hold"/>
                                        <p:tgtEl>
                                          <p:spTgt spid="18"/>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500"/>
                                        <p:tgtEl>
                                          <p:spTgt spid="18"/>
                                        </p:tgtEl>
                                        <p:attrNameLst>
                                          <p:attrName>ppt_x</p:attrName>
                                        </p:attrNameLst>
                                      </p:cBhvr>
                                      <p:tavLst>
                                        <p:tav tm="0">
                                          <p:val>
                                            <p:strVal val="ppt_x"/>
                                          </p:val>
                                        </p:tav>
                                        <p:tav tm="100000">
                                          <p:val>
                                            <p:strVal val="1+ppt_w/2"/>
                                          </p:val>
                                        </p:tav>
                                      </p:tavLst>
                                    </p:anim>
                                    <p:anim calcmode="lin" valueType="num">
                                      <p:cBhvr additive="base">
                                        <p:cTn id="210" dur="4500"/>
                                        <p:tgtEl>
                                          <p:spTgt spid="18"/>
                                        </p:tgtEl>
                                        <p:attrNameLst>
                                          <p:attrName>ppt_y</p:attrName>
                                        </p:attrNameLst>
                                      </p:cBhvr>
                                      <p:tavLst>
                                        <p:tav tm="0">
                                          <p:val>
                                            <p:strVal val="ppt_y"/>
                                          </p:val>
                                        </p:tav>
                                        <p:tav tm="100000">
                                          <p:val>
                                            <p:strVal val="ppt_y"/>
                                          </p:val>
                                        </p:tav>
                                      </p:tavLst>
                                    </p:anim>
                                    <p:set>
                                      <p:cBhvr>
                                        <p:cTn id="211" dur="1" fill="hold">
                                          <p:stCondLst>
                                            <p:cond delay="4499"/>
                                          </p:stCondLst>
                                        </p:cTn>
                                        <p:tgtEl>
                                          <p:spTgt spid="18"/>
                                        </p:tgtEl>
                                        <p:attrNameLst>
                                          <p:attrName>style.visibility</p:attrName>
                                        </p:attrNameLst>
                                      </p:cBhvr>
                                      <p:to>
                                        <p:strVal val="hidden"/>
                                      </p:to>
                                    </p:set>
                                  </p:childTnLst>
                                </p:cTn>
                              </p:par>
                              <p:par>
                                <p:cTn id="212" presetID="2" presetClass="entr" presetSubtype="8" fill="hold" grpId="0"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additive="base">
                                        <p:cTn id="214" dur="4000" fill="hold"/>
                                        <p:tgtEl>
                                          <p:spTgt spid="22"/>
                                        </p:tgtEl>
                                        <p:attrNameLst>
                                          <p:attrName>ppt_x</p:attrName>
                                        </p:attrNameLst>
                                      </p:cBhvr>
                                      <p:tavLst>
                                        <p:tav tm="0">
                                          <p:val>
                                            <p:strVal val="0-#ppt_w/2"/>
                                          </p:val>
                                        </p:tav>
                                        <p:tav tm="100000">
                                          <p:val>
                                            <p:strVal val="#ppt_x"/>
                                          </p:val>
                                        </p:tav>
                                      </p:tavLst>
                                    </p:anim>
                                    <p:anim calcmode="lin" valueType="num">
                                      <p:cBhvr additive="base">
                                        <p:cTn id="215" dur="4000" fill="hold"/>
                                        <p:tgtEl>
                                          <p:spTgt spid="22"/>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22"/>
                                        </p:tgtEl>
                                        <p:attrNameLst>
                                          <p:attrName>style.visibility</p:attrName>
                                        </p:attrNameLst>
                                      </p:cBhvr>
                                      <p:to>
                                        <p:strVal val="visible"/>
                                      </p:to>
                                    </p:set>
                                    <p:anim calcmode="lin" valueType="num">
                                      <p:cBhvr>
                                        <p:cTn id="218" dur="4000" fill="hold"/>
                                        <p:tgtEl>
                                          <p:spTgt spid="22"/>
                                        </p:tgtEl>
                                        <p:attrNameLst>
                                          <p:attrName>ppt_w</p:attrName>
                                        </p:attrNameLst>
                                      </p:cBhvr>
                                      <p:tavLst>
                                        <p:tav tm="0" fmla="#ppt_w*sin(2.5*pi*$)">
                                          <p:val>
                                            <p:fltVal val="0"/>
                                          </p:val>
                                        </p:tav>
                                        <p:tav tm="100000">
                                          <p:val>
                                            <p:fltVal val="1"/>
                                          </p:val>
                                        </p:tav>
                                      </p:tavLst>
                                    </p:anim>
                                    <p:anim calcmode="lin" valueType="num">
                                      <p:cBhvr>
                                        <p:cTn id="219" dur="4000" fill="hold"/>
                                        <p:tgtEl>
                                          <p:spTgt spid="22"/>
                                        </p:tgtEl>
                                        <p:attrNameLst>
                                          <p:attrName>ppt_h</p:attrName>
                                        </p:attrNameLst>
                                      </p:cBhvr>
                                      <p:tavLst>
                                        <p:tav tm="0">
                                          <p:val>
                                            <p:strVal val="#ppt_h"/>
                                          </p:val>
                                        </p:tav>
                                        <p:tav tm="100000">
                                          <p:val>
                                            <p:strVal val="#ppt_h"/>
                                          </p:val>
                                        </p:tav>
                                      </p:tavLst>
                                    </p:anim>
                                  </p:childTnLst>
                                </p:cTn>
                              </p:par>
                              <p:par>
                                <p:cTn id="220" presetID="2" presetClass="exit" presetSubtype="2" fill="hold" grpId="2" nodeType="withEffect">
                                  <p:stCondLst>
                                    <p:cond delay="0"/>
                                  </p:stCondLst>
                                  <p:childTnLst>
                                    <p:anim calcmode="lin" valueType="num">
                                      <p:cBhvr additive="base">
                                        <p:cTn id="221" dur="4500"/>
                                        <p:tgtEl>
                                          <p:spTgt spid="22"/>
                                        </p:tgtEl>
                                        <p:attrNameLst>
                                          <p:attrName>ppt_x</p:attrName>
                                        </p:attrNameLst>
                                      </p:cBhvr>
                                      <p:tavLst>
                                        <p:tav tm="0">
                                          <p:val>
                                            <p:strVal val="ppt_x"/>
                                          </p:val>
                                        </p:tav>
                                        <p:tav tm="100000">
                                          <p:val>
                                            <p:strVal val="1+ppt_w/2"/>
                                          </p:val>
                                        </p:tav>
                                      </p:tavLst>
                                    </p:anim>
                                    <p:anim calcmode="lin" valueType="num">
                                      <p:cBhvr additive="base">
                                        <p:cTn id="222" dur="4500"/>
                                        <p:tgtEl>
                                          <p:spTgt spid="22"/>
                                        </p:tgtEl>
                                        <p:attrNameLst>
                                          <p:attrName>ppt_y</p:attrName>
                                        </p:attrNameLst>
                                      </p:cBhvr>
                                      <p:tavLst>
                                        <p:tav tm="0">
                                          <p:val>
                                            <p:strVal val="ppt_y"/>
                                          </p:val>
                                        </p:tav>
                                        <p:tav tm="100000">
                                          <p:val>
                                            <p:strVal val="ppt_y"/>
                                          </p:val>
                                        </p:tav>
                                      </p:tavLst>
                                    </p:anim>
                                    <p:set>
                                      <p:cBhvr>
                                        <p:cTn id="223" dur="1" fill="hold">
                                          <p:stCondLst>
                                            <p:cond delay="4499"/>
                                          </p:stCondLst>
                                        </p:cTn>
                                        <p:tgtEl>
                                          <p:spTgt spid="22"/>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43"/>
                                        </p:tgtEl>
                                        <p:attrNameLst>
                                          <p:attrName>style.visibility</p:attrName>
                                        </p:attrNameLst>
                                      </p:cBhvr>
                                      <p:to>
                                        <p:strVal val="visible"/>
                                      </p:to>
                                    </p:set>
                                    <p:anim calcmode="lin" valueType="num">
                                      <p:cBhvr additive="base">
                                        <p:cTn id="226" dur="4000" fill="hold"/>
                                        <p:tgtEl>
                                          <p:spTgt spid="43"/>
                                        </p:tgtEl>
                                        <p:attrNameLst>
                                          <p:attrName>ppt_x</p:attrName>
                                        </p:attrNameLst>
                                      </p:cBhvr>
                                      <p:tavLst>
                                        <p:tav tm="0">
                                          <p:val>
                                            <p:strVal val="1+#ppt_w/2"/>
                                          </p:val>
                                        </p:tav>
                                        <p:tav tm="100000">
                                          <p:val>
                                            <p:strVal val="#ppt_x"/>
                                          </p:val>
                                        </p:tav>
                                      </p:tavLst>
                                    </p:anim>
                                    <p:anim calcmode="lin" valueType="num">
                                      <p:cBhvr additive="base">
                                        <p:cTn id="227" dur="4000" fill="hold"/>
                                        <p:tgtEl>
                                          <p:spTgt spid="43"/>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43"/>
                                        </p:tgtEl>
                                        <p:attrNameLst>
                                          <p:attrName>style.visibility</p:attrName>
                                        </p:attrNameLst>
                                      </p:cBhvr>
                                      <p:to>
                                        <p:strVal val="visible"/>
                                      </p:to>
                                    </p:set>
                                    <p:anim calcmode="lin" valueType="num">
                                      <p:cBhvr>
                                        <p:cTn id="230" dur="4000" fill="hold"/>
                                        <p:tgtEl>
                                          <p:spTgt spid="43"/>
                                        </p:tgtEl>
                                        <p:attrNameLst>
                                          <p:attrName>ppt_w</p:attrName>
                                        </p:attrNameLst>
                                      </p:cBhvr>
                                      <p:tavLst>
                                        <p:tav tm="0" fmla="#ppt_w*sin(2.5*pi*$)">
                                          <p:val>
                                            <p:fltVal val="0"/>
                                          </p:val>
                                        </p:tav>
                                        <p:tav tm="100000">
                                          <p:val>
                                            <p:fltVal val="1"/>
                                          </p:val>
                                        </p:tav>
                                      </p:tavLst>
                                    </p:anim>
                                    <p:anim calcmode="lin" valueType="num">
                                      <p:cBhvr>
                                        <p:cTn id="231" dur="4000" fill="hold"/>
                                        <p:tgtEl>
                                          <p:spTgt spid="43"/>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43"/>
                                        </p:tgtEl>
                                        <p:attrNameLst>
                                          <p:attrName>ppt_x</p:attrName>
                                        </p:attrNameLst>
                                      </p:cBhvr>
                                      <p:tavLst>
                                        <p:tav tm="0">
                                          <p:val>
                                            <p:strVal val="ppt_x"/>
                                          </p:val>
                                        </p:tav>
                                        <p:tav tm="100000">
                                          <p:val>
                                            <p:strVal val="0-ppt_w/2"/>
                                          </p:val>
                                        </p:tav>
                                      </p:tavLst>
                                    </p:anim>
                                    <p:anim calcmode="lin" valueType="num">
                                      <p:cBhvr additive="base">
                                        <p:cTn id="234" dur="4500"/>
                                        <p:tgtEl>
                                          <p:spTgt spid="43"/>
                                        </p:tgtEl>
                                        <p:attrNameLst>
                                          <p:attrName>ppt_y</p:attrName>
                                        </p:attrNameLst>
                                      </p:cBhvr>
                                      <p:tavLst>
                                        <p:tav tm="0">
                                          <p:val>
                                            <p:strVal val="ppt_y"/>
                                          </p:val>
                                        </p:tav>
                                        <p:tav tm="100000">
                                          <p:val>
                                            <p:strVal val="ppt_y"/>
                                          </p:val>
                                        </p:tav>
                                      </p:tavLst>
                                    </p:anim>
                                    <p:set>
                                      <p:cBhvr>
                                        <p:cTn id="235" dur="1" fill="hold">
                                          <p:stCondLst>
                                            <p:cond delay="4499"/>
                                          </p:stCondLst>
                                        </p:cTn>
                                        <p:tgtEl>
                                          <p:spTgt spid="43"/>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42"/>
                                        </p:tgtEl>
                                        <p:attrNameLst>
                                          <p:attrName>style.visibility</p:attrName>
                                        </p:attrNameLst>
                                      </p:cBhvr>
                                      <p:to>
                                        <p:strVal val="visible"/>
                                      </p:to>
                                    </p:set>
                                    <p:anim calcmode="lin" valueType="num">
                                      <p:cBhvr additive="base">
                                        <p:cTn id="238" dur="4000" fill="hold"/>
                                        <p:tgtEl>
                                          <p:spTgt spid="42"/>
                                        </p:tgtEl>
                                        <p:attrNameLst>
                                          <p:attrName>ppt_x</p:attrName>
                                        </p:attrNameLst>
                                      </p:cBhvr>
                                      <p:tavLst>
                                        <p:tav tm="0">
                                          <p:val>
                                            <p:strVal val="1+#ppt_w/2"/>
                                          </p:val>
                                        </p:tav>
                                        <p:tav tm="100000">
                                          <p:val>
                                            <p:strVal val="#ppt_x"/>
                                          </p:val>
                                        </p:tav>
                                      </p:tavLst>
                                    </p:anim>
                                    <p:anim calcmode="lin" valueType="num">
                                      <p:cBhvr additive="base">
                                        <p:cTn id="239" dur="4000" fill="hold"/>
                                        <p:tgtEl>
                                          <p:spTgt spid="42"/>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42"/>
                                        </p:tgtEl>
                                        <p:attrNameLst>
                                          <p:attrName>style.visibility</p:attrName>
                                        </p:attrNameLst>
                                      </p:cBhvr>
                                      <p:to>
                                        <p:strVal val="visible"/>
                                      </p:to>
                                    </p:set>
                                    <p:anim calcmode="lin" valueType="num">
                                      <p:cBhvr>
                                        <p:cTn id="242" dur="4000" fill="hold"/>
                                        <p:tgtEl>
                                          <p:spTgt spid="42"/>
                                        </p:tgtEl>
                                        <p:attrNameLst>
                                          <p:attrName>ppt_w</p:attrName>
                                        </p:attrNameLst>
                                      </p:cBhvr>
                                      <p:tavLst>
                                        <p:tav tm="0" fmla="#ppt_w*sin(2.5*pi*$)">
                                          <p:val>
                                            <p:fltVal val="0"/>
                                          </p:val>
                                        </p:tav>
                                        <p:tav tm="100000">
                                          <p:val>
                                            <p:fltVal val="1"/>
                                          </p:val>
                                        </p:tav>
                                      </p:tavLst>
                                    </p:anim>
                                    <p:anim calcmode="lin" valueType="num">
                                      <p:cBhvr>
                                        <p:cTn id="243" dur="4000" fill="hold"/>
                                        <p:tgtEl>
                                          <p:spTgt spid="42"/>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42"/>
                                        </p:tgtEl>
                                        <p:attrNameLst>
                                          <p:attrName>ppt_x</p:attrName>
                                        </p:attrNameLst>
                                      </p:cBhvr>
                                      <p:tavLst>
                                        <p:tav tm="0">
                                          <p:val>
                                            <p:strVal val="ppt_x"/>
                                          </p:val>
                                        </p:tav>
                                        <p:tav tm="100000">
                                          <p:val>
                                            <p:strVal val="0-ppt_w/2"/>
                                          </p:val>
                                        </p:tav>
                                      </p:tavLst>
                                    </p:anim>
                                    <p:anim calcmode="lin" valueType="num">
                                      <p:cBhvr additive="base">
                                        <p:cTn id="246" dur="4500"/>
                                        <p:tgtEl>
                                          <p:spTgt spid="42"/>
                                        </p:tgtEl>
                                        <p:attrNameLst>
                                          <p:attrName>ppt_y</p:attrName>
                                        </p:attrNameLst>
                                      </p:cBhvr>
                                      <p:tavLst>
                                        <p:tav tm="0">
                                          <p:val>
                                            <p:strVal val="ppt_y"/>
                                          </p:val>
                                        </p:tav>
                                        <p:tav tm="100000">
                                          <p:val>
                                            <p:strVal val="ppt_y"/>
                                          </p:val>
                                        </p:tav>
                                      </p:tavLst>
                                    </p:anim>
                                    <p:set>
                                      <p:cBhvr>
                                        <p:cTn id="247" dur="1" fill="hold">
                                          <p:stCondLst>
                                            <p:cond delay="4499"/>
                                          </p:stCondLst>
                                        </p:cTn>
                                        <p:tgtEl>
                                          <p:spTgt spid="42"/>
                                        </p:tgtEl>
                                        <p:attrNameLst>
                                          <p:attrName>style.visibility</p:attrName>
                                        </p:attrNameLst>
                                      </p:cBhvr>
                                      <p:to>
                                        <p:strVal val="hidden"/>
                                      </p:to>
                                    </p:set>
                                  </p:childTnLst>
                                </p:cTn>
                              </p:par>
                              <p:par>
                                <p:cTn id="248" presetID="2" presetClass="entr" presetSubtype="2" fill="hold" grpId="0"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additive="base">
                                        <p:cTn id="250" dur="4000" fill="hold"/>
                                        <p:tgtEl>
                                          <p:spTgt spid="44"/>
                                        </p:tgtEl>
                                        <p:attrNameLst>
                                          <p:attrName>ppt_x</p:attrName>
                                        </p:attrNameLst>
                                      </p:cBhvr>
                                      <p:tavLst>
                                        <p:tav tm="0">
                                          <p:val>
                                            <p:strVal val="1+#ppt_w/2"/>
                                          </p:val>
                                        </p:tav>
                                        <p:tav tm="100000">
                                          <p:val>
                                            <p:strVal val="#ppt_x"/>
                                          </p:val>
                                        </p:tav>
                                      </p:tavLst>
                                    </p:anim>
                                    <p:anim calcmode="lin" valueType="num">
                                      <p:cBhvr additive="base">
                                        <p:cTn id="251" dur="4000" fill="hold"/>
                                        <p:tgtEl>
                                          <p:spTgt spid="44"/>
                                        </p:tgtEl>
                                        <p:attrNameLst>
                                          <p:attrName>ppt_y</p:attrName>
                                        </p:attrNameLst>
                                      </p:cBhvr>
                                      <p:tavLst>
                                        <p:tav tm="0">
                                          <p:val>
                                            <p:strVal val="#ppt_y"/>
                                          </p:val>
                                        </p:tav>
                                        <p:tav tm="100000">
                                          <p:val>
                                            <p:strVal val="#ppt_y"/>
                                          </p:val>
                                        </p:tav>
                                      </p:tavLst>
                                    </p:anim>
                                  </p:childTnLst>
                                </p:cTn>
                              </p:par>
                              <p:par>
                                <p:cTn id="252" presetID="19" presetClass="entr" presetSubtype="10" fill="hold" grpId="1" nodeType="withEffect">
                                  <p:stCondLst>
                                    <p:cond delay="0"/>
                                  </p:stCondLst>
                                  <p:childTnLst>
                                    <p:set>
                                      <p:cBhvr>
                                        <p:cTn id="253" dur="1" fill="hold">
                                          <p:stCondLst>
                                            <p:cond delay="0"/>
                                          </p:stCondLst>
                                        </p:cTn>
                                        <p:tgtEl>
                                          <p:spTgt spid="44"/>
                                        </p:tgtEl>
                                        <p:attrNameLst>
                                          <p:attrName>style.visibility</p:attrName>
                                        </p:attrNameLst>
                                      </p:cBhvr>
                                      <p:to>
                                        <p:strVal val="visible"/>
                                      </p:to>
                                    </p:set>
                                    <p:anim calcmode="lin" valueType="num">
                                      <p:cBhvr>
                                        <p:cTn id="254" dur="4000" fill="hold"/>
                                        <p:tgtEl>
                                          <p:spTgt spid="44"/>
                                        </p:tgtEl>
                                        <p:attrNameLst>
                                          <p:attrName>ppt_w</p:attrName>
                                        </p:attrNameLst>
                                      </p:cBhvr>
                                      <p:tavLst>
                                        <p:tav tm="0" fmla="#ppt_w*sin(2.5*pi*$)">
                                          <p:val>
                                            <p:fltVal val="0"/>
                                          </p:val>
                                        </p:tav>
                                        <p:tav tm="100000">
                                          <p:val>
                                            <p:fltVal val="1"/>
                                          </p:val>
                                        </p:tav>
                                      </p:tavLst>
                                    </p:anim>
                                    <p:anim calcmode="lin" valueType="num">
                                      <p:cBhvr>
                                        <p:cTn id="255" dur="4000" fill="hold"/>
                                        <p:tgtEl>
                                          <p:spTgt spid="44"/>
                                        </p:tgtEl>
                                        <p:attrNameLst>
                                          <p:attrName>ppt_h</p:attrName>
                                        </p:attrNameLst>
                                      </p:cBhvr>
                                      <p:tavLst>
                                        <p:tav tm="0">
                                          <p:val>
                                            <p:strVal val="#ppt_h"/>
                                          </p:val>
                                        </p:tav>
                                        <p:tav tm="100000">
                                          <p:val>
                                            <p:strVal val="#ppt_h"/>
                                          </p:val>
                                        </p:tav>
                                      </p:tavLst>
                                    </p:anim>
                                  </p:childTnLst>
                                </p:cTn>
                              </p:par>
                              <p:par>
                                <p:cTn id="256" presetID="2" presetClass="exit" presetSubtype="8" fill="hold" grpId="2" nodeType="withEffect">
                                  <p:stCondLst>
                                    <p:cond delay="0"/>
                                  </p:stCondLst>
                                  <p:childTnLst>
                                    <p:anim calcmode="lin" valueType="num">
                                      <p:cBhvr additive="base">
                                        <p:cTn id="257" dur="4500"/>
                                        <p:tgtEl>
                                          <p:spTgt spid="44"/>
                                        </p:tgtEl>
                                        <p:attrNameLst>
                                          <p:attrName>ppt_x</p:attrName>
                                        </p:attrNameLst>
                                      </p:cBhvr>
                                      <p:tavLst>
                                        <p:tav tm="0">
                                          <p:val>
                                            <p:strVal val="ppt_x"/>
                                          </p:val>
                                        </p:tav>
                                        <p:tav tm="100000">
                                          <p:val>
                                            <p:strVal val="0-ppt_w/2"/>
                                          </p:val>
                                        </p:tav>
                                      </p:tavLst>
                                    </p:anim>
                                    <p:anim calcmode="lin" valueType="num">
                                      <p:cBhvr additive="base">
                                        <p:cTn id="258" dur="4500"/>
                                        <p:tgtEl>
                                          <p:spTgt spid="44"/>
                                        </p:tgtEl>
                                        <p:attrNameLst>
                                          <p:attrName>ppt_y</p:attrName>
                                        </p:attrNameLst>
                                      </p:cBhvr>
                                      <p:tavLst>
                                        <p:tav tm="0">
                                          <p:val>
                                            <p:strVal val="ppt_y"/>
                                          </p:val>
                                        </p:tav>
                                        <p:tav tm="100000">
                                          <p:val>
                                            <p:strVal val="ppt_y"/>
                                          </p:val>
                                        </p:tav>
                                      </p:tavLst>
                                    </p:anim>
                                    <p:set>
                                      <p:cBhvr>
                                        <p:cTn id="259" dur="1" fill="hold">
                                          <p:stCondLst>
                                            <p:cond delay="4499"/>
                                          </p:stCondLst>
                                        </p:cTn>
                                        <p:tgtEl>
                                          <p:spTgt spid="44"/>
                                        </p:tgtEl>
                                        <p:attrNameLst>
                                          <p:attrName>style.visibility</p:attrName>
                                        </p:attrNameLst>
                                      </p:cBhvr>
                                      <p:to>
                                        <p:strVal val="hidden"/>
                                      </p:to>
                                    </p:set>
                                  </p:childTnLst>
                                </p:cTn>
                              </p:par>
                              <p:par>
                                <p:cTn id="260" presetID="2" presetClass="entr" presetSubtype="2" fill="hold" grpId="0" nodeType="withEffect">
                                  <p:stCondLst>
                                    <p:cond delay="0"/>
                                  </p:stCondLst>
                                  <p:childTnLst>
                                    <p:set>
                                      <p:cBhvr>
                                        <p:cTn id="261" dur="1" fill="hold">
                                          <p:stCondLst>
                                            <p:cond delay="0"/>
                                          </p:stCondLst>
                                        </p:cTn>
                                        <p:tgtEl>
                                          <p:spTgt spid="41"/>
                                        </p:tgtEl>
                                        <p:attrNameLst>
                                          <p:attrName>style.visibility</p:attrName>
                                        </p:attrNameLst>
                                      </p:cBhvr>
                                      <p:to>
                                        <p:strVal val="visible"/>
                                      </p:to>
                                    </p:set>
                                    <p:anim calcmode="lin" valueType="num">
                                      <p:cBhvr additive="base">
                                        <p:cTn id="262" dur="4000" fill="hold"/>
                                        <p:tgtEl>
                                          <p:spTgt spid="41"/>
                                        </p:tgtEl>
                                        <p:attrNameLst>
                                          <p:attrName>ppt_x</p:attrName>
                                        </p:attrNameLst>
                                      </p:cBhvr>
                                      <p:tavLst>
                                        <p:tav tm="0">
                                          <p:val>
                                            <p:strVal val="1+#ppt_w/2"/>
                                          </p:val>
                                        </p:tav>
                                        <p:tav tm="100000">
                                          <p:val>
                                            <p:strVal val="#ppt_x"/>
                                          </p:val>
                                        </p:tav>
                                      </p:tavLst>
                                    </p:anim>
                                    <p:anim calcmode="lin" valueType="num">
                                      <p:cBhvr additive="base">
                                        <p:cTn id="263" dur="4000" fill="hold"/>
                                        <p:tgtEl>
                                          <p:spTgt spid="41"/>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41"/>
                                        </p:tgtEl>
                                        <p:attrNameLst>
                                          <p:attrName>style.visibility</p:attrName>
                                        </p:attrNameLst>
                                      </p:cBhvr>
                                      <p:to>
                                        <p:strVal val="visible"/>
                                      </p:to>
                                    </p:set>
                                    <p:anim calcmode="lin" valueType="num">
                                      <p:cBhvr>
                                        <p:cTn id="266" dur="4000" fill="hold"/>
                                        <p:tgtEl>
                                          <p:spTgt spid="41"/>
                                        </p:tgtEl>
                                        <p:attrNameLst>
                                          <p:attrName>ppt_w</p:attrName>
                                        </p:attrNameLst>
                                      </p:cBhvr>
                                      <p:tavLst>
                                        <p:tav tm="0" fmla="#ppt_w*sin(2.5*pi*$)">
                                          <p:val>
                                            <p:fltVal val="0"/>
                                          </p:val>
                                        </p:tav>
                                        <p:tav tm="100000">
                                          <p:val>
                                            <p:fltVal val="1"/>
                                          </p:val>
                                        </p:tav>
                                      </p:tavLst>
                                    </p:anim>
                                    <p:anim calcmode="lin" valueType="num">
                                      <p:cBhvr>
                                        <p:cTn id="267" dur="4000" fill="hold"/>
                                        <p:tgtEl>
                                          <p:spTgt spid="41"/>
                                        </p:tgtEl>
                                        <p:attrNameLst>
                                          <p:attrName>ppt_h</p:attrName>
                                        </p:attrNameLst>
                                      </p:cBhvr>
                                      <p:tavLst>
                                        <p:tav tm="0">
                                          <p:val>
                                            <p:strVal val="#ppt_h"/>
                                          </p:val>
                                        </p:tav>
                                        <p:tav tm="100000">
                                          <p:val>
                                            <p:strVal val="#ppt_h"/>
                                          </p:val>
                                        </p:tav>
                                      </p:tavLst>
                                    </p:anim>
                                  </p:childTnLst>
                                </p:cTn>
                              </p:par>
                              <p:par>
                                <p:cTn id="268" presetID="2" presetClass="exit" presetSubtype="8" fill="hold" grpId="2" nodeType="withEffect">
                                  <p:stCondLst>
                                    <p:cond delay="0"/>
                                  </p:stCondLst>
                                  <p:childTnLst>
                                    <p:anim calcmode="lin" valueType="num">
                                      <p:cBhvr additive="base">
                                        <p:cTn id="269" dur="4500"/>
                                        <p:tgtEl>
                                          <p:spTgt spid="41"/>
                                        </p:tgtEl>
                                        <p:attrNameLst>
                                          <p:attrName>ppt_x</p:attrName>
                                        </p:attrNameLst>
                                      </p:cBhvr>
                                      <p:tavLst>
                                        <p:tav tm="0">
                                          <p:val>
                                            <p:strVal val="ppt_x"/>
                                          </p:val>
                                        </p:tav>
                                        <p:tav tm="100000">
                                          <p:val>
                                            <p:strVal val="0-ppt_w/2"/>
                                          </p:val>
                                        </p:tav>
                                      </p:tavLst>
                                    </p:anim>
                                    <p:anim calcmode="lin" valueType="num">
                                      <p:cBhvr additive="base">
                                        <p:cTn id="270" dur="4500"/>
                                        <p:tgtEl>
                                          <p:spTgt spid="41"/>
                                        </p:tgtEl>
                                        <p:attrNameLst>
                                          <p:attrName>ppt_y</p:attrName>
                                        </p:attrNameLst>
                                      </p:cBhvr>
                                      <p:tavLst>
                                        <p:tav tm="0">
                                          <p:val>
                                            <p:strVal val="ppt_y"/>
                                          </p:val>
                                        </p:tav>
                                        <p:tav tm="100000">
                                          <p:val>
                                            <p:strVal val="ppt_y"/>
                                          </p:val>
                                        </p:tav>
                                      </p:tavLst>
                                    </p:anim>
                                    <p:set>
                                      <p:cBhvr>
                                        <p:cTn id="271" dur="1" fill="hold">
                                          <p:stCondLst>
                                            <p:cond delay="4499"/>
                                          </p:stCondLst>
                                        </p:cTn>
                                        <p:tgtEl>
                                          <p:spTgt spid="41"/>
                                        </p:tgtEl>
                                        <p:attrNameLst>
                                          <p:attrName>style.visibility</p:attrName>
                                        </p:attrNameLst>
                                      </p:cBhvr>
                                      <p:to>
                                        <p:strVal val="hidden"/>
                                      </p:to>
                                    </p:set>
                                  </p:childTnLst>
                                </p:cTn>
                              </p:par>
                              <p:par>
                                <p:cTn id="272" presetID="2" presetClass="entr" presetSubtype="2" fill="hold" grpId="0" nodeType="withEffect">
                                  <p:stCondLst>
                                    <p:cond delay="0"/>
                                  </p:stCondLst>
                                  <p:childTnLst>
                                    <p:set>
                                      <p:cBhvr>
                                        <p:cTn id="273" dur="1" fill="hold">
                                          <p:stCondLst>
                                            <p:cond delay="0"/>
                                          </p:stCondLst>
                                        </p:cTn>
                                        <p:tgtEl>
                                          <p:spTgt spid="40"/>
                                        </p:tgtEl>
                                        <p:attrNameLst>
                                          <p:attrName>style.visibility</p:attrName>
                                        </p:attrNameLst>
                                      </p:cBhvr>
                                      <p:to>
                                        <p:strVal val="visible"/>
                                      </p:to>
                                    </p:set>
                                    <p:anim calcmode="lin" valueType="num">
                                      <p:cBhvr additive="base">
                                        <p:cTn id="274" dur="4000" fill="hold"/>
                                        <p:tgtEl>
                                          <p:spTgt spid="40"/>
                                        </p:tgtEl>
                                        <p:attrNameLst>
                                          <p:attrName>ppt_x</p:attrName>
                                        </p:attrNameLst>
                                      </p:cBhvr>
                                      <p:tavLst>
                                        <p:tav tm="0">
                                          <p:val>
                                            <p:strVal val="1+#ppt_w/2"/>
                                          </p:val>
                                        </p:tav>
                                        <p:tav tm="100000">
                                          <p:val>
                                            <p:strVal val="#ppt_x"/>
                                          </p:val>
                                        </p:tav>
                                      </p:tavLst>
                                    </p:anim>
                                    <p:anim calcmode="lin" valueType="num">
                                      <p:cBhvr additive="base">
                                        <p:cTn id="275" dur="4000" fill="hold"/>
                                        <p:tgtEl>
                                          <p:spTgt spid="40"/>
                                        </p:tgtEl>
                                        <p:attrNameLst>
                                          <p:attrName>ppt_y</p:attrName>
                                        </p:attrNameLst>
                                      </p:cBhvr>
                                      <p:tavLst>
                                        <p:tav tm="0">
                                          <p:val>
                                            <p:strVal val="#ppt_y"/>
                                          </p:val>
                                        </p:tav>
                                        <p:tav tm="100000">
                                          <p:val>
                                            <p:strVal val="#ppt_y"/>
                                          </p:val>
                                        </p:tav>
                                      </p:tavLst>
                                    </p:anim>
                                  </p:childTnLst>
                                </p:cTn>
                              </p:par>
                              <p:par>
                                <p:cTn id="276" presetID="19" presetClass="entr" presetSubtype="10" fill="hold" grpId="1" nodeType="withEffect">
                                  <p:stCondLst>
                                    <p:cond delay="0"/>
                                  </p:stCondLst>
                                  <p:childTnLst>
                                    <p:set>
                                      <p:cBhvr>
                                        <p:cTn id="277" dur="1" fill="hold">
                                          <p:stCondLst>
                                            <p:cond delay="0"/>
                                          </p:stCondLst>
                                        </p:cTn>
                                        <p:tgtEl>
                                          <p:spTgt spid="40"/>
                                        </p:tgtEl>
                                        <p:attrNameLst>
                                          <p:attrName>style.visibility</p:attrName>
                                        </p:attrNameLst>
                                      </p:cBhvr>
                                      <p:to>
                                        <p:strVal val="visible"/>
                                      </p:to>
                                    </p:set>
                                    <p:anim calcmode="lin" valueType="num">
                                      <p:cBhvr>
                                        <p:cTn id="278" dur="4000" fill="hold"/>
                                        <p:tgtEl>
                                          <p:spTgt spid="40"/>
                                        </p:tgtEl>
                                        <p:attrNameLst>
                                          <p:attrName>ppt_w</p:attrName>
                                        </p:attrNameLst>
                                      </p:cBhvr>
                                      <p:tavLst>
                                        <p:tav tm="0" fmla="#ppt_w*sin(2.5*pi*$)">
                                          <p:val>
                                            <p:fltVal val="0"/>
                                          </p:val>
                                        </p:tav>
                                        <p:tav tm="100000">
                                          <p:val>
                                            <p:fltVal val="1"/>
                                          </p:val>
                                        </p:tav>
                                      </p:tavLst>
                                    </p:anim>
                                    <p:anim calcmode="lin" valueType="num">
                                      <p:cBhvr>
                                        <p:cTn id="279" dur="4000" fill="hold"/>
                                        <p:tgtEl>
                                          <p:spTgt spid="40"/>
                                        </p:tgtEl>
                                        <p:attrNameLst>
                                          <p:attrName>ppt_h</p:attrName>
                                        </p:attrNameLst>
                                      </p:cBhvr>
                                      <p:tavLst>
                                        <p:tav tm="0">
                                          <p:val>
                                            <p:strVal val="#ppt_h"/>
                                          </p:val>
                                        </p:tav>
                                        <p:tav tm="100000">
                                          <p:val>
                                            <p:strVal val="#ppt_h"/>
                                          </p:val>
                                        </p:tav>
                                      </p:tavLst>
                                    </p:anim>
                                  </p:childTnLst>
                                </p:cTn>
                              </p:par>
                              <p:par>
                                <p:cTn id="280" presetID="2" presetClass="exit" presetSubtype="8" fill="hold" grpId="2" nodeType="withEffect">
                                  <p:stCondLst>
                                    <p:cond delay="0"/>
                                  </p:stCondLst>
                                  <p:childTnLst>
                                    <p:anim calcmode="lin" valueType="num">
                                      <p:cBhvr additive="base">
                                        <p:cTn id="281" dur="4500"/>
                                        <p:tgtEl>
                                          <p:spTgt spid="40"/>
                                        </p:tgtEl>
                                        <p:attrNameLst>
                                          <p:attrName>ppt_x</p:attrName>
                                        </p:attrNameLst>
                                      </p:cBhvr>
                                      <p:tavLst>
                                        <p:tav tm="0">
                                          <p:val>
                                            <p:strVal val="ppt_x"/>
                                          </p:val>
                                        </p:tav>
                                        <p:tav tm="100000">
                                          <p:val>
                                            <p:strVal val="0-ppt_w/2"/>
                                          </p:val>
                                        </p:tav>
                                      </p:tavLst>
                                    </p:anim>
                                    <p:anim calcmode="lin" valueType="num">
                                      <p:cBhvr additive="base">
                                        <p:cTn id="282" dur="4500"/>
                                        <p:tgtEl>
                                          <p:spTgt spid="40"/>
                                        </p:tgtEl>
                                        <p:attrNameLst>
                                          <p:attrName>ppt_y</p:attrName>
                                        </p:attrNameLst>
                                      </p:cBhvr>
                                      <p:tavLst>
                                        <p:tav tm="0">
                                          <p:val>
                                            <p:strVal val="ppt_y"/>
                                          </p:val>
                                        </p:tav>
                                        <p:tav tm="100000">
                                          <p:val>
                                            <p:strVal val="ppt_y"/>
                                          </p:val>
                                        </p:tav>
                                      </p:tavLst>
                                    </p:anim>
                                    <p:set>
                                      <p:cBhvr>
                                        <p:cTn id="283" dur="1" fill="hold">
                                          <p:stCondLst>
                                            <p:cond delay="4499"/>
                                          </p:stCondLst>
                                        </p:cTn>
                                        <p:tgtEl>
                                          <p:spTgt spid="40"/>
                                        </p:tgtEl>
                                        <p:attrNameLst>
                                          <p:attrName>style.visibility</p:attrName>
                                        </p:attrNameLst>
                                      </p:cBhvr>
                                      <p:to>
                                        <p:strVal val="hidden"/>
                                      </p:to>
                                    </p:set>
                                  </p:childTnLst>
                                </p:cTn>
                              </p:par>
                              <p:par>
                                <p:cTn id="284" presetID="2" presetClass="entr" presetSubtype="2" fill="hold" grpId="0" nodeType="withEffect">
                                  <p:stCondLst>
                                    <p:cond delay="0"/>
                                  </p:stCondLst>
                                  <p:childTnLst>
                                    <p:set>
                                      <p:cBhvr>
                                        <p:cTn id="285" dur="1" fill="hold">
                                          <p:stCondLst>
                                            <p:cond delay="0"/>
                                          </p:stCondLst>
                                        </p:cTn>
                                        <p:tgtEl>
                                          <p:spTgt spid="39"/>
                                        </p:tgtEl>
                                        <p:attrNameLst>
                                          <p:attrName>style.visibility</p:attrName>
                                        </p:attrNameLst>
                                      </p:cBhvr>
                                      <p:to>
                                        <p:strVal val="visible"/>
                                      </p:to>
                                    </p:set>
                                    <p:anim calcmode="lin" valueType="num">
                                      <p:cBhvr additive="base">
                                        <p:cTn id="286" dur="4000" fill="hold"/>
                                        <p:tgtEl>
                                          <p:spTgt spid="39"/>
                                        </p:tgtEl>
                                        <p:attrNameLst>
                                          <p:attrName>ppt_x</p:attrName>
                                        </p:attrNameLst>
                                      </p:cBhvr>
                                      <p:tavLst>
                                        <p:tav tm="0">
                                          <p:val>
                                            <p:strVal val="1+#ppt_w/2"/>
                                          </p:val>
                                        </p:tav>
                                        <p:tav tm="100000">
                                          <p:val>
                                            <p:strVal val="#ppt_x"/>
                                          </p:val>
                                        </p:tav>
                                      </p:tavLst>
                                    </p:anim>
                                    <p:anim calcmode="lin" valueType="num">
                                      <p:cBhvr additive="base">
                                        <p:cTn id="287" dur="4000" fill="hold"/>
                                        <p:tgtEl>
                                          <p:spTgt spid="39"/>
                                        </p:tgtEl>
                                        <p:attrNameLst>
                                          <p:attrName>ppt_y</p:attrName>
                                        </p:attrNameLst>
                                      </p:cBhvr>
                                      <p:tavLst>
                                        <p:tav tm="0">
                                          <p:val>
                                            <p:strVal val="#ppt_y"/>
                                          </p:val>
                                        </p:tav>
                                        <p:tav tm="100000">
                                          <p:val>
                                            <p:strVal val="#ppt_y"/>
                                          </p:val>
                                        </p:tav>
                                      </p:tavLst>
                                    </p:anim>
                                  </p:childTnLst>
                                </p:cTn>
                              </p:par>
                              <p:par>
                                <p:cTn id="288" presetID="19" presetClass="entr" presetSubtype="10" fill="hold" grpId="1" nodeType="withEffect">
                                  <p:stCondLst>
                                    <p:cond delay="0"/>
                                  </p:stCondLst>
                                  <p:childTnLst>
                                    <p:set>
                                      <p:cBhvr>
                                        <p:cTn id="289" dur="1" fill="hold">
                                          <p:stCondLst>
                                            <p:cond delay="0"/>
                                          </p:stCondLst>
                                        </p:cTn>
                                        <p:tgtEl>
                                          <p:spTgt spid="39"/>
                                        </p:tgtEl>
                                        <p:attrNameLst>
                                          <p:attrName>style.visibility</p:attrName>
                                        </p:attrNameLst>
                                      </p:cBhvr>
                                      <p:to>
                                        <p:strVal val="visible"/>
                                      </p:to>
                                    </p:set>
                                    <p:anim calcmode="lin" valueType="num">
                                      <p:cBhvr>
                                        <p:cTn id="290" dur="4000" fill="hold"/>
                                        <p:tgtEl>
                                          <p:spTgt spid="39"/>
                                        </p:tgtEl>
                                        <p:attrNameLst>
                                          <p:attrName>ppt_w</p:attrName>
                                        </p:attrNameLst>
                                      </p:cBhvr>
                                      <p:tavLst>
                                        <p:tav tm="0" fmla="#ppt_w*sin(2.5*pi*$)">
                                          <p:val>
                                            <p:fltVal val="0"/>
                                          </p:val>
                                        </p:tav>
                                        <p:tav tm="100000">
                                          <p:val>
                                            <p:fltVal val="1"/>
                                          </p:val>
                                        </p:tav>
                                      </p:tavLst>
                                    </p:anim>
                                    <p:anim calcmode="lin" valueType="num">
                                      <p:cBhvr>
                                        <p:cTn id="291" dur="4000" fill="hold"/>
                                        <p:tgtEl>
                                          <p:spTgt spid="39"/>
                                        </p:tgtEl>
                                        <p:attrNameLst>
                                          <p:attrName>ppt_h</p:attrName>
                                        </p:attrNameLst>
                                      </p:cBhvr>
                                      <p:tavLst>
                                        <p:tav tm="0">
                                          <p:val>
                                            <p:strVal val="#ppt_h"/>
                                          </p:val>
                                        </p:tav>
                                        <p:tav tm="100000">
                                          <p:val>
                                            <p:strVal val="#ppt_h"/>
                                          </p:val>
                                        </p:tav>
                                      </p:tavLst>
                                    </p:anim>
                                  </p:childTnLst>
                                </p:cTn>
                              </p:par>
                              <p:par>
                                <p:cTn id="292" presetID="2" presetClass="exit" presetSubtype="8" fill="hold" grpId="2" nodeType="withEffect">
                                  <p:stCondLst>
                                    <p:cond delay="0"/>
                                  </p:stCondLst>
                                  <p:childTnLst>
                                    <p:anim calcmode="lin" valueType="num">
                                      <p:cBhvr additive="base">
                                        <p:cTn id="293" dur="4500"/>
                                        <p:tgtEl>
                                          <p:spTgt spid="39"/>
                                        </p:tgtEl>
                                        <p:attrNameLst>
                                          <p:attrName>ppt_x</p:attrName>
                                        </p:attrNameLst>
                                      </p:cBhvr>
                                      <p:tavLst>
                                        <p:tav tm="0">
                                          <p:val>
                                            <p:strVal val="ppt_x"/>
                                          </p:val>
                                        </p:tav>
                                        <p:tav tm="100000">
                                          <p:val>
                                            <p:strVal val="0-ppt_w/2"/>
                                          </p:val>
                                        </p:tav>
                                      </p:tavLst>
                                    </p:anim>
                                    <p:anim calcmode="lin" valueType="num">
                                      <p:cBhvr additive="base">
                                        <p:cTn id="294" dur="4500"/>
                                        <p:tgtEl>
                                          <p:spTgt spid="39"/>
                                        </p:tgtEl>
                                        <p:attrNameLst>
                                          <p:attrName>ppt_y</p:attrName>
                                        </p:attrNameLst>
                                      </p:cBhvr>
                                      <p:tavLst>
                                        <p:tav tm="0">
                                          <p:val>
                                            <p:strVal val="ppt_y"/>
                                          </p:val>
                                        </p:tav>
                                        <p:tav tm="100000">
                                          <p:val>
                                            <p:strVal val="ppt_y"/>
                                          </p:val>
                                        </p:tav>
                                      </p:tavLst>
                                    </p:anim>
                                    <p:set>
                                      <p:cBhvr>
                                        <p:cTn id="295" dur="1" fill="hold">
                                          <p:stCondLst>
                                            <p:cond delay="4499"/>
                                          </p:stCondLst>
                                        </p:cTn>
                                        <p:tgtEl>
                                          <p:spTgt spid="39"/>
                                        </p:tgtEl>
                                        <p:attrNameLst>
                                          <p:attrName>style.visibility</p:attrName>
                                        </p:attrNameLst>
                                      </p:cBhvr>
                                      <p:to>
                                        <p:strVal val="hidden"/>
                                      </p:to>
                                    </p:set>
                                  </p:childTnLst>
                                </p:cTn>
                              </p:par>
                              <p:par>
                                <p:cTn id="296" presetID="23" presetClass="exit" presetSubtype="16" fill="hold" nodeType="withEffect">
                                  <p:stCondLst>
                                    <p:cond delay="0"/>
                                  </p:stCondLst>
                                  <p:childTnLst>
                                    <p:anim calcmode="lin" valueType="num">
                                      <p:cBhvr>
                                        <p:cTn id="297" dur="4500"/>
                                        <p:tgtEl>
                                          <p:spTgt spid="45"/>
                                        </p:tgtEl>
                                        <p:attrNameLst>
                                          <p:attrName>ppt_w</p:attrName>
                                        </p:attrNameLst>
                                      </p:cBhvr>
                                      <p:tavLst>
                                        <p:tav tm="0">
                                          <p:val>
                                            <p:strVal val="ppt_w"/>
                                          </p:val>
                                        </p:tav>
                                        <p:tav tm="100000">
                                          <p:val>
                                            <p:strVal val="4*ppt_w"/>
                                          </p:val>
                                        </p:tav>
                                      </p:tavLst>
                                    </p:anim>
                                    <p:anim calcmode="lin" valueType="num">
                                      <p:cBhvr>
                                        <p:cTn id="298" dur="4500"/>
                                        <p:tgtEl>
                                          <p:spTgt spid="45"/>
                                        </p:tgtEl>
                                        <p:attrNameLst>
                                          <p:attrName>ppt_h</p:attrName>
                                        </p:attrNameLst>
                                      </p:cBhvr>
                                      <p:tavLst>
                                        <p:tav tm="0">
                                          <p:val>
                                            <p:strVal val="ppt_h"/>
                                          </p:val>
                                        </p:tav>
                                        <p:tav tm="100000">
                                          <p:val>
                                            <p:strVal val="4*ppt_h"/>
                                          </p:val>
                                        </p:tav>
                                      </p:tavLst>
                                    </p:anim>
                                    <p:set>
                                      <p:cBhvr>
                                        <p:cTn id="299" dur="1" fill="hold">
                                          <p:stCondLst>
                                            <p:cond delay="4499"/>
                                          </p:stCondLst>
                                        </p:cTn>
                                        <p:tgtEl>
                                          <p:spTgt spid="45"/>
                                        </p:tgtEl>
                                        <p:attrNameLst>
                                          <p:attrName>style.visibility</p:attrName>
                                        </p:attrNameLst>
                                      </p:cBhvr>
                                      <p:to>
                                        <p:strVal val="hidden"/>
                                      </p:to>
                                    </p:set>
                                  </p:childTnLst>
                                </p:cTn>
                              </p:par>
                              <p:par>
                                <p:cTn id="300" presetID="23" presetClass="entr" presetSubtype="272" fill="hold" nodeType="withEffect">
                                  <p:stCondLst>
                                    <p:cond delay="0"/>
                                  </p:stCondLst>
                                  <p:childTnLst>
                                    <p:set>
                                      <p:cBhvr>
                                        <p:cTn id="301" dur="1" fill="hold">
                                          <p:stCondLst>
                                            <p:cond delay="0"/>
                                          </p:stCondLst>
                                        </p:cTn>
                                        <p:tgtEl>
                                          <p:spTgt spid="49"/>
                                        </p:tgtEl>
                                        <p:attrNameLst>
                                          <p:attrName>style.visibility</p:attrName>
                                        </p:attrNameLst>
                                      </p:cBhvr>
                                      <p:to>
                                        <p:strVal val="visible"/>
                                      </p:to>
                                    </p:set>
                                    <p:anim calcmode="lin" valueType="num">
                                      <p:cBhvr>
                                        <p:cTn id="302" dur="4250" fill="hold"/>
                                        <p:tgtEl>
                                          <p:spTgt spid="49"/>
                                        </p:tgtEl>
                                        <p:attrNameLst>
                                          <p:attrName>ppt_w</p:attrName>
                                        </p:attrNameLst>
                                      </p:cBhvr>
                                      <p:tavLst>
                                        <p:tav tm="0">
                                          <p:val>
                                            <p:strVal val="2/3*#ppt_w"/>
                                          </p:val>
                                        </p:tav>
                                        <p:tav tm="100000">
                                          <p:val>
                                            <p:strVal val="#ppt_w"/>
                                          </p:val>
                                        </p:tav>
                                      </p:tavLst>
                                    </p:anim>
                                    <p:anim calcmode="lin" valueType="num">
                                      <p:cBhvr>
                                        <p:cTn id="303" dur="4250" fill="hold"/>
                                        <p:tgtEl>
                                          <p:spTgt spid="49"/>
                                        </p:tgtEl>
                                        <p:attrNameLst>
                                          <p:attrName>ppt_h</p:attrName>
                                        </p:attrNameLst>
                                      </p:cBhvr>
                                      <p:tavLst>
                                        <p:tav tm="0">
                                          <p:val>
                                            <p:strVal val="2/3*#ppt_h"/>
                                          </p:val>
                                        </p:tav>
                                        <p:tav tm="100000">
                                          <p:val>
                                            <p:strVal val="#ppt_h"/>
                                          </p:val>
                                        </p:tav>
                                      </p:tavLst>
                                    </p:anim>
                                  </p:childTnLst>
                                </p:cTn>
                              </p:par>
                              <p:par>
                                <p:cTn id="304" presetID="4" presetClass="entr" presetSubtype="32" fill="hold" nodeType="withEffect">
                                  <p:stCondLst>
                                    <p:cond delay="0"/>
                                  </p:stCondLst>
                                  <p:childTnLst>
                                    <p:set>
                                      <p:cBhvr>
                                        <p:cTn id="305" dur="1" fill="hold">
                                          <p:stCondLst>
                                            <p:cond delay="0"/>
                                          </p:stCondLst>
                                        </p:cTn>
                                        <p:tgtEl>
                                          <p:spTgt spid="49"/>
                                        </p:tgtEl>
                                        <p:attrNameLst>
                                          <p:attrName>style.visibility</p:attrName>
                                        </p:attrNameLst>
                                      </p:cBhvr>
                                      <p:to>
                                        <p:strVal val="visible"/>
                                      </p:to>
                                    </p:set>
                                    <p:animEffect transition="in" filter="box(out)">
                                      <p:cBhvr>
                                        <p:cTn id="306" dur="42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2" grpId="0" animBg="1"/>
      <p:bldP spid="42" grpId="1" animBg="1"/>
      <p:bldP spid="42" grpId="2" animBg="1"/>
      <p:bldP spid="43" grpId="0" animBg="1"/>
      <p:bldP spid="43" grpId="1" animBg="1"/>
      <p:bldP spid="43" grpId="2" animBg="1"/>
      <p:bldP spid="39" grpId="0" animBg="1"/>
      <p:bldP spid="39" grpId="1" animBg="1"/>
      <p:bldP spid="39" grpId="2" animBg="1"/>
      <p:bldP spid="40" grpId="0" animBg="1"/>
      <p:bldP spid="40" grpId="1" animBg="1"/>
      <p:bldP spid="40" grpId="2" animBg="1"/>
      <p:bldP spid="41" grpId="0" animBg="1"/>
      <p:bldP spid="41" grpId="1" animBg="1"/>
      <p:bldP spid="41"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21 Grupo"/>
          <p:cNvGrpSpPr/>
          <p:nvPr/>
        </p:nvGrpSpPr>
        <p:grpSpPr>
          <a:xfrm>
            <a:off x="844" y="-10616"/>
            <a:ext cx="9144000" cy="5143500"/>
            <a:chOff x="0" y="0"/>
            <a:chExt cx="9144000" cy="5143500"/>
          </a:xfrm>
        </p:grpSpPr>
        <p:sp>
          <p:nvSpPr>
            <p:cNvPr id="23" name="22 Rectángulo"/>
            <p:cNvSpPr/>
            <p:nvPr/>
          </p:nvSpPr>
          <p:spPr>
            <a:xfrm>
              <a:off x="4572000" y="2571750"/>
              <a:ext cx="4572000" cy="2571750"/>
            </a:xfrm>
            <a:prstGeom prst="rect">
              <a:avLst/>
            </a:prstGeom>
            <a:gradFill>
              <a:gsLst>
                <a:gs pos="32512">
                  <a:srgbClr val="ED0803">
                    <a:lumMod val="38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flipH="1">
              <a:off x="4572000" y="0"/>
              <a:ext cx="4572000" cy="2571750"/>
            </a:xfrm>
            <a:prstGeom prst="rect">
              <a:avLst/>
            </a:prstGeom>
            <a:gradFill>
              <a:gsLst>
                <a:gs pos="32512">
                  <a:srgbClr val="ED0803">
                    <a:lumMod val="35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0" y="2571750"/>
              <a:ext cx="4572000" cy="2571750"/>
            </a:xfrm>
            <a:prstGeom prst="rect">
              <a:avLst/>
            </a:prstGeom>
            <a:gradFill>
              <a:gsLst>
                <a:gs pos="32512">
                  <a:srgbClr val="ED0803">
                    <a:lumMod val="45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a:off x="0" y="0"/>
              <a:ext cx="4572000" cy="2571750"/>
            </a:xfrm>
            <a:prstGeom prst="rect">
              <a:avLst/>
            </a:prstGeom>
            <a:gradFill>
              <a:gsLst>
                <a:gs pos="32512">
                  <a:srgbClr val="ED0803">
                    <a:lumMod val="34000"/>
                  </a:srgbClr>
                </a:gs>
                <a:gs pos="58000">
                  <a:srgbClr val="D81006"/>
                </a:gs>
                <a:gs pos="62934">
                  <a:srgbClr val="FFC000"/>
                </a:gs>
                <a:gs pos="100000">
                  <a:srgbClr val="C00000">
                    <a:lumMod val="4000"/>
                  </a:srgbClr>
                </a:gs>
                <a:gs pos="417">
                  <a:srgbClr val="CCFF33"/>
                </a:gs>
                <a:gs pos="5000">
                  <a:srgbClr val="FFC000"/>
                </a:gs>
                <a:gs pos="67000">
                  <a:srgbClr val="F31207"/>
                </a:gs>
                <a:gs pos="10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 name="20 Imagen" descr="TOMATES"/>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l="-48733" r="-49212"/>
          <a:stretch/>
        </p:blipFill>
        <p:spPr>
          <a:xfrm>
            <a:off x="-4501008" y="0"/>
            <a:ext cx="18100429" cy="5143500"/>
          </a:xfrm>
          <a:prstGeom prst="rect">
            <a:avLst/>
          </a:prstGeom>
          <a:noFill/>
          <a:ln>
            <a:noFill/>
          </a:ln>
        </p:spPr>
      </p:pic>
      <p:sp>
        <p:nvSpPr>
          <p:cNvPr id="2" name="1 Forma libre"/>
          <p:cNvSpPr/>
          <p:nvPr/>
        </p:nvSpPr>
        <p:spPr>
          <a:xfrm rot="8592725" flipH="1" flipV="1">
            <a:off x="3888861"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3" name="2 Forma libre"/>
          <p:cNvSpPr/>
          <p:nvPr/>
        </p:nvSpPr>
        <p:spPr>
          <a:xfrm rot="8592725" flipH="1" flipV="1">
            <a:off x="2304685" y="9819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4" name="3 Forma libre"/>
          <p:cNvSpPr/>
          <p:nvPr/>
        </p:nvSpPr>
        <p:spPr>
          <a:xfrm rot="8592725" flipH="1" flipV="1">
            <a:off x="864525" y="135998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5" name="4 Forma libre"/>
          <p:cNvSpPr/>
          <p:nvPr/>
        </p:nvSpPr>
        <p:spPr>
          <a:xfrm rot="13007275" flipV="1">
            <a:off x="4968982" y="33387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6" name="5 Forma libre"/>
          <p:cNvSpPr/>
          <p:nvPr/>
        </p:nvSpPr>
        <p:spPr>
          <a:xfrm rot="13007275" flipV="1">
            <a:off x="6553158" y="9279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7" name="6 Forma libre"/>
          <p:cNvSpPr/>
          <p:nvPr/>
        </p:nvSpPr>
        <p:spPr>
          <a:xfrm rot="13007275" flipV="1">
            <a:off x="8100822" y="130597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8" name="7 Forma libre"/>
          <p:cNvSpPr/>
          <p:nvPr/>
        </p:nvSpPr>
        <p:spPr>
          <a:xfrm rot="8592725">
            <a:off x="4968982" y="2710136"/>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9" name="8 Forma libre"/>
          <p:cNvSpPr/>
          <p:nvPr/>
        </p:nvSpPr>
        <p:spPr>
          <a:xfrm rot="13007275" flipH="1">
            <a:off x="3816854" y="271013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0" name="9 Forma libre"/>
          <p:cNvSpPr/>
          <p:nvPr/>
        </p:nvSpPr>
        <p:spPr>
          <a:xfrm rot="13007275" flipH="1">
            <a:off x="2304685" y="2224080"/>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1" name="10 Forma libre"/>
          <p:cNvSpPr/>
          <p:nvPr/>
        </p:nvSpPr>
        <p:spPr>
          <a:xfrm rot="13007275" flipH="1">
            <a:off x="767935" y="1846038"/>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2" name="11 Forma libre"/>
          <p:cNvSpPr/>
          <p:nvPr/>
        </p:nvSpPr>
        <p:spPr>
          <a:xfrm rot="8592725">
            <a:off x="6553157" y="217007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13" name="12 Forma libre"/>
          <p:cNvSpPr/>
          <p:nvPr/>
        </p:nvSpPr>
        <p:spPr>
          <a:xfrm rot="8592725">
            <a:off x="8075620" y="1900044"/>
            <a:ext cx="286163" cy="1967536"/>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gradFill>
            <a:gsLst>
              <a:gs pos="25000">
                <a:srgbClr val="FF0000"/>
              </a:gs>
              <a:gs pos="68000">
                <a:srgbClr val="99FF33"/>
              </a:gs>
              <a:gs pos="100000">
                <a:schemeClr val="tx1"/>
              </a:gs>
            </a:gsLst>
            <a:lin ang="5400000" scaled="0"/>
          </a:gradFill>
          <a:ln w="25400" cap="flat" cmpd="sng" algn="ctr">
            <a:noFill/>
            <a:prstDash val="solid"/>
          </a:ln>
          <a:effectLst/>
          <a:scene3d>
            <a:camera prst="obliqueBottomLeft"/>
            <a:lightRig rig="brightRoom" dir="t"/>
          </a:scene3d>
          <a:sp3d extrusionH="38100" prstMaterial="matte">
            <a:bevelT w="152400" h="50800" prst="softRound"/>
            <a:extrusionClr>
              <a:schemeClr val="accent6">
                <a:lumMod val="20000"/>
                <a:lumOff val="80000"/>
              </a:schemeClr>
            </a:extrusionClr>
          </a:sp3d>
        </p:spPr>
        <p:txBody>
          <a:bodyPr rtlCol="0" anchor="ctr">
            <a:sp3d extrusionH="57150" prstMaterial="powder">
              <a:bevelT h="25400" prst="softRound"/>
            </a:sp3d>
          </a:bodyPr>
          <a:lstStyle/>
          <a:p>
            <a:pPr algn="ctr">
              <a:defRPr/>
            </a:pPr>
            <a:endParaRPr lang="es-ES_tradnl" kern="0">
              <a:solidFill>
                <a:prstClr val="white"/>
              </a:solidFill>
              <a:latin typeface="Calibri"/>
            </a:endParaRPr>
          </a:p>
        </p:txBody>
      </p:sp>
      <p:sp>
        <p:nvSpPr>
          <p:cNvPr id="20" name="19 Rectángulo"/>
          <p:cNvSpPr/>
          <p:nvPr/>
        </p:nvSpPr>
        <p:spPr>
          <a:xfrm>
            <a:off x="-108520" y="0"/>
            <a:ext cx="9361040"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89282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0"/>
                                        </p:tgtEl>
                                        <p:attrNameLst>
                                          <p:attrName>style.opacity</p:attrName>
                                        </p:attrNameLst>
                                      </p:cBhvr>
                                      <p:to>
                                        <p:strVal val="0"/>
                                      </p:to>
                                    </p:set>
                                    <p:animEffect filter="image" prLst="opacity: 0">
                                      <p:cBhvr rctx="IE">
                                        <p:cTn id="7" dur="indefinite"/>
                                        <p:tgtEl>
                                          <p:spTgt spid="20"/>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3000" fill="hold"/>
                                        <p:tgtEl>
                                          <p:spTgt spid="2"/>
                                        </p:tgtEl>
                                        <p:attrNameLst>
                                          <p:attrName>ppt_x</p:attrName>
                                        </p:attrNameLst>
                                      </p:cBhvr>
                                      <p:tavLst>
                                        <p:tav tm="0">
                                          <p:val>
                                            <p:strVal val="#ppt_x"/>
                                          </p:val>
                                        </p:tav>
                                        <p:tav tm="100000">
                                          <p:val>
                                            <p:strVal val="#ppt_x"/>
                                          </p:val>
                                        </p:tav>
                                      </p:tavLst>
                                    </p:anim>
                                    <p:anim calcmode="lin" valueType="num">
                                      <p:cBhvr>
                                        <p:cTn id="11" dur="3000" fill="hold"/>
                                        <p:tgtEl>
                                          <p:spTgt spid="2"/>
                                        </p:tgtEl>
                                        <p:attrNameLst>
                                          <p:attrName>ppt_y</p:attrName>
                                        </p:attrNameLst>
                                      </p:cBhvr>
                                      <p:tavLst>
                                        <p:tav tm="0">
                                          <p:val>
                                            <p:strVal val="#ppt_y+#ppt_h/2"/>
                                          </p:val>
                                        </p:tav>
                                        <p:tav tm="100000">
                                          <p:val>
                                            <p:strVal val="#ppt_y"/>
                                          </p:val>
                                        </p:tav>
                                      </p:tavLst>
                                    </p:anim>
                                    <p:anim calcmode="lin" valueType="num">
                                      <p:cBhvr>
                                        <p:cTn id="12" dur="3000" fill="hold"/>
                                        <p:tgtEl>
                                          <p:spTgt spid="2"/>
                                        </p:tgtEl>
                                        <p:attrNameLst>
                                          <p:attrName>ppt_w</p:attrName>
                                        </p:attrNameLst>
                                      </p:cBhvr>
                                      <p:tavLst>
                                        <p:tav tm="0">
                                          <p:val>
                                            <p:strVal val="#ppt_w"/>
                                          </p:val>
                                        </p:tav>
                                        <p:tav tm="100000">
                                          <p:val>
                                            <p:strVal val="#ppt_w"/>
                                          </p:val>
                                        </p:tav>
                                      </p:tavLst>
                                    </p:anim>
                                    <p:anim calcmode="lin" valueType="num">
                                      <p:cBhvr>
                                        <p:cTn id="13" dur="3000" fill="hold"/>
                                        <p:tgtEl>
                                          <p:spTgt spid="2"/>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2"/>
                                        </p:tgtEl>
                                      </p:cBhvr>
                                      <p:by x="400000" y="100000"/>
                                    </p:animScale>
                                  </p:childTnLst>
                                </p:cTn>
                              </p:par>
                              <p:par>
                                <p:cTn id="16" presetID="2" presetClass="exit" presetSubtype="6" fill="hold" grpId="2" nodeType="withEffect">
                                  <p:stCondLst>
                                    <p:cond delay="0"/>
                                  </p:stCondLst>
                                  <p:childTnLst>
                                    <p:anim calcmode="lin" valueType="num">
                                      <p:cBhvr additive="base">
                                        <p:cTn id="17" dur="3500"/>
                                        <p:tgtEl>
                                          <p:spTgt spid="2"/>
                                        </p:tgtEl>
                                        <p:attrNameLst>
                                          <p:attrName>ppt_x</p:attrName>
                                        </p:attrNameLst>
                                      </p:cBhvr>
                                      <p:tavLst>
                                        <p:tav tm="0">
                                          <p:val>
                                            <p:strVal val="ppt_x"/>
                                          </p:val>
                                        </p:tav>
                                        <p:tav tm="100000">
                                          <p:val>
                                            <p:strVal val="1+ppt_w/2"/>
                                          </p:val>
                                        </p:tav>
                                      </p:tavLst>
                                    </p:anim>
                                    <p:anim calcmode="lin" valueType="num">
                                      <p:cBhvr additive="base">
                                        <p:cTn id="18" dur="3500"/>
                                        <p:tgtEl>
                                          <p:spTgt spid="2"/>
                                        </p:tgtEl>
                                        <p:attrNameLst>
                                          <p:attrName>ppt_y</p:attrName>
                                        </p:attrNameLst>
                                      </p:cBhvr>
                                      <p:tavLst>
                                        <p:tav tm="0">
                                          <p:val>
                                            <p:strVal val="ppt_y"/>
                                          </p:val>
                                        </p:tav>
                                        <p:tav tm="100000">
                                          <p:val>
                                            <p:strVal val="1+ppt_h/2"/>
                                          </p:val>
                                        </p:tav>
                                      </p:tavLst>
                                    </p:anim>
                                    <p:set>
                                      <p:cBhvr>
                                        <p:cTn id="19" dur="1" fill="hold">
                                          <p:stCondLst>
                                            <p:cond delay="3499"/>
                                          </p:stCondLst>
                                        </p:cTn>
                                        <p:tgtEl>
                                          <p:spTgt spid="2"/>
                                        </p:tgtEl>
                                        <p:attrNameLst>
                                          <p:attrName>style.visibility</p:attrName>
                                        </p:attrNameLst>
                                      </p:cBhvr>
                                      <p:to>
                                        <p:strVal val="hidden"/>
                                      </p:to>
                                    </p:set>
                                  </p:childTnLst>
                                </p:cTn>
                              </p:par>
                              <p:par>
                                <p:cTn id="20" presetID="17" presetClass="entr" presetSubtype="4"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p:cTn id="22" dur="3000" fill="hold"/>
                                        <p:tgtEl>
                                          <p:spTgt spid="3"/>
                                        </p:tgtEl>
                                        <p:attrNameLst>
                                          <p:attrName>ppt_x</p:attrName>
                                        </p:attrNameLst>
                                      </p:cBhvr>
                                      <p:tavLst>
                                        <p:tav tm="0">
                                          <p:val>
                                            <p:strVal val="#ppt_x"/>
                                          </p:val>
                                        </p:tav>
                                        <p:tav tm="100000">
                                          <p:val>
                                            <p:strVal val="#ppt_x"/>
                                          </p:val>
                                        </p:tav>
                                      </p:tavLst>
                                    </p:anim>
                                    <p:anim calcmode="lin" valueType="num">
                                      <p:cBhvr>
                                        <p:cTn id="23" dur="3000" fill="hold"/>
                                        <p:tgtEl>
                                          <p:spTgt spid="3"/>
                                        </p:tgtEl>
                                        <p:attrNameLst>
                                          <p:attrName>ppt_y</p:attrName>
                                        </p:attrNameLst>
                                      </p:cBhvr>
                                      <p:tavLst>
                                        <p:tav tm="0">
                                          <p:val>
                                            <p:strVal val="#ppt_y+#ppt_h/2"/>
                                          </p:val>
                                        </p:tav>
                                        <p:tav tm="100000">
                                          <p:val>
                                            <p:strVal val="#ppt_y"/>
                                          </p:val>
                                        </p:tav>
                                      </p:tavLst>
                                    </p:anim>
                                    <p:anim calcmode="lin" valueType="num">
                                      <p:cBhvr>
                                        <p:cTn id="24" dur="3000" fill="hold"/>
                                        <p:tgtEl>
                                          <p:spTgt spid="3"/>
                                        </p:tgtEl>
                                        <p:attrNameLst>
                                          <p:attrName>ppt_w</p:attrName>
                                        </p:attrNameLst>
                                      </p:cBhvr>
                                      <p:tavLst>
                                        <p:tav tm="0">
                                          <p:val>
                                            <p:strVal val="#ppt_w"/>
                                          </p:val>
                                        </p:tav>
                                        <p:tav tm="100000">
                                          <p:val>
                                            <p:strVal val="#ppt_w"/>
                                          </p:val>
                                        </p:tav>
                                      </p:tavLst>
                                    </p:anim>
                                    <p:anim calcmode="lin" valueType="num">
                                      <p:cBhvr>
                                        <p:cTn id="25" dur="3000" fill="hold"/>
                                        <p:tgtEl>
                                          <p:spTgt spid="3"/>
                                        </p:tgtEl>
                                        <p:attrNameLst>
                                          <p:attrName>ppt_h</p:attrName>
                                        </p:attrNameLst>
                                      </p:cBhvr>
                                      <p:tavLst>
                                        <p:tav tm="0">
                                          <p:val>
                                            <p:fltVal val="0"/>
                                          </p:val>
                                        </p:tav>
                                        <p:tav tm="100000">
                                          <p:val>
                                            <p:strVal val="#ppt_h"/>
                                          </p:val>
                                        </p:tav>
                                      </p:tavLst>
                                    </p:anim>
                                  </p:childTnLst>
                                </p:cTn>
                              </p:par>
                              <p:par>
                                <p:cTn id="26" presetID="6" presetClass="emph" presetSubtype="0" fill="hold" grpId="1" nodeType="withEffect">
                                  <p:stCondLst>
                                    <p:cond delay="0"/>
                                  </p:stCondLst>
                                  <p:childTnLst>
                                    <p:animScale>
                                      <p:cBhvr>
                                        <p:cTn id="27" dur="3000" fill="hold"/>
                                        <p:tgtEl>
                                          <p:spTgt spid="3"/>
                                        </p:tgtEl>
                                      </p:cBhvr>
                                      <p:by x="400000" y="100000"/>
                                    </p:animScale>
                                  </p:childTnLst>
                                </p:cTn>
                              </p:par>
                              <p:par>
                                <p:cTn id="28" presetID="2" presetClass="exit" presetSubtype="6" fill="hold" grpId="2" nodeType="withEffect">
                                  <p:stCondLst>
                                    <p:cond delay="0"/>
                                  </p:stCondLst>
                                  <p:childTnLst>
                                    <p:anim calcmode="lin" valueType="num">
                                      <p:cBhvr additive="base">
                                        <p:cTn id="29" dur="3500"/>
                                        <p:tgtEl>
                                          <p:spTgt spid="3"/>
                                        </p:tgtEl>
                                        <p:attrNameLst>
                                          <p:attrName>ppt_x</p:attrName>
                                        </p:attrNameLst>
                                      </p:cBhvr>
                                      <p:tavLst>
                                        <p:tav tm="0">
                                          <p:val>
                                            <p:strVal val="ppt_x"/>
                                          </p:val>
                                        </p:tav>
                                        <p:tav tm="100000">
                                          <p:val>
                                            <p:strVal val="1+ppt_w/2"/>
                                          </p:val>
                                        </p:tav>
                                      </p:tavLst>
                                    </p:anim>
                                    <p:anim calcmode="lin" valueType="num">
                                      <p:cBhvr additive="base">
                                        <p:cTn id="30" dur="3500"/>
                                        <p:tgtEl>
                                          <p:spTgt spid="3"/>
                                        </p:tgtEl>
                                        <p:attrNameLst>
                                          <p:attrName>ppt_y</p:attrName>
                                        </p:attrNameLst>
                                      </p:cBhvr>
                                      <p:tavLst>
                                        <p:tav tm="0">
                                          <p:val>
                                            <p:strVal val="ppt_y"/>
                                          </p:val>
                                        </p:tav>
                                        <p:tav tm="100000">
                                          <p:val>
                                            <p:strVal val="1+ppt_h/2"/>
                                          </p:val>
                                        </p:tav>
                                      </p:tavLst>
                                    </p:anim>
                                    <p:set>
                                      <p:cBhvr>
                                        <p:cTn id="31" dur="1" fill="hold">
                                          <p:stCondLst>
                                            <p:cond delay="3499"/>
                                          </p:stCondLst>
                                        </p:cTn>
                                        <p:tgtEl>
                                          <p:spTgt spid="3"/>
                                        </p:tgtEl>
                                        <p:attrNameLst>
                                          <p:attrName>style.visibility</p:attrName>
                                        </p:attrNameLst>
                                      </p:cBhvr>
                                      <p:to>
                                        <p:strVal val="hidden"/>
                                      </p:to>
                                    </p:set>
                                  </p:childTnLst>
                                </p:cTn>
                              </p:par>
                              <p:par>
                                <p:cTn id="32" presetID="17" presetClass="entr" presetSubtype="4" fill="hold" grpId="0"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p:cTn id="34" dur="3000" fill="hold"/>
                                        <p:tgtEl>
                                          <p:spTgt spid="4"/>
                                        </p:tgtEl>
                                        <p:attrNameLst>
                                          <p:attrName>ppt_x</p:attrName>
                                        </p:attrNameLst>
                                      </p:cBhvr>
                                      <p:tavLst>
                                        <p:tav tm="0">
                                          <p:val>
                                            <p:strVal val="#ppt_x"/>
                                          </p:val>
                                        </p:tav>
                                        <p:tav tm="100000">
                                          <p:val>
                                            <p:strVal val="#ppt_x"/>
                                          </p:val>
                                        </p:tav>
                                      </p:tavLst>
                                    </p:anim>
                                    <p:anim calcmode="lin" valueType="num">
                                      <p:cBhvr>
                                        <p:cTn id="35" dur="3000" fill="hold"/>
                                        <p:tgtEl>
                                          <p:spTgt spid="4"/>
                                        </p:tgtEl>
                                        <p:attrNameLst>
                                          <p:attrName>ppt_y</p:attrName>
                                        </p:attrNameLst>
                                      </p:cBhvr>
                                      <p:tavLst>
                                        <p:tav tm="0">
                                          <p:val>
                                            <p:strVal val="#ppt_y+#ppt_h/2"/>
                                          </p:val>
                                        </p:tav>
                                        <p:tav tm="100000">
                                          <p:val>
                                            <p:strVal val="#ppt_y"/>
                                          </p:val>
                                        </p:tav>
                                      </p:tavLst>
                                    </p:anim>
                                    <p:anim calcmode="lin" valueType="num">
                                      <p:cBhvr>
                                        <p:cTn id="36" dur="3000" fill="hold"/>
                                        <p:tgtEl>
                                          <p:spTgt spid="4"/>
                                        </p:tgtEl>
                                        <p:attrNameLst>
                                          <p:attrName>ppt_w</p:attrName>
                                        </p:attrNameLst>
                                      </p:cBhvr>
                                      <p:tavLst>
                                        <p:tav tm="0">
                                          <p:val>
                                            <p:strVal val="#ppt_w"/>
                                          </p:val>
                                        </p:tav>
                                        <p:tav tm="100000">
                                          <p:val>
                                            <p:strVal val="#ppt_w"/>
                                          </p:val>
                                        </p:tav>
                                      </p:tavLst>
                                    </p:anim>
                                    <p:anim calcmode="lin" valueType="num">
                                      <p:cBhvr>
                                        <p:cTn id="37" dur="3000" fill="hold"/>
                                        <p:tgtEl>
                                          <p:spTgt spid="4"/>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4"/>
                                        </p:tgtEl>
                                      </p:cBhvr>
                                      <p:by x="400000" y="100000"/>
                                    </p:animScale>
                                  </p:childTnLst>
                                </p:cTn>
                              </p:par>
                              <p:par>
                                <p:cTn id="40" presetID="2" presetClass="exit" presetSubtype="6" fill="hold" grpId="2" nodeType="withEffect">
                                  <p:stCondLst>
                                    <p:cond delay="0"/>
                                  </p:stCondLst>
                                  <p:childTnLst>
                                    <p:anim calcmode="lin" valueType="num">
                                      <p:cBhvr additive="base">
                                        <p:cTn id="41" dur="3500"/>
                                        <p:tgtEl>
                                          <p:spTgt spid="4"/>
                                        </p:tgtEl>
                                        <p:attrNameLst>
                                          <p:attrName>ppt_x</p:attrName>
                                        </p:attrNameLst>
                                      </p:cBhvr>
                                      <p:tavLst>
                                        <p:tav tm="0">
                                          <p:val>
                                            <p:strVal val="ppt_x"/>
                                          </p:val>
                                        </p:tav>
                                        <p:tav tm="100000">
                                          <p:val>
                                            <p:strVal val="1+ppt_w/2"/>
                                          </p:val>
                                        </p:tav>
                                      </p:tavLst>
                                    </p:anim>
                                    <p:anim calcmode="lin" valueType="num">
                                      <p:cBhvr additive="base">
                                        <p:cTn id="42" dur="3500"/>
                                        <p:tgtEl>
                                          <p:spTgt spid="4"/>
                                        </p:tgtEl>
                                        <p:attrNameLst>
                                          <p:attrName>ppt_y</p:attrName>
                                        </p:attrNameLst>
                                      </p:cBhvr>
                                      <p:tavLst>
                                        <p:tav tm="0">
                                          <p:val>
                                            <p:strVal val="ppt_y"/>
                                          </p:val>
                                        </p:tav>
                                        <p:tav tm="100000">
                                          <p:val>
                                            <p:strVal val="1+ppt_h/2"/>
                                          </p:val>
                                        </p:tav>
                                      </p:tavLst>
                                    </p:anim>
                                    <p:set>
                                      <p:cBhvr>
                                        <p:cTn id="43" dur="1" fill="hold">
                                          <p:stCondLst>
                                            <p:cond delay="3499"/>
                                          </p:stCondLst>
                                        </p:cTn>
                                        <p:tgtEl>
                                          <p:spTgt spid="4"/>
                                        </p:tgtEl>
                                        <p:attrNameLst>
                                          <p:attrName>style.visibility</p:attrName>
                                        </p:attrNameLst>
                                      </p:cBhvr>
                                      <p:to>
                                        <p:strVal val="hidden"/>
                                      </p:to>
                                    </p:set>
                                  </p:childTnLst>
                                </p:cTn>
                              </p:par>
                              <p:par>
                                <p:cTn id="44" presetID="17" presetClass="entr" presetSubtype="4" fill="hold" grpId="0" nodeType="with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p:cTn id="46" dur="3000" fill="hold"/>
                                        <p:tgtEl>
                                          <p:spTgt spid="5"/>
                                        </p:tgtEl>
                                        <p:attrNameLst>
                                          <p:attrName>ppt_x</p:attrName>
                                        </p:attrNameLst>
                                      </p:cBhvr>
                                      <p:tavLst>
                                        <p:tav tm="0">
                                          <p:val>
                                            <p:strVal val="#ppt_x"/>
                                          </p:val>
                                        </p:tav>
                                        <p:tav tm="100000">
                                          <p:val>
                                            <p:strVal val="#ppt_x"/>
                                          </p:val>
                                        </p:tav>
                                      </p:tavLst>
                                    </p:anim>
                                    <p:anim calcmode="lin" valueType="num">
                                      <p:cBhvr>
                                        <p:cTn id="47" dur="3000" fill="hold"/>
                                        <p:tgtEl>
                                          <p:spTgt spid="5"/>
                                        </p:tgtEl>
                                        <p:attrNameLst>
                                          <p:attrName>ppt_y</p:attrName>
                                        </p:attrNameLst>
                                      </p:cBhvr>
                                      <p:tavLst>
                                        <p:tav tm="0">
                                          <p:val>
                                            <p:strVal val="#ppt_y+#ppt_h/2"/>
                                          </p:val>
                                        </p:tav>
                                        <p:tav tm="100000">
                                          <p:val>
                                            <p:strVal val="#ppt_y"/>
                                          </p:val>
                                        </p:tav>
                                      </p:tavLst>
                                    </p:anim>
                                    <p:anim calcmode="lin" valueType="num">
                                      <p:cBhvr>
                                        <p:cTn id="48" dur="3000" fill="hold"/>
                                        <p:tgtEl>
                                          <p:spTgt spid="5"/>
                                        </p:tgtEl>
                                        <p:attrNameLst>
                                          <p:attrName>ppt_w</p:attrName>
                                        </p:attrNameLst>
                                      </p:cBhvr>
                                      <p:tavLst>
                                        <p:tav tm="0">
                                          <p:val>
                                            <p:strVal val="#ppt_w"/>
                                          </p:val>
                                        </p:tav>
                                        <p:tav tm="100000">
                                          <p:val>
                                            <p:strVal val="#ppt_w"/>
                                          </p:val>
                                        </p:tav>
                                      </p:tavLst>
                                    </p:anim>
                                    <p:anim calcmode="lin" valueType="num">
                                      <p:cBhvr>
                                        <p:cTn id="49" dur="3000" fill="hold"/>
                                        <p:tgtEl>
                                          <p:spTgt spid="5"/>
                                        </p:tgtEl>
                                        <p:attrNameLst>
                                          <p:attrName>ppt_h</p:attrName>
                                        </p:attrNameLst>
                                      </p:cBhvr>
                                      <p:tavLst>
                                        <p:tav tm="0">
                                          <p:val>
                                            <p:fltVal val="0"/>
                                          </p:val>
                                        </p:tav>
                                        <p:tav tm="100000">
                                          <p:val>
                                            <p:strVal val="#ppt_h"/>
                                          </p:val>
                                        </p:tav>
                                      </p:tavLst>
                                    </p:anim>
                                  </p:childTnLst>
                                </p:cTn>
                              </p:par>
                              <p:par>
                                <p:cTn id="50" presetID="6" presetClass="emph" presetSubtype="0" fill="hold" grpId="1" nodeType="withEffect">
                                  <p:stCondLst>
                                    <p:cond delay="0"/>
                                  </p:stCondLst>
                                  <p:childTnLst>
                                    <p:animScale>
                                      <p:cBhvr>
                                        <p:cTn id="51" dur="3000" fill="hold"/>
                                        <p:tgtEl>
                                          <p:spTgt spid="5"/>
                                        </p:tgtEl>
                                      </p:cBhvr>
                                      <p:by x="400000" y="100000"/>
                                    </p:animScale>
                                  </p:childTnLst>
                                </p:cTn>
                              </p:par>
                              <p:par>
                                <p:cTn id="52" presetID="2" presetClass="exit" presetSubtype="12" fill="hold" grpId="2" nodeType="withEffect">
                                  <p:stCondLst>
                                    <p:cond delay="0"/>
                                  </p:stCondLst>
                                  <p:childTnLst>
                                    <p:anim calcmode="lin" valueType="num">
                                      <p:cBhvr additive="base">
                                        <p:cTn id="53" dur="3500"/>
                                        <p:tgtEl>
                                          <p:spTgt spid="5"/>
                                        </p:tgtEl>
                                        <p:attrNameLst>
                                          <p:attrName>ppt_x</p:attrName>
                                        </p:attrNameLst>
                                      </p:cBhvr>
                                      <p:tavLst>
                                        <p:tav tm="0">
                                          <p:val>
                                            <p:strVal val="ppt_x"/>
                                          </p:val>
                                        </p:tav>
                                        <p:tav tm="100000">
                                          <p:val>
                                            <p:strVal val="0-ppt_w/2"/>
                                          </p:val>
                                        </p:tav>
                                      </p:tavLst>
                                    </p:anim>
                                    <p:anim calcmode="lin" valueType="num">
                                      <p:cBhvr additive="base">
                                        <p:cTn id="54" dur="3500"/>
                                        <p:tgtEl>
                                          <p:spTgt spid="5"/>
                                        </p:tgtEl>
                                        <p:attrNameLst>
                                          <p:attrName>ppt_y</p:attrName>
                                        </p:attrNameLst>
                                      </p:cBhvr>
                                      <p:tavLst>
                                        <p:tav tm="0">
                                          <p:val>
                                            <p:strVal val="ppt_y"/>
                                          </p:val>
                                        </p:tav>
                                        <p:tav tm="100000">
                                          <p:val>
                                            <p:strVal val="1+ppt_h/2"/>
                                          </p:val>
                                        </p:tav>
                                      </p:tavLst>
                                    </p:anim>
                                    <p:set>
                                      <p:cBhvr>
                                        <p:cTn id="55" dur="1" fill="hold">
                                          <p:stCondLst>
                                            <p:cond delay="3499"/>
                                          </p:stCondLst>
                                        </p:cTn>
                                        <p:tgtEl>
                                          <p:spTgt spid="5"/>
                                        </p:tgtEl>
                                        <p:attrNameLst>
                                          <p:attrName>style.visibility</p:attrName>
                                        </p:attrNameLst>
                                      </p:cBhvr>
                                      <p:to>
                                        <p:strVal val="hidden"/>
                                      </p:to>
                                    </p:set>
                                  </p:childTnLst>
                                </p:cTn>
                              </p:par>
                              <p:par>
                                <p:cTn id="56" presetID="17" presetClass="entr" presetSubtype="4"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p:cTn id="58" dur="3000" fill="hold"/>
                                        <p:tgtEl>
                                          <p:spTgt spid="6"/>
                                        </p:tgtEl>
                                        <p:attrNameLst>
                                          <p:attrName>ppt_x</p:attrName>
                                        </p:attrNameLst>
                                      </p:cBhvr>
                                      <p:tavLst>
                                        <p:tav tm="0">
                                          <p:val>
                                            <p:strVal val="#ppt_x"/>
                                          </p:val>
                                        </p:tav>
                                        <p:tav tm="100000">
                                          <p:val>
                                            <p:strVal val="#ppt_x"/>
                                          </p:val>
                                        </p:tav>
                                      </p:tavLst>
                                    </p:anim>
                                    <p:anim calcmode="lin" valueType="num">
                                      <p:cBhvr>
                                        <p:cTn id="59" dur="3000" fill="hold"/>
                                        <p:tgtEl>
                                          <p:spTgt spid="6"/>
                                        </p:tgtEl>
                                        <p:attrNameLst>
                                          <p:attrName>ppt_y</p:attrName>
                                        </p:attrNameLst>
                                      </p:cBhvr>
                                      <p:tavLst>
                                        <p:tav tm="0">
                                          <p:val>
                                            <p:strVal val="#ppt_y+#ppt_h/2"/>
                                          </p:val>
                                        </p:tav>
                                        <p:tav tm="100000">
                                          <p:val>
                                            <p:strVal val="#ppt_y"/>
                                          </p:val>
                                        </p:tav>
                                      </p:tavLst>
                                    </p:anim>
                                    <p:anim calcmode="lin" valueType="num">
                                      <p:cBhvr>
                                        <p:cTn id="60" dur="3000" fill="hold"/>
                                        <p:tgtEl>
                                          <p:spTgt spid="6"/>
                                        </p:tgtEl>
                                        <p:attrNameLst>
                                          <p:attrName>ppt_w</p:attrName>
                                        </p:attrNameLst>
                                      </p:cBhvr>
                                      <p:tavLst>
                                        <p:tav tm="0">
                                          <p:val>
                                            <p:strVal val="#ppt_w"/>
                                          </p:val>
                                        </p:tav>
                                        <p:tav tm="100000">
                                          <p:val>
                                            <p:strVal val="#ppt_w"/>
                                          </p:val>
                                        </p:tav>
                                      </p:tavLst>
                                    </p:anim>
                                    <p:anim calcmode="lin" valueType="num">
                                      <p:cBhvr>
                                        <p:cTn id="61" dur="3000" fill="hold"/>
                                        <p:tgtEl>
                                          <p:spTgt spid="6"/>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6"/>
                                        </p:tgtEl>
                                      </p:cBhvr>
                                      <p:by x="400000" y="100000"/>
                                    </p:animScale>
                                  </p:childTnLst>
                                </p:cTn>
                              </p:par>
                              <p:par>
                                <p:cTn id="64" presetID="2" presetClass="exit" presetSubtype="12" fill="hold" grpId="2" nodeType="withEffect">
                                  <p:stCondLst>
                                    <p:cond delay="0"/>
                                  </p:stCondLst>
                                  <p:childTnLst>
                                    <p:anim calcmode="lin" valueType="num">
                                      <p:cBhvr additive="base">
                                        <p:cTn id="65" dur="3500"/>
                                        <p:tgtEl>
                                          <p:spTgt spid="6"/>
                                        </p:tgtEl>
                                        <p:attrNameLst>
                                          <p:attrName>ppt_x</p:attrName>
                                        </p:attrNameLst>
                                      </p:cBhvr>
                                      <p:tavLst>
                                        <p:tav tm="0">
                                          <p:val>
                                            <p:strVal val="ppt_x"/>
                                          </p:val>
                                        </p:tav>
                                        <p:tav tm="100000">
                                          <p:val>
                                            <p:strVal val="0-ppt_w/2"/>
                                          </p:val>
                                        </p:tav>
                                      </p:tavLst>
                                    </p:anim>
                                    <p:anim calcmode="lin" valueType="num">
                                      <p:cBhvr additive="base">
                                        <p:cTn id="66" dur="3500"/>
                                        <p:tgtEl>
                                          <p:spTgt spid="6"/>
                                        </p:tgtEl>
                                        <p:attrNameLst>
                                          <p:attrName>ppt_y</p:attrName>
                                        </p:attrNameLst>
                                      </p:cBhvr>
                                      <p:tavLst>
                                        <p:tav tm="0">
                                          <p:val>
                                            <p:strVal val="ppt_y"/>
                                          </p:val>
                                        </p:tav>
                                        <p:tav tm="100000">
                                          <p:val>
                                            <p:strVal val="1+ppt_h/2"/>
                                          </p:val>
                                        </p:tav>
                                      </p:tavLst>
                                    </p:anim>
                                    <p:set>
                                      <p:cBhvr>
                                        <p:cTn id="67" dur="1" fill="hold">
                                          <p:stCondLst>
                                            <p:cond delay="3499"/>
                                          </p:stCondLst>
                                        </p:cTn>
                                        <p:tgtEl>
                                          <p:spTgt spid="6"/>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p:cTn id="70" dur="3000" fill="hold"/>
                                        <p:tgtEl>
                                          <p:spTgt spid="7"/>
                                        </p:tgtEl>
                                        <p:attrNameLst>
                                          <p:attrName>ppt_x</p:attrName>
                                        </p:attrNameLst>
                                      </p:cBhvr>
                                      <p:tavLst>
                                        <p:tav tm="0">
                                          <p:val>
                                            <p:strVal val="#ppt_x"/>
                                          </p:val>
                                        </p:tav>
                                        <p:tav tm="100000">
                                          <p:val>
                                            <p:strVal val="#ppt_x"/>
                                          </p:val>
                                        </p:tav>
                                      </p:tavLst>
                                    </p:anim>
                                    <p:anim calcmode="lin" valueType="num">
                                      <p:cBhvr>
                                        <p:cTn id="71" dur="3000" fill="hold"/>
                                        <p:tgtEl>
                                          <p:spTgt spid="7"/>
                                        </p:tgtEl>
                                        <p:attrNameLst>
                                          <p:attrName>ppt_y</p:attrName>
                                        </p:attrNameLst>
                                      </p:cBhvr>
                                      <p:tavLst>
                                        <p:tav tm="0">
                                          <p:val>
                                            <p:strVal val="#ppt_y+#ppt_h/2"/>
                                          </p:val>
                                        </p:tav>
                                        <p:tav tm="100000">
                                          <p:val>
                                            <p:strVal val="#ppt_y"/>
                                          </p:val>
                                        </p:tav>
                                      </p:tavLst>
                                    </p:anim>
                                    <p:anim calcmode="lin" valueType="num">
                                      <p:cBhvr>
                                        <p:cTn id="72" dur="3000" fill="hold"/>
                                        <p:tgtEl>
                                          <p:spTgt spid="7"/>
                                        </p:tgtEl>
                                        <p:attrNameLst>
                                          <p:attrName>ppt_w</p:attrName>
                                        </p:attrNameLst>
                                      </p:cBhvr>
                                      <p:tavLst>
                                        <p:tav tm="0">
                                          <p:val>
                                            <p:strVal val="#ppt_w"/>
                                          </p:val>
                                        </p:tav>
                                        <p:tav tm="100000">
                                          <p:val>
                                            <p:strVal val="#ppt_w"/>
                                          </p:val>
                                        </p:tav>
                                      </p:tavLst>
                                    </p:anim>
                                    <p:anim calcmode="lin" valueType="num">
                                      <p:cBhvr>
                                        <p:cTn id="73" dur="3000" fill="hold"/>
                                        <p:tgtEl>
                                          <p:spTgt spid="7"/>
                                        </p:tgtEl>
                                        <p:attrNameLst>
                                          <p:attrName>ppt_h</p:attrName>
                                        </p:attrNameLst>
                                      </p:cBhvr>
                                      <p:tavLst>
                                        <p:tav tm="0">
                                          <p:val>
                                            <p:fltVal val="0"/>
                                          </p:val>
                                        </p:tav>
                                        <p:tav tm="100000">
                                          <p:val>
                                            <p:strVal val="#ppt_h"/>
                                          </p:val>
                                        </p:tav>
                                      </p:tavLst>
                                    </p:anim>
                                  </p:childTnLst>
                                </p:cTn>
                              </p:par>
                              <p:par>
                                <p:cTn id="74" presetID="6" presetClass="emph" presetSubtype="0" fill="hold" grpId="1" nodeType="withEffect">
                                  <p:stCondLst>
                                    <p:cond delay="0"/>
                                  </p:stCondLst>
                                  <p:childTnLst>
                                    <p:animScale>
                                      <p:cBhvr>
                                        <p:cTn id="75" dur="3000" fill="hold"/>
                                        <p:tgtEl>
                                          <p:spTgt spid="7"/>
                                        </p:tgtEl>
                                      </p:cBhvr>
                                      <p:by x="400000" y="100000"/>
                                    </p:animScale>
                                  </p:childTnLst>
                                </p:cTn>
                              </p:par>
                              <p:par>
                                <p:cTn id="76" presetID="2" presetClass="exit" presetSubtype="12" fill="hold" grpId="2" nodeType="withEffect">
                                  <p:stCondLst>
                                    <p:cond delay="0"/>
                                  </p:stCondLst>
                                  <p:childTnLst>
                                    <p:anim calcmode="lin" valueType="num">
                                      <p:cBhvr additive="base">
                                        <p:cTn id="77" dur="3500"/>
                                        <p:tgtEl>
                                          <p:spTgt spid="7"/>
                                        </p:tgtEl>
                                        <p:attrNameLst>
                                          <p:attrName>ppt_x</p:attrName>
                                        </p:attrNameLst>
                                      </p:cBhvr>
                                      <p:tavLst>
                                        <p:tav tm="0">
                                          <p:val>
                                            <p:strVal val="ppt_x"/>
                                          </p:val>
                                        </p:tav>
                                        <p:tav tm="100000">
                                          <p:val>
                                            <p:strVal val="0-ppt_w/2"/>
                                          </p:val>
                                        </p:tav>
                                      </p:tavLst>
                                    </p:anim>
                                    <p:anim calcmode="lin" valueType="num">
                                      <p:cBhvr additive="base">
                                        <p:cTn id="78" dur="3500"/>
                                        <p:tgtEl>
                                          <p:spTgt spid="7"/>
                                        </p:tgtEl>
                                        <p:attrNameLst>
                                          <p:attrName>ppt_y</p:attrName>
                                        </p:attrNameLst>
                                      </p:cBhvr>
                                      <p:tavLst>
                                        <p:tav tm="0">
                                          <p:val>
                                            <p:strVal val="ppt_y"/>
                                          </p:val>
                                        </p:tav>
                                        <p:tav tm="100000">
                                          <p:val>
                                            <p:strVal val="1+ppt_h/2"/>
                                          </p:val>
                                        </p:tav>
                                      </p:tavLst>
                                    </p:anim>
                                    <p:set>
                                      <p:cBhvr>
                                        <p:cTn id="79" dur="1" fill="hold">
                                          <p:stCondLst>
                                            <p:cond delay="3499"/>
                                          </p:stCondLst>
                                        </p:cTn>
                                        <p:tgtEl>
                                          <p:spTgt spid="7"/>
                                        </p:tgtEl>
                                        <p:attrNameLst>
                                          <p:attrName>style.visibility</p:attrName>
                                        </p:attrNameLst>
                                      </p:cBhvr>
                                      <p:to>
                                        <p:strVal val="hidden"/>
                                      </p:to>
                                    </p:set>
                                  </p:childTnLst>
                                </p:cTn>
                              </p:par>
                              <p:par>
                                <p:cTn id="80" presetID="17" presetClass="entr" presetSubtype="1" fill="hold" grpId="0"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3000" fill="hold"/>
                                        <p:tgtEl>
                                          <p:spTgt spid="8"/>
                                        </p:tgtEl>
                                        <p:attrNameLst>
                                          <p:attrName>ppt_x</p:attrName>
                                        </p:attrNameLst>
                                      </p:cBhvr>
                                      <p:tavLst>
                                        <p:tav tm="0">
                                          <p:val>
                                            <p:strVal val="#ppt_x"/>
                                          </p:val>
                                        </p:tav>
                                        <p:tav tm="100000">
                                          <p:val>
                                            <p:strVal val="#ppt_x"/>
                                          </p:val>
                                        </p:tav>
                                      </p:tavLst>
                                    </p:anim>
                                    <p:anim calcmode="lin" valueType="num">
                                      <p:cBhvr>
                                        <p:cTn id="83" dur="3000" fill="hold"/>
                                        <p:tgtEl>
                                          <p:spTgt spid="8"/>
                                        </p:tgtEl>
                                        <p:attrNameLst>
                                          <p:attrName>ppt_y</p:attrName>
                                        </p:attrNameLst>
                                      </p:cBhvr>
                                      <p:tavLst>
                                        <p:tav tm="0">
                                          <p:val>
                                            <p:strVal val="#ppt_y-#ppt_h/2"/>
                                          </p:val>
                                        </p:tav>
                                        <p:tav tm="100000">
                                          <p:val>
                                            <p:strVal val="#ppt_y"/>
                                          </p:val>
                                        </p:tav>
                                      </p:tavLst>
                                    </p:anim>
                                    <p:anim calcmode="lin" valueType="num">
                                      <p:cBhvr>
                                        <p:cTn id="84" dur="3000" fill="hold"/>
                                        <p:tgtEl>
                                          <p:spTgt spid="8"/>
                                        </p:tgtEl>
                                        <p:attrNameLst>
                                          <p:attrName>ppt_w</p:attrName>
                                        </p:attrNameLst>
                                      </p:cBhvr>
                                      <p:tavLst>
                                        <p:tav tm="0">
                                          <p:val>
                                            <p:strVal val="#ppt_w"/>
                                          </p:val>
                                        </p:tav>
                                        <p:tav tm="100000">
                                          <p:val>
                                            <p:strVal val="#ppt_w"/>
                                          </p:val>
                                        </p:tav>
                                      </p:tavLst>
                                    </p:anim>
                                    <p:anim calcmode="lin" valueType="num">
                                      <p:cBhvr>
                                        <p:cTn id="85" dur="3000" fill="hold"/>
                                        <p:tgtEl>
                                          <p:spTgt spid="8"/>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8"/>
                                        </p:tgtEl>
                                      </p:cBhvr>
                                      <p:by x="400000" y="100000"/>
                                    </p:animScale>
                                  </p:childTnLst>
                                </p:cTn>
                              </p:par>
                              <p:par>
                                <p:cTn id="88" presetID="2" presetClass="exit" presetSubtype="9" fill="hold" grpId="2" nodeType="withEffect">
                                  <p:stCondLst>
                                    <p:cond delay="0"/>
                                  </p:stCondLst>
                                  <p:childTnLst>
                                    <p:anim calcmode="lin" valueType="num">
                                      <p:cBhvr additive="base">
                                        <p:cTn id="89" dur="3500"/>
                                        <p:tgtEl>
                                          <p:spTgt spid="8"/>
                                        </p:tgtEl>
                                        <p:attrNameLst>
                                          <p:attrName>ppt_x</p:attrName>
                                        </p:attrNameLst>
                                      </p:cBhvr>
                                      <p:tavLst>
                                        <p:tav tm="0">
                                          <p:val>
                                            <p:strVal val="ppt_x"/>
                                          </p:val>
                                        </p:tav>
                                        <p:tav tm="100000">
                                          <p:val>
                                            <p:strVal val="0-ppt_w/2"/>
                                          </p:val>
                                        </p:tav>
                                      </p:tavLst>
                                    </p:anim>
                                    <p:anim calcmode="lin" valueType="num">
                                      <p:cBhvr additive="base">
                                        <p:cTn id="90" dur="3500"/>
                                        <p:tgtEl>
                                          <p:spTgt spid="8"/>
                                        </p:tgtEl>
                                        <p:attrNameLst>
                                          <p:attrName>ppt_y</p:attrName>
                                        </p:attrNameLst>
                                      </p:cBhvr>
                                      <p:tavLst>
                                        <p:tav tm="0">
                                          <p:val>
                                            <p:strVal val="ppt_y"/>
                                          </p:val>
                                        </p:tav>
                                        <p:tav tm="100000">
                                          <p:val>
                                            <p:strVal val="0-ppt_h/2"/>
                                          </p:val>
                                        </p:tav>
                                      </p:tavLst>
                                    </p:anim>
                                    <p:set>
                                      <p:cBhvr>
                                        <p:cTn id="91" dur="1" fill="hold">
                                          <p:stCondLst>
                                            <p:cond delay="3499"/>
                                          </p:stCondLst>
                                        </p:cTn>
                                        <p:tgtEl>
                                          <p:spTgt spid="8"/>
                                        </p:tgtEl>
                                        <p:attrNameLst>
                                          <p:attrName>style.visibility</p:attrName>
                                        </p:attrNameLst>
                                      </p:cBhvr>
                                      <p:to>
                                        <p:strVal val="hidden"/>
                                      </p:to>
                                    </p:set>
                                  </p:childTnLst>
                                </p:cTn>
                              </p:par>
                              <p:par>
                                <p:cTn id="92" presetID="17" presetClass="entr" presetSubtype="1" fill="hold" grpId="0" nodeType="with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p:cTn id="94" dur="3000" fill="hold"/>
                                        <p:tgtEl>
                                          <p:spTgt spid="9"/>
                                        </p:tgtEl>
                                        <p:attrNameLst>
                                          <p:attrName>ppt_x</p:attrName>
                                        </p:attrNameLst>
                                      </p:cBhvr>
                                      <p:tavLst>
                                        <p:tav tm="0">
                                          <p:val>
                                            <p:strVal val="#ppt_x"/>
                                          </p:val>
                                        </p:tav>
                                        <p:tav tm="100000">
                                          <p:val>
                                            <p:strVal val="#ppt_x"/>
                                          </p:val>
                                        </p:tav>
                                      </p:tavLst>
                                    </p:anim>
                                    <p:anim calcmode="lin" valueType="num">
                                      <p:cBhvr>
                                        <p:cTn id="95" dur="3000" fill="hold"/>
                                        <p:tgtEl>
                                          <p:spTgt spid="9"/>
                                        </p:tgtEl>
                                        <p:attrNameLst>
                                          <p:attrName>ppt_y</p:attrName>
                                        </p:attrNameLst>
                                      </p:cBhvr>
                                      <p:tavLst>
                                        <p:tav tm="0">
                                          <p:val>
                                            <p:strVal val="#ppt_y-#ppt_h/2"/>
                                          </p:val>
                                        </p:tav>
                                        <p:tav tm="100000">
                                          <p:val>
                                            <p:strVal val="#ppt_y"/>
                                          </p:val>
                                        </p:tav>
                                      </p:tavLst>
                                    </p:anim>
                                    <p:anim calcmode="lin" valueType="num">
                                      <p:cBhvr>
                                        <p:cTn id="96" dur="3000" fill="hold"/>
                                        <p:tgtEl>
                                          <p:spTgt spid="9"/>
                                        </p:tgtEl>
                                        <p:attrNameLst>
                                          <p:attrName>ppt_w</p:attrName>
                                        </p:attrNameLst>
                                      </p:cBhvr>
                                      <p:tavLst>
                                        <p:tav tm="0">
                                          <p:val>
                                            <p:strVal val="#ppt_w"/>
                                          </p:val>
                                        </p:tav>
                                        <p:tav tm="100000">
                                          <p:val>
                                            <p:strVal val="#ppt_w"/>
                                          </p:val>
                                        </p:tav>
                                      </p:tavLst>
                                    </p:anim>
                                    <p:anim calcmode="lin" valueType="num">
                                      <p:cBhvr>
                                        <p:cTn id="97" dur="3000" fill="hold"/>
                                        <p:tgtEl>
                                          <p:spTgt spid="9"/>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9"/>
                                        </p:tgtEl>
                                      </p:cBhvr>
                                      <p:by x="400000" y="100000"/>
                                    </p:animScale>
                                  </p:childTnLst>
                                </p:cTn>
                              </p:par>
                              <p:par>
                                <p:cTn id="100" presetID="2" presetClass="exit" presetSubtype="3" fill="hold" grpId="2" nodeType="withEffect">
                                  <p:stCondLst>
                                    <p:cond delay="0"/>
                                  </p:stCondLst>
                                  <p:childTnLst>
                                    <p:anim calcmode="lin" valueType="num">
                                      <p:cBhvr additive="base">
                                        <p:cTn id="101" dur="3500"/>
                                        <p:tgtEl>
                                          <p:spTgt spid="9"/>
                                        </p:tgtEl>
                                        <p:attrNameLst>
                                          <p:attrName>ppt_x</p:attrName>
                                        </p:attrNameLst>
                                      </p:cBhvr>
                                      <p:tavLst>
                                        <p:tav tm="0">
                                          <p:val>
                                            <p:strVal val="ppt_x"/>
                                          </p:val>
                                        </p:tav>
                                        <p:tav tm="100000">
                                          <p:val>
                                            <p:strVal val="1+ppt_w/2"/>
                                          </p:val>
                                        </p:tav>
                                      </p:tavLst>
                                    </p:anim>
                                    <p:anim calcmode="lin" valueType="num">
                                      <p:cBhvr additive="base">
                                        <p:cTn id="102" dur="3500"/>
                                        <p:tgtEl>
                                          <p:spTgt spid="9"/>
                                        </p:tgtEl>
                                        <p:attrNameLst>
                                          <p:attrName>ppt_y</p:attrName>
                                        </p:attrNameLst>
                                      </p:cBhvr>
                                      <p:tavLst>
                                        <p:tav tm="0">
                                          <p:val>
                                            <p:strVal val="ppt_y"/>
                                          </p:val>
                                        </p:tav>
                                        <p:tav tm="100000">
                                          <p:val>
                                            <p:strVal val="0-ppt_h/2"/>
                                          </p:val>
                                        </p:tav>
                                      </p:tavLst>
                                    </p:anim>
                                    <p:set>
                                      <p:cBhvr>
                                        <p:cTn id="103" dur="1" fill="hold">
                                          <p:stCondLst>
                                            <p:cond delay="3499"/>
                                          </p:stCondLst>
                                        </p:cTn>
                                        <p:tgtEl>
                                          <p:spTgt spid="9"/>
                                        </p:tgtEl>
                                        <p:attrNameLst>
                                          <p:attrName>style.visibility</p:attrName>
                                        </p:attrNameLst>
                                      </p:cBhvr>
                                      <p:to>
                                        <p:strVal val="hidden"/>
                                      </p:to>
                                    </p:set>
                                  </p:childTnLst>
                                </p:cTn>
                              </p:par>
                              <p:par>
                                <p:cTn id="104" presetID="17" presetClass="entr" presetSubtype="1"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 calcmode="lin" valueType="num">
                                      <p:cBhvr>
                                        <p:cTn id="106" dur="3000" fill="hold"/>
                                        <p:tgtEl>
                                          <p:spTgt spid="10"/>
                                        </p:tgtEl>
                                        <p:attrNameLst>
                                          <p:attrName>ppt_x</p:attrName>
                                        </p:attrNameLst>
                                      </p:cBhvr>
                                      <p:tavLst>
                                        <p:tav tm="0">
                                          <p:val>
                                            <p:strVal val="#ppt_x"/>
                                          </p:val>
                                        </p:tav>
                                        <p:tav tm="100000">
                                          <p:val>
                                            <p:strVal val="#ppt_x"/>
                                          </p:val>
                                        </p:tav>
                                      </p:tavLst>
                                    </p:anim>
                                    <p:anim calcmode="lin" valueType="num">
                                      <p:cBhvr>
                                        <p:cTn id="107" dur="3000" fill="hold"/>
                                        <p:tgtEl>
                                          <p:spTgt spid="10"/>
                                        </p:tgtEl>
                                        <p:attrNameLst>
                                          <p:attrName>ppt_y</p:attrName>
                                        </p:attrNameLst>
                                      </p:cBhvr>
                                      <p:tavLst>
                                        <p:tav tm="0">
                                          <p:val>
                                            <p:strVal val="#ppt_y-#ppt_h/2"/>
                                          </p:val>
                                        </p:tav>
                                        <p:tav tm="100000">
                                          <p:val>
                                            <p:strVal val="#ppt_y"/>
                                          </p:val>
                                        </p:tav>
                                      </p:tavLst>
                                    </p:anim>
                                    <p:anim calcmode="lin" valueType="num">
                                      <p:cBhvr>
                                        <p:cTn id="108" dur="3000" fill="hold"/>
                                        <p:tgtEl>
                                          <p:spTgt spid="10"/>
                                        </p:tgtEl>
                                        <p:attrNameLst>
                                          <p:attrName>ppt_w</p:attrName>
                                        </p:attrNameLst>
                                      </p:cBhvr>
                                      <p:tavLst>
                                        <p:tav tm="0">
                                          <p:val>
                                            <p:strVal val="#ppt_w"/>
                                          </p:val>
                                        </p:tav>
                                        <p:tav tm="100000">
                                          <p:val>
                                            <p:strVal val="#ppt_w"/>
                                          </p:val>
                                        </p:tav>
                                      </p:tavLst>
                                    </p:anim>
                                    <p:anim calcmode="lin" valueType="num">
                                      <p:cBhvr>
                                        <p:cTn id="109" dur="3000" fill="hold"/>
                                        <p:tgtEl>
                                          <p:spTgt spid="10"/>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10"/>
                                        </p:tgtEl>
                                      </p:cBhvr>
                                      <p:by x="400000" y="100000"/>
                                    </p:animScale>
                                  </p:childTnLst>
                                </p:cTn>
                              </p:par>
                              <p:par>
                                <p:cTn id="112" presetID="2" presetClass="exit" presetSubtype="3" fill="hold" grpId="2" nodeType="withEffect">
                                  <p:stCondLst>
                                    <p:cond delay="0"/>
                                  </p:stCondLst>
                                  <p:childTnLst>
                                    <p:anim calcmode="lin" valueType="num">
                                      <p:cBhvr additive="base">
                                        <p:cTn id="113" dur="3500"/>
                                        <p:tgtEl>
                                          <p:spTgt spid="10"/>
                                        </p:tgtEl>
                                        <p:attrNameLst>
                                          <p:attrName>ppt_x</p:attrName>
                                        </p:attrNameLst>
                                      </p:cBhvr>
                                      <p:tavLst>
                                        <p:tav tm="0">
                                          <p:val>
                                            <p:strVal val="ppt_x"/>
                                          </p:val>
                                        </p:tav>
                                        <p:tav tm="100000">
                                          <p:val>
                                            <p:strVal val="1+ppt_w/2"/>
                                          </p:val>
                                        </p:tav>
                                      </p:tavLst>
                                    </p:anim>
                                    <p:anim calcmode="lin" valueType="num">
                                      <p:cBhvr additive="base">
                                        <p:cTn id="114" dur="3500"/>
                                        <p:tgtEl>
                                          <p:spTgt spid="10"/>
                                        </p:tgtEl>
                                        <p:attrNameLst>
                                          <p:attrName>ppt_y</p:attrName>
                                        </p:attrNameLst>
                                      </p:cBhvr>
                                      <p:tavLst>
                                        <p:tav tm="0">
                                          <p:val>
                                            <p:strVal val="ppt_y"/>
                                          </p:val>
                                        </p:tav>
                                        <p:tav tm="100000">
                                          <p:val>
                                            <p:strVal val="0-ppt_h/2"/>
                                          </p:val>
                                        </p:tav>
                                      </p:tavLst>
                                    </p:anim>
                                    <p:set>
                                      <p:cBhvr>
                                        <p:cTn id="115" dur="1" fill="hold">
                                          <p:stCondLst>
                                            <p:cond delay="3499"/>
                                          </p:stCondLst>
                                        </p:cTn>
                                        <p:tgtEl>
                                          <p:spTgt spid="10"/>
                                        </p:tgtEl>
                                        <p:attrNameLst>
                                          <p:attrName>style.visibility</p:attrName>
                                        </p:attrNameLst>
                                      </p:cBhvr>
                                      <p:to>
                                        <p:strVal val="hidden"/>
                                      </p:to>
                                    </p:set>
                                  </p:childTnLst>
                                </p:cTn>
                              </p:par>
                              <p:par>
                                <p:cTn id="116" presetID="17" presetClass="entr" presetSubtype="1" fill="hold" grpId="0" nodeType="withEffect">
                                  <p:stCondLst>
                                    <p:cond delay="0"/>
                                  </p:stCondLst>
                                  <p:childTnLst>
                                    <p:set>
                                      <p:cBhvr>
                                        <p:cTn id="117" dur="1" fill="hold">
                                          <p:stCondLst>
                                            <p:cond delay="0"/>
                                          </p:stCondLst>
                                        </p:cTn>
                                        <p:tgtEl>
                                          <p:spTgt spid="11"/>
                                        </p:tgtEl>
                                        <p:attrNameLst>
                                          <p:attrName>style.visibility</p:attrName>
                                        </p:attrNameLst>
                                      </p:cBhvr>
                                      <p:to>
                                        <p:strVal val="visible"/>
                                      </p:to>
                                    </p:set>
                                    <p:anim calcmode="lin" valueType="num">
                                      <p:cBhvr>
                                        <p:cTn id="118" dur="3000" fill="hold"/>
                                        <p:tgtEl>
                                          <p:spTgt spid="11"/>
                                        </p:tgtEl>
                                        <p:attrNameLst>
                                          <p:attrName>ppt_x</p:attrName>
                                        </p:attrNameLst>
                                      </p:cBhvr>
                                      <p:tavLst>
                                        <p:tav tm="0">
                                          <p:val>
                                            <p:strVal val="#ppt_x"/>
                                          </p:val>
                                        </p:tav>
                                        <p:tav tm="100000">
                                          <p:val>
                                            <p:strVal val="#ppt_x"/>
                                          </p:val>
                                        </p:tav>
                                      </p:tavLst>
                                    </p:anim>
                                    <p:anim calcmode="lin" valueType="num">
                                      <p:cBhvr>
                                        <p:cTn id="119" dur="3000" fill="hold"/>
                                        <p:tgtEl>
                                          <p:spTgt spid="11"/>
                                        </p:tgtEl>
                                        <p:attrNameLst>
                                          <p:attrName>ppt_y</p:attrName>
                                        </p:attrNameLst>
                                      </p:cBhvr>
                                      <p:tavLst>
                                        <p:tav tm="0">
                                          <p:val>
                                            <p:strVal val="#ppt_y-#ppt_h/2"/>
                                          </p:val>
                                        </p:tav>
                                        <p:tav tm="100000">
                                          <p:val>
                                            <p:strVal val="#ppt_y"/>
                                          </p:val>
                                        </p:tav>
                                      </p:tavLst>
                                    </p:anim>
                                    <p:anim calcmode="lin" valueType="num">
                                      <p:cBhvr>
                                        <p:cTn id="120" dur="3000" fill="hold"/>
                                        <p:tgtEl>
                                          <p:spTgt spid="11"/>
                                        </p:tgtEl>
                                        <p:attrNameLst>
                                          <p:attrName>ppt_w</p:attrName>
                                        </p:attrNameLst>
                                      </p:cBhvr>
                                      <p:tavLst>
                                        <p:tav tm="0">
                                          <p:val>
                                            <p:strVal val="#ppt_w"/>
                                          </p:val>
                                        </p:tav>
                                        <p:tav tm="100000">
                                          <p:val>
                                            <p:strVal val="#ppt_w"/>
                                          </p:val>
                                        </p:tav>
                                      </p:tavLst>
                                    </p:anim>
                                    <p:anim calcmode="lin" valueType="num">
                                      <p:cBhvr>
                                        <p:cTn id="121" dur="3000" fill="hold"/>
                                        <p:tgtEl>
                                          <p:spTgt spid="11"/>
                                        </p:tgtEl>
                                        <p:attrNameLst>
                                          <p:attrName>ppt_h</p:attrName>
                                        </p:attrNameLst>
                                      </p:cBhvr>
                                      <p:tavLst>
                                        <p:tav tm="0">
                                          <p:val>
                                            <p:fltVal val="0"/>
                                          </p:val>
                                        </p:tav>
                                        <p:tav tm="100000">
                                          <p:val>
                                            <p:strVal val="#ppt_h"/>
                                          </p:val>
                                        </p:tav>
                                      </p:tavLst>
                                    </p:anim>
                                  </p:childTnLst>
                                </p:cTn>
                              </p:par>
                              <p:par>
                                <p:cTn id="122" presetID="6" presetClass="emph" presetSubtype="0" fill="hold" grpId="1" nodeType="withEffect">
                                  <p:stCondLst>
                                    <p:cond delay="0"/>
                                  </p:stCondLst>
                                  <p:childTnLst>
                                    <p:animScale>
                                      <p:cBhvr>
                                        <p:cTn id="123" dur="3000" fill="hold"/>
                                        <p:tgtEl>
                                          <p:spTgt spid="11"/>
                                        </p:tgtEl>
                                      </p:cBhvr>
                                      <p:by x="400000" y="100000"/>
                                    </p:animScale>
                                  </p:childTnLst>
                                </p:cTn>
                              </p:par>
                              <p:par>
                                <p:cTn id="124" presetID="2" presetClass="exit" presetSubtype="3" fill="hold" grpId="2" nodeType="withEffect">
                                  <p:stCondLst>
                                    <p:cond delay="0"/>
                                  </p:stCondLst>
                                  <p:childTnLst>
                                    <p:anim calcmode="lin" valueType="num">
                                      <p:cBhvr additive="base">
                                        <p:cTn id="125" dur="3500"/>
                                        <p:tgtEl>
                                          <p:spTgt spid="11"/>
                                        </p:tgtEl>
                                        <p:attrNameLst>
                                          <p:attrName>ppt_x</p:attrName>
                                        </p:attrNameLst>
                                      </p:cBhvr>
                                      <p:tavLst>
                                        <p:tav tm="0">
                                          <p:val>
                                            <p:strVal val="ppt_x"/>
                                          </p:val>
                                        </p:tav>
                                        <p:tav tm="100000">
                                          <p:val>
                                            <p:strVal val="1+ppt_w/2"/>
                                          </p:val>
                                        </p:tav>
                                      </p:tavLst>
                                    </p:anim>
                                    <p:anim calcmode="lin" valueType="num">
                                      <p:cBhvr additive="base">
                                        <p:cTn id="126" dur="3500"/>
                                        <p:tgtEl>
                                          <p:spTgt spid="11"/>
                                        </p:tgtEl>
                                        <p:attrNameLst>
                                          <p:attrName>ppt_y</p:attrName>
                                        </p:attrNameLst>
                                      </p:cBhvr>
                                      <p:tavLst>
                                        <p:tav tm="0">
                                          <p:val>
                                            <p:strVal val="ppt_y"/>
                                          </p:val>
                                        </p:tav>
                                        <p:tav tm="100000">
                                          <p:val>
                                            <p:strVal val="0-ppt_h/2"/>
                                          </p:val>
                                        </p:tav>
                                      </p:tavLst>
                                    </p:anim>
                                    <p:set>
                                      <p:cBhvr>
                                        <p:cTn id="127" dur="1" fill="hold">
                                          <p:stCondLst>
                                            <p:cond delay="3499"/>
                                          </p:stCondLst>
                                        </p:cTn>
                                        <p:tgtEl>
                                          <p:spTgt spid="11"/>
                                        </p:tgtEl>
                                        <p:attrNameLst>
                                          <p:attrName>style.visibility</p:attrName>
                                        </p:attrNameLst>
                                      </p:cBhvr>
                                      <p:to>
                                        <p:strVal val="hidden"/>
                                      </p:to>
                                    </p:set>
                                  </p:childTnLst>
                                </p:cTn>
                              </p:par>
                              <p:par>
                                <p:cTn id="128" presetID="17" presetClass="entr" presetSubtype="1" fill="hold" grpId="0" nodeType="withEffect">
                                  <p:stCondLst>
                                    <p:cond delay="0"/>
                                  </p:stCondLst>
                                  <p:childTnLst>
                                    <p:set>
                                      <p:cBhvr>
                                        <p:cTn id="129" dur="1" fill="hold">
                                          <p:stCondLst>
                                            <p:cond delay="0"/>
                                          </p:stCondLst>
                                        </p:cTn>
                                        <p:tgtEl>
                                          <p:spTgt spid="12"/>
                                        </p:tgtEl>
                                        <p:attrNameLst>
                                          <p:attrName>style.visibility</p:attrName>
                                        </p:attrNameLst>
                                      </p:cBhvr>
                                      <p:to>
                                        <p:strVal val="visible"/>
                                      </p:to>
                                    </p:set>
                                    <p:anim calcmode="lin" valueType="num">
                                      <p:cBhvr>
                                        <p:cTn id="130" dur="3000" fill="hold"/>
                                        <p:tgtEl>
                                          <p:spTgt spid="12"/>
                                        </p:tgtEl>
                                        <p:attrNameLst>
                                          <p:attrName>ppt_x</p:attrName>
                                        </p:attrNameLst>
                                      </p:cBhvr>
                                      <p:tavLst>
                                        <p:tav tm="0">
                                          <p:val>
                                            <p:strVal val="#ppt_x"/>
                                          </p:val>
                                        </p:tav>
                                        <p:tav tm="100000">
                                          <p:val>
                                            <p:strVal val="#ppt_x"/>
                                          </p:val>
                                        </p:tav>
                                      </p:tavLst>
                                    </p:anim>
                                    <p:anim calcmode="lin" valueType="num">
                                      <p:cBhvr>
                                        <p:cTn id="131" dur="3000" fill="hold"/>
                                        <p:tgtEl>
                                          <p:spTgt spid="12"/>
                                        </p:tgtEl>
                                        <p:attrNameLst>
                                          <p:attrName>ppt_y</p:attrName>
                                        </p:attrNameLst>
                                      </p:cBhvr>
                                      <p:tavLst>
                                        <p:tav tm="0">
                                          <p:val>
                                            <p:strVal val="#ppt_y-#ppt_h/2"/>
                                          </p:val>
                                        </p:tav>
                                        <p:tav tm="100000">
                                          <p:val>
                                            <p:strVal val="#ppt_y"/>
                                          </p:val>
                                        </p:tav>
                                      </p:tavLst>
                                    </p:anim>
                                    <p:anim calcmode="lin" valueType="num">
                                      <p:cBhvr>
                                        <p:cTn id="132" dur="3000" fill="hold"/>
                                        <p:tgtEl>
                                          <p:spTgt spid="12"/>
                                        </p:tgtEl>
                                        <p:attrNameLst>
                                          <p:attrName>ppt_w</p:attrName>
                                        </p:attrNameLst>
                                      </p:cBhvr>
                                      <p:tavLst>
                                        <p:tav tm="0">
                                          <p:val>
                                            <p:strVal val="#ppt_w"/>
                                          </p:val>
                                        </p:tav>
                                        <p:tav tm="100000">
                                          <p:val>
                                            <p:strVal val="#ppt_w"/>
                                          </p:val>
                                        </p:tav>
                                      </p:tavLst>
                                    </p:anim>
                                    <p:anim calcmode="lin" valueType="num">
                                      <p:cBhvr>
                                        <p:cTn id="133" dur="3000" fill="hold"/>
                                        <p:tgtEl>
                                          <p:spTgt spid="12"/>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12"/>
                                        </p:tgtEl>
                                      </p:cBhvr>
                                      <p:by x="400000" y="100000"/>
                                    </p:animScale>
                                  </p:childTnLst>
                                </p:cTn>
                              </p:par>
                              <p:par>
                                <p:cTn id="136" presetID="2" presetClass="exit" presetSubtype="9" fill="hold" grpId="2" nodeType="withEffect">
                                  <p:stCondLst>
                                    <p:cond delay="0"/>
                                  </p:stCondLst>
                                  <p:childTnLst>
                                    <p:anim calcmode="lin" valueType="num">
                                      <p:cBhvr additive="base">
                                        <p:cTn id="137" dur="3500"/>
                                        <p:tgtEl>
                                          <p:spTgt spid="12"/>
                                        </p:tgtEl>
                                        <p:attrNameLst>
                                          <p:attrName>ppt_x</p:attrName>
                                        </p:attrNameLst>
                                      </p:cBhvr>
                                      <p:tavLst>
                                        <p:tav tm="0">
                                          <p:val>
                                            <p:strVal val="ppt_x"/>
                                          </p:val>
                                        </p:tav>
                                        <p:tav tm="100000">
                                          <p:val>
                                            <p:strVal val="0-ppt_w/2"/>
                                          </p:val>
                                        </p:tav>
                                      </p:tavLst>
                                    </p:anim>
                                    <p:anim calcmode="lin" valueType="num">
                                      <p:cBhvr additive="base">
                                        <p:cTn id="138" dur="3500"/>
                                        <p:tgtEl>
                                          <p:spTgt spid="12"/>
                                        </p:tgtEl>
                                        <p:attrNameLst>
                                          <p:attrName>ppt_y</p:attrName>
                                        </p:attrNameLst>
                                      </p:cBhvr>
                                      <p:tavLst>
                                        <p:tav tm="0">
                                          <p:val>
                                            <p:strVal val="ppt_y"/>
                                          </p:val>
                                        </p:tav>
                                        <p:tav tm="100000">
                                          <p:val>
                                            <p:strVal val="0-ppt_h/2"/>
                                          </p:val>
                                        </p:tav>
                                      </p:tavLst>
                                    </p:anim>
                                    <p:set>
                                      <p:cBhvr>
                                        <p:cTn id="139" dur="1" fill="hold">
                                          <p:stCondLst>
                                            <p:cond delay="3499"/>
                                          </p:stCondLst>
                                        </p:cTn>
                                        <p:tgtEl>
                                          <p:spTgt spid="12"/>
                                        </p:tgtEl>
                                        <p:attrNameLst>
                                          <p:attrName>style.visibility</p:attrName>
                                        </p:attrNameLst>
                                      </p:cBhvr>
                                      <p:to>
                                        <p:strVal val="hidden"/>
                                      </p:to>
                                    </p:set>
                                  </p:childTnLst>
                                </p:cTn>
                              </p:par>
                              <p:par>
                                <p:cTn id="140" presetID="17" presetClass="entr" presetSubtype="1" fill="hold" grpId="0" nodeType="withEffect">
                                  <p:stCondLst>
                                    <p:cond delay="0"/>
                                  </p:stCondLst>
                                  <p:childTnLst>
                                    <p:set>
                                      <p:cBhvr>
                                        <p:cTn id="141" dur="1" fill="hold">
                                          <p:stCondLst>
                                            <p:cond delay="0"/>
                                          </p:stCondLst>
                                        </p:cTn>
                                        <p:tgtEl>
                                          <p:spTgt spid="13"/>
                                        </p:tgtEl>
                                        <p:attrNameLst>
                                          <p:attrName>style.visibility</p:attrName>
                                        </p:attrNameLst>
                                      </p:cBhvr>
                                      <p:to>
                                        <p:strVal val="visible"/>
                                      </p:to>
                                    </p:set>
                                    <p:anim calcmode="lin" valueType="num">
                                      <p:cBhvr>
                                        <p:cTn id="142" dur="3000" fill="hold"/>
                                        <p:tgtEl>
                                          <p:spTgt spid="13"/>
                                        </p:tgtEl>
                                        <p:attrNameLst>
                                          <p:attrName>ppt_x</p:attrName>
                                        </p:attrNameLst>
                                      </p:cBhvr>
                                      <p:tavLst>
                                        <p:tav tm="0">
                                          <p:val>
                                            <p:strVal val="#ppt_x"/>
                                          </p:val>
                                        </p:tav>
                                        <p:tav tm="100000">
                                          <p:val>
                                            <p:strVal val="#ppt_x"/>
                                          </p:val>
                                        </p:tav>
                                      </p:tavLst>
                                    </p:anim>
                                    <p:anim calcmode="lin" valueType="num">
                                      <p:cBhvr>
                                        <p:cTn id="143" dur="3000" fill="hold"/>
                                        <p:tgtEl>
                                          <p:spTgt spid="13"/>
                                        </p:tgtEl>
                                        <p:attrNameLst>
                                          <p:attrName>ppt_y</p:attrName>
                                        </p:attrNameLst>
                                      </p:cBhvr>
                                      <p:tavLst>
                                        <p:tav tm="0">
                                          <p:val>
                                            <p:strVal val="#ppt_y-#ppt_h/2"/>
                                          </p:val>
                                        </p:tav>
                                        <p:tav tm="100000">
                                          <p:val>
                                            <p:strVal val="#ppt_y"/>
                                          </p:val>
                                        </p:tav>
                                      </p:tavLst>
                                    </p:anim>
                                    <p:anim calcmode="lin" valueType="num">
                                      <p:cBhvr>
                                        <p:cTn id="144" dur="3000" fill="hold"/>
                                        <p:tgtEl>
                                          <p:spTgt spid="13"/>
                                        </p:tgtEl>
                                        <p:attrNameLst>
                                          <p:attrName>ppt_w</p:attrName>
                                        </p:attrNameLst>
                                      </p:cBhvr>
                                      <p:tavLst>
                                        <p:tav tm="0">
                                          <p:val>
                                            <p:strVal val="#ppt_w"/>
                                          </p:val>
                                        </p:tav>
                                        <p:tav tm="100000">
                                          <p:val>
                                            <p:strVal val="#ppt_w"/>
                                          </p:val>
                                        </p:tav>
                                      </p:tavLst>
                                    </p:anim>
                                    <p:anim calcmode="lin" valueType="num">
                                      <p:cBhvr>
                                        <p:cTn id="145" dur="3000" fill="hold"/>
                                        <p:tgtEl>
                                          <p:spTgt spid="13"/>
                                        </p:tgtEl>
                                        <p:attrNameLst>
                                          <p:attrName>ppt_h</p:attrName>
                                        </p:attrNameLst>
                                      </p:cBhvr>
                                      <p:tavLst>
                                        <p:tav tm="0">
                                          <p:val>
                                            <p:fltVal val="0"/>
                                          </p:val>
                                        </p:tav>
                                        <p:tav tm="100000">
                                          <p:val>
                                            <p:strVal val="#ppt_h"/>
                                          </p:val>
                                        </p:tav>
                                      </p:tavLst>
                                    </p:anim>
                                  </p:childTnLst>
                                </p:cTn>
                              </p:par>
                              <p:par>
                                <p:cTn id="146" presetID="6" presetClass="emph" presetSubtype="0" fill="hold" grpId="1" nodeType="withEffect">
                                  <p:stCondLst>
                                    <p:cond delay="0"/>
                                  </p:stCondLst>
                                  <p:childTnLst>
                                    <p:animScale>
                                      <p:cBhvr>
                                        <p:cTn id="147" dur="3000" fill="hold"/>
                                        <p:tgtEl>
                                          <p:spTgt spid="13"/>
                                        </p:tgtEl>
                                      </p:cBhvr>
                                      <p:by x="400000" y="100000"/>
                                    </p:animScale>
                                  </p:childTnLst>
                                </p:cTn>
                              </p:par>
                              <p:par>
                                <p:cTn id="148" presetID="2" presetClass="exit" presetSubtype="9" fill="hold" grpId="2" nodeType="withEffect">
                                  <p:stCondLst>
                                    <p:cond delay="0"/>
                                  </p:stCondLst>
                                  <p:childTnLst>
                                    <p:anim calcmode="lin" valueType="num">
                                      <p:cBhvr additive="base">
                                        <p:cTn id="149" dur="3500"/>
                                        <p:tgtEl>
                                          <p:spTgt spid="13"/>
                                        </p:tgtEl>
                                        <p:attrNameLst>
                                          <p:attrName>ppt_x</p:attrName>
                                        </p:attrNameLst>
                                      </p:cBhvr>
                                      <p:tavLst>
                                        <p:tav tm="0">
                                          <p:val>
                                            <p:strVal val="ppt_x"/>
                                          </p:val>
                                        </p:tav>
                                        <p:tav tm="100000">
                                          <p:val>
                                            <p:strVal val="0-ppt_w/2"/>
                                          </p:val>
                                        </p:tav>
                                      </p:tavLst>
                                    </p:anim>
                                    <p:anim calcmode="lin" valueType="num">
                                      <p:cBhvr additive="base">
                                        <p:cTn id="150" dur="3500"/>
                                        <p:tgtEl>
                                          <p:spTgt spid="13"/>
                                        </p:tgtEl>
                                        <p:attrNameLst>
                                          <p:attrName>ppt_y</p:attrName>
                                        </p:attrNameLst>
                                      </p:cBhvr>
                                      <p:tavLst>
                                        <p:tav tm="0">
                                          <p:val>
                                            <p:strVal val="ppt_y"/>
                                          </p:val>
                                        </p:tav>
                                        <p:tav tm="100000">
                                          <p:val>
                                            <p:strVal val="0-ppt_h/2"/>
                                          </p:val>
                                        </p:tav>
                                      </p:tavLst>
                                    </p:anim>
                                    <p:set>
                                      <p:cBhvr>
                                        <p:cTn id="151" dur="1" fill="hold">
                                          <p:stCondLst>
                                            <p:cond delay="3499"/>
                                          </p:stCondLst>
                                        </p:cTn>
                                        <p:tgtEl>
                                          <p:spTgt spid="13"/>
                                        </p:tgtEl>
                                        <p:attrNameLst>
                                          <p:attrName>style.visibility</p:attrName>
                                        </p:attrNameLst>
                                      </p:cBhvr>
                                      <p:to>
                                        <p:strVal val="hidden"/>
                                      </p:to>
                                    </p:set>
                                  </p:childTnLst>
                                </p:cTn>
                              </p:par>
                              <p:par>
                                <p:cTn id="152" presetID="23" presetClass="entr" presetSubtype="528" fill="hold" nodeType="withEffect">
                                  <p:stCondLst>
                                    <p:cond delay="0"/>
                                  </p:stCondLst>
                                  <p:childTnLst>
                                    <p:set>
                                      <p:cBhvr>
                                        <p:cTn id="153" dur="1" fill="hold">
                                          <p:stCondLst>
                                            <p:cond delay="0"/>
                                          </p:stCondLst>
                                        </p:cTn>
                                        <p:tgtEl>
                                          <p:spTgt spid="21"/>
                                        </p:tgtEl>
                                        <p:attrNameLst>
                                          <p:attrName>style.visibility</p:attrName>
                                        </p:attrNameLst>
                                      </p:cBhvr>
                                      <p:to>
                                        <p:strVal val="visible"/>
                                      </p:to>
                                    </p:set>
                                    <p:anim calcmode="lin" valueType="num">
                                      <p:cBhvr>
                                        <p:cTn id="154" dur="3250" fill="hold"/>
                                        <p:tgtEl>
                                          <p:spTgt spid="21"/>
                                        </p:tgtEl>
                                        <p:attrNameLst>
                                          <p:attrName>ppt_w</p:attrName>
                                        </p:attrNameLst>
                                      </p:cBhvr>
                                      <p:tavLst>
                                        <p:tav tm="0">
                                          <p:val>
                                            <p:fltVal val="0"/>
                                          </p:val>
                                        </p:tav>
                                        <p:tav tm="100000">
                                          <p:val>
                                            <p:strVal val="#ppt_w"/>
                                          </p:val>
                                        </p:tav>
                                      </p:tavLst>
                                    </p:anim>
                                    <p:anim calcmode="lin" valueType="num">
                                      <p:cBhvr>
                                        <p:cTn id="155" dur="3250" fill="hold"/>
                                        <p:tgtEl>
                                          <p:spTgt spid="21"/>
                                        </p:tgtEl>
                                        <p:attrNameLst>
                                          <p:attrName>ppt_h</p:attrName>
                                        </p:attrNameLst>
                                      </p:cBhvr>
                                      <p:tavLst>
                                        <p:tav tm="0">
                                          <p:val>
                                            <p:fltVal val="0"/>
                                          </p:val>
                                        </p:tav>
                                        <p:tav tm="100000">
                                          <p:val>
                                            <p:strVal val="#ppt_h"/>
                                          </p:val>
                                        </p:tav>
                                      </p:tavLst>
                                    </p:anim>
                                    <p:anim calcmode="lin" valueType="num">
                                      <p:cBhvr>
                                        <p:cTn id="156" dur="3250" fill="hold"/>
                                        <p:tgtEl>
                                          <p:spTgt spid="21"/>
                                        </p:tgtEl>
                                        <p:attrNameLst>
                                          <p:attrName>ppt_x</p:attrName>
                                        </p:attrNameLst>
                                      </p:cBhvr>
                                      <p:tavLst>
                                        <p:tav tm="0">
                                          <p:val>
                                            <p:fltVal val="0.5"/>
                                          </p:val>
                                        </p:tav>
                                        <p:tav tm="100000">
                                          <p:val>
                                            <p:strVal val="#ppt_x"/>
                                          </p:val>
                                        </p:tav>
                                      </p:tavLst>
                                    </p:anim>
                                    <p:anim calcmode="lin" valueType="num">
                                      <p:cBhvr>
                                        <p:cTn id="157" dur="3250" fill="hold"/>
                                        <p:tgtEl>
                                          <p:spTgt spid="21"/>
                                        </p:tgtEl>
                                        <p:attrNameLst>
                                          <p:attrName>ppt_y</p:attrName>
                                        </p:attrNameLst>
                                      </p:cBhvr>
                                      <p:tavLst>
                                        <p:tav tm="0">
                                          <p:val>
                                            <p:fltVal val="0.5"/>
                                          </p:val>
                                        </p:tav>
                                        <p:tav tm="100000">
                                          <p:val>
                                            <p:strVal val="#ppt_y"/>
                                          </p:val>
                                        </p:tav>
                                      </p:tavLst>
                                    </p:anim>
                                  </p:childTnLst>
                                </p:cTn>
                              </p:par>
                              <p:par>
                                <p:cTn id="158" presetID="8" presetClass="entr" presetSubtype="32" fill="hold" nodeType="withEffect">
                                  <p:stCondLst>
                                    <p:cond delay="0"/>
                                  </p:stCondLst>
                                  <p:childTnLst>
                                    <p:set>
                                      <p:cBhvr>
                                        <p:cTn id="159" dur="1" fill="hold">
                                          <p:stCondLst>
                                            <p:cond delay="0"/>
                                          </p:stCondLst>
                                        </p:cTn>
                                        <p:tgtEl>
                                          <p:spTgt spid="21"/>
                                        </p:tgtEl>
                                        <p:attrNameLst>
                                          <p:attrName>style.visibility</p:attrName>
                                        </p:attrNameLst>
                                      </p:cBhvr>
                                      <p:to>
                                        <p:strVal val="visible"/>
                                      </p:to>
                                    </p:set>
                                    <p:animEffect transition="in" filter="diamond(out)">
                                      <p:cBhvr>
                                        <p:cTn id="160" dur="3500"/>
                                        <p:tgtEl>
                                          <p:spTgt spid="21"/>
                                        </p:tgtEl>
                                      </p:cBhvr>
                                    </p:animEffect>
                                  </p:childTnLst>
                                </p:cTn>
                              </p:par>
                              <p:par>
                                <p:cTn id="161" presetID="23" presetClass="exit" presetSubtype="16" fill="hold" nodeType="withEffect">
                                  <p:stCondLst>
                                    <p:cond delay="0"/>
                                  </p:stCondLst>
                                  <p:childTnLst>
                                    <p:anim calcmode="lin" valueType="num">
                                      <p:cBhvr>
                                        <p:cTn id="162" dur="4000"/>
                                        <p:tgtEl>
                                          <p:spTgt spid="22"/>
                                        </p:tgtEl>
                                        <p:attrNameLst>
                                          <p:attrName>ppt_w</p:attrName>
                                        </p:attrNameLst>
                                      </p:cBhvr>
                                      <p:tavLst>
                                        <p:tav tm="0">
                                          <p:val>
                                            <p:strVal val="ppt_w"/>
                                          </p:val>
                                        </p:tav>
                                        <p:tav tm="100000">
                                          <p:val>
                                            <p:strVal val="4*ppt_w"/>
                                          </p:val>
                                        </p:tav>
                                      </p:tavLst>
                                    </p:anim>
                                    <p:anim calcmode="lin" valueType="num">
                                      <p:cBhvr>
                                        <p:cTn id="163" dur="4000"/>
                                        <p:tgtEl>
                                          <p:spTgt spid="22"/>
                                        </p:tgtEl>
                                        <p:attrNameLst>
                                          <p:attrName>ppt_h</p:attrName>
                                        </p:attrNameLst>
                                      </p:cBhvr>
                                      <p:tavLst>
                                        <p:tav tm="0">
                                          <p:val>
                                            <p:strVal val="ppt_h"/>
                                          </p:val>
                                        </p:tav>
                                        <p:tav tm="100000">
                                          <p:val>
                                            <p:strVal val="4*ppt_h"/>
                                          </p:val>
                                        </p:tav>
                                      </p:tavLst>
                                    </p:anim>
                                    <p:set>
                                      <p:cBhvr>
                                        <p:cTn id="164" dur="1" fill="hold">
                                          <p:stCondLst>
                                            <p:cond delay="39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20"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4672" y="26670"/>
            <a:ext cx="9144000" cy="5143500"/>
          </a:xfrm>
          <a:prstGeom prst="rect">
            <a:avLst/>
          </a:prstGeom>
          <a:noFill/>
          <a:ln>
            <a:noFill/>
          </a:ln>
        </p:spPr>
      </p:pic>
      <p:sp>
        <p:nvSpPr>
          <p:cNvPr id="3" name="2 Rectángulo"/>
          <p:cNvSpPr/>
          <p:nvPr/>
        </p:nvSpPr>
        <p:spPr>
          <a:xfrm>
            <a:off x="1043608" y="1131590"/>
            <a:ext cx="4824536" cy="2862322"/>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sz="2000" dirty="0" smtClean="0">
                <a:solidFill>
                  <a:schemeClr val="bg1"/>
                </a:solidFill>
                <a:latin typeface="Hobo Std" pitchFamily="34" charset="0"/>
              </a:rPr>
              <a:t>Las </a:t>
            </a:r>
            <a:r>
              <a:rPr lang="es-ES" sz="2000" dirty="0">
                <a:solidFill>
                  <a:schemeClr val="bg1"/>
                </a:solidFill>
                <a:latin typeface="Hobo Std" pitchFamily="34" charset="0"/>
              </a:rPr>
              <a:t>propiedades antioxidantes del tomate y sus beneficios para la salud también se pueden aprovechar de los alimentos procesados como la salsa de tomate y el puré. El consumo diario de tomate cumple con los requerimientos diarios de vitaminas y minerales, y ejerce un efecto protector </a:t>
            </a:r>
            <a:endParaRPr lang="es-ES" sz="2000" dirty="0" smtClean="0">
              <a:solidFill>
                <a:schemeClr val="bg1"/>
              </a:solidFill>
              <a:latin typeface="Hobo Std" pitchFamily="34" charset="0"/>
            </a:endParaRPr>
          </a:p>
          <a:p>
            <a:pPr algn="ctr"/>
            <a:r>
              <a:rPr lang="es-ES" sz="2000" dirty="0" smtClean="0">
                <a:solidFill>
                  <a:schemeClr val="bg1"/>
                </a:solidFill>
                <a:latin typeface="Hobo Std" pitchFamily="34" charset="0"/>
              </a:rPr>
              <a:t>en </a:t>
            </a:r>
            <a:r>
              <a:rPr lang="es-ES" sz="2000" dirty="0">
                <a:solidFill>
                  <a:schemeClr val="bg1"/>
                </a:solidFill>
                <a:latin typeface="Hobo Std" pitchFamily="34" charset="0"/>
              </a:rPr>
              <a:t>el cuerpo.  </a:t>
            </a:r>
            <a:endParaRPr lang="es-ES" sz="2800" dirty="0">
              <a:solidFill>
                <a:schemeClr val="bg1"/>
              </a:solidFill>
              <a:latin typeface="Hobo Std" pitchFamily="34" charset="0"/>
            </a:endParaRPr>
          </a:p>
        </p:txBody>
      </p:sp>
    </p:spTree>
    <p:extLst>
      <p:ext uri="{BB962C8B-B14F-4D97-AF65-F5344CB8AC3E}">
        <p14:creationId xmlns:p14="http://schemas.microsoft.com/office/powerpoint/2010/main" val="3356183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15528" y="0"/>
            <a:ext cx="9144000" cy="5143500"/>
            <a:chOff x="0" y="0"/>
            <a:chExt cx="9144000" cy="5143500"/>
          </a:xfrm>
        </p:grpSpPr>
        <p:sp>
          <p:nvSpPr>
            <p:cNvPr id="21" name="20 Rectángulo"/>
            <p:cNvSpPr/>
            <p:nvPr/>
          </p:nvSpPr>
          <p:spPr>
            <a:xfrm>
              <a:off x="457200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0800000">
              <a:off x="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0" name="19 Imagen" descr="Diapositiva35"/>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r="-18" b="-1343"/>
          <a:stretch/>
        </p:blipFill>
        <p:spPr>
          <a:xfrm>
            <a:off x="4192" y="-27706"/>
            <a:ext cx="9144000" cy="5380054"/>
          </a:xfrm>
          <a:prstGeom prst="rect">
            <a:avLst/>
          </a:prstGeom>
          <a:noFill/>
          <a:ln>
            <a:noFill/>
          </a:ln>
        </p:spPr>
      </p:pic>
      <p:sp>
        <p:nvSpPr>
          <p:cNvPr id="2" name="Forma libre 4"/>
          <p:cNvSpPr/>
          <p:nvPr/>
        </p:nvSpPr>
        <p:spPr>
          <a:xfrm rot="18762372">
            <a:off x="2643002" y="-7016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2837628" flipH="1">
            <a:off x="4587217" y="-70160"/>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7962372">
            <a:off x="4637224" y="3442632"/>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3637628" flipH="1">
            <a:off x="2693008" y="3442631"/>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Forma libre 4"/>
          <p:cNvSpPr/>
          <p:nvPr/>
        </p:nvSpPr>
        <p:spPr>
          <a:xfrm rot="2562372">
            <a:off x="6300195"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8237628" flipH="1">
            <a:off x="6300194"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13362372">
            <a:off x="971602" y="2643758"/>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19037628" flipH="1">
            <a:off x="971603" y="699543"/>
            <a:ext cx="1841007" cy="1827439"/>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noFill/>
          <a:ln w="38100">
            <a:gradFill>
              <a:gsLst>
                <a:gs pos="19000">
                  <a:srgbClr val="99FF33"/>
                </a:gs>
                <a:gs pos="77000">
                  <a:srgbClr val="FF1E1E"/>
                </a:gs>
                <a:gs pos="50000">
                  <a:srgbClr val="FF0000"/>
                </a:gs>
                <a:gs pos="100000">
                  <a:schemeClr val="tx1"/>
                </a:gs>
              </a:gsLst>
              <a:lin ang="5400000" scaled="0"/>
            </a:gradFill>
          </a:ln>
          <a:scene3d>
            <a:camera prst="obliqueBottomLeft"/>
            <a:lightRig rig="morning" dir="t"/>
          </a:scene3d>
          <a:sp3d extrusionH="25400" prstMaterial="metal">
            <a:bevelT w="152400" h="50800" prst="softRound"/>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0" y="-7620"/>
            <a:ext cx="9144000" cy="5308054"/>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61587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
                                        </p:tgtEl>
                                        <p:attrNameLst>
                                          <p:attrName>style.opacity</p:attrName>
                                        </p:attrNameLst>
                                      </p:cBhvr>
                                      <p:to>
                                        <p:strVal val="0"/>
                                      </p:to>
                                    </p:set>
                                    <p:animEffect filter="image" prLst="opacity: 0">
                                      <p:cBhvr rctx="IE">
                                        <p:cTn id="7" dur="indefinite"/>
                                        <p:tgtEl>
                                          <p:spTgt spid="16"/>
                                        </p:tgtEl>
                                      </p:cBhvr>
                                    </p:animEffect>
                                  </p:childTnLst>
                                </p:cTn>
                              </p:par>
                              <p:par>
                                <p:cTn id="8" presetID="19"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p:cTn id="10" dur="4500" fill="hold"/>
                                        <p:tgtEl>
                                          <p:spTgt spid="13"/>
                                        </p:tgtEl>
                                        <p:attrNameLst>
                                          <p:attrName>ppt_w</p:attrName>
                                        </p:attrNameLst>
                                      </p:cBhvr>
                                      <p:tavLst>
                                        <p:tav tm="0" fmla="#ppt_w*sin(2.5*pi*$)">
                                          <p:val>
                                            <p:fltVal val="0"/>
                                          </p:val>
                                        </p:tav>
                                        <p:tav tm="100000">
                                          <p:val>
                                            <p:fltVal val="1"/>
                                          </p:val>
                                        </p:tav>
                                      </p:tavLst>
                                    </p:anim>
                                    <p:anim calcmode="lin" valueType="num">
                                      <p:cBhvr>
                                        <p:cTn id="11" dur="4500" fill="hold"/>
                                        <p:tgtEl>
                                          <p:spTgt spid="13"/>
                                        </p:tgtEl>
                                        <p:attrNameLst>
                                          <p:attrName>ppt_h</p:attrName>
                                        </p:attrNameLst>
                                      </p:cBhvr>
                                      <p:tavLst>
                                        <p:tav tm="0">
                                          <p:val>
                                            <p:strVal val="#ppt_h"/>
                                          </p:val>
                                        </p:tav>
                                        <p:tav tm="100000">
                                          <p:val>
                                            <p:strVal val="#ppt_h"/>
                                          </p:val>
                                        </p:tav>
                                      </p:tavLst>
                                    </p:anim>
                                  </p:childTnLst>
                                </p:cTn>
                              </p:par>
                              <p:par>
                                <p:cTn id="12" presetID="8" presetClass="emph" presetSubtype="0" repeatCount="indefinite" fill="hold" grpId="1" nodeType="withEffect">
                                  <p:stCondLst>
                                    <p:cond delay="0"/>
                                  </p:stCondLst>
                                  <p:childTnLst>
                                    <p:animRot by="21600000">
                                      <p:cBhvr>
                                        <p:cTn id="13" dur="4250" fill="hold"/>
                                        <p:tgtEl>
                                          <p:spTgt spid="13"/>
                                        </p:tgtEl>
                                        <p:attrNameLst>
                                          <p:attrName>r</p:attrName>
                                        </p:attrNameLst>
                                      </p:cBhvr>
                                    </p:animRot>
                                  </p:childTnLst>
                                </p:cTn>
                              </p:par>
                              <p:par>
                                <p:cTn id="14" presetID="2" presetClass="exit" presetSubtype="6" fill="hold" grpId="2" nodeType="withEffect">
                                  <p:stCondLst>
                                    <p:cond delay="0"/>
                                  </p:stCondLst>
                                  <p:childTnLst>
                                    <p:anim calcmode="lin" valueType="num">
                                      <p:cBhvr additive="base">
                                        <p:cTn id="15" dur="5500"/>
                                        <p:tgtEl>
                                          <p:spTgt spid="13"/>
                                        </p:tgtEl>
                                        <p:attrNameLst>
                                          <p:attrName>ppt_x</p:attrName>
                                        </p:attrNameLst>
                                      </p:cBhvr>
                                      <p:tavLst>
                                        <p:tav tm="0">
                                          <p:val>
                                            <p:strVal val="ppt_x"/>
                                          </p:val>
                                        </p:tav>
                                        <p:tav tm="100000">
                                          <p:val>
                                            <p:strVal val="1+ppt_w/2"/>
                                          </p:val>
                                        </p:tav>
                                      </p:tavLst>
                                    </p:anim>
                                    <p:anim calcmode="lin" valueType="num">
                                      <p:cBhvr additive="base">
                                        <p:cTn id="16" dur="5500"/>
                                        <p:tgtEl>
                                          <p:spTgt spid="13"/>
                                        </p:tgtEl>
                                        <p:attrNameLst>
                                          <p:attrName>ppt_y</p:attrName>
                                        </p:attrNameLst>
                                      </p:cBhvr>
                                      <p:tavLst>
                                        <p:tav tm="0">
                                          <p:val>
                                            <p:strVal val="ppt_y"/>
                                          </p:val>
                                        </p:tav>
                                        <p:tav tm="100000">
                                          <p:val>
                                            <p:strVal val="1+ppt_h/2"/>
                                          </p:val>
                                        </p:tav>
                                      </p:tavLst>
                                    </p:anim>
                                    <p:set>
                                      <p:cBhvr>
                                        <p:cTn id="17" dur="1" fill="hold">
                                          <p:stCondLst>
                                            <p:cond delay="5499"/>
                                          </p:stCondLst>
                                        </p:cTn>
                                        <p:tgtEl>
                                          <p:spTgt spid="13"/>
                                        </p:tgtEl>
                                        <p:attrNameLst>
                                          <p:attrName>style.visibility</p:attrName>
                                        </p:attrNameLst>
                                      </p:cBhvr>
                                      <p:to>
                                        <p:strVal val="hidden"/>
                                      </p:to>
                                    </p:set>
                                  </p:childTnLst>
                                </p:cTn>
                              </p:par>
                              <p:par>
                                <p:cTn id="18" presetID="19" presetClass="entr" presetSubtype="1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4500" fill="hold"/>
                                        <p:tgtEl>
                                          <p:spTgt spid="2"/>
                                        </p:tgtEl>
                                        <p:attrNameLst>
                                          <p:attrName>ppt_w</p:attrName>
                                        </p:attrNameLst>
                                      </p:cBhvr>
                                      <p:tavLst>
                                        <p:tav tm="0" fmla="#ppt_w*sin(2.5*pi*$)">
                                          <p:val>
                                            <p:fltVal val="0"/>
                                          </p:val>
                                        </p:tav>
                                        <p:tav tm="100000">
                                          <p:val>
                                            <p:fltVal val="1"/>
                                          </p:val>
                                        </p:tav>
                                      </p:tavLst>
                                    </p:anim>
                                    <p:anim calcmode="lin" valueType="num">
                                      <p:cBhvr>
                                        <p:cTn id="21" dur="4500" fill="hold"/>
                                        <p:tgtEl>
                                          <p:spTgt spid="2"/>
                                        </p:tgtEl>
                                        <p:attrNameLst>
                                          <p:attrName>ppt_h</p:attrName>
                                        </p:attrNameLst>
                                      </p:cBhvr>
                                      <p:tavLst>
                                        <p:tav tm="0">
                                          <p:val>
                                            <p:strVal val="#ppt_h"/>
                                          </p:val>
                                        </p:tav>
                                        <p:tav tm="100000">
                                          <p:val>
                                            <p:strVal val="#ppt_h"/>
                                          </p:val>
                                        </p:tav>
                                      </p:tavLst>
                                    </p:anim>
                                  </p:childTnLst>
                                </p:cTn>
                              </p:par>
                              <p:par>
                                <p:cTn id="22" presetID="8" presetClass="emph" presetSubtype="0" repeatCount="indefinite" fill="hold" grpId="1" nodeType="withEffect">
                                  <p:stCondLst>
                                    <p:cond delay="0"/>
                                  </p:stCondLst>
                                  <p:childTnLst>
                                    <p:animRot by="21600000">
                                      <p:cBhvr>
                                        <p:cTn id="23" dur="4250" fill="hold"/>
                                        <p:tgtEl>
                                          <p:spTgt spid="2"/>
                                        </p:tgtEl>
                                        <p:attrNameLst>
                                          <p:attrName>r</p:attrName>
                                        </p:attrNameLst>
                                      </p:cBhvr>
                                    </p:animRot>
                                  </p:childTnLst>
                                </p:cTn>
                              </p:par>
                              <p:par>
                                <p:cTn id="24" presetID="2" presetClass="exit" presetSubtype="6" fill="hold" grpId="2" nodeType="withEffect">
                                  <p:stCondLst>
                                    <p:cond delay="0"/>
                                  </p:stCondLst>
                                  <p:childTnLst>
                                    <p:anim calcmode="lin" valueType="num">
                                      <p:cBhvr additive="base">
                                        <p:cTn id="25" dur="5500"/>
                                        <p:tgtEl>
                                          <p:spTgt spid="2"/>
                                        </p:tgtEl>
                                        <p:attrNameLst>
                                          <p:attrName>ppt_x</p:attrName>
                                        </p:attrNameLst>
                                      </p:cBhvr>
                                      <p:tavLst>
                                        <p:tav tm="0">
                                          <p:val>
                                            <p:strVal val="ppt_x"/>
                                          </p:val>
                                        </p:tav>
                                        <p:tav tm="100000">
                                          <p:val>
                                            <p:strVal val="1+ppt_w/2"/>
                                          </p:val>
                                        </p:tav>
                                      </p:tavLst>
                                    </p:anim>
                                    <p:anim calcmode="lin" valueType="num">
                                      <p:cBhvr additive="base">
                                        <p:cTn id="26" dur="5500"/>
                                        <p:tgtEl>
                                          <p:spTgt spid="2"/>
                                        </p:tgtEl>
                                        <p:attrNameLst>
                                          <p:attrName>ppt_y</p:attrName>
                                        </p:attrNameLst>
                                      </p:cBhvr>
                                      <p:tavLst>
                                        <p:tav tm="0">
                                          <p:val>
                                            <p:strVal val="ppt_y"/>
                                          </p:val>
                                        </p:tav>
                                        <p:tav tm="100000">
                                          <p:val>
                                            <p:strVal val="1+ppt_h/2"/>
                                          </p:val>
                                        </p:tav>
                                      </p:tavLst>
                                    </p:anim>
                                    <p:set>
                                      <p:cBhvr>
                                        <p:cTn id="27" dur="1" fill="hold">
                                          <p:stCondLst>
                                            <p:cond delay="5499"/>
                                          </p:stCondLst>
                                        </p:cTn>
                                        <p:tgtEl>
                                          <p:spTgt spid="2"/>
                                        </p:tgtEl>
                                        <p:attrNameLst>
                                          <p:attrName>style.visibility</p:attrName>
                                        </p:attrNameLst>
                                      </p:cBhvr>
                                      <p:to>
                                        <p:strVal val="hidden"/>
                                      </p:to>
                                    </p:set>
                                  </p:childTnLst>
                                </p:cTn>
                              </p:par>
                              <p:par>
                                <p:cTn id="28" presetID="19" presetClass="entr" presetSubtype="10" fill="hold" grpId="0"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4500" fill="hold"/>
                                        <p:tgtEl>
                                          <p:spTgt spid="3"/>
                                        </p:tgtEl>
                                        <p:attrNameLst>
                                          <p:attrName>ppt_w</p:attrName>
                                        </p:attrNameLst>
                                      </p:cBhvr>
                                      <p:tavLst>
                                        <p:tav tm="0" fmla="#ppt_w*sin(2.5*pi*$)">
                                          <p:val>
                                            <p:fltVal val="0"/>
                                          </p:val>
                                        </p:tav>
                                        <p:tav tm="100000">
                                          <p:val>
                                            <p:fltVal val="1"/>
                                          </p:val>
                                        </p:tav>
                                      </p:tavLst>
                                    </p:anim>
                                    <p:anim calcmode="lin" valueType="num">
                                      <p:cBhvr>
                                        <p:cTn id="31" dur="4500" fill="hold"/>
                                        <p:tgtEl>
                                          <p:spTgt spid="3"/>
                                        </p:tgtEl>
                                        <p:attrNameLst>
                                          <p:attrName>ppt_h</p:attrName>
                                        </p:attrNameLst>
                                      </p:cBhvr>
                                      <p:tavLst>
                                        <p:tav tm="0">
                                          <p:val>
                                            <p:strVal val="#ppt_h"/>
                                          </p:val>
                                        </p:tav>
                                        <p:tav tm="100000">
                                          <p:val>
                                            <p:strVal val="#ppt_h"/>
                                          </p:val>
                                        </p:tav>
                                      </p:tavLst>
                                    </p:anim>
                                  </p:childTnLst>
                                </p:cTn>
                              </p:par>
                              <p:par>
                                <p:cTn id="32" presetID="8" presetClass="emph" presetSubtype="0" repeatCount="indefinite" fill="hold" grpId="1" nodeType="withEffect">
                                  <p:stCondLst>
                                    <p:cond delay="0"/>
                                  </p:stCondLst>
                                  <p:childTnLst>
                                    <p:animRot by="-21600000">
                                      <p:cBhvr>
                                        <p:cTn id="33" dur="4250" fill="hold"/>
                                        <p:tgtEl>
                                          <p:spTgt spid="3"/>
                                        </p:tgtEl>
                                        <p:attrNameLst>
                                          <p:attrName>r</p:attrName>
                                        </p:attrNameLst>
                                      </p:cBhvr>
                                    </p:animRot>
                                  </p:childTnLst>
                                </p:cTn>
                              </p:par>
                              <p:par>
                                <p:cTn id="34" presetID="2" presetClass="exit" presetSubtype="12" fill="hold" grpId="2" nodeType="withEffect">
                                  <p:stCondLst>
                                    <p:cond delay="0"/>
                                  </p:stCondLst>
                                  <p:childTnLst>
                                    <p:anim calcmode="lin" valueType="num">
                                      <p:cBhvr additive="base">
                                        <p:cTn id="35" dur="5500"/>
                                        <p:tgtEl>
                                          <p:spTgt spid="3"/>
                                        </p:tgtEl>
                                        <p:attrNameLst>
                                          <p:attrName>ppt_x</p:attrName>
                                        </p:attrNameLst>
                                      </p:cBhvr>
                                      <p:tavLst>
                                        <p:tav tm="0">
                                          <p:val>
                                            <p:strVal val="ppt_x"/>
                                          </p:val>
                                        </p:tav>
                                        <p:tav tm="100000">
                                          <p:val>
                                            <p:strVal val="0-ppt_w/2"/>
                                          </p:val>
                                        </p:tav>
                                      </p:tavLst>
                                    </p:anim>
                                    <p:anim calcmode="lin" valueType="num">
                                      <p:cBhvr additive="base">
                                        <p:cTn id="36" dur="5500"/>
                                        <p:tgtEl>
                                          <p:spTgt spid="3"/>
                                        </p:tgtEl>
                                        <p:attrNameLst>
                                          <p:attrName>ppt_y</p:attrName>
                                        </p:attrNameLst>
                                      </p:cBhvr>
                                      <p:tavLst>
                                        <p:tav tm="0">
                                          <p:val>
                                            <p:strVal val="ppt_y"/>
                                          </p:val>
                                        </p:tav>
                                        <p:tav tm="100000">
                                          <p:val>
                                            <p:strVal val="1+ppt_h/2"/>
                                          </p:val>
                                        </p:tav>
                                      </p:tavLst>
                                    </p:anim>
                                    <p:set>
                                      <p:cBhvr>
                                        <p:cTn id="37" dur="1" fill="hold">
                                          <p:stCondLst>
                                            <p:cond delay="5499"/>
                                          </p:stCondLst>
                                        </p:cTn>
                                        <p:tgtEl>
                                          <p:spTgt spid="3"/>
                                        </p:tgtEl>
                                        <p:attrNameLst>
                                          <p:attrName>style.visibility</p:attrName>
                                        </p:attrNameLst>
                                      </p:cBhvr>
                                      <p:to>
                                        <p:strVal val="hidden"/>
                                      </p:to>
                                    </p:set>
                                  </p:childTnLst>
                                </p:cTn>
                              </p:par>
                              <p:par>
                                <p:cTn id="38" presetID="19" presetClass="entr" presetSubtype="10"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 calcmode="lin" valueType="num">
                                      <p:cBhvr>
                                        <p:cTn id="40" dur="4500" fill="hold"/>
                                        <p:tgtEl>
                                          <p:spTgt spid="9"/>
                                        </p:tgtEl>
                                        <p:attrNameLst>
                                          <p:attrName>ppt_w</p:attrName>
                                        </p:attrNameLst>
                                      </p:cBhvr>
                                      <p:tavLst>
                                        <p:tav tm="0" fmla="#ppt_w*sin(2.5*pi*$)">
                                          <p:val>
                                            <p:fltVal val="0"/>
                                          </p:val>
                                        </p:tav>
                                        <p:tav tm="100000">
                                          <p:val>
                                            <p:fltVal val="1"/>
                                          </p:val>
                                        </p:tav>
                                      </p:tavLst>
                                    </p:anim>
                                    <p:anim calcmode="lin" valueType="num">
                                      <p:cBhvr>
                                        <p:cTn id="41" dur="4500" fill="hold"/>
                                        <p:tgtEl>
                                          <p:spTgt spid="9"/>
                                        </p:tgtEl>
                                        <p:attrNameLst>
                                          <p:attrName>ppt_h</p:attrName>
                                        </p:attrNameLst>
                                      </p:cBhvr>
                                      <p:tavLst>
                                        <p:tav tm="0">
                                          <p:val>
                                            <p:strVal val="#ppt_h"/>
                                          </p:val>
                                        </p:tav>
                                        <p:tav tm="100000">
                                          <p:val>
                                            <p:strVal val="#ppt_h"/>
                                          </p:val>
                                        </p:tav>
                                      </p:tavLst>
                                    </p:anim>
                                  </p:childTnLst>
                                </p:cTn>
                              </p:par>
                              <p:par>
                                <p:cTn id="42" presetID="8" presetClass="emph" presetSubtype="0" repeatCount="indefinite" fill="hold" grpId="1" nodeType="withEffect">
                                  <p:stCondLst>
                                    <p:cond delay="0"/>
                                  </p:stCondLst>
                                  <p:childTnLst>
                                    <p:animRot by="-21600000">
                                      <p:cBhvr>
                                        <p:cTn id="43" dur="4250" fill="hold"/>
                                        <p:tgtEl>
                                          <p:spTgt spid="9"/>
                                        </p:tgtEl>
                                        <p:attrNameLst>
                                          <p:attrName>r</p:attrName>
                                        </p:attrNameLst>
                                      </p:cBhvr>
                                    </p:animRot>
                                  </p:childTnLst>
                                </p:cTn>
                              </p:par>
                              <p:par>
                                <p:cTn id="44" presetID="2" presetClass="exit" presetSubtype="12" fill="hold" grpId="2" nodeType="withEffect">
                                  <p:stCondLst>
                                    <p:cond delay="0"/>
                                  </p:stCondLst>
                                  <p:childTnLst>
                                    <p:anim calcmode="lin" valueType="num">
                                      <p:cBhvr additive="base">
                                        <p:cTn id="45" dur="5500"/>
                                        <p:tgtEl>
                                          <p:spTgt spid="9"/>
                                        </p:tgtEl>
                                        <p:attrNameLst>
                                          <p:attrName>ppt_x</p:attrName>
                                        </p:attrNameLst>
                                      </p:cBhvr>
                                      <p:tavLst>
                                        <p:tav tm="0">
                                          <p:val>
                                            <p:strVal val="ppt_x"/>
                                          </p:val>
                                        </p:tav>
                                        <p:tav tm="100000">
                                          <p:val>
                                            <p:strVal val="0-ppt_w/2"/>
                                          </p:val>
                                        </p:tav>
                                      </p:tavLst>
                                    </p:anim>
                                    <p:anim calcmode="lin" valueType="num">
                                      <p:cBhvr additive="base">
                                        <p:cTn id="46" dur="5500"/>
                                        <p:tgtEl>
                                          <p:spTgt spid="9"/>
                                        </p:tgtEl>
                                        <p:attrNameLst>
                                          <p:attrName>ppt_y</p:attrName>
                                        </p:attrNameLst>
                                      </p:cBhvr>
                                      <p:tavLst>
                                        <p:tav tm="0">
                                          <p:val>
                                            <p:strVal val="ppt_y"/>
                                          </p:val>
                                        </p:tav>
                                        <p:tav tm="100000">
                                          <p:val>
                                            <p:strVal val="1+ppt_h/2"/>
                                          </p:val>
                                        </p:tav>
                                      </p:tavLst>
                                    </p:anim>
                                    <p:set>
                                      <p:cBhvr>
                                        <p:cTn id="47" dur="1" fill="hold">
                                          <p:stCondLst>
                                            <p:cond delay="5499"/>
                                          </p:stCondLst>
                                        </p:cTn>
                                        <p:tgtEl>
                                          <p:spTgt spid="9"/>
                                        </p:tgtEl>
                                        <p:attrNameLst>
                                          <p:attrName>style.visibility</p:attrName>
                                        </p:attrNameLst>
                                      </p:cBhvr>
                                      <p:to>
                                        <p:strVal val="hidden"/>
                                      </p:to>
                                    </p:set>
                                  </p:childTnLst>
                                </p:cTn>
                              </p:par>
                              <p:par>
                                <p:cTn id="48" presetID="19" presetClass="entr" presetSubtype="10"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4500" fill="hold"/>
                                        <p:tgtEl>
                                          <p:spTgt spid="12"/>
                                        </p:tgtEl>
                                        <p:attrNameLst>
                                          <p:attrName>ppt_w</p:attrName>
                                        </p:attrNameLst>
                                      </p:cBhvr>
                                      <p:tavLst>
                                        <p:tav tm="0" fmla="#ppt_w*sin(2.5*pi*$)">
                                          <p:val>
                                            <p:fltVal val="0"/>
                                          </p:val>
                                        </p:tav>
                                        <p:tav tm="100000">
                                          <p:val>
                                            <p:fltVal val="1"/>
                                          </p:val>
                                        </p:tav>
                                      </p:tavLst>
                                    </p:anim>
                                    <p:anim calcmode="lin" valueType="num">
                                      <p:cBhvr>
                                        <p:cTn id="51" dur="4500" fill="hold"/>
                                        <p:tgtEl>
                                          <p:spTgt spid="12"/>
                                        </p:tgtEl>
                                        <p:attrNameLst>
                                          <p:attrName>ppt_h</p:attrName>
                                        </p:attrNameLst>
                                      </p:cBhvr>
                                      <p:tavLst>
                                        <p:tav tm="0">
                                          <p:val>
                                            <p:strVal val="#ppt_h"/>
                                          </p:val>
                                        </p:tav>
                                        <p:tav tm="100000">
                                          <p:val>
                                            <p:strVal val="#ppt_h"/>
                                          </p:val>
                                        </p:tav>
                                      </p:tavLst>
                                    </p:anim>
                                  </p:childTnLst>
                                </p:cTn>
                              </p:par>
                              <p:par>
                                <p:cTn id="52" presetID="8" presetClass="emph" presetSubtype="0" repeatCount="indefinite" fill="hold" grpId="1" nodeType="withEffect">
                                  <p:stCondLst>
                                    <p:cond delay="0"/>
                                  </p:stCondLst>
                                  <p:childTnLst>
                                    <p:animRot by="-21600000">
                                      <p:cBhvr>
                                        <p:cTn id="53" dur="4250" fill="hold"/>
                                        <p:tgtEl>
                                          <p:spTgt spid="12"/>
                                        </p:tgtEl>
                                        <p:attrNameLst>
                                          <p:attrName>r</p:attrName>
                                        </p:attrNameLst>
                                      </p:cBhvr>
                                    </p:animRot>
                                  </p:childTnLst>
                                </p:cTn>
                              </p:par>
                              <p:par>
                                <p:cTn id="54" presetID="2" presetClass="exit" presetSubtype="3" fill="hold" grpId="2" nodeType="withEffect">
                                  <p:stCondLst>
                                    <p:cond delay="0"/>
                                  </p:stCondLst>
                                  <p:childTnLst>
                                    <p:anim calcmode="lin" valueType="num">
                                      <p:cBhvr additive="base">
                                        <p:cTn id="55" dur="5500"/>
                                        <p:tgtEl>
                                          <p:spTgt spid="12"/>
                                        </p:tgtEl>
                                        <p:attrNameLst>
                                          <p:attrName>ppt_x</p:attrName>
                                        </p:attrNameLst>
                                      </p:cBhvr>
                                      <p:tavLst>
                                        <p:tav tm="0">
                                          <p:val>
                                            <p:strVal val="ppt_x"/>
                                          </p:val>
                                        </p:tav>
                                        <p:tav tm="100000">
                                          <p:val>
                                            <p:strVal val="1+ppt_w/2"/>
                                          </p:val>
                                        </p:tav>
                                      </p:tavLst>
                                    </p:anim>
                                    <p:anim calcmode="lin" valueType="num">
                                      <p:cBhvr additive="base">
                                        <p:cTn id="56" dur="5500"/>
                                        <p:tgtEl>
                                          <p:spTgt spid="12"/>
                                        </p:tgtEl>
                                        <p:attrNameLst>
                                          <p:attrName>ppt_y</p:attrName>
                                        </p:attrNameLst>
                                      </p:cBhvr>
                                      <p:tavLst>
                                        <p:tav tm="0">
                                          <p:val>
                                            <p:strVal val="ppt_y"/>
                                          </p:val>
                                        </p:tav>
                                        <p:tav tm="100000">
                                          <p:val>
                                            <p:strVal val="0-ppt_h/2"/>
                                          </p:val>
                                        </p:tav>
                                      </p:tavLst>
                                    </p:anim>
                                    <p:set>
                                      <p:cBhvr>
                                        <p:cTn id="57" dur="1" fill="hold">
                                          <p:stCondLst>
                                            <p:cond delay="5499"/>
                                          </p:stCondLst>
                                        </p:cTn>
                                        <p:tgtEl>
                                          <p:spTgt spid="12"/>
                                        </p:tgtEl>
                                        <p:attrNameLst>
                                          <p:attrName>style.visibility</p:attrName>
                                        </p:attrNameLst>
                                      </p:cBhvr>
                                      <p:to>
                                        <p:strVal val="hidden"/>
                                      </p:to>
                                    </p:set>
                                  </p:childTnLst>
                                </p:cTn>
                              </p:par>
                              <p:par>
                                <p:cTn id="58" presetID="19" presetClass="entr" presetSubtype="10" fill="hold" grpId="0" nodeType="withEffect">
                                  <p:stCondLst>
                                    <p:cond delay="0"/>
                                  </p:stCondLst>
                                  <p:childTnLst>
                                    <p:set>
                                      <p:cBhvr>
                                        <p:cTn id="59" dur="1" fill="hold">
                                          <p:stCondLst>
                                            <p:cond delay="0"/>
                                          </p:stCondLst>
                                        </p:cTn>
                                        <p:tgtEl>
                                          <p:spTgt spid="7"/>
                                        </p:tgtEl>
                                        <p:attrNameLst>
                                          <p:attrName>style.visibility</p:attrName>
                                        </p:attrNameLst>
                                      </p:cBhvr>
                                      <p:to>
                                        <p:strVal val="visible"/>
                                      </p:to>
                                    </p:set>
                                    <p:anim calcmode="lin" valueType="num">
                                      <p:cBhvr>
                                        <p:cTn id="60" dur="4500" fill="hold"/>
                                        <p:tgtEl>
                                          <p:spTgt spid="7"/>
                                        </p:tgtEl>
                                        <p:attrNameLst>
                                          <p:attrName>ppt_w</p:attrName>
                                        </p:attrNameLst>
                                      </p:cBhvr>
                                      <p:tavLst>
                                        <p:tav tm="0" fmla="#ppt_w*sin(2.5*pi*$)">
                                          <p:val>
                                            <p:fltVal val="0"/>
                                          </p:val>
                                        </p:tav>
                                        <p:tav tm="100000">
                                          <p:val>
                                            <p:fltVal val="1"/>
                                          </p:val>
                                        </p:tav>
                                      </p:tavLst>
                                    </p:anim>
                                    <p:anim calcmode="lin" valueType="num">
                                      <p:cBhvr>
                                        <p:cTn id="61" dur="4500" fill="hold"/>
                                        <p:tgtEl>
                                          <p:spTgt spid="7"/>
                                        </p:tgtEl>
                                        <p:attrNameLst>
                                          <p:attrName>ppt_h</p:attrName>
                                        </p:attrNameLst>
                                      </p:cBhvr>
                                      <p:tavLst>
                                        <p:tav tm="0">
                                          <p:val>
                                            <p:strVal val="#ppt_h"/>
                                          </p:val>
                                        </p:tav>
                                        <p:tav tm="100000">
                                          <p:val>
                                            <p:strVal val="#ppt_h"/>
                                          </p:val>
                                        </p:tav>
                                      </p:tavLst>
                                    </p:anim>
                                  </p:childTnLst>
                                </p:cTn>
                              </p:par>
                              <p:par>
                                <p:cTn id="62" presetID="8" presetClass="emph" presetSubtype="0" repeatCount="indefinite" fill="hold" grpId="1" nodeType="withEffect">
                                  <p:stCondLst>
                                    <p:cond delay="0"/>
                                  </p:stCondLst>
                                  <p:childTnLst>
                                    <p:animRot by="-21600000">
                                      <p:cBhvr>
                                        <p:cTn id="63" dur="4250" fill="hold"/>
                                        <p:tgtEl>
                                          <p:spTgt spid="7"/>
                                        </p:tgtEl>
                                        <p:attrNameLst>
                                          <p:attrName>r</p:attrName>
                                        </p:attrNameLst>
                                      </p:cBhvr>
                                    </p:animRot>
                                  </p:childTnLst>
                                </p:cTn>
                              </p:par>
                              <p:par>
                                <p:cTn id="64" presetID="2" presetClass="exit" presetSubtype="3" fill="hold" grpId="2" nodeType="withEffect">
                                  <p:stCondLst>
                                    <p:cond delay="0"/>
                                  </p:stCondLst>
                                  <p:childTnLst>
                                    <p:anim calcmode="lin" valueType="num">
                                      <p:cBhvr additive="base">
                                        <p:cTn id="65" dur="5500"/>
                                        <p:tgtEl>
                                          <p:spTgt spid="7"/>
                                        </p:tgtEl>
                                        <p:attrNameLst>
                                          <p:attrName>ppt_x</p:attrName>
                                        </p:attrNameLst>
                                      </p:cBhvr>
                                      <p:tavLst>
                                        <p:tav tm="0">
                                          <p:val>
                                            <p:strVal val="ppt_x"/>
                                          </p:val>
                                        </p:tav>
                                        <p:tav tm="100000">
                                          <p:val>
                                            <p:strVal val="1+ppt_w/2"/>
                                          </p:val>
                                        </p:tav>
                                      </p:tavLst>
                                    </p:anim>
                                    <p:anim calcmode="lin" valueType="num">
                                      <p:cBhvr additive="base">
                                        <p:cTn id="66" dur="5500"/>
                                        <p:tgtEl>
                                          <p:spTgt spid="7"/>
                                        </p:tgtEl>
                                        <p:attrNameLst>
                                          <p:attrName>ppt_y</p:attrName>
                                        </p:attrNameLst>
                                      </p:cBhvr>
                                      <p:tavLst>
                                        <p:tav tm="0">
                                          <p:val>
                                            <p:strVal val="ppt_y"/>
                                          </p:val>
                                        </p:tav>
                                        <p:tav tm="100000">
                                          <p:val>
                                            <p:strVal val="0-ppt_h/2"/>
                                          </p:val>
                                        </p:tav>
                                      </p:tavLst>
                                    </p:anim>
                                    <p:set>
                                      <p:cBhvr>
                                        <p:cTn id="67" dur="1" fill="hold">
                                          <p:stCondLst>
                                            <p:cond delay="5499"/>
                                          </p:stCondLst>
                                        </p:cTn>
                                        <p:tgtEl>
                                          <p:spTgt spid="7"/>
                                        </p:tgtEl>
                                        <p:attrNameLst>
                                          <p:attrName>style.visibility</p:attrName>
                                        </p:attrNameLst>
                                      </p:cBhvr>
                                      <p:to>
                                        <p:strVal val="hidden"/>
                                      </p:to>
                                    </p:set>
                                  </p:childTnLst>
                                </p:cTn>
                              </p:par>
                              <p:par>
                                <p:cTn id="68" presetID="19" presetClass="entr" presetSubtype="1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4500" fill="hold"/>
                                        <p:tgtEl>
                                          <p:spTgt spid="6"/>
                                        </p:tgtEl>
                                        <p:attrNameLst>
                                          <p:attrName>ppt_w</p:attrName>
                                        </p:attrNameLst>
                                      </p:cBhvr>
                                      <p:tavLst>
                                        <p:tav tm="0" fmla="#ppt_w*sin(2.5*pi*$)">
                                          <p:val>
                                            <p:fltVal val="0"/>
                                          </p:val>
                                        </p:tav>
                                        <p:tav tm="100000">
                                          <p:val>
                                            <p:fltVal val="1"/>
                                          </p:val>
                                        </p:tav>
                                      </p:tavLst>
                                    </p:anim>
                                    <p:anim calcmode="lin" valueType="num">
                                      <p:cBhvr>
                                        <p:cTn id="71" dur="4500" fill="hold"/>
                                        <p:tgtEl>
                                          <p:spTgt spid="6"/>
                                        </p:tgtEl>
                                        <p:attrNameLst>
                                          <p:attrName>ppt_h</p:attrName>
                                        </p:attrNameLst>
                                      </p:cBhvr>
                                      <p:tavLst>
                                        <p:tav tm="0">
                                          <p:val>
                                            <p:strVal val="#ppt_h"/>
                                          </p:val>
                                        </p:tav>
                                        <p:tav tm="100000">
                                          <p:val>
                                            <p:strVal val="#ppt_h"/>
                                          </p:val>
                                        </p:tav>
                                      </p:tavLst>
                                    </p:anim>
                                  </p:childTnLst>
                                </p:cTn>
                              </p:par>
                              <p:par>
                                <p:cTn id="72" presetID="8" presetClass="emph" presetSubtype="0" repeatCount="indefinite" fill="hold" grpId="1" nodeType="withEffect">
                                  <p:stCondLst>
                                    <p:cond delay="0"/>
                                  </p:stCondLst>
                                  <p:childTnLst>
                                    <p:animRot by="21600000">
                                      <p:cBhvr>
                                        <p:cTn id="73" dur="4250" fill="hold"/>
                                        <p:tgtEl>
                                          <p:spTgt spid="6"/>
                                        </p:tgtEl>
                                        <p:attrNameLst>
                                          <p:attrName>r</p:attrName>
                                        </p:attrNameLst>
                                      </p:cBhvr>
                                    </p:animRot>
                                  </p:childTnLst>
                                </p:cTn>
                              </p:par>
                              <p:par>
                                <p:cTn id="74" presetID="2" presetClass="exit" presetSubtype="9" fill="hold" grpId="2" nodeType="withEffect">
                                  <p:stCondLst>
                                    <p:cond delay="0"/>
                                  </p:stCondLst>
                                  <p:childTnLst>
                                    <p:anim calcmode="lin" valueType="num">
                                      <p:cBhvr additive="base">
                                        <p:cTn id="75" dur="5500"/>
                                        <p:tgtEl>
                                          <p:spTgt spid="6"/>
                                        </p:tgtEl>
                                        <p:attrNameLst>
                                          <p:attrName>ppt_x</p:attrName>
                                        </p:attrNameLst>
                                      </p:cBhvr>
                                      <p:tavLst>
                                        <p:tav tm="0">
                                          <p:val>
                                            <p:strVal val="ppt_x"/>
                                          </p:val>
                                        </p:tav>
                                        <p:tav tm="100000">
                                          <p:val>
                                            <p:strVal val="0-ppt_w/2"/>
                                          </p:val>
                                        </p:tav>
                                      </p:tavLst>
                                    </p:anim>
                                    <p:anim calcmode="lin" valueType="num">
                                      <p:cBhvr additive="base">
                                        <p:cTn id="76" dur="5500"/>
                                        <p:tgtEl>
                                          <p:spTgt spid="6"/>
                                        </p:tgtEl>
                                        <p:attrNameLst>
                                          <p:attrName>ppt_y</p:attrName>
                                        </p:attrNameLst>
                                      </p:cBhvr>
                                      <p:tavLst>
                                        <p:tav tm="0">
                                          <p:val>
                                            <p:strVal val="ppt_y"/>
                                          </p:val>
                                        </p:tav>
                                        <p:tav tm="100000">
                                          <p:val>
                                            <p:strVal val="0-ppt_h/2"/>
                                          </p:val>
                                        </p:tav>
                                      </p:tavLst>
                                    </p:anim>
                                    <p:set>
                                      <p:cBhvr>
                                        <p:cTn id="77" dur="1" fill="hold">
                                          <p:stCondLst>
                                            <p:cond delay="5499"/>
                                          </p:stCondLst>
                                        </p:cTn>
                                        <p:tgtEl>
                                          <p:spTgt spid="6"/>
                                        </p:tgtEl>
                                        <p:attrNameLst>
                                          <p:attrName>style.visibility</p:attrName>
                                        </p:attrNameLst>
                                      </p:cBhvr>
                                      <p:to>
                                        <p:strVal val="hidden"/>
                                      </p:to>
                                    </p:set>
                                  </p:childTnLst>
                                </p:cTn>
                              </p:par>
                              <p:par>
                                <p:cTn id="78" presetID="19" presetClass="entr" presetSubtype="10" fill="hold" grpId="0" nodeType="withEffect">
                                  <p:stCondLst>
                                    <p:cond delay="0"/>
                                  </p:stCondLst>
                                  <p:childTnLst>
                                    <p:set>
                                      <p:cBhvr>
                                        <p:cTn id="79" dur="1" fill="hold">
                                          <p:stCondLst>
                                            <p:cond delay="0"/>
                                          </p:stCondLst>
                                        </p:cTn>
                                        <p:tgtEl>
                                          <p:spTgt spid="10"/>
                                        </p:tgtEl>
                                        <p:attrNameLst>
                                          <p:attrName>style.visibility</p:attrName>
                                        </p:attrNameLst>
                                      </p:cBhvr>
                                      <p:to>
                                        <p:strVal val="visible"/>
                                      </p:to>
                                    </p:set>
                                    <p:anim calcmode="lin" valueType="num">
                                      <p:cBhvr>
                                        <p:cTn id="80" dur="4500" fill="hold"/>
                                        <p:tgtEl>
                                          <p:spTgt spid="10"/>
                                        </p:tgtEl>
                                        <p:attrNameLst>
                                          <p:attrName>ppt_w</p:attrName>
                                        </p:attrNameLst>
                                      </p:cBhvr>
                                      <p:tavLst>
                                        <p:tav tm="0" fmla="#ppt_w*sin(2.5*pi*$)">
                                          <p:val>
                                            <p:fltVal val="0"/>
                                          </p:val>
                                        </p:tav>
                                        <p:tav tm="100000">
                                          <p:val>
                                            <p:fltVal val="1"/>
                                          </p:val>
                                        </p:tav>
                                      </p:tavLst>
                                    </p:anim>
                                    <p:anim calcmode="lin" valueType="num">
                                      <p:cBhvr>
                                        <p:cTn id="81" dur="4500" fill="hold"/>
                                        <p:tgtEl>
                                          <p:spTgt spid="10"/>
                                        </p:tgtEl>
                                        <p:attrNameLst>
                                          <p:attrName>ppt_h</p:attrName>
                                        </p:attrNameLst>
                                      </p:cBhvr>
                                      <p:tavLst>
                                        <p:tav tm="0">
                                          <p:val>
                                            <p:strVal val="#ppt_h"/>
                                          </p:val>
                                        </p:tav>
                                        <p:tav tm="100000">
                                          <p:val>
                                            <p:strVal val="#ppt_h"/>
                                          </p:val>
                                        </p:tav>
                                      </p:tavLst>
                                    </p:anim>
                                  </p:childTnLst>
                                </p:cTn>
                              </p:par>
                              <p:par>
                                <p:cTn id="82" presetID="8" presetClass="emph" presetSubtype="0" repeatCount="indefinite" fill="hold" grpId="1" nodeType="withEffect">
                                  <p:stCondLst>
                                    <p:cond delay="0"/>
                                  </p:stCondLst>
                                  <p:childTnLst>
                                    <p:animRot by="21600000">
                                      <p:cBhvr>
                                        <p:cTn id="83" dur="4250" fill="hold"/>
                                        <p:tgtEl>
                                          <p:spTgt spid="10"/>
                                        </p:tgtEl>
                                        <p:attrNameLst>
                                          <p:attrName>r</p:attrName>
                                        </p:attrNameLst>
                                      </p:cBhvr>
                                    </p:animRot>
                                  </p:childTnLst>
                                </p:cTn>
                              </p:par>
                              <p:par>
                                <p:cTn id="84" presetID="2" presetClass="exit" presetSubtype="9" fill="hold" grpId="2" nodeType="withEffect">
                                  <p:stCondLst>
                                    <p:cond delay="0"/>
                                  </p:stCondLst>
                                  <p:childTnLst>
                                    <p:anim calcmode="lin" valueType="num">
                                      <p:cBhvr additive="base">
                                        <p:cTn id="85" dur="5500"/>
                                        <p:tgtEl>
                                          <p:spTgt spid="10"/>
                                        </p:tgtEl>
                                        <p:attrNameLst>
                                          <p:attrName>ppt_x</p:attrName>
                                        </p:attrNameLst>
                                      </p:cBhvr>
                                      <p:tavLst>
                                        <p:tav tm="0">
                                          <p:val>
                                            <p:strVal val="ppt_x"/>
                                          </p:val>
                                        </p:tav>
                                        <p:tav tm="100000">
                                          <p:val>
                                            <p:strVal val="0-ppt_w/2"/>
                                          </p:val>
                                        </p:tav>
                                      </p:tavLst>
                                    </p:anim>
                                    <p:anim calcmode="lin" valueType="num">
                                      <p:cBhvr additive="base">
                                        <p:cTn id="86" dur="5500"/>
                                        <p:tgtEl>
                                          <p:spTgt spid="10"/>
                                        </p:tgtEl>
                                        <p:attrNameLst>
                                          <p:attrName>ppt_y</p:attrName>
                                        </p:attrNameLst>
                                      </p:cBhvr>
                                      <p:tavLst>
                                        <p:tav tm="0">
                                          <p:val>
                                            <p:strVal val="ppt_y"/>
                                          </p:val>
                                        </p:tav>
                                        <p:tav tm="100000">
                                          <p:val>
                                            <p:strVal val="0-ppt_h/2"/>
                                          </p:val>
                                        </p:tav>
                                      </p:tavLst>
                                    </p:anim>
                                    <p:set>
                                      <p:cBhvr>
                                        <p:cTn id="87" dur="1" fill="hold">
                                          <p:stCondLst>
                                            <p:cond delay="5499"/>
                                          </p:stCondLst>
                                        </p:cTn>
                                        <p:tgtEl>
                                          <p:spTgt spid="10"/>
                                        </p:tgtEl>
                                        <p:attrNameLst>
                                          <p:attrName>style.visibility</p:attrName>
                                        </p:attrNameLst>
                                      </p:cBhvr>
                                      <p:to>
                                        <p:strVal val="hidden"/>
                                      </p:to>
                                    </p:set>
                                  </p:childTnLst>
                                </p:cTn>
                              </p:par>
                              <p:par>
                                <p:cTn id="88" presetID="23" presetClass="exit" presetSubtype="16" fill="hold" nodeType="withEffect">
                                  <p:stCondLst>
                                    <p:cond delay="0"/>
                                  </p:stCondLst>
                                  <p:childTnLst>
                                    <p:anim calcmode="lin" valueType="num">
                                      <p:cBhvr>
                                        <p:cTn id="89" dur="5500"/>
                                        <p:tgtEl>
                                          <p:spTgt spid="19"/>
                                        </p:tgtEl>
                                        <p:attrNameLst>
                                          <p:attrName>ppt_w</p:attrName>
                                        </p:attrNameLst>
                                      </p:cBhvr>
                                      <p:tavLst>
                                        <p:tav tm="0">
                                          <p:val>
                                            <p:strVal val="ppt_w"/>
                                          </p:val>
                                        </p:tav>
                                        <p:tav tm="100000">
                                          <p:val>
                                            <p:strVal val="4*ppt_w"/>
                                          </p:val>
                                        </p:tav>
                                      </p:tavLst>
                                    </p:anim>
                                    <p:anim calcmode="lin" valueType="num">
                                      <p:cBhvr>
                                        <p:cTn id="90" dur="5500"/>
                                        <p:tgtEl>
                                          <p:spTgt spid="19"/>
                                        </p:tgtEl>
                                        <p:attrNameLst>
                                          <p:attrName>ppt_h</p:attrName>
                                        </p:attrNameLst>
                                      </p:cBhvr>
                                      <p:tavLst>
                                        <p:tav tm="0">
                                          <p:val>
                                            <p:strVal val="ppt_h"/>
                                          </p:val>
                                        </p:tav>
                                        <p:tav tm="100000">
                                          <p:val>
                                            <p:strVal val="4*ppt_h"/>
                                          </p:val>
                                        </p:tav>
                                      </p:tavLst>
                                    </p:anim>
                                    <p:set>
                                      <p:cBhvr>
                                        <p:cTn id="91" dur="1" fill="hold">
                                          <p:stCondLst>
                                            <p:cond delay="5499"/>
                                          </p:stCondLst>
                                        </p:cTn>
                                        <p:tgtEl>
                                          <p:spTgt spid="19"/>
                                        </p:tgtEl>
                                        <p:attrNameLst>
                                          <p:attrName>style.visibility</p:attrName>
                                        </p:attrNameLst>
                                      </p:cBhvr>
                                      <p:to>
                                        <p:strVal val="hidden"/>
                                      </p:to>
                                    </p:set>
                                  </p:childTnLst>
                                </p:cTn>
                              </p:par>
                              <p:par>
                                <p:cTn id="92" presetID="23" presetClass="entr" presetSubtype="272" fill="hold" nodeType="withEffect">
                                  <p:stCondLst>
                                    <p:cond delay="750"/>
                                  </p:stCondLst>
                                  <p:childTnLst>
                                    <p:set>
                                      <p:cBhvr>
                                        <p:cTn id="93" dur="1" fill="hold">
                                          <p:stCondLst>
                                            <p:cond delay="0"/>
                                          </p:stCondLst>
                                        </p:cTn>
                                        <p:tgtEl>
                                          <p:spTgt spid="20"/>
                                        </p:tgtEl>
                                        <p:attrNameLst>
                                          <p:attrName>style.visibility</p:attrName>
                                        </p:attrNameLst>
                                      </p:cBhvr>
                                      <p:to>
                                        <p:strVal val="visible"/>
                                      </p:to>
                                    </p:set>
                                    <p:anim calcmode="lin" valueType="num">
                                      <p:cBhvr>
                                        <p:cTn id="94" dur="4000" fill="hold"/>
                                        <p:tgtEl>
                                          <p:spTgt spid="20"/>
                                        </p:tgtEl>
                                        <p:attrNameLst>
                                          <p:attrName>ppt_w</p:attrName>
                                        </p:attrNameLst>
                                      </p:cBhvr>
                                      <p:tavLst>
                                        <p:tav tm="0">
                                          <p:val>
                                            <p:strVal val="2/3*#ppt_w"/>
                                          </p:val>
                                        </p:tav>
                                        <p:tav tm="100000">
                                          <p:val>
                                            <p:strVal val="#ppt_w"/>
                                          </p:val>
                                        </p:tav>
                                      </p:tavLst>
                                    </p:anim>
                                    <p:anim calcmode="lin" valueType="num">
                                      <p:cBhvr>
                                        <p:cTn id="95" dur="4000" fill="hold"/>
                                        <p:tgtEl>
                                          <p:spTgt spid="20"/>
                                        </p:tgtEl>
                                        <p:attrNameLst>
                                          <p:attrName>ppt_h</p:attrName>
                                        </p:attrNameLst>
                                      </p:cBhvr>
                                      <p:tavLst>
                                        <p:tav tm="0">
                                          <p:val>
                                            <p:strVal val="2/3*#ppt_h"/>
                                          </p:val>
                                        </p:tav>
                                        <p:tav tm="100000">
                                          <p:val>
                                            <p:strVal val="#ppt_h"/>
                                          </p:val>
                                        </p:tav>
                                      </p:tavLst>
                                    </p:anim>
                                  </p:childTnLst>
                                </p:cTn>
                              </p:par>
                              <p:par>
                                <p:cTn id="96" presetID="8" presetClass="entr" presetSubtype="32" fill="hold" nodeType="withEffect">
                                  <p:stCondLst>
                                    <p:cond delay="750"/>
                                  </p:stCondLst>
                                  <p:childTnLst>
                                    <p:set>
                                      <p:cBhvr>
                                        <p:cTn id="97" dur="1" fill="hold">
                                          <p:stCondLst>
                                            <p:cond delay="0"/>
                                          </p:stCondLst>
                                        </p:cTn>
                                        <p:tgtEl>
                                          <p:spTgt spid="20"/>
                                        </p:tgtEl>
                                        <p:attrNameLst>
                                          <p:attrName>style.visibility</p:attrName>
                                        </p:attrNameLst>
                                      </p:cBhvr>
                                      <p:to>
                                        <p:strVal val="visible"/>
                                      </p:to>
                                    </p:set>
                                    <p:animEffect transition="in" filter="diamond(out)">
                                      <p:cBhvr>
                                        <p:cTn id="98" dur="4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6" grpId="0" animBg="1"/>
      <p:bldP spid="6" grpId="1" animBg="1"/>
      <p:bldP spid="6" grpId="2" animBg="1"/>
      <p:bldP spid="7" grpId="0" animBg="1"/>
      <p:bldP spid="7" grpId="1" animBg="1"/>
      <p:bldP spid="7" grpId="2" animBg="1"/>
      <p:bldP spid="9" grpId="0" animBg="1"/>
      <p:bldP spid="9" grpId="1" animBg="1"/>
      <p:bldP spid="9" grpId="2" animBg="1"/>
      <p:bldP spid="10" grpId="0" animBg="1"/>
      <p:bldP spid="10" grpId="1" animBg="1"/>
      <p:bldP spid="10" grpId="2" animBg="1"/>
      <p:bldP spid="12" grpId="0" animBg="1"/>
      <p:bldP spid="12" grpId="1" animBg="1"/>
      <p:bldP spid="12" grpId="2" animBg="1"/>
      <p:bldP spid="13" grpId="0" animBg="1"/>
      <p:bldP spid="13" grpId="1" animBg="1"/>
      <p:bldP spid="13" grpId="2" animBg="1"/>
      <p:bldP spid="1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45 Grupo"/>
          <p:cNvGrpSpPr/>
          <p:nvPr/>
        </p:nvGrpSpPr>
        <p:grpSpPr>
          <a:xfrm>
            <a:off x="0" y="0"/>
            <a:ext cx="9144000" cy="5143500"/>
            <a:chOff x="0" y="0"/>
            <a:chExt cx="9144000" cy="5143500"/>
          </a:xfrm>
        </p:grpSpPr>
        <p:sp>
          <p:nvSpPr>
            <p:cNvPr id="47" name="46 Rectángulo"/>
            <p:cNvSpPr/>
            <p:nvPr/>
          </p:nvSpPr>
          <p:spPr>
            <a:xfrm>
              <a:off x="457200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0800000" flipH="1">
              <a:off x="457200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0" y="257175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0800000">
              <a:off x="0" y="0"/>
              <a:ext cx="4572000" cy="2571750"/>
            </a:xfrm>
            <a:prstGeom prst="rect">
              <a:avLst/>
            </a:prstGeom>
            <a:gradFill>
              <a:gsLst>
                <a:gs pos="33000">
                  <a:srgbClr val="820904"/>
                </a:gs>
                <a:gs pos="47497">
                  <a:srgbClr val="E70A04"/>
                </a:gs>
                <a:gs pos="58000">
                  <a:srgbClr val="D81006"/>
                </a:gs>
                <a:gs pos="62934">
                  <a:srgbClr val="CCFF33"/>
                </a:gs>
                <a:gs pos="100000">
                  <a:srgbClr val="C00000">
                    <a:lumMod val="4000"/>
                  </a:srgbClr>
                </a:gs>
                <a:gs pos="13000">
                  <a:srgbClr val="CCFF33"/>
                </a:gs>
                <a:gs pos="67000">
                  <a:srgbClr val="F31207"/>
                </a:gs>
                <a:gs pos="13000">
                  <a:srgbClr val="00FF00"/>
                </a:gs>
                <a:gs pos="31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 name="23 Imagen" descr="Diapositiva5"/>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15752" y="0"/>
            <a:ext cx="9174124" cy="5177261"/>
          </a:xfrm>
          <a:prstGeom prst="rect">
            <a:avLst/>
          </a:prstGeom>
          <a:noFill/>
          <a:ln>
            <a:noFill/>
          </a:ln>
        </p:spPr>
      </p:pic>
      <p:sp>
        <p:nvSpPr>
          <p:cNvPr id="2" name="Forma libre 2"/>
          <p:cNvSpPr/>
          <p:nvPr/>
        </p:nvSpPr>
        <p:spPr>
          <a:xfrm rot="19257096" flipH="1" flipV="1">
            <a:off x="3361519" y="280154"/>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2"/>
          <p:cNvSpPr/>
          <p:nvPr/>
        </p:nvSpPr>
        <p:spPr>
          <a:xfrm rot="19257096" flipH="1" flipV="1">
            <a:off x="2154765" y="-178768"/>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2"/>
          <p:cNvSpPr/>
          <p:nvPr/>
        </p:nvSpPr>
        <p:spPr>
          <a:xfrm rot="19257096" flipH="1" flipV="1">
            <a:off x="1084742" y="-469134"/>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2"/>
          <p:cNvSpPr/>
          <p:nvPr/>
        </p:nvSpPr>
        <p:spPr>
          <a:xfrm rot="19257096" flipH="1" flipV="1">
            <a:off x="-53647" y="-843778"/>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2"/>
          <p:cNvSpPr/>
          <p:nvPr/>
        </p:nvSpPr>
        <p:spPr>
          <a:xfrm rot="2342904" flipH="1">
            <a:off x="3402730" y="2198987"/>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2"/>
          <p:cNvSpPr/>
          <p:nvPr/>
        </p:nvSpPr>
        <p:spPr>
          <a:xfrm rot="2342904" flipH="1">
            <a:off x="2195976" y="2657909"/>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Forma libre 2"/>
          <p:cNvSpPr/>
          <p:nvPr/>
        </p:nvSpPr>
        <p:spPr>
          <a:xfrm rot="2342904" flipH="1">
            <a:off x="1125953" y="2948275"/>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Forma libre 2"/>
          <p:cNvSpPr/>
          <p:nvPr/>
        </p:nvSpPr>
        <p:spPr>
          <a:xfrm rot="2342904" flipH="1">
            <a:off x="-12436" y="3322919"/>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Forma libre 2"/>
          <p:cNvSpPr/>
          <p:nvPr/>
        </p:nvSpPr>
        <p:spPr>
          <a:xfrm rot="2342904" flipV="1">
            <a:off x="5100132" y="226575"/>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Forma libre 2"/>
          <p:cNvSpPr/>
          <p:nvPr/>
        </p:nvSpPr>
        <p:spPr>
          <a:xfrm rot="2342904" flipV="1">
            <a:off x="6306886" y="-232347"/>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Forma libre 2"/>
          <p:cNvSpPr/>
          <p:nvPr/>
        </p:nvSpPr>
        <p:spPr>
          <a:xfrm rot="2342904" flipV="1">
            <a:off x="7376909" y="-522713"/>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Forma libre 2"/>
          <p:cNvSpPr/>
          <p:nvPr/>
        </p:nvSpPr>
        <p:spPr>
          <a:xfrm rot="2342904" flipV="1">
            <a:off x="8515298" y="-897357"/>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Forma libre 2"/>
          <p:cNvSpPr/>
          <p:nvPr/>
        </p:nvSpPr>
        <p:spPr>
          <a:xfrm rot="19257096">
            <a:off x="5100131" y="2198987"/>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Forma libre 2"/>
          <p:cNvSpPr/>
          <p:nvPr/>
        </p:nvSpPr>
        <p:spPr>
          <a:xfrm rot="19257096">
            <a:off x="6306885" y="2657909"/>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orma libre 2"/>
          <p:cNvSpPr/>
          <p:nvPr/>
        </p:nvSpPr>
        <p:spPr>
          <a:xfrm rot="19257096">
            <a:off x="7376908" y="2948275"/>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Forma libre 2"/>
          <p:cNvSpPr/>
          <p:nvPr/>
        </p:nvSpPr>
        <p:spPr>
          <a:xfrm rot="19257096">
            <a:off x="8515297" y="3322919"/>
            <a:ext cx="648072" cy="2592288"/>
          </a:xfrm>
          <a:custGeom>
            <a:avLst/>
            <a:gdLst>
              <a:gd name="connsiteX0" fmla="*/ 1684945 w 3233531"/>
              <a:gd name="connsiteY0" fmla="*/ 493059 h 3578087"/>
              <a:gd name="connsiteX1" fmla="*/ 2928731 w 3233531"/>
              <a:gd name="connsiteY1" fmla="*/ 3273287 h 3578087"/>
              <a:gd name="connsiteX2" fmla="*/ 441158 w 3233531"/>
              <a:gd name="connsiteY2" fmla="*/ 3273287 h 3578087"/>
              <a:gd name="connsiteX3" fmla="*/ 1769166 w 3233531"/>
              <a:gd name="connsiteY3" fmla="*/ 304800 h 3578087"/>
              <a:gd name="connsiteX4" fmla="*/ 3233531 w 3233531"/>
              <a:gd name="connsiteY4" fmla="*/ 3578087 h 3578087"/>
              <a:gd name="connsiteX5" fmla="*/ 304800 w 3233531"/>
              <a:gd name="connsiteY5" fmla="*/ 3578087 h 3578087"/>
              <a:gd name="connsiteX6" fmla="*/ 372979 w 3233531"/>
              <a:gd name="connsiteY6" fmla="*/ 3425687 h 3578087"/>
              <a:gd name="connsiteX7" fmla="*/ 3081131 w 3233531"/>
              <a:gd name="connsiteY7" fmla="*/ 3425687 h 3578087"/>
              <a:gd name="connsiteX8" fmla="*/ 1727056 w 3233531"/>
              <a:gd name="connsiteY8" fmla="*/ 398930 h 3578087"/>
              <a:gd name="connsiteX9" fmla="*/ 1616766 w 3233531"/>
              <a:gd name="connsiteY9" fmla="*/ 152400 h 3578087"/>
              <a:gd name="connsiteX10" fmla="*/ 1727056 w 3233531"/>
              <a:gd name="connsiteY10" fmla="*/ 398930 h 3578087"/>
              <a:gd name="connsiteX11" fmla="*/ 1684945 w 3233531"/>
              <a:gd name="connsiteY11" fmla="*/ 493059 h 3578087"/>
              <a:gd name="connsiteX12" fmla="*/ 1574656 w 3233531"/>
              <a:gd name="connsiteY12" fmla="*/ 246530 h 3578087"/>
              <a:gd name="connsiteX13" fmla="*/ 1464366 w 3233531"/>
              <a:gd name="connsiteY13" fmla="*/ 0 h 3578087"/>
              <a:gd name="connsiteX14" fmla="*/ 1574656 w 3233531"/>
              <a:gd name="connsiteY14" fmla="*/ 246530 h 3578087"/>
              <a:gd name="connsiteX15" fmla="*/ 220579 w 3233531"/>
              <a:gd name="connsiteY15" fmla="*/ 3273287 h 3578087"/>
              <a:gd name="connsiteX16" fmla="*/ 441158 w 3233531"/>
              <a:gd name="connsiteY16" fmla="*/ 3273287 h 3578087"/>
              <a:gd name="connsiteX17" fmla="*/ 372979 w 3233531"/>
              <a:gd name="connsiteY17" fmla="*/ 3425687 h 3578087"/>
              <a:gd name="connsiteX18" fmla="*/ 152400 w 3233531"/>
              <a:gd name="connsiteY18" fmla="*/ 3425687 h 3578087"/>
              <a:gd name="connsiteX19" fmla="*/ 220579 w 3233531"/>
              <a:gd name="connsiteY19" fmla="*/ 3273287 h 3578087"/>
              <a:gd name="connsiteX20" fmla="*/ 0 w 3233531"/>
              <a:gd name="connsiteY20" fmla="*/ 3273287 h 357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3531" h="3578087">
                <a:moveTo>
                  <a:pt x="1684945" y="493059"/>
                </a:moveTo>
                <a:lnTo>
                  <a:pt x="2928731" y="3273287"/>
                </a:lnTo>
                <a:lnTo>
                  <a:pt x="441158" y="3273287"/>
                </a:lnTo>
                <a:close/>
                <a:moveTo>
                  <a:pt x="1769166" y="304800"/>
                </a:moveTo>
                <a:lnTo>
                  <a:pt x="3233531" y="3578087"/>
                </a:lnTo>
                <a:lnTo>
                  <a:pt x="304800" y="3578087"/>
                </a:lnTo>
                <a:lnTo>
                  <a:pt x="372979" y="3425687"/>
                </a:lnTo>
                <a:lnTo>
                  <a:pt x="3081131" y="3425687"/>
                </a:lnTo>
                <a:lnTo>
                  <a:pt x="1727056" y="398930"/>
                </a:lnTo>
                <a:close/>
                <a:moveTo>
                  <a:pt x="1616766" y="152400"/>
                </a:moveTo>
                <a:lnTo>
                  <a:pt x="1727056" y="398930"/>
                </a:lnTo>
                <a:lnTo>
                  <a:pt x="1684945" y="493059"/>
                </a:lnTo>
                <a:lnTo>
                  <a:pt x="1574656" y="246530"/>
                </a:lnTo>
                <a:close/>
                <a:moveTo>
                  <a:pt x="1464366" y="0"/>
                </a:moveTo>
                <a:lnTo>
                  <a:pt x="1574656" y="246530"/>
                </a:lnTo>
                <a:lnTo>
                  <a:pt x="220579" y="3273287"/>
                </a:lnTo>
                <a:lnTo>
                  <a:pt x="441158" y="3273287"/>
                </a:lnTo>
                <a:lnTo>
                  <a:pt x="372979" y="3425687"/>
                </a:lnTo>
                <a:lnTo>
                  <a:pt x="152400" y="3425687"/>
                </a:lnTo>
                <a:lnTo>
                  <a:pt x="220579" y="3273287"/>
                </a:lnTo>
                <a:lnTo>
                  <a:pt x="0" y="3273287"/>
                </a:lnTo>
                <a:close/>
              </a:path>
            </a:pathLst>
          </a:custGeom>
          <a:gradFill>
            <a:gsLst>
              <a:gs pos="22000">
                <a:srgbClr val="00FF00">
                  <a:alpha val="82000"/>
                </a:srgbClr>
              </a:gs>
              <a:gs pos="68000">
                <a:srgbClr val="FF0000">
                  <a:alpha val="80000"/>
                </a:srgbClr>
              </a:gs>
              <a:gs pos="100000">
                <a:srgbClr val="FFC000">
                  <a:alpha val="87000"/>
                </a:srgbClr>
              </a:gs>
            </a:gsLst>
            <a:lin ang="5400000" scaled="0"/>
          </a:gradFill>
          <a:ln>
            <a:noFill/>
          </a:ln>
          <a:effectLst>
            <a:outerShdw blurRad="50800" dist="50800" dir="5400000" sx="92000" sy="92000" algn="ctr" rotWithShape="0">
              <a:srgbClr val="CCFF33"/>
            </a:outerShdw>
          </a:effectLst>
          <a:scene3d>
            <a:camera prst="orthographicFront"/>
            <a:lightRig rig="flat" dir="t"/>
          </a:scene3d>
          <a:sp3d>
            <a:bevelT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900608" y="-740618"/>
            <a:ext cx="10873208" cy="6552728"/>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78319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5"/>
                                        </p:tgtEl>
                                        <p:attrNameLst>
                                          <p:attrName>style.opacity</p:attrName>
                                        </p:attrNameLst>
                                      </p:cBhvr>
                                      <p:to>
                                        <p:strVal val="0"/>
                                      </p:to>
                                    </p:set>
                                    <p:animEffect filter="image" prLst="opacity: 0">
                                      <p:cBhvr rctx="IE">
                                        <p:cTn id="7" dur="indefinite"/>
                                        <p:tgtEl>
                                          <p:spTgt spid="25"/>
                                        </p:tgtEl>
                                      </p:cBhvr>
                                    </p:animEffect>
                                  </p:childTnLst>
                                </p:cTn>
                              </p:par>
                              <p:par>
                                <p:cTn id="8" presetID="2" presetClass="entr" presetSubtype="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2500" fill="hold"/>
                                        <p:tgtEl>
                                          <p:spTgt spid="7"/>
                                        </p:tgtEl>
                                        <p:attrNameLst>
                                          <p:attrName>ppt_x</p:attrName>
                                        </p:attrNameLst>
                                      </p:cBhvr>
                                      <p:tavLst>
                                        <p:tav tm="0">
                                          <p:val>
                                            <p:strVal val="1+#ppt_w/2"/>
                                          </p:val>
                                        </p:tav>
                                        <p:tav tm="100000">
                                          <p:val>
                                            <p:strVal val="#ppt_x"/>
                                          </p:val>
                                        </p:tav>
                                      </p:tavLst>
                                    </p:anim>
                                    <p:anim calcmode="lin" valueType="num">
                                      <p:cBhvr additive="base">
                                        <p:cTn id="11" dur="2500" fill="hold"/>
                                        <p:tgtEl>
                                          <p:spTgt spid="7"/>
                                        </p:tgtEl>
                                        <p:attrNameLst>
                                          <p:attrName>ppt_y</p:attrName>
                                        </p:attrNameLst>
                                      </p:cBhvr>
                                      <p:tavLst>
                                        <p:tav tm="0">
                                          <p:val>
                                            <p:strVal val="1+#ppt_h/2"/>
                                          </p:val>
                                        </p:tav>
                                        <p:tav tm="100000">
                                          <p:val>
                                            <p:strVal val="#ppt_y"/>
                                          </p:val>
                                        </p:tav>
                                      </p:tavLst>
                                    </p:anim>
                                  </p:childTnLst>
                                </p:cTn>
                              </p:par>
                              <p:par>
                                <p:cTn id="12" presetID="19" presetClass="entr" presetSubtype="10" fill="hold" grpId="1"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2500" fill="hold"/>
                                        <p:tgtEl>
                                          <p:spTgt spid="7"/>
                                        </p:tgtEl>
                                        <p:attrNameLst>
                                          <p:attrName>ppt_w</p:attrName>
                                        </p:attrNameLst>
                                      </p:cBhvr>
                                      <p:tavLst>
                                        <p:tav tm="0" fmla="#ppt_w*sin(2.5*pi*$)">
                                          <p:val>
                                            <p:fltVal val="0"/>
                                          </p:val>
                                        </p:tav>
                                        <p:tav tm="100000">
                                          <p:val>
                                            <p:fltVal val="1"/>
                                          </p:val>
                                        </p:tav>
                                      </p:tavLst>
                                    </p:anim>
                                    <p:anim calcmode="lin" valueType="num">
                                      <p:cBhvr>
                                        <p:cTn id="15" dur="2500" fill="hold"/>
                                        <p:tgtEl>
                                          <p:spTgt spid="7"/>
                                        </p:tgtEl>
                                        <p:attrNameLst>
                                          <p:attrName>ppt_h</p:attrName>
                                        </p:attrNameLst>
                                      </p:cBhvr>
                                      <p:tavLst>
                                        <p:tav tm="0">
                                          <p:val>
                                            <p:strVal val="#ppt_h"/>
                                          </p:val>
                                        </p:tav>
                                        <p:tav tm="100000">
                                          <p:val>
                                            <p:strVal val="#ppt_h"/>
                                          </p:val>
                                        </p:tav>
                                      </p:tavLst>
                                    </p:anim>
                                  </p:childTnLst>
                                </p:cTn>
                              </p:par>
                              <p:par>
                                <p:cTn id="16" presetID="2" presetClass="entr" presetSubtype="6"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2500" fill="hold"/>
                                        <p:tgtEl>
                                          <p:spTgt spid="6"/>
                                        </p:tgtEl>
                                        <p:attrNameLst>
                                          <p:attrName>ppt_x</p:attrName>
                                        </p:attrNameLst>
                                      </p:cBhvr>
                                      <p:tavLst>
                                        <p:tav tm="0">
                                          <p:val>
                                            <p:strVal val="1+#ppt_w/2"/>
                                          </p:val>
                                        </p:tav>
                                        <p:tav tm="100000">
                                          <p:val>
                                            <p:strVal val="#ppt_x"/>
                                          </p:val>
                                        </p:tav>
                                      </p:tavLst>
                                    </p:anim>
                                    <p:anim calcmode="lin" valueType="num">
                                      <p:cBhvr additive="base">
                                        <p:cTn id="19" dur="2500" fill="hold"/>
                                        <p:tgtEl>
                                          <p:spTgt spid="6"/>
                                        </p:tgtEl>
                                        <p:attrNameLst>
                                          <p:attrName>ppt_y</p:attrName>
                                        </p:attrNameLst>
                                      </p:cBhvr>
                                      <p:tavLst>
                                        <p:tav tm="0">
                                          <p:val>
                                            <p:strVal val="1+#ppt_h/2"/>
                                          </p:val>
                                        </p:tav>
                                        <p:tav tm="100000">
                                          <p:val>
                                            <p:strVal val="#ppt_y"/>
                                          </p:val>
                                        </p:tav>
                                      </p:tavLst>
                                    </p:anim>
                                  </p:childTnLst>
                                </p:cTn>
                              </p:par>
                              <p:par>
                                <p:cTn id="20" presetID="19" presetClass="entr" presetSubtype="10" fill="hold" grpId="1"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2500" fill="hold"/>
                                        <p:tgtEl>
                                          <p:spTgt spid="6"/>
                                        </p:tgtEl>
                                        <p:attrNameLst>
                                          <p:attrName>ppt_w</p:attrName>
                                        </p:attrNameLst>
                                      </p:cBhvr>
                                      <p:tavLst>
                                        <p:tav tm="0" fmla="#ppt_w*sin(2.5*pi*$)">
                                          <p:val>
                                            <p:fltVal val="0"/>
                                          </p:val>
                                        </p:tav>
                                        <p:tav tm="100000">
                                          <p:val>
                                            <p:fltVal val="1"/>
                                          </p:val>
                                        </p:tav>
                                      </p:tavLst>
                                    </p:anim>
                                    <p:anim calcmode="lin" valueType="num">
                                      <p:cBhvr>
                                        <p:cTn id="23" dur="2500" fill="hold"/>
                                        <p:tgtEl>
                                          <p:spTgt spid="6"/>
                                        </p:tgtEl>
                                        <p:attrNameLst>
                                          <p:attrName>ppt_h</p:attrName>
                                        </p:attrNameLst>
                                      </p:cBhvr>
                                      <p:tavLst>
                                        <p:tav tm="0">
                                          <p:val>
                                            <p:strVal val="#ppt_h"/>
                                          </p:val>
                                        </p:tav>
                                        <p:tav tm="100000">
                                          <p:val>
                                            <p:strVal val="#ppt_h"/>
                                          </p:val>
                                        </p:tav>
                                      </p:tavLst>
                                    </p:anim>
                                  </p:childTnLst>
                                </p:cTn>
                              </p:par>
                              <p:par>
                                <p:cTn id="24" presetID="2" presetClass="entr" presetSubtype="6"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2500" fill="hold"/>
                                        <p:tgtEl>
                                          <p:spTgt spid="5"/>
                                        </p:tgtEl>
                                        <p:attrNameLst>
                                          <p:attrName>ppt_x</p:attrName>
                                        </p:attrNameLst>
                                      </p:cBhvr>
                                      <p:tavLst>
                                        <p:tav tm="0">
                                          <p:val>
                                            <p:strVal val="1+#ppt_w/2"/>
                                          </p:val>
                                        </p:tav>
                                        <p:tav tm="100000">
                                          <p:val>
                                            <p:strVal val="#ppt_x"/>
                                          </p:val>
                                        </p:tav>
                                      </p:tavLst>
                                    </p:anim>
                                    <p:anim calcmode="lin" valueType="num">
                                      <p:cBhvr additive="base">
                                        <p:cTn id="27" dur="2500" fill="hold"/>
                                        <p:tgtEl>
                                          <p:spTgt spid="5"/>
                                        </p:tgtEl>
                                        <p:attrNameLst>
                                          <p:attrName>ppt_y</p:attrName>
                                        </p:attrNameLst>
                                      </p:cBhvr>
                                      <p:tavLst>
                                        <p:tav tm="0">
                                          <p:val>
                                            <p:strVal val="1+#ppt_h/2"/>
                                          </p:val>
                                        </p:tav>
                                        <p:tav tm="100000">
                                          <p:val>
                                            <p:strVal val="#ppt_y"/>
                                          </p:val>
                                        </p:tav>
                                      </p:tavLst>
                                    </p:anim>
                                  </p:childTnLst>
                                </p:cTn>
                              </p:par>
                              <p:par>
                                <p:cTn id="28" presetID="19" presetClass="entr" presetSubtype="10" fill="hold" grpId="1" nodeType="with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p:cTn id="30" dur="2500" fill="hold"/>
                                        <p:tgtEl>
                                          <p:spTgt spid="5"/>
                                        </p:tgtEl>
                                        <p:attrNameLst>
                                          <p:attrName>ppt_w</p:attrName>
                                        </p:attrNameLst>
                                      </p:cBhvr>
                                      <p:tavLst>
                                        <p:tav tm="0" fmla="#ppt_w*sin(2.5*pi*$)">
                                          <p:val>
                                            <p:fltVal val="0"/>
                                          </p:val>
                                        </p:tav>
                                        <p:tav tm="100000">
                                          <p:val>
                                            <p:fltVal val="1"/>
                                          </p:val>
                                        </p:tav>
                                      </p:tavLst>
                                    </p:anim>
                                    <p:anim calcmode="lin" valueType="num">
                                      <p:cBhvr>
                                        <p:cTn id="31" dur="2500" fill="hold"/>
                                        <p:tgtEl>
                                          <p:spTgt spid="5"/>
                                        </p:tgtEl>
                                        <p:attrNameLst>
                                          <p:attrName>ppt_h</p:attrName>
                                        </p:attrNameLst>
                                      </p:cBhvr>
                                      <p:tavLst>
                                        <p:tav tm="0">
                                          <p:val>
                                            <p:strVal val="#ppt_h"/>
                                          </p:val>
                                        </p:tav>
                                        <p:tav tm="100000">
                                          <p:val>
                                            <p:strVal val="#ppt_h"/>
                                          </p:val>
                                        </p:tav>
                                      </p:tavLst>
                                    </p:anim>
                                  </p:childTnLst>
                                </p:cTn>
                              </p:par>
                              <p:par>
                                <p:cTn id="32" presetID="2" presetClass="entr" presetSubtype="6" fill="hold" grpId="0" nodeType="withEffect">
                                  <p:stCondLst>
                                    <p:cond delay="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2500" fill="hold"/>
                                        <p:tgtEl>
                                          <p:spTgt spid="2"/>
                                        </p:tgtEl>
                                        <p:attrNameLst>
                                          <p:attrName>ppt_x</p:attrName>
                                        </p:attrNameLst>
                                      </p:cBhvr>
                                      <p:tavLst>
                                        <p:tav tm="0">
                                          <p:val>
                                            <p:strVal val="1+#ppt_w/2"/>
                                          </p:val>
                                        </p:tav>
                                        <p:tav tm="100000">
                                          <p:val>
                                            <p:strVal val="#ppt_x"/>
                                          </p:val>
                                        </p:tav>
                                      </p:tavLst>
                                    </p:anim>
                                    <p:anim calcmode="lin" valueType="num">
                                      <p:cBhvr additive="base">
                                        <p:cTn id="35" dur="2500" fill="hold"/>
                                        <p:tgtEl>
                                          <p:spTgt spid="2"/>
                                        </p:tgtEl>
                                        <p:attrNameLst>
                                          <p:attrName>ppt_y</p:attrName>
                                        </p:attrNameLst>
                                      </p:cBhvr>
                                      <p:tavLst>
                                        <p:tav tm="0">
                                          <p:val>
                                            <p:strVal val="1+#ppt_h/2"/>
                                          </p:val>
                                        </p:tav>
                                        <p:tav tm="100000">
                                          <p:val>
                                            <p:strVal val="#ppt_y"/>
                                          </p:val>
                                        </p:tav>
                                      </p:tavLst>
                                    </p:anim>
                                  </p:childTnLst>
                                </p:cTn>
                              </p:par>
                              <p:par>
                                <p:cTn id="36" presetID="19" presetClass="entr" presetSubtype="10" fill="hold" grpId="1" nodeType="withEffect">
                                  <p:stCondLst>
                                    <p:cond delay="0"/>
                                  </p:stCondLst>
                                  <p:childTnLst>
                                    <p:set>
                                      <p:cBhvr>
                                        <p:cTn id="37" dur="1" fill="hold">
                                          <p:stCondLst>
                                            <p:cond delay="0"/>
                                          </p:stCondLst>
                                        </p:cTn>
                                        <p:tgtEl>
                                          <p:spTgt spid="2"/>
                                        </p:tgtEl>
                                        <p:attrNameLst>
                                          <p:attrName>style.visibility</p:attrName>
                                        </p:attrNameLst>
                                      </p:cBhvr>
                                      <p:to>
                                        <p:strVal val="visible"/>
                                      </p:to>
                                    </p:set>
                                    <p:anim calcmode="lin" valueType="num">
                                      <p:cBhvr>
                                        <p:cTn id="38" dur="2500" fill="hold"/>
                                        <p:tgtEl>
                                          <p:spTgt spid="2"/>
                                        </p:tgtEl>
                                        <p:attrNameLst>
                                          <p:attrName>ppt_w</p:attrName>
                                        </p:attrNameLst>
                                      </p:cBhvr>
                                      <p:tavLst>
                                        <p:tav tm="0" fmla="#ppt_w*sin(2.5*pi*$)">
                                          <p:val>
                                            <p:fltVal val="0"/>
                                          </p:val>
                                        </p:tav>
                                        <p:tav tm="100000">
                                          <p:val>
                                            <p:fltVal val="1"/>
                                          </p:val>
                                        </p:tav>
                                      </p:tavLst>
                                    </p:anim>
                                    <p:anim calcmode="lin" valueType="num">
                                      <p:cBhvr>
                                        <p:cTn id="39" dur="2500" fill="hold"/>
                                        <p:tgtEl>
                                          <p:spTgt spid="2"/>
                                        </p:tgtEl>
                                        <p:attrNameLst>
                                          <p:attrName>ppt_h</p:attrName>
                                        </p:attrNameLst>
                                      </p:cBhvr>
                                      <p:tavLst>
                                        <p:tav tm="0">
                                          <p:val>
                                            <p:strVal val="#ppt_h"/>
                                          </p:val>
                                        </p:tav>
                                        <p:tav tm="100000">
                                          <p:val>
                                            <p:strVal val="#ppt_h"/>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36"/>
                                        </p:tgtEl>
                                        <p:attrNameLst>
                                          <p:attrName>style.visibility</p:attrName>
                                        </p:attrNameLst>
                                      </p:cBhvr>
                                      <p:to>
                                        <p:strVal val="visible"/>
                                      </p:to>
                                    </p:set>
                                    <p:anim calcmode="lin" valueType="num">
                                      <p:cBhvr additive="base">
                                        <p:cTn id="42" dur="2500" fill="hold"/>
                                        <p:tgtEl>
                                          <p:spTgt spid="36"/>
                                        </p:tgtEl>
                                        <p:attrNameLst>
                                          <p:attrName>ppt_x</p:attrName>
                                        </p:attrNameLst>
                                      </p:cBhvr>
                                      <p:tavLst>
                                        <p:tav tm="0">
                                          <p:val>
                                            <p:strVal val="0-#ppt_w/2"/>
                                          </p:val>
                                        </p:tav>
                                        <p:tav tm="100000">
                                          <p:val>
                                            <p:strVal val="#ppt_x"/>
                                          </p:val>
                                        </p:tav>
                                      </p:tavLst>
                                    </p:anim>
                                    <p:anim calcmode="lin" valueType="num">
                                      <p:cBhvr additive="base">
                                        <p:cTn id="43" dur="2500" fill="hold"/>
                                        <p:tgtEl>
                                          <p:spTgt spid="36"/>
                                        </p:tgtEl>
                                        <p:attrNameLst>
                                          <p:attrName>ppt_y</p:attrName>
                                        </p:attrNameLst>
                                      </p:cBhvr>
                                      <p:tavLst>
                                        <p:tav tm="0">
                                          <p:val>
                                            <p:strVal val="1+#ppt_h/2"/>
                                          </p:val>
                                        </p:tav>
                                        <p:tav tm="100000">
                                          <p:val>
                                            <p:strVal val="#ppt_y"/>
                                          </p:val>
                                        </p:tav>
                                      </p:tavLst>
                                    </p:anim>
                                  </p:childTnLst>
                                </p:cTn>
                              </p:par>
                              <p:par>
                                <p:cTn id="44" presetID="19" presetClass="entr" presetSubtype="10" fill="hold" grpId="1" nodeType="withEffect">
                                  <p:stCondLst>
                                    <p:cond delay="0"/>
                                  </p:stCondLst>
                                  <p:childTnLst>
                                    <p:set>
                                      <p:cBhvr>
                                        <p:cTn id="45" dur="1" fill="hold">
                                          <p:stCondLst>
                                            <p:cond delay="0"/>
                                          </p:stCondLst>
                                        </p:cTn>
                                        <p:tgtEl>
                                          <p:spTgt spid="36"/>
                                        </p:tgtEl>
                                        <p:attrNameLst>
                                          <p:attrName>style.visibility</p:attrName>
                                        </p:attrNameLst>
                                      </p:cBhvr>
                                      <p:to>
                                        <p:strVal val="visible"/>
                                      </p:to>
                                    </p:set>
                                    <p:anim calcmode="lin" valueType="num">
                                      <p:cBhvr>
                                        <p:cTn id="46" dur="2500" fill="hold"/>
                                        <p:tgtEl>
                                          <p:spTgt spid="36"/>
                                        </p:tgtEl>
                                        <p:attrNameLst>
                                          <p:attrName>ppt_w</p:attrName>
                                        </p:attrNameLst>
                                      </p:cBhvr>
                                      <p:tavLst>
                                        <p:tav tm="0" fmla="#ppt_w*sin(2.5*pi*$)">
                                          <p:val>
                                            <p:fltVal val="0"/>
                                          </p:val>
                                        </p:tav>
                                        <p:tav tm="100000">
                                          <p:val>
                                            <p:fltVal val="1"/>
                                          </p:val>
                                        </p:tav>
                                      </p:tavLst>
                                    </p:anim>
                                    <p:anim calcmode="lin" valueType="num">
                                      <p:cBhvr>
                                        <p:cTn id="47" dur="2500" fill="hold"/>
                                        <p:tgtEl>
                                          <p:spTgt spid="36"/>
                                        </p:tgtEl>
                                        <p:attrNameLst>
                                          <p:attrName>ppt_h</p:attrName>
                                        </p:attrNameLst>
                                      </p:cBhvr>
                                      <p:tavLst>
                                        <p:tav tm="0">
                                          <p:val>
                                            <p:strVal val="#ppt_h"/>
                                          </p:val>
                                        </p:tav>
                                        <p:tav tm="100000">
                                          <p:val>
                                            <p:strVal val="#ppt_h"/>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7"/>
                                        </p:tgtEl>
                                        <p:attrNameLst>
                                          <p:attrName>style.visibility</p:attrName>
                                        </p:attrNameLst>
                                      </p:cBhvr>
                                      <p:to>
                                        <p:strVal val="visible"/>
                                      </p:to>
                                    </p:set>
                                    <p:anim calcmode="lin" valueType="num">
                                      <p:cBhvr additive="base">
                                        <p:cTn id="50" dur="2500" fill="hold"/>
                                        <p:tgtEl>
                                          <p:spTgt spid="37"/>
                                        </p:tgtEl>
                                        <p:attrNameLst>
                                          <p:attrName>ppt_x</p:attrName>
                                        </p:attrNameLst>
                                      </p:cBhvr>
                                      <p:tavLst>
                                        <p:tav tm="0">
                                          <p:val>
                                            <p:strVal val="0-#ppt_w/2"/>
                                          </p:val>
                                        </p:tav>
                                        <p:tav tm="100000">
                                          <p:val>
                                            <p:strVal val="#ppt_x"/>
                                          </p:val>
                                        </p:tav>
                                      </p:tavLst>
                                    </p:anim>
                                    <p:anim calcmode="lin" valueType="num">
                                      <p:cBhvr additive="base">
                                        <p:cTn id="51" dur="2500" fill="hold"/>
                                        <p:tgtEl>
                                          <p:spTgt spid="37"/>
                                        </p:tgtEl>
                                        <p:attrNameLst>
                                          <p:attrName>ppt_y</p:attrName>
                                        </p:attrNameLst>
                                      </p:cBhvr>
                                      <p:tavLst>
                                        <p:tav tm="0">
                                          <p:val>
                                            <p:strVal val="1+#ppt_h/2"/>
                                          </p:val>
                                        </p:tav>
                                        <p:tav tm="100000">
                                          <p:val>
                                            <p:strVal val="#ppt_y"/>
                                          </p:val>
                                        </p:tav>
                                      </p:tavLst>
                                    </p:anim>
                                  </p:childTnLst>
                                </p:cTn>
                              </p:par>
                              <p:par>
                                <p:cTn id="52" presetID="19" presetClass="entr" presetSubtype="10" fill="hold" grpId="1" nodeType="withEffect">
                                  <p:stCondLst>
                                    <p:cond delay="0"/>
                                  </p:stCondLst>
                                  <p:childTnLst>
                                    <p:set>
                                      <p:cBhvr>
                                        <p:cTn id="53" dur="1" fill="hold">
                                          <p:stCondLst>
                                            <p:cond delay="0"/>
                                          </p:stCondLst>
                                        </p:cTn>
                                        <p:tgtEl>
                                          <p:spTgt spid="37"/>
                                        </p:tgtEl>
                                        <p:attrNameLst>
                                          <p:attrName>style.visibility</p:attrName>
                                        </p:attrNameLst>
                                      </p:cBhvr>
                                      <p:to>
                                        <p:strVal val="visible"/>
                                      </p:to>
                                    </p:set>
                                    <p:anim calcmode="lin" valueType="num">
                                      <p:cBhvr>
                                        <p:cTn id="54" dur="2500" fill="hold"/>
                                        <p:tgtEl>
                                          <p:spTgt spid="37"/>
                                        </p:tgtEl>
                                        <p:attrNameLst>
                                          <p:attrName>ppt_w</p:attrName>
                                        </p:attrNameLst>
                                      </p:cBhvr>
                                      <p:tavLst>
                                        <p:tav tm="0" fmla="#ppt_w*sin(2.5*pi*$)">
                                          <p:val>
                                            <p:fltVal val="0"/>
                                          </p:val>
                                        </p:tav>
                                        <p:tav tm="100000">
                                          <p:val>
                                            <p:fltVal val="1"/>
                                          </p:val>
                                        </p:tav>
                                      </p:tavLst>
                                    </p:anim>
                                    <p:anim calcmode="lin" valueType="num">
                                      <p:cBhvr>
                                        <p:cTn id="55" dur="2500" fill="hold"/>
                                        <p:tgtEl>
                                          <p:spTgt spid="37"/>
                                        </p:tgtEl>
                                        <p:attrNameLst>
                                          <p:attrName>ppt_h</p:attrName>
                                        </p:attrNameLst>
                                      </p:cBhvr>
                                      <p:tavLst>
                                        <p:tav tm="0">
                                          <p:val>
                                            <p:strVal val="#ppt_h"/>
                                          </p:val>
                                        </p:tav>
                                        <p:tav tm="100000">
                                          <p:val>
                                            <p:strVal val="#ppt_h"/>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38"/>
                                        </p:tgtEl>
                                        <p:attrNameLst>
                                          <p:attrName>style.visibility</p:attrName>
                                        </p:attrNameLst>
                                      </p:cBhvr>
                                      <p:to>
                                        <p:strVal val="visible"/>
                                      </p:to>
                                    </p:set>
                                    <p:anim calcmode="lin" valueType="num">
                                      <p:cBhvr additive="base">
                                        <p:cTn id="58" dur="2500" fill="hold"/>
                                        <p:tgtEl>
                                          <p:spTgt spid="38"/>
                                        </p:tgtEl>
                                        <p:attrNameLst>
                                          <p:attrName>ppt_x</p:attrName>
                                        </p:attrNameLst>
                                      </p:cBhvr>
                                      <p:tavLst>
                                        <p:tav tm="0">
                                          <p:val>
                                            <p:strVal val="0-#ppt_w/2"/>
                                          </p:val>
                                        </p:tav>
                                        <p:tav tm="100000">
                                          <p:val>
                                            <p:strVal val="#ppt_x"/>
                                          </p:val>
                                        </p:tav>
                                      </p:tavLst>
                                    </p:anim>
                                    <p:anim calcmode="lin" valueType="num">
                                      <p:cBhvr additive="base">
                                        <p:cTn id="59" dur="2500" fill="hold"/>
                                        <p:tgtEl>
                                          <p:spTgt spid="38"/>
                                        </p:tgtEl>
                                        <p:attrNameLst>
                                          <p:attrName>ppt_y</p:attrName>
                                        </p:attrNameLst>
                                      </p:cBhvr>
                                      <p:tavLst>
                                        <p:tav tm="0">
                                          <p:val>
                                            <p:strVal val="1+#ppt_h/2"/>
                                          </p:val>
                                        </p:tav>
                                        <p:tav tm="100000">
                                          <p:val>
                                            <p:strVal val="#ppt_y"/>
                                          </p:val>
                                        </p:tav>
                                      </p:tavLst>
                                    </p:anim>
                                  </p:childTnLst>
                                </p:cTn>
                              </p:par>
                              <p:par>
                                <p:cTn id="60" presetID="19" presetClass="entr" presetSubtype="10" fill="hold" grpId="1" nodeType="withEffect">
                                  <p:stCondLst>
                                    <p:cond delay="0"/>
                                  </p:stCondLst>
                                  <p:childTnLst>
                                    <p:set>
                                      <p:cBhvr>
                                        <p:cTn id="61" dur="1" fill="hold">
                                          <p:stCondLst>
                                            <p:cond delay="0"/>
                                          </p:stCondLst>
                                        </p:cTn>
                                        <p:tgtEl>
                                          <p:spTgt spid="38"/>
                                        </p:tgtEl>
                                        <p:attrNameLst>
                                          <p:attrName>style.visibility</p:attrName>
                                        </p:attrNameLst>
                                      </p:cBhvr>
                                      <p:to>
                                        <p:strVal val="visible"/>
                                      </p:to>
                                    </p:set>
                                    <p:anim calcmode="lin" valueType="num">
                                      <p:cBhvr>
                                        <p:cTn id="62" dur="2500" fill="hold"/>
                                        <p:tgtEl>
                                          <p:spTgt spid="38"/>
                                        </p:tgtEl>
                                        <p:attrNameLst>
                                          <p:attrName>ppt_w</p:attrName>
                                        </p:attrNameLst>
                                      </p:cBhvr>
                                      <p:tavLst>
                                        <p:tav tm="0" fmla="#ppt_w*sin(2.5*pi*$)">
                                          <p:val>
                                            <p:fltVal val="0"/>
                                          </p:val>
                                        </p:tav>
                                        <p:tav tm="100000">
                                          <p:val>
                                            <p:fltVal val="1"/>
                                          </p:val>
                                        </p:tav>
                                      </p:tavLst>
                                    </p:anim>
                                    <p:anim calcmode="lin" valueType="num">
                                      <p:cBhvr>
                                        <p:cTn id="63" dur="2500" fill="hold"/>
                                        <p:tgtEl>
                                          <p:spTgt spid="38"/>
                                        </p:tgtEl>
                                        <p:attrNameLst>
                                          <p:attrName>ppt_h</p:attrName>
                                        </p:attrNameLst>
                                      </p:cBhvr>
                                      <p:tavLst>
                                        <p:tav tm="0">
                                          <p:val>
                                            <p:strVal val="#ppt_h"/>
                                          </p:val>
                                        </p:tav>
                                        <p:tav tm="100000">
                                          <p:val>
                                            <p:strVal val="#ppt_h"/>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9"/>
                                        </p:tgtEl>
                                        <p:attrNameLst>
                                          <p:attrName>style.visibility</p:attrName>
                                        </p:attrNameLst>
                                      </p:cBhvr>
                                      <p:to>
                                        <p:strVal val="visible"/>
                                      </p:to>
                                    </p:set>
                                    <p:anim calcmode="lin" valueType="num">
                                      <p:cBhvr additive="base">
                                        <p:cTn id="66" dur="2500" fill="hold"/>
                                        <p:tgtEl>
                                          <p:spTgt spid="39"/>
                                        </p:tgtEl>
                                        <p:attrNameLst>
                                          <p:attrName>ppt_x</p:attrName>
                                        </p:attrNameLst>
                                      </p:cBhvr>
                                      <p:tavLst>
                                        <p:tav tm="0">
                                          <p:val>
                                            <p:strVal val="0-#ppt_w/2"/>
                                          </p:val>
                                        </p:tav>
                                        <p:tav tm="100000">
                                          <p:val>
                                            <p:strVal val="#ppt_x"/>
                                          </p:val>
                                        </p:tav>
                                      </p:tavLst>
                                    </p:anim>
                                    <p:anim calcmode="lin" valueType="num">
                                      <p:cBhvr additive="base">
                                        <p:cTn id="67" dur="2500" fill="hold"/>
                                        <p:tgtEl>
                                          <p:spTgt spid="39"/>
                                        </p:tgtEl>
                                        <p:attrNameLst>
                                          <p:attrName>ppt_y</p:attrName>
                                        </p:attrNameLst>
                                      </p:cBhvr>
                                      <p:tavLst>
                                        <p:tav tm="0">
                                          <p:val>
                                            <p:strVal val="1+#ppt_h/2"/>
                                          </p:val>
                                        </p:tav>
                                        <p:tav tm="100000">
                                          <p:val>
                                            <p:strVal val="#ppt_y"/>
                                          </p:val>
                                        </p:tav>
                                      </p:tavLst>
                                    </p:anim>
                                  </p:childTnLst>
                                </p:cTn>
                              </p:par>
                              <p:par>
                                <p:cTn id="68" presetID="19" presetClass="entr" presetSubtype="10" fill="hold" grpId="1" nodeType="withEffect">
                                  <p:stCondLst>
                                    <p:cond delay="0"/>
                                  </p:stCondLst>
                                  <p:childTnLst>
                                    <p:set>
                                      <p:cBhvr>
                                        <p:cTn id="69" dur="1" fill="hold">
                                          <p:stCondLst>
                                            <p:cond delay="0"/>
                                          </p:stCondLst>
                                        </p:cTn>
                                        <p:tgtEl>
                                          <p:spTgt spid="39"/>
                                        </p:tgtEl>
                                        <p:attrNameLst>
                                          <p:attrName>style.visibility</p:attrName>
                                        </p:attrNameLst>
                                      </p:cBhvr>
                                      <p:to>
                                        <p:strVal val="visible"/>
                                      </p:to>
                                    </p:set>
                                    <p:anim calcmode="lin" valueType="num">
                                      <p:cBhvr>
                                        <p:cTn id="70" dur="2500" fill="hold"/>
                                        <p:tgtEl>
                                          <p:spTgt spid="39"/>
                                        </p:tgtEl>
                                        <p:attrNameLst>
                                          <p:attrName>ppt_w</p:attrName>
                                        </p:attrNameLst>
                                      </p:cBhvr>
                                      <p:tavLst>
                                        <p:tav tm="0" fmla="#ppt_w*sin(2.5*pi*$)">
                                          <p:val>
                                            <p:fltVal val="0"/>
                                          </p:val>
                                        </p:tav>
                                        <p:tav tm="100000">
                                          <p:val>
                                            <p:fltVal val="1"/>
                                          </p:val>
                                        </p:tav>
                                      </p:tavLst>
                                    </p:anim>
                                    <p:anim calcmode="lin" valueType="num">
                                      <p:cBhvr>
                                        <p:cTn id="71" dur="2500" fill="hold"/>
                                        <p:tgtEl>
                                          <p:spTgt spid="39"/>
                                        </p:tgtEl>
                                        <p:attrNameLst>
                                          <p:attrName>ppt_h</p:attrName>
                                        </p:attrNameLst>
                                      </p:cBhvr>
                                      <p:tavLst>
                                        <p:tav tm="0">
                                          <p:val>
                                            <p:strVal val="#ppt_h"/>
                                          </p:val>
                                        </p:tav>
                                        <p:tav tm="100000">
                                          <p:val>
                                            <p:strVal val="#ppt_h"/>
                                          </p:val>
                                        </p:tav>
                                      </p:tavLst>
                                    </p:anim>
                                  </p:childTnLst>
                                </p:cTn>
                              </p:par>
                              <p:par>
                                <p:cTn id="72" presetID="2" presetClass="entr" presetSubtype="3" fill="hold" grpId="0" nodeType="withEffect">
                                  <p:stCondLst>
                                    <p:cond delay="0"/>
                                  </p:stCondLst>
                                  <p:childTnLst>
                                    <p:set>
                                      <p:cBhvr>
                                        <p:cTn id="73" dur="1" fill="hold">
                                          <p:stCondLst>
                                            <p:cond delay="0"/>
                                          </p:stCondLst>
                                        </p:cTn>
                                        <p:tgtEl>
                                          <p:spTgt spid="34"/>
                                        </p:tgtEl>
                                        <p:attrNameLst>
                                          <p:attrName>style.visibility</p:attrName>
                                        </p:attrNameLst>
                                      </p:cBhvr>
                                      <p:to>
                                        <p:strVal val="visible"/>
                                      </p:to>
                                    </p:set>
                                    <p:anim calcmode="lin" valueType="num">
                                      <p:cBhvr additive="base">
                                        <p:cTn id="74" dur="2500" fill="hold"/>
                                        <p:tgtEl>
                                          <p:spTgt spid="34"/>
                                        </p:tgtEl>
                                        <p:attrNameLst>
                                          <p:attrName>ppt_x</p:attrName>
                                        </p:attrNameLst>
                                      </p:cBhvr>
                                      <p:tavLst>
                                        <p:tav tm="0">
                                          <p:val>
                                            <p:strVal val="1+#ppt_w/2"/>
                                          </p:val>
                                        </p:tav>
                                        <p:tav tm="100000">
                                          <p:val>
                                            <p:strVal val="#ppt_x"/>
                                          </p:val>
                                        </p:tav>
                                      </p:tavLst>
                                    </p:anim>
                                    <p:anim calcmode="lin" valueType="num">
                                      <p:cBhvr additive="base">
                                        <p:cTn id="75" dur="2500" fill="hold"/>
                                        <p:tgtEl>
                                          <p:spTgt spid="34"/>
                                        </p:tgtEl>
                                        <p:attrNameLst>
                                          <p:attrName>ppt_y</p:attrName>
                                        </p:attrNameLst>
                                      </p:cBhvr>
                                      <p:tavLst>
                                        <p:tav tm="0">
                                          <p:val>
                                            <p:strVal val="0-#ppt_h/2"/>
                                          </p:val>
                                        </p:tav>
                                        <p:tav tm="100000">
                                          <p:val>
                                            <p:strVal val="#ppt_y"/>
                                          </p:val>
                                        </p:tav>
                                      </p:tavLst>
                                    </p:anim>
                                  </p:childTnLst>
                                </p:cTn>
                              </p:par>
                              <p:par>
                                <p:cTn id="76" presetID="19" presetClass="entr" presetSubtype="10" fill="hold" grpId="1" nodeType="withEffect">
                                  <p:stCondLst>
                                    <p:cond delay="0"/>
                                  </p:stCondLst>
                                  <p:childTnLst>
                                    <p:set>
                                      <p:cBhvr>
                                        <p:cTn id="77" dur="1" fill="hold">
                                          <p:stCondLst>
                                            <p:cond delay="0"/>
                                          </p:stCondLst>
                                        </p:cTn>
                                        <p:tgtEl>
                                          <p:spTgt spid="34"/>
                                        </p:tgtEl>
                                        <p:attrNameLst>
                                          <p:attrName>style.visibility</p:attrName>
                                        </p:attrNameLst>
                                      </p:cBhvr>
                                      <p:to>
                                        <p:strVal val="visible"/>
                                      </p:to>
                                    </p:set>
                                    <p:anim calcmode="lin" valueType="num">
                                      <p:cBhvr>
                                        <p:cTn id="78" dur="2500" fill="hold"/>
                                        <p:tgtEl>
                                          <p:spTgt spid="34"/>
                                        </p:tgtEl>
                                        <p:attrNameLst>
                                          <p:attrName>ppt_w</p:attrName>
                                        </p:attrNameLst>
                                      </p:cBhvr>
                                      <p:tavLst>
                                        <p:tav tm="0" fmla="#ppt_w*sin(2.5*pi*$)">
                                          <p:val>
                                            <p:fltVal val="0"/>
                                          </p:val>
                                        </p:tav>
                                        <p:tav tm="100000">
                                          <p:val>
                                            <p:fltVal val="1"/>
                                          </p:val>
                                        </p:tav>
                                      </p:tavLst>
                                    </p:anim>
                                    <p:anim calcmode="lin" valueType="num">
                                      <p:cBhvr>
                                        <p:cTn id="79" dur="2500" fill="hold"/>
                                        <p:tgtEl>
                                          <p:spTgt spid="34"/>
                                        </p:tgtEl>
                                        <p:attrNameLst>
                                          <p:attrName>ppt_h</p:attrName>
                                        </p:attrNameLst>
                                      </p:cBhvr>
                                      <p:tavLst>
                                        <p:tav tm="0">
                                          <p:val>
                                            <p:strVal val="#ppt_h"/>
                                          </p:val>
                                        </p:tav>
                                        <p:tav tm="100000">
                                          <p:val>
                                            <p:strVal val="#ppt_h"/>
                                          </p:val>
                                        </p:tav>
                                      </p:tavLst>
                                    </p:anim>
                                  </p:childTnLst>
                                </p:cTn>
                              </p:par>
                              <p:par>
                                <p:cTn id="80" presetID="2" presetClass="entr" presetSubtype="3" fill="hold" grpId="0" nodeType="withEffect">
                                  <p:stCondLst>
                                    <p:cond delay="0"/>
                                  </p:stCondLst>
                                  <p:childTnLst>
                                    <p:set>
                                      <p:cBhvr>
                                        <p:cTn id="81" dur="1" fill="hold">
                                          <p:stCondLst>
                                            <p:cond delay="0"/>
                                          </p:stCondLst>
                                        </p:cTn>
                                        <p:tgtEl>
                                          <p:spTgt spid="33"/>
                                        </p:tgtEl>
                                        <p:attrNameLst>
                                          <p:attrName>style.visibility</p:attrName>
                                        </p:attrNameLst>
                                      </p:cBhvr>
                                      <p:to>
                                        <p:strVal val="visible"/>
                                      </p:to>
                                    </p:set>
                                    <p:anim calcmode="lin" valueType="num">
                                      <p:cBhvr additive="base">
                                        <p:cTn id="82" dur="2500" fill="hold"/>
                                        <p:tgtEl>
                                          <p:spTgt spid="33"/>
                                        </p:tgtEl>
                                        <p:attrNameLst>
                                          <p:attrName>ppt_x</p:attrName>
                                        </p:attrNameLst>
                                      </p:cBhvr>
                                      <p:tavLst>
                                        <p:tav tm="0">
                                          <p:val>
                                            <p:strVal val="1+#ppt_w/2"/>
                                          </p:val>
                                        </p:tav>
                                        <p:tav tm="100000">
                                          <p:val>
                                            <p:strVal val="#ppt_x"/>
                                          </p:val>
                                        </p:tav>
                                      </p:tavLst>
                                    </p:anim>
                                    <p:anim calcmode="lin" valueType="num">
                                      <p:cBhvr additive="base">
                                        <p:cTn id="83" dur="2500" fill="hold"/>
                                        <p:tgtEl>
                                          <p:spTgt spid="33"/>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p:cTn id="86" dur="2500" fill="hold"/>
                                        <p:tgtEl>
                                          <p:spTgt spid="33"/>
                                        </p:tgtEl>
                                        <p:attrNameLst>
                                          <p:attrName>ppt_w</p:attrName>
                                        </p:attrNameLst>
                                      </p:cBhvr>
                                      <p:tavLst>
                                        <p:tav tm="0" fmla="#ppt_w*sin(2.5*pi*$)">
                                          <p:val>
                                            <p:fltVal val="0"/>
                                          </p:val>
                                        </p:tav>
                                        <p:tav tm="100000">
                                          <p:val>
                                            <p:fltVal val="1"/>
                                          </p:val>
                                        </p:tav>
                                      </p:tavLst>
                                    </p:anim>
                                    <p:anim calcmode="lin" valueType="num">
                                      <p:cBhvr>
                                        <p:cTn id="87" dur="2500" fill="hold"/>
                                        <p:tgtEl>
                                          <p:spTgt spid="33"/>
                                        </p:tgtEl>
                                        <p:attrNameLst>
                                          <p:attrName>ppt_h</p:attrName>
                                        </p:attrNameLst>
                                      </p:cBhvr>
                                      <p:tavLst>
                                        <p:tav tm="0">
                                          <p:val>
                                            <p:strVal val="#ppt_h"/>
                                          </p:val>
                                        </p:tav>
                                        <p:tav tm="100000">
                                          <p:val>
                                            <p:strVal val="#ppt_h"/>
                                          </p:val>
                                        </p:tav>
                                      </p:tavLst>
                                    </p:anim>
                                  </p:childTnLst>
                                </p:cTn>
                              </p:par>
                              <p:par>
                                <p:cTn id="88" presetID="2" presetClass="entr" presetSubtype="3" fill="hold" grpId="0" nodeType="withEffect">
                                  <p:stCondLst>
                                    <p:cond delay="0"/>
                                  </p:stCondLst>
                                  <p:childTnLst>
                                    <p:set>
                                      <p:cBhvr>
                                        <p:cTn id="89" dur="1" fill="hold">
                                          <p:stCondLst>
                                            <p:cond delay="0"/>
                                          </p:stCondLst>
                                        </p:cTn>
                                        <p:tgtEl>
                                          <p:spTgt spid="32"/>
                                        </p:tgtEl>
                                        <p:attrNameLst>
                                          <p:attrName>style.visibility</p:attrName>
                                        </p:attrNameLst>
                                      </p:cBhvr>
                                      <p:to>
                                        <p:strVal val="visible"/>
                                      </p:to>
                                    </p:set>
                                    <p:anim calcmode="lin" valueType="num">
                                      <p:cBhvr additive="base">
                                        <p:cTn id="90" dur="2500" fill="hold"/>
                                        <p:tgtEl>
                                          <p:spTgt spid="32"/>
                                        </p:tgtEl>
                                        <p:attrNameLst>
                                          <p:attrName>ppt_x</p:attrName>
                                        </p:attrNameLst>
                                      </p:cBhvr>
                                      <p:tavLst>
                                        <p:tav tm="0">
                                          <p:val>
                                            <p:strVal val="1+#ppt_w/2"/>
                                          </p:val>
                                        </p:tav>
                                        <p:tav tm="100000">
                                          <p:val>
                                            <p:strVal val="#ppt_x"/>
                                          </p:val>
                                        </p:tav>
                                      </p:tavLst>
                                    </p:anim>
                                    <p:anim calcmode="lin" valueType="num">
                                      <p:cBhvr additive="base">
                                        <p:cTn id="91" dur="2500" fill="hold"/>
                                        <p:tgtEl>
                                          <p:spTgt spid="32"/>
                                        </p:tgtEl>
                                        <p:attrNameLst>
                                          <p:attrName>ppt_y</p:attrName>
                                        </p:attrNameLst>
                                      </p:cBhvr>
                                      <p:tavLst>
                                        <p:tav tm="0">
                                          <p:val>
                                            <p:strVal val="0-#ppt_h/2"/>
                                          </p:val>
                                        </p:tav>
                                        <p:tav tm="100000">
                                          <p:val>
                                            <p:strVal val="#ppt_y"/>
                                          </p:val>
                                        </p:tav>
                                      </p:tavLst>
                                    </p:anim>
                                  </p:childTnLst>
                                </p:cTn>
                              </p:par>
                              <p:par>
                                <p:cTn id="92" presetID="19" presetClass="entr" presetSubtype="10" fill="hold" grpId="1" nodeType="withEffect">
                                  <p:stCondLst>
                                    <p:cond delay="0"/>
                                  </p:stCondLst>
                                  <p:childTnLst>
                                    <p:set>
                                      <p:cBhvr>
                                        <p:cTn id="93" dur="1" fill="hold">
                                          <p:stCondLst>
                                            <p:cond delay="0"/>
                                          </p:stCondLst>
                                        </p:cTn>
                                        <p:tgtEl>
                                          <p:spTgt spid="32"/>
                                        </p:tgtEl>
                                        <p:attrNameLst>
                                          <p:attrName>style.visibility</p:attrName>
                                        </p:attrNameLst>
                                      </p:cBhvr>
                                      <p:to>
                                        <p:strVal val="visible"/>
                                      </p:to>
                                    </p:set>
                                    <p:anim calcmode="lin" valueType="num">
                                      <p:cBhvr>
                                        <p:cTn id="94" dur="2500" fill="hold"/>
                                        <p:tgtEl>
                                          <p:spTgt spid="32"/>
                                        </p:tgtEl>
                                        <p:attrNameLst>
                                          <p:attrName>ppt_w</p:attrName>
                                        </p:attrNameLst>
                                      </p:cBhvr>
                                      <p:tavLst>
                                        <p:tav tm="0" fmla="#ppt_w*sin(2.5*pi*$)">
                                          <p:val>
                                            <p:fltVal val="0"/>
                                          </p:val>
                                        </p:tav>
                                        <p:tav tm="100000">
                                          <p:val>
                                            <p:fltVal val="1"/>
                                          </p:val>
                                        </p:tav>
                                      </p:tavLst>
                                    </p:anim>
                                    <p:anim calcmode="lin" valueType="num">
                                      <p:cBhvr>
                                        <p:cTn id="95" dur="2500" fill="hold"/>
                                        <p:tgtEl>
                                          <p:spTgt spid="32"/>
                                        </p:tgtEl>
                                        <p:attrNameLst>
                                          <p:attrName>ppt_h</p:attrName>
                                        </p:attrNameLst>
                                      </p:cBhvr>
                                      <p:tavLst>
                                        <p:tav tm="0">
                                          <p:val>
                                            <p:strVal val="#ppt_h"/>
                                          </p:val>
                                        </p:tav>
                                        <p:tav tm="100000">
                                          <p:val>
                                            <p:strVal val="#ppt_h"/>
                                          </p:val>
                                        </p:tav>
                                      </p:tavLst>
                                    </p:anim>
                                  </p:childTnLst>
                                </p:cTn>
                              </p:par>
                              <p:par>
                                <p:cTn id="96" presetID="2" presetClass="entr" presetSubtype="3" fill="hold" grpId="0" nodeType="withEffect">
                                  <p:stCondLst>
                                    <p:cond delay="0"/>
                                  </p:stCondLst>
                                  <p:childTnLst>
                                    <p:set>
                                      <p:cBhvr>
                                        <p:cTn id="97" dur="1" fill="hold">
                                          <p:stCondLst>
                                            <p:cond delay="0"/>
                                          </p:stCondLst>
                                        </p:cTn>
                                        <p:tgtEl>
                                          <p:spTgt spid="31"/>
                                        </p:tgtEl>
                                        <p:attrNameLst>
                                          <p:attrName>style.visibility</p:attrName>
                                        </p:attrNameLst>
                                      </p:cBhvr>
                                      <p:to>
                                        <p:strVal val="visible"/>
                                      </p:to>
                                    </p:set>
                                    <p:anim calcmode="lin" valueType="num">
                                      <p:cBhvr additive="base">
                                        <p:cTn id="98" dur="2500" fill="hold"/>
                                        <p:tgtEl>
                                          <p:spTgt spid="31"/>
                                        </p:tgtEl>
                                        <p:attrNameLst>
                                          <p:attrName>ppt_x</p:attrName>
                                        </p:attrNameLst>
                                      </p:cBhvr>
                                      <p:tavLst>
                                        <p:tav tm="0">
                                          <p:val>
                                            <p:strVal val="1+#ppt_w/2"/>
                                          </p:val>
                                        </p:tav>
                                        <p:tav tm="100000">
                                          <p:val>
                                            <p:strVal val="#ppt_x"/>
                                          </p:val>
                                        </p:tav>
                                      </p:tavLst>
                                    </p:anim>
                                    <p:anim calcmode="lin" valueType="num">
                                      <p:cBhvr additive="base">
                                        <p:cTn id="99" dur="2500" fill="hold"/>
                                        <p:tgtEl>
                                          <p:spTgt spid="31"/>
                                        </p:tgtEl>
                                        <p:attrNameLst>
                                          <p:attrName>ppt_y</p:attrName>
                                        </p:attrNameLst>
                                      </p:cBhvr>
                                      <p:tavLst>
                                        <p:tav tm="0">
                                          <p:val>
                                            <p:strVal val="0-#ppt_h/2"/>
                                          </p:val>
                                        </p:tav>
                                        <p:tav tm="100000">
                                          <p:val>
                                            <p:strVal val="#ppt_y"/>
                                          </p:val>
                                        </p:tav>
                                      </p:tavLst>
                                    </p:anim>
                                  </p:childTnLst>
                                </p:cTn>
                              </p:par>
                              <p:par>
                                <p:cTn id="100" presetID="19" presetClass="entr" presetSubtype="10" fill="hold" grpId="1" nodeType="withEffect">
                                  <p:stCondLst>
                                    <p:cond delay="0"/>
                                  </p:stCondLst>
                                  <p:childTnLst>
                                    <p:set>
                                      <p:cBhvr>
                                        <p:cTn id="101" dur="1" fill="hold">
                                          <p:stCondLst>
                                            <p:cond delay="0"/>
                                          </p:stCondLst>
                                        </p:cTn>
                                        <p:tgtEl>
                                          <p:spTgt spid="31"/>
                                        </p:tgtEl>
                                        <p:attrNameLst>
                                          <p:attrName>style.visibility</p:attrName>
                                        </p:attrNameLst>
                                      </p:cBhvr>
                                      <p:to>
                                        <p:strVal val="visible"/>
                                      </p:to>
                                    </p:set>
                                    <p:anim calcmode="lin" valueType="num">
                                      <p:cBhvr>
                                        <p:cTn id="102" dur="2500" fill="hold"/>
                                        <p:tgtEl>
                                          <p:spTgt spid="31"/>
                                        </p:tgtEl>
                                        <p:attrNameLst>
                                          <p:attrName>ppt_w</p:attrName>
                                        </p:attrNameLst>
                                      </p:cBhvr>
                                      <p:tavLst>
                                        <p:tav tm="0" fmla="#ppt_w*sin(2.5*pi*$)">
                                          <p:val>
                                            <p:fltVal val="0"/>
                                          </p:val>
                                        </p:tav>
                                        <p:tav tm="100000">
                                          <p:val>
                                            <p:fltVal val="1"/>
                                          </p:val>
                                        </p:tav>
                                      </p:tavLst>
                                    </p:anim>
                                    <p:anim calcmode="lin" valueType="num">
                                      <p:cBhvr>
                                        <p:cTn id="103" dur="2500" fill="hold"/>
                                        <p:tgtEl>
                                          <p:spTgt spid="31"/>
                                        </p:tgtEl>
                                        <p:attrNameLst>
                                          <p:attrName>ppt_h</p:attrName>
                                        </p:attrNameLst>
                                      </p:cBhvr>
                                      <p:tavLst>
                                        <p:tav tm="0">
                                          <p:val>
                                            <p:strVal val="#ppt_h"/>
                                          </p:val>
                                        </p:tav>
                                        <p:tav tm="100000">
                                          <p:val>
                                            <p:strVal val="#ppt_h"/>
                                          </p:val>
                                        </p:tav>
                                      </p:tavLst>
                                    </p:anim>
                                  </p:childTnLst>
                                </p:cTn>
                              </p:par>
                              <p:par>
                                <p:cTn id="104" presetID="2" presetClass="entr" presetSubtype="9" fill="hold" grpId="0" nodeType="withEffect">
                                  <p:stCondLst>
                                    <p:cond delay="0"/>
                                  </p:stCondLst>
                                  <p:childTnLst>
                                    <p:set>
                                      <p:cBhvr>
                                        <p:cTn id="105" dur="1" fill="hold">
                                          <p:stCondLst>
                                            <p:cond delay="0"/>
                                          </p:stCondLst>
                                        </p:cTn>
                                        <p:tgtEl>
                                          <p:spTgt spid="41"/>
                                        </p:tgtEl>
                                        <p:attrNameLst>
                                          <p:attrName>style.visibility</p:attrName>
                                        </p:attrNameLst>
                                      </p:cBhvr>
                                      <p:to>
                                        <p:strVal val="visible"/>
                                      </p:to>
                                    </p:set>
                                    <p:anim calcmode="lin" valueType="num">
                                      <p:cBhvr additive="base">
                                        <p:cTn id="106" dur="2500" fill="hold"/>
                                        <p:tgtEl>
                                          <p:spTgt spid="41"/>
                                        </p:tgtEl>
                                        <p:attrNameLst>
                                          <p:attrName>ppt_x</p:attrName>
                                        </p:attrNameLst>
                                      </p:cBhvr>
                                      <p:tavLst>
                                        <p:tav tm="0">
                                          <p:val>
                                            <p:strVal val="0-#ppt_w/2"/>
                                          </p:val>
                                        </p:tav>
                                        <p:tav tm="100000">
                                          <p:val>
                                            <p:strVal val="#ppt_x"/>
                                          </p:val>
                                        </p:tav>
                                      </p:tavLst>
                                    </p:anim>
                                    <p:anim calcmode="lin" valueType="num">
                                      <p:cBhvr additive="base">
                                        <p:cTn id="107" dur="2500" fill="hold"/>
                                        <p:tgtEl>
                                          <p:spTgt spid="41"/>
                                        </p:tgtEl>
                                        <p:attrNameLst>
                                          <p:attrName>ppt_y</p:attrName>
                                        </p:attrNameLst>
                                      </p:cBhvr>
                                      <p:tavLst>
                                        <p:tav tm="0">
                                          <p:val>
                                            <p:strVal val="0-#ppt_h/2"/>
                                          </p:val>
                                        </p:tav>
                                        <p:tav tm="100000">
                                          <p:val>
                                            <p:strVal val="#ppt_y"/>
                                          </p:val>
                                        </p:tav>
                                      </p:tavLst>
                                    </p:anim>
                                  </p:childTnLst>
                                </p:cTn>
                              </p:par>
                              <p:par>
                                <p:cTn id="108" presetID="19" presetClass="entr" presetSubtype="10" fill="hold" grpId="1" nodeType="withEffect">
                                  <p:stCondLst>
                                    <p:cond delay="0"/>
                                  </p:stCondLst>
                                  <p:childTnLst>
                                    <p:set>
                                      <p:cBhvr>
                                        <p:cTn id="109" dur="1" fill="hold">
                                          <p:stCondLst>
                                            <p:cond delay="0"/>
                                          </p:stCondLst>
                                        </p:cTn>
                                        <p:tgtEl>
                                          <p:spTgt spid="41"/>
                                        </p:tgtEl>
                                        <p:attrNameLst>
                                          <p:attrName>style.visibility</p:attrName>
                                        </p:attrNameLst>
                                      </p:cBhvr>
                                      <p:to>
                                        <p:strVal val="visible"/>
                                      </p:to>
                                    </p:set>
                                    <p:anim calcmode="lin" valueType="num">
                                      <p:cBhvr>
                                        <p:cTn id="110" dur="2500" fill="hold"/>
                                        <p:tgtEl>
                                          <p:spTgt spid="41"/>
                                        </p:tgtEl>
                                        <p:attrNameLst>
                                          <p:attrName>ppt_w</p:attrName>
                                        </p:attrNameLst>
                                      </p:cBhvr>
                                      <p:tavLst>
                                        <p:tav tm="0" fmla="#ppt_w*sin(2.5*pi*$)">
                                          <p:val>
                                            <p:fltVal val="0"/>
                                          </p:val>
                                        </p:tav>
                                        <p:tav tm="100000">
                                          <p:val>
                                            <p:fltVal val="1"/>
                                          </p:val>
                                        </p:tav>
                                      </p:tavLst>
                                    </p:anim>
                                    <p:anim calcmode="lin" valueType="num">
                                      <p:cBhvr>
                                        <p:cTn id="111" dur="2500" fill="hold"/>
                                        <p:tgtEl>
                                          <p:spTgt spid="41"/>
                                        </p:tgtEl>
                                        <p:attrNameLst>
                                          <p:attrName>ppt_h</p:attrName>
                                        </p:attrNameLst>
                                      </p:cBhvr>
                                      <p:tavLst>
                                        <p:tav tm="0">
                                          <p:val>
                                            <p:strVal val="#ppt_h"/>
                                          </p:val>
                                        </p:tav>
                                        <p:tav tm="100000">
                                          <p:val>
                                            <p:strVal val="#ppt_h"/>
                                          </p:val>
                                        </p:tav>
                                      </p:tavLst>
                                    </p:anim>
                                  </p:childTnLst>
                                </p:cTn>
                              </p:par>
                              <p:par>
                                <p:cTn id="112" presetID="2" presetClass="entr" presetSubtype="9" fill="hold" grpId="0" nodeType="withEffect">
                                  <p:stCondLst>
                                    <p:cond delay="0"/>
                                  </p:stCondLst>
                                  <p:childTnLst>
                                    <p:set>
                                      <p:cBhvr>
                                        <p:cTn id="113" dur="1" fill="hold">
                                          <p:stCondLst>
                                            <p:cond delay="0"/>
                                          </p:stCondLst>
                                        </p:cTn>
                                        <p:tgtEl>
                                          <p:spTgt spid="42"/>
                                        </p:tgtEl>
                                        <p:attrNameLst>
                                          <p:attrName>style.visibility</p:attrName>
                                        </p:attrNameLst>
                                      </p:cBhvr>
                                      <p:to>
                                        <p:strVal val="visible"/>
                                      </p:to>
                                    </p:set>
                                    <p:anim calcmode="lin" valueType="num">
                                      <p:cBhvr additive="base">
                                        <p:cTn id="114" dur="2500" fill="hold"/>
                                        <p:tgtEl>
                                          <p:spTgt spid="42"/>
                                        </p:tgtEl>
                                        <p:attrNameLst>
                                          <p:attrName>ppt_x</p:attrName>
                                        </p:attrNameLst>
                                      </p:cBhvr>
                                      <p:tavLst>
                                        <p:tav tm="0">
                                          <p:val>
                                            <p:strVal val="0-#ppt_w/2"/>
                                          </p:val>
                                        </p:tav>
                                        <p:tav tm="100000">
                                          <p:val>
                                            <p:strVal val="#ppt_x"/>
                                          </p:val>
                                        </p:tav>
                                      </p:tavLst>
                                    </p:anim>
                                    <p:anim calcmode="lin" valueType="num">
                                      <p:cBhvr additive="base">
                                        <p:cTn id="115" dur="2500" fill="hold"/>
                                        <p:tgtEl>
                                          <p:spTgt spid="42"/>
                                        </p:tgtEl>
                                        <p:attrNameLst>
                                          <p:attrName>ppt_y</p:attrName>
                                        </p:attrNameLst>
                                      </p:cBhvr>
                                      <p:tavLst>
                                        <p:tav tm="0">
                                          <p:val>
                                            <p:strVal val="0-#ppt_h/2"/>
                                          </p:val>
                                        </p:tav>
                                        <p:tav tm="100000">
                                          <p:val>
                                            <p:strVal val="#ppt_y"/>
                                          </p:val>
                                        </p:tav>
                                      </p:tavLst>
                                    </p:anim>
                                  </p:childTnLst>
                                </p:cTn>
                              </p:par>
                              <p:par>
                                <p:cTn id="116" presetID="19" presetClass="entr" presetSubtype="10" fill="hold" grpId="1" nodeType="withEffect">
                                  <p:stCondLst>
                                    <p:cond delay="0"/>
                                  </p:stCondLst>
                                  <p:childTnLst>
                                    <p:set>
                                      <p:cBhvr>
                                        <p:cTn id="117" dur="1" fill="hold">
                                          <p:stCondLst>
                                            <p:cond delay="0"/>
                                          </p:stCondLst>
                                        </p:cTn>
                                        <p:tgtEl>
                                          <p:spTgt spid="42"/>
                                        </p:tgtEl>
                                        <p:attrNameLst>
                                          <p:attrName>style.visibility</p:attrName>
                                        </p:attrNameLst>
                                      </p:cBhvr>
                                      <p:to>
                                        <p:strVal val="visible"/>
                                      </p:to>
                                    </p:set>
                                    <p:anim calcmode="lin" valueType="num">
                                      <p:cBhvr>
                                        <p:cTn id="118" dur="2500" fill="hold"/>
                                        <p:tgtEl>
                                          <p:spTgt spid="42"/>
                                        </p:tgtEl>
                                        <p:attrNameLst>
                                          <p:attrName>ppt_w</p:attrName>
                                        </p:attrNameLst>
                                      </p:cBhvr>
                                      <p:tavLst>
                                        <p:tav tm="0" fmla="#ppt_w*sin(2.5*pi*$)">
                                          <p:val>
                                            <p:fltVal val="0"/>
                                          </p:val>
                                        </p:tav>
                                        <p:tav tm="100000">
                                          <p:val>
                                            <p:fltVal val="1"/>
                                          </p:val>
                                        </p:tav>
                                      </p:tavLst>
                                    </p:anim>
                                    <p:anim calcmode="lin" valueType="num">
                                      <p:cBhvr>
                                        <p:cTn id="119" dur="2500" fill="hold"/>
                                        <p:tgtEl>
                                          <p:spTgt spid="42"/>
                                        </p:tgtEl>
                                        <p:attrNameLst>
                                          <p:attrName>ppt_h</p:attrName>
                                        </p:attrNameLst>
                                      </p:cBhvr>
                                      <p:tavLst>
                                        <p:tav tm="0">
                                          <p:val>
                                            <p:strVal val="#ppt_h"/>
                                          </p:val>
                                        </p:tav>
                                        <p:tav tm="100000">
                                          <p:val>
                                            <p:strVal val="#ppt_h"/>
                                          </p:val>
                                        </p:tav>
                                      </p:tavLst>
                                    </p:anim>
                                  </p:childTnLst>
                                </p:cTn>
                              </p:par>
                              <p:par>
                                <p:cTn id="120" presetID="2" presetClass="entr" presetSubtype="9" fill="hold" grpId="0" nodeType="withEffect">
                                  <p:stCondLst>
                                    <p:cond delay="0"/>
                                  </p:stCondLst>
                                  <p:childTnLst>
                                    <p:set>
                                      <p:cBhvr>
                                        <p:cTn id="121" dur="1" fill="hold">
                                          <p:stCondLst>
                                            <p:cond delay="0"/>
                                          </p:stCondLst>
                                        </p:cTn>
                                        <p:tgtEl>
                                          <p:spTgt spid="43"/>
                                        </p:tgtEl>
                                        <p:attrNameLst>
                                          <p:attrName>style.visibility</p:attrName>
                                        </p:attrNameLst>
                                      </p:cBhvr>
                                      <p:to>
                                        <p:strVal val="visible"/>
                                      </p:to>
                                    </p:set>
                                    <p:anim calcmode="lin" valueType="num">
                                      <p:cBhvr additive="base">
                                        <p:cTn id="122" dur="2500" fill="hold"/>
                                        <p:tgtEl>
                                          <p:spTgt spid="43"/>
                                        </p:tgtEl>
                                        <p:attrNameLst>
                                          <p:attrName>ppt_x</p:attrName>
                                        </p:attrNameLst>
                                      </p:cBhvr>
                                      <p:tavLst>
                                        <p:tav tm="0">
                                          <p:val>
                                            <p:strVal val="0-#ppt_w/2"/>
                                          </p:val>
                                        </p:tav>
                                        <p:tav tm="100000">
                                          <p:val>
                                            <p:strVal val="#ppt_x"/>
                                          </p:val>
                                        </p:tav>
                                      </p:tavLst>
                                    </p:anim>
                                    <p:anim calcmode="lin" valueType="num">
                                      <p:cBhvr additive="base">
                                        <p:cTn id="123" dur="2500" fill="hold"/>
                                        <p:tgtEl>
                                          <p:spTgt spid="43"/>
                                        </p:tgtEl>
                                        <p:attrNameLst>
                                          <p:attrName>ppt_y</p:attrName>
                                        </p:attrNameLst>
                                      </p:cBhvr>
                                      <p:tavLst>
                                        <p:tav tm="0">
                                          <p:val>
                                            <p:strVal val="0-#ppt_h/2"/>
                                          </p:val>
                                        </p:tav>
                                        <p:tav tm="100000">
                                          <p:val>
                                            <p:strVal val="#ppt_y"/>
                                          </p:val>
                                        </p:tav>
                                      </p:tavLst>
                                    </p:anim>
                                  </p:childTnLst>
                                </p:cTn>
                              </p:par>
                              <p:par>
                                <p:cTn id="124" presetID="19" presetClass="entr" presetSubtype="10" fill="hold" grpId="1" nodeType="withEffect">
                                  <p:stCondLst>
                                    <p:cond delay="0"/>
                                  </p:stCondLst>
                                  <p:childTnLst>
                                    <p:set>
                                      <p:cBhvr>
                                        <p:cTn id="125" dur="1" fill="hold">
                                          <p:stCondLst>
                                            <p:cond delay="0"/>
                                          </p:stCondLst>
                                        </p:cTn>
                                        <p:tgtEl>
                                          <p:spTgt spid="43"/>
                                        </p:tgtEl>
                                        <p:attrNameLst>
                                          <p:attrName>style.visibility</p:attrName>
                                        </p:attrNameLst>
                                      </p:cBhvr>
                                      <p:to>
                                        <p:strVal val="visible"/>
                                      </p:to>
                                    </p:set>
                                    <p:anim calcmode="lin" valueType="num">
                                      <p:cBhvr>
                                        <p:cTn id="126" dur="2500" fill="hold"/>
                                        <p:tgtEl>
                                          <p:spTgt spid="43"/>
                                        </p:tgtEl>
                                        <p:attrNameLst>
                                          <p:attrName>ppt_w</p:attrName>
                                        </p:attrNameLst>
                                      </p:cBhvr>
                                      <p:tavLst>
                                        <p:tav tm="0" fmla="#ppt_w*sin(2.5*pi*$)">
                                          <p:val>
                                            <p:fltVal val="0"/>
                                          </p:val>
                                        </p:tav>
                                        <p:tav tm="100000">
                                          <p:val>
                                            <p:fltVal val="1"/>
                                          </p:val>
                                        </p:tav>
                                      </p:tavLst>
                                    </p:anim>
                                    <p:anim calcmode="lin" valueType="num">
                                      <p:cBhvr>
                                        <p:cTn id="127" dur="2500" fill="hold"/>
                                        <p:tgtEl>
                                          <p:spTgt spid="43"/>
                                        </p:tgtEl>
                                        <p:attrNameLst>
                                          <p:attrName>ppt_h</p:attrName>
                                        </p:attrNameLst>
                                      </p:cBhvr>
                                      <p:tavLst>
                                        <p:tav tm="0">
                                          <p:val>
                                            <p:strVal val="#ppt_h"/>
                                          </p:val>
                                        </p:tav>
                                        <p:tav tm="100000">
                                          <p:val>
                                            <p:strVal val="#ppt_h"/>
                                          </p:val>
                                        </p:tav>
                                      </p:tavLst>
                                    </p:anim>
                                  </p:childTnLst>
                                </p:cTn>
                              </p:par>
                              <p:par>
                                <p:cTn id="128" presetID="2" presetClass="entr" presetSubtype="9" fill="hold" grpId="0" nodeType="withEffect">
                                  <p:stCondLst>
                                    <p:cond delay="0"/>
                                  </p:stCondLst>
                                  <p:childTnLst>
                                    <p:set>
                                      <p:cBhvr>
                                        <p:cTn id="129" dur="1" fill="hold">
                                          <p:stCondLst>
                                            <p:cond delay="0"/>
                                          </p:stCondLst>
                                        </p:cTn>
                                        <p:tgtEl>
                                          <p:spTgt spid="44"/>
                                        </p:tgtEl>
                                        <p:attrNameLst>
                                          <p:attrName>style.visibility</p:attrName>
                                        </p:attrNameLst>
                                      </p:cBhvr>
                                      <p:to>
                                        <p:strVal val="visible"/>
                                      </p:to>
                                    </p:set>
                                    <p:anim calcmode="lin" valueType="num">
                                      <p:cBhvr additive="base">
                                        <p:cTn id="130" dur="2500" fill="hold"/>
                                        <p:tgtEl>
                                          <p:spTgt spid="44"/>
                                        </p:tgtEl>
                                        <p:attrNameLst>
                                          <p:attrName>ppt_x</p:attrName>
                                        </p:attrNameLst>
                                      </p:cBhvr>
                                      <p:tavLst>
                                        <p:tav tm="0">
                                          <p:val>
                                            <p:strVal val="0-#ppt_w/2"/>
                                          </p:val>
                                        </p:tav>
                                        <p:tav tm="100000">
                                          <p:val>
                                            <p:strVal val="#ppt_x"/>
                                          </p:val>
                                        </p:tav>
                                      </p:tavLst>
                                    </p:anim>
                                    <p:anim calcmode="lin" valueType="num">
                                      <p:cBhvr additive="base">
                                        <p:cTn id="131" dur="2500" fill="hold"/>
                                        <p:tgtEl>
                                          <p:spTgt spid="44"/>
                                        </p:tgtEl>
                                        <p:attrNameLst>
                                          <p:attrName>ppt_y</p:attrName>
                                        </p:attrNameLst>
                                      </p:cBhvr>
                                      <p:tavLst>
                                        <p:tav tm="0">
                                          <p:val>
                                            <p:strVal val="0-#ppt_h/2"/>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44"/>
                                        </p:tgtEl>
                                        <p:attrNameLst>
                                          <p:attrName>style.visibility</p:attrName>
                                        </p:attrNameLst>
                                      </p:cBhvr>
                                      <p:to>
                                        <p:strVal val="visible"/>
                                      </p:to>
                                    </p:set>
                                    <p:anim calcmode="lin" valueType="num">
                                      <p:cBhvr>
                                        <p:cTn id="134" dur="2500" fill="hold"/>
                                        <p:tgtEl>
                                          <p:spTgt spid="44"/>
                                        </p:tgtEl>
                                        <p:attrNameLst>
                                          <p:attrName>ppt_w</p:attrName>
                                        </p:attrNameLst>
                                      </p:cBhvr>
                                      <p:tavLst>
                                        <p:tav tm="0" fmla="#ppt_w*sin(2.5*pi*$)">
                                          <p:val>
                                            <p:fltVal val="0"/>
                                          </p:val>
                                        </p:tav>
                                        <p:tav tm="100000">
                                          <p:val>
                                            <p:fltVal val="1"/>
                                          </p:val>
                                        </p:tav>
                                      </p:tavLst>
                                    </p:anim>
                                    <p:anim calcmode="lin" valueType="num">
                                      <p:cBhvr>
                                        <p:cTn id="135" dur="2500" fill="hold"/>
                                        <p:tgtEl>
                                          <p:spTgt spid="44"/>
                                        </p:tgtEl>
                                        <p:attrNameLst>
                                          <p:attrName>ppt_h</p:attrName>
                                        </p:attrNameLst>
                                      </p:cBhvr>
                                      <p:tavLst>
                                        <p:tav tm="0">
                                          <p:val>
                                            <p:strVal val="#ppt_h"/>
                                          </p:val>
                                        </p:tav>
                                        <p:tav tm="100000">
                                          <p:val>
                                            <p:strVal val="#ppt_h"/>
                                          </p:val>
                                        </p:tav>
                                      </p:tavLst>
                                    </p:anim>
                                  </p:childTnLst>
                                </p:cTn>
                              </p:par>
                              <p:par>
                                <p:cTn id="136" presetID="23" presetClass="entr" presetSubtype="288" fill="hold" nodeType="withEffect">
                                  <p:stCondLst>
                                    <p:cond delay="0"/>
                                  </p:stCondLst>
                                  <p:childTnLst>
                                    <p:set>
                                      <p:cBhvr>
                                        <p:cTn id="137" dur="1" fill="hold">
                                          <p:stCondLst>
                                            <p:cond delay="0"/>
                                          </p:stCondLst>
                                        </p:cTn>
                                        <p:tgtEl>
                                          <p:spTgt spid="46"/>
                                        </p:tgtEl>
                                        <p:attrNameLst>
                                          <p:attrName>style.visibility</p:attrName>
                                        </p:attrNameLst>
                                      </p:cBhvr>
                                      <p:to>
                                        <p:strVal val="visible"/>
                                      </p:to>
                                    </p:set>
                                    <p:anim calcmode="lin" valueType="num">
                                      <p:cBhvr>
                                        <p:cTn id="138" dur="2500" fill="hold"/>
                                        <p:tgtEl>
                                          <p:spTgt spid="46"/>
                                        </p:tgtEl>
                                        <p:attrNameLst>
                                          <p:attrName>ppt_w</p:attrName>
                                        </p:attrNameLst>
                                      </p:cBhvr>
                                      <p:tavLst>
                                        <p:tav tm="0">
                                          <p:val>
                                            <p:strVal val="4/3*#ppt_w"/>
                                          </p:val>
                                        </p:tav>
                                        <p:tav tm="100000">
                                          <p:val>
                                            <p:strVal val="#ppt_w"/>
                                          </p:val>
                                        </p:tav>
                                      </p:tavLst>
                                    </p:anim>
                                    <p:anim calcmode="lin" valueType="num">
                                      <p:cBhvr>
                                        <p:cTn id="139" dur="2500" fill="hold"/>
                                        <p:tgtEl>
                                          <p:spTgt spid="46"/>
                                        </p:tgtEl>
                                        <p:attrNameLst>
                                          <p:attrName>ppt_h</p:attrName>
                                        </p:attrNameLst>
                                      </p:cBhvr>
                                      <p:tavLst>
                                        <p:tav tm="0">
                                          <p:val>
                                            <p:strVal val="4/3*#ppt_h"/>
                                          </p:val>
                                        </p:tav>
                                        <p:tav tm="100000">
                                          <p:val>
                                            <p:strVal val="#ppt_h"/>
                                          </p:val>
                                        </p:tav>
                                      </p:tavLst>
                                    </p:anim>
                                  </p:childTnLst>
                                </p:cTn>
                              </p:par>
                            </p:childTnLst>
                          </p:cTn>
                        </p:par>
                        <p:par>
                          <p:cTn id="140" fill="hold">
                            <p:stCondLst>
                              <p:cond delay="2500"/>
                            </p:stCondLst>
                            <p:childTnLst>
                              <p:par>
                                <p:cTn id="141" presetID="2" presetClass="exit" presetSubtype="9" fill="hold" grpId="2" nodeType="afterEffect">
                                  <p:stCondLst>
                                    <p:cond delay="0"/>
                                  </p:stCondLst>
                                  <p:childTnLst>
                                    <p:anim calcmode="lin" valueType="num">
                                      <p:cBhvr additive="base">
                                        <p:cTn id="142" dur="3500"/>
                                        <p:tgtEl>
                                          <p:spTgt spid="44"/>
                                        </p:tgtEl>
                                        <p:attrNameLst>
                                          <p:attrName>ppt_x</p:attrName>
                                        </p:attrNameLst>
                                      </p:cBhvr>
                                      <p:tavLst>
                                        <p:tav tm="0">
                                          <p:val>
                                            <p:strVal val="ppt_x"/>
                                          </p:val>
                                        </p:tav>
                                        <p:tav tm="100000">
                                          <p:val>
                                            <p:strVal val="0-ppt_w/2"/>
                                          </p:val>
                                        </p:tav>
                                      </p:tavLst>
                                    </p:anim>
                                    <p:anim calcmode="lin" valueType="num">
                                      <p:cBhvr additive="base">
                                        <p:cTn id="143" dur="3500"/>
                                        <p:tgtEl>
                                          <p:spTgt spid="44"/>
                                        </p:tgtEl>
                                        <p:attrNameLst>
                                          <p:attrName>ppt_y</p:attrName>
                                        </p:attrNameLst>
                                      </p:cBhvr>
                                      <p:tavLst>
                                        <p:tav tm="0">
                                          <p:val>
                                            <p:strVal val="ppt_y"/>
                                          </p:val>
                                        </p:tav>
                                        <p:tav tm="100000">
                                          <p:val>
                                            <p:strVal val="0-ppt_h/2"/>
                                          </p:val>
                                        </p:tav>
                                      </p:tavLst>
                                    </p:anim>
                                    <p:set>
                                      <p:cBhvr>
                                        <p:cTn id="144" dur="1" fill="hold">
                                          <p:stCondLst>
                                            <p:cond delay="3499"/>
                                          </p:stCondLst>
                                        </p:cTn>
                                        <p:tgtEl>
                                          <p:spTgt spid="44"/>
                                        </p:tgtEl>
                                        <p:attrNameLst>
                                          <p:attrName>style.visibility</p:attrName>
                                        </p:attrNameLst>
                                      </p:cBhvr>
                                      <p:to>
                                        <p:strVal val="hidden"/>
                                      </p:to>
                                    </p:set>
                                  </p:childTnLst>
                                </p:cTn>
                              </p:par>
                              <p:par>
                                <p:cTn id="145" presetID="19" presetClass="exit" presetSubtype="5" fill="hold" grpId="3" nodeType="withEffect">
                                  <p:stCondLst>
                                    <p:cond delay="0"/>
                                  </p:stCondLst>
                                  <p:childTnLst>
                                    <p:anim calcmode="lin" valueType="num">
                                      <p:cBhvr>
                                        <p:cTn id="146" dur="3500"/>
                                        <p:tgtEl>
                                          <p:spTgt spid="44"/>
                                        </p:tgtEl>
                                        <p:attrNameLst>
                                          <p:attrName>ppt_w</p:attrName>
                                        </p:attrNameLst>
                                      </p:cBhvr>
                                      <p:tavLst>
                                        <p:tav tm="0">
                                          <p:val>
                                            <p:strVal val="ppt_w"/>
                                          </p:val>
                                        </p:tav>
                                        <p:tav tm="100000">
                                          <p:val>
                                            <p:strVal val="ppt_w"/>
                                          </p:val>
                                        </p:tav>
                                      </p:tavLst>
                                    </p:anim>
                                    <p:anim calcmode="lin" valueType="num">
                                      <p:cBhvr>
                                        <p:cTn id="147" dur="35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44"/>
                                        </p:tgtEl>
                                        <p:attrNameLst>
                                          <p:attrName>style.visibility</p:attrName>
                                        </p:attrNameLst>
                                      </p:cBhvr>
                                      <p:to>
                                        <p:strVal val="hidden"/>
                                      </p:to>
                                    </p:set>
                                  </p:childTnLst>
                                </p:cTn>
                              </p:par>
                              <p:par>
                                <p:cTn id="149" presetID="2" presetClass="exit" presetSubtype="9" fill="hold" grpId="2" nodeType="withEffect">
                                  <p:stCondLst>
                                    <p:cond delay="0"/>
                                  </p:stCondLst>
                                  <p:childTnLst>
                                    <p:anim calcmode="lin" valueType="num">
                                      <p:cBhvr additive="base">
                                        <p:cTn id="150" dur="3500"/>
                                        <p:tgtEl>
                                          <p:spTgt spid="43"/>
                                        </p:tgtEl>
                                        <p:attrNameLst>
                                          <p:attrName>ppt_x</p:attrName>
                                        </p:attrNameLst>
                                      </p:cBhvr>
                                      <p:tavLst>
                                        <p:tav tm="0">
                                          <p:val>
                                            <p:strVal val="ppt_x"/>
                                          </p:val>
                                        </p:tav>
                                        <p:tav tm="100000">
                                          <p:val>
                                            <p:strVal val="0-ppt_w/2"/>
                                          </p:val>
                                        </p:tav>
                                      </p:tavLst>
                                    </p:anim>
                                    <p:anim calcmode="lin" valueType="num">
                                      <p:cBhvr additive="base">
                                        <p:cTn id="151" dur="3500"/>
                                        <p:tgtEl>
                                          <p:spTgt spid="43"/>
                                        </p:tgtEl>
                                        <p:attrNameLst>
                                          <p:attrName>ppt_y</p:attrName>
                                        </p:attrNameLst>
                                      </p:cBhvr>
                                      <p:tavLst>
                                        <p:tav tm="0">
                                          <p:val>
                                            <p:strVal val="ppt_y"/>
                                          </p:val>
                                        </p:tav>
                                        <p:tav tm="100000">
                                          <p:val>
                                            <p:strVal val="0-ppt_h/2"/>
                                          </p:val>
                                        </p:tav>
                                      </p:tavLst>
                                    </p:anim>
                                    <p:set>
                                      <p:cBhvr>
                                        <p:cTn id="152" dur="1" fill="hold">
                                          <p:stCondLst>
                                            <p:cond delay="3499"/>
                                          </p:stCondLst>
                                        </p:cTn>
                                        <p:tgtEl>
                                          <p:spTgt spid="43"/>
                                        </p:tgtEl>
                                        <p:attrNameLst>
                                          <p:attrName>style.visibility</p:attrName>
                                        </p:attrNameLst>
                                      </p:cBhvr>
                                      <p:to>
                                        <p:strVal val="hidden"/>
                                      </p:to>
                                    </p:set>
                                  </p:childTnLst>
                                </p:cTn>
                              </p:par>
                              <p:par>
                                <p:cTn id="153" presetID="19" presetClass="exit" presetSubtype="5" fill="hold" grpId="3" nodeType="withEffect">
                                  <p:stCondLst>
                                    <p:cond delay="0"/>
                                  </p:stCondLst>
                                  <p:childTnLst>
                                    <p:anim calcmode="lin" valueType="num">
                                      <p:cBhvr>
                                        <p:cTn id="154" dur="3500"/>
                                        <p:tgtEl>
                                          <p:spTgt spid="43"/>
                                        </p:tgtEl>
                                        <p:attrNameLst>
                                          <p:attrName>ppt_w</p:attrName>
                                        </p:attrNameLst>
                                      </p:cBhvr>
                                      <p:tavLst>
                                        <p:tav tm="0">
                                          <p:val>
                                            <p:strVal val="ppt_w"/>
                                          </p:val>
                                        </p:tav>
                                        <p:tav tm="100000">
                                          <p:val>
                                            <p:strVal val="ppt_w"/>
                                          </p:val>
                                        </p:tav>
                                      </p:tavLst>
                                    </p:anim>
                                    <p:anim calcmode="lin" valueType="num">
                                      <p:cBhvr>
                                        <p:cTn id="155" dur="35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43"/>
                                        </p:tgtEl>
                                        <p:attrNameLst>
                                          <p:attrName>style.visibility</p:attrName>
                                        </p:attrNameLst>
                                      </p:cBhvr>
                                      <p:to>
                                        <p:strVal val="hidden"/>
                                      </p:to>
                                    </p:set>
                                  </p:childTnLst>
                                </p:cTn>
                              </p:par>
                              <p:par>
                                <p:cTn id="157" presetID="2" presetClass="exit" presetSubtype="9" fill="hold" grpId="2" nodeType="withEffect">
                                  <p:stCondLst>
                                    <p:cond delay="0"/>
                                  </p:stCondLst>
                                  <p:childTnLst>
                                    <p:anim calcmode="lin" valueType="num">
                                      <p:cBhvr additive="base">
                                        <p:cTn id="158" dur="3500"/>
                                        <p:tgtEl>
                                          <p:spTgt spid="42"/>
                                        </p:tgtEl>
                                        <p:attrNameLst>
                                          <p:attrName>ppt_x</p:attrName>
                                        </p:attrNameLst>
                                      </p:cBhvr>
                                      <p:tavLst>
                                        <p:tav tm="0">
                                          <p:val>
                                            <p:strVal val="ppt_x"/>
                                          </p:val>
                                        </p:tav>
                                        <p:tav tm="100000">
                                          <p:val>
                                            <p:strVal val="0-ppt_w/2"/>
                                          </p:val>
                                        </p:tav>
                                      </p:tavLst>
                                    </p:anim>
                                    <p:anim calcmode="lin" valueType="num">
                                      <p:cBhvr additive="base">
                                        <p:cTn id="159" dur="3500"/>
                                        <p:tgtEl>
                                          <p:spTgt spid="42"/>
                                        </p:tgtEl>
                                        <p:attrNameLst>
                                          <p:attrName>ppt_y</p:attrName>
                                        </p:attrNameLst>
                                      </p:cBhvr>
                                      <p:tavLst>
                                        <p:tav tm="0">
                                          <p:val>
                                            <p:strVal val="ppt_y"/>
                                          </p:val>
                                        </p:tav>
                                        <p:tav tm="100000">
                                          <p:val>
                                            <p:strVal val="0-ppt_h/2"/>
                                          </p:val>
                                        </p:tav>
                                      </p:tavLst>
                                    </p:anim>
                                    <p:set>
                                      <p:cBhvr>
                                        <p:cTn id="160" dur="1" fill="hold">
                                          <p:stCondLst>
                                            <p:cond delay="3499"/>
                                          </p:stCondLst>
                                        </p:cTn>
                                        <p:tgtEl>
                                          <p:spTgt spid="42"/>
                                        </p:tgtEl>
                                        <p:attrNameLst>
                                          <p:attrName>style.visibility</p:attrName>
                                        </p:attrNameLst>
                                      </p:cBhvr>
                                      <p:to>
                                        <p:strVal val="hidden"/>
                                      </p:to>
                                    </p:set>
                                  </p:childTnLst>
                                </p:cTn>
                              </p:par>
                              <p:par>
                                <p:cTn id="161" presetID="19" presetClass="exit" presetSubtype="5" fill="hold" grpId="3" nodeType="withEffect">
                                  <p:stCondLst>
                                    <p:cond delay="0"/>
                                  </p:stCondLst>
                                  <p:childTnLst>
                                    <p:anim calcmode="lin" valueType="num">
                                      <p:cBhvr>
                                        <p:cTn id="162" dur="3500"/>
                                        <p:tgtEl>
                                          <p:spTgt spid="42"/>
                                        </p:tgtEl>
                                        <p:attrNameLst>
                                          <p:attrName>ppt_w</p:attrName>
                                        </p:attrNameLst>
                                      </p:cBhvr>
                                      <p:tavLst>
                                        <p:tav tm="0">
                                          <p:val>
                                            <p:strVal val="ppt_w"/>
                                          </p:val>
                                        </p:tav>
                                        <p:tav tm="100000">
                                          <p:val>
                                            <p:strVal val="ppt_w"/>
                                          </p:val>
                                        </p:tav>
                                      </p:tavLst>
                                    </p:anim>
                                    <p:anim calcmode="lin" valueType="num">
                                      <p:cBhvr>
                                        <p:cTn id="163" dur="35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42"/>
                                        </p:tgtEl>
                                        <p:attrNameLst>
                                          <p:attrName>style.visibility</p:attrName>
                                        </p:attrNameLst>
                                      </p:cBhvr>
                                      <p:to>
                                        <p:strVal val="hidden"/>
                                      </p:to>
                                    </p:set>
                                  </p:childTnLst>
                                </p:cTn>
                              </p:par>
                              <p:par>
                                <p:cTn id="165" presetID="2" presetClass="exit" presetSubtype="9" fill="hold" grpId="2" nodeType="withEffect">
                                  <p:stCondLst>
                                    <p:cond delay="0"/>
                                  </p:stCondLst>
                                  <p:childTnLst>
                                    <p:anim calcmode="lin" valueType="num">
                                      <p:cBhvr additive="base">
                                        <p:cTn id="166" dur="3500"/>
                                        <p:tgtEl>
                                          <p:spTgt spid="41"/>
                                        </p:tgtEl>
                                        <p:attrNameLst>
                                          <p:attrName>ppt_x</p:attrName>
                                        </p:attrNameLst>
                                      </p:cBhvr>
                                      <p:tavLst>
                                        <p:tav tm="0">
                                          <p:val>
                                            <p:strVal val="ppt_x"/>
                                          </p:val>
                                        </p:tav>
                                        <p:tav tm="100000">
                                          <p:val>
                                            <p:strVal val="0-ppt_w/2"/>
                                          </p:val>
                                        </p:tav>
                                      </p:tavLst>
                                    </p:anim>
                                    <p:anim calcmode="lin" valueType="num">
                                      <p:cBhvr additive="base">
                                        <p:cTn id="167" dur="3500"/>
                                        <p:tgtEl>
                                          <p:spTgt spid="41"/>
                                        </p:tgtEl>
                                        <p:attrNameLst>
                                          <p:attrName>ppt_y</p:attrName>
                                        </p:attrNameLst>
                                      </p:cBhvr>
                                      <p:tavLst>
                                        <p:tav tm="0">
                                          <p:val>
                                            <p:strVal val="ppt_y"/>
                                          </p:val>
                                        </p:tav>
                                        <p:tav tm="100000">
                                          <p:val>
                                            <p:strVal val="0-ppt_h/2"/>
                                          </p:val>
                                        </p:tav>
                                      </p:tavLst>
                                    </p:anim>
                                    <p:set>
                                      <p:cBhvr>
                                        <p:cTn id="168" dur="1" fill="hold">
                                          <p:stCondLst>
                                            <p:cond delay="3499"/>
                                          </p:stCondLst>
                                        </p:cTn>
                                        <p:tgtEl>
                                          <p:spTgt spid="41"/>
                                        </p:tgtEl>
                                        <p:attrNameLst>
                                          <p:attrName>style.visibility</p:attrName>
                                        </p:attrNameLst>
                                      </p:cBhvr>
                                      <p:to>
                                        <p:strVal val="hidden"/>
                                      </p:to>
                                    </p:set>
                                  </p:childTnLst>
                                </p:cTn>
                              </p:par>
                              <p:par>
                                <p:cTn id="169" presetID="19" presetClass="exit" presetSubtype="5" fill="hold" grpId="3" nodeType="withEffect">
                                  <p:stCondLst>
                                    <p:cond delay="0"/>
                                  </p:stCondLst>
                                  <p:childTnLst>
                                    <p:anim calcmode="lin" valueType="num">
                                      <p:cBhvr>
                                        <p:cTn id="170" dur="3500"/>
                                        <p:tgtEl>
                                          <p:spTgt spid="41"/>
                                        </p:tgtEl>
                                        <p:attrNameLst>
                                          <p:attrName>ppt_w</p:attrName>
                                        </p:attrNameLst>
                                      </p:cBhvr>
                                      <p:tavLst>
                                        <p:tav tm="0">
                                          <p:val>
                                            <p:strVal val="ppt_w"/>
                                          </p:val>
                                        </p:tav>
                                        <p:tav tm="100000">
                                          <p:val>
                                            <p:strVal val="ppt_w"/>
                                          </p:val>
                                        </p:tav>
                                      </p:tavLst>
                                    </p:anim>
                                    <p:anim calcmode="lin" valueType="num">
                                      <p:cBhvr>
                                        <p:cTn id="171" dur="35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41"/>
                                        </p:tgtEl>
                                        <p:attrNameLst>
                                          <p:attrName>style.visibility</p:attrName>
                                        </p:attrNameLst>
                                      </p:cBhvr>
                                      <p:to>
                                        <p:strVal val="hidden"/>
                                      </p:to>
                                    </p:set>
                                  </p:childTnLst>
                                </p:cTn>
                              </p:par>
                              <p:par>
                                <p:cTn id="173" presetID="2" presetClass="exit" presetSubtype="3" fill="hold" grpId="2" nodeType="withEffect">
                                  <p:stCondLst>
                                    <p:cond delay="0"/>
                                  </p:stCondLst>
                                  <p:childTnLst>
                                    <p:anim calcmode="lin" valueType="num">
                                      <p:cBhvr additive="base">
                                        <p:cTn id="174" dur="3500"/>
                                        <p:tgtEl>
                                          <p:spTgt spid="31"/>
                                        </p:tgtEl>
                                        <p:attrNameLst>
                                          <p:attrName>ppt_x</p:attrName>
                                        </p:attrNameLst>
                                      </p:cBhvr>
                                      <p:tavLst>
                                        <p:tav tm="0">
                                          <p:val>
                                            <p:strVal val="ppt_x"/>
                                          </p:val>
                                        </p:tav>
                                        <p:tav tm="100000">
                                          <p:val>
                                            <p:strVal val="1+ppt_w/2"/>
                                          </p:val>
                                        </p:tav>
                                      </p:tavLst>
                                    </p:anim>
                                    <p:anim calcmode="lin" valueType="num">
                                      <p:cBhvr additive="base">
                                        <p:cTn id="175" dur="3500"/>
                                        <p:tgtEl>
                                          <p:spTgt spid="31"/>
                                        </p:tgtEl>
                                        <p:attrNameLst>
                                          <p:attrName>ppt_y</p:attrName>
                                        </p:attrNameLst>
                                      </p:cBhvr>
                                      <p:tavLst>
                                        <p:tav tm="0">
                                          <p:val>
                                            <p:strVal val="ppt_y"/>
                                          </p:val>
                                        </p:tav>
                                        <p:tav tm="100000">
                                          <p:val>
                                            <p:strVal val="0-ppt_h/2"/>
                                          </p:val>
                                        </p:tav>
                                      </p:tavLst>
                                    </p:anim>
                                    <p:set>
                                      <p:cBhvr>
                                        <p:cTn id="176" dur="1" fill="hold">
                                          <p:stCondLst>
                                            <p:cond delay="3499"/>
                                          </p:stCondLst>
                                        </p:cTn>
                                        <p:tgtEl>
                                          <p:spTgt spid="31"/>
                                        </p:tgtEl>
                                        <p:attrNameLst>
                                          <p:attrName>style.visibility</p:attrName>
                                        </p:attrNameLst>
                                      </p:cBhvr>
                                      <p:to>
                                        <p:strVal val="hidden"/>
                                      </p:to>
                                    </p:set>
                                  </p:childTnLst>
                                </p:cTn>
                              </p:par>
                              <p:par>
                                <p:cTn id="177" presetID="19" presetClass="exit" presetSubtype="5" fill="hold" grpId="3" nodeType="withEffect">
                                  <p:stCondLst>
                                    <p:cond delay="0"/>
                                  </p:stCondLst>
                                  <p:childTnLst>
                                    <p:anim calcmode="lin" valueType="num">
                                      <p:cBhvr>
                                        <p:cTn id="178" dur="3500"/>
                                        <p:tgtEl>
                                          <p:spTgt spid="31"/>
                                        </p:tgtEl>
                                        <p:attrNameLst>
                                          <p:attrName>ppt_w</p:attrName>
                                        </p:attrNameLst>
                                      </p:cBhvr>
                                      <p:tavLst>
                                        <p:tav tm="0">
                                          <p:val>
                                            <p:strVal val="ppt_w"/>
                                          </p:val>
                                        </p:tav>
                                        <p:tav tm="100000">
                                          <p:val>
                                            <p:strVal val="ppt_w"/>
                                          </p:val>
                                        </p:tav>
                                      </p:tavLst>
                                    </p:anim>
                                    <p:anim calcmode="lin" valueType="num">
                                      <p:cBhvr>
                                        <p:cTn id="179" dur="35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31"/>
                                        </p:tgtEl>
                                        <p:attrNameLst>
                                          <p:attrName>style.visibility</p:attrName>
                                        </p:attrNameLst>
                                      </p:cBhvr>
                                      <p:to>
                                        <p:strVal val="hidden"/>
                                      </p:to>
                                    </p:set>
                                  </p:childTnLst>
                                </p:cTn>
                              </p:par>
                              <p:par>
                                <p:cTn id="181" presetID="2" presetClass="exit" presetSubtype="3" fill="hold" grpId="2" nodeType="withEffect">
                                  <p:stCondLst>
                                    <p:cond delay="0"/>
                                  </p:stCondLst>
                                  <p:childTnLst>
                                    <p:anim calcmode="lin" valueType="num">
                                      <p:cBhvr additive="base">
                                        <p:cTn id="182" dur="3500"/>
                                        <p:tgtEl>
                                          <p:spTgt spid="32"/>
                                        </p:tgtEl>
                                        <p:attrNameLst>
                                          <p:attrName>ppt_x</p:attrName>
                                        </p:attrNameLst>
                                      </p:cBhvr>
                                      <p:tavLst>
                                        <p:tav tm="0">
                                          <p:val>
                                            <p:strVal val="ppt_x"/>
                                          </p:val>
                                        </p:tav>
                                        <p:tav tm="100000">
                                          <p:val>
                                            <p:strVal val="1+ppt_w/2"/>
                                          </p:val>
                                        </p:tav>
                                      </p:tavLst>
                                    </p:anim>
                                    <p:anim calcmode="lin" valueType="num">
                                      <p:cBhvr additive="base">
                                        <p:cTn id="183" dur="3500"/>
                                        <p:tgtEl>
                                          <p:spTgt spid="32"/>
                                        </p:tgtEl>
                                        <p:attrNameLst>
                                          <p:attrName>ppt_y</p:attrName>
                                        </p:attrNameLst>
                                      </p:cBhvr>
                                      <p:tavLst>
                                        <p:tav tm="0">
                                          <p:val>
                                            <p:strVal val="ppt_y"/>
                                          </p:val>
                                        </p:tav>
                                        <p:tav tm="100000">
                                          <p:val>
                                            <p:strVal val="0-ppt_h/2"/>
                                          </p:val>
                                        </p:tav>
                                      </p:tavLst>
                                    </p:anim>
                                    <p:set>
                                      <p:cBhvr>
                                        <p:cTn id="184" dur="1" fill="hold">
                                          <p:stCondLst>
                                            <p:cond delay="3499"/>
                                          </p:stCondLst>
                                        </p:cTn>
                                        <p:tgtEl>
                                          <p:spTgt spid="32"/>
                                        </p:tgtEl>
                                        <p:attrNameLst>
                                          <p:attrName>style.visibility</p:attrName>
                                        </p:attrNameLst>
                                      </p:cBhvr>
                                      <p:to>
                                        <p:strVal val="hidden"/>
                                      </p:to>
                                    </p:set>
                                  </p:childTnLst>
                                </p:cTn>
                              </p:par>
                              <p:par>
                                <p:cTn id="185" presetID="19" presetClass="exit" presetSubtype="5" fill="hold" grpId="3" nodeType="withEffect">
                                  <p:stCondLst>
                                    <p:cond delay="0"/>
                                  </p:stCondLst>
                                  <p:childTnLst>
                                    <p:anim calcmode="lin" valueType="num">
                                      <p:cBhvr>
                                        <p:cTn id="186" dur="3500"/>
                                        <p:tgtEl>
                                          <p:spTgt spid="32"/>
                                        </p:tgtEl>
                                        <p:attrNameLst>
                                          <p:attrName>ppt_w</p:attrName>
                                        </p:attrNameLst>
                                      </p:cBhvr>
                                      <p:tavLst>
                                        <p:tav tm="0">
                                          <p:val>
                                            <p:strVal val="ppt_w"/>
                                          </p:val>
                                        </p:tav>
                                        <p:tav tm="100000">
                                          <p:val>
                                            <p:strVal val="ppt_w"/>
                                          </p:val>
                                        </p:tav>
                                      </p:tavLst>
                                    </p:anim>
                                    <p:anim calcmode="lin" valueType="num">
                                      <p:cBhvr>
                                        <p:cTn id="187" dur="35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32"/>
                                        </p:tgtEl>
                                        <p:attrNameLst>
                                          <p:attrName>style.visibility</p:attrName>
                                        </p:attrNameLst>
                                      </p:cBhvr>
                                      <p:to>
                                        <p:strVal val="hidden"/>
                                      </p:to>
                                    </p:set>
                                  </p:childTnLst>
                                </p:cTn>
                              </p:par>
                              <p:par>
                                <p:cTn id="189" presetID="2" presetClass="exit" presetSubtype="3" fill="hold" grpId="2" nodeType="withEffect">
                                  <p:stCondLst>
                                    <p:cond delay="0"/>
                                  </p:stCondLst>
                                  <p:childTnLst>
                                    <p:anim calcmode="lin" valueType="num">
                                      <p:cBhvr additive="base">
                                        <p:cTn id="190" dur="3500"/>
                                        <p:tgtEl>
                                          <p:spTgt spid="33"/>
                                        </p:tgtEl>
                                        <p:attrNameLst>
                                          <p:attrName>ppt_x</p:attrName>
                                        </p:attrNameLst>
                                      </p:cBhvr>
                                      <p:tavLst>
                                        <p:tav tm="0">
                                          <p:val>
                                            <p:strVal val="ppt_x"/>
                                          </p:val>
                                        </p:tav>
                                        <p:tav tm="100000">
                                          <p:val>
                                            <p:strVal val="1+ppt_w/2"/>
                                          </p:val>
                                        </p:tav>
                                      </p:tavLst>
                                    </p:anim>
                                    <p:anim calcmode="lin" valueType="num">
                                      <p:cBhvr additive="base">
                                        <p:cTn id="191" dur="3500"/>
                                        <p:tgtEl>
                                          <p:spTgt spid="33"/>
                                        </p:tgtEl>
                                        <p:attrNameLst>
                                          <p:attrName>ppt_y</p:attrName>
                                        </p:attrNameLst>
                                      </p:cBhvr>
                                      <p:tavLst>
                                        <p:tav tm="0">
                                          <p:val>
                                            <p:strVal val="ppt_y"/>
                                          </p:val>
                                        </p:tav>
                                        <p:tav tm="100000">
                                          <p:val>
                                            <p:strVal val="0-ppt_h/2"/>
                                          </p:val>
                                        </p:tav>
                                      </p:tavLst>
                                    </p:anim>
                                    <p:set>
                                      <p:cBhvr>
                                        <p:cTn id="192" dur="1" fill="hold">
                                          <p:stCondLst>
                                            <p:cond delay="3499"/>
                                          </p:stCondLst>
                                        </p:cTn>
                                        <p:tgtEl>
                                          <p:spTgt spid="33"/>
                                        </p:tgtEl>
                                        <p:attrNameLst>
                                          <p:attrName>style.visibility</p:attrName>
                                        </p:attrNameLst>
                                      </p:cBhvr>
                                      <p:to>
                                        <p:strVal val="hidden"/>
                                      </p:to>
                                    </p:set>
                                  </p:childTnLst>
                                </p:cTn>
                              </p:par>
                              <p:par>
                                <p:cTn id="193" presetID="19" presetClass="exit" presetSubtype="5" fill="hold" grpId="3" nodeType="withEffect">
                                  <p:stCondLst>
                                    <p:cond delay="0"/>
                                  </p:stCondLst>
                                  <p:childTnLst>
                                    <p:anim calcmode="lin" valueType="num">
                                      <p:cBhvr>
                                        <p:cTn id="194" dur="3500"/>
                                        <p:tgtEl>
                                          <p:spTgt spid="33"/>
                                        </p:tgtEl>
                                        <p:attrNameLst>
                                          <p:attrName>ppt_w</p:attrName>
                                        </p:attrNameLst>
                                      </p:cBhvr>
                                      <p:tavLst>
                                        <p:tav tm="0">
                                          <p:val>
                                            <p:strVal val="ppt_w"/>
                                          </p:val>
                                        </p:tav>
                                        <p:tav tm="100000">
                                          <p:val>
                                            <p:strVal val="ppt_w"/>
                                          </p:val>
                                        </p:tav>
                                      </p:tavLst>
                                    </p:anim>
                                    <p:anim calcmode="lin" valueType="num">
                                      <p:cBhvr>
                                        <p:cTn id="195" dur="35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33"/>
                                        </p:tgtEl>
                                        <p:attrNameLst>
                                          <p:attrName>style.visibility</p:attrName>
                                        </p:attrNameLst>
                                      </p:cBhvr>
                                      <p:to>
                                        <p:strVal val="hidden"/>
                                      </p:to>
                                    </p:set>
                                  </p:childTnLst>
                                </p:cTn>
                              </p:par>
                              <p:par>
                                <p:cTn id="197" presetID="2" presetClass="exit" presetSubtype="3" fill="hold" grpId="2" nodeType="withEffect">
                                  <p:stCondLst>
                                    <p:cond delay="0"/>
                                  </p:stCondLst>
                                  <p:childTnLst>
                                    <p:anim calcmode="lin" valueType="num">
                                      <p:cBhvr additive="base">
                                        <p:cTn id="198" dur="3500"/>
                                        <p:tgtEl>
                                          <p:spTgt spid="34"/>
                                        </p:tgtEl>
                                        <p:attrNameLst>
                                          <p:attrName>ppt_x</p:attrName>
                                        </p:attrNameLst>
                                      </p:cBhvr>
                                      <p:tavLst>
                                        <p:tav tm="0">
                                          <p:val>
                                            <p:strVal val="ppt_x"/>
                                          </p:val>
                                        </p:tav>
                                        <p:tav tm="100000">
                                          <p:val>
                                            <p:strVal val="1+ppt_w/2"/>
                                          </p:val>
                                        </p:tav>
                                      </p:tavLst>
                                    </p:anim>
                                    <p:anim calcmode="lin" valueType="num">
                                      <p:cBhvr additive="base">
                                        <p:cTn id="199" dur="3500"/>
                                        <p:tgtEl>
                                          <p:spTgt spid="34"/>
                                        </p:tgtEl>
                                        <p:attrNameLst>
                                          <p:attrName>ppt_y</p:attrName>
                                        </p:attrNameLst>
                                      </p:cBhvr>
                                      <p:tavLst>
                                        <p:tav tm="0">
                                          <p:val>
                                            <p:strVal val="ppt_y"/>
                                          </p:val>
                                        </p:tav>
                                        <p:tav tm="100000">
                                          <p:val>
                                            <p:strVal val="0-ppt_h/2"/>
                                          </p:val>
                                        </p:tav>
                                      </p:tavLst>
                                    </p:anim>
                                    <p:set>
                                      <p:cBhvr>
                                        <p:cTn id="200" dur="1" fill="hold">
                                          <p:stCondLst>
                                            <p:cond delay="3499"/>
                                          </p:stCondLst>
                                        </p:cTn>
                                        <p:tgtEl>
                                          <p:spTgt spid="34"/>
                                        </p:tgtEl>
                                        <p:attrNameLst>
                                          <p:attrName>style.visibility</p:attrName>
                                        </p:attrNameLst>
                                      </p:cBhvr>
                                      <p:to>
                                        <p:strVal val="hidden"/>
                                      </p:to>
                                    </p:set>
                                  </p:childTnLst>
                                </p:cTn>
                              </p:par>
                              <p:par>
                                <p:cTn id="201" presetID="19" presetClass="exit" presetSubtype="5" fill="hold" grpId="3" nodeType="withEffect">
                                  <p:stCondLst>
                                    <p:cond delay="0"/>
                                  </p:stCondLst>
                                  <p:childTnLst>
                                    <p:anim calcmode="lin" valueType="num">
                                      <p:cBhvr>
                                        <p:cTn id="202" dur="3500"/>
                                        <p:tgtEl>
                                          <p:spTgt spid="34"/>
                                        </p:tgtEl>
                                        <p:attrNameLst>
                                          <p:attrName>ppt_w</p:attrName>
                                        </p:attrNameLst>
                                      </p:cBhvr>
                                      <p:tavLst>
                                        <p:tav tm="0">
                                          <p:val>
                                            <p:strVal val="ppt_w"/>
                                          </p:val>
                                        </p:tav>
                                        <p:tav tm="100000">
                                          <p:val>
                                            <p:strVal val="ppt_w"/>
                                          </p:val>
                                        </p:tav>
                                      </p:tavLst>
                                    </p:anim>
                                    <p:anim calcmode="lin" valueType="num">
                                      <p:cBhvr>
                                        <p:cTn id="203" dur="35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04" dur="1" fill="hold">
                                          <p:stCondLst>
                                            <p:cond delay="3499"/>
                                          </p:stCondLst>
                                        </p:cTn>
                                        <p:tgtEl>
                                          <p:spTgt spid="34"/>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500"/>
                                        <p:tgtEl>
                                          <p:spTgt spid="39"/>
                                        </p:tgtEl>
                                        <p:attrNameLst>
                                          <p:attrName>ppt_x</p:attrName>
                                        </p:attrNameLst>
                                      </p:cBhvr>
                                      <p:tavLst>
                                        <p:tav tm="0">
                                          <p:val>
                                            <p:strVal val="ppt_x"/>
                                          </p:val>
                                        </p:tav>
                                        <p:tav tm="100000">
                                          <p:val>
                                            <p:strVal val="0-ppt_w/2"/>
                                          </p:val>
                                        </p:tav>
                                      </p:tavLst>
                                    </p:anim>
                                    <p:anim calcmode="lin" valueType="num">
                                      <p:cBhvr additive="base">
                                        <p:cTn id="207" dur="3500"/>
                                        <p:tgtEl>
                                          <p:spTgt spid="39"/>
                                        </p:tgtEl>
                                        <p:attrNameLst>
                                          <p:attrName>ppt_y</p:attrName>
                                        </p:attrNameLst>
                                      </p:cBhvr>
                                      <p:tavLst>
                                        <p:tav tm="0">
                                          <p:val>
                                            <p:strVal val="ppt_y"/>
                                          </p:val>
                                        </p:tav>
                                        <p:tav tm="100000">
                                          <p:val>
                                            <p:strVal val="1+ppt_h/2"/>
                                          </p:val>
                                        </p:tav>
                                      </p:tavLst>
                                    </p:anim>
                                    <p:set>
                                      <p:cBhvr>
                                        <p:cTn id="208" dur="1" fill="hold">
                                          <p:stCondLst>
                                            <p:cond delay="3499"/>
                                          </p:stCondLst>
                                        </p:cTn>
                                        <p:tgtEl>
                                          <p:spTgt spid="39"/>
                                        </p:tgtEl>
                                        <p:attrNameLst>
                                          <p:attrName>style.visibility</p:attrName>
                                        </p:attrNameLst>
                                      </p:cBhvr>
                                      <p:to>
                                        <p:strVal val="hidden"/>
                                      </p:to>
                                    </p:set>
                                  </p:childTnLst>
                                </p:cTn>
                              </p:par>
                              <p:par>
                                <p:cTn id="209" presetID="19" presetClass="exit" presetSubtype="5" fill="hold" grpId="3" nodeType="withEffect">
                                  <p:stCondLst>
                                    <p:cond delay="0"/>
                                  </p:stCondLst>
                                  <p:childTnLst>
                                    <p:anim calcmode="lin" valueType="num">
                                      <p:cBhvr>
                                        <p:cTn id="210" dur="3500"/>
                                        <p:tgtEl>
                                          <p:spTgt spid="39"/>
                                        </p:tgtEl>
                                        <p:attrNameLst>
                                          <p:attrName>ppt_w</p:attrName>
                                        </p:attrNameLst>
                                      </p:cBhvr>
                                      <p:tavLst>
                                        <p:tav tm="0">
                                          <p:val>
                                            <p:strVal val="ppt_w"/>
                                          </p:val>
                                        </p:tav>
                                        <p:tav tm="100000">
                                          <p:val>
                                            <p:strVal val="ppt_w"/>
                                          </p:val>
                                        </p:tav>
                                      </p:tavLst>
                                    </p:anim>
                                    <p:anim calcmode="lin" valueType="num">
                                      <p:cBhvr>
                                        <p:cTn id="211" dur="35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12" dur="1" fill="hold">
                                          <p:stCondLst>
                                            <p:cond delay="3499"/>
                                          </p:stCondLst>
                                        </p:cTn>
                                        <p:tgtEl>
                                          <p:spTgt spid="39"/>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500"/>
                                        <p:tgtEl>
                                          <p:spTgt spid="38"/>
                                        </p:tgtEl>
                                        <p:attrNameLst>
                                          <p:attrName>ppt_x</p:attrName>
                                        </p:attrNameLst>
                                      </p:cBhvr>
                                      <p:tavLst>
                                        <p:tav tm="0">
                                          <p:val>
                                            <p:strVal val="ppt_x"/>
                                          </p:val>
                                        </p:tav>
                                        <p:tav tm="100000">
                                          <p:val>
                                            <p:strVal val="0-ppt_w/2"/>
                                          </p:val>
                                        </p:tav>
                                      </p:tavLst>
                                    </p:anim>
                                    <p:anim calcmode="lin" valueType="num">
                                      <p:cBhvr additive="base">
                                        <p:cTn id="215" dur="3500"/>
                                        <p:tgtEl>
                                          <p:spTgt spid="38"/>
                                        </p:tgtEl>
                                        <p:attrNameLst>
                                          <p:attrName>ppt_y</p:attrName>
                                        </p:attrNameLst>
                                      </p:cBhvr>
                                      <p:tavLst>
                                        <p:tav tm="0">
                                          <p:val>
                                            <p:strVal val="ppt_y"/>
                                          </p:val>
                                        </p:tav>
                                        <p:tav tm="100000">
                                          <p:val>
                                            <p:strVal val="1+ppt_h/2"/>
                                          </p:val>
                                        </p:tav>
                                      </p:tavLst>
                                    </p:anim>
                                    <p:set>
                                      <p:cBhvr>
                                        <p:cTn id="216" dur="1" fill="hold">
                                          <p:stCondLst>
                                            <p:cond delay="3499"/>
                                          </p:stCondLst>
                                        </p:cTn>
                                        <p:tgtEl>
                                          <p:spTgt spid="38"/>
                                        </p:tgtEl>
                                        <p:attrNameLst>
                                          <p:attrName>style.visibility</p:attrName>
                                        </p:attrNameLst>
                                      </p:cBhvr>
                                      <p:to>
                                        <p:strVal val="hidden"/>
                                      </p:to>
                                    </p:set>
                                  </p:childTnLst>
                                </p:cTn>
                              </p:par>
                              <p:par>
                                <p:cTn id="217" presetID="19" presetClass="exit" presetSubtype="5" fill="hold" grpId="3" nodeType="withEffect">
                                  <p:stCondLst>
                                    <p:cond delay="0"/>
                                  </p:stCondLst>
                                  <p:childTnLst>
                                    <p:anim calcmode="lin" valueType="num">
                                      <p:cBhvr>
                                        <p:cTn id="218" dur="3500"/>
                                        <p:tgtEl>
                                          <p:spTgt spid="38"/>
                                        </p:tgtEl>
                                        <p:attrNameLst>
                                          <p:attrName>ppt_w</p:attrName>
                                        </p:attrNameLst>
                                      </p:cBhvr>
                                      <p:tavLst>
                                        <p:tav tm="0">
                                          <p:val>
                                            <p:strVal val="ppt_w"/>
                                          </p:val>
                                        </p:tav>
                                        <p:tav tm="100000">
                                          <p:val>
                                            <p:strVal val="ppt_w"/>
                                          </p:val>
                                        </p:tav>
                                      </p:tavLst>
                                    </p:anim>
                                    <p:anim calcmode="lin" valueType="num">
                                      <p:cBhvr>
                                        <p:cTn id="219" dur="35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20" dur="1" fill="hold">
                                          <p:stCondLst>
                                            <p:cond delay="3499"/>
                                          </p:stCondLst>
                                        </p:cTn>
                                        <p:tgtEl>
                                          <p:spTgt spid="38"/>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500"/>
                                        <p:tgtEl>
                                          <p:spTgt spid="37"/>
                                        </p:tgtEl>
                                        <p:attrNameLst>
                                          <p:attrName>ppt_x</p:attrName>
                                        </p:attrNameLst>
                                      </p:cBhvr>
                                      <p:tavLst>
                                        <p:tav tm="0">
                                          <p:val>
                                            <p:strVal val="ppt_x"/>
                                          </p:val>
                                        </p:tav>
                                        <p:tav tm="100000">
                                          <p:val>
                                            <p:strVal val="0-ppt_w/2"/>
                                          </p:val>
                                        </p:tav>
                                      </p:tavLst>
                                    </p:anim>
                                    <p:anim calcmode="lin" valueType="num">
                                      <p:cBhvr additive="base">
                                        <p:cTn id="223" dur="3500"/>
                                        <p:tgtEl>
                                          <p:spTgt spid="37"/>
                                        </p:tgtEl>
                                        <p:attrNameLst>
                                          <p:attrName>ppt_y</p:attrName>
                                        </p:attrNameLst>
                                      </p:cBhvr>
                                      <p:tavLst>
                                        <p:tav tm="0">
                                          <p:val>
                                            <p:strVal val="ppt_y"/>
                                          </p:val>
                                        </p:tav>
                                        <p:tav tm="100000">
                                          <p:val>
                                            <p:strVal val="1+ppt_h/2"/>
                                          </p:val>
                                        </p:tav>
                                      </p:tavLst>
                                    </p:anim>
                                    <p:set>
                                      <p:cBhvr>
                                        <p:cTn id="224" dur="1" fill="hold">
                                          <p:stCondLst>
                                            <p:cond delay="3499"/>
                                          </p:stCondLst>
                                        </p:cTn>
                                        <p:tgtEl>
                                          <p:spTgt spid="37"/>
                                        </p:tgtEl>
                                        <p:attrNameLst>
                                          <p:attrName>style.visibility</p:attrName>
                                        </p:attrNameLst>
                                      </p:cBhvr>
                                      <p:to>
                                        <p:strVal val="hidden"/>
                                      </p:to>
                                    </p:set>
                                  </p:childTnLst>
                                </p:cTn>
                              </p:par>
                              <p:par>
                                <p:cTn id="225" presetID="19" presetClass="exit" presetSubtype="5" fill="hold" grpId="3" nodeType="withEffect">
                                  <p:stCondLst>
                                    <p:cond delay="0"/>
                                  </p:stCondLst>
                                  <p:childTnLst>
                                    <p:anim calcmode="lin" valueType="num">
                                      <p:cBhvr>
                                        <p:cTn id="226" dur="3500"/>
                                        <p:tgtEl>
                                          <p:spTgt spid="37"/>
                                        </p:tgtEl>
                                        <p:attrNameLst>
                                          <p:attrName>ppt_w</p:attrName>
                                        </p:attrNameLst>
                                      </p:cBhvr>
                                      <p:tavLst>
                                        <p:tav tm="0">
                                          <p:val>
                                            <p:strVal val="ppt_w"/>
                                          </p:val>
                                        </p:tav>
                                        <p:tav tm="100000">
                                          <p:val>
                                            <p:strVal val="ppt_w"/>
                                          </p:val>
                                        </p:tav>
                                      </p:tavLst>
                                    </p:anim>
                                    <p:anim calcmode="lin" valueType="num">
                                      <p:cBhvr>
                                        <p:cTn id="227" dur="35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28" dur="1" fill="hold">
                                          <p:stCondLst>
                                            <p:cond delay="3499"/>
                                          </p:stCondLst>
                                        </p:cTn>
                                        <p:tgtEl>
                                          <p:spTgt spid="37"/>
                                        </p:tgtEl>
                                        <p:attrNameLst>
                                          <p:attrName>style.visibility</p:attrName>
                                        </p:attrNameLst>
                                      </p:cBhvr>
                                      <p:to>
                                        <p:strVal val="hidden"/>
                                      </p:to>
                                    </p:set>
                                  </p:childTnLst>
                                </p:cTn>
                              </p:par>
                              <p:par>
                                <p:cTn id="229" presetID="2" presetClass="exit" presetSubtype="12" fill="hold" grpId="2" nodeType="withEffect">
                                  <p:stCondLst>
                                    <p:cond delay="0"/>
                                  </p:stCondLst>
                                  <p:childTnLst>
                                    <p:anim calcmode="lin" valueType="num">
                                      <p:cBhvr additive="base">
                                        <p:cTn id="230" dur="3500"/>
                                        <p:tgtEl>
                                          <p:spTgt spid="36"/>
                                        </p:tgtEl>
                                        <p:attrNameLst>
                                          <p:attrName>ppt_x</p:attrName>
                                        </p:attrNameLst>
                                      </p:cBhvr>
                                      <p:tavLst>
                                        <p:tav tm="0">
                                          <p:val>
                                            <p:strVal val="ppt_x"/>
                                          </p:val>
                                        </p:tav>
                                        <p:tav tm="100000">
                                          <p:val>
                                            <p:strVal val="0-ppt_w/2"/>
                                          </p:val>
                                        </p:tav>
                                      </p:tavLst>
                                    </p:anim>
                                    <p:anim calcmode="lin" valueType="num">
                                      <p:cBhvr additive="base">
                                        <p:cTn id="231" dur="3500"/>
                                        <p:tgtEl>
                                          <p:spTgt spid="36"/>
                                        </p:tgtEl>
                                        <p:attrNameLst>
                                          <p:attrName>ppt_y</p:attrName>
                                        </p:attrNameLst>
                                      </p:cBhvr>
                                      <p:tavLst>
                                        <p:tav tm="0">
                                          <p:val>
                                            <p:strVal val="ppt_y"/>
                                          </p:val>
                                        </p:tav>
                                        <p:tav tm="100000">
                                          <p:val>
                                            <p:strVal val="1+ppt_h/2"/>
                                          </p:val>
                                        </p:tav>
                                      </p:tavLst>
                                    </p:anim>
                                    <p:set>
                                      <p:cBhvr>
                                        <p:cTn id="232" dur="1" fill="hold">
                                          <p:stCondLst>
                                            <p:cond delay="3499"/>
                                          </p:stCondLst>
                                        </p:cTn>
                                        <p:tgtEl>
                                          <p:spTgt spid="36"/>
                                        </p:tgtEl>
                                        <p:attrNameLst>
                                          <p:attrName>style.visibility</p:attrName>
                                        </p:attrNameLst>
                                      </p:cBhvr>
                                      <p:to>
                                        <p:strVal val="hidden"/>
                                      </p:to>
                                    </p:set>
                                  </p:childTnLst>
                                </p:cTn>
                              </p:par>
                              <p:par>
                                <p:cTn id="233" presetID="19" presetClass="exit" presetSubtype="5" fill="hold" grpId="3" nodeType="withEffect">
                                  <p:stCondLst>
                                    <p:cond delay="0"/>
                                  </p:stCondLst>
                                  <p:childTnLst>
                                    <p:anim calcmode="lin" valueType="num">
                                      <p:cBhvr>
                                        <p:cTn id="234" dur="3500"/>
                                        <p:tgtEl>
                                          <p:spTgt spid="36"/>
                                        </p:tgtEl>
                                        <p:attrNameLst>
                                          <p:attrName>ppt_w</p:attrName>
                                        </p:attrNameLst>
                                      </p:cBhvr>
                                      <p:tavLst>
                                        <p:tav tm="0">
                                          <p:val>
                                            <p:strVal val="ppt_w"/>
                                          </p:val>
                                        </p:tav>
                                        <p:tav tm="100000">
                                          <p:val>
                                            <p:strVal val="ppt_w"/>
                                          </p:val>
                                        </p:tav>
                                      </p:tavLst>
                                    </p:anim>
                                    <p:anim calcmode="lin" valueType="num">
                                      <p:cBhvr>
                                        <p:cTn id="235" dur="35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36" dur="1" fill="hold">
                                          <p:stCondLst>
                                            <p:cond delay="3499"/>
                                          </p:stCondLst>
                                        </p:cTn>
                                        <p:tgtEl>
                                          <p:spTgt spid="36"/>
                                        </p:tgtEl>
                                        <p:attrNameLst>
                                          <p:attrName>style.visibility</p:attrName>
                                        </p:attrNameLst>
                                      </p:cBhvr>
                                      <p:to>
                                        <p:strVal val="hidden"/>
                                      </p:to>
                                    </p:set>
                                  </p:childTnLst>
                                </p:cTn>
                              </p:par>
                              <p:par>
                                <p:cTn id="237" presetID="2" presetClass="exit" presetSubtype="6" fill="hold" grpId="2" nodeType="withEffect">
                                  <p:stCondLst>
                                    <p:cond delay="0"/>
                                  </p:stCondLst>
                                  <p:childTnLst>
                                    <p:anim calcmode="lin" valueType="num">
                                      <p:cBhvr additive="base">
                                        <p:cTn id="238" dur="3500"/>
                                        <p:tgtEl>
                                          <p:spTgt spid="2"/>
                                        </p:tgtEl>
                                        <p:attrNameLst>
                                          <p:attrName>ppt_x</p:attrName>
                                        </p:attrNameLst>
                                      </p:cBhvr>
                                      <p:tavLst>
                                        <p:tav tm="0">
                                          <p:val>
                                            <p:strVal val="ppt_x"/>
                                          </p:val>
                                        </p:tav>
                                        <p:tav tm="100000">
                                          <p:val>
                                            <p:strVal val="1+ppt_w/2"/>
                                          </p:val>
                                        </p:tav>
                                      </p:tavLst>
                                    </p:anim>
                                    <p:anim calcmode="lin" valueType="num">
                                      <p:cBhvr additive="base">
                                        <p:cTn id="239" dur="3500"/>
                                        <p:tgtEl>
                                          <p:spTgt spid="2"/>
                                        </p:tgtEl>
                                        <p:attrNameLst>
                                          <p:attrName>ppt_y</p:attrName>
                                        </p:attrNameLst>
                                      </p:cBhvr>
                                      <p:tavLst>
                                        <p:tav tm="0">
                                          <p:val>
                                            <p:strVal val="ppt_y"/>
                                          </p:val>
                                        </p:tav>
                                        <p:tav tm="100000">
                                          <p:val>
                                            <p:strVal val="1+ppt_h/2"/>
                                          </p:val>
                                        </p:tav>
                                      </p:tavLst>
                                    </p:anim>
                                    <p:set>
                                      <p:cBhvr>
                                        <p:cTn id="240" dur="1" fill="hold">
                                          <p:stCondLst>
                                            <p:cond delay="3499"/>
                                          </p:stCondLst>
                                        </p:cTn>
                                        <p:tgtEl>
                                          <p:spTgt spid="2"/>
                                        </p:tgtEl>
                                        <p:attrNameLst>
                                          <p:attrName>style.visibility</p:attrName>
                                        </p:attrNameLst>
                                      </p:cBhvr>
                                      <p:to>
                                        <p:strVal val="hidden"/>
                                      </p:to>
                                    </p:set>
                                  </p:childTnLst>
                                </p:cTn>
                              </p:par>
                              <p:par>
                                <p:cTn id="241" presetID="19" presetClass="exit" presetSubtype="5" fill="hold" grpId="3" nodeType="withEffect">
                                  <p:stCondLst>
                                    <p:cond delay="0"/>
                                  </p:stCondLst>
                                  <p:childTnLst>
                                    <p:anim calcmode="lin" valueType="num">
                                      <p:cBhvr>
                                        <p:cTn id="242" dur="3500"/>
                                        <p:tgtEl>
                                          <p:spTgt spid="2"/>
                                        </p:tgtEl>
                                        <p:attrNameLst>
                                          <p:attrName>ppt_w</p:attrName>
                                        </p:attrNameLst>
                                      </p:cBhvr>
                                      <p:tavLst>
                                        <p:tav tm="0">
                                          <p:val>
                                            <p:strVal val="ppt_w"/>
                                          </p:val>
                                        </p:tav>
                                        <p:tav tm="100000">
                                          <p:val>
                                            <p:strVal val="ppt_w"/>
                                          </p:val>
                                        </p:tav>
                                      </p:tavLst>
                                    </p:anim>
                                    <p:anim calcmode="lin" valueType="num">
                                      <p:cBhvr>
                                        <p:cTn id="243" dur="350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44" dur="1" fill="hold">
                                          <p:stCondLst>
                                            <p:cond delay="3499"/>
                                          </p:stCondLst>
                                        </p:cTn>
                                        <p:tgtEl>
                                          <p:spTgt spid="2"/>
                                        </p:tgtEl>
                                        <p:attrNameLst>
                                          <p:attrName>style.visibility</p:attrName>
                                        </p:attrNameLst>
                                      </p:cBhvr>
                                      <p:to>
                                        <p:strVal val="hidden"/>
                                      </p:to>
                                    </p:set>
                                  </p:childTnLst>
                                </p:cTn>
                              </p:par>
                              <p:par>
                                <p:cTn id="245" presetID="2" presetClass="exit" presetSubtype="6" fill="hold" grpId="2" nodeType="withEffect">
                                  <p:stCondLst>
                                    <p:cond delay="0"/>
                                  </p:stCondLst>
                                  <p:childTnLst>
                                    <p:anim calcmode="lin" valueType="num">
                                      <p:cBhvr additive="base">
                                        <p:cTn id="246" dur="3500"/>
                                        <p:tgtEl>
                                          <p:spTgt spid="5"/>
                                        </p:tgtEl>
                                        <p:attrNameLst>
                                          <p:attrName>ppt_x</p:attrName>
                                        </p:attrNameLst>
                                      </p:cBhvr>
                                      <p:tavLst>
                                        <p:tav tm="0">
                                          <p:val>
                                            <p:strVal val="ppt_x"/>
                                          </p:val>
                                        </p:tav>
                                        <p:tav tm="100000">
                                          <p:val>
                                            <p:strVal val="1+ppt_w/2"/>
                                          </p:val>
                                        </p:tav>
                                      </p:tavLst>
                                    </p:anim>
                                    <p:anim calcmode="lin" valueType="num">
                                      <p:cBhvr additive="base">
                                        <p:cTn id="247" dur="3500"/>
                                        <p:tgtEl>
                                          <p:spTgt spid="5"/>
                                        </p:tgtEl>
                                        <p:attrNameLst>
                                          <p:attrName>ppt_y</p:attrName>
                                        </p:attrNameLst>
                                      </p:cBhvr>
                                      <p:tavLst>
                                        <p:tav tm="0">
                                          <p:val>
                                            <p:strVal val="ppt_y"/>
                                          </p:val>
                                        </p:tav>
                                        <p:tav tm="100000">
                                          <p:val>
                                            <p:strVal val="1+ppt_h/2"/>
                                          </p:val>
                                        </p:tav>
                                      </p:tavLst>
                                    </p:anim>
                                    <p:set>
                                      <p:cBhvr>
                                        <p:cTn id="248" dur="1" fill="hold">
                                          <p:stCondLst>
                                            <p:cond delay="3499"/>
                                          </p:stCondLst>
                                        </p:cTn>
                                        <p:tgtEl>
                                          <p:spTgt spid="5"/>
                                        </p:tgtEl>
                                        <p:attrNameLst>
                                          <p:attrName>style.visibility</p:attrName>
                                        </p:attrNameLst>
                                      </p:cBhvr>
                                      <p:to>
                                        <p:strVal val="hidden"/>
                                      </p:to>
                                    </p:set>
                                  </p:childTnLst>
                                </p:cTn>
                              </p:par>
                              <p:par>
                                <p:cTn id="249" presetID="19" presetClass="exit" presetSubtype="5" fill="hold" grpId="3" nodeType="withEffect">
                                  <p:stCondLst>
                                    <p:cond delay="0"/>
                                  </p:stCondLst>
                                  <p:childTnLst>
                                    <p:anim calcmode="lin" valueType="num">
                                      <p:cBhvr>
                                        <p:cTn id="250" dur="3500"/>
                                        <p:tgtEl>
                                          <p:spTgt spid="5"/>
                                        </p:tgtEl>
                                        <p:attrNameLst>
                                          <p:attrName>ppt_w</p:attrName>
                                        </p:attrNameLst>
                                      </p:cBhvr>
                                      <p:tavLst>
                                        <p:tav tm="0">
                                          <p:val>
                                            <p:strVal val="ppt_w"/>
                                          </p:val>
                                        </p:tav>
                                        <p:tav tm="100000">
                                          <p:val>
                                            <p:strVal val="ppt_w"/>
                                          </p:val>
                                        </p:tav>
                                      </p:tavLst>
                                    </p:anim>
                                    <p:anim calcmode="lin" valueType="num">
                                      <p:cBhvr>
                                        <p:cTn id="251" dur="35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52" dur="1" fill="hold">
                                          <p:stCondLst>
                                            <p:cond delay="3499"/>
                                          </p:stCondLst>
                                        </p:cTn>
                                        <p:tgtEl>
                                          <p:spTgt spid="5"/>
                                        </p:tgtEl>
                                        <p:attrNameLst>
                                          <p:attrName>style.visibility</p:attrName>
                                        </p:attrNameLst>
                                      </p:cBhvr>
                                      <p:to>
                                        <p:strVal val="hidden"/>
                                      </p:to>
                                    </p:set>
                                  </p:childTnLst>
                                </p:cTn>
                              </p:par>
                              <p:par>
                                <p:cTn id="253" presetID="2" presetClass="exit" presetSubtype="6" fill="hold" grpId="2" nodeType="withEffect">
                                  <p:stCondLst>
                                    <p:cond delay="0"/>
                                  </p:stCondLst>
                                  <p:childTnLst>
                                    <p:anim calcmode="lin" valueType="num">
                                      <p:cBhvr additive="base">
                                        <p:cTn id="254" dur="3500"/>
                                        <p:tgtEl>
                                          <p:spTgt spid="6"/>
                                        </p:tgtEl>
                                        <p:attrNameLst>
                                          <p:attrName>ppt_x</p:attrName>
                                        </p:attrNameLst>
                                      </p:cBhvr>
                                      <p:tavLst>
                                        <p:tav tm="0">
                                          <p:val>
                                            <p:strVal val="ppt_x"/>
                                          </p:val>
                                        </p:tav>
                                        <p:tav tm="100000">
                                          <p:val>
                                            <p:strVal val="1+ppt_w/2"/>
                                          </p:val>
                                        </p:tav>
                                      </p:tavLst>
                                    </p:anim>
                                    <p:anim calcmode="lin" valueType="num">
                                      <p:cBhvr additive="base">
                                        <p:cTn id="255" dur="3500"/>
                                        <p:tgtEl>
                                          <p:spTgt spid="6"/>
                                        </p:tgtEl>
                                        <p:attrNameLst>
                                          <p:attrName>ppt_y</p:attrName>
                                        </p:attrNameLst>
                                      </p:cBhvr>
                                      <p:tavLst>
                                        <p:tav tm="0">
                                          <p:val>
                                            <p:strVal val="ppt_y"/>
                                          </p:val>
                                        </p:tav>
                                        <p:tav tm="100000">
                                          <p:val>
                                            <p:strVal val="1+ppt_h/2"/>
                                          </p:val>
                                        </p:tav>
                                      </p:tavLst>
                                    </p:anim>
                                    <p:set>
                                      <p:cBhvr>
                                        <p:cTn id="256" dur="1" fill="hold">
                                          <p:stCondLst>
                                            <p:cond delay="3499"/>
                                          </p:stCondLst>
                                        </p:cTn>
                                        <p:tgtEl>
                                          <p:spTgt spid="6"/>
                                        </p:tgtEl>
                                        <p:attrNameLst>
                                          <p:attrName>style.visibility</p:attrName>
                                        </p:attrNameLst>
                                      </p:cBhvr>
                                      <p:to>
                                        <p:strVal val="hidden"/>
                                      </p:to>
                                    </p:set>
                                  </p:childTnLst>
                                </p:cTn>
                              </p:par>
                              <p:par>
                                <p:cTn id="257" presetID="19" presetClass="exit" presetSubtype="5" fill="hold" grpId="3" nodeType="withEffect">
                                  <p:stCondLst>
                                    <p:cond delay="0"/>
                                  </p:stCondLst>
                                  <p:childTnLst>
                                    <p:anim calcmode="lin" valueType="num">
                                      <p:cBhvr>
                                        <p:cTn id="258" dur="3500"/>
                                        <p:tgtEl>
                                          <p:spTgt spid="6"/>
                                        </p:tgtEl>
                                        <p:attrNameLst>
                                          <p:attrName>ppt_w</p:attrName>
                                        </p:attrNameLst>
                                      </p:cBhvr>
                                      <p:tavLst>
                                        <p:tav tm="0">
                                          <p:val>
                                            <p:strVal val="ppt_w"/>
                                          </p:val>
                                        </p:tav>
                                        <p:tav tm="100000">
                                          <p:val>
                                            <p:strVal val="ppt_w"/>
                                          </p:val>
                                        </p:tav>
                                      </p:tavLst>
                                    </p:anim>
                                    <p:anim calcmode="lin" valueType="num">
                                      <p:cBhvr>
                                        <p:cTn id="259" dur="35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0" dur="1" fill="hold">
                                          <p:stCondLst>
                                            <p:cond delay="3499"/>
                                          </p:stCondLst>
                                        </p:cTn>
                                        <p:tgtEl>
                                          <p:spTgt spid="6"/>
                                        </p:tgtEl>
                                        <p:attrNameLst>
                                          <p:attrName>style.visibility</p:attrName>
                                        </p:attrNameLst>
                                      </p:cBhvr>
                                      <p:to>
                                        <p:strVal val="hidden"/>
                                      </p:to>
                                    </p:set>
                                  </p:childTnLst>
                                </p:cTn>
                              </p:par>
                              <p:par>
                                <p:cTn id="261" presetID="2" presetClass="exit" presetSubtype="6" fill="hold" grpId="2" nodeType="withEffect">
                                  <p:stCondLst>
                                    <p:cond delay="0"/>
                                  </p:stCondLst>
                                  <p:childTnLst>
                                    <p:anim calcmode="lin" valueType="num">
                                      <p:cBhvr additive="base">
                                        <p:cTn id="262" dur="3500"/>
                                        <p:tgtEl>
                                          <p:spTgt spid="7"/>
                                        </p:tgtEl>
                                        <p:attrNameLst>
                                          <p:attrName>ppt_x</p:attrName>
                                        </p:attrNameLst>
                                      </p:cBhvr>
                                      <p:tavLst>
                                        <p:tav tm="0">
                                          <p:val>
                                            <p:strVal val="ppt_x"/>
                                          </p:val>
                                        </p:tav>
                                        <p:tav tm="100000">
                                          <p:val>
                                            <p:strVal val="1+ppt_w/2"/>
                                          </p:val>
                                        </p:tav>
                                      </p:tavLst>
                                    </p:anim>
                                    <p:anim calcmode="lin" valueType="num">
                                      <p:cBhvr additive="base">
                                        <p:cTn id="263" dur="3500"/>
                                        <p:tgtEl>
                                          <p:spTgt spid="7"/>
                                        </p:tgtEl>
                                        <p:attrNameLst>
                                          <p:attrName>ppt_y</p:attrName>
                                        </p:attrNameLst>
                                      </p:cBhvr>
                                      <p:tavLst>
                                        <p:tav tm="0">
                                          <p:val>
                                            <p:strVal val="ppt_y"/>
                                          </p:val>
                                        </p:tav>
                                        <p:tav tm="100000">
                                          <p:val>
                                            <p:strVal val="1+ppt_h/2"/>
                                          </p:val>
                                        </p:tav>
                                      </p:tavLst>
                                    </p:anim>
                                    <p:set>
                                      <p:cBhvr>
                                        <p:cTn id="264" dur="1" fill="hold">
                                          <p:stCondLst>
                                            <p:cond delay="3499"/>
                                          </p:stCondLst>
                                        </p:cTn>
                                        <p:tgtEl>
                                          <p:spTgt spid="7"/>
                                        </p:tgtEl>
                                        <p:attrNameLst>
                                          <p:attrName>style.visibility</p:attrName>
                                        </p:attrNameLst>
                                      </p:cBhvr>
                                      <p:to>
                                        <p:strVal val="hidden"/>
                                      </p:to>
                                    </p:set>
                                  </p:childTnLst>
                                </p:cTn>
                              </p:par>
                              <p:par>
                                <p:cTn id="265" presetID="19" presetClass="exit" presetSubtype="5" fill="hold" grpId="3" nodeType="withEffect">
                                  <p:stCondLst>
                                    <p:cond delay="0"/>
                                  </p:stCondLst>
                                  <p:childTnLst>
                                    <p:anim calcmode="lin" valueType="num">
                                      <p:cBhvr>
                                        <p:cTn id="266" dur="3500"/>
                                        <p:tgtEl>
                                          <p:spTgt spid="7"/>
                                        </p:tgtEl>
                                        <p:attrNameLst>
                                          <p:attrName>ppt_w</p:attrName>
                                        </p:attrNameLst>
                                      </p:cBhvr>
                                      <p:tavLst>
                                        <p:tav tm="0">
                                          <p:val>
                                            <p:strVal val="ppt_w"/>
                                          </p:val>
                                        </p:tav>
                                        <p:tav tm="100000">
                                          <p:val>
                                            <p:strVal val="ppt_w"/>
                                          </p:val>
                                        </p:tav>
                                      </p:tavLst>
                                    </p:anim>
                                    <p:anim calcmode="lin" valueType="num">
                                      <p:cBhvr>
                                        <p:cTn id="267" dur="35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268" dur="1" fill="hold">
                                          <p:stCondLst>
                                            <p:cond delay="3499"/>
                                          </p:stCondLst>
                                        </p:cTn>
                                        <p:tgtEl>
                                          <p:spTgt spid="7"/>
                                        </p:tgtEl>
                                        <p:attrNameLst>
                                          <p:attrName>style.visibility</p:attrName>
                                        </p:attrNameLst>
                                      </p:cBhvr>
                                      <p:to>
                                        <p:strVal val="hidden"/>
                                      </p:to>
                                    </p:set>
                                  </p:childTnLst>
                                </p:cTn>
                              </p:par>
                              <p:par>
                                <p:cTn id="269" presetID="23" presetClass="entr" presetSubtype="528" fill="hold" nodeType="withEffect">
                                  <p:stCondLst>
                                    <p:cond delay="0"/>
                                  </p:stCondLst>
                                  <p:childTnLst>
                                    <p:set>
                                      <p:cBhvr>
                                        <p:cTn id="270" dur="1" fill="hold">
                                          <p:stCondLst>
                                            <p:cond delay="0"/>
                                          </p:stCondLst>
                                        </p:cTn>
                                        <p:tgtEl>
                                          <p:spTgt spid="24"/>
                                        </p:tgtEl>
                                        <p:attrNameLst>
                                          <p:attrName>style.visibility</p:attrName>
                                        </p:attrNameLst>
                                      </p:cBhvr>
                                      <p:to>
                                        <p:strVal val="visible"/>
                                      </p:to>
                                    </p:set>
                                    <p:anim calcmode="lin" valueType="num">
                                      <p:cBhvr>
                                        <p:cTn id="271" dur="3500" fill="hold"/>
                                        <p:tgtEl>
                                          <p:spTgt spid="24"/>
                                        </p:tgtEl>
                                        <p:attrNameLst>
                                          <p:attrName>ppt_w</p:attrName>
                                        </p:attrNameLst>
                                      </p:cBhvr>
                                      <p:tavLst>
                                        <p:tav tm="0">
                                          <p:val>
                                            <p:fltVal val="0"/>
                                          </p:val>
                                        </p:tav>
                                        <p:tav tm="100000">
                                          <p:val>
                                            <p:strVal val="#ppt_w"/>
                                          </p:val>
                                        </p:tav>
                                      </p:tavLst>
                                    </p:anim>
                                    <p:anim calcmode="lin" valueType="num">
                                      <p:cBhvr>
                                        <p:cTn id="272" dur="3500" fill="hold"/>
                                        <p:tgtEl>
                                          <p:spTgt spid="24"/>
                                        </p:tgtEl>
                                        <p:attrNameLst>
                                          <p:attrName>ppt_h</p:attrName>
                                        </p:attrNameLst>
                                      </p:cBhvr>
                                      <p:tavLst>
                                        <p:tav tm="0">
                                          <p:val>
                                            <p:fltVal val="0"/>
                                          </p:val>
                                        </p:tav>
                                        <p:tav tm="100000">
                                          <p:val>
                                            <p:strVal val="#ppt_h"/>
                                          </p:val>
                                        </p:tav>
                                      </p:tavLst>
                                    </p:anim>
                                    <p:anim calcmode="lin" valueType="num">
                                      <p:cBhvr>
                                        <p:cTn id="273" dur="3500" fill="hold"/>
                                        <p:tgtEl>
                                          <p:spTgt spid="24"/>
                                        </p:tgtEl>
                                        <p:attrNameLst>
                                          <p:attrName>ppt_x</p:attrName>
                                        </p:attrNameLst>
                                      </p:cBhvr>
                                      <p:tavLst>
                                        <p:tav tm="0">
                                          <p:val>
                                            <p:fltVal val="0.5"/>
                                          </p:val>
                                        </p:tav>
                                        <p:tav tm="100000">
                                          <p:val>
                                            <p:strVal val="#ppt_x"/>
                                          </p:val>
                                        </p:tav>
                                      </p:tavLst>
                                    </p:anim>
                                    <p:anim calcmode="lin" valueType="num">
                                      <p:cBhvr>
                                        <p:cTn id="274" dur="3500" fill="hold"/>
                                        <p:tgtEl>
                                          <p:spTgt spid="24"/>
                                        </p:tgtEl>
                                        <p:attrNameLst>
                                          <p:attrName>ppt_y</p:attrName>
                                        </p:attrNameLst>
                                      </p:cBhvr>
                                      <p:tavLst>
                                        <p:tav tm="0">
                                          <p:val>
                                            <p:fltVal val="0.5"/>
                                          </p:val>
                                        </p:tav>
                                        <p:tav tm="100000">
                                          <p:val>
                                            <p:strVal val="#ppt_y"/>
                                          </p:val>
                                        </p:tav>
                                      </p:tavLst>
                                    </p:anim>
                                  </p:childTnLst>
                                </p:cTn>
                              </p:par>
                              <p:par>
                                <p:cTn id="275" presetID="8" presetClass="entr" presetSubtype="32" fill="hold" nodeType="withEffect">
                                  <p:stCondLst>
                                    <p:cond delay="0"/>
                                  </p:stCondLst>
                                  <p:childTnLst>
                                    <p:set>
                                      <p:cBhvr>
                                        <p:cTn id="276" dur="1" fill="hold">
                                          <p:stCondLst>
                                            <p:cond delay="0"/>
                                          </p:stCondLst>
                                        </p:cTn>
                                        <p:tgtEl>
                                          <p:spTgt spid="24"/>
                                        </p:tgtEl>
                                        <p:attrNameLst>
                                          <p:attrName>style.visibility</p:attrName>
                                        </p:attrNameLst>
                                      </p:cBhvr>
                                      <p:to>
                                        <p:strVal val="visible"/>
                                      </p:to>
                                    </p:set>
                                    <p:animEffect transition="in" filter="diamond(out)">
                                      <p:cBhvr>
                                        <p:cTn id="277" dur="3500"/>
                                        <p:tgtEl>
                                          <p:spTgt spid="24"/>
                                        </p:tgtEl>
                                      </p:cBhvr>
                                    </p:animEffect>
                                  </p:childTnLst>
                                </p:cTn>
                              </p:par>
                              <p:par>
                                <p:cTn id="278" presetID="23" presetClass="exit" presetSubtype="16" fill="hold" nodeType="withEffect">
                                  <p:stCondLst>
                                    <p:cond delay="0"/>
                                  </p:stCondLst>
                                  <p:childTnLst>
                                    <p:anim calcmode="lin" valueType="num">
                                      <p:cBhvr>
                                        <p:cTn id="279" dur="4000"/>
                                        <p:tgtEl>
                                          <p:spTgt spid="46"/>
                                        </p:tgtEl>
                                        <p:attrNameLst>
                                          <p:attrName>ppt_w</p:attrName>
                                        </p:attrNameLst>
                                      </p:cBhvr>
                                      <p:tavLst>
                                        <p:tav tm="0">
                                          <p:val>
                                            <p:strVal val="ppt_w"/>
                                          </p:val>
                                        </p:tav>
                                        <p:tav tm="100000">
                                          <p:val>
                                            <p:strVal val="4*ppt_w"/>
                                          </p:val>
                                        </p:tav>
                                      </p:tavLst>
                                    </p:anim>
                                    <p:anim calcmode="lin" valueType="num">
                                      <p:cBhvr>
                                        <p:cTn id="280" dur="4000"/>
                                        <p:tgtEl>
                                          <p:spTgt spid="46"/>
                                        </p:tgtEl>
                                        <p:attrNameLst>
                                          <p:attrName>ppt_h</p:attrName>
                                        </p:attrNameLst>
                                      </p:cBhvr>
                                      <p:tavLst>
                                        <p:tav tm="0">
                                          <p:val>
                                            <p:strVal val="ppt_h"/>
                                          </p:val>
                                        </p:tav>
                                        <p:tav tm="100000">
                                          <p:val>
                                            <p:strVal val="4*ppt_h"/>
                                          </p:val>
                                        </p:tav>
                                      </p:tavLst>
                                    </p:anim>
                                    <p:set>
                                      <p:cBhvr>
                                        <p:cTn id="281" dur="1" fill="hold">
                                          <p:stCondLst>
                                            <p:cond delay="3999"/>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2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36 Grupo"/>
          <p:cNvGrpSpPr/>
          <p:nvPr/>
        </p:nvGrpSpPr>
        <p:grpSpPr>
          <a:xfrm>
            <a:off x="-6896" y="-35738"/>
            <a:ext cx="9144000" cy="5143500"/>
            <a:chOff x="0" y="0"/>
            <a:chExt cx="9144000" cy="5143500"/>
          </a:xfrm>
        </p:grpSpPr>
        <p:sp>
          <p:nvSpPr>
            <p:cNvPr id="38" name="37 Rectángulo"/>
            <p:cNvSpPr/>
            <p:nvPr/>
          </p:nvSpPr>
          <p:spPr>
            <a:xfrm>
              <a:off x="4572000" y="2571750"/>
              <a:ext cx="4572000" cy="2571750"/>
            </a:xfrm>
            <a:prstGeom prst="rect">
              <a:avLst/>
            </a:prstGeom>
            <a:gradFill>
              <a:gsLst>
                <a:gs pos="23756">
                  <a:srgbClr val="C00000"/>
                </a:gs>
                <a:gs pos="32512">
                  <a:srgbClr val="ED0803">
                    <a:lumMod val="49000"/>
                  </a:srgbClr>
                </a:gs>
                <a:gs pos="58000">
                  <a:srgbClr val="D81006"/>
                </a:gs>
                <a:gs pos="62934">
                  <a:srgbClr val="99FF33"/>
                </a:gs>
                <a:gs pos="100000">
                  <a:srgbClr val="C00000">
                    <a:lumMod val="4000"/>
                  </a:srgbClr>
                </a:gs>
                <a:gs pos="417">
                  <a:srgbClr val="CCFF33"/>
                </a:gs>
                <a:gs pos="10000">
                  <a:schemeClr val="tx1"/>
                </a:gs>
                <a:gs pos="67000">
                  <a:srgbClr val="F31207"/>
                </a:gs>
                <a:gs pos="1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23756">
                  <a:srgbClr val="C00000"/>
                </a:gs>
                <a:gs pos="32512">
                  <a:srgbClr val="ED0803">
                    <a:lumMod val="49000"/>
                  </a:srgbClr>
                </a:gs>
                <a:gs pos="58000">
                  <a:srgbClr val="D81006"/>
                </a:gs>
                <a:gs pos="62934">
                  <a:srgbClr val="99FF33"/>
                </a:gs>
                <a:gs pos="100000">
                  <a:srgbClr val="C00000">
                    <a:lumMod val="4000"/>
                  </a:srgbClr>
                </a:gs>
                <a:gs pos="417">
                  <a:srgbClr val="CCFF33"/>
                </a:gs>
                <a:gs pos="10000">
                  <a:schemeClr val="tx1"/>
                </a:gs>
                <a:gs pos="67000">
                  <a:srgbClr val="F31207"/>
                </a:gs>
                <a:gs pos="1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23756">
                  <a:srgbClr val="C00000"/>
                </a:gs>
                <a:gs pos="32512">
                  <a:srgbClr val="ED0803">
                    <a:lumMod val="49000"/>
                  </a:srgbClr>
                </a:gs>
                <a:gs pos="58000">
                  <a:srgbClr val="D81006"/>
                </a:gs>
                <a:gs pos="62934">
                  <a:srgbClr val="99FF33"/>
                </a:gs>
                <a:gs pos="100000">
                  <a:srgbClr val="C00000">
                    <a:lumMod val="4000"/>
                  </a:srgbClr>
                </a:gs>
                <a:gs pos="417">
                  <a:srgbClr val="CCFF33"/>
                </a:gs>
                <a:gs pos="10000">
                  <a:schemeClr val="tx1"/>
                </a:gs>
                <a:gs pos="67000">
                  <a:srgbClr val="F31207"/>
                </a:gs>
                <a:gs pos="1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10800000">
              <a:off x="0" y="0"/>
              <a:ext cx="4572000" cy="2571750"/>
            </a:xfrm>
            <a:prstGeom prst="rect">
              <a:avLst/>
            </a:prstGeom>
            <a:gradFill>
              <a:gsLst>
                <a:gs pos="23756">
                  <a:srgbClr val="C00000"/>
                </a:gs>
                <a:gs pos="32512">
                  <a:srgbClr val="ED0803">
                    <a:lumMod val="49000"/>
                  </a:srgbClr>
                </a:gs>
                <a:gs pos="58000">
                  <a:srgbClr val="D81006"/>
                </a:gs>
                <a:gs pos="62934">
                  <a:srgbClr val="99FF33"/>
                </a:gs>
                <a:gs pos="100000">
                  <a:srgbClr val="C00000">
                    <a:lumMod val="4000"/>
                  </a:srgbClr>
                </a:gs>
                <a:gs pos="417">
                  <a:srgbClr val="CCFF33"/>
                </a:gs>
                <a:gs pos="10000">
                  <a:schemeClr val="tx1"/>
                </a:gs>
                <a:gs pos="67000">
                  <a:srgbClr val="F31207"/>
                </a:gs>
                <a:gs pos="15000">
                  <a:srgbClr val="FF66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6" name="35 Imagen" descr="Diapositiva37"/>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3076" y="0"/>
            <a:ext cx="9144000" cy="5143500"/>
          </a:xfrm>
          <a:prstGeom prst="rect">
            <a:avLst/>
          </a:prstGeom>
          <a:noFill/>
          <a:ln>
            <a:noFill/>
          </a:ln>
        </p:spPr>
      </p:pic>
      <p:sp>
        <p:nvSpPr>
          <p:cNvPr id="3" name="2 Rectángulo"/>
          <p:cNvSpPr/>
          <p:nvPr/>
        </p:nvSpPr>
        <p:spPr>
          <a:xfrm>
            <a:off x="4206404" y="-131668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995714" y="-65442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a:off x="3417094" y="-654422"/>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a:off x="4206404" y="1"/>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a:off x="5785024" y="-24797"/>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2627784" y="-1775"/>
            <a:ext cx="73119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a:off x="4163631" y="5760640"/>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3359705" y="5098381"/>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a:off x="4967558" y="5098381"/>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a:off x="4163631" y="4443958"/>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a:off x="2555778" y="4468756"/>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5771485" y="4445734"/>
            <a:ext cx="744733"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801284"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5400000">
            <a:off x="7139024" y="2983228"/>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7139024" y="1433842"/>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5400000">
            <a:off x="6484602"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5400000">
            <a:off x="6509399" y="3757921"/>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5400000">
            <a:off x="6486376" y="659149"/>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flipH="1">
            <a:off x="579946"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6200000" flipH="1">
            <a:off x="1242206" y="2983228"/>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6200000" flipH="1">
            <a:off x="1242206" y="1433842"/>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6200000" flipH="1">
            <a:off x="1896628" y="2208535"/>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flipH="1">
            <a:off x="1871831" y="3757921"/>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6200000" flipH="1">
            <a:off x="1894853" y="659149"/>
            <a:ext cx="717652" cy="654422"/>
          </a:xfrm>
          <a:prstGeom prst="rect">
            <a:avLst/>
          </a:prstGeom>
          <a:gradFill flip="none" rotWithShape="1">
            <a:gsLst>
              <a:gs pos="30000">
                <a:srgbClr val="FF0000"/>
              </a:gs>
              <a:gs pos="36000">
                <a:srgbClr val="66FF33"/>
              </a:gs>
              <a:gs pos="22083">
                <a:srgbClr val="FF3300"/>
              </a:gs>
              <a:gs pos="84000">
                <a:srgbClr val="FF6600"/>
              </a:gs>
              <a:gs pos="51000">
                <a:srgbClr val="66FF33">
                  <a:alpha val="0"/>
                </a:srgbClr>
              </a:gs>
            </a:gsLst>
            <a:path path="circle">
              <a:fillToRect l="50000" t="50000" r="50000" b="50000"/>
            </a:path>
            <a:tileRect/>
          </a:gradFill>
          <a:ln w="47625">
            <a:noFill/>
          </a:ln>
          <a:scene3d>
            <a:camera prst="obliqueBottomLeft"/>
            <a:lightRig rig="flat" dir="t"/>
          </a:scene3d>
          <a:sp3d extrusionH="50800" prstMaterial="metal">
            <a:bevelT prst="angle"/>
            <a:extrusionClr>
              <a:srgbClr val="00FF00"/>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a:off x="0" y="-1244674"/>
            <a:ext cx="9144000" cy="7704856"/>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41611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2"/>
                                        </p:tgtEl>
                                        <p:attrNameLst>
                                          <p:attrName>style.opacity</p:attrName>
                                        </p:attrNameLst>
                                      </p:cBhvr>
                                      <p:to>
                                        <p:strVal val="0"/>
                                      </p:to>
                                    </p:set>
                                    <p:animEffect filter="image" prLst="opacity: 0">
                                      <p:cBhvr rctx="IE">
                                        <p:cTn id="7" dur="indefinite"/>
                                        <p:tgtEl>
                                          <p:spTgt spid="32"/>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4000" fill="hold"/>
                                        <p:tgtEl>
                                          <p:spTgt spid="3"/>
                                        </p:tgtEl>
                                        <p:attrNameLst>
                                          <p:attrName>ppt_x</p:attrName>
                                        </p:attrNameLst>
                                      </p:cBhvr>
                                      <p:tavLst>
                                        <p:tav tm="0">
                                          <p:val>
                                            <p:strVal val="#ppt_x"/>
                                          </p:val>
                                        </p:tav>
                                        <p:tav tm="100000">
                                          <p:val>
                                            <p:strVal val="#ppt_x"/>
                                          </p:val>
                                        </p:tav>
                                      </p:tavLst>
                                    </p:anim>
                                    <p:anim calcmode="lin" valueType="num">
                                      <p:cBhvr additive="base">
                                        <p:cTn id="11" dur="4000" fill="hold"/>
                                        <p:tgtEl>
                                          <p:spTgt spid="3"/>
                                        </p:tgtEl>
                                        <p:attrNameLst>
                                          <p:attrName>ppt_y</p:attrName>
                                        </p:attrNameLst>
                                      </p:cBhvr>
                                      <p:tavLst>
                                        <p:tav tm="0">
                                          <p:val>
                                            <p:strVal val="0-#ppt_h/2"/>
                                          </p:val>
                                        </p:tav>
                                        <p:tav tm="100000">
                                          <p:val>
                                            <p:strVal val="#ppt_y"/>
                                          </p:val>
                                        </p:tav>
                                      </p:tavLst>
                                    </p:anim>
                                  </p:childTnLst>
                                </p:cTn>
                              </p:par>
                              <p:par>
                                <p:cTn id="12" presetID="19" presetClass="entr" presetSubtype="5" fill="hold" grpId="1"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4000" fill="hold"/>
                                        <p:tgtEl>
                                          <p:spTgt spid="3"/>
                                        </p:tgtEl>
                                        <p:attrNameLst>
                                          <p:attrName>ppt_w</p:attrName>
                                        </p:attrNameLst>
                                      </p:cBhvr>
                                      <p:tavLst>
                                        <p:tav tm="0">
                                          <p:val>
                                            <p:strVal val="#ppt_w"/>
                                          </p:val>
                                        </p:tav>
                                        <p:tav tm="100000">
                                          <p:val>
                                            <p:strVal val="#ppt_w"/>
                                          </p:val>
                                        </p:tav>
                                      </p:tavLst>
                                    </p:anim>
                                    <p:anim calcmode="lin" valueType="num">
                                      <p:cBhvr>
                                        <p:cTn id="15" dur="4000" fill="hold"/>
                                        <p:tgtEl>
                                          <p:spTgt spid="3"/>
                                        </p:tgtEl>
                                        <p:attrNameLst>
                                          <p:attrName>ppt_h</p:attrName>
                                        </p:attrNameLst>
                                      </p:cBhvr>
                                      <p:tavLst>
                                        <p:tav tm="0" fmla="#ppt_h*sin(2.5*pi*$)">
                                          <p:val>
                                            <p:fltVal val="0"/>
                                          </p:val>
                                        </p:tav>
                                        <p:tav tm="100000">
                                          <p:val>
                                            <p:fltVal val="1"/>
                                          </p:val>
                                        </p:tav>
                                      </p:tavLst>
                                    </p:anim>
                                  </p:childTnLst>
                                </p:cTn>
                              </p:par>
                              <p:par>
                                <p:cTn id="16" presetID="2" presetClass="exit" presetSubtype="4" fill="hold" grpId="2" nodeType="withEffect">
                                  <p:stCondLst>
                                    <p:cond delay="0"/>
                                  </p:stCondLst>
                                  <p:childTnLst>
                                    <p:anim calcmode="lin" valueType="num">
                                      <p:cBhvr additive="base">
                                        <p:cTn id="17" dur="4750"/>
                                        <p:tgtEl>
                                          <p:spTgt spid="3"/>
                                        </p:tgtEl>
                                        <p:attrNameLst>
                                          <p:attrName>ppt_x</p:attrName>
                                        </p:attrNameLst>
                                      </p:cBhvr>
                                      <p:tavLst>
                                        <p:tav tm="0">
                                          <p:val>
                                            <p:strVal val="ppt_x"/>
                                          </p:val>
                                        </p:tav>
                                        <p:tav tm="100000">
                                          <p:val>
                                            <p:strVal val="ppt_x"/>
                                          </p:val>
                                        </p:tav>
                                      </p:tavLst>
                                    </p:anim>
                                    <p:anim calcmode="lin" valueType="num">
                                      <p:cBhvr additive="base">
                                        <p:cTn id="18" dur="4750"/>
                                        <p:tgtEl>
                                          <p:spTgt spid="3"/>
                                        </p:tgtEl>
                                        <p:attrNameLst>
                                          <p:attrName>ppt_y</p:attrName>
                                        </p:attrNameLst>
                                      </p:cBhvr>
                                      <p:tavLst>
                                        <p:tav tm="0">
                                          <p:val>
                                            <p:strVal val="ppt_y"/>
                                          </p:val>
                                        </p:tav>
                                        <p:tav tm="100000">
                                          <p:val>
                                            <p:strVal val="1+ppt_h/2"/>
                                          </p:val>
                                        </p:tav>
                                      </p:tavLst>
                                    </p:anim>
                                    <p:set>
                                      <p:cBhvr>
                                        <p:cTn id="19" dur="1" fill="hold">
                                          <p:stCondLst>
                                            <p:cond delay="4749"/>
                                          </p:stCondLst>
                                        </p:cTn>
                                        <p:tgtEl>
                                          <p:spTgt spid="3"/>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4000" fill="hold"/>
                                        <p:tgtEl>
                                          <p:spTgt spid="4"/>
                                        </p:tgtEl>
                                        <p:attrNameLst>
                                          <p:attrName>ppt_x</p:attrName>
                                        </p:attrNameLst>
                                      </p:cBhvr>
                                      <p:tavLst>
                                        <p:tav tm="0">
                                          <p:val>
                                            <p:strVal val="#ppt_x"/>
                                          </p:val>
                                        </p:tav>
                                        <p:tav tm="100000">
                                          <p:val>
                                            <p:strVal val="#ppt_x"/>
                                          </p:val>
                                        </p:tav>
                                      </p:tavLst>
                                    </p:anim>
                                    <p:anim calcmode="lin" valueType="num">
                                      <p:cBhvr additive="base">
                                        <p:cTn id="23" dur="4000" fill="hold"/>
                                        <p:tgtEl>
                                          <p:spTgt spid="4"/>
                                        </p:tgtEl>
                                        <p:attrNameLst>
                                          <p:attrName>ppt_y</p:attrName>
                                        </p:attrNameLst>
                                      </p:cBhvr>
                                      <p:tavLst>
                                        <p:tav tm="0">
                                          <p:val>
                                            <p:strVal val="0-#ppt_h/2"/>
                                          </p:val>
                                        </p:tav>
                                        <p:tav tm="100000">
                                          <p:val>
                                            <p:strVal val="#ppt_y"/>
                                          </p:val>
                                        </p:tav>
                                      </p:tavLst>
                                    </p:anim>
                                  </p:childTnLst>
                                </p:cTn>
                              </p:par>
                              <p:par>
                                <p:cTn id="24" presetID="19" presetClass="entr" presetSubtype="5" fill="hold" grpId="1"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4000" fill="hold"/>
                                        <p:tgtEl>
                                          <p:spTgt spid="4"/>
                                        </p:tgtEl>
                                        <p:attrNameLst>
                                          <p:attrName>ppt_w</p:attrName>
                                        </p:attrNameLst>
                                      </p:cBhvr>
                                      <p:tavLst>
                                        <p:tav tm="0">
                                          <p:val>
                                            <p:strVal val="#ppt_w"/>
                                          </p:val>
                                        </p:tav>
                                        <p:tav tm="100000">
                                          <p:val>
                                            <p:strVal val="#ppt_w"/>
                                          </p:val>
                                        </p:tav>
                                      </p:tavLst>
                                    </p:anim>
                                    <p:anim calcmode="lin" valueType="num">
                                      <p:cBhvr>
                                        <p:cTn id="27" dur="4000" fill="hold"/>
                                        <p:tgtEl>
                                          <p:spTgt spid="4"/>
                                        </p:tgtEl>
                                        <p:attrNameLst>
                                          <p:attrName>ppt_h</p:attrName>
                                        </p:attrNameLst>
                                      </p:cBhvr>
                                      <p:tavLst>
                                        <p:tav tm="0" fmla="#ppt_h*sin(2.5*pi*$)">
                                          <p:val>
                                            <p:fltVal val="0"/>
                                          </p:val>
                                        </p:tav>
                                        <p:tav tm="100000">
                                          <p:val>
                                            <p:fltVal val="1"/>
                                          </p:val>
                                        </p:tav>
                                      </p:tavLst>
                                    </p:anim>
                                  </p:childTnLst>
                                </p:cTn>
                              </p:par>
                              <p:par>
                                <p:cTn id="28" presetID="2" presetClass="exit" presetSubtype="4" fill="hold" grpId="2" nodeType="withEffect">
                                  <p:stCondLst>
                                    <p:cond delay="0"/>
                                  </p:stCondLst>
                                  <p:childTnLst>
                                    <p:anim calcmode="lin" valueType="num">
                                      <p:cBhvr additive="base">
                                        <p:cTn id="29" dur="4750"/>
                                        <p:tgtEl>
                                          <p:spTgt spid="4"/>
                                        </p:tgtEl>
                                        <p:attrNameLst>
                                          <p:attrName>ppt_x</p:attrName>
                                        </p:attrNameLst>
                                      </p:cBhvr>
                                      <p:tavLst>
                                        <p:tav tm="0">
                                          <p:val>
                                            <p:strVal val="ppt_x"/>
                                          </p:val>
                                        </p:tav>
                                        <p:tav tm="100000">
                                          <p:val>
                                            <p:strVal val="ppt_x"/>
                                          </p:val>
                                        </p:tav>
                                      </p:tavLst>
                                    </p:anim>
                                    <p:anim calcmode="lin" valueType="num">
                                      <p:cBhvr additive="base">
                                        <p:cTn id="30" dur="4750"/>
                                        <p:tgtEl>
                                          <p:spTgt spid="4"/>
                                        </p:tgtEl>
                                        <p:attrNameLst>
                                          <p:attrName>ppt_y</p:attrName>
                                        </p:attrNameLst>
                                      </p:cBhvr>
                                      <p:tavLst>
                                        <p:tav tm="0">
                                          <p:val>
                                            <p:strVal val="ppt_y"/>
                                          </p:val>
                                        </p:tav>
                                        <p:tav tm="100000">
                                          <p:val>
                                            <p:strVal val="1+ppt_h/2"/>
                                          </p:val>
                                        </p:tav>
                                      </p:tavLst>
                                    </p:anim>
                                    <p:set>
                                      <p:cBhvr>
                                        <p:cTn id="31" dur="1" fill="hold">
                                          <p:stCondLst>
                                            <p:cond delay="4749"/>
                                          </p:stCondLst>
                                        </p:cTn>
                                        <p:tgtEl>
                                          <p:spTgt spid="4"/>
                                        </p:tgtEl>
                                        <p:attrNameLst>
                                          <p:attrName>style.visibility</p:attrName>
                                        </p:attrNameLst>
                                      </p:cBhvr>
                                      <p:to>
                                        <p:strVal val="hidden"/>
                                      </p:to>
                                    </p:set>
                                  </p:childTnLst>
                                </p:cTn>
                              </p:par>
                              <p:par>
                                <p:cTn id="32" presetID="2" presetClass="entr" presetSubtype="4"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4000" fill="hold"/>
                                        <p:tgtEl>
                                          <p:spTgt spid="14"/>
                                        </p:tgtEl>
                                        <p:attrNameLst>
                                          <p:attrName>ppt_x</p:attrName>
                                        </p:attrNameLst>
                                      </p:cBhvr>
                                      <p:tavLst>
                                        <p:tav tm="0">
                                          <p:val>
                                            <p:strVal val="#ppt_x"/>
                                          </p:val>
                                        </p:tav>
                                        <p:tav tm="100000">
                                          <p:val>
                                            <p:strVal val="#ppt_x"/>
                                          </p:val>
                                        </p:tav>
                                      </p:tavLst>
                                    </p:anim>
                                    <p:anim calcmode="lin" valueType="num">
                                      <p:cBhvr additive="base">
                                        <p:cTn id="35" dur="4000" fill="hold"/>
                                        <p:tgtEl>
                                          <p:spTgt spid="14"/>
                                        </p:tgtEl>
                                        <p:attrNameLst>
                                          <p:attrName>ppt_y</p:attrName>
                                        </p:attrNameLst>
                                      </p:cBhvr>
                                      <p:tavLst>
                                        <p:tav tm="0">
                                          <p:val>
                                            <p:strVal val="1+#ppt_h/2"/>
                                          </p:val>
                                        </p:tav>
                                        <p:tav tm="100000">
                                          <p:val>
                                            <p:strVal val="#ppt_y"/>
                                          </p:val>
                                        </p:tav>
                                      </p:tavLst>
                                    </p:anim>
                                  </p:childTnLst>
                                </p:cTn>
                              </p:par>
                              <p:par>
                                <p:cTn id="36" presetID="19" presetClass="entr" presetSubtype="5" fill="hold" grpId="1" nodeType="with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p:cTn id="38" dur="4000" fill="hold"/>
                                        <p:tgtEl>
                                          <p:spTgt spid="14"/>
                                        </p:tgtEl>
                                        <p:attrNameLst>
                                          <p:attrName>ppt_w</p:attrName>
                                        </p:attrNameLst>
                                      </p:cBhvr>
                                      <p:tavLst>
                                        <p:tav tm="0">
                                          <p:val>
                                            <p:strVal val="#ppt_w"/>
                                          </p:val>
                                        </p:tav>
                                        <p:tav tm="100000">
                                          <p:val>
                                            <p:strVal val="#ppt_w"/>
                                          </p:val>
                                        </p:tav>
                                      </p:tavLst>
                                    </p:anim>
                                    <p:anim calcmode="lin" valueType="num">
                                      <p:cBhvr>
                                        <p:cTn id="39" dur="4000" fill="hold"/>
                                        <p:tgtEl>
                                          <p:spTgt spid="14"/>
                                        </p:tgtEl>
                                        <p:attrNameLst>
                                          <p:attrName>ppt_h</p:attrName>
                                        </p:attrNameLst>
                                      </p:cBhvr>
                                      <p:tavLst>
                                        <p:tav tm="0" fmla="#ppt_h*sin(2.5*pi*$)">
                                          <p:val>
                                            <p:fltVal val="0"/>
                                          </p:val>
                                        </p:tav>
                                        <p:tav tm="100000">
                                          <p:val>
                                            <p:fltVal val="1"/>
                                          </p:val>
                                        </p:tav>
                                      </p:tavLst>
                                    </p:anim>
                                  </p:childTnLst>
                                </p:cTn>
                              </p:par>
                              <p:par>
                                <p:cTn id="40" presetID="2" presetClass="exit" presetSubtype="1" fill="hold" grpId="2" nodeType="withEffect">
                                  <p:stCondLst>
                                    <p:cond delay="0"/>
                                  </p:stCondLst>
                                  <p:childTnLst>
                                    <p:anim calcmode="lin" valueType="num">
                                      <p:cBhvr additive="base">
                                        <p:cTn id="41" dur="4750"/>
                                        <p:tgtEl>
                                          <p:spTgt spid="14"/>
                                        </p:tgtEl>
                                        <p:attrNameLst>
                                          <p:attrName>ppt_x</p:attrName>
                                        </p:attrNameLst>
                                      </p:cBhvr>
                                      <p:tavLst>
                                        <p:tav tm="0">
                                          <p:val>
                                            <p:strVal val="ppt_x"/>
                                          </p:val>
                                        </p:tav>
                                        <p:tav tm="100000">
                                          <p:val>
                                            <p:strVal val="ppt_x"/>
                                          </p:val>
                                        </p:tav>
                                      </p:tavLst>
                                    </p:anim>
                                    <p:anim calcmode="lin" valueType="num">
                                      <p:cBhvr additive="base">
                                        <p:cTn id="42" dur="4750"/>
                                        <p:tgtEl>
                                          <p:spTgt spid="14"/>
                                        </p:tgtEl>
                                        <p:attrNameLst>
                                          <p:attrName>ppt_y</p:attrName>
                                        </p:attrNameLst>
                                      </p:cBhvr>
                                      <p:tavLst>
                                        <p:tav tm="0">
                                          <p:val>
                                            <p:strVal val="ppt_y"/>
                                          </p:val>
                                        </p:tav>
                                        <p:tav tm="100000">
                                          <p:val>
                                            <p:strVal val="0-ppt_h/2"/>
                                          </p:val>
                                        </p:tav>
                                      </p:tavLst>
                                    </p:anim>
                                    <p:set>
                                      <p:cBhvr>
                                        <p:cTn id="43" dur="1" fill="hold">
                                          <p:stCondLst>
                                            <p:cond delay="4749"/>
                                          </p:stCondLst>
                                        </p:cTn>
                                        <p:tgtEl>
                                          <p:spTgt spid="14"/>
                                        </p:tgtEl>
                                        <p:attrNameLst>
                                          <p:attrName>style.visibility</p:attrName>
                                        </p:attrNameLst>
                                      </p:cBhvr>
                                      <p:to>
                                        <p:strVal val="hidden"/>
                                      </p:to>
                                    </p:set>
                                  </p:childTnLst>
                                </p:cTn>
                              </p:par>
                              <p:par>
                                <p:cTn id="44" presetID="2" presetClass="entr" presetSubtype="4"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4000" fill="hold"/>
                                        <p:tgtEl>
                                          <p:spTgt spid="13"/>
                                        </p:tgtEl>
                                        <p:attrNameLst>
                                          <p:attrName>ppt_x</p:attrName>
                                        </p:attrNameLst>
                                      </p:cBhvr>
                                      <p:tavLst>
                                        <p:tav tm="0">
                                          <p:val>
                                            <p:strVal val="#ppt_x"/>
                                          </p:val>
                                        </p:tav>
                                        <p:tav tm="100000">
                                          <p:val>
                                            <p:strVal val="#ppt_x"/>
                                          </p:val>
                                        </p:tav>
                                      </p:tavLst>
                                    </p:anim>
                                    <p:anim calcmode="lin" valueType="num">
                                      <p:cBhvr additive="base">
                                        <p:cTn id="47" dur="4000" fill="hold"/>
                                        <p:tgtEl>
                                          <p:spTgt spid="13"/>
                                        </p:tgtEl>
                                        <p:attrNameLst>
                                          <p:attrName>ppt_y</p:attrName>
                                        </p:attrNameLst>
                                      </p:cBhvr>
                                      <p:tavLst>
                                        <p:tav tm="0">
                                          <p:val>
                                            <p:strVal val="1+#ppt_h/2"/>
                                          </p:val>
                                        </p:tav>
                                        <p:tav tm="100000">
                                          <p:val>
                                            <p:strVal val="#ppt_y"/>
                                          </p:val>
                                        </p:tav>
                                      </p:tavLst>
                                    </p:anim>
                                  </p:childTnLst>
                                </p:cTn>
                              </p:par>
                              <p:par>
                                <p:cTn id="48" presetID="19" presetClass="entr" presetSubtype="5" fill="hold" grpId="1"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p:cTn id="50" dur="4000" fill="hold"/>
                                        <p:tgtEl>
                                          <p:spTgt spid="13"/>
                                        </p:tgtEl>
                                        <p:attrNameLst>
                                          <p:attrName>ppt_w</p:attrName>
                                        </p:attrNameLst>
                                      </p:cBhvr>
                                      <p:tavLst>
                                        <p:tav tm="0">
                                          <p:val>
                                            <p:strVal val="#ppt_w"/>
                                          </p:val>
                                        </p:tav>
                                        <p:tav tm="100000">
                                          <p:val>
                                            <p:strVal val="#ppt_w"/>
                                          </p:val>
                                        </p:tav>
                                      </p:tavLst>
                                    </p:anim>
                                    <p:anim calcmode="lin" valueType="num">
                                      <p:cBhvr>
                                        <p:cTn id="51" dur="4000" fill="hold"/>
                                        <p:tgtEl>
                                          <p:spTgt spid="13"/>
                                        </p:tgtEl>
                                        <p:attrNameLst>
                                          <p:attrName>ppt_h</p:attrName>
                                        </p:attrNameLst>
                                      </p:cBhvr>
                                      <p:tavLst>
                                        <p:tav tm="0" fmla="#ppt_h*sin(2.5*pi*$)">
                                          <p:val>
                                            <p:fltVal val="0"/>
                                          </p:val>
                                        </p:tav>
                                        <p:tav tm="100000">
                                          <p:val>
                                            <p:fltVal val="1"/>
                                          </p:val>
                                        </p:tav>
                                      </p:tavLst>
                                    </p:anim>
                                  </p:childTnLst>
                                </p:cTn>
                              </p:par>
                              <p:par>
                                <p:cTn id="52" presetID="2" presetClass="exit" presetSubtype="1" fill="hold" grpId="2" nodeType="withEffect">
                                  <p:stCondLst>
                                    <p:cond delay="0"/>
                                  </p:stCondLst>
                                  <p:childTnLst>
                                    <p:anim calcmode="lin" valueType="num">
                                      <p:cBhvr additive="base">
                                        <p:cTn id="53" dur="4750"/>
                                        <p:tgtEl>
                                          <p:spTgt spid="13"/>
                                        </p:tgtEl>
                                        <p:attrNameLst>
                                          <p:attrName>ppt_x</p:attrName>
                                        </p:attrNameLst>
                                      </p:cBhvr>
                                      <p:tavLst>
                                        <p:tav tm="0">
                                          <p:val>
                                            <p:strVal val="ppt_x"/>
                                          </p:val>
                                        </p:tav>
                                        <p:tav tm="100000">
                                          <p:val>
                                            <p:strVal val="ppt_x"/>
                                          </p:val>
                                        </p:tav>
                                      </p:tavLst>
                                    </p:anim>
                                    <p:anim calcmode="lin" valueType="num">
                                      <p:cBhvr additive="base">
                                        <p:cTn id="54" dur="4750"/>
                                        <p:tgtEl>
                                          <p:spTgt spid="13"/>
                                        </p:tgtEl>
                                        <p:attrNameLst>
                                          <p:attrName>ppt_y</p:attrName>
                                        </p:attrNameLst>
                                      </p:cBhvr>
                                      <p:tavLst>
                                        <p:tav tm="0">
                                          <p:val>
                                            <p:strVal val="ppt_y"/>
                                          </p:val>
                                        </p:tav>
                                        <p:tav tm="100000">
                                          <p:val>
                                            <p:strVal val="0-ppt_h/2"/>
                                          </p:val>
                                        </p:tav>
                                      </p:tavLst>
                                    </p:anim>
                                    <p:set>
                                      <p:cBhvr>
                                        <p:cTn id="55" dur="1" fill="hold">
                                          <p:stCondLst>
                                            <p:cond delay="4749"/>
                                          </p:stCondLst>
                                        </p:cTn>
                                        <p:tgtEl>
                                          <p:spTgt spid="13"/>
                                        </p:tgtEl>
                                        <p:attrNameLst>
                                          <p:attrName>style.visibility</p:attrName>
                                        </p:attrNameLst>
                                      </p:cBhvr>
                                      <p:to>
                                        <p:strVal val="hidden"/>
                                      </p:to>
                                    </p:set>
                                  </p:childTnLst>
                                </p:cTn>
                              </p:par>
                              <p:par>
                                <p:cTn id="56" presetID="2" presetClass="entr" presetSubtype="4"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additive="base">
                                        <p:cTn id="58" dur="4000" fill="hold"/>
                                        <p:tgtEl>
                                          <p:spTgt spid="15"/>
                                        </p:tgtEl>
                                        <p:attrNameLst>
                                          <p:attrName>ppt_x</p:attrName>
                                        </p:attrNameLst>
                                      </p:cBhvr>
                                      <p:tavLst>
                                        <p:tav tm="0">
                                          <p:val>
                                            <p:strVal val="#ppt_x"/>
                                          </p:val>
                                        </p:tav>
                                        <p:tav tm="100000">
                                          <p:val>
                                            <p:strVal val="#ppt_x"/>
                                          </p:val>
                                        </p:tav>
                                      </p:tavLst>
                                    </p:anim>
                                    <p:anim calcmode="lin" valueType="num">
                                      <p:cBhvr additive="base">
                                        <p:cTn id="59" dur="4000" fill="hold"/>
                                        <p:tgtEl>
                                          <p:spTgt spid="15"/>
                                        </p:tgtEl>
                                        <p:attrNameLst>
                                          <p:attrName>ppt_y</p:attrName>
                                        </p:attrNameLst>
                                      </p:cBhvr>
                                      <p:tavLst>
                                        <p:tav tm="0">
                                          <p:val>
                                            <p:strVal val="1+#ppt_h/2"/>
                                          </p:val>
                                        </p:tav>
                                        <p:tav tm="100000">
                                          <p:val>
                                            <p:strVal val="#ppt_y"/>
                                          </p:val>
                                        </p:tav>
                                      </p:tavLst>
                                    </p:anim>
                                  </p:childTnLst>
                                </p:cTn>
                              </p:par>
                              <p:par>
                                <p:cTn id="60" presetID="19" presetClass="entr" presetSubtype="5" fill="hold" grpId="1" nodeType="withEffect">
                                  <p:stCondLst>
                                    <p:cond delay="0"/>
                                  </p:stCondLst>
                                  <p:childTnLst>
                                    <p:set>
                                      <p:cBhvr>
                                        <p:cTn id="61" dur="1" fill="hold">
                                          <p:stCondLst>
                                            <p:cond delay="0"/>
                                          </p:stCondLst>
                                        </p:cTn>
                                        <p:tgtEl>
                                          <p:spTgt spid="15"/>
                                        </p:tgtEl>
                                        <p:attrNameLst>
                                          <p:attrName>style.visibility</p:attrName>
                                        </p:attrNameLst>
                                      </p:cBhvr>
                                      <p:to>
                                        <p:strVal val="visible"/>
                                      </p:to>
                                    </p:set>
                                    <p:anim calcmode="lin" valueType="num">
                                      <p:cBhvr>
                                        <p:cTn id="62" dur="4000" fill="hold"/>
                                        <p:tgtEl>
                                          <p:spTgt spid="15"/>
                                        </p:tgtEl>
                                        <p:attrNameLst>
                                          <p:attrName>ppt_w</p:attrName>
                                        </p:attrNameLst>
                                      </p:cBhvr>
                                      <p:tavLst>
                                        <p:tav tm="0">
                                          <p:val>
                                            <p:strVal val="#ppt_w"/>
                                          </p:val>
                                        </p:tav>
                                        <p:tav tm="100000">
                                          <p:val>
                                            <p:strVal val="#ppt_w"/>
                                          </p:val>
                                        </p:tav>
                                      </p:tavLst>
                                    </p:anim>
                                    <p:anim calcmode="lin" valueType="num">
                                      <p:cBhvr>
                                        <p:cTn id="63" dur="4000" fill="hold"/>
                                        <p:tgtEl>
                                          <p:spTgt spid="15"/>
                                        </p:tgtEl>
                                        <p:attrNameLst>
                                          <p:attrName>ppt_h</p:attrName>
                                        </p:attrNameLst>
                                      </p:cBhvr>
                                      <p:tavLst>
                                        <p:tav tm="0" fmla="#ppt_h*sin(2.5*pi*$)">
                                          <p:val>
                                            <p:fltVal val="0"/>
                                          </p:val>
                                        </p:tav>
                                        <p:tav tm="100000">
                                          <p:val>
                                            <p:fltVal val="1"/>
                                          </p:val>
                                        </p:tav>
                                      </p:tavLst>
                                    </p:anim>
                                  </p:childTnLst>
                                </p:cTn>
                              </p:par>
                              <p:par>
                                <p:cTn id="64" presetID="2" presetClass="exit" presetSubtype="1" fill="hold" grpId="2" nodeType="withEffect">
                                  <p:stCondLst>
                                    <p:cond delay="0"/>
                                  </p:stCondLst>
                                  <p:childTnLst>
                                    <p:anim calcmode="lin" valueType="num">
                                      <p:cBhvr additive="base">
                                        <p:cTn id="65" dur="4750"/>
                                        <p:tgtEl>
                                          <p:spTgt spid="15"/>
                                        </p:tgtEl>
                                        <p:attrNameLst>
                                          <p:attrName>ppt_x</p:attrName>
                                        </p:attrNameLst>
                                      </p:cBhvr>
                                      <p:tavLst>
                                        <p:tav tm="0">
                                          <p:val>
                                            <p:strVal val="ppt_x"/>
                                          </p:val>
                                        </p:tav>
                                        <p:tav tm="100000">
                                          <p:val>
                                            <p:strVal val="ppt_x"/>
                                          </p:val>
                                        </p:tav>
                                      </p:tavLst>
                                    </p:anim>
                                    <p:anim calcmode="lin" valueType="num">
                                      <p:cBhvr additive="base">
                                        <p:cTn id="66" dur="4750"/>
                                        <p:tgtEl>
                                          <p:spTgt spid="15"/>
                                        </p:tgtEl>
                                        <p:attrNameLst>
                                          <p:attrName>ppt_y</p:attrName>
                                        </p:attrNameLst>
                                      </p:cBhvr>
                                      <p:tavLst>
                                        <p:tav tm="0">
                                          <p:val>
                                            <p:strVal val="ppt_y"/>
                                          </p:val>
                                        </p:tav>
                                        <p:tav tm="100000">
                                          <p:val>
                                            <p:strVal val="0-ppt_h/2"/>
                                          </p:val>
                                        </p:tav>
                                      </p:tavLst>
                                    </p:anim>
                                    <p:set>
                                      <p:cBhvr>
                                        <p:cTn id="67" dur="1" fill="hold">
                                          <p:stCondLst>
                                            <p:cond delay="4749"/>
                                          </p:stCondLst>
                                        </p:cTn>
                                        <p:tgtEl>
                                          <p:spTgt spid="15"/>
                                        </p:tgtEl>
                                        <p:attrNameLst>
                                          <p:attrName>style.visibility</p:attrName>
                                        </p:attrNameLst>
                                      </p:cBhvr>
                                      <p:to>
                                        <p:strVal val="hidden"/>
                                      </p:to>
                                    </p:set>
                                  </p:childTnLst>
                                </p:cTn>
                              </p:par>
                              <p:par>
                                <p:cTn id="68" presetID="2" presetClass="entr" presetSubtype="4"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4000" fill="hold"/>
                                        <p:tgtEl>
                                          <p:spTgt spid="11"/>
                                        </p:tgtEl>
                                        <p:attrNameLst>
                                          <p:attrName>ppt_x</p:attrName>
                                        </p:attrNameLst>
                                      </p:cBhvr>
                                      <p:tavLst>
                                        <p:tav tm="0">
                                          <p:val>
                                            <p:strVal val="#ppt_x"/>
                                          </p:val>
                                        </p:tav>
                                        <p:tav tm="100000">
                                          <p:val>
                                            <p:strVal val="#ppt_x"/>
                                          </p:val>
                                        </p:tav>
                                      </p:tavLst>
                                    </p:anim>
                                    <p:anim calcmode="lin" valueType="num">
                                      <p:cBhvr additive="base">
                                        <p:cTn id="71" dur="4000" fill="hold"/>
                                        <p:tgtEl>
                                          <p:spTgt spid="11"/>
                                        </p:tgtEl>
                                        <p:attrNameLst>
                                          <p:attrName>ppt_y</p:attrName>
                                        </p:attrNameLst>
                                      </p:cBhvr>
                                      <p:tavLst>
                                        <p:tav tm="0">
                                          <p:val>
                                            <p:strVal val="1+#ppt_h/2"/>
                                          </p:val>
                                        </p:tav>
                                        <p:tav tm="100000">
                                          <p:val>
                                            <p:strVal val="#ppt_y"/>
                                          </p:val>
                                        </p:tav>
                                      </p:tavLst>
                                    </p:anim>
                                  </p:childTnLst>
                                </p:cTn>
                              </p:par>
                              <p:par>
                                <p:cTn id="72" presetID="19" presetClass="entr" presetSubtype="5" fill="hold" grpId="1" nodeType="withEffect">
                                  <p:stCondLst>
                                    <p:cond delay="0"/>
                                  </p:stCondLst>
                                  <p:childTnLst>
                                    <p:set>
                                      <p:cBhvr>
                                        <p:cTn id="73" dur="1" fill="hold">
                                          <p:stCondLst>
                                            <p:cond delay="0"/>
                                          </p:stCondLst>
                                        </p:cTn>
                                        <p:tgtEl>
                                          <p:spTgt spid="11"/>
                                        </p:tgtEl>
                                        <p:attrNameLst>
                                          <p:attrName>style.visibility</p:attrName>
                                        </p:attrNameLst>
                                      </p:cBhvr>
                                      <p:to>
                                        <p:strVal val="visible"/>
                                      </p:to>
                                    </p:set>
                                    <p:anim calcmode="lin" valueType="num">
                                      <p:cBhvr>
                                        <p:cTn id="74" dur="4000" fill="hold"/>
                                        <p:tgtEl>
                                          <p:spTgt spid="11"/>
                                        </p:tgtEl>
                                        <p:attrNameLst>
                                          <p:attrName>ppt_w</p:attrName>
                                        </p:attrNameLst>
                                      </p:cBhvr>
                                      <p:tavLst>
                                        <p:tav tm="0">
                                          <p:val>
                                            <p:strVal val="#ppt_w"/>
                                          </p:val>
                                        </p:tav>
                                        <p:tav tm="100000">
                                          <p:val>
                                            <p:strVal val="#ppt_w"/>
                                          </p:val>
                                        </p:tav>
                                      </p:tavLst>
                                    </p:anim>
                                    <p:anim calcmode="lin" valueType="num">
                                      <p:cBhvr>
                                        <p:cTn id="75" dur="4000" fill="hold"/>
                                        <p:tgtEl>
                                          <p:spTgt spid="11"/>
                                        </p:tgtEl>
                                        <p:attrNameLst>
                                          <p:attrName>ppt_h</p:attrName>
                                        </p:attrNameLst>
                                      </p:cBhvr>
                                      <p:tavLst>
                                        <p:tav tm="0" fmla="#ppt_h*sin(2.5*pi*$)">
                                          <p:val>
                                            <p:fltVal val="0"/>
                                          </p:val>
                                        </p:tav>
                                        <p:tav tm="100000">
                                          <p:val>
                                            <p:fltVal val="1"/>
                                          </p:val>
                                        </p:tav>
                                      </p:tavLst>
                                    </p:anim>
                                  </p:childTnLst>
                                </p:cTn>
                              </p:par>
                              <p:par>
                                <p:cTn id="76" presetID="2" presetClass="exit" presetSubtype="1" fill="hold" grpId="2" nodeType="withEffect">
                                  <p:stCondLst>
                                    <p:cond delay="0"/>
                                  </p:stCondLst>
                                  <p:childTnLst>
                                    <p:anim calcmode="lin" valueType="num">
                                      <p:cBhvr additive="base">
                                        <p:cTn id="77" dur="4750"/>
                                        <p:tgtEl>
                                          <p:spTgt spid="11"/>
                                        </p:tgtEl>
                                        <p:attrNameLst>
                                          <p:attrName>ppt_x</p:attrName>
                                        </p:attrNameLst>
                                      </p:cBhvr>
                                      <p:tavLst>
                                        <p:tav tm="0">
                                          <p:val>
                                            <p:strVal val="ppt_x"/>
                                          </p:val>
                                        </p:tav>
                                        <p:tav tm="100000">
                                          <p:val>
                                            <p:strVal val="ppt_x"/>
                                          </p:val>
                                        </p:tav>
                                      </p:tavLst>
                                    </p:anim>
                                    <p:anim calcmode="lin" valueType="num">
                                      <p:cBhvr additive="base">
                                        <p:cTn id="78" dur="4750"/>
                                        <p:tgtEl>
                                          <p:spTgt spid="11"/>
                                        </p:tgtEl>
                                        <p:attrNameLst>
                                          <p:attrName>ppt_y</p:attrName>
                                        </p:attrNameLst>
                                      </p:cBhvr>
                                      <p:tavLst>
                                        <p:tav tm="0">
                                          <p:val>
                                            <p:strVal val="ppt_y"/>
                                          </p:val>
                                        </p:tav>
                                        <p:tav tm="100000">
                                          <p:val>
                                            <p:strVal val="0-ppt_h/2"/>
                                          </p:val>
                                        </p:tav>
                                      </p:tavLst>
                                    </p:anim>
                                    <p:set>
                                      <p:cBhvr>
                                        <p:cTn id="79" dur="1" fill="hold">
                                          <p:stCondLst>
                                            <p:cond delay="4749"/>
                                          </p:stCondLst>
                                        </p:cTn>
                                        <p:tgtEl>
                                          <p:spTgt spid="11"/>
                                        </p:tgtEl>
                                        <p:attrNameLst>
                                          <p:attrName>style.visibility</p:attrName>
                                        </p:attrNameLst>
                                      </p:cBhvr>
                                      <p:to>
                                        <p:strVal val="hidden"/>
                                      </p:to>
                                    </p:set>
                                  </p:childTnLst>
                                </p:cTn>
                              </p:par>
                              <p:par>
                                <p:cTn id="80" presetID="2" presetClass="entr" presetSubtype="4" fill="hold" grpId="0" nodeType="withEffect">
                                  <p:stCondLst>
                                    <p:cond delay="0"/>
                                  </p:stCondLst>
                                  <p:childTnLst>
                                    <p:set>
                                      <p:cBhvr>
                                        <p:cTn id="81" dur="1" fill="hold">
                                          <p:stCondLst>
                                            <p:cond delay="0"/>
                                          </p:stCondLst>
                                        </p:cTn>
                                        <p:tgtEl>
                                          <p:spTgt spid="12"/>
                                        </p:tgtEl>
                                        <p:attrNameLst>
                                          <p:attrName>style.visibility</p:attrName>
                                        </p:attrNameLst>
                                      </p:cBhvr>
                                      <p:to>
                                        <p:strVal val="visible"/>
                                      </p:to>
                                    </p:set>
                                    <p:anim calcmode="lin" valueType="num">
                                      <p:cBhvr additive="base">
                                        <p:cTn id="82" dur="4000" fill="hold"/>
                                        <p:tgtEl>
                                          <p:spTgt spid="12"/>
                                        </p:tgtEl>
                                        <p:attrNameLst>
                                          <p:attrName>ppt_x</p:attrName>
                                        </p:attrNameLst>
                                      </p:cBhvr>
                                      <p:tavLst>
                                        <p:tav tm="0">
                                          <p:val>
                                            <p:strVal val="#ppt_x"/>
                                          </p:val>
                                        </p:tav>
                                        <p:tav tm="100000">
                                          <p:val>
                                            <p:strVal val="#ppt_x"/>
                                          </p:val>
                                        </p:tav>
                                      </p:tavLst>
                                    </p:anim>
                                    <p:anim calcmode="lin" valueType="num">
                                      <p:cBhvr additive="base">
                                        <p:cTn id="83" dur="4000" fill="hold"/>
                                        <p:tgtEl>
                                          <p:spTgt spid="12"/>
                                        </p:tgtEl>
                                        <p:attrNameLst>
                                          <p:attrName>ppt_y</p:attrName>
                                        </p:attrNameLst>
                                      </p:cBhvr>
                                      <p:tavLst>
                                        <p:tav tm="0">
                                          <p:val>
                                            <p:strVal val="1+#ppt_h/2"/>
                                          </p:val>
                                        </p:tav>
                                        <p:tav tm="100000">
                                          <p:val>
                                            <p:strVal val="#ppt_y"/>
                                          </p:val>
                                        </p:tav>
                                      </p:tavLst>
                                    </p:anim>
                                  </p:childTnLst>
                                </p:cTn>
                              </p:par>
                              <p:par>
                                <p:cTn id="84" presetID="19" presetClass="entr" presetSubtype="5" fill="hold" grpId="1"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p:cTn id="86" dur="4000" fill="hold"/>
                                        <p:tgtEl>
                                          <p:spTgt spid="12"/>
                                        </p:tgtEl>
                                        <p:attrNameLst>
                                          <p:attrName>ppt_w</p:attrName>
                                        </p:attrNameLst>
                                      </p:cBhvr>
                                      <p:tavLst>
                                        <p:tav tm="0">
                                          <p:val>
                                            <p:strVal val="#ppt_w"/>
                                          </p:val>
                                        </p:tav>
                                        <p:tav tm="100000">
                                          <p:val>
                                            <p:strVal val="#ppt_w"/>
                                          </p:val>
                                        </p:tav>
                                      </p:tavLst>
                                    </p:anim>
                                    <p:anim calcmode="lin" valueType="num">
                                      <p:cBhvr>
                                        <p:cTn id="87" dur="4000" fill="hold"/>
                                        <p:tgtEl>
                                          <p:spTgt spid="12"/>
                                        </p:tgtEl>
                                        <p:attrNameLst>
                                          <p:attrName>ppt_h</p:attrName>
                                        </p:attrNameLst>
                                      </p:cBhvr>
                                      <p:tavLst>
                                        <p:tav tm="0" fmla="#ppt_h*sin(2.5*pi*$)">
                                          <p:val>
                                            <p:fltVal val="0"/>
                                          </p:val>
                                        </p:tav>
                                        <p:tav tm="100000">
                                          <p:val>
                                            <p:fltVal val="1"/>
                                          </p:val>
                                        </p:tav>
                                      </p:tavLst>
                                    </p:anim>
                                  </p:childTnLst>
                                </p:cTn>
                              </p:par>
                              <p:par>
                                <p:cTn id="88" presetID="2" presetClass="exit" presetSubtype="1" fill="hold" grpId="2" nodeType="withEffect">
                                  <p:stCondLst>
                                    <p:cond delay="0"/>
                                  </p:stCondLst>
                                  <p:childTnLst>
                                    <p:anim calcmode="lin" valueType="num">
                                      <p:cBhvr additive="base">
                                        <p:cTn id="89" dur="4750"/>
                                        <p:tgtEl>
                                          <p:spTgt spid="12"/>
                                        </p:tgtEl>
                                        <p:attrNameLst>
                                          <p:attrName>ppt_x</p:attrName>
                                        </p:attrNameLst>
                                      </p:cBhvr>
                                      <p:tavLst>
                                        <p:tav tm="0">
                                          <p:val>
                                            <p:strVal val="ppt_x"/>
                                          </p:val>
                                        </p:tav>
                                        <p:tav tm="100000">
                                          <p:val>
                                            <p:strVal val="ppt_x"/>
                                          </p:val>
                                        </p:tav>
                                      </p:tavLst>
                                    </p:anim>
                                    <p:anim calcmode="lin" valueType="num">
                                      <p:cBhvr additive="base">
                                        <p:cTn id="90" dur="4750"/>
                                        <p:tgtEl>
                                          <p:spTgt spid="12"/>
                                        </p:tgtEl>
                                        <p:attrNameLst>
                                          <p:attrName>ppt_y</p:attrName>
                                        </p:attrNameLst>
                                      </p:cBhvr>
                                      <p:tavLst>
                                        <p:tav tm="0">
                                          <p:val>
                                            <p:strVal val="ppt_y"/>
                                          </p:val>
                                        </p:tav>
                                        <p:tav tm="100000">
                                          <p:val>
                                            <p:strVal val="0-ppt_h/2"/>
                                          </p:val>
                                        </p:tav>
                                      </p:tavLst>
                                    </p:anim>
                                    <p:set>
                                      <p:cBhvr>
                                        <p:cTn id="91" dur="1" fill="hold">
                                          <p:stCondLst>
                                            <p:cond delay="4749"/>
                                          </p:stCondLst>
                                        </p:cTn>
                                        <p:tgtEl>
                                          <p:spTgt spid="12"/>
                                        </p:tgtEl>
                                        <p:attrNameLst>
                                          <p:attrName>style.visibility</p:attrName>
                                        </p:attrNameLst>
                                      </p:cBhvr>
                                      <p:to>
                                        <p:strVal val="hidden"/>
                                      </p:to>
                                    </p:set>
                                  </p:childTnLst>
                                </p:cTn>
                              </p:par>
                              <p:par>
                                <p:cTn id="92" presetID="2" presetClass="entr" presetSubtype="4" fill="hold" grpId="0" nodeType="withEffect">
                                  <p:stCondLst>
                                    <p:cond delay="0"/>
                                  </p:stCondLst>
                                  <p:childTnLst>
                                    <p:set>
                                      <p:cBhvr>
                                        <p:cTn id="93" dur="1" fill="hold">
                                          <p:stCondLst>
                                            <p:cond delay="0"/>
                                          </p:stCondLst>
                                        </p:cTn>
                                        <p:tgtEl>
                                          <p:spTgt spid="10"/>
                                        </p:tgtEl>
                                        <p:attrNameLst>
                                          <p:attrName>style.visibility</p:attrName>
                                        </p:attrNameLst>
                                      </p:cBhvr>
                                      <p:to>
                                        <p:strVal val="visible"/>
                                      </p:to>
                                    </p:set>
                                    <p:anim calcmode="lin" valueType="num">
                                      <p:cBhvr additive="base">
                                        <p:cTn id="94" dur="4000" fill="hold"/>
                                        <p:tgtEl>
                                          <p:spTgt spid="10"/>
                                        </p:tgtEl>
                                        <p:attrNameLst>
                                          <p:attrName>ppt_x</p:attrName>
                                        </p:attrNameLst>
                                      </p:cBhvr>
                                      <p:tavLst>
                                        <p:tav tm="0">
                                          <p:val>
                                            <p:strVal val="#ppt_x"/>
                                          </p:val>
                                        </p:tav>
                                        <p:tav tm="100000">
                                          <p:val>
                                            <p:strVal val="#ppt_x"/>
                                          </p:val>
                                        </p:tav>
                                      </p:tavLst>
                                    </p:anim>
                                    <p:anim calcmode="lin" valueType="num">
                                      <p:cBhvr additive="base">
                                        <p:cTn id="95" dur="4000" fill="hold"/>
                                        <p:tgtEl>
                                          <p:spTgt spid="10"/>
                                        </p:tgtEl>
                                        <p:attrNameLst>
                                          <p:attrName>ppt_y</p:attrName>
                                        </p:attrNameLst>
                                      </p:cBhvr>
                                      <p:tavLst>
                                        <p:tav tm="0">
                                          <p:val>
                                            <p:strVal val="1+#ppt_h/2"/>
                                          </p:val>
                                        </p:tav>
                                        <p:tav tm="100000">
                                          <p:val>
                                            <p:strVal val="#ppt_y"/>
                                          </p:val>
                                        </p:tav>
                                      </p:tavLst>
                                    </p:anim>
                                  </p:childTnLst>
                                </p:cTn>
                              </p:par>
                              <p:par>
                                <p:cTn id="96" presetID="19" presetClass="entr" presetSubtype="5" fill="hold" grpId="1" nodeType="withEffect">
                                  <p:stCondLst>
                                    <p:cond delay="0"/>
                                  </p:stCondLst>
                                  <p:childTnLst>
                                    <p:set>
                                      <p:cBhvr>
                                        <p:cTn id="97" dur="1" fill="hold">
                                          <p:stCondLst>
                                            <p:cond delay="0"/>
                                          </p:stCondLst>
                                        </p:cTn>
                                        <p:tgtEl>
                                          <p:spTgt spid="10"/>
                                        </p:tgtEl>
                                        <p:attrNameLst>
                                          <p:attrName>style.visibility</p:attrName>
                                        </p:attrNameLst>
                                      </p:cBhvr>
                                      <p:to>
                                        <p:strVal val="visible"/>
                                      </p:to>
                                    </p:set>
                                    <p:anim calcmode="lin" valueType="num">
                                      <p:cBhvr>
                                        <p:cTn id="98" dur="4000" fill="hold"/>
                                        <p:tgtEl>
                                          <p:spTgt spid="10"/>
                                        </p:tgtEl>
                                        <p:attrNameLst>
                                          <p:attrName>ppt_w</p:attrName>
                                        </p:attrNameLst>
                                      </p:cBhvr>
                                      <p:tavLst>
                                        <p:tav tm="0">
                                          <p:val>
                                            <p:strVal val="#ppt_w"/>
                                          </p:val>
                                        </p:tav>
                                        <p:tav tm="100000">
                                          <p:val>
                                            <p:strVal val="#ppt_w"/>
                                          </p:val>
                                        </p:tav>
                                      </p:tavLst>
                                    </p:anim>
                                    <p:anim calcmode="lin" valueType="num">
                                      <p:cBhvr>
                                        <p:cTn id="99" dur="4000" fill="hold"/>
                                        <p:tgtEl>
                                          <p:spTgt spid="10"/>
                                        </p:tgtEl>
                                        <p:attrNameLst>
                                          <p:attrName>ppt_h</p:attrName>
                                        </p:attrNameLst>
                                      </p:cBhvr>
                                      <p:tavLst>
                                        <p:tav tm="0" fmla="#ppt_h*sin(2.5*pi*$)">
                                          <p:val>
                                            <p:fltVal val="0"/>
                                          </p:val>
                                        </p:tav>
                                        <p:tav tm="100000">
                                          <p:val>
                                            <p:fltVal val="1"/>
                                          </p:val>
                                        </p:tav>
                                      </p:tavLst>
                                    </p:anim>
                                  </p:childTnLst>
                                </p:cTn>
                              </p:par>
                              <p:par>
                                <p:cTn id="100" presetID="2" presetClass="exit" presetSubtype="1" fill="hold" grpId="2" nodeType="withEffect">
                                  <p:stCondLst>
                                    <p:cond delay="0"/>
                                  </p:stCondLst>
                                  <p:childTnLst>
                                    <p:anim calcmode="lin" valueType="num">
                                      <p:cBhvr additive="base">
                                        <p:cTn id="101" dur="4750"/>
                                        <p:tgtEl>
                                          <p:spTgt spid="10"/>
                                        </p:tgtEl>
                                        <p:attrNameLst>
                                          <p:attrName>ppt_x</p:attrName>
                                        </p:attrNameLst>
                                      </p:cBhvr>
                                      <p:tavLst>
                                        <p:tav tm="0">
                                          <p:val>
                                            <p:strVal val="ppt_x"/>
                                          </p:val>
                                        </p:tav>
                                        <p:tav tm="100000">
                                          <p:val>
                                            <p:strVal val="ppt_x"/>
                                          </p:val>
                                        </p:tav>
                                      </p:tavLst>
                                    </p:anim>
                                    <p:anim calcmode="lin" valueType="num">
                                      <p:cBhvr additive="base">
                                        <p:cTn id="102" dur="4750"/>
                                        <p:tgtEl>
                                          <p:spTgt spid="10"/>
                                        </p:tgtEl>
                                        <p:attrNameLst>
                                          <p:attrName>ppt_y</p:attrName>
                                        </p:attrNameLst>
                                      </p:cBhvr>
                                      <p:tavLst>
                                        <p:tav tm="0">
                                          <p:val>
                                            <p:strVal val="ppt_y"/>
                                          </p:val>
                                        </p:tav>
                                        <p:tav tm="100000">
                                          <p:val>
                                            <p:strVal val="0-ppt_h/2"/>
                                          </p:val>
                                        </p:tav>
                                      </p:tavLst>
                                    </p:anim>
                                    <p:set>
                                      <p:cBhvr>
                                        <p:cTn id="103" dur="1" fill="hold">
                                          <p:stCondLst>
                                            <p:cond delay="4749"/>
                                          </p:stCondLst>
                                        </p:cTn>
                                        <p:tgtEl>
                                          <p:spTgt spid="10"/>
                                        </p:tgtEl>
                                        <p:attrNameLst>
                                          <p:attrName>style.visibility</p:attrName>
                                        </p:attrNameLst>
                                      </p:cBhvr>
                                      <p:to>
                                        <p:strVal val="hidden"/>
                                      </p:to>
                                    </p:set>
                                  </p:childTnLst>
                                </p:cTn>
                              </p:par>
                              <p:par>
                                <p:cTn id="104" presetID="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4000" fill="hold"/>
                                        <p:tgtEl>
                                          <p:spTgt spid="29"/>
                                        </p:tgtEl>
                                        <p:attrNameLst>
                                          <p:attrName>ppt_x</p:attrName>
                                        </p:attrNameLst>
                                      </p:cBhvr>
                                      <p:tavLst>
                                        <p:tav tm="0">
                                          <p:val>
                                            <p:strVal val="0-#ppt_w/2"/>
                                          </p:val>
                                        </p:tav>
                                        <p:tav tm="100000">
                                          <p:val>
                                            <p:strVal val="#ppt_x"/>
                                          </p:val>
                                        </p:tav>
                                      </p:tavLst>
                                    </p:anim>
                                    <p:anim calcmode="lin" valueType="num">
                                      <p:cBhvr additive="base">
                                        <p:cTn id="107" dur="4000" fill="hold"/>
                                        <p:tgtEl>
                                          <p:spTgt spid="29"/>
                                        </p:tgtEl>
                                        <p:attrNameLst>
                                          <p:attrName>ppt_y</p:attrName>
                                        </p:attrNameLst>
                                      </p:cBhvr>
                                      <p:tavLst>
                                        <p:tav tm="0">
                                          <p:val>
                                            <p:strVal val="#ppt_y"/>
                                          </p:val>
                                        </p:tav>
                                        <p:tav tm="100000">
                                          <p:val>
                                            <p:strVal val="#ppt_y"/>
                                          </p:val>
                                        </p:tav>
                                      </p:tavLst>
                                    </p:anim>
                                  </p:childTnLst>
                                </p:cTn>
                              </p:par>
                              <p:par>
                                <p:cTn id="108" presetID="19" presetClass="entr" presetSubtype="10" fill="hold" grpId="1"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p:cTn id="110" dur="4000" fill="hold"/>
                                        <p:tgtEl>
                                          <p:spTgt spid="29"/>
                                        </p:tgtEl>
                                        <p:attrNameLst>
                                          <p:attrName>ppt_w</p:attrName>
                                        </p:attrNameLst>
                                      </p:cBhvr>
                                      <p:tavLst>
                                        <p:tav tm="0" fmla="#ppt_w*sin(2.5*pi*$)">
                                          <p:val>
                                            <p:fltVal val="0"/>
                                          </p:val>
                                        </p:tav>
                                        <p:tav tm="100000">
                                          <p:val>
                                            <p:fltVal val="1"/>
                                          </p:val>
                                        </p:tav>
                                      </p:tavLst>
                                    </p:anim>
                                    <p:anim calcmode="lin" valueType="num">
                                      <p:cBhvr>
                                        <p:cTn id="111" dur="4000" fill="hold"/>
                                        <p:tgtEl>
                                          <p:spTgt spid="29"/>
                                        </p:tgtEl>
                                        <p:attrNameLst>
                                          <p:attrName>ppt_h</p:attrName>
                                        </p:attrNameLst>
                                      </p:cBhvr>
                                      <p:tavLst>
                                        <p:tav tm="0">
                                          <p:val>
                                            <p:strVal val="#ppt_h"/>
                                          </p:val>
                                        </p:tav>
                                        <p:tav tm="100000">
                                          <p:val>
                                            <p:strVal val="#ppt_h"/>
                                          </p:val>
                                        </p:tav>
                                      </p:tavLst>
                                    </p:anim>
                                  </p:childTnLst>
                                </p:cTn>
                              </p:par>
                              <p:par>
                                <p:cTn id="112" presetID="2" presetClass="exit" presetSubtype="2" fill="hold" grpId="2" nodeType="withEffect">
                                  <p:stCondLst>
                                    <p:cond delay="0"/>
                                  </p:stCondLst>
                                  <p:childTnLst>
                                    <p:anim calcmode="lin" valueType="num">
                                      <p:cBhvr additive="base">
                                        <p:cTn id="113" dur="4500"/>
                                        <p:tgtEl>
                                          <p:spTgt spid="29"/>
                                        </p:tgtEl>
                                        <p:attrNameLst>
                                          <p:attrName>ppt_x</p:attrName>
                                        </p:attrNameLst>
                                      </p:cBhvr>
                                      <p:tavLst>
                                        <p:tav tm="0">
                                          <p:val>
                                            <p:strVal val="ppt_x"/>
                                          </p:val>
                                        </p:tav>
                                        <p:tav tm="100000">
                                          <p:val>
                                            <p:strVal val="1+ppt_w/2"/>
                                          </p:val>
                                        </p:tav>
                                      </p:tavLst>
                                    </p:anim>
                                    <p:anim calcmode="lin" valueType="num">
                                      <p:cBhvr additive="base">
                                        <p:cTn id="114" dur="4500"/>
                                        <p:tgtEl>
                                          <p:spTgt spid="29"/>
                                        </p:tgtEl>
                                        <p:attrNameLst>
                                          <p:attrName>ppt_y</p:attrName>
                                        </p:attrNameLst>
                                      </p:cBhvr>
                                      <p:tavLst>
                                        <p:tav tm="0">
                                          <p:val>
                                            <p:strVal val="ppt_y"/>
                                          </p:val>
                                        </p:tav>
                                        <p:tav tm="100000">
                                          <p:val>
                                            <p:strVal val="ppt_y"/>
                                          </p:val>
                                        </p:tav>
                                      </p:tavLst>
                                    </p:anim>
                                    <p:set>
                                      <p:cBhvr>
                                        <p:cTn id="115" dur="1" fill="hold">
                                          <p:stCondLst>
                                            <p:cond delay="4499"/>
                                          </p:stCondLst>
                                        </p:cTn>
                                        <p:tgtEl>
                                          <p:spTgt spid="29"/>
                                        </p:tgtEl>
                                        <p:attrNameLst>
                                          <p:attrName>style.visibility</p:attrName>
                                        </p:attrNameLst>
                                      </p:cBhvr>
                                      <p:to>
                                        <p:strVal val="hidden"/>
                                      </p:to>
                                    </p:set>
                                  </p:childTnLst>
                                </p:cTn>
                              </p:par>
                              <p:par>
                                <p:cTn id="116" presetID="2" presetClass="entr" presetSubtype="8" fill="hold" grpId="0" nodeType="withEffect">
                                  <p:stCondLst>
                                    <p:cond delay="0"/>
                                  </p:stCondLst>
                                  <p:childTnLst>
                                    <p:set>
                                      <p:cBhvr>
                                        <p:cTn id="117" dur="1" fill="hold">
                                          <p:stCondLst>
                                            <p:cond delay="0"/>
                                          </p:stCondLst>
                                        </p:cTn>
                                        <p:tgtEl>
                                          <p:spTgt spid="26"/>
                                        </p:tgtEl>
                                        <p:attrNameLst>
                                          <p:attrName>style.visibility</p:attrName>
                                        </p:attrNameLst>
                                      </p:cBhvr>
                                      <p:to>
                                        <p:strVal val="visible"/>
                                      </p:to>
                                    </p:set>
                                    <p:anim calcmode="lin" valueType="num">
                                      <p:cBhvr additive="base">
                                        <p:cTn id="118" dur="4000" fill="hold"/>
                                        <p:tgtEl>
                                          <p:spTgt spid="26"/>
                                        </p:tgtEl>
                                        <p:attrNameLst>
                                          <p:attrName>ppt_x</p:attrName>
                                        </p:attrNameLst>
                                      </p:cBhvr>
                                      <p:tavLst>
                                        <p:tav tm="0">
                                          <p:val>
                                            <p:strVal val="0-#ppt_w/2"/>
                                          </p:val>
                                        </p:tav>
                                        <p:tav tm="100000">
                                          <p:val>
                                            <p:strVal val="#ppt_x"/>
                                          </p:val>
                                        </p:tav>
                                      </p:tavLst>
                                    </p:anim>
                                    <p:anim calcmode="lin" valueType="num">
                                      <p:cBhvr additive="base">
                                        <p:cTn id="119" dur="4000" fill="hold"/>
                                        <p:tgtEl>
                                          <p:spTgt spid="26"/>
                                        </p:tgtEl>
                                        <p:attrNameLst>
                                          <p:attrName>ppt_y</p:attrName>
                                        </p:attrNameLst>
                                      </p:cBhvr>
                                      <p:tavLst>
                                        <p:tav tm="0">
                                          <p:val>
                                            <p:strVal val="#ppt_y"/>
                                          </p:val>
                                        </p:tav>
                                        <p:tav tm="100000">
                                          <p:val>
                                            <p:strVal val="#ppt_y"/>
                                          </p:val>
                                        </p:tav>
                                      </p:tavLst>
                                    </p:anim>
                                  </p:childTnLst>
                                </p:cTn>
                              </p:par>
                              <p:par>
                                <p:cTn id="120" presetID="19" presetClass="entr" presetSubtype="10" fill="hold" grpId="1" nodeType="withEffect">
                                  <p:stCondLst>
                                    <p:cond delay="0"/>
                                  </p:stCondLst>
                                  <p:childTnLst>
                                    <p:set>
                                      <p:cBhvr>
                                        <p:cTn id="121" dur="1" fill="hold">
                                          <p:stCondLst>
                                            <p:cond delay="0"/>
                                          </p:stCondLst>
                                        </p:cTn>
                                        <p:tgtEl>
                                          <p:spTgt spid="26"/>
                                        </p:tgtEl>
                                        <p:attrNameLst>
                                          <p:attrName>style.visibility</p:attrName>
                                        </p:attrNameLst>
                                      </p:cBhvr>
                                      <p:to>
                                        <p:strVal val="visible"/>
                                      </p:to>
                                    </p:set>
                                    <p:anim calcmode="lin" valueType="num">
                                      <p:cBhvr>
                                        <p:cTn id="122" dur="4000" fill="hold"/>
                                        <p:tgtEl>
                                          <p:spTgt spid="26"/>
                                        </p:tgtEl>
                                        <p:attrNameLst>
                                          <p:attrName>ppt_w</p:attrName>
                                        </p:attrNameLst>
                                      </p:cBhvr>
                                      <p:tavLst>
                                        <p:tav tm="0" fmla="#ppt_w*sin(2.5*pi*$)">
                                          <p:val>
                                            <p:fltVal val="0"/>
                                          </p:val>
                                        </p:tav>
                                        <p:tav tm="100000">
                                          <p:val>
                                            <p:fltVal val="1"/>
                                          </p:val>
                                        </p:tav>
                                      </p:tavLst>
                                    </p:anim>
                                    <p:anim calcmode="lin" valueType="num">
                                      <p:cBhvr>
                                        <p:cTn id="123" dur="4000" fill="hold"/>
                                        <p:tgtEl>
                                          <p:spTgt spid="26"/>
                                        </p:tgtEl>
                                        <p:attrNameLst>
                                          <p:attrName>ppt_h</p:attrName>
                                        </p:attrNameLst>
                                      </p:cBhvr>
                                      <p:tavLst>
                                        <p:tav tm="0">
                                          <p:val>
                                            <p:strVal val="#ppt_h"/>
                                          </p:val>
                                        </p:tav>
                                        <p:tav tm="100000">
                                          <p:val>
                                            <p:strVal val="#ppt_h"/>
                                          </p:val>
                                        </p:tav>
                                      </p:tavLst>
                                    </p:anim>
                                  </p:childTnLst>
                                </p:cTn>
                              </p:par>
                              <p:par>
                                <p:cTn id="124" presetID="2" presetClass="exit" presetSubtype="2" fill="hold" grpId="2" nodeType="withEffect">
                                  <p:stCondLst>
                                    <p:cond delay="0"/>
                                  </p:stCondLst>
                                  <p:childTnLst>
                                    <p:anim calcmode="lin" valueType="num">
                                      <p:cBhvr additive="base">
                                        <p:cTn id="125" dur="4500"/>
                                        <p:tgtEl>
                                          <p:spTgt spid="26"/>
                                        </p:tgtEl>
                                        <p:attrNameLst>
                                          <p:attrName>ppt_x</p:attrName>
                                        </p:attrNameLst>
                                      </p:cBhvr>
                                      <p:tavLst>
                                        <p:tav tm="0">
                                          <p:val>
                                            <p:strVal val="ppt_x"/>
                                          </p:val>
                                        </p:tav>
                                        <p:tav tm="100000">
                                          <p:val>
                                            <p:strVal val="1+ppt_w/2"/>
                                          </p:val>
                                        </p:tav>
                                      </p:tavLst>
                                    </p:anim>
                                    <p:anim calcmode="lin" valueType="num">
                                      <p:cBhvr additive="base">
                                        <p:cTn id="126" dur="4500"/>
                                        <p:tgtEl>
                                          <p:spTgt spid="26"/>
                                        </p:tgtEl>
                                        <p:attrNameLst>
                                          <p:attrName>ppt_y</p:attrName>
                                        </p:attrNameLst>
                                      </p:cBhvr>
                                      <p:tavLst>
                                        <p:tav tm="0">
                                          <p:val>
                                            <p:strVal val="ppt_y"/>
                                          </p:val>
                                        </p:tav>
                                        <p:tav tm="100000">
                                          <p:val>
                                            <p:strVal val="ppt_y"/>
                                          </p:val>
                                        </p:tav>
                                      </p:tavLst>
                                    </p:anim>
                                    <p:set>
                                      <p:cBhvr>
                                        <p:cTn id="127" dur="1" fill="hold">
                                          <p:stCondLst>
                                            <p:cond delay="4499"/>
                                          </p:stCondLst>
                                        </p:cTn>
                                        <p:tgtEl>
                                          <p:spTgt spid="26"/>
                                        </p:tgtEl>
                                        <p:attrNameLst>
                                          <p:attrName>style.visibility</p:attrName>
                                        </p:attrNameLst>
                                      </p:cBhvr>
                                      <p:to>
                                        <p:strVal val="hidden"/>
                                      </p:to>
                                    </p:set>
                                  </p:childTnLst>
                                </p:cTn>
                              </p:par>
                              <p:par>
                                <p:cTn id="128" presetID="2" presetClass="entr" presetSubtype="8" fill="hold" grpId="0" nodeType="withEffect">
                                  <p:stCondLst>
                                    <p:cond delay="0"/>
                                  </p:stCondLst>
                                  <p:childTnLst>
                                    <p:set>
                                      <p:cBhvr>
                                        <p:cTn id="129" dur="1" fill="hold">
                                          <p:stCondLst>
                                            <p:cond delay="0"/>
                                          </p:stCondLst>
                                        </p:cTn>
                                        <p:tgtEl>
                                          <p:spTgt spid="24"/>
                                        </p:tgtEl>
                                        <p:attrNameLst>
                                          <p:attrName>style.visibility</p:attrName>
                                        </p:attrNameLst>
                                      </p:cBhvr>
                                      <p:to>
                                        <p:strVal val="visible"/>
                                      </p:to>
                                    </p:set>
                                    <p:anim calcmode="lin" valueType="num">
                                      <p:cBhvr additive="base">
                                        <p:cTn id="130" dur="4000" fill="hold"/>
                                        <p:tgtEl>
                                          <p:spTgt spid="24"/>
                                        </p:tgtEl>
                                        <p:attrNameLst>
                                          <p:attrName>ppt_x</p:attrName>
                                        </p:attrNameLst>
                                      </p:cBhvr>
                                      <p:tavLst>
                                        <p:tav tm="0">
                                          <p:val>
                                            <p:strVal val="0-#ppt_w/2"/>
                                          </p:val>
                                        </p:tav>
                                        <p:tav tm="100000">
                                          <p:val>
                                            <p:strVal val="#ppt_x"/>
                                          </p:val>
                                        </p:tav>
                                      </p:tavLst>
                                    </p:anim>
                                    <p:anim calcmode="lin" valueType="num">
                                      <p:cBhvr additive="base">
                                        <p:cTn id="131" dur="4000" fill="hold"/>
                                        <p:tgtEl>
                                          <p:spTgt spid="24"/>
                                        </p:tgtEl>
                                        <p:attrNameLst>
                                          <p:attrName>ppt_y</p:attrName>
                                        </p:attrNameLst>
                                      </p:cBhvr>
                                      <p:tavLst>
                                        <p:tav tm="0">
                                          <p:val>
                                            <p:strVal val="#ppt_y"/>
                                          </p:val>
                                        </p:tav>
                                        <p:tav tm="100000">
                                          <p:val>
                                            <p:strVal val="#ppt_y"/>
                                          </p:val>
                                        </p:tav>
                                      </p:tavLst>
                                    </p:anim>
                                  </p:childTnLst>
                                </p:cTn>
                              </p:par>
                              <p:par>
                                <p:cTn id="132" presetID="19" presetClass="entr" presetSubtype="10" fill="hold" grpId="1" nodeType="withEffect">
                                  <p:stCondLst>
                                    <p:cond delay="0"/>
                                  </p:stCondLst>
                                  <p:childTnLst>
                                    <p:set>
                                      <p:cBhvr>
                                        <p:cTn id="133" dur="1" fill="hold">
                                          <p:stCondLst>
                                            <p:cond delay="0"/>
                                          </p:stCondLst>
                                        </p:cTn>
                                        <p:tgtEl>
                                          <p:spTgt spid="24"/>
                                        </p:tgtEl>
                                        <p:attrNameLst>
                                          <p:attrName>style.visibility</p:attrName>
                                        </p:attrNameLst>
                                      </p:cBhvr>
                                      <p:to>
                                        <p:strVal val="visible"/>
                                      </p:to>
                                    </p:set>
                                    <p:anim calcmode="lin" valueType="num">
                                      <p:cBhvr>
                                        <p:cTn id="134" dur="4000" fill="hold"/>
                                        <p:tgtEl>
                                          <p:spTgt spid="24"/>
                                        </p:tgtEl>
                                        <p:attrNameLst>
                                          <p:attrName>ppt_w</p:attrName>
                                        </p:attrNameLst>
                                      </p:cBhvr>
                                      <p:tavLst>
                                        <p:tav tm="0" fmla="#ppt_w*sin(2.5*pi*$)">
                                          <p:val>
                                            <p:fltVal val="0"/>
                                          </p:val>
                                        </p:tav>
                                        <p:tav tm="100000">
                                          <p:val>
                                            <p:fltVal val="1"/>
                                          </p:val>
                                        </p:tav>
                                      </p:tavLst>
                                    </p:anim>
                                    <p:anim calcmode="lin" valueType="num">
                                      <p:cBhvr>
                                        <p:cTn id="135" dur="4000" fill="hold"/>
                                        <p:tgtEl>
                                          <p:spTgt spid="24"/>
                                        </p:tgtEl>
                                        <p:attrNameLst>
                                          <p:attrName>ppt_h</p:attrName>
                                        </p:attrNameLst>
                                      </p:cBhvr>
                                      <p:tavLst>
                                        <p:tav tm="0">
                                          <p:val>
                                            <p:strVal val="#ppt_h"/>
                                          </p:val>
                                        </p:tav>
                                        <p:tav tm="100000">
                                          <p:val>
                                            <p:strVal val="#ppt_h"/>
                                          </p:val>
                                        </p:tav>
                                      </p:tavLst>
                                    </p:anim>
                                  </p:childTnLst>
                                </p:cTn>
                              </p:par>
                              <p:par>
                                <p:cTn id="136" presetID="2" presetClass="exit" presetSubtype="2" fill="hold" grpId="2" nodeType="withEffect">
                                  <p:stCondLst>
                                    <p:cond delay="0"/>
                                  </p:stCondLst>
                                  <p:childTnLst>
                                    <p:anim calcmode="lin" valueType="num">
                                      <p:cBhvr additive="base">
                                        <p:cTn id="137" dur="4500"/>
                                        <p:tgtEl>
                                          <p:spTgt spid="24"/>
                                        </p:tgtEl>
                                        <p:attrNameLst>
                                          <p:attrName>ppt_x</p:attrName>
                                        </p:attrNameLst>
                                      </p:cBhvr>
                                      <p:tavLst>
                                        <p:tav tm="0">
                                          <p:val>
                                            <p:strVal val="ppt_x"/>
                                          </p:val>
                                        </p:tav>
                                        <p:tav tm="100000">
                                          <p:val>
                                            <p:strVal val="1+ppt_w/2"/>
                                          </p:val>
                                        </p:tav>
                                      </p:tavLst>
                                    </p:anim>
                                    <p:anim calcmode="lin" valueType="num">
                                      <p:cBhvr additive="base">
                                        <p:cTn id="138" dur="4500"/>
                                        <p:tgtEl>
                                          <p:spTgt spid="24"/>
                                        </p:tgtEl>
                                        <p:attrNameLst>
                                          <p:attrName>ppt_y</p:attrName>
                                        </p:attrNameLst>
                                      </p:cBhvr>
                                      <p:tavLst>
                                        <p:tav tm="0">
                                          <p:val>
                                            <p:strVal val="ppt_y"/>
                                          </p:val>
                                        </p:tav>
                                        <p:tav tm="100000">
                                          <p:val>
                                            <p:strVal val="ppt_y"/>
                                          </p:val>
                                        </p:tav>
                                      </p:tavLst>
                                    </p:anim>
                                    <p:set>
                                      <p:cBhvr>
                                        <p:cTn id="139" dur="1" fill="hold">
                                          <p:stCondLst>
                                            <p:cond delay="4499"/>
                                          </p:stCondLst>
                                        </p:cTn>
                                        <p:tgtEl>
                                          <p:spTgt spid="24"/>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4000" fill="hold"/>
                                        <p:tgtEl>
                                          <p:spTgt spid="27"/>
                                        </p:tgtEl>
                                        <p:attrNameLst>
                                          <p:attrName>ppt_x</p:attrName>
                                        </p:attrNameLst>
                                      </p:cBhvr>
                                      <p:tavLst>
                                        <p:tav tm="0">
                                          <p:val>
                                            <p:strVal val="0-#ppt_w/2"/>
                                          </p:val>
                                        </p:tav>
                                        <p:tav tm="100000">
                                          <p:val>
                                            <p:strVal val="#ppt_x"/>
                                          </p:val>
                                        </p:tav>
                                      </p:tavLst>
                                    </p:anim>
                                    <p:anim calcmode="lin" valueType="num">
                                      <p:cBhvr additive="base">
                                        <p:cTn id="143" dur="4000" fill="hold"/>
                                        <p:tgtEl>
                                          <p:spTgt spid="2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4000" fill="hold"/>
                                        <p:tgtEl>
                                          <p:spTgt spid="27"/>
                                        </p:tgtEl>
                                        <p:attrNameLst>
                                          <p:attrName>ppt_w</p:attrName>
                                        </p:attrNameLst>
                                      </p:cBhvr>
                                      <p:tavLst>
                                        <p:tav tm="0" fmla="#ppt_w*sin(2.5*pi*$)">
                                          <p:val>
                                            <p:fltVal val="0"/>
                                          </p:val>
                                        </p:tav>
                                        <p:tav tm="100000">
                                          <p:val>
                                            <p:fltVal val="1"/>
                                          </p:val>
                                        </p:tav>
                                      </p:tavLst>
                                    </p:anim>
                                    <p:anim calcmode="lin" valueType="num">
                                      <p:cBhvr>
                                        <p:cTn id="147" dur="4000" fill="hold"/>
                                        <p:tgtEl>
                                          <p:spTgt spid="2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500"/>
                                        <p:tgtEl>
                                          <p:spTgt spid="27"/>
                                        </p:tgtEl>
                                        <p:attrNameLst>
                                          <p:attrName>ppt_x</p:attrName>
                                        </p:attrNameLst>
                                      </p:cBhvr>
                                      <p:tavLst>
                                        <p:tav tm="0">
                                          <p:val>
                                            <p:strVal val="ppt_x"/>
                                          </p:val>
                                        </p:tav>
                                        <p:tav tm="100000">
                                          <p:val>
                                            <p:strVal val="1+ppt_w/2"/>
                                          </p:val>
                                        </p:tav>
                                      </p:tavLst>
                                    </p:anim>
                                    <p:anim calcmode="lin" valueType="num">
                                      <p:cBhvr additive="base">
                                        <p:cTn id="150" dur="4500"/>
                                        <p:tgtEl>
                                          <p:spTgt spid="27"/>
                                        </p:tgtEl>
                                        <p:attrNameLst>
                                          <p:attrName>ppt_y</p:attrName>
                                        </p:attrNameLst>
                                      </p:cBhvr>
                                      <p:tavLst>
                                        <p:tav tm="0">
                                          <p:val>
                                            <p:strVal val="ppt_y"/>
                                          </p:val>
                                        </p:tav>
                                        <p:tav tm="100000">
                                          <p:val>
                                            <p:strVal val="ppt_y"/>
                                          </p:val>
                                        </p:tav>
                                      </p:tavLst>
                                    </p:anim>
                                    <p:set>
                                      <p:cBhvr>
                                        <p:cTn id="151" dur="1" fill="hold">
                                          <p:stCondLst>
                                            <p:cond delay="4499"/>
                                          </p:stCondLst>
                                        </p:cTn>
                                        <p:tgtEl>
                                          <p:spTgt spid="27"/>
                                        </p:tgtEl>
                                        <p:attrNameLst>
                                          <p:attrName>style.visibility</p:attrName>
                                        </p:attrNameLst>
                                      </p:cBhvr>
                                      <p:to>
                                        <p:strVal val="hidden"/>
                                      </p:to>
                                    </p:set>
                                  </p:childTnLst>
                                </p:cTn>
                              </p:par>
                              <p:par>
                                <p:cTn id="152" presetID="2" presetClass="entr" presetSubtype="8"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additive="base">
                                        <p:cTn id="154" dur="4000" fill="hold"/>
                                        <p:tgtEl>
                                          <p:spTgt spid="25"/>
                                        </p:tgtEl>
                                        <p:attrNameLst>
                                          <p:attrName>ppt_x</p:attrName>
                                        </p:attrNameLst>
                                      </p:cBhvr>
                                      <p:tavLst>
                                        <p:tav tm="0">
                                          <p:val>
                                            <p:strVal val="0-#ppt_w/2"/>
                                          </p:val>
                                        </p:tav>
                                        <p:tav tm="100000">
                                          <p:val>
                                            <p:strVal val="#ppt_x"/>
                                          </p:val>
                                        </p:tav>
                                      </p:tavLst>
                                    </p:anim>
                                    <p:anim calcmode="lin" valueType="num">
                                      <p:cBhvr additive="base">
                                        <p:cTn id="155" dur="4000" fill="hold"/>
                                        <p:tgtEl>
                                          <p:spTgt spid="25"/>
                                        </p:tgtEl>
                                        <p:attrNameLst>
                                          <p:attrName>ppt_y</p:attrName>
                                        </p:attrNameLst>
                                      </p:cBhvr>
                                      <p:tavLst>
                                        <p:tav tm="0">
                                          <p:val>
                                            <p:strVal val="#ppt_y"/>
                                          </p:val>
                                        </p:tav>
                                        <p:tav tm="100000">
                                          <p:val>
                                            <p:strVal val="#ppt_y"/>
                                          </p:val>
                                        </p:tav>
                                      </p:tavLst>
                                    </p:anim>
                                  </p:childTnLst>
                                </p:cTn>
                              </p:par>
                              <p:par>
                                <p:cTn id="156" presetID="19" presetClass="entr" presetSubtype="10" fill="hold" grpId="1" nodeType="withEffect">
                                  <p:stCondLst>
                                    <p:cond delay="0"/>
                                  </p:stCondLst>
                                  <p:childTnLst>
                                    <p:set>
                                      <p:cBhvr>
                                        <p:cTn id="157" dur="1" fill="hold">
                                          <p:stCondLst>
                                            <p:cond delay="0"/>
                                          </p:stCondLst>
                                        </p:cTn>
                                        <p:tgtEl>
                                          <p:spTgt spid="25"/>
                                        </p:tgtEl>
                                        <p:attrNameLst>
                                          <p:attrName>style.visibility</p:attrName>
                                        </p:attrNameLst>
                                      </p:cBhvr>
                                      <p:to>
                                        <p:strVal val="visible"/>
                                      </p:to>
                                    </p:set>
                                    <p:anim calcmode="lin" valueType="num">
                                      <p:cBhvr>
                                        <p:cTn id="158" dur="4000" fill="hold"/>
                                        <p:tgtEl>
                                          <p:spTgt spid="25"/>
                                        </p:tgtEl>
                                        <p:attrNameLst>
                                          <p:attrName>ppt_w</p:attrName>
                                        </p:attrNameLst>
                                      </p:cBhvr>
                                      <p:tavLst>
                                        <p:tav tm="0" fmla="#ppt_w*sin(2.5*pi*$)">
                                          <p:val>
                                            <p:fltVal val="0"/>
                                          </p:val>
                                        </p:tav>
                                        <p:tav tm="100000">
                                          <p:val>
                                            <p:fltVal val="1"/>
                                          </p:val>
                                        </p:tav>
                                      </p:tavLst>
                                    </p:anim>
                                    <p:anim calcmode="lin" valueType="num">
                                      <p:cBhvr>
                                        <p:cTn id="159" dur="4000" fill="hold"/>
                                        <p:tgtEl>
                                          <p:spTgt spid="25"/>
                                        </p:tgtEl>
                                        <p:attrNameLst>
                                          <p:attrName>ppt_h</p:attrName>
                                        </p:attrNameLst>
                                      </p:cBhvr>
                                      <p:tavLst>
                                        <p:tav tm="0">
                                          <p:val>
                                            <p:strVal val="#ppt_h"/>
                                          </p:val>
                                        </p:tav>
                                        <p:tav tm="100000">
                                          <p:val>
                                            <p:strVal val="#ppt_h"/>
                                          </p:val>
                                        </p:tav>
                                      </p:tavLst>
                                    </p:anim>
                                  </p:childTnLst>
                                </p:cTn>
                              </p:par>
                              <p:par>
                                <p:cTn id="160" presetID="2" presetClass="exit" presetSubtype="2" fill="hold" grpId="2" nodeType="withEffect">
                                  <p:stCondLst>
                                    <p:cond delay="0"/>
                                  </p:stCondLst>
                                  <p:childTnLst>
                                    <p:anim calcmode="lin" valueType="num">
                                      <p:cBhvr additive="base">
                                        <p:cTn id="161" dur="4500"/>
                                        <p:tgtEl>
                                          <p:spTgt spid="25"/>
                                        </p:tgtEl>
                                        <p:attrNameLst>
                                          <p:attrName>ppt_x</p:attrName>
                                        </p:attrNameLst>
                                      </p:cBhvr>
                                      <p:tavLst>
                                        <p:tav tm="0">
                                          <p:val>
                                            <p:strVal val="ppt_x"/>
                                          </p:val>
                                        </p:tav>
                                        <p:tav tm="100000">
                                          <p:val>
                                            <p:strVal val="1+ppt_w/2"/>
                                          </p:val>
                                        </p:tav>
                                      </p:tavLst>
                                    </p:anim>
                                    <p:anim calcmode="lin" valueType="num">
                                      <p:cBhvr additive="base">
                                        <p:cTn id="162" dur="4500"/>
                                        <p:tgtEl>
                                          <p:spTgt spid="25"/>
                                        </p:tgtEl>
                                        <p:attrNameLst>
                                          <p:attrName>ppt_y</p:attrName>
                                        </p:attrNameLst>
                                      </p:cBhvr>
                                      <p:tavLst>
                                        <p:tav tm="0">
                                          <p:val>
                                            <p:strVal val="ppt_y"/>
                                          </p:val>
                                        </p:tav>
                                        <p:tav tm="100000">
                                          <p:val>
                                            <p:strVal val="ppt_y"/>
                                          </p:val>
                                        </p:tav>
                                      </p:tavLst>
                                    </p:anim>
                                    <p:set>
                                      <p:cBhvr>
                                        <p:cTn id="163" dur="1" fill="hold">
                                          <p:stCondLst>
                                            <p:cond delay="4499"/>
                                          </p:stCondLst>
                                        </p:cTn>
                                        <p:tgtEl>
                                          <p:spTgt spid="25"/>
                                        </p:tgtEl>
                                        <p:attrNameLst>
                                          <p:attrName>style.visibility</p:attrName>
                                        </p:attrNameLst>
                                      </p:cBhvr>
                                      <p:to>
                                        <p:strVal val="hidden"/>
                                      </p:to>
                                    </p:set>
                                  </p:childTnLst>
                                </p:cTn>
                              </p:par>
                              <p:par>
                                <p:cTn id="164" presetID="2" presetClass="entr" presetSubtype="8" fill="hold" grpId="0" nodeType="withEffect">
                                  <p:stCondLst>
                                    <p:cond delay="0"/>
                                  </p:stCondLst>
                                  <p:childTnLst>
                                    <p:set>
                                      <p:cBhvr>
                                        <p:cTn id="165" dur="1" fill="hold">
                                          <p:stCondLst>
                                            <p:cond delay="0"/>
                                          </p:stCondLst>
                                        </p:cTn>
                                        <p:tgtEl>
                                          <p:spTgt spid="28"/>
                                        </p:tgtEl>
                                        <p:attrNameLst>
                                          <p:attrName>style.visibility</p:attrName>
                                        </p:attrNameLst>
                                      </p:cBhvr>
                                      <p:to>
                                        <p:strVal val="visible"/>
                                      </p:to>
                                    </p:set>
                                    <p:anim calcmode="lin" valueType="num">
                                      <p:cBhvr additive="base">
                                        <p:cTn id="166" dur="4000" fill="hold"/>
                                        <p:tgtEl>
                                          <p:spTgt spid="28"/>
                                        </p:tgtEl>
                                        <p:attrNameLst>
                                          <p:attrName>ppt_x</p:attrName>
                                        </p:attrNameLst>
                                      </p:cBhvr>
                                      <p:tavLst>
                                        <p:tav tm="0">
                                          <p:val>
                                            <p:strVal val="0-#ppt_w/2"/>
                                          </p:val>
                                        </p:tav>
                                        <p:tav tm="100000">
                                          <p:val>
                                            <p:strVal val="#ppt_x"/>
                                          </p:val>
                                        </p:tav>
                                      </p:tavLst>
                                    </p:anim>
                                    <p:anim calcmode="lin" valueType="num">
                                      <p:cBhvr additive="base">
                                        <p:cTn id="167" dur="4000" fill="hold"/>
                                        <p:tgtEl>
                                          <p:spTgt spid="28"/>
                                        </p:tgtEl>
                                        <p:attrNameLst>
                                          <p:attrName>ppt_y</p:attrName>
                                        </p:attrNameLst>
                                      </p:cBhvr>
                                      <p:tavLst>
                                        <p:tav tm="0">
                                          <p:val>
                                            <p:strVal val="#ppt_y"/>
                                          </p:val>
                                        </p:tav>
                                        <p:tav tm="100000">
                                          <p:val>
                                            <p:strVal val="#ppt_y"/>
                                          </p:val>
                                        </p:tav>
                                      </p:tavLst>
                                    </p:anim>
                                  </p:childTnLst>
                                </p:cTn>
                              </p:par>
                              <p:par>
                                <p:cTn id="168" presetID="19" presetClass="entr" presetSubtype="10" fill="hold" grpId="1" nodeType="withEffect">
                                  <p:stCondLst>
                                    <p:cond delay="0"/>
                                  </p:stCondLst>
                                  <p:childTnLst>
                                    <p:set>
                                      <p:cBhvr>
                                        <p:cTn id="169" dur="1" fill="hold">
                                          <p:stCondLst>
                                            <p:cond delay="0"/>
                                          </p:stCondLst>
                                        </p:cTn>
                                        <p:tgtEl>
                                          <p:spTgt spid="28"/>
                                        </p:tgtEl>
                                        <p:attrNameLst>
                                          <p:attrName>style.visibility</p:attrName>
                                        </p:attrNameLst>
                                      </p:cBhvr>
                                      <p:to>
                                        <p:strVal val="visible"/>
                                      </p:to>
                                    </p:set>
                                    <p:anim calcmode="lin" valueType="num">
                                      <p:cBhvr>
                                        <p:cTn id="170" dur="4000" fill="hold"/>
                                        <p:tgtEl>
                                          <p:spTgt spid="28"/>
                                        </p:tgtEl>
                                        <p:attrNameLst>
                                          <p:attrName>ppt_w</p:attrName>
                                        </p:attrNameLst>
                                      </p:cBhvr>
                                      <p:tavLst>
                                        <p:tav tm="0" fmla="#ppt_w*sin(2.5*pi*$)">
                                          <p:val>
                                            <p:fltVal val="0"/>
                                          </p:val>
                                        </p:tav>
                                        <p:tav tm="100000">
                                          <p:val>
                                            <p:fltVal val="1"/>
                                          </p:val>
                                        </p:tav>
                                      </p:tavLst>
                                    </p:anim>
                                    <p:anim calcmode="lin" valueType="num">
                                      <p:cBhvr>
                                        <p:cTn id="171" dur="4000" fill="hold"/>
                                        <p:tgtEl>
                                          <p:spTgt spid="28"/>
                                        </p:tgtEl>
                                        <p:attrNameLst>
                                          <p:attrName>ppt_h</p:attrName>
                                        </p:attrNameLst>
                                      </p:cBhvr>
                                      <p:tavLst>
                                        <p:tav tm="0">
                                          <p:val>
                                            <p:strVal val="#ppt_h"/>
                                          </p:val>
                                        </p:tav>
                                        <p:tav tm="100000">
                                          <p:val>
                                            <p:strVal val="#ppt_h"/>
                                          </p:val>
                                        </p:tav>
                                      </p:tavLst>
                                    </p:anim>
                                  </p:childTnLst>
                                </p:cTn>
                              </p:par>
                              <p:par>
                                <p:cTn id="172" presetID="2" presetClass="exit" presetSubtype="2" fill="hold" grpId="2" nodeType="withEffect">
                                  <p:stCondLst>
                                    <p:cond delay="0"/>
                                  </p:stCondLst>
                                  <p:childTnLst>
                                    <p:anim calcmode="lin" valueType="num">
                                      <p:cBhvr additive="base">
                                        <p:cTn id="173" dur="4500"/>
                                        <p:tgtEl>
                                          <p:spTgt spid="28"/>
                                        </p:tgtEl>
                                        <p:attrNameLst>
                                          <p:attrName>ppt_x</p:attrName>
                                        </p:attrNameLst>
                                      </p:cBhvr>
                                      <p:tavLst>
                                        <p:tav tm="0">
                                          <p:val>
                                            <p:strVal val="ppt_x"/>
                                          </p:val>
                                        </p:tav>
                                        <p:tav tm="100000">
                                          <p:val>
                                            <p:strVal val="1+ppt_w/2"/>
                                          </p:val>
                                        </p:tav>
                                      </p:tavLst>
                                    </p:anim>
                                    <p:anim calcmode="lin" valueType="num">
                                      <p:cBhvr additive="base">
                                        <p:cTn id="174" dur="4500"/>
                                        <p:tgtEl>
                                          <p:spTgt spid="28"/>
                                        </p:tgtEl>
                                        <p:attrNameLst>
                                          <p:attrName>ppt_y</p:attrName>
                                        </p:attrNameLst>
                                      </p:cBhvr>
                                      <p:tavLst>
                                        <p:tav tm="0">
                                          <p:val>
                                            <p:strVal val="ppt_y"/>
                                          </p:val>
                                        </p:tav>
                                        <p:tav tm="100000">
                                          <p:val>
                                            <p:strVal val="ppt_y"/>
                                          </p:val>
                                        </p:tav>
                                      </p:tavLst>
                                    </p:anim>
                                    <p:set>
                                      <p:cBhvr>
                                        <p:cTn id="175" dur="1" fill="hold">
                                          <p:stCondLst>
                                            <p:cond delay="4499"/>
                                          </p:stCondLst>
                                        </p:cTn>
                                        <p:tgtEl>
                                          <p:spTgt spid="28"/>
                                        </p:tgtEl>
                                        <p:attrNameLst>
                                          <p:attrName>style.visibility</p:attrName>
                                        </p:attrNameLst>
                                      </p:cBhvr>
                                      <p:to>
                                        <p:strVal val="hidden"/>
                                      </p:to>
                                    </p:set>
                                  </p:childTnLst>
                                </p:cTn>
                              </p:par>
                              <p:par>
                                <p:cTn id="176" presetID="2" presetClass="entr" presetSubtype="2" fill="hold" grpId="0" nodeType="withEffect">
                                  <p:stCondLst>
                                    <p:cond delay="0"/>
                                  </p:stCondLst>
                                  <p:childTnLst>
                                    <p:set>
                                      <p:cBhvr>
                                        <p:cTn id="177" dur="1" fill="hold">
                                          <p:stCondLst>
                                            <p:cond delay="0"/>
                                          </p:stCondLst>
                                        </p:cTn>
                                        <p:tgtEl>
                                          <p:spTgt spid="22"/>
                                        </p:tgtEl>
                                        <p:attrNameLst>
                                          <p:attrName>style.visibility</p:attrName>
                                        </p:attrNameLst>
                                      </p:cBhvr>
                                      <p:to>
                                        <p:strVal val="visible"/>
                                      </p:to>
                                    </p:set>
                                    <p:anim calcmode="lin" valueType="num">
                                      <p:cBhvr additive="base">
                                        <p:cTn id="178" dur="4000" fill="hold"/>
                                        <p:tgtEl>
                                          <p:spTgt spid="22"/>
                                        </p:tgtEl>
                                        <p:attrNameLst>
                                          <p:attrName>ppt_x</p:attrName>
                                        </p:attrNameLst>
                                      </p:cBhvr>
                                      <p:tavLst>
                                        <p:tav tm="0">
                                          <p:val>
                                            <p:strVal val="1+#ppt_w/2"/>
                                          </p:val>
                                        </p:tav>
                                        <p:tav tm="100000">
                                          <p:val>
                                            <p:strVal val="#ppt_x"/>
                                          </p:val>
                                        </p:tav>
                                      </p:tavLst>
                                    </p:anim>
                                    <p:anim calcmode="lin" valueType="num">
                                      <p:cBhvr additive="base">
                                        <p:cTn id="179" dur="4000" fill="hold"/>
                                        <p:tgtEl>
                                          <p:spTgt spid="22"/>
                                        </p:tgtEl>
                                        <p:attrNameLst>
                                          <p:attrName>ppt_y</p:attrName>
                                        </p:attrNameLst>
                                      </p:cBhvr>
                                      <p:tavLst>
                                        <p:tav tm="0">
                                          <p:val>
                                            <p:strVal val="#ppt_y"/>
                                          </p:val>
                                        </p:tav>
                                        <p:tav tm="100000">
                                          <p:val>
                                            <p:strVal val="#ppt_y"/>
                                          </p:val>
                                        </p:tav>
                                      </p:tavLst>
                                    </p:anim>
                                  </p:childTnLst>
                                </p:cTn>
                              </p:par>
                              <p:par>
                                <p:cTn id="180" presetID="19" presetClass="entr" presetSubtype="10" fill="hold" grpId="1" nodeType="withEffect">
                                  <p:stCondLst>
                                    <p:cond delay="0"/>
                                  </p:stCondLst>
                                  <p:childTnLst>
                                    <p:set>
                                      <p:cBhvr>
                                        <p:cTn id="181" dur="1" fill="hold">
                                          <p:stCondLst>
                                            <p:cond delay="0"/>
                                          </p:stCondLst>
                                        </p:cTn>
                                        <p:tgtEl>
                                          <p:spTgt spid="22"/>
                                        </p:tgtEl>
                                        <p:attrNameLst>
                                          <p:attrName>style.visibility</p:attrName>
                                        </p:attrNameLst>
                                      </p:cBhvr>
                                      <p:to>
                                        <p:strVal val="visible"/>
                                      </p:to>
                                    </p:set>
                                    <p:anim calcmode="lin" valueType="num">
                                      <p:cBhvr>
                                        <p:cTn id="182" dur="4000" fill="hold"/>
                                        <p:tgtEl>
                                          <p:spTgt spid="22"/>
                                        </p:tgtEl>
                                        <p:attrNameLst>
                                          <p:attrName>ppt_w</p:attrName>
                                        </p:attrNameLst>
                                      </p:cBhvr>
                                      <p:tavLst>
                                        <p:tav tm="0" fmla="#ppt_w*sin(2.5*pi*$)">
                                          <p:val>
                                            <p:fltVal val="0"/>
                                          </p:val>
                                        </p:tav>
                                        <p:tav tm="100000">
                                          <p:val>
                                            <p:fltVal val="1"/>
                                          </p:val>
                                        </p:tav>
                                      </p:tavLst>
                                    </p:anim>
                                    <p:anim calcmode="lin" valueType="num">
                                      <p:cBhvr>
                                        <p:cTn id="183" dur="4000" fill="hold"/>
                                        <p:tgtEl>
                                          <p:spTgt spid="22"/>
                                        </p:tgtEl>
                                        <p:attrNameLst>
                                          <p:attrName>ppt_h</p:attrName>
                                        </p:attrNameLst>
                                      </p:cBhvr>
                                      <p:tavLst>
                                        <p:tav tm="0">
                                          <p:val>
                                            <p:strVal val="#ppt_h"/>
                                          </p:val>
                                        </p:tav>
                                        <p:tav tm="100000">
                                          <p:val>
                                            <p:strVal val="#ppt_h"/>
                                          </p:val>
                                        </p:tav>
                                      </p:tavLst>
                                    </p:anim>
                                  </p:childTnLst>
                                </p:cTn>
                              </p:par>
                              <p:par>
                                <p:cTn id="184" presetID="2" presetClass="exit" presetSubtype="8" fill="hold" grpId="2" nodeType="withEffect">
                                  <p:stCondLst>
                                    <p:cond delay="0"/>
                                  </p:stCondLst>
                                  <p:childTnLst>
                                    <p:anim calcmode="lin" valueType="num">
                                      <p:cBhvr additive="base">
                                        <p:cTn id="185" dur="4500"/>
                                        <p:tgtEl>
                                          <p:spTgt spid="22"/>
                                        </p:tgtEl>
                                        <p:attrNameLst>
                                          <p:attrName>ppt_x</p:attrName>
                                        </p:attrNameLst>
                                      </p:cBhvr>
                                      <p:tavLst>
                                        <p:tav tm="0">
                                          <p:val>
                                            <p:strVal val="ppt_x"/>
                                          </p:val>
                                        </p:tav>
                                        <p:tav tm="100000">
                                          <p:val>
                                            <p:strVal val="0-ppt_w/2"/>
                                          </p:val>
                                        </p:tav>
                                      </p:tavLst>
                                    </p:anim>
                                    <p:anim calcmode="lin" valueType="num">
                                      <p:cBhvr additive="base">
                                        <p:cTn id="186" dur="4500"/>
                                        <p:tgtEl>
                                          <p:spTgt spid="22"/>
                                        </p:tgtEl>
                                        <p:attrNameLst>
                                          <p:attrName>ppt_y</p:attrName>
                                        </p:attrNameLst>
                                      </p:cBhvr>
                                      <p:tavLst>
                                        <p:tav tm="0">
                                          <p:val>
                                            <p:strVal val="ppt_y"/>
                                          </p:val>
                                        </p:tav>
                                        <p:tav tm="100000">
                                          <p:val>
                                            <p:strVal val="ppt_y"/>
                                          </p:val>
                                        </p:tav>
                                      </p:tavLst>
                                    </p:anim>
                                    <p:set>
                                      <p:cBhvr>
                                        <p:cTn id="187" dur="1" fill="hold">
                                          <p:stCondLst>
                                            <p:cond delay="4499"/>
                                          </p:stCondLst>
                                        </p:cTn>
                                        <p:tgtEl>
                                          <p:spTgt spid="22"/>
                                        </p:tgtEl>
                                        <p:attrNameLst>
                                          <p:attrName>style.visibility</p:attrName>
                                        </p:attrNameLst>
                                      </p:cBhvr>
                                      <p:to>
                                        <p:strVal val="hidden"/>
                                      </p:to>
                                    </p:set>
                                  </p:childTnLst>
                                </p:cTn>
                              </p:par>
                              <p:par>
                                <p:cTn id="188" presetID="2" presetClass="entr" presetSubtype="2" fill="hold" grpId="0" nodeType="withEffect">
                                  <p:stCondLst>
                                    <p:cond delay="0"/>
                                  </p:stCondLst>
                                  <p:childTnLst>
                                    <p:set>
                                      <p:cBhvr>
                                        <p:cTn id="189" dur="1" fill="hold">
                                          <p:stCondLst>
                                            <p:cond delay="0"/>
                                          </p:stCondLst>
                                        </p:cTn>
                                        <p:tgtEl>
                                          <p:spTgt spid="19"/>
                                        </p:tgtEl>
                                        <p:attrNameLst>
                                          <p:attrName>style.visibility</p:attrName>
                                        </p:attrNameLst>
                                      </p:cBhvr>
                                      <p:to>
                                        <p:strVal val="visible"/>
                                      </p:to>
                                    </p:set>
                                    <p:anim calcmode="lin" valueType="num">
                                      <p:cBhvr additive="base">
                                        <p:cTn id="190" dur="4000" fill="hold"/>
                                        <p:tgtEl>
                                          <p:spTgt spid="19"/>
                                        </p:tgtEl>
                                        <p:attrNameLst>
                                          <p:attrName>ppt_x</p:attrName>
                                        </p:attrNameLst>
                                      </p:cBhvr>
                                      <p:tavLst>
                                        <p:tav tm="0">
                                          <p:val>
                                            <p:strVal val="1+#ppt_w/2"/>
                                          </p:val>
                                        </p:tav>
                                        <p:tav tm="100000">
                                          <p:val>
                                            <p:strVal val="#ppt_x"/>
                                          </p:val>
                                        </p:tav>
                                      </p:tavLst>
                                    </p:anim>
                                    <p:anim calcmode="lin" valueType="num">
                                      <p:cBhvr additive="base">
                                        <p:cTn id="191" dur="4000" fill="hold"/>
                                        <p:tgtEl>
                                          <p:spTgt spid="19"/>
                                        </p:tgtEl>
                                        <p:attrNameLst>
                                          <p:attrName>ppt_y</p:attrName>
                                        </p:attrNameLst>
                                      </p:cBhvr>
                                      <p:tavLst>
                                        <p:tav tm="0">
                                          <p:val>
                                            <p:strVal val="#ppt_y"/>
                                          </p:val>
                                        </p:tav>
                                        <p:tav tm="100000">
                                          <p:val>
                                            <p:strVal val="#ppt_y"/>
                                          </p:val>
                                        </p:tav>
                                      </p:tavLst>
                                    </p:anim>
                                  </p:childTnLst>
                                </p:cTn>
                              </p:par>
                              <p:par>
                                <p:cTn id="192" presetID="19" presetClass="entr" presetSubtype="10" fill="hold" grpId="1" nodeType="withEffect">
                                  <p:stCondLst>
                                    <p:cond delay="0"/>
                                  </p:stCondLst>
                                  <p:childTnLst>
                                    <p:set>
                                      <p:cBhvr>
                                        <p:cTn id="193" dur="1" fill="hold">
                                          <p:stCondLst>
                                            <p:cond delay="0"/>
                                          </p:stCondLst>
                                        </p:cTn>
                                        <p:tgtEl>
                                          <p:spTgt spid="19"/>
                                        </p:tgtEl>
                                        <p:attrNameLst>
                                          <p:attrName>style.visibility</p:attrName>
                                        </p:attrNameLst>
                                      </p:cBhvr>
                                      <p:to>
                                        <p:strVal val="visible"/>
                                      </p:to>
                                    </p:set>
                                    <p:anim calcmode="lin" valueType="num">
                                      <p:cBhvr>
                                        <p:cTn id="194" dur="4000" fill="hold"/>
                                        <p:tgtEl>
                                          <p:spTgt spid="19"/>
                                        </p:tgtEl>
                                        <p:attrNameLst>
                                          <p:attrName>ppt_w</p:attrName>
                                        </p:attrNameLst>
                                      </p:cBhvr>
                                      <p:tavLst>
                                        <p:tav tm="0" fmla="#ppt_w*sin(2.5*pi*$)">
                                          <p:val>
                                            <p:fltVal val="0"/>
                                          </p:val>
                                        </p:tav>
                                        <p:tav tm="100000">
                                          <p:val>
                                            <p:fltVal val="1"/>
                                          </p:val>
                                        </p:tav>
                                      </p:tavLst>
                                    </p:anim>
                                    <p:anim calcmode="lin" valueType="num">
                                      <p:cBhvr>
                                        <p:cTn id="195" dur="4000" fill="hold"/>
                                        <p:tgtEl>
                                          <p:spTgt spid="19"/>
                                        </p:tgtEl>
                                        <p:attrNameLst>
                                          <p:attrName>ppt_h</p:attrName>
                                        </p:attrNameLst>
                                      </p:cBhvr>
                                      <p:tavLst>
                                        <p:tav tm="0">
                                          <p:val>
                                            <p:strVal val="#ppt_h"/>
                                          </p:val>
                                        </p:tav>
                                        <p:tav tm="100000">
                                          <p:val>
                                            <p:strVal val="#ppt_h"/>
                                          </p:val>
                                        </p:tav>
                                      </p:tavLst>
                                    </p:anim>
                                  </p:childTnLst>
                                </p:cTn>
                              </p:par>
                              <p:par>
                                <p:cTn id="196" presetID="2" presetClass="exit" presetSubtype="8" fill="hold" grpId="2" nodeType="withEffect">
                                  <p:stCondLst>
                                    <p:cond delay="0"/>
                                  </p:stCondLst>
                                  <p:childTnLst>
                                    <p:anim calcmode="lin" valueType="num">
                                      <p:cBhvr additive="base">
                                        <p:cTn id="197" dur="4500"/>
                                        <p:tgtEl>
                                          <p:spTgt spid="19"/>
                                        </p:tgtEl>
                                        <p:attrNameLst>
                                          <p:attrName>ppt_x</p:attrName>
                                        </p:attrNameLst>
                                      </p:cBhvr>
                                      <p:tavLst>
                                        <p:tav tm="0">
                                          <p:val>
                                            <p:strVal val="ppt_x"/>
                                          </p:val>
                                        </p:tav>
                                        <p:tav tm="100000">
                                          <p:val>
                                            <p:strVal val="0-ppt_w/2"/>
                                          </p:val>
                                        </p:tav>
                                      </p:tavLst>
                                    </p:anim>
                                    <p:anim calcmode="lin" valueType="num">
                                      <p:cBhvr additive="base">
                                        <p:cTn id="198" dur="4500"/>
                                        <p:tgtEl>
                                          <p:spTgt spid="19"/>
                                        </p:tgtEl>
                                        <p:attrNameLst>
                                          <p:attrName>ppt_y</p:attrName>
                                        </p:attrNameLst>
                                      </p:cBhvr>
                                      <p:tavLst>
                                        <p:tav tm="0">
                                          <p:val>
                                            <p:strVal val="ppt_y"/>
                                          </p:val>
                                        </p:tav>
                                        <p:tav tm="100000">
                                          <p:val>
                                            <p:strVal val="ppt_y"/>
                                          </p:val>
                                        </p:tav>
                                      </p:tavLst>
                                    </p:anim>
                                    <p:set>
                                      <p:cBhvr>
                                        <p:cTn id="199" dur="1" fill="hold">
                                          <p:stCondLst>
                                            <p:cond delay="4499"/>
                                          </p:stCondLst>
                                        </p:cTn>
                                        <p:tgtEl>
                                          <p:spTgt spid="19"/>
                                        </p:tgtEl>
                                        <p:attrNameLst>
                                          <p:attrName>style.visibility</p:attrName>
                                        </p:attrNameLst>
                                      </p:cBhvr>
                                      <p:to>
                                        <p:strVal val="hidden"/>
                                      </p:to>
                                    </p:set>
                                  </p:childTnLst>
                                </p:cTn>
                              </p:par>
                              <p:par>
                                <p:cTn id="200" presetID="2" presetClass="entr" presetSubtype="2" fill="hold" grpId="0" nodeType="withEffect">
                                  <p:stCondLst>
                                    <p:cond delay="0"/>
                                  </p:stCondLst>
                                  <p:childTnLst>
                                    <p:set>
                                      <p:cBhvr>
                                        <p:cTn id="201" dur="1" fill="hold">
                                          <p:stCondLst>
                                            <p:cond delay="0"/>
                                          </p:stCondLst>
                                        </p:cTn>
                                        <p:tgtEl>
                                          <p:spTgt spid="20"/>
                                        </p:tgtEl>
                                        <p:attrNameLst>
                                          <p:attrName>style.visibility</p:attrName>
                                        </p:attrNameLst>
                                      </p:cBhvr>
                                      <p:to>
                                        <p:strVal val="visible"/>
                                      </p:to>
                                    </p:set>
                                    <p:anim calcmode="lin" valueType="num">
                                      <p:cBhvr additive="base">
                                        <p:cTn id="202" dur="4000" fill="hold"/>
                                        <p:tgtEl>
                                          <p:spTgt spid="20"/>
                                        </p:tgtEl>
                                        <p:attrNameLst>
                                          <p:attrName>ppt_x</p:attrName>
                                        </p:attrNameLst>
                                      </p:cBhvr>
                                      <p:tavLst>
                                        <p:tav tm="0">
                                          <p:val>
                                            <p:strVal val="1+#ppt_w/2"/>
                                          </p:val>
                                        </p:tav>
                                        <p:tav tm="100000">
                                          <p:val>
                                            <p:strVal val="#ppt_x"/>
                                          </p:val>
                                        </p:tav>
                                      </p:tavLst>
                                    </p:anim>
                                    <p:anim calcmode="lin" valueType="num">
                                      <p:cBhvr additive="base">
                                        <p:cTn id="203" dur="4000" fill="hold"/>
                                        <p:tgtEl>
                                          <p:spTgt spid="20"/>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4000" fill="hold"/>
                                        <p:tgtEl>
                                          <p:spTgt spid="20"/>
                                        </p:tgtEl>
                                        <p:attrNameLst>
                                          <p:attrName>ppt_w</p:attrName>
                                        </p:attrNameLst>
                                      </p:cBhvr>
                                      <p:tavLst>
                                        <p:tav tm="0" fmla="#ppt_w*sin(2.5*pi*$)">
                                          <p:val>
                                            <p:fltVal val="0"/>
                                          </p:val>
                                        </p:tav>
                                        <p:tav tm="100000">
                                          <p:val>
                                            <p:fltVal val="1"/>
                                          </p:val>
                                        </p:tav>
                                      </p:tavLst>
                                    </p:anim>
                                    <p:anim calcmode="lin" valueType="num">
                                      <p:cBhvr>
                                        <p:cTn id="207" dur="4000" fill="hold"/>
                                        <p:tgtEl>
                                          <p:spTgt spid="20"/>
                                        </p:tgtEl>
                                        <p:attrNameLst>
                                          <p:attrName>ppt_h</p:attrName>
                                        </p:attrNameLst>
                                      </p:cBhvr>
                                      <p:tavLst>
                                        <p:tav tm="0">
                                          <p:val>
                                            <p:strVal val="#ppt_h"/>
                                          </p:val>
                                        </p:tav>
                                        <p:tav tm="100000">
                                          <p:val>
                                            <p:strVal val="#ppt_h"/>
                                          </p:val>
                                        </p:tav>
                                      </p:tavLst>
                                    </p:anim>
                                  </p:childTnLst>
                                </p:cTn>
                              </p:par>
                              <p:par>
                                <p:cTn id="208" presetID="2" presetClass="exit" presetSubtype="8" fill="hold" grpId="2" nodeType="withEffect">
                                  <p:stCondLst>
                                    <p:cond delay="0"/>
                                  </p:stCondLst>
                                  <p:childTnLst>
                                    <p:anim calcmode="lin" valueType="num">
                                      <p:cBhvr additive="base">
                                        <p:cTn id="209" dur="4500"/>
                                        <p:tgtEl>
                                          <p:spTgt spid="20"/>
                                        </p:tgtEl>
                                        <p:attrNameLst>
                                          <p:attrName>ppt_x</p:attrName>
                                        </p:attrNameLst>
                                      </p:cBhvr>
                                      <p:tavLst>
                                        <p:tav tm="0">
                                          <p:val>
                                            <p:strVal val="ppt_x"/>
                                          </p:val>
                                        </p:tav>
                                        <p:tav tm="100000">
                                          <p:val>
                                            <p:strVal val="0-ppt_w/2"/>
                                          </p:val>
                                        </p:tav>
                                      </p:tavLst>
                                    </p:anim>
                                    <p:anim calcmode="lin" valueType="num">
                                      <p:cBhvr additive="base">
                                        <p:cTn id="210" dur="4500"/>
                                        <p:tgtEl>
                                          <p:spTgt spid="20"/>
                                        </p:tgtEl>
                                        <p:attrNameLst>
                                          <p:attrName>ppt_y</p:attrName>
                                        </p:attrNameLst>
                                      </p:cBhvr>
                                      <p:tavLst>
                                        <p:tav tm="0">
                                          <p:val>
                                            <p:strVal val="ppt_y"/>
                                          </p:val>
                                        </p:tav>
                                        <p:tav tm="100000">
                                          <p:val>
                                            <p:strVal val="ppt_y"/>
                                          </p:val>
                                        </p:tav>
                                      </p:tavLst>
                                    </p:anim>
                                    <p:set>
                                      <p:cBhvr>
                                        <p:cTn id="211" dur="1" fill="hold">
                                          <p:stCondLst>
                                            <p:cond delay="4499"/>
                                          </p:stCondLst>
                                        </p:cTn>
                                        <p:tgtEl>
                                          <p:spTgt spid="20"/>
                                        </p:tgtEl>
                                        <p:attrNameLst>
                                          <p:attrName>style.visibility</p:attrName>
                                        </p:attrNameLst>
                                      </p:cBhvr>
                                      <p:to>
                                        <p:strVal val="hidden"/>
                                      </p:to>
                                    </p:set>
                                  </p:childTnLst>
                                </p:cTn>
                              </p:par>
                              <p:par>
                                <p:cTn id="212" presetID="2" presetClass="entr" presetSubtype="2" fill="hold" grpId="0" nodeType="withEffect">
                                  <p:stCondLst>
                                    <p:cond delay="0"/>
                                  </p:stCondLst>
                                  <p:childTnLst>
                                    <p:set>
                                      <p:cBhvr>
                                        <p:cTn id="213" dur="1" fill="hold">
                                          <p:stCondLst>
                                            <p:cond delay="0"/>
                                          </p:stCondLst>
                                        </p:cTn>
                                        <p:tgtEl>
                                          <p:spTgt spid="17"/>
                                        </p:tgtEl>
                                        <p:attrNameLst>
                                          <p:attrName>style.visibility</p:attrName>
                                        </p:attrNameLst>
                                      </p:cBhvr>
                                      <p:to>
                                        <p:strVal val="visible"/>
                                      </p:to>
                                    </p:set>
                                    <p:anim calcmode="lin" valueType="num">
                                      <p:cBhvr additive="base">
                                        <p:cTn id="214" dur="4000" fill="hold"/>
                                        <p:tgtEl>
                                          <p:spTgt spid="17"/>
                                        </p:tgtEl>
                                        <p:attrNameLst>
                                          <p:attrName>ppt_x</p:attrName>
                                        </p:attrNameLst>
                                      </p:cBhvr>
                                      <p:tavLst>
                                        <p:tav tm="0">
                                          <p:val>
                                            <p:strVal val="1+#ppt_w/2"/>
                                          </p:val>
                                        </p:tav>
                                        <p:tav tm="100000">
                                          <p:val>
                                            <p:strVal val="#ppt_x"/>
                                          </p:val>
                                        </p:tav>
                                      </p:tavLst>
                                    </p:anim>
                                    <p:anim calcmode="lin" valueType="num">
                                      <p:cBhvr additive="base">
                                        <p:cTn id="215" dur="4000" fill="hold"/>
                                        <p:tgtEl>
                                          <p:spTgt spid="17"/>
                                        </p:tgtEl>
                                        <p:attrNameLst>
                                          <p:attrName>ppt_y</p:attrName>
                                        </p:attrNameLst>
                                      </p:cBhvr>
                                      <p:tavLst>
                                        <p:tav tm="0">
                                          <p:val>
                                            <p:strVal val="#ppt_y"/>
                                          </p:val>
                                        </p:tav>
                                        <p:tav tm="100000">
                                          <p:val>
                                            <p:strVal val="#ppt_y"/>
                                          </p:val>
                                        </p:tav>
                                      </p:tavLst>
                                    </p:anim>
                                  </p:childTnLst>
                                </p:cTn>
                              </p:par>
                              <p:par>
                                <p:cTn id="216" presetID="19" presetClass="entr" presetSubtype="10" fill="hold" grpId="1" nodeType="withEffect">
                                  <p:stCondLst>
                                    <p:cond delay="0"/>
                                  </p:stCondLst>
                                  <p:childTnLst>
                                    <p:set>
                                      <p:cBhvr>
                                        <p:cTn id="217" dur="1" fill="hold">
                                          <p:stCondLst>
                                            <p:cond delay="0"/>
                                          </p:stCondLst>
                                        </p:cTn>
                                        <p:tgtEl>
                                          <p:spTgt spid="17"/>
                                        </p:tgtEl>
                                        <p:attrNameLst>
                                          <p:attrName>style.visibility</p:attrName>
                                        </p:attrNameLst>
                                      </p:cBhvr>
                                      <p:to>
                                        <p:strVal val="visible"/>
                                      </p:to>
                                    </p:set>
                                    <p:anim calcmode="lin" valueType="num">
                                      <p:cBhvr>
                                        <p:cTn id="218" dur="4000" fill="hold"/>
                                        <p:tgtEl>
                                          <p:spTgt spid="17"/>
                                        </p:tgtEl>
                                        <p:attrNameLst>
                                          <p:attrName>ppt_w</p:attrName>
                                        </p:attrNameLst>
                                      </p:cBhvr>
                                      <p:tavLst>
                                        <p:tav tm="0" fmla="#ppt_w*sin(2.5*pi*$)">
                                          <p:val>
                                            <p:fltVal val="0"/>
                                          </p:val>
                                        </p:tav>
                                        <p:tav tm="100000">
                                          <p:val>
                                            <p:fltVal val="1"/>
                                          </p:val>
                                        </p:tav>
                                      </p:tavLst>
                                    </p:anim>
                                    <p:anim calcmode="lin" valueType="num">
                                      <p:cBhvr>
                                        <p:cTn id="219" dur="4000" fill="hold"/>
                                        <p:tgtEl>
                                          <p:spTgt spid="17"/>
                                        </p:tgtEl>
                                        <p:attrNameLst>
                                          <p:attrName>ppt_h</p:attrName>
                                        </p:attrNameLst>
                                      </p:cBhvr>
                                      <p:tavLst>
                                        <p:tav tm="0">
                                          <p:val>
                                            <p:strVal val="#ppt_h"/>
                                          </p:val>
                                        </p:tav>
                                        <p:tav tm="100000">
                                          <p:val>
                                            <p:strVal val="#ppt_h"/>
                                          </p:val>
                                        </p:tav>
                                      </p:tavLst>
                                    </p:anim>
                                  </p:childTnLst>
                                </p:cTn>
                              </p:par>
                              <p:par>
                                <p:cTn id="220" presetID="2" presetClass="exit" presetSubtype="8" fill="hold" grpId="2" nodeType="withEffect">
                                  <p:stCondLst>
                                    <p:cond delay="0"/>
                                  </p:stCondLst>
                                  <p:childTnLst>
                                    <p:anim calcmode="lin" valueType="num">
                                      <p:cBhvr additive="base">
                                        <p:cTn id="221" dur="4500"/>
                                        <p:tgtEl>
                                          <p:spTgt spid="17"/>
                                        </p:tgtEl>
                                        <p:attrNameLst>
                                          <p:attrName>ppt_x</p:attrName>
                                        </p:attrNameLst>
                                      </p:cBhvr>
                                      <p:tavLst>
                                        <p:tav tm="0">
                                          <p:val>
                                            <p:strVal val="ppt_x"/>
                                          </p:val>
                                        </p:tav>
                                        <p:tav tm="100000">
                                          <p:val>
                                            <p:strVal val="0-ppt_w/2"/>
                                          </p:val>
                                        </p:tav>
                                      </p:tavLst>
                                    </p:anim>
                                    <p:anim calcmode="lin" valueType="num">
                                      <p:cBhvr additive="base">
                                        <p:cTn id="222" dur="4500"/>
                                        <p:tgtEl>
                                          <p:spTgt spid="17"/>
                                        </p:tgtEl>
                                        <p:attrNameLst>
                                          <p:attrName>ppt_y</p:attrName>
                                        </p:attrNameLst>
                                      </p:cBhvr>
                                      <p:tavLst>
                                        <p:tav tm="0">
                                          <p:val>
                                            <p:strVal val="ppt_y"/>
                                          </p:val>
                                        </p:tav>
                                        <p:tav tm="100000">
                                          <p:val>
                                            <p:strVal val="ppt_y"/>
                                          </p:val>
                                        </p:tav>
                                      </p:tavLst>
                                    </p:anim>
                                    <p:set>
                                      <p:cBhvr>
                                        <p:cTn id="223" dur="1" fill="hold">
                                          <p:stCondLst>
                                            <p:cond delay="4499"/>
                                          </p:stCondLst>
                                        </p:cTn>
                                        <p:tgtEl>
                                          <p:spTgt spid="17"/>
                                        </p:tgtEl>
                                        <p:attrNameLst>
                                          <p:attrName>style.visibility</p:attrName>
                                        </p:attrNameLst>
                                      </p:cBhvr>
                                      <p:to>
                                        <p:strVal val="hidden"/>
                                      </p:to>
                                    </p:set>
                                  </p:childTnLst>
                                </p:cTn>
                              </p:par>
                              <p:par>
                                <p:cTn id="224" presetID="2" presetClass="entr" presetSubtype="2" fill="hold" grpId="0" nodeType="withEffect">
                                  <p:stCondLst>
                                    <p:cond delay="0"/>
                                  </p:stCondLst>
                                  <p:childTnLst>
                                    <p:set>
                                      <p:cBhvr>
                                        <p:cTn id="225" dur="1" fill="hold">
                                          <p:stCondLst>
                                            <p:cond delay="0"/>
                                          </p:stCondLst>
                                        </p:cTn>
                                        <p:tgtEl>
                                          <p:spTgt spid="18"/>
                                        </p:tgtEl>
                                        <p:attrNameLst>
                                          <p:attrName>style.visibility</p:attrName>
                                        </p:attrNameLst>
                                      </p:cBhvr>
                                      <p:to>
                                        <p:strVal val="visible"/>
                                      </p:to>
                                    </p:set>
                                    <p:anim calcmode="lin" valueType="num">
                                      <p:cBhvr additive="base">
                                        <p:cTn id="226" dur="4000" fill="hold"/>
                                        <p:tgtEl>
                                          <p:spTgt spid="18"/>
                                        </p:tgtEl>
                                        <p:attrNameLst>
                                          <p:attrName>ppt_x</p:attrName>
                                        </p:attrNameLst>
                                      </p:cBhvr>
                                      <p:tavLst>
                                        <p:tav tm="0">
                                          <p:val>
                                            <p:strVal val="1+#ppt_w/2"/>
                                          </p:val>
                                        </p:tav>
                                        <p:tav tm="100000">
                                          <p:val>
                                            <p:strVal val="#ppt_x"/>
                                          </p:val>
                                        </p:tav>
                                      </p:tavLst>
                                    </p:anim>
                                    <p:anim calcmode="lin" valueType="num">
                                      <p:cBhvr additive="base">
                                        <p:cTn id="227" dur="4000" fill="hold"/>
                                        <p:tgtEl>
                                          <p:spTgt spid="18"/>
                                        </p:tgtEl>
                                        <p:attrNameLst>
                                          <p:attrName>ppt_y</p:attrName>
                                        </p:attrNameLst>
                                      </p:cBhvr>
                                      <p:tavLst>
                                        <p:tav tm="0">
                                          <p:val>
                                            <p:strVal val="#ppt_y"/>
                                          </p:val>
                                        </p:tav>
                                        <p:tav tm="100000">
                                          <p:val>
                                            <p:strVal val="#ppt_y"/>
                                          </p:val>
                                        </p:tav>
                                      </p:tavLst>
                                    </p:anim>
                                  </p:childTnLst>
                                </p:cTn>
                              </p:par>
                              <p:par>
                                <p:cTn id="228" presetID="19" presetClass="entr" presetSubtype="10" fill="hold" grpId="1" nodeType="withEffect">
                                  <p:stCondLst>
                                    <p:cond delay="0"/>
                                  </p:stCondLst>
                                  <p:childTnLst>
                                    <p:set>
                                      <p:cBhvr>
                                        <p:cTn id="229" dur="1" fill="hold">
                                          <p:stCondLst>
                                            <p:cond delay="0"/>
                                          </p:stCondLst>
                                        </p:cTn>
                                        <p:tgtEl>
                                          <p:spTgt spid="18"/>
                                        </p:tgtEl>
                                        <p:attrNameLst>
                                          <p:attrName>style.visibility</p:attrName>
                                        </p:attrNameLst>
                                      </p:cBhvr>
                                      <p:to>
                                        <p:strVal val="visible"/>
                                      </p:to>
                                    </p:set>
                                    <p:anim calcmode="lin" valueType="num">
                                      <p:cBhvr>
                                        <p:cTn id="230" dur="4000" fill="hold"/>
                                        <p:tgtEl>
                                          <p:spTgt spid="18"/>
                                        </p:tgtEl>
                                        <p:attrNameLst>
                                          <p:attrName>ppt_w</p:attrName>
                                        </p:attrNameLst>
                                      </p:cBhvr>
                                      <p:tavLst>
                                        <p:tav tm="0" fmla="#ppt_w*sin(2.5*pi*$)">
                                          <p:val>
                                            <p:fltVal val="0"/>
                                          </p:val>
                                        </p:tav>
                                        <p:tav tm="100000">
                                          <p:val>
                                            <p:fltVal val="1"/>
                                          </p:val>
                                        </p:tav>
                                      </p:tavLst>
                                    </p:anim>
                                    <p:anim calcmode="lin" valueType="num">
                                      <p:cBhvr>
                                        <p:cTn id="231" dur="4000" fill="hold"/>
                                        <p:tgtEl>
                                          <p:spTgt spid="18"/>
                                        </p:tgtEl>
                                        <p:attrNameLst>
                                          <p:attrName>ppt_h</p:attrName>
                                        </p:attrNameLst>
                                      </p:cBhvr>
                                      <p:tavLst>
                                        <p:tav tm="0">
                                          <p:val>
                                            <p:strVal val="#ppt_h"/>
                                          </p:val>
                                        </p:tav>
                                        <p:tav tm="100000">
                                          <p:val>
                                            <p:strVal val="#ppt_h"/>
                                          </p:val>
                                        </p:tav>
                                      </p:tavLst>
                                    </p:anim>
                                  </p:childTnLst>
                                </p:cTn>
                              </p:par>
                              <p:par>
                                <p:cTn id="232" presetID="2" presetClass="exit" presetSubtype="8" fill="hold" grpId="2" nodeType="withEffect">
                                  <p:stCondLst>
                                    <p:cond delay="0"/>
                                  </p:stCondLst>
                                  <p:childTnLst>
                                    <p:anim calcmode="lin" valueType="num">
                                      <p:cBhvr additive="base">
                                        <p:cTn id="233" dur="4500"/>
                                        <p:tgtEl>
                                          <p:spTgt spid="18"/>
                                        </p:tgtEl>
                                        <p:attrNameLst>
                                          <p:attrName>ppt_x</p:attrName>
                                        </p:attrNameLst>
                                      </p:cBhvr>
                                      <p:tavLst>
                                        <p:tav tm="0">
                                          <p:val>
                                            <p:strVal val="ppt_x"/>
                                          </p:val>
                                        </p:tav>
                                        <p:tav tm="100000">
                                          <p:val>
                                            <p:strVal val="0-ppt_w/2"/>
                                          </p:val>
                                        </p:tav>
                                      </p:tavLst>
                                    </p:anim>
                                    <p:anim calcmode="lin" valueType="num">
                                      <p:cBhvr additive="base">
                                        <p:cTn id="234" dur="4500"/>
                                        <p:tgtEl>
                                          <p:spTgt spid="18"/>
                                        </p:tgtEl>
                                        <p:attrNameLst>
                                          <p:attrName>ppt_y</p:attrName>
                                        </p:attrNameLst>
                                      </p:cBhvr>
                                      <p:tavLst>
                                        <p:tav tm="0">
                                          <p:val>
                                            <p:strVal val="ppt_y"/>
                                          </p:val>
                                        </p:tav>
                                        <p:tav tm="100000">
                                          <p:val>
                                            <p:strVal val="ppt_y"/>
                                          </p:val>
                                        </p:tav>
                                      </p:tavLst>
                                    </p:anim>
                                    <p:set>
                                      <p:cBhvr>
                                        <p:cTn id="235" dur="1" fill="hold">
                                          <p:stCondLst>
                                            <p:cond delay="4499"/>
                                          </p:stCondLst>
                                        </p:cTn>
                                        <p:tgtEl>
                                          <p:spTgt spid="18"/>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21"/>
                                        </p:tgtEl>
                                        <p:attrNameLst>
                                          <p:attrName>style.visibility</p:attrName>
                                        </p:attrNameLst>
                                      </p:cBhvr>
                                      <p:to>
                                        <p:strVal val="visible"/>
                                      </p:to>
                                    </p:set>
                                    <p:anim calcmode="lin" valueType="num">
                                      <p:cBhvr additive="base">
                                        <p:cTn id="238" dur="4000" fill="hold"/>
                                        <p:tgtEl>
                                          <p:spTgt spid="21"/>
                                        </p:tgtEl>
                                        <p:attrNameLst>
                                          <p:attrName>ppt_x</p:attrName>
                                        </p:attrNameLst>
                                      </p:cBhvr>
                                      <p:tavLst>
                                        <p:tav tm="0">
                                          <p:val>
                                            <p:strVal val="1+#ppt_w/2"/>
                                          </p:val>
                                        </p:tav>
                                        <p:tav tm="100000">
                                          <p:val>
                                            <p:strVal val="#ppt_x"/>
                                          </p:val>
                                        </p:tav>
                                      </p:tavLst>
                                    </p:anim>
                                    <p:anim calcmode="lin" valueType="num">
                                      <p:cBhvr additive="base">
                                        <p:cTn id="239" dur="4000" fill="hold"/>
                                        <p:tgtEl>
                                          <p:spTgt spid="21"/>
                                        </p:tgtEl>
                                        <p:attrNameLst>
                                          <p:attrName>ppt_y</p:attrName>
                                        </p:attrNameLst>
                                      </p:cBhvr>
                                      <p:tavLst>
                                        <p:tav tm="0">
                                          <p:val>
                                            <p:strVal val="#ppt_y"/>
                                          </p:val>
                                        </p:tav>
                                        <p:tav tm="100000">
                                          <p:val>
                                            <p:strVal val="#ppt_y"/>
                                          </p:val>
                                        </p:tav>
                                      </p:tavLst>
                                    </p:anim>
                                  </p:childTnLst>
                                </p:cTn>
                              </p:par>
                              <p:par>
                                <p:cTn id="240" presetID="19" presetClass="entr" presetSubtype="10" fill="hold" grpId="1" nodeType="withEffect">
                                  <p:stCondLst>
                                    <p:cond delay="0"/>
                                  </p:stCondLst>
                                  <p:childTnLst>
                                    <p:set>
                                      <p:cBhvr>
                                        <p:cTn id="241" dur="1" fill="hold">
                                          <p:stCondLst>
                                            <p:cond delay="0"/>
                                          </p:stCondLst>
                                        </p:cTn>
                                        <p:tgtEl>
                                          <p:spTgt spid="21"/>
                                        </p:tgtEl>
                                        <p:attrNameLst>
                                          <p:attrName>style.visibility</p:attrName>
                                        </p:attrNameLst>
                                      </p:cBhvr>
                                      <p:to>
                                        <p:strVal val="visible"/>
                                      </p:to>
                                    </p:set>
                                    <p:anim calcmode="lin" valueType="num">
                                      <p:cBhvr>
                                        <p:cTn id="242" dur="4000" fill="hold"/>
                                        <p:tgtEl>
                                          <p:spTgt spid="21"/>
                                        </p:tgtEl>
                                        <p:attrNameLst>
                                          <p:attrName>ppt_w</p:attrName>
                                        </p:attrNameLst>
                                      </p:cBhvr>
                                      <p:tavLst>
                                        <p:tav tm="0" fmla="#ppt_w*sin(2.5*pi*$)">
                                          <p:val>
                                            <p:fltVal val="0"/>
                                          </p:val>
                                        </p:tav>
                                        <p:tav tm="100000">
                                          <p:val>
                                            <p:fltVal val="1"/>
                                          </p:val>
                                        </p:tav>
                                      </p:tavLst>
                                    </p:anim>
                                    <p:anim calcmode="lin" valueType="num">
                                      <p:cBhvr>
                                        <p:cTn id="243" dur="4000" fill="hold"/>
                                        <p:tgtEl>
                                          <p:spTgt spid="21"/>
                                        </p:tgtEl>
                                        <p:attrNameLst>
                                          <p:attrName>ppt_h</p:attrName>
                                        </p:attrNameLst>
                                      </p:cBhvr>
                                      <p:tavLst>
                                        <p:tav tm="0">
                                          <p:val>
                                            <p:strVal val="#ppt_h"/>
                                          </p:val>
                                        </p:tav>
                                        <p:tav tm="100000">
                                          <p:val>
                                            <p:strVal val="#ppt_h"/>
                                          </p:val>
                                        </p:tav>
                                      </p:tavLst>
                                    </p:anim>
                                  </p:childTnLst>
                                </p:cTn>
                              </p:par>
                              <p:par>
                                <p:cTn id="244" presetID="2" presetClass="exit" presetSubtype="8" fill="hold" grpId="2" nodeType="withEffect">
                                  <p:stCondLst>
                                    <p:cond delay="0"/>
                                  </p:stCondLst>
                                  <p:childTnLst>
                                    <p:anim calcmode="lin" valueType="num">
                                      <p:cBhvr additive="base">
                                        <p:cTn id="245" dur="4500"/>
                                        <p:tgtEl>
                                          <p:spTgt spid="21"/>
                                        </p:tgtEl>
                                        <p:attrNameLst>
                                          <p:attrName>ppt_x</p:attrName>
                                        </p:attrNameLst>
                                      </p:cBhvr>
                                      <p:tavLst>
                                        <p:tav tm="0">
                                          <p:val>
                                            <p:strVal val="ppt_x"/>
                                          </p:val>
                                        </p:tav>
                                        <p:tav tm="100000">
                                          <p:val>
                                            <p:strVal val="0-ppt_w/2"/>
                                          </p:val>
                                        </p:tav>
                                      </p:tavLst>
                                    </p:anim>
                                    <p:anim calcmode="lin" valueType="num">
                                      <p:cBhvr additive="base">
                                        <p:cTn id="246" dur="4500"/>
                                        <p:tgtEl>
                                          <p:spTgt spid="21"/>
                                        </p:tgtEl>
                                        <p:attrNameLst>
                                          <p:attrName>ppt_y</p:attrName>
                                        </p:attrNameLst>
                                      </p:cBhvr>
                                      <p:tavLst>
                                        <p:tav tm="0">
                                          <p:val>
                                            <p:strVal val="ppt_y"/>
                                          </p:val>
                                        </p:tav>
                                        <p:tav tm="100000">
                                          <p:val>
                                            <p:strVal val="ppt_y"/>
                                          </p:val>
                                        </p:tav>
                                      </p:tavLst>
                                    </p:anim>
                                    <p:set>
                                      <p:cBhvr>
                                        <p:cTn id="247" dur="1" fill="hold">
                                          <p:stCondLst>
                                            <p:cond delay="4499"/>
                                          </p:stCondLst>
                                        </p:cTn>
                                        <p:tgtEl>
                                          <p:spTgt spid="21"/>
                                        </p:tgtEl>
                                        <p:attrNameLst>
                                          <p:attrName>style.visibility</p:attrName>
                                        </p:attrNameLst>
                                      </p:cBhvr>
                                      <p:to>
                                        <p:strVal val="hidden"/>
                                      </p:to>
                                    </p:set>
                                  </p:childTnLst>
                                </p:cTn>
                              </p:par>
                              <p:par>
                                <p:cTn id="248" presetID="2" presetClass="entr" presetSubtype="1" fill="hold" grpId="0" nodeType="withEffect">
                                  <p:stCondLst>
                                    <p:cond delay="0"/>
                                  </p:stCondLst>
                                  <p:childTnLst>
                                    <p:set>
                                      <p:cBhvr>
                                        <p:cTn id="249" dur="1" fill="hold">
                                          <p:stCondLst>
                                            <p:cond delay="0"/>
                                          </p:stCondLst>
                                        </p:cTn>
                                        <p:tgtEl>
                                          <p:spTgt spid="5"/>
                                        </p:tgtEl>
                                        <p:attrNameLst>
                                          <p:attrName>style.visibility</p:attrName>
                                        </p:attrNameLst>
                                      </p:cBhvr>
                                      <p:to>
                                        <p:strVal val="visible"/>
                                      </p:to>
                                    </p:set>
                                    <p:anim calcmode="lin" valueType="num">
                                      <p:cBhvr additive="base">
                                        <p:cTn id="250" dur="4000" fill="hold"/>
                                        <p:tgtEl>
                                          <p:spTgt spid="5"/>
                                        </p:tgtEl>
                                        <p:attrNameLst>
                                          <p:attrName>ppt_x</p:attrName>
                                        </p:attrNameLst>
                                      </p:cBhvr>
                                      <p:tavLst>
                                        <p:tav tm="0">
                                          <p:val>
                                            <p:strVal val="#ppt_x"/>
                                          </p:val>
                                        </p:tav>
                                        <p:tav tm="100000">
                                          <p:val>
                                            <p:strVal val="#ppt_x"/>
                                          </p:val>
                                        </p:tav>
                                      </p:tavLst>
                                    </p:anim>
                                    <p:anim calcmode="lin" valueType="num">
                                      <p:cBhvr additive="base">
                                        <p:cTn id="251" dur="4000" fill="hold"/>
                                        <p:tgtEl>
                                          <p:spTgt spid="5"/>
                                        </p:tgtEl>
                                        <p:attrNameLst>
                                          <p:attrName>ppt_y</p:attrName>
                                        </p:attrNameLst>
                                      </p:cBhvr>
                                      <p:tavLst>
                                        <p:tav tm="0">
                                          <p:val>
                                            <p:strVal val="0-#ppt_h/2"/>
                                          </p:val>
                                        </p:tav>
                                        <p:tav tm="100000">
                                          <p:val>
                                            <p:strVal val="#ppt_y"/>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5"/>
                                        </p:tgtEl>
                                        <p:attrNameLst>
                                          <p:attrName>style.visibility</p:attrName>
                                        </p:attrNameLst>
                                      </p:cBhvr>
                                      <p:to>
                                        <p:strVal val="visible"/>
                                      </p:to>
                                    </p:set>
                                    <p:anim calcmode="lin" valueType="num">
                                      <p:cBhvr>
                                        <p:cTn id="254" dur="4000" fill="hold"/>
                                        <p:tgtEl>
                                          <p:spTgt spid="5"/>
                                        </p:tgtEl>
                                        <p:attrNameLst>
                                          <p:attrName>ppt_w</p:attrName>
                                        </p:attrNameLst>
                                      </p:cBhvr>
                                      <p:tavLst>
                                        <p:tav tm="0">
                                          <p:val>
                                            <p:strVal val="#ppt_w"/>
                                          </p:val>
                                        </p:tav>
                                        <p:tav tm="100000">
                                          <p:val>
                                            <p:strVal val="#ppt_w"/>
                                          </p:val>
                                        </p:tav>
                                      </p:tavLst>
                                    </p:anim>
                                    <p:anim calcmode="lin" valueType="num">
                                      <p:cBhvr>
                                        <p:cTn id="255" dur="4000" fill="hold"/>
                                        <p:tgtEl>
                                          <p:spTgt spid="5"/>
                                        </p:tgtEl>
                                        <p:attrNameLst>
                                          <p:attrName>ppt_h</p:attrName>
                                        </p:attrNameLst>
                                      </p:cBhvr>
                                      <p:tavLst>
                                        <p:tav tm="0" fmla="#ppt_h*sin(2.5*pi*$)">
                                          <p:val>
                                            <p:fltVal val="0"/>
                                          </p:val>
                                        </p:tav>
                                        <p:tav tm="100000">
                                          <p:val>
                                            <p:fltVal val="1"/>
                                          </p:val>
                                        </p:tav>
                                      </p:tavLst>
                                    </p:anim>
                                  </p:childTnLst>
                                </p:cTn>
                              </p:par>
                              <p:par>
                                <p:cTn id="256" presetID="2" presetClass="exit" presetSubtype="4" fill="hold" grpId="2" nodeType="withEffect">
                                  <p:stCondLst>
                                    <p:cond delay="0"/>
                                  </p:stCondLst>
                                  <p:childTnLst>
                                    <p:anim calcmode="lin" valueType="num">
                                      <p:cBhvr additive="base">
                                        <p:cTn id="257" dur="4750"/>
                                        <p:tgtEl>
                                          <p:spTgt spid="5"/>
                                        </p:tgtEl>
                                        <p:attrNameLst>
                                          <p:attrName>ppt_x</p:attrName>
                                        </p:attrNameLst>
                                      </p:cBhvr>
                                      <p:tavLst>
                                        <p:tav tm="0">
                                          <p:val>
                                            <p:strVal val="ppt_x"/>
                                          </p:val>
                                        </p:tav>
                                        <p:tav tm="100000">
                                          <p:val>
                                            <p:strVal val="ppt_x"/>
                                          </p:val>
                                        </p:tav>
                                      </p:tavLst>
                                    </p:anim>
                                    <p:anim calcmode="lin" valueType="num">
                                      <p:cBhvr additive="base">
                                        <p:cTn id="258" dur="4750"/>
                                        <p:tgtEl>
                                          <p:spTgt spid="5"/>
                                        </p:tgtEl>
                                        <p:attrNameLst>
                                          <p:attrName>ppt_y</p:attrName>
                                        </p:attrNameLst>
                                      </p:cBhvr>
                                      <p:tavLst>
                                        <p:tav tm="0">
                                          <p:val>
                                            <p:strVal val="ppt_y"/>
                                          </p:val>
                                        </p:tav>
                                        <p:tav tm="100000">
                                          <p:val>
                                            <p:strVal val="1+ppt_h/2"/>
                                          </p:val>
                                        </p:tav>
                                      </p:tavLst>
                                    </p:anim>
                                    <p:set>
                                      <p:cBhvr>
                                        <p:cTn id="259" dur="1" fill="hold">
                                          <p:stCondLst>
                                            <p:cond delay="4749"/>
                                          </p:stCondLst>
                                        </p:cTn>
                                        <p:tgtEl>
                                          <p:spTgt spid="5"/>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6"/>
                                        </p:tgtEl>
                                        <p:attrNameLst>
                                          <p:attrName>style.visibility</p:attrName>
                                        </p:attrNameLst>
                                      </p:cBhvr>
                                      <p:to>
                                        <p:strVal val="visible"/>
                                      </p:to>
                                    </p:set>
                                    <p:anim calcmode="lin" valueType="num">
                                      <p:cBhvr additive="base">
                                        <p:cTn id="262" dur="4000" fill="hold"/>
                                        <p:tgtEl>
                                          <p:spTgt spid="6"/>
                                        </p:tgtEl>
                                        <p:attrNameLst>
                                          <p:attrName>ppt_x</p:attrName>
                                        </p:attrNameLst>
                                      </p:cBhvr>
                                      <p:tavLst>
                                        <p:tav tm="0">
                                          <p:val>
                                            <p:strVal val="#ppt_x"/>
                                          </p:val>
                                        </p:tav>
                                        <p:tav tm="100000">
                                          <p:val>
                                            <p:strVal val="#ppt_x"/>
                                          </p:val>
                                        </p:tav>
                                      </p:tavLst>
                                    </p:anim>
                                    <p:anim calcmode="lin" valueType="num">
                                      <p:cBhvr additive="base">
                                        <p:cTn id="263" dur="4000" fill="hold"/>
                                        <p:tgtEl>
                                          <p:spTgt spid="6"/>
                                        </p:tgtEl>
                                        <p:attrNameLst>
                                          <p:attrName>ppt_y</p:attrName>
                                        </p:attrNameLst>
                                      </p:cBhvr>
                                      <p:tavLst>
                                        <p:tav tm="0">
                                          <p:val>
                                            <p:strVal val="0-#ppt_h/2"/>
                                          </p:val>
                                        </p:tav>
                                        <p:tav tm="100000">
                                          <p:val>
                                            <p:strVal val="#ppt_y"/>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6"/>
                                        </p:tgtEl>
                                        <p:attrNameLst>
                                          <p:attrName>style.visibility</p:attrName>
                                        </p:attrNameLst>
                                      </p:cBhvr>
                                      <p:to>
                                        <p:strVal val="visible"/>
                                      </p:to>
                                    </p:set>
                                    <p:anim calcmode="lin" valueType="num">
                                      <p:cBhvr>
                                        <p:cTn id="266" dur="4000" fill="hold"/>
                                        <p:tgtEl>
                                          <p:spTgt spid="6"/>
                                        </p:tgtEl>
                                        <p:attrNameLst>
                                          <p:attrName>ppt_w</p:attrName>
                                        </p:attrNameLst>
                                      </p:cBhvr>
                                      <p:tavLst>
                                        <p:tav tm="0">
                                          <p:val>
                                            <p:strVal val="#ppt_w"/>
                                          </p:val>
                                        </p:tav>
                                        <p:tav tm="100000">
                                          <p:val>
                                            <p:strVal val="#ppt_w"/>
                                          </p:val>
                                        </p:tav>
                                      </p:tavLst>
                                    </p:anim>
                                    <p:anim calcmode="lin" valueType="num">
                                      <p:cBhvr>
                                        <p:cTn id="267" dur="4000" fill="hold"/>
                                        <p:tgtEl>
                                          <p:spTgt spid="6"/>
                                        </p:tgtEl>
                                        <p:attrNameLst>
                                          <p:attrName>ppt_h</p:attrName>
                                        </p:attrNameLst>
                                      </p:cBhvr>
                                      <p:tavLst>
                                        <p:tav tm="0" fmla="#ppt_h*sin(2.5*pi*$)">
                                          <p:val>
                                            <p:fltVal val="0"/>
                                          </p:val>
                                        </p:tav>
                                        <p:tav tm="100000">
                                          <p:val>
                                            <p:fltVal val="1"/>
                                          </p:val>
                                        </p:tav>
                                      </p:tavLst>
                                    </p:anim>
                                  </p:childTnLst>
                                </p:cTn>
                              </p:par>
                              <p:par>
                                <p:cTn id="268" presetID="2" presetClass="exit" presetSubtype="4" fill="hold" grpId="2" nodeType="withEffect">
                                  <p:stCondLst>
                                    <p:cond delay="0"/>
                                  </p:stCondLst>
                                  <p:childTnLst>
                                    <p:anim calcmode="lin" valueType="num">
                                      <p:cBhvr additive="base">
                                        <p:cTn id="269" dur="4750"/>
                                        <p:tgtEl>
                                          <p:spTgt spid="6"/>
                                        </p:tgtEl>
                                        <p:attrNameLst>
                                          <p:attrName>ppt_x</p:attrName>
                                        </p:attrNameLst>
                                      </p:cBhvr>
                                      <p:tavLst>
                                        <p:tav tm="0">
                                          <p:val>
                                            <p:strVal val="ppt_x"/>
                                          </p:val>
                                        </p:tav>
                                        <p:tav tm="100000">
                                          <p:val>
                                            <p:strVal val="ppt_x"/>
                                          </p:val>
                                        </p:tav>
                                      </p:tavLst>
                                    </p:anim>
                                    <p:anim calcmode="lin" valueType="num">
                                      <p:cBhvr additive="base">
                                        <p:cTn id="270" dur="4750"/>
                                        <p:tgtEl>
                                          <p:spTgt spid="6"/>
                                        </p:tgtEl>
                                        <p:attrNameLst>
                                          <p:attrName>ppt_y</p:attrName>
                                        </p:attrNameLst>
                                      </p:cBhvr>
                                      <p:tavLst>
                                        <p:tav tm="0">
                                          <p:val>
                                            <p:strVal val="ppt_y"/>
                                          </p:val>
                                        </p:tav>
                                        <p:tav tm="100000">
                                          <p:val>
                                            <p:strVal val="1+ppt_h/2"/>
                                          </p:val>
                                        </p:tav>
                                      </p:tavLst>
                                    </p:anim>
                                    <p:set>
                                      <p:cBhvr>
                                        <p:cTn id="271" dur="1" fill="hold">
                                          <p:stCondLst>
                                            <p:cond delay="4749"/>
                                          </p:stCondLst>
                                        </p:cTn>
                                        <p:tgtEl>
                                          <p:spTgt spid="6"/>
                                        </p:tgtEl>
                                        <p:attrNameLst>
                                          <p:attrName>style.visibility</p:attrName>
                                        </p:attrNameLst>
                                      </p:cBhvr>
                                      <p:to>
                                        <p:strVal val="hidden"/>
                                      </p:to>
                                    </p:set>
                                  </p:childTnLst>
                                </p:cTn>
                              </p:par>
                              <p:par>
                                <p:cTn id="272" presetID="2" presetClass="entr" presetSubtype="1" fill="hold" grpId="0" nodeType="withEffect">
                                  <p:stCondLst>
                                    <p:cond delay="0"/>
                                  </p:stCondLst>
                                  <p:childTnLst>
                                    <p:set>
                                      <p:cBhvr>
                                        <p:cTn id="273" dur="1" fill="hold">
                                          <p:stCondLst>
                                            <p:cond delay="0"/>
                                          </p:stCondLst>
                                        </p:cTn>
                                        <p:tgtEl>
                                          <p:spTgt spid="8"/>
                                        </p:tgtEl>
                                        <p:attrNameLst>
                                          <p:attrName>style.visibility</p:attrName>
                                        </p:attrNameLst>
                                      </p:cBhvr>
                                      <p:to>
                                        <p:strVal val="visible"/>
                                      </p:to>
                                    </p:set>
                                    <p:anim calcmode="lin" valueType="num">
                                      <p:cBhvr additive="base">
                                        <p:cTn id="274" dur="4000" fill="hold"/>
                                        <p:tgtEl>
                                          <p:spTgt spid="8"/>
                                        </p:tgtEl>
                                        <p:attrNameLst>
                                          <p:attrName>ppt_x</p:attrName>
                                        </p:attrNameLst>
                                      </p:cBhvr>
                                      <p:tavLst>
                                        <p:tav tm="0">
                                          <p:val>
                                            <p:strVal val="#ppt_x"/>
                                          </p:val>
                                        </p:tav>
                                        <p:tav tm="100000">
                                          <p:val>
                                            <p:strVal val="#ppt_x"/>
                                          </p:val>
                                        </p:tav>
                                      </p:tavLst>
                                    </p:anim>
                                    <p:anim calcmode="lin" valueType="num">
                                      <p:cBhvr additive="base">
                                        <p:cTn id="275" dur="4000" fill="hold"/>
                                        <p:tgtEl>
                                          <p:spTgt spid="8"/>
                                        </p:tgtEl>
                                        <p:attrNameLst>
                                          <p:attrName>ppt_y</p:attrName>
                                        </p:attrNameLst>
                                      </p:cBhvr>
                                      <p:tavLst>
                                        <p:tav tm="0">
                                          <p:val>
                                            <p:strVal val="0-#ppt_h/2"/>
                                          </p:val>
                                        </p:tav>
                                        <p:tav tm="100000">
                                          <p:val>
                                            <p:strVal val="#ppt_y"/>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8"/>
                                        </p:tgtEl>
                                        <p:attrNameLst>
                                          <p:attrName>style.visibility</p:attrName>
                                        </p:attrNameLst>
                                      </p:cBhvr>
                                      <p:to>
                                        <p:strVal val="visible"/>
                                      </p:to>
                                    </p:set>
                                    <p:anim calcmode="lin" valueType="num">
                                      <p:cBhvr>
                                        <p:cTn id="278" dur="4000" fill="hold"/>
                                        <p:tgtEl>
                                          <p:spTgt spid="8"/>
                                        </p:tgtEl>
                                        <p:attrNameLst>
                                          <p:attrName>ppt_w</p:attrName>
                                        </p:attrNameLst>
                                      </p:cBhvr>
                                      <p:tavLst>
                                        <p:tav tm="0">
                                          <p:val>
                                            <p:strVal val="#ppt_w"/>
                                          </p:val>
                                        </p:tav>
                                        <p:tav tm="100000">
                                          <p:val>
                                            <p:strVal val="#ppt_w"/>
                                          </p:val>
                                        </p:tav>
                                      </p:tavLst>
                                    </p:anim>
                                    <p:anim calcmode="lin" valueType="num">
                                      <p:cBhvr>
                                        <p:cTn id="279" dur="4000" fill="hold"/>
                                        <p:tgtEl>
                                          <p:spTgt spid="8"/>
                                        </p:tgtEl>
                                        <p:attrNameLst>
                                          <p:attrName>ppt_h</p:attrName>
                                        </p:attrNameLst>
                                      </p:cBhvr>
                                      <p:tavLst>
                                        <p:tav tm="0" fmla="#ppt_h*sin(2.5*pi*$)">
                                          <p:val>
                                            <p:fltVal val="0"/>
                                          </p:val>
                                        </p:tav>
                                        <p:tav tm="100000">
                                          <p:val>
                                            <p:fltVal val="1"/>
                                          </p:val>
                                        </p:tav>
                                      </p:tavLst>
                                    </p:anim>
                                  </p:childTnLst>
                                </p:cTn>
                              </p:par>
                              <p:par>
                                <p:cTn id="280" presetID="2" presetClass="exit" presetSubtype="4" fill="hold" grpId="2" nodeType="withEffect">
                                  <p:stCondLst>
                                    <p:cond delay="0"/>
                                  </p:stCondLst>
                                  <p:childTnLst>
                                    <p:anim calcmode="lin" valueType="num">
                                      <p:cBhvr additive="base">
                                        <p:cTn id="281" dur="4750"/>
                                        <p:tgtEl>
                                          <p:spTgt spid="8"/>
                                        </p:tgtEl>
                                        <p:attrNameLst>
                                          <p:attrName>ppt_x</p:attrName>
                                        </p:attrNameLst>
                                      </p:cBhvr>
                                      <p:tavLst>
                                        <p:tav tm="0">
                                          <p:val>
                                            <p:strVal val="ppt_x"/>
                                          </p:val>
                                        </p:tav>
                                        <p:tav tm="100000">
                                          <p:val>
                                            <p:strVal val="ppt_x"/>
                                          </p:val>
                                        </p:tav>
                                      </p:tavLst>
                                    </p:anim>
                                    <p:anim calcmode="lin" valueType="num">
                                      <p:cBhvr additive="base">
                                        <p:cTn id="282" dur="4750"/>
                                        <p:tgtEl>
                                          <p:spTgt spid="8"/>
                                        </p:tgtEl>
                                        <p:attrNameLst>
                                          <p:attrName>ppt_y</p:attrName>
                                        </p:attrNameLst>
                                      </p:cBhvr>
                                      <p:tavLst>
                                        <p:tav tm="0">
                                          <p:val>
                                            <p:strVal val="ppt_y"/>
                                          </p:val>
                                        </p:tav>
                                        <p:tav tm="100000">
                                          <p:val>
                                            <p:strVal val="1+ppt_h/2"/>
                                          </p:val>
                                        </p:tav>
                                      </p:tavLst>
                                    </p:anim>
                                    <p:set>
                                      <p:cBhvr>
                                        <p:cTn id="283" dur="1" fill="hold">
                                          <p:stCondLst>
                                            <p:cond delay="4749"/>
                                          </p:stCondLst>
                                        </p:cTn>
                                        <p:tgtEl>
                                          <p:spTgt spid="8"/>
                                        </p:tgtEl>
                                        <p:attrNameLst>
                                          <p:attrName>style.visibility</p:attrName>
                                        </p:attrNameLst>
                                      </p:cBhvr>
                                      <p:to>
                                        <p:strVal val="hidden"/>
                                      </p:to>
                                    </p:set>
                                  </p:childTnLst>
                                </p:cTn>
                              </p:par>
                              <p:par>
                                <p:cTn id="284" presetID="2" presetClass="entr" presetSubtype="1" fill="hold" grpId="0" nodeType="withEffect">
                                  <p:stCondLst>
                                    <p:cond delay="0"/>
                                  </p:stCondLst>
                                  <p:childTnLst>
                                    <p:set>
                                      <p:cBhvr>
                                        <p:cTn id="285" dur="1" fill="hold">
                                          <p:stCondLst>
                                            <p:cond delay="0"/>
                                          </p:stCondLst>
                                        </p:cTn>
                                        <p:tgtEl>
                                          <p:spTgt spid="7"/>
                                        </p:tgtEl>
                                        <p:attrNameLst>
                                          <p:attrName>style.visibility</p:attrName>
                                        </p:attrNameLst>
                                      </p:cBhvr>
                                      <p:to>
                                        <p:strVal val="visible"/>
                                      </p:to>
                                    </p:set>
                                    <p:anim calcmode="lin" valueType="num">
                                      <p:cBhvr additive="base">
                                        <p:cTn id="286" dur="4000" fill="hold"/>
                                        <p:tgtEl>
                                          <p:spTgt spid="7"/>
                                        </p:tgtEl>
                                        <p:attrNameLst>
                                          <p:attrName>ppt_x</p:attrName>
                                        </p:attrNameLst>
                                      </p:cBhvr>
                                      <p:tavLst>
                                        <p:tav tm="0">
                                          <p:val>
                                            <p:strVal val="#ppt_x"/>
                                          </p:val>
                                        </p:tav>
                                        <p:tav tm="100000">
                                          <p:val>
                                            <p:strVal val="#ppt_x"/>
                                          </p:val>
                                        </p:tav>
                                      </p:tavLst>
                                    </p:anim>
                                    <p:anim calcmode="lin" valueType="num">
                                      <p:cBhvr additive="base">
                                        <p:cTn id="287" dur="4000" fill="hold"/>
                                        <p:tgtEl>
                                          <p:spTgt spid="7"/>
                                        </p:tgtEl>
                                        <p:attrNameLst>
                                          <p:attrName>ppt_y</p:attrName>
                                        </p:attrNameLst>
                                      </p:cBhvr>
                                      <p:tavLst>
                                        <p:tav tm="0">
                                          <p:val>
                                            <p:strVal val="0-#ppt_h/2"/>
                                          </p:val>
                                        </p:tav>
                                        <p:tav tm="100000">
                                          <p:val>
                                            <p:strVal val="#ppt_y"/>
                                          </p:val>
                                        </p:tav>
                                      </p:tavLst>
                                    </p:anim>
                                  </p:childTnLst>
                                </p:cTn>
                              </p:par>
                              <p:par>
                                <p:cTn id="288" presetID="19" presetClass="entr" presetSubtype="5" fill="hold" grpId="1" nodeType="withEffect">
                                  <p:stCondLst>
                                    <p:cond delay="0"/>
                                  </p:stCondLst>
                                  <p:childTnLst>
                                    <p:set>
                                      <p:cBhvr>
                                        <p:cTn id="289" dur="1" fill="hold">
                                          <p:stCondLst>
                                            <p:cond delay="0"/>
                                          </p:stCondLst>
                                        </p:cTn>
                                        <p:tgtEl>
                                          <p:spTgt spid="7"/>
                                        </p:tgtEl>
                                        <p:attrNameLst>
                                          <p:attrName>style.visibility</p:attrName>
                                        </p:attrNameLst>
                                      </p:cBhvr>
                                      <p:to>
                                        <p:strVal val="visible"/>
                                      </p:to>
                                    </p:set>
                                    <p:anim calcmode="lin" valueType="num">
                                      <p:cBhvr>
                                        <p:cTn id="290" dur="4000" fill="hold"/>
                                        <p:tgtEl>
                                          <p:spTgt spid="7"/>
                                        </p:tgtEl>
                                        <p:attrNameLst>
                                          <p:attrName>ppt_w</p:attrName>
                                        </p:attrNameLst>
                                      </p:cBhvr>
                                      <p:tavLst>
                                        <p:tav tm="0">
                                          <p:val>
                                            <p:strVal val="#ppt_w"/>
                                          </p:val>
                                        </p:tav>
                                        <p:tav tm="100000">
                                          <p:val>
                                            <p:strVal val="#ppt_w"/>
                                          </p:val>
                                        </p:tav>
                                      </p:tavLst>
                                    </p:anim>
                                    <p:anim calcmode="lin" valueType="num">
                                      <p:cBhvr>
                                        <p:cTn id="291" dur="4000" fill="hold"/>
                                        <p:tgtEl>
                                          <p:spTgt spid="7"/>
                                        </p:tgtEl>
                                        <p:attrNameLst>
                                          <p:attrName>ppt_h</p:attrName>
                                        </p:attrNameLst>
                                      </p:cBhvr>
                                      <p:tavLst>
                                        <p:tav tm="0" fmla="#ppt_h*sin(2.5*pi*$)">
                                          <p:val>
                                            <p:fltVal val="0"/>
                                          </p:val>
                                        </p:tav>
                                        <p:tav tm="100000">
                                          <p:val>
                                            <p:fltVal val="1"/>
                                          </p:val>
                                        </p:tav>
                                      </p:tavLst>
                                    </p:anim>
                                  </p:childTnLst>
                                </p:cTn>
                              </p:par>
                              <p:par>
                                <p:cTn id="292" presetID="2" presetClass="exit" presetSubtype="4" fill="hold" grpId="2" nodeType="withEffect">
                                  <p:stCondLst>
                                    <p:cond delay="0"/>
                                  </p:stCondLst>
                                  <p:childTnLst>
                                    <p:anim calcmode="lin" valueType="num">
                                      <p:cBhvr additive="base">
                                        <p:cTn id="293" dur="4750"/>
                                        <p:tgtEl>
                                          <p:spTgt spid="7"/>
                                        </p:tgtEl>
                                        <p:attrNameLst>
                                          <p:attrName>ppt_x</p:attrName>
                                        </p:attrNameLst>
                                      </p:cBhvr>
                                      <p:tavLst>
                                        <p:tav tm="0">
                                          <p:val>
                                            <p:strVal val="ppt_x"/>
                                          </p:val>
                                        </p:tav>
                                        <p:tav tm="100000">
                                          <p:val>
                                            <p:strVal val="ppt_x"/>
                                          </p:val>
                                        </p:tav>
                                      </p:tavLst>
                                    </p:anim>
                                    <p:anim calcmode="lin" valueType="num">
                                      <p:cBhvr additive="base">
                                        <p:cTn id="294" dur="4750"/>
                                        <p:tgtEl>
                                          <p:spTgt spid="7"/>
                                        </p:tgtEl>
                                        <p:attrNameLst>
                                          <p:attrName>ppt_y</p:attrName>
                                        </p:attrNameLst>
                                      </p:cBhvr>
                                      <p:tavLst>
                                        <p:tav tm="0">
                                          <p:val>
                                            <p:strVal val="ppt_y"/>
                                          </p:val>
                                        </p:tav>
                                        <p:tav tm="100000">
                                          <p:val>
                                            <p:strVal val="1+ppt_h/2"/>
                                          </p:val>
                                        </p:tav>
                                      </p:tavLst>
                                    </p:anim>
                                    <p:set>
                                      <p:cBhvr>
                                        <p:cTn id="295" dur="1" fill="hold">
                                          <p:stCondLst>
                                            <p:cond delay="4749"/>
                                          </p:stCondLst>
                                        </p:cTn>
                                        <p:tgtEl>
                                          <p:spTgt spid="7"/>
                                        </p:tgtEl>
                                        <p:attrNameLst>
                                          <p:attrName>style.visibility</p:attrName>
                                        </p:attrNameLst>
                                      </p:cBhvr>
                                      <p:to>
                                        <p:strVal val="hidden"/>
                                      </p:to>
                                    </p:set>
                                  </p:childTnLst>
                                </p:cTn>
                              </p:par>
                              <p:par>
                                <p:cTn id="296" presetID="23" presetClass="entr" presetSubtype="272" fill="hold" nodeType="withEffect">
                                  <p:stCondLst>
                                    <p:cond delay="0"/>
                                  </p:stCondLst>
                                  <p:childTnLst>
                                    <p:set>
                                      <p:cBhvr>
                                        <p:cTn id="297" dur="1" fill="hold">
                                          <p:stCondLst>
                                            <p:cond delay="0"/>
                                          </p:stCondLst>
                                        </p:cTn>
                                        <p:tgtEl>
                                          <p:spTgt spid="36"/>
                                        </p:tgtEl>
                                        <p:attrNameLst>
                                          <p:attrName>style.visibility</p:attrName>
                                        </p:attrNameLst>
                                      </p:cBhvr>
                                      <p:to>
                                        <p:strVal val="visible"/>
                                      </p:to>
                                    </p:set>
                                    <p:anim calcmode="lin" valueType="num">
                                      <p:cBhvr>
                                        <p:cTn id="298" dur="4500" fill="hold"/>
                                        <p:tgtEl>
                                          <p:spTgt spid="36"/>
                                        </p:tgtEl>
                                        <p:attrNameLst>
                                          <p:attrName>ppt_w</p:attrName>
                                        </p:attrNameLst>
                                      </p:cBhvr>
                                      <p:tavLst>
                                        <p:tav tm="0">
                                          <p:val>
                                            <p:strVal val="2/3*#ppt_w"/>
                                          </p:val>
                                        </p:tav>
                                        <p:tav tm="100000">
                                          <p:val>
                                            <p:strVal val="#ppt_w"/>
                                          </p:val>
                                        </p:tav>
                                      </p:tavLst>
                                    </p:anim>
                                    <p:anim calcmode="lin" valueType="num">
                                      <p:cBhvr>
                                        <p:cTn id="299" dur="4500" fill="hold"/>
                                        <p:tgtEl>
                                          <p:spTgt spid="36"/>
                                        </p:tgtEl>
                                        <p:attrNameLst>
                                          <p:attrName>ppt_h</p:attrName>
                                        </p:attrNameLst>
                                      </p:cBhvr>
                                      <p:tavLst>
                                        <p:tav tm="0">
                                          <p:val>
                                            <p:strVal val="2/3*#ppt_h"/>
                                          </p:val>
                                        </p:tav>
                                        <p:tav tm="100000">
                                          <p:val>
                                            <p:strVal val="#ppt_h"/>
                                          </p:val>
                                        </p:tav>
                                      </p:tavLst>
                                    </p:anim>
                                  </p:childTnLst>
                                </p:cTn>
                              </p:par>
                              <p:par>
                                <p:cTn id="300" presetID="4" presetClass="entr" presetSubtype="32" fill="hold" nodeType="withEffect">
                                  <p:stCondLst>
                                    <p:cond delay="0"/>
                                  </p:stCondLst>
                                  <p:childTnLst>
                                    <p:set>
                                      <p:cBhvr>
                                        <p:cTn id="301" dur="1" fill="hold">
                                          <p:stCondLst>
                                            <p:cond delay="0"/>
                                          </p:stCondLst>
                                        </p:cTn>
                                        <p:tgtEl>
                                          <p:spTgt spid="36"/>
                                        </p:tgtEl>
                                        <p:attrNameLst>
                                          <p:attrName>style.visibility</p:attrName>
                                        </p:attrNameLst>
                                      </p:cBhvr>
                                      <p:to>
                                        <p:strVal val="visible"/>
                                      </p:to>
                                    </p:set>
                                    <p:animEffect transition="in" filter="box(out)">
                                      <p:cBhvr>
                                        <p:cTn id="302" dur="4500"/>
                                        <p:tgtEl>
                                          <p:spTgt spid="36"/>
                                        </p:tgtEl>
                                      </p:cBhvr>
                                    </p:animEffect>
                                  </p:childTnLst>
                                </p:cTn>
                              </p:par>
                              <p:par>
                                <p:cTn id="303" presetID="23" presetClass="exit" presetSubtype="16" fill="hold" nodeType="withEffect">
                                  <p:stCondLst>
                                    <p:cond delay="0"/>
                                  </p:stCondLst>
                                  <p:childTnLst>
                                    <p:anim calcmode="lin" valueType="num">
                                      <p:cBhvr>
                                        <p:cTn id="304" dur="5000"/>
                                        <p:tgtEl>
                                          <p:spTgt spid="37"/>
                                        </p:tgtEl>
                                        <p:attrNameLst>
                                          <p:attrName>ppt_w</p:attrName>
                                        </p:attrNameLst>
                                      </p:cBhvr>
                                      <p:tavLst>
                                        <p:tav tm="0">
                                          <p:val>
                                            <p:strVal val="ppt_w"/>
                                          </p:val>
                                        </p:tav>
                                        <p:tav tm="100000">
                                          <p:val>
                                            <p:strVal val="4*ppt_w"/>
                                          </p:val>
                                        </p:tav>
                                      </p:tavLst>
                                    </p:anim>
                                    <p:anim calcmode="lin" valueType="num">
                                      <p:cBhvr>
                                        <p:cTn id="305" dur="5000"/>
                                        <p:tgtEl>
                                          <p:spTgt spid="37"/>
                                        </p:tgtEl>
                                        <p:attrNameLst>
                                          <p:attrName>ppt_h</p:attrName>
                                        </p:attrNameLst>
                                      </p:cBhvr>
                                      <p:tavLst>
                                        <p:tav tm="0">
                                          <p:val>
                                            <p:strVal val="ppt_h"/>
                                          </p:val>
                                        </p:tav>
                                        <p:tav tm="100000">
                                          <p:val>
                                            <p:strVal val="4*ppt_h"/>
                                          </p:val>
                                        </p:tav>
                                      </p:tavLst>
                                    </p:anim>
                                    <p:set>
                                      <p:cBhvr>
                                        <p:cTn id="306" dur="1" fill="hold">
                                          <p:stCondLst>
                                            <p:cond delay="4999"/>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2"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6 Rectángulo"/>
          <p:cNvSpPr/>
          <p:nvPr/>
        </p:nvSpPr>
        <p:spPr>
          <a:xfrm rot="10800000">
            <a:off x="0" y="-1290"/>
            <a:ext cx="4572000" cy="5143500"/>
          </a:xfrm>
          <a:prstGeom prst="rect">
            <a:avLst/>
          </a:prstGeom>
          <a:gradFill>
            <a:gsLst>
              <a:gs pos="33000">
                <a:srgbClr val="FFC000"/>
              </a:gs>
              <a:gs pos="100000">
                <a:srgbClr val="C00000">
                  <a:lumMod val="4000"/>
                </a:srgbClr>
              </a:gs>
              <a:gs pos="18000">
                <a:srgbClr val="FFFF00"/>
              </a:gs>
              <a:gs pos="0">
                <a:srgbClr val="00FF00"/>
              </a:gs>
              <a:gs pos="67000">
                <a:srgbClr val="F31207"/>
              </a:gs>
              <a:gs pos="5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0800000" flipH="1">
            <a:off x="4572000" y="0"/>
            <a:ext cx="4572000" cy="5143500"/>
          </a:xfrm>
          <a:prstGeom prst="rect">
            <a:avLst/>
          </a:prstGeom>
          <a:gradFill>
            <a:gsLst>
              <a:gs pos="33000">
                <a:srgbClr val="FFC000"/>
              </a:gs>
              <a:gs pos="100000">
                <a:srgbClr val="C00000">
                  <a:lumMod val="4000"/>
                </a:srgbClr>
              </a:gs>
              <a:gs pos="18000">
                <a:srgbClr val="FFFF00"/>
              </a:gs>
              <a:gs pos="0">
                <a:srgbClr val="00FF00"/>
              </a:gs>
              <a:gs pos="67000">
                <a:srgbClr val="F31207"/>
              </a:gs>
              <a:gs pos="55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 name="19 Imagen" descr="Diapositiva3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t="-101912"/>
          <a:stretch/>
        </p:blipFill>
        <p:spPr>
          <a:xfrm>
            <a:off x="0" y="-5292000"/>
            <a:ext cx="9144000" cy="10447020"/>
          </a:xfrm>
          <a:prstGeom prst="rect">
            <a:avLst/>
          </a:prstGeom>
          <a:noFill/>
          <a:ln>
            <a:noFill/>
          </a:ln>
        </p:spPr>
      </p:pic>
      <p:sp>
        <p:nvSpPr>
          <p:cNvPr id="2" name="CuadroTexto 23"/>
          <p:cNvSpPr txBox="1"/>
          <p:nvPr/>
        </p:nvSpPr>
        <p:spPr>
          <a:xfrm rot="2738115">
            <a:off x="3151827"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3" name="CuadroTexto 23"/>
          <p:cNvSpPr txBox="1"/>
          <p:nvPr/>
        </p:nvSpPr>
        <p:spPr>
          <a:xfrm rot="2738115">
            <a:off x="2386472"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4" name="CuadroTexto 23"/>
          <p:cNvSpPr txBox="1"/>
          <p:nvPr/>
        </p:nvSpPr>
        <p:spPr>
          <a:xfrm rot="2738115">
            <a:off x="1611988"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5" name="CuadroTexto 23"/>
          <p:cNvSpPr txBox="1"/>
          <p:nvPr/>
        </p:nvSpPr>
        <p:spPr>
          <a:xfrm rot="2738115">
            <a:off x="850977"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6" name="CuadroTexto 23"/>
          <p:cNvSpPr txBox="1"/>
          <p:nvPr/>
        </p:nvSpPr>
        <p:spPr>
          <a:xfrm rot="2738115">
            <a:off x="70642"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7" name="CuadroTexto 23"/>
          <p:cNvSpPr txBox="1"/>
          <p:nvPr/>
        </p:nvSpPr>
        <p:spPr>
          <a:xfrm rot="2738115">
            <a:off x="-695760" y="-60042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rot lat="0" lon="0" rev="3000000"/>
            </a:lightRig>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0" name="CuadroTexto 23"/>
          <p:cNvSpPr txBox="1"/>
          <p:nvPr/>
        </p:nvSpPr>
        <p:spPr>
          <a:xfrm rot="18861885" flipH="1">
            <a:off x="4926091" y="234997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1" name="CuadroTexto 23"/>
          <p:cNvSpPr txBox="1"/>
          <p:nvPr/>
        </p:nvSpPr>
        <p:spPr>
          <a:xfrm rot="18861885" flipH="1">
            <a:off x="5691446" y="1763086"/>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2" name="CuadroTexto 23"/>
          <p:cNvSpPr txBox="1"/>
          <p:nvPr/>
        </p:nvSpPr>
        <p:spPr>
          <a:xfrm rot="18861885" flipH="1">
            <a:off x="6465930" y="1160421"/>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3" name="CuadroTexto 23"/>
          <p:cNvSpPr txBox="1"/>
          <p:nvPr/>
        </p:nvSpPr>
        <p:spPr>
          <a:xfrm rot="18861885" flipH="1">
            <a:off x="7226941" y="585642"/>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4" name="CuadroTexto 23"/>
          <p:cNvSpPr txBox="1"/>
          <p:nvPr/>
        </p:nvSpPr>
        <p:spPr>
          <a:xfrm rot="18861885" flipH="1">
            <a:off x="8007275" y="-12733"/>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5" name="CuadroTexto 23"/>
          <p:cNvSpPr txBox="1"/>
          <p:nvPr/>
        </p:nvSpPr>
        <p:spPr>
          <a:xfrm rot="18861885" flipH="1">
            <a:off x="8773675" y="-600424"/>
            <a:ext cx="1009715" cy="3391444"/>
          </a:xfrm>
          <a:custGeom>
            <a:avLst/>
            <a:gdLst>
              <a:gd name="connsiteX0" fmla="*/ 1324330 w 3667977"/>
              <a:gd name="connsiteY0" fmla="*/ 0 h 4099908"/>
              <a:gd name="connsiteX1" fmla="*/ 2017936 w 3667977"/>
              <a:gd name="connsiteY1" fmla="*/ 95050 h 4099908"/>
              <a:gd name="connsiteX2" fmla="*/ 2276497 w 3667977"/>
              <a:gd name="connsiteY2" fmla="*/ 310993 h 4099908"/>
              <a:gd name="connsiteX3" fmla="*/ 2139692 w 3667977"/>
              <a:gd name="connsiteY3" fmla="*/ 472623 h 4099908"/>
              <a:gd name="connsiteX4" fmla="*/ 1554163 w 3667977"/>
              <a:gd name="connsiteY4" fmla="*/ 642136 h 4099908"/>
              <a:gd name="connsiteX5" fmla="*/ 1184789 w 3667977"/>
              <a:gd name="connsiteY5" fmla="*/ 805955 h 4099908"/>
              <a:gd name="connsiteX6" fmla="*/ 1195733 w 3667977"/>
              <a:gd name="connsiteY6" fmla="*/ 850633 h 4099908"/>
              <a:gd name="connsiteX7" fmla="*/ 1198416 w 3667977"/>
              <a:gd name="connsiteY7" fmla="*/ 850633 h 4099908"/>
              <a:gd name="connsiteX8" fmla="*/ 1242195 w 3667977"/>
              <a:gd name="connsiteY8" fmla="*/ 970650 h 4099908"/>
              <a:gd name="connsiteX9" fmla="*/ 870083 w 3667977"/>
              <a:gd name="connsiteY9" fmla="*/ 1255801 h 4099908"/>
              <a:gd name="connsiteX10" fmla="*/ 394000 w 3667977"/>
              <a:gd name="connsiteY10" fmla="*/ 1389397 h 4099908"/>
              <a:gd name="connsiteX11" fmla="*/ 290027 w 3667977"/>
              <a:gd name="connsiteY11" fmla="*/ 1487513 h 4099908"/>
              <a:gd name="connsiteX12" fmla="*/ 478819 w 3667977"/>
              <a:gd name="connsiteY12" fmla="*/ 1608406 h 4099908"/>
              <a:gd name="connsiteX13" fmla="*/ 952168 w 3667977"/>
              <a:gd name="connsiteY13" fmla="*/ 1660093 h 4099908"/>
              <a:gd name="connsiteX14" fmla="*/ 1389945 w 3667977"/>
              <a:gd name="connsiteY14" fmla="*/ 1616728 h 4099908"/>
              <a:gd name="connsiteX15" fmla="*/ 1562321 w 3667977"/>
              <a:gd name="connsiteY15" fmla="*/ 1541827 h 4099908"/>
              <a:gd name="connsiteX16" fmla="*/ 1560006 w 3667977"/>
              <a:gd name="connsiteY16" fmla="*/ 1539767 h 4099908"/>
              <a:gd name="connsiteX17" fmla="*/ 1494736 w 3667977"/>
              <a:gd name="connsiteY17" fmla="*/ 1543604 h 4099908"/>
              <a:gd name="connsiteX18" fmla="*/ 1277216 w 3667977"/>
              <a:gd name="connsiteY18" fmla="*/ 1515133 h 4099908"/>
              <a:gd name="connsiteX19" fmla="*/ 1191028 w 3667977"/>
              <a:gd name="connsiteY19" fmla="*/ 1428843 h 4099908"/>
              <a:gd name="connsiteX20" fmla="*/ 1433174 w 3667977"/>
              <a:gd name="connsiteY20" fmla="*/ 1267214 h 4099908"/>
              <a:gd name="connsiteX21" fmla="*/ 2020070 w 3667977"/>
              <a:gd name="connsiteY21" fmla="*/ 1199321 h 4099908"/>
              <a:gd name="connsiteX22" fmla="*/ 2713676 w 3667977"/>
              <a:gd name="connsiteY22" fmla="*/ 1294371 h 4099908"/>
              <a:gd name="connsiteX23" fmla="*/ 2972237 w 3667977"/>
              <a:gd name="connsiteY23" fmla="*/ 1510314 h 4099908"/>
              <a:gd name="connsiteX24" fmla="*/ 2835432 w 3667977"/>
              <a:gd name="connsiteY24" fmla="*/ 1671944 h 4099908"/>
              <a:gd name="connsiteX25" fmla="*/ 2249903 w 3667977"/>
              <a:gd name="connsiteY25" fmla="*/ 1841457 h 4099908"/>
              <a:gd name="connsiteX26" fmla="*/ 1880529 w 3667977"/>
              <a:gd name="connsiteY26" fmla="*/ 2005276 h 4099908"/>
              <a:gd name="connsiteX27" fmla="*/ 1891473 w 3667977"/>
              <a:gd name="connsiteY27" fmla="*/ 2049954 h 4099908"/>
              <a:gd name="connsiteX28" fmla="*/ 1894156 w 3667977"/>
              <a:gd name="connsiteY28" fmla="*/ 2049954 h 4099908"/>
              <a:gd name="connsiteX29" fmla="*/ 1937935 w 3667977"/>
              <a:gd name="connsiteY29" fmla="*/ 2169972 h 4099908"/>
              <a:gd name="connsiteX30" fmla="*/ 1565823 w 3667977"/>
              <a:gd name="connsiteY30" fmla="*/ 2455122 h 4099908"/>
              <a:gd name="connsiteX31" fmla="*/ 1089740 w 3667977"/>
              <a:gd name="connsiteY31" fmla="*/ 2588718 h 4099908"/>
              <a:gd name="connsiteX32" fmla="*/ 985767 w 3667977"/>
              <a:gd name="connsiteY32" fmla="*/ 2686834 h 4099908"/>
              <a:gd name="connsiteX33" fmla="*/ 1174560 w 3667977"/>
              <a:gd name="connsiteY33" fmla="*/ 2807727 h 4099908"/>
              <a:gd name="connsiteX34" fmla="*/ 1647908 w 3667977"/>
              <a:gd name="connsiteY34" fmla="*/ 2859414 h 4099908"/>
              <a:gd name="connsiteX35" fmla="*/ 2085685 w 3667977"/>
              <a:gd name="connsiteY35" fmla="*/ 2816049 h 4099908"/>
              <a:gd name="connsiteX36" fmla="*/ 2258061 w 3667977"/>
              <a:gd name="connsiteY36" fmla="*/ 2741148 h 4099908"/>
              <a:gd name="connsiteX37" fmla="*/ 2255746 w 3667977"/>
              <a:gd name="connsiteY37" fmla="*/ 2739088 h 4099908"/>
              <a:gd name="connsiteX38" fmla="*/ 2190476 w 3667977"/>
              <a:gd name="connsiteY38" fmla="*/ 2742925 h 4099908"/>
              <a:gd name="connsiteX39" fmla="*/ 1972956 w 3667977"/>
              <a:gd name="connsiteY39" fmla="*/ 2714454 h 4099908"/>
              <a:gd name="connsiteX40" fmla="*/ 1886768 w 3667977"/>
              <a:gd name="connsiteY40" fmla="*/ 2628164 h 4099908"/>
              <a:gd name="connsiteX41" fmla="*/ 2128914 w 3667977"/>
              <a:gd name="connsiteY41" fmla="*/ 2466535 h 4099908"/>
              <a:gd name="connsiteX42" fmla="*/ 2715810 w 3667977"/>
              <a:gd name="connsiteY42" fmla="*/ 2398642 h 4099908"/>
              <a:gd name="connsiteX43" fmla="*/ 3409416 w 3667977"/>
              <a:gd name="connsiteY43" fmla="*/ 2493692 h 4099908"/>
              <a:gd name="connsiteX44" fmla="*/ 3667977 w 3667977"/>
              <a:gd name="connsiteY44" fmla="*/ 2709636 h 4099908"/>
              <a:gd name="connsiteX45" fmla="*/ 3531172 w 3667977"/>
              <a:gd name="connsiteY45" fmla="*/ 2871265 h 4099908"/>
              <a:gd name="connsiteX46" fmla="*/ 2945643 w 3667977"/>
              <a:gd name="connsiteY46" fmla="*/ 3040778 h 4099908"/>
              <a:gd name="connsiteX47" fmla="*/ 2576269 w 3667977"/>
              <a:gd name="connsiteY47" fmla="*/ 3204597 h 4099908"/>
              <a:gd name="connsiteX48" fmla="*/ 2587213 w 3667977"/>
              <a:gd name="connsiteY48" fmla="*/ 3249275 h 4099908"/>
              <a:gd name="connsiteX49" fmla="*/ 2589896 w 3667977"/>
              <a:gd name="connsiteY49" fmla="*/ 3249275 h 4099908"/>
              <a:gd name="connsiteX50" fmla="*/ 2633675 w 3667977"/>
              <a:gd name="connsiteY50" fmla="*/ 3369293 h 4099908"/>
              <a:gd name="connsiteX51" fmla="*/ 2261563 w 3667977"/>
              <a:gd name="connsiteY51" fmla="*/ 3654443 h 4099908"/>
              <a:gd name="connsiteX52" fmla="*/ 1785480 w 3667977"/>
              <a:gd name="connsiteY52" fmla="*/ 3788039 h 4099908"/>
              <a:gd name="connsiteX53" fmla="*/ 1681507 w 3667977"/>
              <a:gd name="connsiteY53" fmla="*/ 3886155 h 4099908"/>
              <a:gd name="connsiteX54" fmla="*/ 1870300 w 3667977"/>
              <a:gd name="connsiteY54" fmla="*/ 4007048 h 4099908"/>
              <a:gd name="connsiteX55" fmla="*/ 2343648 w 3667977"/>
              <a:gd name="connsiteY55" fmla="*/ 4058735 h 4099908"/>
              <a:gd name="connsiteX56" fmla="*/ 2781425 w 3667977"/>
              <a:gd name="connsiteY56" fmla="*/ 4015370 h 4099908"/>
              <a:gd name="connsiteX57" fmla="*/ 2953801 w 3667977"/>
              <a:gd name="connsiteY57" fmla="*/ 3940469 h 4099908"/>
              <a:gd name="connsiteX58" fmla="*/ 2848459 w 3667977"/>
              <a:gd name="connsiteY58" fmla="*/ 3925576 h 4099908"/>
              <a:gd name="connsiteX59" fmla="*/ 2669245 w 3667977"/>
              <a:gd name="connsiteY59" fmla="*/ 3897982 h 4099908"/>
              <a:gd name="connsiteX60" fmla="*/ 2595369 w 3667977"/>
              <a:gd name="connsiteY60" fmla="*/ 3839725 h 4099908"/>
              <a:gd name="connsiteX61" fmla="*/ 2676085 w 3667977"/>
              <a:gd name="connsiteY61" fmla="*/ 3780154 h 4099908"/>
              <a:gd name="connsiteX62" fmla="*/ 2868981 w 3667977"/>
              <a:gd name="connsiteY62" fmla="*/ 3755626 h 4099908"/>
              <a:gd name="connsiteX63" fmla="*/ 3086501 w 3667977"/>
              <a:gd name="connsiteY63" fmla="*/ 3784097 h 4099908"/>
              <a:gd name="connsiteX64" fmla="*/ 3172690 w 3667977"/>
              <a:gd name="connsiteY64" fmla="*/ 3870386 h 4099908"/>
              <a:gd name="connsiteX65" fmla="*/ 2930544 w 3667977"/>
              <a:gd name="connsiteY65" fmla="*/ 4032015 h 4099908"/>
              <a:gd name="connsiteX66" fmla="*/ 2343648 w 3667977"/>
              <a:gd name="connsiteY66" fmla="*/ 4099908 h 4099908"/>
              <a:gd name="connsiteX67" fmla="*/ 1650041 w 3667977"/>
              <a:gd name="connsiteY67" fmla="*/ 4004858 h 4099908"/>
              <a:gd name="connsiteX68" fmla="*/ 1391480 w 3667977"/>
              <a:gd name="connsiteY68" fmla="*/ 3788915 h 4099908"/>
              <a:gd name="connsiteX69" fmla="*/ 1528285 w 3667977"/>
              <a:gd name="connsiteY69" fmla="*/ 3627285 h 4099908"/>
              <a:gd name="connsiteX70" fmla="*/ 2113814 w 3667977"/>
              <a:gd name="connsiteY70" fmla="*/ 3457772 h 4099908"/>
              <a:gd name="connsiteX71" fmla="*/ 2483189 w 3667977"/>
              <a:gd name="connsiteY71" fmla="*/ 3293953 h 4099908"/>
              <a:gd name="connsiteX72" fmla="*/ 2472244 w 3667977"/>
              <a:gd name="connsiteY72" fmla="*/ 3249275 h 4099908"/>
              <a:gd name="connsiteX73" fmla="*/ 2469561 w 3667977"/>
              <a:gd name="connsiteY73" fmla="*/ 3249275 h 4099908"/>
              <a:gd name="connsiteX74" fmla="*/ 2425783 w 3667977"/>
              <a:gd name="connsiteY74" fmla="*/ 3129258 h 4099908"/>
              <a:gd name="connsiteX75" fmla="*/ 2797894 w 3667977"/>
              <a:gd name="connsiteY75" fmla="*/ 2844108 h 4099908"/>
              <a:gd name="connsiteX76" fmla="*/ 3273977 w 3667977"/>
              <a:gd name="connsiteY76" fmla="*/ 2710512 h 4099908"/>
              <a:gd name="connsiteX77" fmla="*/ 3377950 w 3667977"/>
              <a:gd name="connsiteY77" fmla="*/ 2612395 h 4099908"/>
              <a:gd name="connsiteX78" fmla="*/ 3189158 w 3667977"/>
              <a:gd name="connsiteY78" fmla="*/ 2491502 h 4099908"/>
              <a:gd name="connsiteX79" fmla="*/ 2715810 w 3667977"/>
              <a:gd name="connsiteY79" fmla="*/ 2439816 h 4099908"/>
              <a:gd name="connsiteX80" fmla="*/ 2278032 w 3667977"/>
              <a:gd name="connsiteY80" fmla="*/ 2483180 h 4099908"/>
              <a:gd name="connsiteX81" fmla="*/ 2105656 w 3667977"/>
              <a:gd name="connsiteY81" fmla="*/ 2558081 h 4099908"/>
              <a:gd name="connsiteX82" fmla="*/ 2107972 w 3667977"/>
              <a:gd name="connsiteY82" fmla="*/ 2560141 h 4099908"/>
              <a:gd name="connsiteX83" fmla="*/ 2173241 w 3667977"/>
              <a:gd name="connsiteY83" fmla="*/ 2556305 h 4099908"/>
              <a:gd name="connsiteX84" fmla="*/ 2390761 w 3667977"/>
              <a:gd name="connsiteY84" fmla="*/ 2584776 h 4099908"/>
              <a:gd name="connsiteX85" fmla="*/ 2476950 w 3667977"/>
              <a:gd name="connsiteY85" fmla="*/ 2671065 h 4099908"/>
              <a:gd name="connsiteX86" fmla="*/ 2234804 w 3667977"/>
              <a:gd name="connsiteY86" fmla="*/ 2832694 h 4099908"/>
              <a:gd name="connsiteX87" fmla="*/ 1647908 w 3667977"/>
              <a:gd name="connsiteY87" fmla="*/ 2900587 h 4099908"/>
              <a:gd name="connsiteX88" fmla="*/ 954301 w 3667977"/>
              <a:gd name="connsiteY88" fmla="*/ 2805537 h 4099908"/>
              <a:gd name="connsiteX89" fmla="*/ 695740 w 3667977"/>
              <a:gd name="connsiteY89" fmla="*/ 2589594 h 4099908"/>
              <a:gd name="connsiteX90" fmla="*/ 832545 w 3667977"/>
              <a:gd name="connsiteY90" fmla="*/ 2427964 h 4099908"/>
              <a:gd name="connsiteX91" fmla="*/ 1418074 w 3667977"/>
              <a:gd name="connsiteY91" fmla="*/ 2258451 h 4099908"/>
              <a:gd name="connsiteX92" fmla="*/ 1787449 w 3667977"/>
              <a:gd name="connsiteY92" fmla="*/ 2094632 h 4099908"/>
              <a:gd name="connsiteX93" fmla="*/ 1776504 w 3667977"/>
              <a:gd name="connsiteY93" fmla="*/ 2049954 h 4099908"/>
              <a:gd name="connsiteX94" fmla="*/ 1773821 w 3667977"/>
              <a:gd name="connsiteY94" fmla="*/ 2049954 h 4099908"/>
              <a:gd name="connsiteX95" fmla="*/ 1730043 w 3667977"/>
              <a:gd name="connsiteY95" fmla="*/ 1929937 h 4099908"/>
              <a:gd name="connsiteX96" fmla="*/ 2102154 w 3667977"/>
              <a:gd name="connsiteY96" fmla="*/ 1644787 h 4099908"/>
              <a:gd name="connsiteX97" fmla="*/ 2578237 w 3667977"/>
              <a:gd name="connsiteY97" fmla="*/ 1511191 h 4099908"/>
              <a:gd name="connsiteX98" fmla="*/ 2682210 w 3667977"/>
              <a:gd name="connsiteY98" fmla="*/ 1413074 h 4099908"/>
              <a:gd name="connsiteX99" fmla="*/ 2493418 w 3667977"/>
              <a:gd name="connsiteY99" fmla="*/ 1292181 h 4099908"/>
              <a:gd name="connsiteX100" fmla="*/ 2020070 w 3667977"/>
              <a:gd name="connsiteY100" fmla="*/ 1240495 h 4099908"/>
              <a:gd name="connsiteX101" fmla="*/ 1582292 w 3667977"/>
              <a:gd name="connsiteY101" fmla="*/ 1283859 h 4099908"/>
              <a:gd name="connsiteX102" fmla="*/ 1409916 w 3667977"/>
              <a:gd name="connsiteY102" fmla="*/ 1358760 h 4099908"/>
              <a:gd name="connsiteX103" fmla="*/ 1412232 w 3667977"/>
              <a:gd name="connsiteY103" fmla="*/ 1360821 h 4099908"/>
              <a:gd name="connsiteX104" fmla="*/ 1477501 w 3667977"/>
              <a:gd name="connsiteY104" fmla="*/ 1356984 h 4099908"/>
              <a:gd name="connsiteX105" fmla="*/ 1695021 w 3667977"/>
              <a:gd name="connsiteY105" fmla="*/ 1385455 h 4099908"/>
              <a:gd name="connsiteX106" fmla="*/ 1781210 w 3667977"/>
              <a:gd name="connsiteY106" fmla="*/ 1471744 h 4099908"/>
              <a:gd name="connsiteX107" fmla="*/ 1539064 w 3667977"/>
              <a:gd name="connsiteY107" fmla="*/ 1633373 h 4099908"/>
              <a:gd name="connsiteX108" fmla="*/ 952168 w 3667977"/>
              <a:gd name="connsiteY108" fmla="*/ 1701266 h 4099908"/>
              <a:gd name="connsiteX109" fmla="*/ 258561 w 3667977"/>
              <a:gd name="connsiteY109" fmla="*/ 1606216 h 4099908"/>
              <a:gd name="connsiteX110" fmla="*/ 0 w 3667977"/>
              <a:gd name="connsiteY110" fmla="*/ 1390273 h 4099908"/>
              <a:gd name="connsiteX111" fmla="*/ 136805 w 3667977"/>
              <a:gd name="connsiteY111" fmla="*/ 1228643 h 4099908"/>
              <a:gd name="connsiteX112" fmla="*/ 722334 w 3667977"/>
              <a:gd name="connsiteY112" fmla="*/ 1059130 h 4099908"/>
              <a:gd name="connsiteX113" fmla="*/ 1091709 w 3667977"/>
              <a:gd name="connsiteY113" fmla="*/ 895311 h 4099908"/>
              <a:gd name="connsiteX114" fmla="*/ 1080764 w 3667977"/>
              <a:gd name="connsiteY114" fmla="*/ 850633 h 4099908"/>
              <a:gd name="connsiteX115" fmla="*/ 1078081 w 3667977"/>
              <a:gd name="connsiteY115" fmla="*/ 850633 h 4099908"/>
              <a:gd name="connsiteX116" fmla="*/ 1034303 w 3667977"/>
              <a:gd name="connsiteY116" fmla="*/ 730615 h 4099908"/>
              <a:gd name="connsiteX117" fmla="*/ 1406414 w 3667977"/>
              <a:gd name="connsiteY117" fmla="*/ 445465 h 4099908"/>
              <a:gd name="connsiteX118" fmla="*/ 1882497 w 3667977"/>
              <a:gd name="connsiteY118" fmla="*/ 311870 h 4099908"/>
              <a:gd name="connsiteX119" fmla="*/ 1986470 w 3667977"/>
              <a:gd name="connsiteY119" fmla="*/ 213753 h 4099908"/>
              <a:gd name="connsiteX120" fmla="*/ 1797678 w 3667977"/>
              <a:gd name="connsiteY120" fmla="*/ 92860 h 4099908"/>
              <a:gd name="connsiteX121" fmla="*/ 1324330 w 3667977"/>
              <a:gd name="connsiteY121" fmla="*/ 41174 h 4099908"/>
              <a:gd name="connsiteX122" fmla="*/ 886552 w 3667977"/>
              <a:gd name="connsiteY122" fmla="*/ 84538 h 4099908"/>
              <a:gd name="connsiteX123" fmla="*/ 714176 w 3667977"/>
              <a:gd name="connsiteY123" fmla="*/ 159439 h 4099908"/>
              <a:gd name="connsiteX124" fmla="*/ 819518 w 3667977"/>
              <a:gd name="connsiteY124" fmla="*/ 174332 h 4099908"/>
              <a:gd name="connsiteX125" fmla="*/ 998733 w 3667977"/>
              <a:gd name="connsiteY125" fmla="*/ 201927 h 4099908"/>
              <a:gd name="connsiteX126" fmla="*/ 1072608 w 3667977"/>
              <a:gd name="connsiteY126" fmla="*/ 260183 h 4099908"/>
              <a:gd name="connsiteX127" fmla="*/ 991893 w 3667977"/>
              <a:gd name="connsiteY127" fmla="*/ 319754 h 4099908"/>
              <a:gd name="connsiteX128" fmla="*/ 798996 w 3667977"/>
              <a:gd name="connsiteY128" fmla="*/ 344283 h 4099908"/>
              <a:gd name="connsiteX129" fmla="*/ 581476 w 3667977"/>
              <a:gd name="connsiteY129" fmla="*/ 315811 h 4099908"/>
              <a:gd name="connsiteX130" fmla="*/ 495287 w 3667977"/>
              <a:gd name="connsiteY130" fmla="*/ 229522 h 4099908"/>
              <a:gd name="connsiteX131" fmla="*/ 737434 w 3667977"/>
              <a:gd name="connsiteY131" fmla="*/ 67893 h 4099908"/>
              <a:gd name="connsiteX132" fmla="*/ 1324330 w 3667977"/>
              <a:gd name="connsiteY132" fmla="*/ 0 h 409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667977" h="4099908">
                <a:moveTo>
                  <a:pt x="1324330" y="0"/>
                </a:moveTo>
                <a:cubicBezTo>
                  <a:pt x="1614359" y="0"/>
                  <a:pt x="1845559" y="31683"/>
                  <a:pt x="2017936" y="95050"/>
                </a:cubicBezTo>
                <a:cubicBezTo>
                  <a:pt x="2190311" y="158417"/>
                  <a:pt x="2276497" y="230398"/>
                  <a:pt x="2276497" y="310993"/>
                </a:cubicBezTo>
                <a:cubicBezTo>
                  <a:pt x="2276497" y="371732"/>
                  <a:pt x="2230896" y="425608"/>
                  <a:pt x="2139692" y="472623"/>
                </a:cubicBezTo>
                <a:cubicBezTo>
                  <a:pt x="2048489" y="519636"/>
                  <a:pt x="1853312" y="576141"/>
                  <a:pt x="1554163" y="642136"/>
                </a:cubicBezTo>
                <a:cubicBezTo>
                  <a:pt x="1307914" y="697618"/>
                  <a:pt x="1184789" y="752225"/>
                  <a:pt x="1184789" y="805955"/>
                </a:cubicBezTo>
                <a:cubicBezTo>
                  <a:pt x="1184789" y="821140"/>
                  <a:pt x="1188437" y="836032"/>
                  <a:pt x="1195733" y="850633"/>
                </a:cubicBezTo>
                <a:lnTo>
                  <a:pt x="1198416" y="850633"/>
                </a:lnTo>
                <a:cubicBezTo>
                  <a:pt x="1227603" y="901443"/>
                  <a:pt x="1242195" y="941449"/>
                  <a:pt x="1242195" y="970650"/>
                </a:cubicBezTo>
                <a:cubicBezTo>
                  <a:pt x="1242195" y="1098552"/>
                  <a:pt x="1118157" y="1193602"/>
                  <a:pt x="870083" y="1255801"/>
                </a:cubicBezTo>
                <a:cubicBezTo>
                  <a:pt x="622009" y="1318000"/>
                  <a:pt x="463315" y="1362531"/>
                  <a:pt x="394000" y="1389397"/>
                </a:cubicBezTo>
                <a:cubicBezTo>
                  <a:pt x="324684" y="1416262"/>
                  <a:pt x="290027" y="1448967"/>
                  <a:pt x="290027" y="1487513"/>
                </a:cubicBezTo>
                <a:cubicBezTo>
                  <a:pt x="290027" y="1533651"/>
                  <a:pt x="352958" y="1573949"/>
                  <a:pt x="478819" y="1608406"/>
                </a:cubicBezTo>
                <a:cubicBezTo>
                  <a:pt x="604680" y="1642864"/>
                  <a:pt x="762463" y="1660093"/>
                  <a:pt x="952168" y="1660093"/>
                </a:cubicBezTo>
                <a:cubicBezTo>
                  <a:pt x="1129101" y="1660093"/>
                  <a:pt x="1275027" y="1645638"/>
                  <a:pt x="1389945" y="1616728"/>
                </a:cubicBezTo>
                <a:cubicBezTo>
                  <a:pt x="1504862" y="1587820"/>
                  <a:pt x="1562321" y="1562852"/>
                  <a:pt x="1562321" y="1541827"/>
                </a:cubicBezTo>
                <a:lnTo>
                  <a:pt x="1560006" y="1539767"/>
                </a:lnTo>
                <a:lnTo>
                  <a:pt x="1494736" y="1543604"/>
                </a:lnTo>
                <a:cubicBezTo>
                  <a:pt x="1407181" y="1543604"/>
                  <a:pt x="1334674" y="1534114"/>
                  <a:pt x="1277216" y="1515133"/>
                </a:cubicBezTo>
                <a:cubicBezTo>
                  <a:pt x="1219757" y="1496152"/>
                  <a:pt x="1191028" y="1467389"/>
                  <a:pt x="1191028" y="1428843"/>
                </a:cubicBezTo>
                <a:cubicBezTo>
                  <a:pt x="1191028" y="1366352"/>
                  <a:pt x="1271743" y="1312476"/>
                  <a:pt x="1433174" y="1267214"/>
                </a:cubicBezTo>
                <a:cubicBezTo>
                  <a:pt x="1594605" y="1221952"/>
                  <a:pt x="1790237" y="1199321"/>
                  <a:pt x="2020070" y="1199321"/>
                </a:cubicBezTo>
                <a:cubicBezTo>
                  <a:pt x="2310099" y="1199321"/>
                  <a:pt x="2541299" y="1231004"/>
                  <a:pt x="2713676" y="1294371"/>
                </a:cubicBezTo>
                <a:cubicBezTo>
                  <a:pt x="2886051" y="1357738"/>
                  <a:pt x="2972237" y="1429719"/>
                  <a:pt x="2972237" y="1510314"/>
                </a:cubicBezTo>
                <a:cubicBezTo>
                  <a:pt x="2972237" y="1571053"/>
                  <a:pt x="2926636" y="1624930"/>
                  <a:pt x="2835432" y="1671944"/>
                </a:cubicBezTo>
                <a:cubicBezTo>
                  <a:pt x="2744229" y="1718958"/>
                  <a:pt x="2549052" y="1775462"/>
                  <a:pt x="2249903" y="1841457"/>
                </a:cubicBezTo>
                <a:cubicBezTo>
                  <a:pt x="2003654" y="1896939"/>
                  <a:pt x="1880529" y="1951546"/>
                  <a:pt x="1880529" y="2005276"/>
                </a:cubicBezTo>
                <a:cubicBezTo>
                  <a:pt x="1880529" y="2020461"/>
                  <a:pt x="1884177" y="2035354"/>
                  <a:pt x="1891473" y="2049954"/>
                </a:cubicBezTo>
                <a:lnTo>
                  <a:pt x="1894156" y="2049954"/>
                </a:lnTo>
                <a:cubicBezTo>
                  <a:pt x="1923343" y="2100764"/>
                  <a:pt x="1937935" y="2140770"/>
                  <a:pt x="1937935" y="2169972"/>
                </a:cubicBezTo>
                <a:cubicBezTo>
                  <a:pt x="1937935" y="2297873"/>
                  <a:pt x="1813897" y="2392923"/>
                  <a:pt x="1565823" y="2455122"/>
                </a:cubicBezTo>
                <a:cubicBezTo>
                  <a:pt x="1317749" y="2517321"/>
                  <a:pt x="1159055" y="2561852"/>
                  <a:pt x="1089740" y="2588718"/>
                </a:cubicBezTo>
                <a:cubicBezTo>
                  <a:pt x="1020425" y="2615583"/>
                  <a:pt x="985767" y="2648288"/>
                  <a:pt x="985767" y="2686834"/>
                </a:cubicBezTo>
                <a:cubicBezTo>
                  <a:pt x="985767" y="2732972"/>
                  <a:pt x="1048698" y="2773270"/>
                  <a:pt x="1174560" y="2807727"/>
                </a:cubicBezTo>
                <a:cubicBezTo>
                  <a:pt x="1300420" y="2842185"/>
                  <a:pt x="1458203" y="2859414"/>
                  <a:pt x="1647908" y="2859414"/>
                </a:cubicBezTo>
                <a:cubicBezTo>
                  <a:pt x="1824841" y="2859414"/>
                  <a:pt x="1970767" y="2844959"/>
                  <a:pt x="2085685" y="2816049"/>
                </a:cubicBezTo>
                <a:cubicBezTo>
                  <a:pt x="2200602" y="2787141"/>
                  <a:pt x="2258061" y="2762173"/>
                  <a:pt x="2258061" y="2741148"/>
                </a:cubicBezTo>
                <a:lnTo>
                  <a:pt x="2255746" y="2739088"/>
                </a:lnTo>
                <a:lnTo>
                  <a:pt x="2190476" y="2742925"/>
                </a:lnTo>
                <a:cubicBezTo>
                  <a:pt x="2102921" y="2742925"/>
                  <a:pt x="2030414" y="2733435"/>
                  <a:pt x="1972956" y="2714454"/>
                </a:cubicBezTo>
                <a:cubicBezTo>
                  <a:pt x="1915497" y="2695473"/>
                  <a:pt x="1886768" y="2666710"/>
                  <a:pt x="1886768" y="2628164"/>
                </a:cubicBezTo>
                <a:cubicBezTo>
                  <a:pt x="1886768" y="2565673"/>
                  <a:pt x="1967483" y="2511797"/>
                  <a:pt x="2128914" y="2466535"/>
                </a:cubicBezTo>
                <a:cubicBezTo>
                  <a:pt x="2290345" y="2421273"/>
                  <a:pt x="2485977" y="2398642"/>
                  <a:pt x="2715810" y="2398642"/>
                </a:cubicBezTo>
                <a:cubicBezTo>
                  <a:pt x="3005839" y="2398642"/>
                  <a:pt x="3237039" y="2430325"/>
                  <a:pt x="3409416" y="2493692"/>
                </a:cubicBezTo>
                <a:cubicBezTo>
                  <a:pt x="3581791" y="2557059"/>
                  <a:pt x="3667977" y="2629040"/>
                  <a:pt x="3667977" y="2709636"/>
                </a:cubicBezTo>
                <a:cubicBezTo>
                  <a:pt x="3667977" y="2770374"/>
                  <a:pt x="3622376" y="2824251"/>
                  <a:pt x="3531172" y="2871265"/>
                </a:cubicBezTo>
                <a:cubicBezTo>
                  <a:pt x="3439969" y="2918279"/>
                  <a:pt x="3244792" y="2974783"/>
                  <a:pt x="2945643" y="3040778"/>
                </a:cubicBezTo>
                <a:cubicBezTo>
                  <a:pt x="2699394" y="3096260"/>
                  <a:pt x="2576269" y="3150867"/>
                  <a:pt x="2576269" y="3204597"/>
                </a:cubicBezTo>
                <a:cubicBezTo>
                  <a:pt x="2576269" y="3219782"/>
                  <a:pt x="2579917" y="3234675"/>
                  <a:pt x="2587213" y="3249275"/>
                </a:cubicBezTo>
                <a:lnTo>
                  <a:pt x="2589896" y="3249275"/>
                </a:lnTo>
                <a:cubicBezTo>
                  <a:pt x="2619083" y="3300085"/>
                  <a:pt x="2633675" y="3340091"/>
                  <a:pt x="2633675" y="3369293"/>
                </a:cubicBezTo>
                <a:cubicBezTo>
                  <a:pt x="2633675" y="3497194"/>
                  <a:pt x="2509637" y="3592244"/>
                  <a:pt x="2261563" y="3654443"/>
                </a:cubicBezTo>
                <a:cubicBezTo>
                  <a:pt x="2013489" y="3716642"/>
                  <a:pt x="1854795" y="3761173"/>
                  <a:pt x="1785480" y="3788039"/>
                </a:cubicBezTo>
                <a:cubicBezTo>
                  <a:pt x="1716165" y="3814904"/>
                  <a:pt x="1681507" y="3847609"/>
                  <a:pt x="1681507" y="3886155"/>
                </a:cubicBezTo>
                <a:cubicBezTo>
                  <a:pt x="1681507" y="3932293"/>
                  <a:pt x="1744438" y="3972591"/>
                  <a:pt x="1870300" y="4007048"/>
                </a:cubicBezTo>
                <a:cubicBezTo>
                  <a:pt x="1996160" y="4041506"/>
                  <a:pt x="2153943" y="4058735"/>
                  <a:pt x="2343648" y="4058735"/>
                </a:cubicBezTo>
                <a:cubicBezTo>
                  <a:pt x="2520581" y="4058735"/>
                  <a:pt x="2666507" y="4044280"/>
                  <a:pt x="2781425" y="4015370"/>
                </a:cubicBezTo>
                <a:cubicBezTo>
                  <a:pt x="2896342" y="3986462"/>
                  <a:pt x="2953801" y="3961494"/>
                  <a:pt x="2953801" y="3940469"/>
                </a:cubicBezTo>
                <a:cubicBezTo>
                  <a:pt x="2953801" y="3931709"/>
                  <a:pt x="2918687" y="3926745"/>
                  <a:pt x="2848459" y="3925576"/>
                </a:cubicBezTo>
                <a:cubicBezTo>
                  <a:pt x="2778232" y="3924408"/>
                  <a:pt x="2718494" y="3915210"/>
                  <a:pt x="2669245" y="3897982"/>
                </a:cubicBezTo>
                <a:cubicBezTo>
                  <a:pt x="2619995" y="3880753"/>
                  <a:pt x="2595369" y="3861334"/>
                  <a:pt x="2595369" y="3839725"/>
                </a:cubicBezTo>
                <a:cubicBezTo>
                  <a:pt x="2595369" y="3816364"/>
                  <a:pt x="2622274" y="3796507"/>
                  <a:pt x="2676085" y="3780154"/>
                </a:cubicBezTo>
                <a:cubicBezTo>
                  <a:pt x="2729895" y="3763802"/>
                  <a:pt x="2794193" y="3755626"/>
                  <a:pt x="2868981" y="3755626"/>
                </a:cubicBezTo>
                <a:cubicBezTo>
                  <a:pt x="2956536" y="3755626"/>
                  <a:pt x="3029043" y="3765116"/>
                  <a:pt x="3086501" y="3784097"/>
                </a:cubicBezTo>
                <a:cubicBezTo>
                  <a:pt x="3143960" y="3803077"/>
                  <a:pt x="3172690" y="3831841"/>
                  <a:pt x="3172690" y="3870386"/>
                </a:cubicBezTo>
                <a:cubicBezTo>
                  <a:pt x="3172690" y="3932877"/>
                  <a:pt x="3091974" y="3986754"/>
                  <a:pt x="2930544" y="4032015"/>
                </a:cubicBezTo>
                <a:cubicBezTo>
                  <a:pt x="2769113" y="4077277"/>
                  <a:pt x="2573481" y="4099908"/>
                  <a:pt x="2343648" y="4099908"/>
                </a:cubicBezTo>
                <a:cubicBezTo>
                  <a:pt x="2053619" y="4099908"/>
                  <a:pt x="1822418" y="4068225"/>
                  <a:pt x="1650041" y="4004858"/>
                </a:cubicBezTo>
                <a:cubicBezTo>
                  <a:pt x="1477667" y="3941491"/>
                  <a:pt x="1391480" y="3869510"/>
                  <a:pt x="1391480" y="3788915"/>
                </a:cubicBezTo>
                <a:cubicBezTo>
                  <a:pt x="1391480" y="3728176"/>
                  <a:pt x="1437082" y="3674300"/>
                  <a:pt x="1528285" y="3627285"/>
                </a:cubicBezTo>
                <a:cubicBezTo>
                  <a:pt x="1619488" y="3580272"/>
                  <a:pt x="1814666" y="3523767"/>
                  <a:pt x="2113814" y="3457772"/>
                </a:cubicBezTo>
                <a:cubicBezTo>
                  <a:pt x="2360063" y="3402290"/>
                  <a:pt x="2483189" y="3347684"/>
                  <a:pt x="2483189" y="3293953"/>
                </a:cubicBezTo>
                <a:cubicBezTo>
                  <a:pt x="2483189" y="3278768"/>
                  <a:pt x="2479540" y="3263876"/>
                  <a:pt x="2472244" y="3249275"/>
                </a:cubicBezTo>
                <a:lnTo>
                  <a:pt x="2469561" y="3249275"/>
                </a:lnTo>
                <a:cubicBezTo>
                  <a:pt x="2440375" y="3198465"/>
                  <a:pt x="2425783" y="3158459"/>
                  <a:pt x="2425783" y="3129258"/>
                </a:cubicBezTo>
                <a:cubicBezTo>
                  <a:pt x="2425783" y="3001357"/>
                  <a:pt x="2549820" y="2906306"/>
                  <a:pt x="2797894" y="2844108"/>
                </a:cubicBezTo>
                <a:cubicBezTo>
                  <a:pt x="3045968" y="2781908"/>
                  <a:pt x="3204663" y="2737377"/>
                  <a:pt x="3273977" y="2710512"/>
                </a:cubicBezTo>
                <a:cubicBezTo>
                  <a:pt x="3343293" y="2683647"/>
                  <a:pt x="3377950" y="2650941"/>
                  <a:pt x="3377950" y="2612395"/>
                </a:cubicBezTo>
                <a:cubicBezTo>
                  <a:pt x="3377950" y="2566257"/>
                  <a:pt x="3315019" y="2525960"/>
                  <a:pt x="3189158" y="2491502"/>
                </a:cubicBezTo>
                <a:cubicBezTo>
                  <a:pt x="3063297" y="2457045"/>
                  <a:pt x="2905514" y="2439816"/>
                  <a:pt x="2715810" y="2439816"/>
                </a:cubicBezTo>
                <a:cubicBezTo>
                  <a:pt x="2538876" y="2439816"/>
                  <a:pt x="2392950" y="2454270"/>
                  <a:pt x="2278032" y="2483180"/>
                </a:cubicBezTo>
                <a:cubicBezTo>
                  <a:pt x="2163115" y="2512089"/>
                  <a:pt x="2105656" y="2537056"/>
                  <a:pt x="2105656" y="2558081"/>
                </a:cubicBezTo>
                <a:lnTo>
                  <a:pt x="2107972" y="2560141"/>
                </a:lnTo>
                <a:lnTo>
                  <a:pt x="2173241" y="2556305"/>
                </a:lnTo>
                <a:cubicBezTo>
                  <a:pt x="2260796" y="2556305"/>
                  <a:pt x="2333303" y="2565795"/>
                  <a:pt x="2390761" y="2584776"/>
                </a:cubicBezTo>
                <a:cubicBezTo>
                  <a:pt x="2448220" y="2603756"/>
                  <a:pt x="2476950" y="2632520"/>
                  <a:pt x="2476950" y="2671065"/>
                </a:cubicBezTo>
                <a:cubicBezTo>
                  <a:pt x="2476950" y="2733556"/>
                  <a:pt x="2396234" y="2787433"/>
                  <a:pt x="2234804" y="2832694"/>
                </a:cubicBezTo>
                <a:cubicBezTo>
                  <a:pt x="2073373" y="2877956"/>
                  <a:pt x="1877741" y="2900587"/>
                  <a:pt x="1647908" y="2900587"/>
                </a:cubicBezTo>
                <a:cubicBezTo>
                  <a:pt x="1357879" y="2900587"/>
                  <a:pt x="1126678" y="2868904"/>
                  <a:pt x="954301" y="2805537"/>
                </a:cubicBezTo>
                <a:cubicBezTo>
                  <a:pt x="781927" y="2742170"/>
                  <a:pt x="695740" y="2670189"/>
                  <a:pt x="695740" y="2589594"/>
                </a:cubicBezTo>
                <a:cubicBezTo>
                  <a:pt x="695740" y="2528855"/>
                  <a:pt x="741342" y="2474979"/>
                  <a:pt x="832545" y="2427964"/>
                </a:cubicBezTo>
                <a:cubicBezTo>
                  <a:pt x="923748" y="2380951"/>
                  <a:pt x="1118926" y="2324446"/>
                  <a:pt x="1418074" y="2258451"/>
                </a:cubicBezTo>
                <a:cubicBezTo>
                  <a:pt x="1664323" y="2202969"/>
                  <a:pt x="1787449" y="2148362"/>
                  <a:pt x="1787449" y="2094632"/>
                </a:cubicBezTo>
                <a:cubicBezTo>
                  <a:pt x="1787449" y="2079447"/>
                  <a:pt x="1783800" y="2064555"/>
                  <a:pt x="1776504" y="2049954"/>
                </a:cubicBezTo>
                <a:lnTo>
                  <a:pt x="1773821" y="2049954"/>
                </a:lnTo>
                <a:cubicBezTo>
                  <a:pt x="1744635" y="1999144"/>
                  <a:pt x="1730043" y="1959138"/>
                  <a:pt x="1730043" y="1929937"/>
                </a:cubicBezTo>
                <a:cubicBezTo>
                  <a:pt x="1730043" y="1802035"/>
                  <a:pt x="1854080" y="1706985"/>
                  <a:pt x="2102154" y="1644787"/>
                </a:cubicBezTo>
                <a:cubicBezTo>
                  <a:pt x="2350228" y="1582587"/>
                  <a:pt x="2508923" y="1538056"/>
                  <a:pt x="2578237" y="1511191"/>
                </a:cubicBezTo>
                <a:cubicBezTo>
                  <a:pt x="2647553" y="1484326"/>
                  <a:pt x="2682210" y="1451620"/>
                  <a:pt x="2682210" y="1413074"/>
                </a:cubicBezTo>
                <a:cubicBezTo>
                  <a:pt x="2682210" y="1366936"/>
                  <a:pt x="2619279" y="1326639"/>
                  <a:pt x="2493418" y="1292181"/>
                </a:cubicBezTo>
                <a:cubicBezTo>
                  <a:pt x="2367557" y="1257724"/>
                  <a:pt x="2209774" y="1240495"/>
                  <a:pt x="2020070" y="1240495"/>
                </a:cubicBezTo>
                <a:cubicBezTo>
                  <a:pt x="1843136" y="1240495"/>
                  <a:pt x="1697210" y="1254949"/>
                  <a:pt x="1582292" y="1283859"/>
                </a:cubicBezTo>
                <a:cubicBezTo>
                  <a:pt x="1467375" y="1312768"/>
                  <a:pt x="1409916" y="1337735"/>
                  <a:pt x="1409916" y="1358760"/>
                </a:cubicBezTo>
                <a:lnTo>
                  <a:pt x="1412232" y="1360821"/>
                </a:lnTo>
                <a:lnTo>
                  <a:pt x="1477501" y="1356984"/>
                </a:lnTo>
                <a:cubicBezTo>
                  <a:pt x="1565056" y="1356984"/>
                  <a:pt x="1637563" y="1366474"/>
                  <a:pt x="1695021" y="1385455"/>
                </a:cubicBezTo>
                <a:cubicBezTo>
                  <a:pt x="1752480" y="1404435"/>
                  <a:pt x="1781210" y="1433199"/>
                  <a:pt x="1781210" y="1471744"/>
                </a:cubicBezTo>
                <a:cubicBezTo>
                  <a:pt x="1781210" y="1534235"/>
                  <a:pt x="1700494" y="1588112"/>
                  <a:pt x="1539064" y="1633373"/>
                </a:cubicBezTo>
                <a:cubicBezTo>
                  <a:pt x="1377633" y="1678635"/>
                  <a:pt x="1182001" y="1701266"/>
                  <a:pt x="952168" y="1701266"/>
                </a:cubicBezTo>
                <a:cubicBezTo>
                  <a:pt x="662138" y="1701266"/>
                  <a:pt x="430938" y="1669583"/>
                  <a:pt x="258561" y="1606216"/>
                </a:cubicBezTo>
                <a:cubicBezTo>
                  <a:pt x="86187" y="1542849"/>
                  <a:pt x="0" y="1470868"/>
                  <a:pt x="0" y="1390273"/>
                </a:cubicBezTo>
                <a:cubicBezTo>
                  <a:pt x="0" y="1329534"/>
                  <a:pt x="45601" y="1275658"/>
                  <a:pt x="136805" y="1228643"/>
                </a:cubicBezTo>
                <a:cubicBezTo>
                  <a:pt x="228008" y="1181629"/>
                  <a:pt x="423185" y="1125125"/>
                  <a:pt x="722334" y="1059130"/>
                </a:cubicBezTo>
                <a:cubicBezTo>
                  <a:pt x="968583" y="1003648"/>
                  <a:pt x="1091709" y="949041"/>
                  <a:pt x="1091709" y="895311"/>
                </a:cubicBezTo>
                <a:cubicBezTo>
                  <a:pt x="1091709" y="880126"/>
                  <a:pt x="1088060" y="865233"/>
                  <a:pt x="1080764" y="850633"/>
                </a:cubicBezTo>
                <a:lnTo>
                  <a:pt x="1078081" y="850633"/>
                </a:lnTo>
                <a:cubicBezTo>
                  <a:pt x="1048895" y="799823"/>
                  <a:pt x="1034303" y="759817"/>
                  <a:pt x="1034303" y="730615"/>
                </a:cubicBezTo>
                <a:cubicBezTo>
                  <a:pt x="1034303" y="602714"/>
                  <a:pt x="1158340" y="507664"/>
                  <a:pt x="1406414" y="445465"/>
                </a:cubicBezTo>
                <a:cubicBezTo>
                  <a:pt x="1654488" y="383266"/>
                  <a:pt x="1813183" y="338735"/>
                  <a:pt x="1882497" y="311870"/>
                </a:cubicBezTo>
                <a:cubicBezTo>
                  <a:pt x="1951813" y="285005"/>
                  <a:pt x="1986470" y="252299"/>
                  <a:pt x="1986470" y="213753"/>
                </a:cubicBezTo>
                <a:cubicBezTo>
                  <a:pt x="1986470" y="167615"/>
                  <a:pt x="1923539" y="127318"/>
                  <a:pt x="1797678" y="92860"/>
                </a:cubicBezTo>
                <a:cubicBezTo>
                  <a:pt x="1671817" y="58402"/>
                  <a:pt x="1514034" y="41174"/>
                  <a:pt x="1324330" y="41174"/>
                </a:cubicBezTo>
                <a:cubicBezTo>
                  <a:pt x="1147396" y="41174"/>
                  <a:pt x="1001470" y="55628"/>
                  <a:pt x="886552" y="84538"/>
                </a:cubicBezTo>
                <a:cubicBezTo>
                  <a:pt x="771635" y="113447"/>
                  <a:pt x="714176" y="138414"/>
                  <a:pt x="714176" y="159439"/>
                </a:cubicBezTo>
                <a:cubicBezTo>
                  <a:pt x="714176" y="168199"/>
                  <a:pt x="749290" y="173163"/>
                  <a:pt x="819518" y="174332"/>
                </a:cubicBezTo>
                <a:cubicBezTo>
                  <a:pt x="889745" y="175500"/>
                  <a:pt x="949483" y="184698"/>
                  <a:pt x="998733" y="201927"/>
                </a:cubicBezTo>
                <a:cubicBezTo>
                  <a:pt x="1047983" y="219155"/>
                  <a:pt x="1072608" y="238574"/>
                  <a:pt x="1072608" y="260183"/>
                </a:cubicBezTo>
                <a:cubicBezTo>
                  <a:pt x="1072608" y="283544"/>
                  <a:pt x="1045703" y="303401"/>
                  <a:pt x="991893" y="319754"/>
                </a:cubicBezTo>
                <a:cubicBezTo>
                  <a:pt x="938082" y="336107"/>
                  <a:pt x="873784" y="344283"/>
                  <a:pt x="798996" y="344283"/>
                </a:cubicBezTo>
                <a:cubicBezTo>
                  <a:pt x="711441" y="344283"/>
                  <a:pt x="638934" y="334793"/>
                  <a:pt x="581476" y="315811"/>
                </a:cubicBezTo>
                <a:cubicBezTo>
                  <a:pt x="524017" y="296831"/>
                  <a:pt x="495287" y="268068"/>
                  <a:pt x="495287" y="229522"/>
                </a:cubicBezTo>
                <a:cubicBezTo>
                  <a:pt x="495287" y="167031"/>
                  <a:pt x="576003" y="113155"/>
                  <a:pt x="737434" y="67893"/>
                </a:cubicBezTo>
                <a:cubicBezTo>
                  <a:pt x="898865" y="22631"/>
                  <a:pt x="1094497" y="0"/>
                  <a:pt x="1324330" y="0"/>
                </a:cubicBezTo>
                <a:close/>
              </a:path>
            </a:pathLst>
          </a:custGeom>
          <a:gradFill>
            <a:gsLst>
              <a:gs pos="0">
                <a:srgbClr val="CCFF33"/>
              </a:gs>
              <a:gs pos="16000">
                <a:srgbClr val="FFFF00"/>
              </a:gs>
              <a:gs pos="47000">
                <a:srgbClr val="FF0000"/>
              </a:gs>
              <a:gs pos="71001">
                <a:srgbClr val="FFC000"/>
              </a:gs>
              <a:gs pos="100000">
                <a:srgbClr val="99FF33"/>
              </a:gs>
            </a:gsLst>
            <a:lin ang="5400000" scaled="0"/>
          </a:gradFill>
          <a:ln>
            <a:noFill/>
          </a:ln>
          <a:effectLst/>
          <a:scene3d>
            <a:camera prst="obliqueBottomLeft"/>
            <a:lightRig rig="morning" dir="t"/>
          </a:scene3d>
          <a:sp3d extrusionH="101600" prstMaterial="softEdge">
            <a:bevelT w="165100" prst="coolSlant"/>
            <a:extrusionClr>
              <a:srgbClr val="FF6600"/>
            </a:extrusionClr>
          </a:sp3d>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sz="28700" dirty="0">
              <a:latin typeface="Bodoni MT" panose="02070603080606020203" pitchFamily="18" charset="0"/>
            </a:endParaRPr>
          </a:p>
        </p:txBody>
      </p:sp>
      <p:sp>
        <p:nvSpPr>
          <p:cNvPr id="19" name="18 Rectángulo"/>
          <p:cNvSpPr/>
          <p:nvPr/>
        </p:nvSpPr>
        <p:spPr>
          <a:xfrm>
            <a:off x="-1404664" y="-380578"/>
            <a:ext cx="11953328" cy="5832648"/>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6989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9"/>
                                        </p:tgtEl>
                                        <p:attrNameLst>
                                          <p:attrName>style.opacity</p:attrName>
                                        </p:attrNameLst>
                                      </p:cBhvr>
                                      <p:to>
                                        <p:strVal val="0"/>
                                      </p:to>
                                    </p:set>
                                    <p:animEffect filter="image" prLst="opacity: 0">
                                      <p:cBhvr rctx="IE">
                                        <p:cTn id="7" dur="indefinite"/>
                                        <p:tgtEl>
                                          <p:spTgt spid="19"/>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p:cTn id="10" dur="3000" fill="hold"/>
                                        <p:tgtEl>
                                          <p:spTgt spid="7"/>
                                        </p:tgtEl>
                                        <p:attrNameLst>
                                          <p:attrName>ppt_x</p:attrName>
                                        </p:attrNameLst>
                                      </p:cBhvr>
                                      <p:tavLst>
                                        <p:tav tm="0">
                                          <p:val>
                                            <p:strVal val="#ppt_x"/>
                                          </p:val>
                                        </p:tav>
                                        <p:tav tm="100000">
                                          <p:val>
                                            <p:strVal val="#ppt_x"/>
                                          </p:val>
                                        </p:tav>
                                      </p:tavLst>
                                    </p:anim>
                                    <p:anim calcmode="lin" valueType="num">
                                      <p:cBhvr>
                                        <p:cTn id="11" dur="3000" fill="hold"/>
                                        <p:tgtEl>
                                          <p:spTgt spid="7"/>
                                        </p:tgtEl>
                                        <p:attrNameLst>
                                          <p:attrName>ppt_y</p:attrName>
                                        </p:attrNameLst>
                                      </p:cBhvr>
                                      <p:tavLst>
                                        <p:tav tm="0">
                                          <p:val>
                                            <p:strVal val="#ppt_y+#ppt_h/2"/>
                                          </p:val>
                                        </p:tav>
                                        <p:tav tm="100000">
                                          <p:val>
                                            <p:strVal val="#ppt_y"/>
                                          </p:val>
                                        </p:tav>
                                      </p:tavLst>
                                    </p:anim>
                                    <p:anim calcmode="lin" valueType="num">
                                      <p:cBhvr>
                                        <p:cTn id="12" dur="3000" fill="hold"/>
                                        <p:tgtEl>
                                          <p:spTgt spid="7"/>
                                        </p:tgtEl>
                                        <p:attrNameLst>
                                          <p:attrName>ppt_w</p:attrName>
                                        </p:attrNameLst>
                                      </p:cBhvr>
                                      <p:tavLst>
                                        <p:tav tm="0">
                                          <p:val>
                                            <p:strVal val="#ppt_w"/>
                                          </p:val>
                                        </p:tav>
                                        <p:tav tm="100000">
                                          <p:val>
                                            <p:strVal val="#ppt_w"/>
                                          </p:val>
                                        </p:tav>
                                      </p:tavLst>
                                    </p:anim>
                                    <p:anim calcmode="lin" valueType="num">
                                      <p:cBhvr>
                                        <p:cTn id="13" dur="3000" fill="hold"/>
                                        <p:tgtEl>
                                          <p:spTgt spid="7"/>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7"/>
                                        </p:tgtEl>
                                      </p:cBhvr>
                                      <p:by x="100000" y="150000"/>
                                    </p:animScale>
                                  </p:childTnLst>
                                </p:cTn>
                              </p:par>
                              <p:par>
                                <p:cTn id="16" presetID="2" presetClass="exit" presetSubtype="6" fill="hold" grpId="2" nodeType="withEffect">
                                  <p:stCondLst>
                                    <p:cond delay="0"/>
                                  </p:stCondLst>
                                  <p:childTnLst>
                                    <p:anim calcmode="lin" valueType="num">
                                      <p:cBhvr additive="base">
                                        <p:cTn id="17" dur="4000"/>
                                        <p:tgtEl>
                                          <p:spTgt spid="7"/>
                                        </p:tgtEl>
                                        <p:attrNameLst>
                                          <p:attrName>ppt_x</p:attrName>
                                        </p:attrNameLst>
                                      </p:cBhvr>
                                      <p:tavLst>
                                        <p:tav tm="0">
                                          <p:val>
                                            <p:strVal val="ppt_x"/>
                                          </p:val>
                                        </p:tav>
                                        <p:tav tm="100000">
                                          <p:val>
                                            <p:strVal val="1+ppt_w/2"/>
                                          </p:val>
                                        </p:tav>
                                      </p:tavLst>
                                    </p:anim>
                                    <p:anim calcmode="lin" valueType="num">
                                      <p:cBhvr additive="base">
                                        <p:cTn id="18" dur="4000"/>
                                        <p:tgtEl>
                                          <p:spTgt spid="7"/>
                                        </p:tgtEl>
                                        <p:attrNameLst>
                                          <p:attrName>ppt_y</p:attrName>
                                        </p:attrNameLst>
                                      </p:cBhvr>
                                      <p:tavLst>
                                        <p:tav tm="0">
                                          <p:val>
                                            <p:strVal val="ppt_y"/>
                                          </p:val>
                                        </p:tav>
                                        <p:tav tm="100000">
                                          <p:val>
                                            <p:strVal val="1+ppt_h/2"/>
                                          </p:val>
                                        </p:tav>
                                      </p:tavLst>
                                    </p:anim>
                                    <p:set>
                                      <p:cBhvr>
                                        <p:cTn id="19" dur="1" fill="hold">
                                          <p:stCondLst>
                                            <p:cond delay="3999"/>
                                          </p:stCondLst>
                                        </p:cTn>
                                        <p:tgtEl>
                                          <p:spTgt spid="7"/>
                                        </p:tgtEl>
                                        <p:attrNameLst>
                                          <p:attrName>style.visibility</p:attrName>
                                        </p:attrNameLst>
                                      </p:cBhvr>
                                      <p:to>
                                        <p:strVal val="hidden"/>
                                      </p:to>
                                    </p:set>
                                  </p:childTnLst>
                                </p:cTn>
                              </p:par>
                              <p:par>
                                <p:cTn id="20" presetID="8" presetClass="emph" presetSubtype="0" fill="hold" grpId="3" nodeType="withEffect">
                                  <p:stCondLst>
                                    <p:cond delay="0"/>
                                  </p:stCondLst>
                                  <p:childTnLst>
                                    <p:animRot by="21600000">
                                      <p:cBhvr>
                                        <p:cTn id="21" dur="4000" fill="hold"/>
                                        <p:tgtEl>
                                          <p:spTgt spid="7"/>
                                        </p:tgtEl>
                                        <p:attrNameLst>
                                          <p:attrName>r</p:attrName>
                                        </p:attrNameLst>
                                      </p:cBhvr>
                                    </p:animRot>
                                  </p:childTnLst>
                                </p:cTn>
                              </p:par>
                              <p:par>
                                <p:cTn id="22" presetID="17" presetClass="entr" presetSubtype="4"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p:cTn id="24" dur="3000" fill="hold"/>
                                        <p:tgtEl>
                                          <p:spTgt spid="6"/>
                                        </p:tgtEl>
                                        <p:attrNameLst>
                                          <p:attrName>ppt_x</p:attrName>
                                        </p:attrNameLst>
                                      </p:cBhvr>
                                      <p:tavLst>
                                        <p:tav tm="0">
                                          <p:val>
                                            <p:strVal val="#ppt_x"/>
                                          </p:val>
                                        </p:tav>
                                        <p:tav tm="100000">
                                          <p:val>
                                            <p:strVal val="#ppt_x"/>
                                          </p:val>
                                        </p:tav>
                                      </p:tavLst>
                                    </p:anim>
                                    <p:anim calcmode="lin" valueType="num">
                                      <p:cBhvr>
                                        <p:cTn id="25" dur="3000" fill="hold"/>
                                        <p:tgtEl>
                                          <p:spTgt spid="6"/>
                                        </p:tgtEl>
                                        <p:attrNameLst>
                                          <p:attrName>ppt_y</p:attrName>
                                        </p:attrNameLst>
                                      </p:cBhvr>
                                      <p:tavLst>
                                        <p:tav tm="0">
                                          <p:val>
                                            <p:strVal val="#ppt_y+#ppt_h/2"/>
                                          </p:val>
                                        </p:tav>
                                        <p:tav tm="100000">
                                          <p:val>
                                            <p:strVal val="#ppt_y"/>
                                          </p:val>
                                        </p:tav>
                                      </p:tavLst>
                                    </p:anim>
                                    <p:anim calcmode="lin" valueType="num">
                                      <p:cBhvr>
                                        <p:cTn id="26" dur="3000" fill="hold"/>
                                        <p:tgtEl>
                                          <p:spTgt spid="6"/>
                                        </p:tgtEl>
                                        <p:attrNameLst>
                                          <p:attrName>ppt_w</p:attrName>
                                        </p:attrNameLst>
                                      </p:cBhvr>
                                      <p:tavLst>
                                        <p:tav tm="0">
                                          <p:val>
                                            <p:strVal val="#ppt_w"/>
                                          </p:val>
                                        </p:tav>
                                        <p:tav tm="100000">
                                          <p:val>
                                            <p:strVal val="#ppt_w"/>
                                          </p:val>
                                        </p:tav>
                                      </p:tavLst>
                                    </p:anim>
                                    <p:anim calcmode="lin" valueType="num">
                                      <p:cBhvr>
                                        <p:cTn id="27" dur="3000" fill="hold"/>
                                        <p:tgtEl>
                                          <p:spTgt spid="6"/>
                                        </p:tgtEl>
                                        <p:attrNameLst>
                                          <p:attrName>ppt_h</p:attrName>
                                        </p:attrNameLst>
                                      </p:cBhvr>
                                      <p:tavLst>
                                        <p:tav tm="0">
                                          <p:val>
                                            <p:fltVal val="0"/>
                                          </p:val>
                                        </p:tav>
                                        <p:tav tm="100000">
                                          <p:val>
                                            <p:strVal val="#ppt_h"/>
                                          </p:val>
                                        </p:tav>
                                      </p:tavLst>
                                    </p:anim>
                                  </p:childTnLst>
                                </p:cTn>
                              </p:par>
                              <p:par>
                                <p:cTn id="28" presetID="6" presetClass="emph" presetSubtype="0" fill="hold" grpId="1" nodeType="withEffect">
                                  <p:stCondLst>
                                    <p:cond delay="0"/>
                                  </p:stCondLst>
                                  <p:childTnLst>
                                    <p:animScale>
                                      <p:cBhvr>
                                        <p:cTn id="29" dur="3000" fill="hold"/>
                                        <p:tgtEl>
                                          <p:spTgt spid="6"/>
                                        </p:tgtEl>
                                      </p:cBhvr>
                                      <p:by x="100000" y="150000"/>
                                    </p:animScale>
                                  </p:childTnLst>
                                </p:cTn>
                              </p:par>
                              <p:par>
                                <p:cTn id="30" presetID="2" presetClass="exit" presetSubtype="6" fill="hold" grpId="2" nodeType="withEffect">
                                  <p:stCondLst>
                                    <p:cond delay="0"/>
                                  </p:stCondLst>
                                  <p:childTnLst>
                                    <p:anim calcmode="lin" valueType="num">
                                      <p:cBhvr additive="base">
                                        <p:cTn id="31" dur="4000"/>
                                        <p:tgtEl>
                                          <p:spTgt spid="6"/>
                                        </p:tgtEl>
                                        <p:attrNameLst>
                                          <p:attrName>ppt_x</p:attrName>
                                        </p:attrNameLst>
                                      </p:cBhvr>
                                      <p:tavLst>
                                        <p:tav tm="0">
                                          <p:val>
                                            <p:strVal val="ppt_x"/>
                                          </p:val>
                                        </p:tav>
                                        <p:tav tm="100000">
                                          <p:val>
                                            <p:strVal val="1+ppt_w/2"/>
                                          </p:val>
                                        </p:tav>
                                      </p:tavLst>
                                    </p:anim>
                                    <p:anim calcmode="lin" valueType="num">
                                      <p:cBhvr additive="base">
                                        <p:cTn id="32" dur="4000"/>
                                        <p:tgtEl>
                                          <p:spTgt spid="6"/>
                                        </p:tgtEl>
                                        <p:attrNameLst>
                                          <p:attrName>ppt_y</p:attrName>
                                        </p:attrNameLst>
                                      </p:cBhvr>
                                      <p:tavLst>
                                        <p:tav tm="0">
                                          <p:val>
                                            <p:strVal val="ppt_y"/>
                                          </p:val>
                                        </p:tav>
                                        <p:tav tm="100000">
                                          <p:val>
                                            <p:strVal val="1+ppt_h/2"/>
                                          </p:val>
                                        </p:tav>
                                      </p:tavLst>
                                    </p:anim>
                                    <p:set>
                                      <p:cBhvr>
                                        <p:cTn id="33" dur="1" fill="hold">
                                          <p:stCondLst>
                                            <p:cond delay="3999"/>
                                          </p:stCondLst>
                                        </p:cTn>
                                        <p:tgtEl>
                                          <p:spTgt spid="6"/>
                                        </p:tgtEl>
                                        <p:attrNameLst>
                                          <p:attrName>style.visibility</p:attrName>
                                        </p:attrNameLst>
                                      </p:cBhvr>
                                      <p:to>
                                        <p:strVal val="hidden"/>
                                      </p:to>
                                    </p:set>
                                  </p:childTnLst>
                                </p:cTn>
                              </p:par>
                              <p:par>
                                <p:cTn id="34" presetID="8" presetClass="emph" presetSubtype="0" fill="hold" grpId="3" nodeType="withEffect">
                                  <p:stCondLst>
                                    <p:cond delay="0"/>
                                  </p:stCondLst>
                                  <p:childTnLst>
                                    <p:animRot by="21600000">
                                      <p:cBhvr>
                                        <p:cTn id="35" dur="4000" fill="hold"/>
                                        <p:tgtEl>
                                          <p:spTgt spid="6"/>
                                        </p:tgtEl>
                                        <p:attrNameLst>
                                          <p:attrName>r</p:attrName>
                                        </p:attrNameLst>
                                      </p:cBhvr>
                                    </p:animRot>
                                  </p:childTnLst>
                                </p:cTn>
                              </p:par>
                              <p:par>
                                <p:cTn id="36" presetID="17" presetClass="entr" presetSubtype="4" fill="hold" grpId="0" nodeType="withEffect">
                                  <p:stCondLst>
                                    <p:cond delay="0"/>
                                  </p:stCondLst>
                                  <p:childTnLst>
                                    <p:set>
                                      <p:cBhvr>
                                        <p:cTn id="37" dur="1" fill="hold">
                                          <p:stCondLst>
                                            <p:cond delay="0"/>
                                          </p:stCondLst>
                                        </p:cTn>
                                        <p:tgtEl>
                                          <p:spTgt spid="5"/>
                                        </p:tgtEl>
                                        <p:attrNameLst>
                                          <p:attrName>style.visibility</p:attrName>
                                        </p:attrNameLst>
                                      </p:cBhvr>
                                      <p:to>
                                        <p:strVal val="visible"/>
                                      </p:to>
                                    </p:set>
                                    <p:anim calcmode="lin" valueType="num">
                                      <p:cBhvr>
                                        <p:cTn id="38" dur="3000" fill="hold"/>
                                        <p:tgtEl>
                                          <p:spTgt spid="5"/>
                                        </p:tgtEl>
                                        <p:attrNameLst>
                                          <p:attrName>ppt_x</p:attrName>
                                        </p:attrNameLst>
                                      </p:cBhvr>
                                      <p:tavLst>
                                        <p:tav tm="0">
                                          <p:val>
                                            <p:strVal val="#ppt_x"/>
                                          </p:val>
                                        </p:tav>
                                        <p:tav tm="100000">
                                          <p:val>
                                            <p:strVal val="#ppt_x"/>
                                          </p:val>
                                        </p:tav>
                                      </p:tavLst>
                                    </p:anim>
                                    <p:anim calcmode="lin" valueType="num">
                                      <p:cBhvr>
                                        <p:cTn id="39" dur="3000" fill="hold"/>
                                        <p:tgtEl>
                                          <p:spTgt spid="5"/>
                                        </p:tgtEl>
                                        <p:attrNameLst>
                                          <p:attrName>ppt_y</p:attrName>
                                        </p:attrNameLst>
                                      </p:cBhvr>
                                      <p:tavLst>
                                        <p:tav tm="0">
                                          <p:val>
                                            <p:strVal val="#ppt_y+#ppt_h/2"/>
                                          </p:val>
                                        </p:tav>
                                        <p:tav tm="100000">
                                          <p:val>
                                            <p:strVal val="#ppt_y"/>
                                          </p:val>
                                        </p:tav>
                                      </p:tavLst>
                                    </p:anim>
                                    <p:anim calcmode="lin" valueType="num">
                                      <p:cBhvr>
                                        <p:cTn id="40" dur="3000" fill="hold"/>
                                        <p:tgtEl>
                                          <p:spTgt spid="5"/>
                                        </p:tgtEl>
                                        <p:attrNameLst>
                                          <p:attrName>ppt_w</p:attrName>
                                        </p:attrNameLst>
                                      </p:cBhvr>
                                      <p:tavLst>
                                        <p:tav tm="0">
                                          <p:val>
                                            <p:strVal val="#ppt_w"/>
                                          </p:val>
                                        </p:tav>
                                        <p:tav tm="100000">
                                          <p:val>
                                            <p:strVal val="#ppt_w"/>
                                          </p:val>
                                        </p:tav>
                                      </p:tavLst>
                                    </p:anim>
                                    <p:anim calcmode="lin" valueType="num">
                                      <p:cBhvr>
                                        <p:cTn id="41" dur="3000" fill="hold"/>
                                        <p:tgtEl>
                                          <p:spTgt spid="5"/>
                                        </p:tgtEl>
                                        <p:attrNameLst>
                                          <p:attrName>ppt_h</p:attrName>
                                        </p:attrNameLst>
                                      </p:cBhvr>
                                      <p:tavLst>
                                        <p:tav tm="0">
                                          <p:val>
                                            <p:fltVal val="0"/>
                                          </p:val>
                                        </p:tav>
                                        <p:tav tm="100000">
                                          <p:val>
                                            <p:strVal val="#ppt_h"/>
                                          </p:val>
                                        </p:tav>
                                      </p:tavLst>
                                    </p:anim>
                                  </p:childTnLst>
                                </p:cTn>
                              </p:par>
                              <p:par>
                                <p:cTn id="42" presetID="6" presetClass="emph" presetSubtype="0" fill="hold" grpId="1" nodeType="withEffect">
                                  <p:stCondLst>
                                    <p:cond delay="0"/>
                                  </p:stCondLst>
                                  <p:childTnLst>
                                    <p:animScale>
                                      <p:cBhvr>
                                        <p:cTn id="43" dur="3000" fill="hold"/>
                                        <p:tgtEl>
                                          <p:spTgt spid="5"/>
                                        </p:tgtEl>
                                      </p:cBhvr>
                                      <p:by x="100000" y="150000"/>
                                    </p:animScale>
                                  </p:childTnLst>
                                </p:cTn>
                              </p:par>
                              <p:par>
                                <p:cTn id="44" presetID="2" presetClass="exit" presetSubtype="6" fill="hold" grpId="2" nodeType="withEffect">
                                  <p:stCondLst>
                                    <p:cond delay="0"/>
                                  </p:stCondLst>
                                  <p:childTnLst>
                                    <p:anim calcmode="lin" valueType="num">
                                      <p:cBhvr additive="base">
                                        <p:cTn id="45" dur="4000"/>
                                        <p:tgtEl>
                                          <p:spTgt spid="5"/>
                                        </p:tgtEl>
                                        <p:attrNameLst>
                                          <p:attrName>ppt_x</p:attrName>
                                        </p:attrNameLst>
                                      </p:cBhvr>
                                      <p:tavLst>
                                        <p:tav tm="0">
                                          <p:val>
                                            <p:strVal val="ppt_x"/>
                                          </p:val>
                                        </p:tav>
                                        <p:tav tm="100000">
                                          <p:val>
                                            <p:strVal val="1+ppt_w/2"/>
                                          </p:val>
                                        </p:tav>
                                      </p:tavLst>
                                    </p:anim>
                                    <p:anim calcmode="lin" valueType="num">
                                      <p:cBhvr additive="base">
                                        <p:cTn id="46" dur="4000"/>
                                        <p:tgtEl>
                                          <p:spTgt spid="5"/>
                                        </p:tgtEl>
                                        <p:attrNameLst>
                                          <p:attrName>ppt_y</p:attrName>
                                        </p:attrNameLst>
                                      </p:cBhvr>
                                      <p:tavLst>
                                        <p:tav tm="0">
                                          <p:val>
                                            <p:strVal val="ppt_y"/>
                                          </p:val>
                                        </p:tav>
                                        <p:tav tm="100000">
                                          <p:val>
                                            <p:strVal val="1+ppt_h/2"/>
                                          </p:val>
                                        </p:tav>
                                      </p:tavLst>
                                    </p:anim>
                                    <p:set>
                                      <p:cBhvr>
                                        <p:cTn id="47" dur="1" fill="hold">
                                          <p:stCondLst>
                                            <p:cond delay="3999"/>
                                          </p:stCondLst>
                                        </p:cTn>
                                        <p:tgtEl>
                                          <p:spTgt spid="5"/>
                                        </p:tgtEl>
                                        <p:attrNameLst>
                                          <p:attrName>style.visibility</p:attrName>
                                        </p:attrNameLst>
                                      </p:cBhvr>
                                      <p:to>
                                        <p:strVal val="hidden"/>
                                      </p:to>
                                    </p:set>
                                  </p:childTnLst>
                                </p:cTn>
                              </p:par>
                              <p:par>
                                <p:cTn id="48" presetID="8" presetClass="emph" presetSubtype="0" fill="hold" grpId="3" nodeType="withEffect">
                                  <p:stCondLst>
                                    <p:cond delay="0"/>
                                  </p:stCondLst>
                                  <p:childTnLst>
                                    <p:animRot by="21600000">
                                      <p:cBhvr>
                                        <p:cTn id="49" dur="4000" fill="hold"/>
                                        <p:tgtEl>
                                          <p:spTgt spid="5"/>
                                        </p:tgtEl>
                                        <p:attrNameLst>
                                          <p:attrName>r</p:attrName>
                                        </p:attrNameLst>
                                      </p:cBhvr>
                                    </p:animRot>
                                  </p:childTnLst>
                                </p:cTn>
                              </p:par>
                              <p:par>
                                <p:cTn id="50" presetID="17" presetClass="entr" presetSubtype="4" fill="hold" grpId="0" nodeType="with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p:cTn id="52" dur="3000" fill="hold"/>
                                        <p:tgtEl>
                                          <p:spTgt spid="4"/>
                                        </p:tgtEl>
                                        <p:attrNameLst>
                                          <p:attrName>ppt_x</p:attrName>
                                        </p:attrNameLst>
                                      </p:cBhvr>
                                      <p:tavLst>
                                        <p:tav tm="0">
                                          <p:val>
                                            <p:strVal val="#ppt_x"/>
                                          </p:val>
                                        </p:tav>
                                        <p:tav tm="100000">
                                          <p:val>
                                            <p:strVal val="#ppt_x"/>
                                          </p:val>
                                        </p:tav>
                                      </p:tavLst>
                                    </p:anim>
                                    <p:anim calcmode="lin" valueType="num">
                                      <p:cBhvr>
                                        <p:cTn id="53" dur="3000" fill="hold"/>
                                        <p:tgtEl>
                                          <p:spTgt spid="4"/>
                                        </p:tgtEl>
                                        <p:attrNameLst>
                                          <p:attrName>ppt_y</p:attrName>
                                        </p:attrNameLst>
                                      </p:cBhvr>
                                      <p:tavLst>
                                        <p:tav tm="0">
                                          <p:val>
                                            <p:strVal val="#ppt_y+#ppt_h/2"/>
                                          </p:val>
                                        </p:tav>
                                        <p:tav tm="100000">
                                          <p:val>
                                            <p:strVal val="#ppt_y"/>
                                          </p:val>
                                        </p:tav>
                                      </p:tavLst>
                                    </p:anim>
                                    <p:anim calcmode="lin" valueType="num">
                                      <p:cBhvr>
                                        <p:cTn id="54" dur="3000" fill="hold"/>
                                        <p:tgtEl>
                                          <p:spTgt spid="4"/>
                                        </p:tgtEl>
                                        <p:attrNameLst>
                                          <p:attrName>ppt_w</p:attrName>
                                        </p:attrNameLst>
                                      </p:cBhvr>
                                      <p:tavLst>
                                        <p:tav tm="0">
                                          <p:val>
                                            <p:strVal val="#ppt_w"/>
                                          </p:val>
                                        </p:tav>
                                        <p:tav tm="100000">
                                          <p:val>
                                            <p:strVal val="#ppt_w"/>
                                          </p:val>
                                        </p:tav>
                                      </p:tavLst>
                                    </p:anim>
                                    <p:anim calcmode="lin" valueType="num">
                                      <p:cBhvr>
                                        <p:cTn id="55" dur="3000" fill="hold"/>
                                        <p:tgtEl>
                                          <p:spTgt spid="4"/>
                                        </p:tgtEl>
                                        <p:attrNameLst>
                                          <p:attrName>ppt_h</p:attrName>
                                        </p:attrNameLst>
                                      </p:cBhvr>
                                      <p:tavLst>
                                        <p:tav tm="0">
                                          <p:val>
                                            <p:fltVal val="0"/>
                                          </p:val>
                                        </p:tav>
                                        <p:tav tm="100000">
                                          <p:val>
                                            <p:strVal val="#ppt_h"/>
                                          </p:val>
                                        </p:tav>
                                      </p:tavLst>
                                    </p:anim>
                                  </p:childTnLst>
                                </p:cTn>
                              </p:par>
                              <p:par>
                                <p:cTn id="56" presetID="6" presetClass="emph" presetSubtype="0" fill="hold" grpId="1" nodeType="withEffect">
                                  <p:stCondLst>
                                    <p:cond delay="0"/>
                                  </p:stCondLst>
                                  <p:childTnLst>
                                    <p:animScale>
                                      <p:cBhvr>
                                        <p:cTn id="57" dur="3000" fill="hold"/>
                                        <p:tgtEl>
                                          <p:spTgt spid="4"/>
                                        </p:tgtEl>
                                      </p:cBhvr>
                                      <p:by x="100000" y="150000"/>
                                    </p:animScale>
                                  </p:childTnLst>
                                </p:cTn>
                              </p:par>
                              <p:par>
                                <p:cTn id="58" presetID="2" presetClass="exit" presetSubtype="6" fill="hold" grpId="2" nodeType="withEffect">
                                  <p:stCondLst>
                                    <p:cond delay="0"/>
                                  </p:stCondLst>
                                  <p:childTnLst>
                                    <p:anim calcmode="lin" valueType="num">
                                      <p:cBhvr additive="base">
                                        <p:cTn id="59" dur="4000"/>
                                        <p:tgtEl>
                                          <p:spTgt spid="4"/>
                                        </p:tgtEl>
                                        <p:attrNameLst>
                                          <p:attrName>ppt_x</p:attrName>
                                        </p:attrNameLst>
                                      </p:cBhvr>
                                      <p:tavLst>
                                        <p:tav tm="0">
                                          <p:val>
                                            <p:strVal val="ppt_x"/>
                                          </p:val>
                                        </p:tav>
                                        <p:tav tm="100000">
                                          <p:val>
                                            <p:strVal val="1+ppt_w/2"/>
                                          </p:val>
                                        </p:tav>
                                      </p:tavLst>
                                    </p:anim>
                                    <p:anim calcmode="lin" valueType="num">
                                      <p:cBhvr additive="base">
                                        <p:cTn id="60" dur="4000"/>
                                        <p:tgtEl>
                                          <p:spTgt spid="4"/>
                                        </p:tgtEl>
                                        <p:attrNameLst>
                                          <p:attrName>ppt_y</p:attrName>
                                        </p:attrNameLst>
                                      </p:cBhvr>
                                      <p:tavLst>
                                        <p:tav tm="0">
                                          <p:val>
                                            <p:strVal val="ppt_y"/>
                                          </p:val>
                                        </p:tav>
                                        <p:tav tm="100000">
                                          <p:val>
                                            <p:strVal val="1+ppt_h/2"/>
                                          </p:val>
                                        </p:tav>
                                      </p:tavLst>
                                    </p:anim>
                                    <p:set>
                                      <p:cBhvr>
                                        <p:cTn id="61" dur="1" fill="hold">
                                          <p:stCondLst>
                                            <p:cond delay="3999"/>
                                          </p:stCondLst>
                                        </p:cTn>
                                        <p:tgtEl>
                                          <p:spTgt spid="4"/>
                                        </p:tgtEl>
                                        <p:attrNameLst>
                                          <p:attrName>style.visibility</p:attrName>
                                        </p:attrNameLst>
                                      </p:cBhvr>
                                      <p:to>
                                        <p:strVal val="hidden"/>
                                      </p:to>
                                    </p:set>
                                  </p:childTnLst>
                                </p:cTn>
                              </p:par>
                              <p:par>
                                <p:cTn id="62" presetID="8" presetClass="emph" presetSubtype="0" fill="hold" grpId="3" nodeType="withEffect">
                                  <p:stCondLst>
                                    <p:cond delay="0"/>
                                  </p:stCondLst>
                                  <p:childTnLst>
                                    <p:animRot by="21600000">
                                      <p:cBhvr>
                                        <p:cTn id="63" dur="4000" fill="hold"/>
                                        <p:tgtEl>
                                          <p:spTgt spid="4"/>
                                        </p:tgtEl>
                                        <p:attrNameLst>
                                          <p:attrName>r</p:attrName>
                                        </p:attrNameLst>
                                      </p:cBhvr>
                                    </p:animRot>
                                  </p:childTnLst>
                                </p:cTn>
                              </p:par>
                              <p:par>
                                <p:cTn id="64" presetID="17" presetClass="entr" presetSubtype="4" fill="hold" grpId="0" nodeType="withEffect">
                                  <p:stCondLst>
                                    <p:cond delay="0"/>
                                  </p:stCondLst>
                                  <p:childTnLst>
                                    <p:set>
                                      <p:cBhvr>
                                        <p:cTn id="65" dur="1" fill="hold">
                                          <p:stCondLst>
                                            <p:cond delay="0"/>
                                          </p:stCondLst>
                                        </p:cTn>
                                        <p:tgtEl>
                                          <p:spTgt spid="3"/>
                                        </p:tgtEl>
                                        <p:attrNameLst>
                                          <p:attrName>style.visibility</p:attrName>
                                        </p:attrNameLst>
                                      </p:cBhvr>
                                      <p:to>
                                        <p:strVal val="visible"/>
                                      </p:to>
                                    </p:set>
                                    <p:anim calcmode="lin" valueType="num">
                                      <p:cBhvr>
                                        <p:cTn id="66" dur="3000" fill="hold"/>
                                        <p:tgtEl>
                                          <p:spTgt spid="3"/>
                                        </p:tgtEl>
                                        <p:attrNameLst>
                                          <p:attrName>ppt_x</p:attrName>
                                        </p:attrNameLst>
                                      </p:cBhvr>
                                      <p:tavLst>
                                        <p:tav tm="0">
                                          <p:val>
                                            <p:strVal val="#ppt_x"/>
                                          </p:val>
                                        </p:tav>
                                        <p:tav tm="100000">
                                          <p:val>
                                            <p:strVal val="#ppt_x"/>
                                          </p:val>
                                        </p:tav>
                                      </p:tavLst>
                                    </p:anim>
                                    <p:anim calcmode="lin" valueType="num">
                                      <p:cBhvr>
                                        <p:cTn id="67" dur="3000" fill="hold"/>
                                        <p:tgtEl>
                                          <p:spTgt spid="3"/>
                                        </p:tgtEl>
                                        <p:attrNameLst>
                                          <p:attrName>ppt_y</p:attrName>
                                        </p:attrNameLst>
                                      </p:cBhvr>
                                      <p:tavLst>
                                        <p:tav tm="0">
                                          <p:val>
                                            <p:strVal val="#ppt_y+#ppt_h/2"/>
                                          </p:val>
                                        </p:tav>
                                        <p:tav tm="100000">
                                          <p:val>
                                            <p:strVal val="#ppt_y"/>
                                          </p:val>
                                        </p:tav>
                                      </p:tavLst>
                                    </p:anim>
                                    <p:anim calcmode="lin" valueType="num">
                                      <p:cBhvr>
                                        <p:cTn id="68" dur="3000" fill="hold"/>
                                        <p:tgtEl>
                                          <p:spTgt spid="3"/>
                                        </p:tgtEl>
                                        <p:attrNameLst>
                                          <p:attrName>ppt_w</p:attrName>
                                        </p:attrNameLst>
                                      </p:cBhvr>
                                      <p:tavLst>
                                        <p:tav tm="0">
                                          <p:val>
                                            <p:strVal val="#ppt_w"/>
                                          </p:val>
                                        </p:tav>
                                        <p:tav tm="100000">
                                          <p:val>
                                            <p:strVal val="#ppt_w"/>
                                          </p:val>
                                        </p:tav>
                                      </p:tavLst>
                                    </p:anim>
                                    <p:anim calcmode="lin" valueType="num">
                                      <p:cBhvr>
                                        <p:cTn id="69" dur="3000" fill="hold"/>
                                        <p:tgtEl>
                                          <p:spTgt spid="3"/>
                                        </p:tgtEl>
                                        <p:attrNameLst>
                                          <p:attrName>ppt_h</p:attrName>
                                        </p:attrNameLst>
                                      </p:cBhvr>
                                      <p:tavLst>
                                        <p:tav tm="0">
                                          <p:val>
                                            <p:fltVal val="0"/>
                                          </p:val>
                                        </p:tav>
                                        <p:tav tm="100000">
                                          <p:val>
                                            <p:strVal val="#ppt_h"/>
                                          </p:val>
                                        </p:tav>
                                      </p:tavLst>
                                    </p:anim>
                                  </p:childTnLst>
                                </p:cTn>
                              </p:par>
                              <p:par>
                                <p:cTn id="70" presetID="6" presetClass="emph" presetSubtype="0" fill="hold" grpId="1" nodeType="withEffect">
                                  <p:stCondLst>
                                    <p:cond delay="0"/>
                                  </p:stCondLst>
                                  <p:childTnLst>
                                    <p:animScale>
                                      <p:cBhvr>
                                        <p:cTn id="71" dur="3000" fill="hold"/>
                                        <p:tgtEl>
                                          <p:spTgt spid="3"/>
                                        </p:tgtEl>
                                      </p:cBhvr>
                                      <p:by x="100000" y="150000"/>
                                    </p:animScale>
                                  </p:childTnLst>
                                </p:cTn>
                              </p:par>
                              <p:par>
                                <p:cTn id="72" presetID="2" presetClass="exit" presetSubtype="6" fill="hold" grpId="2" nodeType="withEffect">
                                  <p:stCondLst>
                                    <p:cond delay="0"/>
                                  </p:stCondLst>
                                  <p:childTnLst>
                                    <p:anim calcmode="lin" valueType="num">
                                      <p:cBhvr additive="base">
                                        <p:cTn id="73" dur="4000"/>
                                        <p:tgtEl>
                                          <p:spTgt spid="3"/>
                                        </p:tgtEl>
                                        <p:attrNameLst>
                                          <p:attrName>ppt_x</p:attrName>
                                        </p:attrNameLst>
                                      </p:cBhvr>
                                      <p:tavLst>
                                        <p:tav tm="0">
                                          <p:val>
                                            <p:strVal val="ppt_x"/>
                                          </p:val>
                                        </p:tav>
                                        <p:tav tm="100000">
                                          <p:val>
                                            <p:strVal val="1+ppt_w/2"/>
                                          </p:val>
                                        </p:tav>
                                      </p:tavLst>
                                    </p:anim>
                                    <p:anim calcmode="lin" valueType="num">
                                      <p:cBhvr additive="base">
                                        <p:cTn id="74" dur="4000"/>
                                        <p:tgtEl>
                                          <p:spTgt spid="3"/>
                                        </p:tgtEl>
                                        <p:attrNameLst>
                                          <p:attrName>ppt_y</p:attrName>
                                        </p:attrNameLst>
                                      </p:cBhvr>
                                      <p:tavLst>
                                        <p:tav tm="0">
                                          <p:val>
                                            <p:strVal val="ppt_y"/>
                                          </p:val>
                                        </p:tav>
                                        <p:tav tm="100000">
                                          <p:val>
                                            <p:strVal val="1+ppt_h/2"/>
                                          </p:val>
                                        </p:tav>
                                      </p:tavLst>
                                    </p:anim>
                                    <p:set>
                                      <p:cBhvr>
                                        <p:cTn id="75" dur="1" fill="hold">
                                          <p:stCondLst>
                                            <p:cond delay="3999"/>
                                          </p:stCondLst>
                                        </p:cTn>
                                        <p:tgtEl>
                                          <p:spTgt spid="3"/>
                                        </p:tgtEl>
                                        <p:attrNameLst>
                                          <p:attrName>style.visibility</p:attrName>
                                        </p:attrNameLst>
                                      </p:cBhvr>
                                      <p:to>
                                        <p:strVal val="hidden"/>
                                      </p:to>
                                    </p:set>
                                  </p:childTnLst>
                                </p:cTn>
                              </p:par>
                              <p:par>
                                <p:cTn id="76" presetID="8" presetClass="emph" presetSubtype="0" fill="hold" grpId="3" nodeType="withEffect">
                                  <p:stCondLst>
                                    <p:cond delay="0"/>
                                  </p:stCondLst>
                                  <p:childTnLst>
                                    <p:animRot by="21600000">
                                      <p:cBhvr>
                                        <p:cTn id="77" dur="4000" fill="hold"/>
                                        <p:tgtEl>
                                          <p:spTgt spid="3"/>
                                        </p:tgtEl>
                                        <p:attrNameLst>
                                          <p:attrName>r</p:attrName>
                                        </p:attrNameLst>
                                      </p:cBhvr>
                                    </p:animRot>
                                  </p:childTnLst>
                                </p:cTn>
                              </p:par>
                              <p:par>
                                <p:cTn id="78" presetID="17" presetClass="entr" presetSubtype="4" fill="hold" grpId="0" nodeType="withEffect">
                                  <p:stCondLst>
                                    <p:cond delay="0"/>
                                  </p:stCondLst>
                                  <p:childTnLst>
                                    <p:set>
                                      <p:cBhvr>
                                        <p:cTn id="79" dur="1" fill="hold">
                                          <p:stCondLst>
                                            <p:cond delay="0"/>
                                          </p:stCondLst>
                                        </p:cTn>
                                        <p:tgtEl>
                                          <p:spTgt spid="2"/>
                                        </p:tgtEl>
                                        <p:attrNameLst>
                                          <p:attrName>style.visibility</p:attrName>
                                        </p:attrNameLst>
                                      </p:cBhvr>
                                      <p:to>
                                        <p:strVal val="visible"/>
                                      </p:to>
                                    </p:set>
                                    <p:anim calcmode="lin" valueType="num">
                                      <p:cBhvr>
                                        <p:cTn id="80" dur="3000" fill="hold"/>
                                        <p:tgtEl>
                                          <p:spTgt spid="2"/>
                                        </p:tgtEl>
                                        <p:attrNameLst>
                                          <p:attrName>ppt_x</p:attrName>
                                        </p:attrNameLst>
                                      </p:cBhvr>
                                      <p:tavLst>
                                        <p:tav tm="0">
                                          <p:val>
                                            <p:strVal val="#ppt_x"/>
                                          </p:val>
                                        </p:tav>
                                        <p:tav tm="100000">
                                          <p:val>
                                            <p:strVal val="#ppt_x"/>
                                          </p:val>
                                        </p:tav>
                                      </p:tavLst>
                                    </p:anim>
                                    <p:anim calcmode="lin" valueType="num">
                                      <p:cBhvr>
                                        <p:cTn id="81" dur="3000" fill="hold"/>
                                        <p:tgtEl>
                                          <p:spTgt spid="2"/>
                                        </p:tgtEl>
                                        <p:attrNameLst>
                                          <p:attrName>ppt_y</p:attrName>
                                        </p:attrNameLst>
                                      </p:cBhvr>
                                      <p:tavLst>
                                        <p:tav tm="0">
                                          <p:val>
                                            <p:strVal val="#ppt_y+#ppt_h/2"/>
                                          </p:val>
                                        </p:tav>
                                        <p:tav tm="100000">
                                          <p:val>
                                            <p:strVal val="#ppt_y"/>
                                          </p:val>
                                        </p:tav>
                                      </p:tavLst>
                                    </p:anim>
                                    <p:anim calcmode="lin" valueType="num">
                                      <p:cBhvr>
                                        <p:cTn id="82" dur="3000" fill="hold"/>
                                        <p:tgtEl>
                                          <p:spTgt spid="2"/>
                                        </p:tgtEl>
                                        <p:attrNameLst>
                                          <p:attrName>ppt_w</p:attrName>
                                        </p:attrNameLst>
                                      </p:cBhvr>
                                      <p:tavLst>
                                        <p:tav tm="0">
                                          <p:val>
                                            <p:strVal val="#ppt_w"/>
                                          </p:val>
                                        </p:tav>
                                        <p:tav tm="100000">
                                          <p:val>
                                            <p:strVal val="#ppt_w"/>
                                          </p:val>
                                        </p:tav>
                                      </p:tavLst>
                                    </p:anim>
                                    <p:anim calcmode="lin" valueType="num">
                                      <p:cBhvr>
                                        <p:cTn id="83" dur="3000" fill="hold"/>
                                        <p:tgtEl>
                                          <p:spTgt spid="2"/>
                                        </p:tgtEl>
                                        <p:attrNameLst>
                                          <p:attrName>ppt_h</p:attrName>
                                        </p:attrNameLst>
                                      </p:cBhvr>
                                      <p:tavLst>
                                        <p:tav tm="0">
                                          <p:val>
                                            <p:fltVal val="0"/>
                                          </p:val>
                                        </p:tav>
                                        <p:tav tm="100000">
                                          <p:val>
                                            <p:strVal val="#ppt_h"/>
                                          </p:val>
                                        </p:tav>
                                      </p:tavLst>
                                    </p:anim>
                                  </p:childTnLst>
                                </p:cTn>
                              </p:par>
                              <p:par>
                                <p:cTn id="84" presetID="6" presetClass="emph" presetSubtype="0" fill="hold" grpId="1" nodeType="withEffect">
                                  <p:stCondLst>
                                    <p:cond delay="0"/>
                                  </p:stCondLst>
                                  <p:childTnLst>
                                    <p:animScale>
                                      <p:cBhvr>
                                        <p:cTn id="85" dur="3000" fill="hold"/>
                                        <p:tgtEl>
                                          <p:spTgt spid="2"/>
                                        </p:tgtEl>
                                      </p:cBhvr>
                                      <p:by x="100000" y="150000"/>
                                    </p:animScale>
                                  </p:childTnLst>
                                </p:cTn>
                              </p:par>
                              <p:par>
                                <p:cTn id="86" presetID="2" presetClass="exit" presetSubtype="6" fill="hold" grpId="2" nodeType="withEffect">
                                  <p:stCondLst>
                                    <p:cond delay="0"/>
                                  </p:stCondLst>
                                  <p:childTnLst>
                                    <p:anim calcmode="lin" valueType="num">
                                      <p:cBhvr additive="base">
                                        <p:cTn id="87" dur="4000"/>
                                        <p:tgtEl>
                                          <p:spTgt spid="2"/>
                                        </p:tgtEl>
                                        <p:attrNameLst>
                                          <p:attrName>ppt_x</p:attrName>
                                        </p:attrNameLst>
                                      </p:cBhvr>
                                      <p:tavLst>
                                        <p:tav tm="0">
                                          <p:val>
                                            <p:strVal val="ppt_x"/>
                                          </p:val>
                                        </p:tav>
                                        <p:tav tm="100000">
                                          <p:val>
                                            <p:strVal val="1+ppt_w/2"/>
                                          </p:val>
                                        </p:tav>
                                      </p:tavLst>
                                    </p:anim>
                                    <p:anim calcmode="lin" valueType="num">
                                      <p:cBhvr additive="base">
                                        <p:cTn id="88" dur="4000"/>
                                        <p:tgtEl>
                                          <p:spTgt spid="2"/>
                                        </p:tgtEl>
                                        <p:attrNameLst>
                                          <p:attrName>ppt_y</p:attrName>
                                        </p:attrNameLst>
                                      </p:cBhvr>
                                      <p:tavLst>
                                        <p:tav tm="0">
                                          <p:val>
                                            <p:strVal val="ppt_y"/>
                                          </p:val>
                                        </p:tav>
                                        <p:tav tm="100000">
                                          <p:val>
                                            <p:strVal val="1+ppt_h/2"/>
                                          </p:val>
                                        </p:tav>
                                      </p:tavLst>
                                    </p:anim>
                                    <p:set>
                                      <p:cBhvr>
                                        <p:cTn id="89" dur="1" fill="hold">
                                          <p:stCondLst>
                                            <p:cond delay="3999"/>
                                          </p:stCondLst>
                                        </p:cTn>
                                        <p:tgtEl>
                                          <p:spTgt spid="2"/>
                                        </p:tgtEl>
                                        <p:attrNameLst>
                                          <p:attrName>style.visibility</p:attrName>
                                        </p:attrNameLst>
                                      </p:cBhvr>
                                      <p:to>
                                        <p:strVal val="hidden"/>
                                      </p:to>
                                    </p:set>
                                  </p:childTnLst>
                                </p:cTn>
                              </p:par>
                              <p:par>
                                <p:cTn id="90" presetID="8" presetClass="emph" presetSubtype="0" fill="hold" grpId="3" nodeType="withEffect">
                                  <p:stCondLst>
                                    <p:cond delay="0"/>
                                  </p:stCondLst>
                                  <p:childTnLst>
                                    <p:animRot by="21600000">
                                      <p:cBhvr>
                                        <p:cTn id="91" dur="4000" fill="hold"/>
                                        <p:tgtEl>
                                          <p:spTgt spid="2"/>
                                        </p:tgtEl>
                                        <p:attrNameLst>
                                          <p:attrName>r</p:attrName>
                                        </p:attrNameLst>
                                      </p:cBhvr>
                                    </p:animRot>
                                  </p:childTnLst>
                                </p:cTn>
                              </p:par>
                              <p:par>
                                <p:cTn id="92" presetID="17" presetClass="entr" presetSubtype="4" fill="hold" grpId="0" nodeType="withEffect">
                                  <p:stCondLst>
                                    <p:cond delay="0"/>
                                  </p:stCondLst>
                                  <p:childTnLst>
                                    <p:set>
                                      <p:cBhvr>
                                        <p:cTn id="93" dur="1" fill="hold">
                                          <p:stCondLst>
                                            <p:cond delay="0"/>
                                          </p:stCondLst>
                                        </p:cTn>
                                        <p:tgtEl>
                                          <p:spTgt spid="15"/>
                                        </p:tgtEl>
                                        <p:attrNameLst>
                                          <p:attrName>style.visibility</p:attrName>
                                        </p:attrNameLst>
                                      </p:cBhvr>
                                      <p:to>
                                        <p:strVal val="visible"/>
                                      </p:to>
                                    </p:set>
                                    <p:anim calcmode="lin" valueType="num">
                                      <p:cBhvr>
                                        <p:cTn id="94" dur="3000" fill="hold"/>
                                        <p:tgtEl>
                                          <p:spTgt spid="15"/>
                                        </p:tgtEl>
                                        <p:attrNameLst>
                                          <p:attrName>ppt_x</p:attrName>
                                        </p:attrNameLst>
                                      </p:cBhvr>
                                      <p:tavLst>
                                        <p:tav tm="0">
                                          <p:val>
                                            <p:strVal val="#ppt_x"/>
                                          </p:val>
                                        </p:tav>
                                        <p:tav tm="100000">
                                          <p:val>
                                            <p:strVal val="#ppt_x"/>
                                          </p:val>
                                        </p:tav>
                                      </p:tavLst>
                                    </p:anim>
                                    <p:anim calcmode="lin" valueType="num">
                                      <p:cBhvr>
                                        <p:cTn id="95" dur="3000" fill="hold"/>
                                        <p:tgtEl>
                                          <p:spTgt spid="15"/>
                                        </p:tgtEl>
                                        <p:attrNameLst>
                                          <p:attrName>ppt_y</p:attrName>
                                        </p:attrNameLst>
                                      </p:cBhvr>
                                      <p:tavLst>
                                        <p:tav tm="0">
                                          <p:val>
                                            <p:strVal val="#ppt_y+#ppt_h/2"/>
                                          </p:val>
                                        </p:tav>
                                        <p:tav tm="100000">
                                          <p:val>
                                            <p:strVal val="#ppt_y"/>
                                          </p:val>
                                        </p:tav>
                                      </p:tavLst>
                                    </p:anim>
                                    <p:anim calcmode="lin" valueType="num">
                                      <p:cBhvr>
                                        <p:cTn id="96" dur="3000" fill="hold"/>
                                        <p:tgtEl>
                                          <p:spTgt spid="15"/>
                                        </p:tgtEl>
                                        <p:attrNameLst>
                                          <p:attrName>ppt_w</p:attrName>
                                        </p:attrNameLst>
                                      </p:cBhvr>
                                      <p:tavLst>
                                        <p:tav tm="0">
                                          <p:val>
                                            <p:strVal val="#ppt_w"/>
                                          </p:val>
                                        </p:tav>
                                        <p:tav tm="100000">
                                          <p:val>
                                            <p:strVal val="#ppt_w"/>
                                          </p:val>
                                        </p:tav>
                                      </p:tavLst>
                                    </p:anim>
                                    <p:anim calcmode="lin" valueType="num">
                                      <p:cBhvr>
                                        <p:cTn id="97" dur="3000" fill="hold"/>
                                        <p:tgtEl>
                                          <p:spTgt spid="15"/>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15"/>
                                        </p:tgtEl>
                                      </p:cBhvr>
                                      <p:by x="100000" y="150000"/>
                                    </p:animScale>
                                  </p:childTnLst>
                                </p:cTn>
                              </p:par>
                              <p:par>
                                <p:cTn id="100" presetID="2" presetClass="exit" presetSubtype="12" fill="hold" grpId="2" nodeType="withEffect">
                                  <p:stCondLst>
                                    <p:cond delay="0"/>
                                  </p:stCondLst>
                                  <p:childTnLst>
                                    <p:anim calcmode="lin" valueType="num">
                                      <p:cBhvr additive="base">
                                        <p:cTn id="101" dur="4000"/>
                                        <p:tgtEl>
                                          <p:spTgt spid="15"/>
                                        </p:tgtEl>
                                        <p:attrNameLst>
                                          <p:attrName>ppt_x</p:attrName>
                                        </p:attrNameLst>
                                      </p:cBhvr>
                                      <p:tavLst>
                                        <p:tav tm="0">
                                          <p:val>
                                            <p:strVal val="ppt_x"/>
                                          </p:val>
                                        </p:tav>
                                        <p:tav tm="100000">
                                          <p:val>
                                            <p:strVal val="0-ppt_w/2"/>
                                          </p:val>
                                        </p:tav>
                                      </p:tavLst>
                                    </p:anim>
                                    <p:anim calcmode="lin" valueType="num">
                                      <p:cBhvr additive="base">
                                        <p:cTn id="102" dur="4000"/>
                                        <p:tgtEl>
                                          <p:spTgt spid="15"/>
                                        </p:tgtEl>
                                        <p:attrNameLst>
                                          <p:attrName>ppt_y</p:attrName>
                                        </p:attrNameLst>
                                      </p:cBhvr>
                                      <p:tavLst>
                                        <p:tav tm="0">
                                          <p:val>
                                            <p:strVal val="ppt_y"/>
                                          </p:val>
                                        </p:tav>
                                        <p:tav tm="100000">
                                          <p:val>
                                            <p:strVal val="1+ppt_h/2"/>
                                          </p:val>
                                        </p:tav>
                                      </p:tavLst>
                                    </p:anim>
                                    <p:set>
                                      <p:cBhvr>
                                        <p:cTn id="103" dur="1" fill="hold">
                                          <p:stCondLst>
                                            <p:cond delay="3999"/>
                                          </p:stCondLst>
                                        </p:cTn>
                                        <p:tgtEl>
                                          <p:spTgt spid="15"/>
                                        </p:tgtEl>
                                        <p:attrNameLst>
                                          <p:attrName>style.visibility</p:attrName>
                                        </p:attrNameLst>
                                      </p:cBhvr>
                                      <p:to>
                                        <p:strVal val="hidden"/>
                                      </p:to>
                                    </p:set>
                                  </p:childTnLst>
                                </p:cTn>
                              </p:par>
                              <p:par>
                                <p:cTn id="104" presetID="8" presetClass="emph" presetSubtype="0" fill="hold" grpId="3" nodeType="withEffect">
                                  <p:stCondLst>
                                    <p:cond delay="0"/>
                                  </p:stCondLst>
                                  <p:childTnLst>
                                    <p:animRot by="-21600000">
                                      <p:cBhvr>
                                        <p:cTn id="105" dur="4000" fill="hold"/>
                                        <p:tgtEl>
                                          <p:spTgt spid="15"/>
                                        </p:tgtEl>
                                        <p:attrNameLst>
                                          <p:attrName>r</p:attrName>
                                        </p:attrNameLst>
                                      </p:cBhvr>
                                    </p:animRot>
                                  </p:childTnLst>
                                </p:cTn>
                              </p:par>
                              <p:par>
                                <p:cTn id="106" presetID="17" presetClass="entr" presetSubtype="4" fill="hold" grpId="0" nodeType="withEffect">
                                  <p:stCondLst>
                                    <p:cond delay="0"/>
                                  </p:stCondLst>
                                  <p:childTnLst>
                                    <p:set>
                                      <p:cBhvr>
                                        <p:cTn id="107" dur="1" fill="hold">
                                          <p:stCondLst>
                                            <p:cond delay="0"/>
                                          </p:stCondLst>
                                        </p:cTn>
                                        <p:tgtEl>
                                          <p:spTgt spid="14"/>
                                        </p:tgtEl>
                                        <p:attrNameLst>
                                          <p:attrName>style.visibility</p:attrName>
                                        </p:attrNameLst>
                                      </p:cBhvr>
                                      <p:to>
                                        <p:strVal val="visible"/>
                                      </p:to>
                                    </p:set>
                                    <p:anim calcmode="lin" valueType="num">
                                      <p:cBhvr>
                                        <p:cTn id="108" dur="3000" fill="hold"/>
                                        <p:tgtEl>
                                          <p:spTgt spid="14"/>
                                        </p:tgtEl>
                                        <p:attrNameLst>
                                          <p:attrName>ppt_x</p:attrName>
                                        </p:attrNameLst>
                                      </p:cBhvr>
                                      <p:tavLst>
                                        <p:tav tm="0">
                                          <p:val>
                                            <p:strVal val="#ppt_x"/>
                                          </p:val>
                                        </p:tav>
                                        <p:tav tm="100000">
                                          <p:val>
                                            <p:strVal val="#ppt_x"/>
                                          </p:val>
                                        </p:tav>
                                      </p:tavLst>
                                    </p:anim>
                                    <p:anim calcmode="lin" valueType="num">
                                      <p:cBhvr>
                                        <p:cTn id="109" dur="3000" fill="hold"/>
                                        <p:tgtEl>
                                          <p:spTgt spid="14"/>
                                        </p:tgtEl>
                                        <p:attrNameLst>
                                          <p:attrName>ppt_y</p:attrName>
                                        </p:attrNameLst>
                                      </p:cBhvr>
                                      <p:tavLst>
                                        <p:tav tm="0">
                                          <p:val>
                                            <p:strVal val="#ppt_y+#ppt_h/2"/>
                                          </p:val>
                                        </p:tav>
                                        <p:tav tm="100000">
                                          <p:val>
                                            <p:strVal val="#ppt_y"/>
                                          </p:val>
                                        </p:tav>
                                      </p:tavLst>
                                    </p:anim>
                                    <p:anim calcmode="lin" valueType="num">
                                      <p:cBhvr>
                                        <p:cTn id="110" dur="3000" fill="hold"/>
                                        <p:tgtEl>
                                          <p:spTgt spid="14"/>
                                        </p:tgtEl>
                                        <p:attrNameLst>
                                          <p:attrName>ppt_w</p:attrName>
                                        </p:attrNameLst>
                                      </p:cBhvr>
                                      <p:tavLst>
                                        <p:tav tm="0">
                                          <p:val>
                                            <p:strVal val="#ppt_w"/>
                                          </p:val>
                                        </p:tav>
                                        <p:tav tm="100000">
                                          <p:val>
                                            <p:strVal val="#ppt_w"/>
                                          </p:val>
                                        </p:tav>
                                      </p:tavLst>
                                    </p:anim>
                                    <p:anim calcmode="lin" valueType="num">
                                      <p:cBhvr>
                                        <p:cTn id="111" dur="3000" fill="hold"/>
                                        <p:tgtEl>
                                          <p:spTgt spid="14"/>
                                        </p:tgtEl>
                                        <p:attrNameLst>
                                          <p:attrName>ppt_h</p:attrName>
                                        </p:attrNameLst>
                                      </p:cBhvr>
                                      <p:tavLst>
                                        <p:tav tm="0">
                                          <p:val>
                                            <p:fltVal val="0"/>
                                          </p:val>
                                        </p:tav>
                                        <p:tav tm="100000">
                                          <p:val>
                                            <p:strVal val="#ppt_h"/>
                                          </p:val>
                                        </p:tav>
                                      </p:tavLst>
                                    </p:anim>
                                  </p:childTnLst>
                                </p:cTn>
                              </p:par>
                              <p:par>
                                <p:cTn id="112" presetID="6" presetClass="emph" presetSubtype="0" fill="hold" grpId="1" nodeType="withEffect">
                                  <p:stCondLst>
                                    <p:cond delay="0"/>
                                  </p:stCondLst>
                                  <p:childTnLst>
                                    <p:animScale>
                                      <p:cBhvr>
                                        <p:cTn id="113" dur="3000" fill="hold"/>
                                        <p:tgtEl>
                                          <p:spTgt spid="14"/>
                                        </p:tgtEl>
                                      </p:cBhvr>
                                      <p:by x="100000" y="150000"/>
                                    </p:animScale>
                                  </p:childTnLst>
                                </p:cTn>
                              </p:par>
                              <p:par>
                                <p:cTn id="114" presetID="2" presetClass="exit" presetSubtype="12" fill="hold" grpId="2" nodeType="withEffect">
                                  <p:stCondLst>
                                    <p:cond delay="0"/>
                                  </p:stCondLst>
                                  <p:childTnLst>
                                    <p:anim calcmode="lin" valueType="num">
                                      <p:cBhvr additive="base">
                                        <p:cTn id="115" dur="4000"/>
                                        <p:tgtEl>
                                          <p:spTgt spid="14"/>
                                        </p:tgtEl>
                                        <p:attrNameLst>
                                          <p:attrName>ppt_x</p:attrName>
                                        </p:attrNameLst>
                                      </p:cBhvr>
                                      <p:tavLst>
                                        <p:tav tm="0">
                                          <p:val>
                                            <p:strVal val="ppt_x"/>
                                          </p:val>
                                        </p:tav>
                                        <p:tav tm="100000">
                                          <p:val>
                                            <p:strVal val="0-ppt_w/2"/>
                                          </p:val>
                                        </p:tav>
                                      </p:tavLst>
                                    </p:anim>
                                    <p:anim calcmode="lin" valueType="num">
                                      <p:cBhvr additive="base">
                                        <p:cTn id="116" dur="4000"/>
                                        <p:tgtEl>
                                          <p:spTgt spid="14"/>
                                        </p:tgtEl>
                                        <p:attrNameLst>
                                          <p:attrName>ppt_y</p:attrName>
                                        </p:attrNameLst>
                                      </p:cBhvr>
                                      <p:tavLst>
                                        <p:tav tm="0">
                                          <p:val>
                                            <p:strVal val="ppt_y"/>
                                          </p:val>
                                        </p:tav>
                                        <p:tav tm="100000">
                                          <p:val>
                                            <p:strVal val="1+ppt_h/2"/>
                                          </p:val>
                                        </p:tav>
                                      </p:tavLst>
                                    </p:anim>
                                    <p:set>
                                      <p:cBhvr>
                                        <p:cTn id="117" dur="1" fill="hold">
                                          <p:stCondLst>
                                            <p:cond delay="3999"/>
                                          </p:stCondLst>
                                        </p:cTn>
                                        <p:tgtEl>
                                          <p:spTgt spid="14"/>
                                        </p:tgtEl>
                                        <p:attrNameLst>
                                          <p:attrName>style.visibility</p:attrName>
                                        </p:attrNameLst>
                                      </p:cBhvr>
                                      <p:to>
                                        <p:strVal val="hidden"/>
                                      </p:to>
                                    </p:set>
                                  </p:childTnLst>
                                </p:cTn>
                              </p:par>
                              <p:par>
                                <p:cTn id="118" presetID="8" presetClass="emph" presetSubtype="0" fill="hold" grpId="3" nodeType="withEffect">
                                  <p:stCondLst>
                                    <p:cond delay="0"/>
                                  </p:stCondLst>
                                  <p:childTnLst>
                                    <p:animRot by="-21600000">
                                      <p:cBhvr>
                                        <p:cTn id="119" dur="4000" fill="hold"/>
                                        <p:tgtEl>
                                          <p:spTgt spid="14"/>
                                        </p:tgtEl>
                                        <p:attrNameLst>
                                          <p:attrName>r</p:attrName>
                                        </p:attrNameLst>
                                      </p:cBhvr>
                                    </p:animRot>
                                  </p:childTnLst>
                                </p:cTn>
                              </p:par>
                              <p:par>
                                <p:cTn id="120" presetID="17" presetClass="entr" presetSubtype="4" fill="hold" grpId="0" nodeType="withEffect">
                                  <p:stCondLst>
                                    <p:cond delay="0"/>
                                  </p:stCondLst>
                                  <p:childTnLst>
                                    <p:set>
                                      <p:cBhvr>
                                        <p:cTn id="121" dur="1" fill="hold">
                                          <p:stCondLst>
                                            <p:cond delay="0"/>
                                          </p:stCondLst>
                                        </p:cTn>
                                        <p:tgtEl>
                                          <p:spTgt spid="13"/>
                                        </p:tgtEl>
                                        <p:attrNameLst>
                                          <p:attrName>style.visibility</p:attrName>
                                        </p:attrNameLst>
                                      </p:cBhvr>
                                      <p:to>
                                        <p:strVal val="visible"/>
                                      </p:to>
                                    </p:set>
                                    <p:anim calcmode="lin" valueType="num">
                                      <p:cBhvr>
                                        <p:cTn id="122" dur="3000" fill="hold"/>
                                        <p:tgtEl>
                                          <p:spTgt spid="13"/>
                                        </p:tgtEl>
                                        <p:attrNameLst>
                                          <p:attrName>ppt_x</p:attrName>
                                        </p:attrNameLst>
                                      </p:cBhvr>
                                      <p:tavLst>
                                        <p:tav tm="0">
                                          <p:val>
                                            <p:strVal val="#ppt_x"/>
                                          </p:val>
                                        </p:tav>
                                        <p:tav tm="100000">
                                          <p:val>
                                            <p:strVal val="#ppt_x"/>
                                          </p:val>
                                        </p:tav>
                                      </p:tavLst>
                                    </p:anim>
                                    <p:anim calcmode="lin" valueType="num">
                                      <p:cBhvr>
                                        <p:cTn id="123" dur="3000" fill="hold"/>
                                        <p:tgtEl>
                                          <p:spTgt spid="13"/>
                                        </p:tgtEl>
                                        <p:attrNameLst>
                                          <p:attrName>ppt_y</p:attrName>
                                        </p:attrNameLst>
                                      </p:cBhvr>
                                      <p:tavLst>
                                        <p:tav tm="0">
                                          <p:val>
                                            <p:strVal val="#ppt_y+#ppt_h/2"/>
                                          </p:val>
                                        </p:tav>
                                        <p:tav tm="100000">
                                          <p:val>
                                            <p:strVal val="#ppt_y"/>
                                          </p:val>
                                        </p:tav>
                                      </p:tavLst>
                                    </p:anim>
                                    <p:anim calcmode="lin" valueType="num">
                                      <p:cBhvr>
                                        <p:cTn id="124" dur="3000" fill="hold"/>
                                        <p:tgtEl>
                                          <p:spTgt spid="13"/>
                                        </p:tgtEl>
                                        <p:attrNameLst>
                                          <p:attrName>ppt_w</p:attrName>
                                        </p:attrNameLst>
                                      </p:cBhvr>
                                      <p:tavLst>
                                        <p:tav tm="0">
                                          <p:val>
                                            <p:strVal val="#ppt_w"/>
                                          </p:val>
                                        </p:tav>
                                        <p:tav tm="100000">
                                          <p:val>
                                            <p:strVal val="#ppt_w"/>
                                          </p:val>
                                        </p:tav>
                                      </p:tavLst>
                                    </p:anim>
                                    <p:anim calcmode="lin" valueType="num">
                                      <p:cBhvr>
                                        <p:cTn id="125" dur="3000" fill="hold"/>
                                        <p:tgtEl>
                                          <p:spTgt spid="13"/>
                                        </p:tgtEl>
                                        <p:attrNameLst>
                                          <p:attrName>ppt_h</p:attrName>
                                        </p:attrNameLst>
                                      </p:cBhvr>
                                      <p:tavLst>
                                        <p:tav tm="0">
                                          <p:val>
                                            <p:fltVal val="0"/>
                                          </p:val>
                                        </p:tav>
                                        <p:tav tm="100000">
                                          <p:val>
                                            <p:strVal val="#ppt_h"/>
                                          </p:val>
                                        </p:tav>
                                      </p:tavLst>
                                    </p:anim>
                                  </p:childTnLst>
                                </p:cTn>
                              </p:par>
                              <p:par>
                                <p:cTn id="126" presetID="6" presetClass="emph" presetSubtype="0" fill="hold" grpId="1" nodeType="withEffect">
                                  <p:stCondLst>
                                    <p:cond delay="0"/>
                                  </p:stCondLst>
                                  <p:childTnLst>
                                    <p:animScale>
                                      <p:cBhvr>
                                        <p:cTn id="127" dur="3000" fill="hold"/>
                                        <p:tgtEl>
                                          <p:spTgt spid="13"/>
                                        </p:tgtEl>
                                      </p:cBhvr>
                                      <p:by x="100000" y="150000"/>
                                    </p:animScale>
                                  </p:childTnLst>
                                </p:cTn>
                              </p:par>
                              <p:par>
                                <p:cTn id="128" presetID="2" presetClass="exit" presetSubtype="12" fill="hold" grpId="2" nodeType="withEffect">
                                  <p:stCondLst>
                                    <p:cond delay="0"/>
                                  </p:stCondLst>
                                  <p:childTnLst>
                                    <p:anim calcmode="lin" valueType="num">
                                      <p:cBhvr additive="base">
                                        <p:cTn id="129" dur="4000"/>
                                        <p:tgtEl>
                                          <p:spTgt spid="13"/>
                                        </p:tgtEl>
                                        <p:attrNameLst>
                                          <p:attrName>ppt_x</p:attrName>
                                        </p:attrNameLst>
                                      </p:cBhvr>
                                      <p:tavLst>
                                        <p:tav tm="0">
                                          <p:val>
                                            <p:strVal val="ppt_x"/>
                                          </p:val>
                                        </p:tav>
                                        <p:tav tm="100000">
                                          <p:val>
                                            <p:strVal val="0-ppt_w/2"/>
                                          </p:val>
                                        </p:tav>
                                      </p:tavLst>
                                    </p:anim>
                                    <p:anim calcmode="lin" valueType="num">
                                      <p:cBhvr additive="base">
                                        <p:cTn id="130" dur="4000"/>
                                        <p:tgtEl>
                                          <p:spTgt spid="13"/>
                                        </p:tgtEl>
                                        <p:attrNameLst>
                                          <p:attrName>ppt_y</p:attrName>
                                        </p:attrNameLst>
                                      </p:cBhvr>
                                      <p:tavLst>
                                        <p:tav tm="0">
                                          <p:val>
                                            <p:strVal val="ppt_y"/>
                                          </p:val>
                                        </p:tav>
                                        <p:tav tm="100000">
                                          <p:val>
                                            <p:strVal val="1+ppt_h/2"/>
                                          </p:val>
                                        </p:tav>
                                      </p:tavLst>
                                    </p:anim>
                                    <p:set>
                                      <p:cBhvr>
                                        <p:cTn id="131" dur="1" fill="hold">
                                          <p:stCondLst>
                                            <p:cond delay="3999"/>
                                          </p:stCondLst>
                                        </p:cTn>
                                        <p:tgtEl>
                                          <p:spTgt spid="13"/>
                                        </p:tgtEl>
                                        <p:attrNameLst>
                                          <p:attrName>style.visibility</p:attrName>
                                        </p:attrNameLst>
                                      </p:cBhvr>
                                      <p:to>
                                        <p:strVal val="hidden"/>
                                      </p:to>
                                    </p:set>
                                  </p:childTnLst>
                                </p:cTn>
                              </p:par>
                              <p:par>
                                <p:cTn id="132" presetID="8" presetClass="emph" presetSubtype="0" fill="hold" grpId="3" nodeType="withEffect">
                                  <p:stCondLst>
                                    <p:cond delay="0"/>
                                  </p:stCondLst>
                                  <p:childTnLst>
                                    <p:animRot by="-21600000">
                                      <p:cBhvr>
                                        <p:cTn id="133" dur="4000" fill="hold"/>
                                        <p:tgtEl>
                                          <p:spTgt spid="13"/>
                                        </p:tgtEl>
                                        <p:attrNameLst>
                                          <p:attrName>r</p:attrName>
                                        </p:attrNameLst>
                                      </p:cBhvr>
                                    </p:animRot>
                                  </p:childTnLst>
                                </p:cTn>
                              </p:par>
                              <p:par>
                                <p:cTn id="134" presetID="17" presetClass="entr" presetSubtype="4" fill="hold" grpId="0" nodeType="withEffect">
                                  <p:stCondLst>
                                    <p:cond delay="0"/>
                                  </p:stCondLst>
                                  <p:childTnLst>
                                    <p:set>
                                      <p:cBhvr>
                                        <p:cTn id="135" dur="1" fill="hold">
                                          <p:stCondLst>
                                            <p:cond delay="0"/>
                                          </p:stCondLst>
                                        </p:cTn>
                                        <p:tgtEl>
                                          <p:spTgt spid="12"/>
                                        </p:tgtEl>
                                        <p:attrNameLst>
                                          <p:attrName>style.visibility</p:attrName>
                                        </p:attrNameLst>
                                      </p:cBhvr>
                                      <p:to>
                                        <p:strVal val="visible"/>
                                      </p:to>
                                    </p:set>
                                    <p:anim calcmode="lin" valueType="num">
                                      <p:cBhvr>
                                        <p:cTn id="136" dur="3000" fill="hold"/>
                                        <p:tgtEl>
                                          <p:spTgt spid="12"/>
                                        </p:tgtEl>
                                        <p:attrNameLst>
                                          <p:attrName>ppt_x</p:attrName>
                                        </p:attrNameLst>
                                      </p:cBhvr>
                                      <p:tavLst>
                                        <p:tav tm="0">
                                          <p:val>
                                            <p:strVal val="#ppt_x"/>
                                          </p:val>
                                        </p:tav>
                                        <p:tav tm="100000">
                                          <p:val>
                                            <p:strVal val="#ppt_x"/>
                                          </p:val>
                                        </p:tav>
                                      </p:tavLst>
                                    </p:anim>
                                    <p:anim calcmode="lin" valueType="num">
                                      <p:cBhvr>
                                        <p:cTn id="137" dur="3000" fill="hold"/>
                                        <p:tgtEl>
                                          <p:spTgt spid="12"/>
                                        </p:tgtEl>
                                        <p:attrNameLst>
                                          <p:attrName>ppt_y</p:attrName>
                                        </p:attrNameLst>
                                      </p:cBhvr>
                                      <p:tavLst>
                                        <p:tav tm="0">
                                          <p:val>
                                            <p:strVal val="#ppt_y+#ppt_h/2"/>
                                          </p:val>
                                        </p:tav>
                                        <p:tav tm="100000">
                                          <p:val>
                                            <p:strVal val="#ppt_y"/>
                                          </p:val>
                                        </p:tav>
                                      </p:tavLst>
                                    </p:anim>
                                    <p:anim calcmode="lin" valueType="num">
                                      <p:cBhvr>
                                        <p:cTn id="138" dur="3000" fill="hold"/>
                                        <p:tgtEl>
                                          <p:spTgt spid="12"/>
                                        </p:tgtEl>
                                        <p:attrNameLst>
                                          <p:attrName>ppt_w</p:attrName>
                                        </p:attrNameLst>
                                      </p:cBhvr>
                                      <p:tavLst>
                                        <p:tav tm="0">
                                          <p:val>
                                            <p:strVal val="#ppt_w"/>
                                          </p:val>
                                        </p:tav>
                                        <p:tav tm="100000">
                                          <p:val>
                                            <p:strVal val="#ppt_w"/>
                                          </p:val>
                                        </p:tav>
                                      </p:tavLst>
                                    </p:anim>
                                    <p:anim calcmode="lin" valueType="num">
                                      <p:cBhvr>
                                        <p:cTn id="139" dur="3000" fill="hold"/>
                                        <p:tgtEl>
                                          <p:spTgt spid="12"/>
                                        </p:tgtEl>
                                        <p:attrNameLst>
                                          <p:attrName>ppt_h</p:attrName>
                                        </p:attrNameLst>
                                      </p:cBhvr>
                                      <p:tavLst>
                                        <p:tav tm="0">
                                          <p:val>
                                            <p:fltVal val="0"/>
                                          </p:val>
                                        </p:tav>
                                        <p:tav tm="100000">
                                          <p:val>
                                            <p:strVal val="#ppt_h"/>
                                          </p:val>
                                        </p:tav>
                                      </p:tavLst>
                                    </p:anim>
                                  </p:childTnLst>
                                </p:cTn>
                              </p:par>
                              <p:par>
                                <p:cTn id="140" presetID="6" presetClass="emph" presetSubtype="0" fill="hold" grpId="1" nodeType="withEffect">
                                  <p:stCondLst>
                                    <p:cond delay="0"/>
                                  </p:stCondLst>
                                  <p:childTnLst>
                                    <p:animScale>
                                      <p:cBhvr>
                                        <p:cTn id="141" dur="3000" fill="hold"/>
                                        <p:tgtEl>
                                          <p:spTgt spid="12"/>
                                        </p:tgtEl>
                                      </p:cBhvr>
                                      <p:by x="100000" y="150000"/>
                                    </p:animScale>
                                  </p:childTnLst>
                                </p:cTn>
                              </p:par>
                              <p:par>
                                <p:cTn id="142" presetID="2" presetClass="exit" presetSubtype="12" fill="hold" grpId="2" nodeType="withEffect">
                                  <p:stCondLst>
                                    <p:cond delay="0"/>
                                  </p:stCondLst>
                                  <p:childTnLst>
                                    <p:anim calcmode="lin" valueType="num">
                                      <p:cBhvr additive="base">
                                        <p:cTn id="143" dur="4000"/>
                                        <p:tgtEl>
                                          <p:spTgt spid="12"/>
                                        </p:tgtEl>
                                        <p:attrNameLst>
                                          <p:attrName>ppt_x</p:attrName>
                                        </p:attrNameLst>
                                      </p:cBhvr>
                                      <p:tavLst>
                                        <p:tav tm="0">
                                          <p:val>
                                            <p:strVal val="ppt_x"/>
                                          </p:val>
                                        </p:tav>
                                        <p:tav tm="100000">
                                          <p:val>
                                            <p:strVal val="0-ppt_w/2"/>
                                          </p:val>
                                        </p:tav>
                                      </p:tavLst>
                                    </p:anim>
                                    <p:anim calcmode="lin" valueType="num">
                                      <p:cBhvr additive="base">
                                        <p:cTn id="144" dur="4000"/>
                                        <p:tgtEl>
                                          <p:spTgt spid="12"/>
                                        </p:tgtEl>
                                        <p:attrNameLst>
                                          <p:attrName>ppt_y</p:attrName>
                                        </p:attrNameLst>
                                      </p:cBhvr>
                                      <p:tavLst>
                                        <p:tav tm="0">
                                          <p:val>
                                            <p:strVal val="ppt_y"/>
                                          </p:val>
                                        </p:tav>
                                        <p:tav tm="100000">
                                          <p:val>
                                            <p:strVal val="1+ppt_h/2"/>
                                          </p:val>
                                        </p:tav>
                                      </p:tavLst>
                                    </p:anim>
                                    <p:set>
                                      <p:cBhvr>
                                        <p:cTn id="145" dur="1" fill="hold">
                                          <p:stCondLst>
                                            <p:cond delay="3999"/>
                                          </p:stCondLst>
                                        </p:cTn>
                                        <p:tgtEl>
                                          <p:spTgt spid="12"/>
                                        </p:tgtEl>
                                        <p:attrNameLst>
                                          <p:attrName>style.visibility</p:attrName>
                                        </p:attrNameLst>
                                      </p:cBhvr>
                                      <p:to>
                                        <p:strVal val="hidden"/>
                                      </p:to>
                                    </p:set>
                                  </p:childTnLst>
                                </p:cTn>
                              </p:par>
                              <p:par>
                                <p:cTn id="146" presetID="8" presetClass="emph" presetSubtype="0" fill="hold" grpId="3" nodeType="withEffect">
                                  <p:stCondLst>
                                    <p:cond delay="0"/>
                                  </p:stCondLst>
                                  <p:childTnLst>
                                    <p:animRot by="-21600000">
                                      <p:cBhvr>
                                        <p:cTn id="147" dur="4000" fill="hold"/>
                                        <p:tgtEl>
                                          <p:spTgt spid="12"/>
                                        </p:tgtEl>
                                        <p:attrNameLst>
                                          <p:attrName>r</p:attrName>
                                        </p:attrNameLst>
                                      </p:cBhvr>
                                    </p:animRot>
                                  </p:childTnLst>
                                </p:cTn>
                              </p:par>
                              <p:par>
                                <p:cTn id="148" presetID="17" presetClass="entr" presetSubtype="4" fill="hold" grpId="0" nodeType="withEffect">
                                  <p:stCondLst>
                                    <p:cond delay="0"/>
                                  </p:stCondLst>
                                  <p:childTnLst>
                                    <p:set>
                                      <p:cBhvr>
                                        <p:cTn id="149" dur="1" fill="hold">
                                          <p:stCondLst>
                                            <p:cond delay="0"/>
                                          </p:stCondLst>
                                        </p:cTn>
                                        <p:tgtEl>
                                          <p:spTgt spid="11"/>
                                        </p:tgtEl>
                                        <p:attrNameLst>
                                          <p:attrName>style.visibility</p:attrName>
                                        </p:attrNameLst>
                                      </p:cBhvr>
                                      <p:to>
                                        <p:strVal val="visible"/>
                                      </p:to>
                                    </p:set>
                                    <p:anim calcmode="lin" valueType="num">
                                      <p:cBhvr>
                                        <p:cTn id="150" dur="3000" fill="hold"/>
                                        <p:tgtEl>
                                          <p:spTgt spid="11"/>
                                        </p:tgtEl>
                                        <p:attrNameLst>
                                          <p:attrName>ppt_x</p:attrName>
                                        </p:attrNameLst>
                                      </p:cBhvr>
                                      <p:tavLst>
                                        <p:tav tm="0">
                                          <p:val>
                                            <p:strVal val="#ppt_x"/>
                                          </p:val>
                                        </p:tav>
                                        <p:tav tm="100000">
                                          <p:val>
                                            <p:strVal val="#ppt_x"/>
                                          </p:val>
                                        </p:tav>
                                      </p:tavLst>
                                    </p:anim>
                                    <p:anim calcmode="lin" valueType="num">
                                      <p:cBhvr>
                                        <p:cTn id="151" dur="3000" fill="hold"/>
                                        <p:tgtEl>
                                          <p:spTgt spid="11"/>
                                        </p:tgtEl>
                                        <p:attrNameLst>
                                          <p:attrName>ppt_y</p:attrName>
                                        </p:attrNameLst>
                                      </p:cBhvr>
                                      <p:tavLst>
                                        <p:tav tm="0">
                                          <p:val>
                                            <p:strVal val="#ppt_y+#ppt_h/2"/>
                                          </p:val>
                                        </p:tav>
                                        <p:tav tm="100000">
                                          <p:val>
                                            <p:strVal val="#ppt_y"/>
                                          </p:val>
                                        </p:tav>
                                      </p:tavLst>
                                    </p:anim>
                                    <p:anim calcmode="lin" valueType="num">
                                      <p:cBhvr>
                                        <p:cTn id="152" dur="3000" fill="hold"/>
                                        <p:tgtEl>
                                          <p:spTgt spid="11"/>
                                        </p:tgtEl>
                                        <p:attrNameLst>
                                          <p:attrName>ppt_w</p:attrName>
                                        </p:attrNameLst>
                                      </p:cBhvr>
                                      <p:tavLst>
                                        <p:tav tm="0">
                                          <p:val>
                                            <p:strVal val="#ppt_w"/>
                                          </p:val>
                                        </p:tav>
                                        <p:tav tm="100000">
                                          <p:val>
                                            <p:strVal val="#ppt_w"/>
                                          </p:val>
                                        </p:tav>
                                      </p:tavLst>
                                    </p:anim>
                                    <p:anim calcmode="lin" valueType="num">
                                      <p:cBhvr>
                                        <p:cTn id="153" dur="3000" fill="hold"/>
                                        <p:tgtEl>
                                          <p:spTgt spid="11"/>
                                        </p:tgtEl>
                                        <p:attrNameLst>
                                          <p:attrName>ppt_h</p:attrName>
                                        </p:attrNameLst>
                                      </p:cBhvr>
                                      <p:tavLst>
                                        <p:tav tm="0">
                                          <p:val>
                                            <p:fltVal val="0"/>
                                          </p:val>
                                        </p:tav>
                                        <p:tav tm="100000">
                                          <p:val>
                                            <p:strVal val="#ppt_h"/>
                                          </p:val>
                                        </p:tav>
                                      </p:tavLst>
                                    </p:anim>
                                  </p:childTnLst>
                                </p:cTn>
                              </p:par>
                              <p:par>
                                <p:cTn id="154" presetID="6" presetClass="emph" presetSubtype="0" fill="hold" grpId="1" nodeType="withEffect">
                                  <p:stCondLst>
                                    <p:cond delay="0"/>
                                  </p:stCondLst>
                                  <p:childTnLst>
                                    <p:animScale>
                                      <p:cBhvr>
                                        <p:cTn id="155" dur="3000" fill="hold"/>
                                        <p:tgtEl>
                                          <p:spTgt spid="11"/>
                                        </p:tgtEl>
                                      </p:cBhvr>
                                      <p:by x="100000" y="150000"/>
                                    </p:animScale>
                                  </p:childTnLst>
                                </p:cTn>
                              </p:par>
                              <p:par>
                                <p:cTn id="156" presetID="2" presetClass="exit" presetSubtype="12" fill="hold" grpId="2" nodeType="withEffect">
                                  <p:stCondLst>
                                    <p:cond delay="0"/>
                                  </p:stCondLst>
                                  <p:childTnLst>
                                    <p:anim calcmode="lin" valueType="num">
                                      <p:cBhvr additive="base">
                                        <p:cTn id="157" dur="4000"/>
                                        <p:tgtEl>
                                          <p:spTgt spid="11"/>
                                        </p:tgtEl>
                                        <p:attrNameLst>
                                          <p:attrName>ppt_x</p:attrName>
                                        </p:attrNameLst>
                                      </p:cBhvr>
                                      <p:tavLst>
                                        <p:tav tm="0">
                                          <p:val>
                                            <p:strVal val="ppt_x"/>
                                          </p:val>
                                        </p:tav>
                                        <p:tav tm="100000">
                                          <p:val>
                                            <p:strVal val="0-ppt_w/2"/>
                                          </p:val>
                                        </p:tav>
                                      </p:tavLst>
                                    </p:anim>
                                    <p:anim calcmode="lin" valueType="num">
                                      <p:cBhvr additive="base">
                                        <p:cTn id="158" dur="4000"/>
                                        <p:tgtEl>
                                          <p:spTgt spid="11"/>
                                        </p:tgtEl>
                                        <p:attrNameLst>
                                          <p:attrName>ppt_y</p:attrName>
                                        </p:attrNameLst>
                                      </p:cBhvr>
                                      <p:tavLst>
                                        <p:tav tm="0">
                                          <p:val>
                                            <p:strVal val="ppt_y"/>
                                          </p:val>
                                        </p:tav>
                                        <p:tav tm="100000">
                                          <p:val>
                                            <p:strVal val="1+ppt_h/2"/>
                                          </p:val>
                                        </p:tav>
                                      </p:tavLst>
                                    </p:anim>
                                    <p:set>
                                      <p:cBhvr>
                                        <p:cTn id="159" dur="1" fill="hold">
                                          <p:stCondLst>
                                            <p:cond delay="3999"/>
                                          </p:stCondLst>
                                        </p:cTn>
                                        <p:tgtEl>
                                          <p:spTgt spid="11"/>
                                        </p:tgtEl>
                                        <p:attrNameLst>
                                          <p:attrName>style.visibility</p:attrName>
                                        </p:attrNameLst>
                                      </p:cBhvr>
                                      <p:to>
                                        <p:strVal val="hidden"/>
                                      </p:to>
                                    </p:set>
                                  </p:childTnLst>
                                </p:cTn>
                              </p:par>
                              <p:par>
                                <p:cTn id="160" presetID="8" presetClass="emph" presetSubtype="0" fill="hold" grpId="3" nodeType="withEffect">
                                  <p:stCondLst>
                                    <p:cond delay="0"/>
                                  </p:stCondLst>
                                  <p:childTnLst>
                                    <p:animRot by="-21600000">
                                      <p:cBhvr>
                                        <p:cTn id="161" dur="4000" fill="hold"/>
                                        <p:tgtEl>
                                          <p:spTgt spid="11"/>
                                        </p:tgtEl>
                                        <p:attrNameLst>
                                          <p:attrName>r</p:attrName>
                                        </p:attrNameLst>
                                      </p:cBhvr>
                                    </p:animRot>
                                  </p:childTnLst>
                                </p:cTn>
                              </p:par>
                              <p:par>
                                <p:cTn id="162" presetID="17" presetClass="entr" presetSubtype="4" fill="hold" grpId="0" nodeType="withEffect">
                                  <p:stCondLst>
                                    <p:cond delay="0"/>
                                  </p:stCondLst>
                                  <p:childTnLst>
                                    <p:set>
                                      <p:cBhvr>
                                        <p:cTn id="163" dur="1" fill="hold">
                                          <p:stCondLst>
                                            <p:cond delay="0"/>
                                          </p:stCondLst>
                                        </p:cTn>
                                        <p:tgtEl>
                                          <p:spTgt spid="10"/>
                                        </p:tgtEl>
                                        <p:attrNameLst>
                                          <p:attrName>style.visibility</p:attrName>
                                        </p:attrNameLst>
                                      </p:cBhvr>
                                      <p:to>
                                        <p:strVal val="visible"/>
                                      </p:to>
                                    </p:set>
                                    <p:anim calcmode="lin" valueType="num">
                                      <p:cBhvr>
                                        <p:cTn id="164" dur="3000" fill="hold"/>
                                        <p:tgtEl>
                                          <p:spTgt spid="10"/>
                                        </p:tgtEl>
                                        <p:attrNameLst>
                                          <p:attrName>ppt_x</p:attrName>
                                        </p:attrNameLst>
                                      </p:cBhvr>
                                      <p:tavLst>
                                        <p:tav tm="0">
                                          <p:val>
                                            <p:strVal val="#ppt_x"/>
                                          </p:val>
                                        </p:tav>
                                        <p:tav tm="100000">
                                          <p:val>
                                            <p:strVal val="#ppt_x"/>
                                          </p:val>
                                        </p:tav>
                                      </p:tavLst>
                                    </p:anim>
                                    <p:anim calcmode="lin" valueType="num">
                                      <p:cBhvr>
                                        <p:cTn id="165" dur="3000" fill="hold"/>
                                        <p:tgtEl>
                                          <p:spTgt spid="10"/>
                                        </p:tgtEl>
                                        <p:attrNameLst>
                                          <p:attrName>ppt_y</p:attrName>
                                        </p:attrNameLst>
                                      </p:cBhvr>
                                      <p:tavLst>
                                        <p:tav tm="0">
                                          <p:val>
                                            <p:strVal val="#ppt_y+#ppt_h/2"/>
                                          </p:val>
                                        </p:tav>
                                        <p:tav tm="100000">
                                          <p:val>
                                            <p:strVal val="#ppt_y"/>
                                          </p:val>
                                        </p:tav>
                                      </p:tavLst>
                                    </p:anim>
                                    <p:anim calcmode="lin" valueType="num">
                                      <p:cBhvr>
                                        <p:cTn id="166" dur="3000" fill="hold"/>
                                        <p:tgtEl>
                                          <p:spTgt spid="10"/>
                                        </p:tgtEl>
                                        <p:attrNameLst>
                                          <p:attrName>ppt_w</p:attrName>
                                        </p:attrNameLst>
                                      </p:cBhvr>
                                      <p:tavLst>
                                        <p:tav tm="0">
                                          <p:val>
                                            <p:strVal val="#ppt_w"/>
                                          </p:val>
                                        </p:tav>
                                        <p:tav tm="100000">
                                          <p:val>
                                            <p:strVal val="#ppt_w"/>
                                          </p:val>
                                        </p:tav>
                                      </p:tavLst>
                                    </p:anim>
                                    <p:anim calcmode="lin" valueType="num">
                                      <p:cBhvr>
                                        <p:cTn id="167" dur="3000" fill="hold"/>
                                        <p:tgtEl>
                                          <p:spTgt spid="10"/>
                                        </p:tgtEl>
                                        <p:attrNameLst>
                                          <p:attrName>ppt_h</p:attrName>
                                        </p:attrNameLst>
                                      </p:cBhvr>
                                      <p:tavLst>
                                        <p:tav tm="0">
                                          <p:val>
                                            <p:fltVal val="0"/>
                                          </p:val>
                                        </p:tav>
                                        <p:tav tm="100000">
                                          <p:val>
                                            <p:strVal val="#ppt_h"/>
                                          </p:val>
                                        </p:tav>
                                      </p:tavLst>
                                    </p:anim>
                                  </p:childTnLst>
                                </p:cTn>
                              </p:par>
                              <p:par>
                                <p:cTn id="168" presetID="6" presetClass="emph" presetSubtype="0" fill="hold" grpId="1" nodeType="withEffect">
                                  <p:stCondLst>
                                    <p:cond delay="0"/>
                                  </p:stCondLst>
                                  <p:childTnLst>
                                    <p:animScale>
                                      <p:cBhvr>
                                        <p:cTn id="169" dur="3000" fill="hold"/>
                                        <p:tgtEl>
                                          <p:spTgt spid="10"/>
                                        </p:tgtEl>
                                      </p:cBhvr>
                                      <p:by x="100000" y="150000"/>
                                    </p:animScale>
                                  </p:childTnLst>
                                </p:cTn>
                              </p:par>
                              <p:par>
                                <p:cTn id="170" presetID="2" presetClass="exit" presetSubtype="12" fill="hold" grpId="2" nodeType="withEffect">
                                  <p:stCondLst>
                                    <p:cond delay="0"/>
                                  </p:stCondLst>
                                  <p:childTnLst>
                                    <p:anim calcmode="lin" valueType="num">
                                      <p:cBhvr additive="base">
                                        <p:cTn id="171" dur="4000"/>
                                        <p:tgtEl>
                                          <p:spTgt spid="10"/>
                                        </p:tgtEl>
                                        <p:attrNameLst>
                                          <p:attrName>ppt_x</p:attrName>
                                        </p:attrNameLst>
                                      </p:cBhvr>
                                      <p:tavLst>
                                        <p:tav tm="0">
                                          <p:val>
                                            <p:strVal val="ppt_x"/>
                                          </p:val>
                                        </p:tav>
                                        <p:tav tm="100000">
                                          <p:val>
                                            <p:strVal val="0-ppt_w/2"/>
                                          </p:val>
                                        </p:tav>
                                      </p:tavLst>
                                    </p:anim>
                                    <p:anim calcmode="lin" valueType="num">
                                      <p:cBhvr additive="base">
                                        <p:cTn id="172" dur="4000"/>
                                        <p:tgtEl>
                                          <p:spTgt spid="10"/>
                                        </p:tgtEl>
                                        <p:attrNameLst>
                                          <p:attrName>ppt_y</p:attrName>
                                        </p:attrNameLst>
                                      </p:cBhvr>
                                      <p:tavLst>
                                        <p:tav tm="0">
                                          <p:val>
                                            <p:strVal val="ppt_y"/>
                                          </p:val>
                                        </p:tav>
                                        <p:tav tm="100000">
                                          <p:val>
                                            <p:strVal val="1+ppt_h/2"/>
                                          </p:val>
                                        </p:tav>
                                      </p:tavLst>
                                    </p:anim>
                                    <p:set>
                                      <p:cBhvr>
                                        <p:cTn id="173" dur="1" fill="hold">
                                          <p:stCondLst>
                                            <p:cond delay="3999"/>
                                          </p:stCondLst>
                                        </p:cTn>
                                        <p:tgtEl>
                                          <p:spTgt spid="10"/>
                                        </p:tgtEl>
                                        <p:attrNameLst>
                                          <p:attrName>style.visibility</p:attrName>
                                        </p:attrNameLst>
                                      </p:cBhvr>
                                      <p:to>
                                        <p:strVal val="hidden"/>
                                      </p:to>
                                    </p:set>
                                  </p:childTnLst>
                                </p:cTn>
                              </p:par>
                              <p:par>
                                <p:cTn id="174" presetID="8" presetClass="emph" presetSubtype="0" fill="hold" grpId="3" nodeType="withEffect">
                                  <p:stCondLst>
                                    <p:cond delay="0"/>
                                  </p:stCondLst>
                                  <p:childTnLst>
                                    <p:animRot by="-21600000">
                                      <p:cBhvr>
                                        <p:cTn id="175" dur="4000" fill="hold"/>
                                        <p:tgtEl>
                                          <p:spTgt spid="10"/>
                                        </p:tgtEl>
                                        <p:attrNameLst>
                                          <p:attrName>r</p:attrName>
                                        </p:attrNameLst>
                                      </p:cBhvr>
                                    </p:animRot>
                                  </p:childTnLst>
                                </p:cTn>
                              </p:par>
                              <p:par>
                                <p:cTn id="176" presetID="8" presetClass="entr" presetSubtype="32" fill="hold" nodeType="withEffect">
                                  <p:stCondLst>
                                    <p:cond delay="500"/>
                                  </p:stCondLst>
                                  <p:childTnLst>
                                    <p:set>
                                      <p:cBhvr>
                                        <p:cTn id="177" dur="1" fill="hold">
                                          <p:stCondLst>
                                            <p:cond delay="0"/>
                                          </p:stCondLst>
                                        </p:cTn>
                                        <p:tgtEl>
                                          <p:spTgt spid="20"/>
                                        </p:tgtEl>
                                        <p:attrNameLst>
                                          <p:attrName>style.visibility</p:attrName>
                                        </p:attrNameLst>
                                      </p:cBhvr>
                                      <p:to>
                                        <p:strVal val="visible"/>
                                      </p:to>
                                    </p:set>
                                    <p:animEffect transition="in" filter="diamond(out)">
                                      <p:cBhvr>
                                        <p:cTn id="178" dur="3500"/>
                                        <p:tgtEl>
                                          <p:spTgt spid="20"/>
                                        </p:tgtEl>
                                      </p:cBhvr>
                                    </p:animEffect>
                                  </p:childTnLst>
                                </p:cTn>
                              </p:par>
                              <p:par>
                                <p:cTn id="179" presetID="23" presetClass="entr" presetSubtype="288" fill="hold" nodeType="withEffect">
                                  <p:stCondLst>
                                    <p:cond delay="500"/>
                                  </p:stCondLst>
                                  <p:childTnLst>
                                    <p:set>
                                      <p:cBhvr>
                                        <p:cTn id="180" dur="1" fill="hold">
                                          <p:stCondLst>
                                            <p:cond delay="0"/>
                                          </p:stCondLst>
                                        </p:cTn>
                                        <p:tgtEl>
                                          <p:spTgt spid="20"/>
                                        </p:tgtEl>
                                        <p:attrNameLst>
                                          <p:attrName>style.visibility</p:attrName>
                                        </p:attrNameLst>
                                      </p:cBhvr>
                                      <p:to>
                                        <p:strVal val="visible"/>
                                      </p:to>
                                    </p:set>
                                    <p:anim calcmode="lin" valueType="num">
                                      <p:cBhvr>
                                        <p:cTn id="181" dur="3500" fill="hold"/>
                                        <p:tgtEl>
                                          <p:spTgt spid="20"/>
                                        </p:tgtEl>
                                        <p:attrNameLst>
                                          <p:attrName>ppt_w</p:attrName>
                                        </p:attrNameLst>
                                      </p:cBhvr>
                                      <p:tavLst>
                                        <p:tav tm="0">
                                          <p:val>
                                            <p:strVal val="4/3*#ppt_w"/>
                                          </p:val>
                                        </p:tav>
                                        <p:tav tm="100000">
                                          <p:val>
                                            <p:strVal val="#ppt_w"/>
                                          </p:val>
                                        </p:tav>
                                      </p:tavLst>
                                    </p:anim>
                                    <p:anim calcmode="lin" valueType="num">
                                      <p:cBhvr>
                                        <p:cTn id="182" dur="3500" fill="hold"/>
                                        <p:tgtEl>
                                          <p:spTgt spid="20"/>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4 Imagen" descr="TOMATES"/>
          <p:cNvPicPr>
            <a:picLocks noGrp="1" noChangeAspect="1"/>
          </p:cNvPicPr>
          <p:nvPr isPhoto="1"/>
        </p:nvPicPr>
        <p:blipFill>
          <a:blip r:embed="rId2" cstate="print">
            <a:lum/>
            <a:extLst>
              <a:ext uri="{28A0092B-C50C-407E-A947-70E740481C1C}">
                <a14:useLocalDpi xmlns:a14="http://schemas.microsoft.com/office/drawing/2010/main"/>
              </a:ext>
            </a:extLst>
          </a:blip>
          <a:stretch>
            <a:fillRect/>
          </a:stretch>
        </p:blipFill>
        <p:spPr>
          <a:xfrm>
            <a:off x="6715" y="0"/>
            <a:ext cx="9144000" cy="5143500"/>
          </a:xfrm>
          <a:prstGeom prst="rect">
            <a:avLst/>
          </a:prstGeom>
          <a:noFill/>
          <a:ln>
            <a:noFill/>
          </a:ln>
        </p:spPr>
      </p:pic>
      <p:sp>
        <p:nvSpPr>
          <p:cNvPr id="3" name="2 Rectángulo"/>
          <p:cNvSpPr/>
          <p:nvPr/>
        </p:nvSpPr>
        <p:spPr>
          <a:xfrm>
            <a:off x="1043608" y="1131590"/>
            <a:ext cx="4968552" cy="2800767"/>
          </a:xfrm>
          <a:prstGeom prst="rect">
            <a:avLst/>
          </a:prstGeom>
        </p:spPr>
        <p:txBody>
          <a:bodyPr wrap="square">
            <a:spAutoFit/>
            <a:scene3d>
              <a:camera prst="obliqueBottomLeft"/>
              <a:lightRig rig="threePt" dir="t"/>
            </a:scene3d>
            <a:sp3d extrusionH="31750">
              <a:extrusionClr>
                <a:srgbClr val="FFC000"/>
              </a:extrusionClr>
            </a:sp3d>
          </a:bodyPr>
          <a:lstStyle/>
          <a:p>
            <a:pPr algn="ctr"/>
            <a:r>
              <a:rPr lang="es-ES" sz="1600" dirty="0" smtClean="0">
                <a:solidFill>
                  <a:schemeClr val="bg1"/>
                </a:solidFill>
                <a:latin typeface="Hobo Std" pitchFamily="34" charset="0"/>
              </a:rPr>
              <a:t>¿EXISTEN CONTRAINDICACIONES DEL TOMATE?</a:t>
            </a:r>
          </a:p>
          <a:p>
            <a:pPr algn="ctr"/>
            <a:r>
              <a:rPr lang="es-ES" sz="1600" dirty="0">
                <a:solidFill>
                  <a:schemeClr val="bg1"/>
                </a:solidFill>
                <a:latin typeface="Hobo Std" pitchFamily="34" charset="0"/>
              </a:rPr>
              <a:t>El fruto de la planta de </a:t>
            </a:r>
            <a:r>
              <a:rPr lang="es-ES" sz="1600" dirty="0" smtClean="0">
                <a:solidFill>
                  <a:schemeClr val="bg1"/>
                </a:solidFill>
                <a:latin typeface="Hobo Std" pitchFamily="34" charset="0"/>
              </a:rPr>
              <a:t>tomate </a:t>
            </a:r>
            <a:r>
              <a:rPr lang="es-ES" sz="1600" dirty="0">
                <a:solidFill>
                  <a:schemeClr val="bg1"/>
                </a:solidFill>
                <a:latin typeface="Hobo Std" pitchFamily="34" charset="0"/>
              </a:rPr>
              <a:t>es en </a:t>
            </a:r>
            <a:r>
              <a:rPr lang="es-ES" sz="1600" dirty="0" smtClean="0">
                <a:solidFill>
                  <a:schemeClr val="bg1"/>
                </a:solidFill>
                <a:latin typeface="Hobo Std" pitchFamily="34" charset="0"/>
              </a:rPr>
              <a:t>general</a:t>
            </a:r>
          </a:p>
          <a:p>
            <a:pPr algn="ctr"/>
            <a:r>
              <a:rPr lang="es-ES" sz="1600" dirty="0" smtClean="0">
                <a:solidFill>
                  <a:schemeClr val="bg1"/>
                </a:solidFill>
                <a:latin typeface="Hobo Std" pitchFamily="34" charset="0"/>
              </a:rPr>
              <a:t> muy </a:t>
            </a:r>
            <a:r>
              <a:rPr lang="es-ES" sz="1600" dirty="0">
                <a:solidFill>
                  <a:schemeClr val="bg1"/>
                </a:solidFill>
                <a:latin typeface="Hobo Std" pitchFamily="34" charset="0"/>
              </a:rPr>
              <a:t>seguro </a:t>
            </a:r>
            <a:r>
              <a:rPr lang="es-ES" sz="1600" dirty="0" smtClean="0">
                <a:solidFill>
                  <a:schemeClr val="bg1"/>
                </a:solidFill>
                <a:latin typeface="Hobo Std" pitchFamily="34" charset="0"/>
              </a:rPr>
              <a:t>de consumir. Sin embargo, quienes tengan problemas del sistema digestivo, gastritis, reflujo esofágico, acidez, úlceras, etc. deben consumirlo con moderación debido a que los  ácidos del tomate pueden irritar aún más las mucosas del estómago e incrementar la sensación de ardor. </a:t>
            </a:r>
          </a:p>
          <a:p>
            <a:pPr algn="ctr"/>
            <a:r>
              <a:rPr lang="es-ES" sz="1600" dirty="0" smtClean="0">
                <a:solidFill>
                  <a:schemeClr val="bg1"/>
                </a:solidFill>
                <a:latin typeface="Hobo Std" pitchFamily="34" charset="0"/>
              </a:rPr>
              <a:t>El tomate no </a:t>
            </a:r>
            <a:r>
              <a:rPr lang="es-ES" sz="1600" dirty="0">
                <a:solidFill>
                  <a:schemeClr val="bg1"/>
                </a:solidFill>
                <a:latin typeface="Hobo Std" pitchFamily="34" charset="0"/>
              </a:rPr>
              <a:t>se debe consumir </a:t>
            </a:r>
            <a:r>
              <a:rPr lang="es-ES" sz="1600" dirty="0" smtClean="0">
                <a:solidFill>
                  <a:schemeClr val="bg1"/>
                </a:solidFill>
                <a:latin typeface="Hobo Std" pitchFamily="34" charset="0"/>
              </a:rPr>
              <a:t>inmaduro, </a:t>
            </a:r>
            <a:r>
              <a:rPr lang="es-ES" sz="1600" dirty="0">
                <a:solidFill>
                  <a:schemeClr val="bg1"/>
                </a:solidFill>
                <a:latin typeface="Hobo Std" pitchFamily="34" charset="0"/>
              </a:rPr>
              <a:t>ya que </a:t>
            </a:r>
            <a:r>
              <a:rPr lang="es-ES" sz="1600" dirty="0" smtClean="0">
                <a:solidFill>
                  <a:schemeClr val="bg1"/>
                </a:solidFill>
                <a:latin typeface="Hobo Std" pitchFamily="34" charset="0"/>
              </a:rPr>
              <a:t>contiene una sustancia llamada solanina que </a:t>
            </a:r>
          </a:p>
          <a:p>
            <a:pPr algn="ctr"/>
            <a:r>
              <a:rPr lang="es-ES" sz="1600" dirty="0" smtClean="0">
                <a:solidFill>
                  <a:schemeClr val="bg1"/>
                </a:solidFill>
                <a:latin typeface="Hobo Std" pitchFamily="34" charset="0"/>
              </a:rPr>
              <a:t>puede resultar tóxica.</a:t>
            </a:r>
          </a:p>
        </p:txBody>
      </p:sp>
    </p:spTree>
    <p:extLst>
      <p:ext uri="{BB962C8B-B14F-4D97-AF65-F5344CB8AC3E}">
        <p14:creationId xmlns:p14="http://schemas.microsoft.com/office/powerpoint/2010/main" val="3474662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62 Grupo"/>
          <p:cNvGrpSpPr/>
          <p:nvPr/>
        </p:nvGrpSpPr>
        <p:grpSpPr>
          <a:xfrm>
            <a:off x="0" y="0"/>
            <a:ext cx="9144000" cy="5143500"/>
            <a:chOff x="0" y="0"/>
            <a:chExt cx="9144000" cy="5143500"/>
          </a:xfrm>
          <a:gradFill>
            <a:gsLst>
              <a:gs pos="41260">
                <a:srgbClr val="7C0000"/>
              </a:gs>
              <a:gs pos="833">
                <a:srgbClr val="FF6600"/>
              </a:gs>
              <a:gs pos="13000">
                <a:srgbClr val="FF0000"/>
              </a:gs>
              <a:gs pos="70000">
                <a:srgbClr val="C00000">
                  <a:lumMod val="24000"/>
                </a:srgbClr>
              </a:gs>
            </a:gsLst>
            <a:lin ang="5400000" scaled="0"/>
          </a:gradFill>
        </p:grpSpPr>
        <p:sp>
          <p:nvSpPr>
            <p:cNvPr id="64" name="63 Rectángulo"/>
            <p:cNvSpPr/>
            <p:nvPr/>
          </p:nvSpPr>
          <p:spPr>
            <a:xfrm>
              <a:off x="4572000" y="257175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0" y="2571749"/>
              <a:ext cx="4572000" cy="257175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0800000" flipH="1">
              <a:off x="457200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a:off x="0" y="0"/>
              <a:ext cx="4572000" cy="25717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8" name="67 Imagen" descr="EL TOMATE Y SUS BENEFICIOS"/>
          <p:cNvPicPr>
            <a:picLocks noGrp="1" noChangeAspect="1"/>
          </p:cNvPicPr>
          <p:nvPr isPhoto="1"/>
        </p:nvPicPr>
        <p:blipFill rotWithShape="1">
          <a:blip r:embed="rId3" cstate="email">
            <a:lum/>
            <a:extLst>
              <a:ext uri="{28A0092B-C50C-407E-A947-70E740481C1C}">
                <a14:useLocalDpi xmlns:a14="http://schemas.microsoft.com/office/drawing/2010/main"/>
              </a:ext>
            </a:extLst>
          </a:blip>
          <a:srcRect t="-98004"/>
          <a:stretch/>
        </p:blipFill>
        <p:spPr>
          <a:xfrm>
            <a:off x="0" y="-5040923"/>
            <a:ext cx="9144000" cy="10184423"/>
          </a:xfrm>
          <a:prstGeom prst="rect">
            <a:avLst/>
          </a:prstGeom>
          <a:noFill/>
          <a:ln>
            <a:noFill/>
          </a:ln>
        </p:spPr>
      </p:pic>
      <p:sp>
        <p:nvSpPr>
          <p:cNvPr id="5" name="4 Forma libre"/>
          <p:cNvSpPr/>
          <p:nvPr/>
        </p:nvSpPr>
        <p:spPr>
          <a:xfrm rot="10800000" flipV="1">
            <a:off x="107504" y="9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59904" y="123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412304" y="238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564704" y="352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717104" y="466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869504" y="580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1021904" y="695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174304" y="809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326704" y="923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479104" y="1038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631504" y="1152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1783904" y="1266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1936304" y="1381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2088704" y="1495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241104" y="1609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393504" y="1723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545904" y="1838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2698304" y="1952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2850704" y="2066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3003104" y="2181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155504" y="2295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307904" y="2409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460304" y="2511000"/>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612704" y="2638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3765104" y="2752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3917504" y="2866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4069904" y="2981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4222304" y="3095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686800" y="20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534400" y="135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8382000" y="249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8229600" y="363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8077200" y="478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924800" y="592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772400" y="706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620000" y="821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467600" y="9353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7315200" y="1049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7162800" y="1163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7010400" y="1278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858000" y="1392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705600" y="1506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553200" y="1621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6400800" y="17354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6248400" y="1849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6096000" y="1964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943600" y="20783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791200" y="2192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638800" y="2306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486400" y="2421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5334000" y="2535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5181600" y="2649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5029200" y="2764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flipH="1" flipV="1">
            <a:off x="4876800" y="2878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flipH="1" flipV="1">
            <a:off x="4724400" y="2992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flipH="1" flipV="1">
            <a:off x="4572000" y="3107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2700" cap="flat" cmpd="sng" algn="ctr">
            <a:gradFill flip="none" rotWithShape="1">
              <a:gsLst>
                <a:gs pos="100000">
                  <a:srgbClr val="5DF85B"/>
                </a:gs>
                <a:gs pos="0">
                  <a:srgbClr val="00FF00"/>
                </a:gs>
                <a:gs pos="67000">
                  <a:srgbClr val="F31207"/>
                </a:gs>
                <a:gs pos="29000">
                  <a:srgbClr val="FF00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pic>
        <p:nvPicPr>
          <p:cNvPr id="70"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948264" y="4155926"/>
            <a:ext cx="1968500"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23528" y="267494"/>
            <a:ext cx="2987675" cy="2043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 name="68 Rectángulo"/>
          <p:cNvSpPr/>
          <p:nvPr/>
        </p:nvSpPr>
        <p:spPr>
          <a:xfrm>
            <a:off x="1488" y="-44043"/>
            <a:ext cx="9165994" cy="5174645"/>
          </a:xfrm>
          <a:prstGeom prst="rect">
            <a:avLst/>
          </a:prstGeom>
          <a:gradFill>
            <a:gsLst>
              <a:gs pos="78000">
                <a:schemeClr val="accent4">
                  <a:lumMod val="0"/>
                </a:schemeClr>
              </a:gs>
              <a:gs pos="0">
                <a:srgbClr val="FF6600"/>
              </a:gs>
              <a:gs pos="98000">
                <a:srgbClr val="0000FF">
                  <a:lumMod val="0"/>
                </a:srgbClr>
              </a:gs>
              <a:gs pos="66000">
                <a:srgbClr val="FF0000"/>
              </a:gs>
              <a:gs pos="90000">
                <a:srgbClr val="FFFC56"/>
              </a:gs>
              <a:gs pos="44000">
                <a:srgbClr val="66FF33"/>
              </a:gs>
              <a:gs pos="54000">
                <a:srgbClr val="FF0000">
                  <a:lumMod val="0"/>
                </a:srgbClr>
              </a:gs>
              <a:gs pos="33000">
                <a:srgbClr val="00B050">
                  <a:lumMod val="3000"/>
                </a:srgbClr>
              </a:gs>
              <a:gs pos="23000">
                <a:srgbClr val="FFC000"/>
              </a:gs>
              <a:gs pos="12000">
                <a:srgbClr val="0000FF">
                  <a:lumMod val="0"/>
                </a:srgbClr>
              </a:gs>
            </a:gsLst>
            <a:path path="circle">
              <a:fillToRect r="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00218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69"/>
                                        </p:tgtEl>
                                        <p:attrNameLst>
                                          <p:attrName>style.opacity</p:attrName>
                                        </p:attrNameLst>
                                      </p:cBhvr>
                                      <p:to>
                                        <p:strVal val="0"/>
                                      </p:to>
                                    </p:set>
                                    <p:animEffect filter="image" prLst="opacity: 0">
                                      <p:cBhvr rctx="IE">
                                        <p:cTn id="7" dur="indefinite"/>
                                        <p:tgtEl>
                                          <p:spTgt spid="69"/>
                                        </p:tgtEl>
                                      </p:cBhvr>
                                    </p:animEffect>
                                  </p:childTnLst>
                                </p:cTn>
                              </p:par>
                              <p:par>
                                <p:cTn id="8" presetID="17"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p:cTn id="10" dur="3000" fill="hold"/>
                                        <p:tgtEl>
                                          <p:spTgt spid="5"/>
                                        </p:tgtEl>
                                        <p:attrNameLst>
                                          <p:attrName>ppt_x</p:attrName>
                                        </p:attrNameLst>
                                      </p:cBhvr>
                                      <p:tavLst>
                                        <p:tav tm="0">
                                          <p:val>
                                            <p:strVal val="#ppt_x"/>
                                          </p:val>
                                        </p:tav>
                                        <p:tav tm="100000">
                                          <p:val>
                                            <p:strVal val="#ppt_x"/>
                                          </p:val>
                                        </p:tav>
                                      </p:tavLst>
                                    </p:anim>
                                    <p:anim calcmode="lin" valueType="num">
                                      <p:cBhvr>
                                        <p:cTn id="11" dur="3000" fill="hold"/>
                                        <p:tgtEl>
                                          <p:spTgt spid="5"/>
                                        </p:tgtEl>
                                        <p:attrNameLst>
                                          <p:attrName>ppt_y</p:attrName>
                                        </p:attrNameLst>
                                      </p:cBhvr>
                                      <p:tavLst>
                                        <p:tav tm="0">
                                          <p:val>
                                            <p:strVal val="#ppt_y+#ppt_h/2"/>
                                          </p:val>
                                        </p:tav>
                                        <p:tav tm="100000">
                                          <p:val>
                                            <p:strVal val="#ppt_y"/>
                                          </p:val>
                                        </p:tav>
                                      </p:tavLst>
                                    </p:anim>
                                    <p:anim calcmode="lin" valueType="num">
                                      <p:cBhvr>
                                        <p:cTn id="12" dur="3000" fill="hold"/>
                                        <p:tgtEl>
                                          <p:spTgt spid="5"/>
                                        </p:tgtEl>
                                        <p:attrNameLst>
                                          <p:attrName>ppt_w</p:attrName>
                                        </p:attrNameLst>
                                      </p:cBhvr>
                                      <p:tavLst>
                                        <p:tav tm="0">
                                          <p:val>
                                            <p:strVal val="#ppt_w"/>
                                          </p:val>
                                        </p:tav>
                                        <p:tav tm="100000">
                                          <p:val>
                                            <p:strVal val="#ppt_w"/>
                                          </p:val>
                                        </p:tav>
                                      </p:tavLst>
                                    </p:anim>
                                    <p:anim calcmode="lin" valueType="num">
                                      <p:cBhvr>
                                        <p:cTn id="13" dur="3000" fill="hold"/>
                                        <p:tgtEl>
                                          <p:spTgt spid="5"/>
                                        </p:tgtEl>
                                        <p:attrNameLst>
                                          <p:attrName>ppt_h</p:attrName>
                                        </p:attrNameLst>
                                      </p:cBhvr>
                                      <p:tavLst>
                                        <p:tav tm="0">
                                          <p:val>
                                            <p:fltVal val="0"/>
                                          </p:val>
                                        </p:tav>
                                        <p:tav tm="100000">
                                          <p:val>
                                            <p:strVal val="#ppt_h"/>
                                          </p:val>
                                        </p:tav>
                                      </p:tavLst>
                                    </p:anim>
                                  </p:childTnLst>
                                </p:cTn>
                              </p:par>
                              <p:par>
                                <p:cTn id="14" presetID="6" presetClass="emph" presetSubtype="0" fill="hold" grpId="1" nodeType="withEffect">
                                  <p:stCondLst>
                                    <p:cond delay="0"/>
                                  </p:stCondLst>
                                  <p:childTnLst>
                                    <p:animScale>
                                      <p:cBhvr>
                                        <p:cTn id="15" dur="3000" fill="hold"/>
                                        <p:tgtEl>
                                          <p:spTgt spid="5"/>
                                        </p:tgtEl>
                                      </p:cBhvr>
                                      <p:by x="400000" y="100000"/>
                                    </p:animScale>
                                  </p:childTnLst>
                                </p:cTn>
                              </p:par>
                              <p:par>
                                <p:cTn id="16" presetID="2" presetClass="exit" presetSubtype="6" fill="hold" grpId="2" nodeType="withEffect">
                                  <p:stCondLst>
                                    <p:cond delay="0"/>
                                  </p:stCondLst>
                                  <p:childTnLst>
                                    <p:anim calcmode="lin" valueType="num">
                                      <p:cBhvr additive="base">
                                        <p:cTn id="17" dur="4000"/>
                                        <p:tgtEl>
                                          <p:spTgt spid="5"/>
                                        </p:tgtEl>
                                        <p:attrNameLst>
                                          <p:attrName>ppt_x</p:attrName>
                                        </p:attrNameLst>
                                      </p:cBhvr>
                                      <p:tavLst>
                                        <p:tav tm="0">
                                          <p:val>
                                            <p:strVal val="ppt_x"/>
                                          </p:val>
                                        </p:tav>
                                        <p:tav tm="100000">
                                          <p:val>
                                            <p:strVal val="1+ppt_w/2"/>
                                          </p:val>
                                        </p:tav>
                                      </p:tavLst>
                                    </p:anim>
                                    <p:anim calcmode="lin" valueType="num">
                                      <p:cBhvr additive="base">
                                        <p:cTn id="18" dur="4000"/>
                                        <p:tgtEl>
                                          <p:spTgt spid="5"/>
                                        </p:tgtEl>
                                        <p:attrNameLst>
                                          <p:attrName>ppt_y</p:attrName>
                                        </p:attrNameLst>
                                      </p:cBhvr>
                                      <p:tavLst>
                                        <p:tav tm="0">
                                          <p:val>
                                            <p:strVal val="ppt_y"/>
                                          </p:val>
                                        </p:tav>
                                        <p:tav tm="100000">
                                          <p:val>
                                            <p:strVal val="1+ppt_h/2"/>
                                          </p:val>
                                        </p:tav>
                                      </p:tavLst>
                                    </p:anim>
                                    <p:set>
                                      <p:cBhvr>
                                        <p:cTn id="19" dur="1" fill="hold">
                                          <p:stCondLst>
                                            <p:cond delay="3999"/>
                                          </p:stCondLst>
                                        </p:cTn>
                                        <p:tgtEl>
                                          <p:spTgt spid="5"/>
                                        </p:tgtEl>
                                        <p:attrNameLst>
                                          <p:attrName>style.visibility</p:attrName>
                                        </p:attrNameLst>
                                      </p:cBhvr>
                                      <p:to>
                                        <p:strVal val="hidden"/>
                                      </p:to>
                                    </p:set>
                                  </p:childTnLst>
                                </p:cTn>
                              </p:par>
                              <p:par>
                                <p:cTn id="20" presetID="17" presetClass="entr" presetSubtype="4"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3000" fill="hold"/>
                                        <p:tgtEl>
                                          <p:spTgt spid="6"/>
                                        </p:tgtEl>
                                        <p:attrNameLst>
                                          <p:attrName>ppt_x</p:attrName>
                                        </p:attrNameLst>
                                      </p:cBhvr>
                                      <p:tavLst>
                                        <p:tav tm="0">
                                          <p:val>
                                            <p:strVal val="#ppt_x"/>
                                          </p:val>
                                        </p:tav>
                                        <p:tav tm="100000">
                                          <p:val>
                                            <p:strVal val="#ppt_x"/>
                                          </p:val>
                                        </p:tav>
                                      </p:tavLst>
                                    </p:anim>
                                    <p:anim calcmode="lin" valueType="num">
                                      <p:cBhvr>
                                        <p:cTn id="23" dur="3000" fill="hold"/>
                                        <p:tgtEl>
                                          <p:spTgt spid="6"/>
                                        </p:tgtEl>
                                        <p:attrNameLst>
                                          <p:attrName>ppt_y</p:attrName>
                                        </p:attrNameLst>
                                      </p:cBhvr>
                                      <p:tavLst>
                                        <p:tav tm="0">
                                          <p:val>
                                            <p:strVal val="#ppt_y+#ppt_h/2"/>
                                          </p:val>
                                        </p:tav>
                                        <p:tav tm="100000">
                                          <p:val>
                                            <p:strVal val="#ppt_y"/>
                                          </p:val>
                                        </p:tav>
                                      </p:tavLst>
                                    </p:anim>
                                    <p:anim calcmode="lin" valueType="num">
                                      <p:cBhvr>
                                        <p:cTn id="24" dur="3000" fill="hold"/>
                                        <p:tgtEl>
                                          <p:spTgt spid="6"/>
                                        </p:tgtEl>
                                        <p:attrNameLst>
                                          <p:attrName>ppt_w</p:attrName>
                                        </p:attrNameLst>
                                      </p:cBhvr>
                                      <p:tavLst>
                                        <p:tav tm="0">
                                          <p:val>
                                            <p:strVal val="#ppt_w"/>
                                          </p:val>
                                        </p:tav>
                                        <p:tav tm="100000">
                                          <p:val>
                                            <p:strVal val="#ppt_w"/>
                                          </p:val>
                                        </p:tav>
                                      </p:tavLst>
                                    </p:anim>
                                    <p:anim calcmode="lin" valueType="num">
                                      <p:cBhvr>
                                        <p:cTn id="25" dur="3000" fill="hold"/>
                                        <p:tgtEl>
                                          <p:spTgt spid="6"/>
                                        </p:tgtEl>
                                        <p:attrNameLst>
                                          <p:attrName>ppt_h</p:attrName>
                                        </p:attrNameLst>
                                      </p:cBhvr>
                                      <p:tavLst>
                                        <p:tav tm="0">
                                          <p:val>
                                            <p:fltVal val="0"/>
                                          </p:val>
                                        </p:tav>
                                        <p:tav tm="100000">
                                          <p:val>
                                            <p:strVal val="#ppt_h"/>
                                          </p:val>
                                        </p:tav>
                                      </p:tavLst>
                                    </p:anim>
                                  </p:childTnLst>
                                </p:cTn>
                              </p:par>
                              <p:par>
                                <p:cTn id="26" presetID="6" presetClass="emph" presetSubtype="0" fill="hold" grpId="1" nodeType="withEffect">
                                  <p:stCondLst>
                                    <p:cond delay="0"/>
                                  </p:stCondLst>
                                  <p:childTnLst>
                                    <p:animScale>
                                      <p:cBhvr>
                                        <p:cTn id="27" dur="3000" fill="hold"/>
                                        <p:tgtEl>
                                          <p:spTgt spid="6"/>
                                        </p:tgtEl>
                                      </p:cBhvr>
                                      <p:by x="400000" y="100000"/>
                                    </p:animScale>
                                  </p:childTnLst>
                                </p:cTn>
                              </p:par>
                              <p:par>
                                <p:cTn id="28" presetID="2" presetClass="exit" presetSubtype="6" fill="hold" grpId="2" nodeType="withEffect">
                                  <p:stCondLst>
                                    <p:cond delay="0"/>
                                  </p:stCondLst>
                                  <p:childTnLst>
                                    <p:anim calcmode="lin" valueType="num">
                                      <p:cBhvr additive="base">
                                        <p:cTn id="29" dur="4000"/>
                                        <p:tgtEl>
                                          <p:spTgt spid="6"/>
                                        </p:tgtEl>
                                        <p:attrNameLst>
                                          <p:attrName>ppt_x</p:attrName>
                                        </p:attrNameLst>
                                      </p:cBhvr>
                                      <p:tavLst>
                                        <p:tav tm="0">
                                          <p:val>
                                            <p:strVal val="ppt_x"/>
                                          </p:val>
                                        </p:tav>
                                        <p:tav tm="100000">
                                          <p:val>
                                            <p:strVal val="1+ppt_w/2"/>
                                          </p:val>
                                        </p:tav>
                                      </p:tavLst>
                                    </p:anim>
                                    <p:anim calcmode="lin" valueType="num">
                                      <p:cBhvr additive="base">
                                        <p:cTn id="30" dur="4000"/>
                                        <p:tgtEl>
                                          <p:spTgt spid="6"/>
                                        </p:tgtEl>
                                        <p:attrNameLst>
                                          <p:attrName>ppt_y</p:attrName>
                                        </p:attrNameLst>
                                      </p:cBhvr>
                                      <p:tavLst>
                                        <p:tav tm="0">
                                          <p:val>
                                            <p:strVal val="ppt_y"/>
                                          </p:val>
                                        </p:tav>
                                        <p:tav tm="100000">
                                          <p:val>
                                            <p:strVal val="1+ppt_h/2"/>
                                          </p:val>
                                        </p:tav>
                                      </p:tavLst>
                                    </p:anim>
                                    <p:set>
                                      <p:cBhvr>
                                        <p:cTn id="31" dur="1" fill="hold">
                                          <p:stCondLst>
                                            <p:cond delay="3999"/>
                                          </p:stCondLst>
                                        </p:cTn>
                                        <p:tgtEl>
                                          <p:spTgt spid="6"/>
                                        </p:tgtEl>
                                        <p:attrNameLst>
                                          <p:attrName>style.visibility</p:attrName>
                                        </p:attrNameLst>
                                      </p:cBhvr>
                                      <p:to>
                                        <p:strVal val="hidden"/>
                                      </p:to>
                                    </p:set>
                                  </p:childTnLst>
                                </p:cTn>
                              </p:par>
                              <p:par>
                                <p:cTn id="32" presetID="17" presetClass="entr" presetSubtype="4"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3000" fill="hold"/>
                                        <p:tgtEl>
                                          <p:spTgt spid="7"/>
                                        </p:tgtEl>
                                        <p:attrNameLst>
                                          <p:attrName>ppt_x</p:attrName>
                                        </p:attrNameLst>
                                      </p:cBhvr>
                                      <p:tavLst>
                                        <p:tav tm="0">
                                          <p:val>
                                            <p:strVal val="#ppt_x"/>
                                          </p:val>
                                        </p:tav>
                                        <p:tav tm="100000">
                                          <p:val>
                                            <p:strVal val="#ppt_x"/>
                                          </p:val>
                                        </p:tav>
                                      </p:tavLst>
                                    </p:anim>
                                    <p:anim calcmode="lin" valueType="num">
                                      <p:cBhvr>
                                        <p:cTn id="35" dur="3000" fill="hold"/>
                                        <p:tgtEl>
                                          <p:spTgt spid="7"/>
                                        </p:tgtEl>
                                        <p:attrNameLst>
                                          <p:attrName>ppt_y</p:attrName>
                                        </p:attrNameLst>
                                      </p:cBhvr>
                                      <p:tavLst>
                                        <p:tav tm="0">
                                          <p:val>
                                            <p:strVal val="#ppt_y+#ppt_h/2"/>
                                          </p:val>
                                        </p:tav>
                                        <p:tav tm="100000">
                                          <p:val>
                                            <p:strVal val="#ppt_y"/>
                                          </p:val>
                                        </p:tav>
                                      </p:tavLst>
                                    </p:anim>
                                    <p:anim calcmode="lin" valueType="num">
                                      <p:cBhvr>
                                        <p:cTn id="36" dur="3000" fill="hold"/>
                                        <p:tgtEl>
                                          <p:spTgt spid="7"/>
                                        </p:tgtEl>
                                        <p:attrNameLst>
                                          <p:attrName>ppt_w</p:attrName>
                                        </p:attrNameLst>
                                      </p:cBhvr>
                                      <p:tavLst>
                                        <p:tav tm="0">
                                          <p:val>
                                            <p:strVal val="#ppt_w"/>
                                          </p:val>
                                        </p:tav>
                                        <p:tav tm="100000">
                                          <p:val>
                                            <p:strVal val="#ppt_w"/>
                                          </p:val>
                                        </p:tav>
                                      </p:tavLst>
                                    </p:anim>
                                    <p:anim calcmode="lin" valueType="num">
                                      <p:cBhvr>
                                        <p:cTn id="37" dur="3000" fill="hold"/>
                                        <p:tgtEl>
                                          <p:spTgt spid="7"/>
                                        </p:tgtEl>
                                        <p:attrNameLst>
                                          <p:attrName>ppt_h</p:attrName>
                                        </p:attrNameLst>
                                      </p:cBhvr>
                                      <p:tavLst>
                                        <p:tav tm="0">
                                          <p:val>
                                            <p:fltVal val="0"/>
                                          </p:val>
                                        </p:tav>
                                        <p:tav tm="100000">
                                          <p:val>
                                            <p:strVal val="#ppt_h"/>
                                          </p:val>
                                        </p:tav>
                                      </p:tavLst>
                                    </p:anim>
                                  </p:childTnLst>
                                </p:cTn>
                              </p:par>
                              <p:par>
                                <p:cTn id="38" presetID="6" presetClass="emph" presetSubtype="0" fill="hold" grpId="1" nodeType="withEffect">
                                  <p:stCondLst>
                                    <p:cond delay="0"/>
                                  </p:stCondLst>
                                  <p:childTnLst>
                                    <p:animScale>
                                      <p:cBhvr>
                                        <p:cTn id="39" dur="3000" fill="hold"/>
                                        <p:tgtEl>
                                          <p:spTgt spid="7"/>
                                        </p:tgtEl>
                                      </p:cBhvr>
                                      <p:by x="400000" y="100000"/>
                                    </p:animScale>
                                  </p:childTnLst>
                                </p:cTn>
                              </p:par>
                              <p:par>
                                <p:cTn id="40" presetID="2" presetClass="exit" presetSubtype="6" fill="hold" grpId="2" nodeType="withEffect">
                                  <p:stCondLst>
                                    <p:cond delay="0"/>
                                  </p:stCondLst>
                                  <p:childTnLst>
                                    <p:anim calcmode="lin" valueType="num">
                                      <p:cBhvr additive="base">
                                        <p:cTn id="41" dur="4000"/>
                                        <p:tgtEl>
                                          <p:spTgt spid="7"/>
                                        </p:tgtEl>
                                        <p:attrNameLst>
                                          <p:attrName>ppt_x</p:attrName>
                                        </p:attrNameLst>
                                      </p:cBhvr>
                                      <p:tavLst>
                                        <p:tav tm="0">
                                          <p:val>
                                            <p:strVal val="ppt_x"/>
                                          </p:val>
                                        </p:tav>
                                        <p:tav tm="100000">
                                          <p:val>
                                            <p:strVal val="1+ppt_w/2"/>
                                          </p:val>
                                        </p:tav>
                                      </p:tavLst>
                                    </p:anim>
                                    <p:anim calcmode="lin" valueType="num">
                                      <p:cBhvr additive="base">
                                        <p:cTn id="42" dur="4000"/>
                                        <p:tgtEl>
                                          <p:spTgt spid="7"/>
                                        </p:tgtEl>
                                        <p:attrNameLst>
                                          <p:attrName>ppt_y</p:attrName>
                                        </p:attrNameLst>
                                      </p:cBhvr>
                                      <p:tavLst>
                                        <p:tav tm="0">
                                          <p:val>
                                            <p:strVal val="ppt_y"/>
                                          </p:val>
                                        </p:tav>
                                        <p:tav tm="100000">
                                          <p:val>
                                            <p:strVal val="1+ppt_h/2"/>
                                          </p:val>
                                        </p:tav>
                                      </p:tavLst>
                                    </p:anim>
                                    <p:set>
                                      <p:cBhvr>
                                        <p:cTn id="43" dur="1" fill="hold">
                                          <p:stCondLst>
                                            <p:cond delay="3999"/>
                                          </p:stCondLst>
                                        </p:cTn>
                                        <p:tgtEl>
                                          <p:spTgt spid="7"/>
                                        </p:tgtEl>
                                        <p:attrNameLst>
                                          <p:attrName>style.visibility</p:attrName>
                                        </p:attrNameLst>
                                      </p:cBhvr>
                                      <p:to>
                                        <p:strVal val="hidden"/>
                                      </p:to>
                                    </p:set>
                                  </p:childTnLst>
                                </p:cTn>
                              </p:par>
                              <p:par>
                                <p:cTn id="44" presetID="17" presetClass="entr" presetSubtype="4" fill="hold" grpId="0" nodeType="with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p:cTn id="46" dur="3000" fill="hold"/>
                                        <p:tgtEl>
                                          <p:spTgt spid="8"/>
                                        </p:tgtEl>
                                        <p:attrNameLst>
                                          <p:attrName>ppt_x</p:attrName>
                                        </p:attrNameLst>
                                      </p:cBhvr>
                                      <p:tavLst>
                                        <p:tav tm="0">
                                          <p:val>
                                            <p:strVal val="#ppt_x"/>
                                          </p:val>
                                        </p:tav>
                                        <p:tav tm="100000">
                                          <p:val>
                                            <p:strVal val="#ppt_x"/>
                                          </p:val>
                                        </p:tav>
                                      </p:tavLst>
                                    </p:anim>
                                    <p:anim calcmode="lin" valueType="num">
                                      <p:cBhvr>
                                        <p:cTn id="47" dur="3000" fill="hold"/>
                                        <p:tgtEl>
                                          <p:spTgt spid="8"/>
                                        </p:tgtEl>
                                        <p:attrNameLst>
                                          <p:attrName>ppt_y</p:attrName>
                                        </p:attrNameLst>
                                      </p:cBhvr>
                                      <p:tavLst>
                                        <p:tav tm="0">
                                          <p:val>
                                            <p:strVal val="#ppt_y+#ppt_h/2"/>
                                          </p:val>
                                        </p:tav>
                                        <p:tav tm="100000">
                                          <p:val>
                                            <p:strVal val="#ppt_y"/>
                                          </p:val>
                                        </p:tav>
                                      </p:tavLst>
                                    </p:anim>
                                    <p:anim calcmode="lin" valueType="num">
                                      <p:cBhvr>
                                        <p:cTn id="48" dur="3000" fill="hold"/>
                                        <p:tgtEl>
                                          <p:spTgt spid="8"/>
                                        </p:tgtEl>
                                        <p:attrNameLst>
                                          <p:attrName>ppt_w</p:attrName>
                                        </p:attrNameLst>
                                      </p:cBhvr>
                                      <p:tavLst>
                                        <p:tav tm="0">
                                          <p:val>
                                            <p:strVal val="#ppt_w"/>
                                          </p:val>
                                        </p:tav>
                                        <p:tav tm="100000">
                                          <p:val>
                                            <p:strVal val="#ppt_w"/>
                                          </p:val>
                                        </p:tav>
                                      </p:tavLst>
                                    </p:anim>
                                    <p:anim calcmode="lin" valueType="num">
                                      <p:cBhvr>
                                        <p:cTn id="49" dur="3000" fill="hold"/>
                                        <p:tgtEl>
                                          <p:spTgt spid="8"/>
                                        </p:tgtEl>
                                        <p:attrNameLst>
                                          <p:attrName>ppt_h</p:attrName>
                                        </p:attrNameLst>
                                      </p:cBhvr>
                                      <p:tavLst>
                                        <p:tav tm="0">
                                          <p:val>
                                            <p:fltVal val="0"/>
                                          </p:val>
                                        </p:tav>
                                        <p:tav tm="100000">
                                          <p:val>
                                            <p:strVal val="#ppt_h"/>
                                          </p:val>
                                        </p:tav>
                                      </p:tavLst>
                                    </p:anim>
                                  </p:childTnLst>
                                </p:cTn>
                              </p:par>
                              <p:par>
                                <p:cTn id="50" presetID="6" presetClass="emph" presetSubtype="0" fill="hold" grpId="1" nodeType="withEffect">
                                  <p:stCondLst>
                                    <p:cond delay="0"/>
                                  </p:stCondLst>
                                  <p:childTnLst>
                                    <p:animScale>
                                      <p:cBhvr>
                                        <p:cTn id="51" dur="3000" fill="hold"/>
                                        <p:tgtEl>
                                          <p:spTgt spid="8"/>
                                        </p:tgtEl>
                                      </p:cBhvr>
                                      <p:by x="400000" y="100000"/>
                                    </p:animScale>
                                  </p:childTnLst>
                                </p:cTn>
                              </p:par>
                              <p:par>
                                <p:cTn id="52" presetID="2" presetClass="exit" presetSubtype="6" fill="hold" grpId="2" nodeType="withEffect">
                                  <p:stCondLst>
                                    <p:cond delay="0"/>
                                  </p:stCondLst>
                                  <p:childTnLst>
                                    <p:anim calcmode="lin" valueType="num">
                                      <p:cBhvr additive="base">
                                        <p:cTn id="53" dur="4000"/>
                                        <p:tgtEl>
                                          <p:spTgt spid="8"/>
                                        </p:tgtEl>
                                        <p:attrNameLst>
                                          <p:attrName>ppt_x</p:attrName>
                                        </p:attrNameLst>
                                      </p:cBhvr>
                                      <p:tavLst>
                                        <p:tav tm="0">
                                          <p:val>
                                            <p:strVal val="ppt_x"/>
                                          </p:val>
                                        </p:tav>
                                        <p:tav tm="100000">
                                          <p:val>
                                            <p:strVal val="1+ppt_w/2"/>
                                          </p:val>
                                        </p:tav>
                                      </p:tavLst>
                                    </p:anim>
                                    <p:anim calcmode="lin" valueType="num">
                                      <p:cBhvr additive="base">
                                        <p:cTn id="54" dur="4000"/>
                                        <p:tgtEl>
                                          <p:spTgt spid="8"/>
                                        </p:tgtEl>
                                        <p:attrNameLst>
                                          <p:attrName>ppt_y</p:attrName>
                                        </p:attrNameLst>
                                      </p:cBhvr>
                                      <p:tavLst>
                                        <p:tav tm="0">
                                          <p:val>
                                            <p:strVal val="ppt_y"/>
                                          </p:val>
                                        </p:tav>
                                        <p:tav tm="100000">
                                          <p:val>
                                            <p:strVal val="1+ppt_h/2"/>
                                          </p:val>
                                        </p:tav>
                                      </p:tavLst>
                                    </p:anim>
                                    <p:set>
                                      <p:cBhvr>
                                        <p:cTn id="55" dur="1" fill="hold">
                                          <p:stCondLst>
                                            <p:cond delay="3999"/>
                                          </p:stCondLst>
                                        </p:cTn>
                                        <p:tgtEl>
                                          <p:spTgt spid="8"/>
                                        </p:tgtEl>
                                        <p:attrNameLst>
                                          <p:attrName>style.visibility</p:attrName>
                                        </p:attrNameLst>
                                      </p:cBhvr>
                                      <p:to>
                                        <p:strVal val="hidden"/>
                                      </p:to>
                                    </p:set>
                                  </p:childTnLst>
                                </p:cTn>
                              </p:par>
                              <p:par>
                                <p:cTn id="56" presetID="17" presetClass="entr" presetSubtype="4" fill="hold" grpId="0" nodeType="with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3000" fill="hold"/>
                                        <p:tgtEl>
                                          <p:spTgt spid="9"/>
                                        </p:tgtEl>
                                        <p:attrNameLst>
                                          <p:attrName>ppt_x</p:attrName>
                                        </p:attrNameLst>
                                      </p:cBhvr>
                                      <p:tavLst>
                                        <p:tav tm="0">
                                          <p:val>
                                            <p:strVal val="#ppt_x"/>
                                          </p:val>
                                        </p:tav>
                                        <p:tav tm="100000">
                                          <p:val>
                                            <p:strVal val="#ppt_x"/>
                                          </p:val>
                                        </p:tav>
                                      </p:tavLst>
                                    </p:anim>
                                    <p:anim calcmode="lin" valueType="num">
                                      <p:cBhvr>
                                        <p:cTn id="59" dur="3000" fill="hold"/>
                                        <p:tgtEl>
                                          <p:spTgt spid="9"/>
                                        </p:tgtEl>
                                        <p:attrNameLst>
                                          <p:attrName>ppt_y</p:attrName>
                                        </p:attrNameLst>
                                      </p:cBhvr>
                                      <p:tavLst>
                                        <p:tav tm="0">
                                          <p:val>
                                            <p:strVal val="#ppt_y+#ppt_h/2"/>
                                          </p:val>
                                        </p:tav>
                                        <p:tav tm="100000">
                                          <p:val>
                                            <p:strVal val="#ppt_y"/>
                                          </p:val>
                                        </p:tav>
                                      </p:tavLst>
                                    </p:anim>
                                    <p:anim calcmode="lin" valueType="num">
                                      <p:cBhvr>
                                        <p:cTn id="60" dur="3000" fill="hold"/>
                                        <p:tgtEl>
                                          <p:spTgt spid="9"/>
                                        </p:tgtEl>
                                        <p:attrNameLst>
                                          <p:attrName>ppt_w</p:attrName>
                                        </p:attrNameLst>
                                      </p:cBhvr>
                                      <p:tavLst>
                                        <p:tav tm="0">
                                          <p:val>
                                            <p:strVal val="#ppt_w"/>
                                          </p:val>
                                        </p:tav>
                                        <p:tav tm="100000">
                                          <p:val>
                                            <p:strVal val="#ppt_w"/>
                                          </p:val>
                                        </p:tav>
                                      </p:tavLst>
                                    </p:anim>
                                    <p:anim calcmode="lin" valueType="num">
                                      <p:cBhvr>
                                        <p:cTn id="61" dur="3000" fill="hold"/>
                                        <p:tgtEl>
                                          <p:spTgt spid="9"/>
                                        </p:tgtEl>
                                        <p:attrNameLst>
                                          <p:attrName>ppt_h</p:attrName>
                                        </p:attrNameLst>
                                      </p:cBhvr>
                                      <p:tavLst>
                                        <p:tav tm="0">
                                          <p:val>
                                            <p:fltVal val="0"/>
                                          </p:val>
                                        </p:tav>
                                        <p:tav tm="100000">
                                          <p:val>
                                            <p:strVal val="#ppt_h"/>
                                          </p:val>
                                        </p:tav>
                                      </p:tavLst>
                                    </p:anim>
                                  </p:childTnLst>
                                </p:cTn>
                              </p:par>
                              <p:par>
                                <p:cTn id="62" presetID="6" presetClass="emph" presetSubtype="0" fill="hold" grpId="1" nodeType="withEffect">
                                  <p:stCondLst>
                                    <p:cond delay="0"/>
                                  </p:stCondLst>
                                  <p:childTnLst>
                                    <p:animScale>
                                      <p:cBhvr>
                                        <p:cTn id="63" dur="3000" fill="hold"/>
                                        <p:tgtEl>
                                          <p:spTgt spid="9"/>
                                        </p:tgtEl>
                                      </p:cBhvr>
                                      <p:by x="400000" y="100000"/>
                                    </p:animScale>
                                  </p:childTnLst>
                                </p:cTn>
                              </p:par>
                              <p:par>
                                <p:cTn id="64" presetID="2" presetClass="exit" presetSubtype="6" fill="hold" grpId="2" nodeType="withEffect">
                                  <p:stCondLst>
                                    <p:cond delay="0"/>
                                  </p:stCondLst>
                                  <p:childTnLst>
                                    <p:anim calcmode="lin" valueType="num">
                                      <p:cBhvr additive="base">
                                        <p:cTn id="65" dur="4000"/>
                                        <p:tgtEl>
                                          <p:spTgt spid="9"/>
                                        </p:tgtEl>
                                        <p:attrNameLst>
                                          <p:attrName>ppt_x</p:attrName>
                                        </p:attrNameLst>
                                      </p:cBhvr>
                                      <p:tavLst>
                                        <p:tav tm="0">
                                          <p:val>
                                            <p:strVal val="ppt_x"/>
                                          </p:val>
                                        </p:tav>
                                        <p:tav tm="100000">
                                          <p:val>
                                            <p:strVal val="1+ppt_w/2"/>
                                          </p:val>
                                        </p:tav>
                                      </p:tavLst>
                                    </p:anim>
                                    <p:anim calcmode="lin" valueType="num">
                                      <p:cBhvr additive="base">
                                        <p:cTn id="66" dur="4000"/>
                                        <p:tgtEl>
                                          <p:spTgt spid="9"/>
                                        </p:tgtEl>
                                        <p:attrNameLst>
                                          <p:attrName>ppt_y</p:attrName>
                                        </p:attrNameLst>
                                      </p:cBhvr>
                                      <p:tavLst>
                                        <p:tav tm="0">
                                          <p:val>
                                            <p:strVal val="ppt_y"/>
                                          </p:val>
                                        </p:tav>
                                        <p:tav tm="100000">
                                          <p:val>
                                            <p:strVal val="1+ppt_h/2"/>
                                          </p:val>
                                        </p:tav>
                                      </p:tavLst>
                                    </p:anim>
                                    <p:set>
                                      <p:cBhvr>
                                        <p:cTn id="67" dur="1" fill="hold">
                                          <p:stCondLst>
                                            <p:cond delay="3999"/>
                                          </p:stCondLst>
                                        </p:cTn>
                                        <p:tgtEl>
                                          <p:spTgt spid="9"/>
                                        </p:tgtEl>
                                        <p:attrNameLst>
                                          <p:attrName>style.visibility</p:attrName>
                                        </p:attrNameLst>
                                      </p:cBhvr>
                                      <p:to>
                                        <p:strVal val="hidden"/>
                                      </p:to>
                                    </p:set>
                                  </p:childTnLst>
                                </p:cTn>
                              </p:par>
                              <p:par>
                                <p:cTn id="68" presetID="17" presetClass="entr" presetSubtype="4"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p:cTn id="70" dur="3000" fill="hold"/>
                                        <p:tgtEl>
                                          <p:spTgt spid="10"/>
                                        </p:tgtEl>
                                        <p:attrNameLst>
                                          <p:attrName>ppt_x</p:attrName>
                                        </p:attrNameLst>
                                      </p:cBhvr>
                                      <p:tavLst>
                                        <p:tav tm="0">
                                          <p:val>
                                            <p:strVal val="#ppt_x"/>
                                          </p:val>
                                        </p:tav>
                                        <p:tav tm="100000">
                                          <p:val>
                                            <p:strVal val="#ppt_x"/>
                                          </p:val>
                                        </p:tav>
                                      </p:tavLst>
                                    </p:anim>
                                    <p:anim calcmode="lin" valueType="num">
                                      <p:cBhvr>
                                        <p:cTn id="71" dur="3000" fill="hold"/>
                                        <p:tgtEl>
                                          <p:spTgt spid="10"/>
                                        </p:tgtEl>
                                        <p:attrNameLst>
                                          <p:attrName>ppt_y</p:attrName>
                                        </p:attrNameLst>
                                      </p:cBhvr>
                                      <p:tavLst>
                                        <p:tav tm="0">
                                          <p:val>
                                            <p:strVal val="#ppt_y+#ppt_h/2"/>
                                          </p:val>
                                        </p:tav>
                                        <p:tav tm="100000">
                                          <p:val>
                                            <p:strVal val="#ppt_y"/>
                                          </p:val>
                                        </p:tav>
                                      </p:tavLst>
                                    </p:anim>
                                    <p:anim calcmode="lin" valueType="num">
                                      <p:cBhvr>
                                        <p:cTn id="72" dur="3000" fill="hold"/>
                                        <p:tgtEl>
                                          <p:spTgt spid="10"/>
                                        </p:tgtEl>
                                        <p:attrNameLst>
                                          <p:attrName>ppt_w</p:attrName>
                                        </p:attrNameLst>
                                      </p:cBhvr>
                                      <p:tavLst>
                                        <p:tav tm="0">
                                          <p:val>
                                            <p:strVal val="#ppt_w"/>
                                          </p:val>
                                        </p:tav>
                                        <p:tav tm="100000">
                                          <p:val>
                                            <p:strVal val="#ppt_w"/>
                                          </p:val>
                                        </p:tav>
                                      </p:tavLst>
                                    </p:anim>
                                    <p:anim calcmode="lin" valueType="num">
                                      <p:cBhvr>
                                        <p:cTn id="73" dur="3000" fill="hold"/>
                                        <p:tgtEl>
                                          <p:spTgt spid="10"/>
                                        </p:tgtEl>
                                        <p:attrNameLst>
                                          <p:attrName>ppt_h</p:attrName>
                                        </p:attrNameLst>
                                      </p:cBhvr>
                                      <p:tavLst>
                                        <p:tav tm="0">
                                          <p:val>
                                            <p:fltVal val="0"/>
                                          </p:val>
                                        </p:tav>
                                        <p:tav tm="100000">
                                          <p:val>
                                            <p:strVal val="#ppt_h"/>
                                          </p:val>
                                        </p:tav>
                                      </p:tavLst>
                                    </p:anim>
                                  </p:childTnLst>
                                </p:cTn>
                              </p:par>
                              <p:par>
                                <p:cTn id="74" presetID="6" presetClass="emph" presetSubtype="0" fill="hold" grpId="1" nodeType="withEffect">
                                  <p:stCondLst>
                                    <p:cond delay="0"/>
                                  </p:stCondLst>
                                  <p:childTnLst>
                                    <p:animScale>
                                      <p:cBhvr>
                                        <p:cTn id="75" dur="3000" fill="hold"/>
                                        <p:tgtEl>
                                          <p:spTgt spid="10"/>
                                        </p:tgtEl>
                                      </p:cBhvr>
                                      <p:by x="400000" y="100000"/>
                                    </p:animScale>
                                  </p:childTnLst>
                                </p:cTn>
                              </p:par>
                              <p:par>
                                <p:cTn id="76" presetID="2" presetClass="exit" presetSubtype="6" fill="hold" grpId="2" nodeType="withEffect">
                                  <p:stCondLst>
                                    <p:cond delay="0"/>
                                  </p:stCondLst>
                                  <p:childTnLst>
                                    <p:anim calcmode="lin" valueType="num">
                                      <p:cBhvr additive="base">
                                        <p:cTn id="77" dur="4000"/>
                                        <p:tgtEl>
                                          <p:spTgt spid="10"/>
                                        </p:tgtEl>
                                        <p:attrNameLst>
                                          <p:attrName>ppt_x</p:attrName>
                                        </p:attrNameLst>
                                      </p:cBhvr>
                                      <p:tavLst>
                                        <p:tav tm="0">
                                          <p:val>
                                            <p:strVal val="ppt_x"/>
                                          </p:val>
                                        </p:tav>
                                        <p:tav tm="100000">
                                          <p:val>
                                            <p:strVal val="1+ppt_w/2"/>
                                          </p:val>
                                        </p:tav>
                                      </p:tavLst>
                                    </p:anim>
                                    <p:anim calcmode="lin" valueType="num">
                                      <p:cBhvr additive="base">
                                        <p:cTn id="78" dur="4000"/>
                                        <p:tgtEl>
                                          <p:spTgt spid="10"/>
                                        </p:tgtEl>
                                        <p:attrNameLst>
                                          <p:attrName>ppt_y</p:attrName>
                                        </p:attrNameLst>
                                      </p:cBhvr>
                                      <p:tavLst>
                                        <p:tav tm="0">
                                          <p:val>
                                            <p:strVal val="ppt_y"/>
                                          </p:val>
                                        </p:tav>
                                        <p:tav tm="100000">
                                          <p:val>
                                            <p:strVal val="1+ppt_h/2"/>
                                          </p:val>
                                        </p:tav>
                                      </p:tavLst>
                                    </p:anim>
                                    <p:set>
                                      <p:cBhvr>
                                        <p:cTn id="79" dur="1" fill="hold">
                                          <p:stCondLst>
                                            <p:cond delay="3999"/>
                                          </p:stCondLst>
                                        </p:cTn>
                                        <p:tgtEl>
                                          <p:spTgt spid="10"/>
                                        </p:tgtEl>
                                        <p:attrNameLst>
                                          <p:attrName>style.visibility</p:attrName>
                                        </p:attrNameLst>
                                      </p:cBhvr>
                                      <p:to>
                                        <p:strVal val="hidden"/>
                                      </p:to>
                                    </p:set>
                                  </p:childTnLst>
                                </p:cTn>
                              </p:par>
                              <p:par>
                                <p:cTn id="80" presetID="17" presetClass="entr" presetSubtype="4" fill="hold" grpId="0" nodeType="with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p:cTn id="82" dur="3000" fill="hold"/>
                                        <p:tgtEl>
                                          <p:spTgt spid="11"/>
                                        </p:tgtEl>
                                        <p:attrNameLst>
                                          <p:attrName>ppt_x</p:attrName>
                                        </p:attrNameLst>
                                      </p:cBhvr>
                                      <p:tavLst>
                                        <p:tav tm="0">
                                          <p:val>
                                            <p:strVal val="#ppt_x"/>
                                          </p:val>
                                        </p:tav>
                                        <p:tav tm="100000">
                                          <p:val>
                                            <p:strVal val="#ppt_x"/>
                                          </p:val>
                                        </p:tav>
                                      </p:tavLst>
                                    </p:anim>
                                    <p:anim calcmode="lin" valueType="num">
                                      <p:cBhvr>
                                        <p:cTn id="83" dur="3000" fill="hold"/>
                                        <p:tgtEl>
                                          <p:spTgt spid="11"/>
                                        </p:tgtEl>
                                        <p:attrNameLst>
                                          <p:attrName>ppt_y</p:attrName>
                                        </p:attrNameLst>
                                      </p:cBhvr>
                                      <p:tavLst>
                                        <p:tav tm="0">
                                          <p:val>
                                            <p:strVal val="#ppt_y+#ppt_h/2"/>
                                          </p:val>
                                        </p:tav>
                                        <p:tav tm="100000">
                                          <p:val>
                                            <p:strVal val="#ppt_y"/>
                                          </p:val>
                                        </p:tav>
                                      </p:tavLst>
                                    </p:anim>
                                    <p:anim calcmode="lin" valueType="num">
                                      <p:cBhvr>
                                        <p:cTn id="84" dur="3000" fill="hold"/>
                                        <p:tgtEl>
                                          <p:spTgt spid="11"/>
                                        </p:tgtEl>
                                        <p:attrNameLst>
                                          <p:attrName>ppt_w</p:attrName>
                                        </p:attrNameLst>
                                      </p:cBhvr>
                                      <p:tavLst>
                                        <p:tav tm="0">
                                          <p:val>
                                            <p:strVal val="#ppt_w"/>
                                          </p:val>
                                        </p:tav>
                                        <p:tav tm="100000">
                                          <p:val>
                                            <p:strVal val="#ppt_w"/>
                                          </p:val>
                                        </p:tav>
                                      </p:tavLst>
                                    </p:anim>
                                    <p:anim calcmode="lin" valueType="num">
                                      <p:cBhvr>
                                        <p:cTn id="85" dur="3000" fill="hold"/>
                                        <p:tgtEl>
                                          <p:spTgt spid="11"/>
                                        </p:tgtEl>
                                        <p:attrNameLst>
                                          <p:attrName>ppt_h</p:attrName>
                                        </p:attrNameLst>
                                      </p:cBhvr>
                                      <p:tavLst>
                                        <p:tav tm="0">
                                          <p:val>
                                            <p:fltVal val="0"/>
                                          </p:val>
                                        </p:tav>
                                        <p:tav tm="100000">
                                          <p:val>
                                            <p:strVal val="#ppt_h"/>
                                          </p:val>
                                        </p:tav>
                                      </p:tavLst>
                                    </p:anim>
                                  </p:childTnLst>
                                </p:cTn>
                              </p:par>
                              <p:par>
                                <p:cTn id="86" presetID="6" presetClass="emph" presetSubtype="0" fill="hold" grpId="1" nodeType="withEffect">
                                  <p:stCondLst>
                                    <p:cond delay="0"/>
                                  </p:stCondLst>
                                  <p:childTnLst>
                                    <p:animScale>
                                      <p:cBhvr>
                                        <p:cTn id="87" dur="3000" fill="hold"/>
                                        <p:tgtEl>
                                          <p:spTgt spid="11"/>
                                        </p:tgtEl>
                                      </p:cBhvr>
                                      <p:by x="400000" y="100000"/>
                                    </p:animScale>
                                  </p:childTnLst>
                                </p:cTn>
                              </p:par>
                              <p:par>
                                <p:cTn id="88" presetID="2" presetClass="exit" presetSubtype="6" fill="hold" grpId="2" nodeType="withEffect">
                                  <p:stCondLst>
                                    <p:cond delay="0"/>
                                  </p:stCondLst>
                                  <p:childTnLst>
                                    <p:anim calcmode="lin" valueType="num">
                                      <p:cBhvr additive="base">
                                        <p:cTn id="89" dur="4000"/>
                                        <p:tgtEl>
                                          <p:spTgt spid="11"/>
                                        </p:tgtEl>
                                        <p:attrNameLst>
                                          <p:attrName>ppt_x</p:attrName>
                                        </p:attrNameLst>
                                      </p:cBhvr>
                                      <p:tavLst>
                                        <p:tav tm="0">
                                          <p:val>
                                            <p:strVal val="ppt_x"/>
                                          </p:val>
                                        </p:tav>
                                        <p:tav tm="100000">
                                          <p:val>
                                            <p:strVal val="1+ppt_w/2"/>
                                          </p:val>
                                        </p:tav>
                                      </p:tavLst>
                                    </p:anim>
                                    <p:anim calcmode="lin" valueType="num">
                                      <p:cBhvr additive="base">
                                        <p:cTn id="90" dur="4000"/>
                                        <p:tgtEl>
                                          <p:spTgt spid="11"/>
                                        </p:tgtEl>
                                        <p:attrNameLst>
                                          <p:attrName>ppt_y</p:attrName>
                                        </p:attrNameLst>
                                      </p:cBhvr>
                                      <p:tavLst>
                                        <p:tav tm="0">
                                          <p:val>
                                            <p:strVal val="ppt_y"/>
                                          </p:val>
                                        </p:tav>
                                        <p:tav tm="100000">
                                          <p:val>
                                            <p:strVal val="1+ppt_h/2"/>
                                          </p:val>
                                        </p:tav>
                                      </p:tavLst>
                                    </p:anim>
                                    <p:set>
                                      <p:cBhvr>
                                        <p:cTn id="91" dur="1" fill="hold">
                                          <p:stCondLst>
                                            <p:cond delay="3999"/>
                                          </p:stCondLst>
                                        </p:cTn>
                                        <p:tgtEl>
                                          <p:spTgt spid="11"/>
                                        </p:tgtEl>
                                        <p:attrNameLst>
                                          <p:attrName>style.visibility</p:attrName>
                                        </p:attrNameLst>
                                      </p:cBhvr>
                                      <p:to>
                                        <p:strVal val="hidden"/>
                                      </p:to>
                                    </p:set>
                                  </p:childTnLst>
                                </p:cTn>
                              </p:par>
                              <p:par>
                                <p:cTn id="92" presetID="17" presetClass="entr" presetSubtype="4" fill="hold" grpId="0" nodeType="withEffect">
                                  <p:stCondLst>
                                    <p:cond delay="0"/>
                                  </p:stCondLst>
                                  <p:childTnLst>
                                    <p:set>
                                      <p:cBhvr>
                                        <p:cTn id="93" dur="1" fill="hold">
                                          <p:stCondLst>
                                            <p:cond delay="0"/>
                                          </p:stCondLst>
                                        </p:cTn>
                                        <p:tgtEl>
                                          <p:spTgt spid="34"/>
                                        </p:tgtEl>
                                        <p:attrNameLst>
                                          <p:attrName>style.visibility</p:attrName>
                                        </p:attrNameLst>
                                      </p:cBhvr>
                                      <p:to>
                                        <p:strVal val="visible"/>
                                      </p:to>
                                    </p:set>
                                    <p:anim calcmode="lin" valueType="num">
                                      <p:cBhvr>
                                        <p:cTn id="94" dur="3000" fill="hold"/>
                                        <p:tgtEl>
                                          <p:spTgt spid="34"/>
                                        </p:tgtEl>
                                        <p:attrNameLst>
                                          <p:attrName>ppt_x</p:attrName>
                                        </p:attrNameLst>
                                      </p:cBhvr>
                                      <p:tavLst>
                                        <p:tav tm="0">
                                          <p:val>
                                            <p:strVal val="#ppt_x"/>
                                          </p:val>
                                        </p:tav>
                                        <p:tav tm="100000">
                                          <p:val>
                                            <p:strVal val="#ppt_x"/>
                                          </p:val>
                                        </p:tav>
                                      </p:tavLst>
                                    </p:anim>
                                    <p:anim calcmode="lin" valueType="num">
                                      <p:cBhvr>
                                        <p:cTn id="95" dur="3000" fill="hold"/>
                                        <p:tgtEl>
                                          <p:spTgt spid="34"/>
                                        </p:tgtEl>
                                        <p:attrNameLst>
                                          <p:attrName>ppt_y</p:attrName>
                                        </p:attrNameLst>
                                      </p:cBhvr>
                                      <p:tavLst>
                                        <p:tav tm="0">
                                          <p:val>
                                            <p:strVal val="#ppt_y+#ppt_h/2"/>
                                          </p:val>
                                        </p:tav>
                                        <p:tav tm="100000">
                                          <p:val>
                                            <p:strVal val="#ppt_y"/>
                                          </p:val>
                                        </p:tav>
                                      </p:tavLst>
                                    </p:anim>
                                    <p:anim calcmode="lin" valueType="num">
                                      <p:cBhvr>
                                        <p:cTn id="96" dur="3000" fill="hold"/>
                                        <p:tgtEl>
                                          <p:spTgt spid="34"/>
                                        </p:tgtEl>
                                        <p:attrNameLst>
                                          <p:attrName>ppt_w</p:attrName>
                                        </p:attrNameLst>
                                      </p:cBhvr>
                                      <p:tavLst>
                                        <p:tav tm="0">
                                          <p:val>
                                            <p:strVal val="#ppt_w"/>
                                          </p:val>
                                        </p:tav>
                                        <p:tav tm="100000">
                                          <p:val>
                                            <p:strVal val="#ppt_w"/>
                                          </p:val>
                                        </p:tav>
                                      </p:tavLst>
                                    </p:anim>
                                    <p:anim calcmode="lin" valueType="num">
                                      <p:cBhvr>
                                        <p:cTn id="97" dur="3000" fill="hold"/>
                                        <p:tgtEl>
                                          <p:spTgt spid="34"/>
                                        </p:tgtEl>
                                        <p:attrNameLst>
                                          <p:attrName>ppt_h</p:attrName>
                                        </p:attrNameLst>
                                      </p:cBhvr>
                                      <p:tavLst>
                                        <p:tav tm="0">
                                          <p:val>
                                            <p:fltVal val="0"/>
                                          </p:val>
                                        </p:tav>
                                        <p:tav tm="100000">
                                          <p:val>
                                            <p:strVal val="#ppt_h"/>
                                          </p:val>
                                        </p:tav>
                                      </p:tavLst>
                                    </p:anim>
                                  </p:childTnLst>
                                </p:cTn>
                              </p:par>
                              <p:par>
                                <p:cTn id="98" presetID="6" presetClass="emph" presetSubtype="0" fill="hold" grpId="1" nodeType="withEffect">
                                  <p:stCondLst>
                                    <p:cond delay="0"/>
                                  </p:stCondLst>
                                  <p:childTnLst>
                                    <p:animScale>
                                      <p:cBhvr>
                                        <p:cTn id="99" dur="3000" fill="hold"/>
                                        <p:tgtEl>
                                          <p:spTgt spid="34"/>
                                        </p:tgtEl>
                                      </p:cBhvr>
                                      <p:by x="400000" y="100000"/>
                                    </p:animScale>
                                  </p:childTnLst>
                                </p:cTn>
                              </p:par>
                              <p:par>
                                <p:cTn id="100" presetID="2" presetClass="exit" presetSubtype="12" fill="hold" grpId="2" nodeType="withEffect">
                                  <p:stCondLst>
                                    <p:cond delay="0"/>
                                  </p:stCondLst>
                                  <p:childTnLst>
                                    <p:anim calcmode="lin" valueType="num">
                                      <p:cBhvr additive="base">
                                        <p:cTn id="101" dur="4000"/>
                                        <p:tgtEl>
                                          <p:spTgt spid="34"/>
                                        </p:tgtEl>
                                        <p:attrNameLst>
                                          <p:attrName>ppt_x</p:attrName>
                                        </p:attrNameLst>
                                      </p:cBhvr>
                                      <p:tavLst>
                                        <p:tav tm="0">
                                          <p:val>
                                            <p:strVal val="ppt_x"/>
                                          </p:val>
                                        </p:tav>
                                        <p:tav tm="100000">
                                          <p:val>
                                            <p:strVal val="0-ppt_w/2"/>
                                          </p:val>
                                        </p:tav>
                                      </p:tavLst>
                                    </p:anim>
                                    <p:anim calcmode="lin" valueType="num">
                                      <p:cBhvr additive="base">
                                        <p:cTn id="102" dur="4000"/>
                                        <p:tgtEl>
                                          <p:spTgt spid="34"/>
                                        </p:tgtEl>
                                        <p:attrNameLst>
                                          <p:attrName>ppt_y</p:attrName>
                                        </p:attrNameLst>
                                      </p:cBhvr>
                                      <p:tavLst>
                                        <p:tav tm="0">
                                          <p:val>
                                            <p:strVal val="ppt_y"/>
                                          </p:val>
                                        </p:tav>
                                        <p:tav tm="100000">
                                          <p:val>
                                            <p:strVal val="1+ppt_h/2"/>
                                          </p:val>
                                        </p:tav>
                                      </p:tavLst>
                                    </p:anim>
                                    <p:set>
                                      <p:cBhvr>
                                        <p:cTn id="103" dur="1" fill="hold">
                                          <p:stCondLst>
                                            <p:cond delay="3999"/>
                                          </p:stCondLst>
                                        </p:cTn>
                                        <p:tgtEl>
                                          <p:spTgt spid="34"/>
                                        </p:tgtEl>
                                        <p:attrNameLst>
                                          <p:attrName>style.visibility</p:attrName>
                                        </p:attrNameLst>
                                      </p:cBhvr>
                                      <p:to>
                                        <p:strVal val="hidden"/>
                                      </p:to>
                                    </p:set>
                                  </p:childTnLst>
                                </p:cTn>
                              </p:par>
                              <p:par>
                                <p:cTn id="104" presetID="17" presetClass="entr" presetSubtype="4"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p:cTn id="106" dur="3000" fill="hold"/>
                                        <p:tgtEl>
                                          <p:spTgt spid="35"/>
                                        </p:tgtEl>
                                        <p:attrNameLst>
                                          <p:attrName>ppt_x</p:attrName>
                                        </p:attrNameLst>
                                      </p:cBhvr>
                                      <p:tavLst>
                                        <p:tav tm="0">
                                          <p:val>
                                            <p:strVal val="#ppt_x"/>
                                          </p:val>
                                        </p:tav>
                                        <p:tav tm="100000">
                                          <p:val>
                                            <p:strVal val="#ppt_x"/>
                                          </p:val>
                                        </p:tav>
                                      </p:tavLst>
                                    </p:anim>
                                    <p:anim calcmode="lin" valueType="num">
                                      <p:cBhvr>
                                        <p:cTn id="107" dur="3000" fill="hold"/>
                                        <p:tgtEl>
                                          <p:spTgt spid="35"/>
                                        </p:tgtEl>
                                        <p:attrNameLst>
                                          <p:attrName>ppt_y</p:attrName>
                                        </p:attrNameLst>
                                      </p:cBhvr>
                                      <p:tavLst>
                                        <p:tav tm="0">
                                          <p:val>
                                            <p:strVal val="#ppt_y+#ppt_h/2"/>
                                          </p:val>
                                        </p:tav>
                                        <p:tav tm="100000">
                                          <p:val>
                                            <p:strVal val="#ppt_y"/>
                                          </p:val>
                                        </p:tav>
                                      </p:tavLst>
                                    </p:anim>
                                    <p:anim calcmode="lin" valueType="num">
                                      <p:cBhvr>
                                        <p:cTn id="108" dur="3000" fill="hold"/>
                                        <p:tgtEl>
                                          <p:spTgt spid="35"/>
                                        </p:tgtEl>
                                        <p:attrNameLst>
                                          <p:attrName>ppt_w</p:attrName>
                                        </p:attrNameLst>
                                      </p:cBhvr>
                                      <p:tavLst>
                                        <p:tav tm="0">
                                          <p:val>
                                            <p:strVal val="#ppt_w"/>
                                          </p:val>
                                        </p:tav>
                                        <p:tav tm="100000">
                                          <p:val>
                                            <p:strVal val="#ppt_w"/>
                                          </p:val>
                                        </p:tav>
                                      </p:tavLst>
                                    </p:anim>
                                    <p:anim calcmode="lin" valueType="num">
                                      <p:cBhvr>
                                        <p:cTn id="109" dur="3000" fill="hold"/>
                                        <p:tgtEl>
                                          <p:spTgt spid="35"/>
                                        </p:tgtEl>
                                        <p:attrNameLst>
                                          <p:attrName>ppt_h</p:attrName>
                                        </p:attrNameLst>
                                      </p:cBhvr>
                                      <p:tavLst>
                                        <p:tav tm="0">
                                          <p:val>
                                            <p:fltVal val="0"/>
                                          </p:val>
                                        </p:tav>
                                        <p:tav tm="100000">
                                          <p:val>
                                            <p:strVal val="#ppt_h"/>
                                          </p:val>
                                        </p:tav>
                                      </p:tavLst>
                                    </p:anim>
                                  </p:childTnLst>
                                </p:cTn>
                              </p:par>
                              <p:par>
                                <p:cTn id="110" presetID="6" presetClass="emph" presetSubtype="0" fill="hold" grpId="1" nodeType="withEffect">
                                  <p:stCondLst>
                                    <p:cond delay="0"/>
                                  </p:stCondLst>
                                  <p:childTnLst>
                                    <p:animScale>
                                      <p:cBhvr>
                                        <p:cTn id="111" dur="3000" fill="hold"/>
                                        <p:tgtEl>
                                          <p:spTgt spid="35"/>
                                        </p:tgtEl>
                                      </p:cBhvr>
                                      <p:by x="400000" y="100000"/>
                                    </p:animScale>
                                  </p:childTnLst>
                                </p:cTn>
                              </p:par>
                              <p:par>
                                <p:cTn id="112" presetID="2" presetClass="exit" presetSubtype="12" fill="hold" grpId="2" nodeType="withEffect">
                                  <p:stCondLst>
                                    <p:cond delay="0"/>
                                  </p:stCondLst>
                                  <p:childTnLst>
                                    <p:anim calcmode="lin" valueType="num">
                                      <p:cBhvr additive="base">
                                        <p:cTn id="113" dur="4000"/>
                                        <p:tgtEl>
                                          <p:spTgt spid="35"/>
                                        </p:tgtEl>
                                        <p:attrNameLst>
                                          <p:attrName>ppt_x</p:attrName>
                                        </p:attrNameLst>
                                      </p:cBhvr>
                                      <p:tavLst>
                                        <p:tav tm="0">
                                          <p:val>
                                            <p:strVal val="ppt_x"/>
                                          </p:val>
                                        </p:tav>
                                        <p:tav tm="100000">
                                          <p:val>
                                            <p:strVal val="0-ppt_w/2"/>
                                          </p:val>
                                        </p:tav>
                                      </p:tavLst>
                                    </p:anim>
                                    <p:anim calcmode="lin" valueType="num">
                                      <p:cBhvr additive="base">
                                        <p:cTn id="114" dur="4000"/>
                                        <p:tgtEl>
                                          <p:spTgt spid="35"/>
                                        </p:tgtEl>
                                        <p:attrNameLst>
                                          <p:attrName>ppt_y</p:attrName>
                                        </p:attrNameLst>
                                      </p:cBhvr>
                                      <p:tavLst>
                                        <p:tav tm="0">
                                          <p:val>
                                            <p:strVal val="ppt_y"/>
                                          </p:val>
                                        </p:tav>
                                        <p:tav tm="100000">
                                          <p:val>
                                            <p:strVal val="1+ppt_h/2"/>
                                          </p:val>
                                        </p:tav>
                                      </p:tavLst>
                                    </p:anim>
                                    <p:set>
                                      <p:cBhvr>
                                        <p:cTn id="115" dur="1" fill="hold">
                                          <p:stCondLst>
                                            <p:cond delay="3999"/>
                                          </p:stCondLst>
                                        </p:cTn>
                                        <p:tgtEl>
                                          <p:spTgt spid="35"/>
                                        </p:tgtEl>
                                        <p:attrNameLst>
                                          <p:attrName>style.visibility</p:attrName>
                                        </p:attrNameLst>
                                      </p:cBhvr>
                                      <p:to>
                                        <p:strVal val="hidden"/>
                                      </p:to>
                                    </p:set>
                                  </p:childTnLst>
                                </p:cTn>
                              </p:par>
                              <p:par>
                                <p:cTn id="116" presetID="17" presetClass="entr" presetSubtype="4" fill="hold" grpId="0" nodeType="withEffect">
                                  <p:stCondLst>
                                    <p:cond delay="0"/>
                                  </p:stCondLst>
                                  <p:childTnLst>
                                    <p:set>
                                      <p:cBhvr>
                                        <p:cTn id="117" dur="1" fill="hold">
                                          <p:stCondLst>
                                            <p:cond delay="0"/>
                                          </p:stCondLst>
                                        </p:cTn>
                                        <p:tgtEl>
                                          <p:spTgt spid="36"/>
                                        </p:tgtEl>
                                        <p:attrNameLst>
                                          <p:attrName>style.visibility</p:attrName>
                                        </p:attrNameLst>
                                      </p:cBhvr>
                                      <p:to>
                                        <p:strVal val="visible"/>
                                      </p:to>
                                    </p:set>
                                    <p:anim calcmode="lin" valueType="num">
                                      <p:cBhvr>
                                        <p:cTn id="118" dur="3000" fill="hold"/>
                                        <p:tgtEl>
                                          <p:spTgt spid="36"/>
                                        </p:tgtEl>
                                        <p:attrNameLst>
                                          <p:attrName>ppt_x</p:attrName>
                                        </p:attrNameLst>
                                      </p:cBhvr>
                                      <p:tavLst>
                                        <p:tav tm="0">
                                          <p:val>
                                            <p:strVal val="#ppt_x"/>
                                          </p:val>
                                        </p:tav>
                                        <p:tav tm="100000">
                                          <p:val>
                                            <p:strVal val="#ppt_x"/>
                                          </p:val>
                                        </p:tav>
                                      </p:tavLst>
                                    </p:anim>
                                    <p:anim calcmode="lin" valueType="num">
                                      <p:cBhvr>
                                        <p:cTn id="119" dur="3000" fill="hold"/>
                                        <p:tgtEl>
                                          <p:spTgt spid="36"/>
                                        </p:tgtEl>
                                        <p:attrNameLst>
                                          <p:attrName>ppt_y</p:attrName>
                                        </p:attrNameLst>
                                      </p:cBhvr>
                                      <p:tavLst>
                                        <p:tav tm="0">
                                          <p:val>
                                            <p:strVal val="#ppt_y+#ppt_h/2"/>
                                          </p:val>
                                        </p:tav>
                                        <p:tav tm="100000">
                                          <p:val>
                                            <p:strVal val="#ppt_y"/>
                                          </p:val>
                                        </p:tav>
                                      </p:tavLst>
                                    </p:anim>
                                    <p:anim calcmode="lin" valueType="num">
                                      <p:cBhvr>
                                        <p:cTn id="120" dur="3000" fill="hold"/>
                                        <p:tgtEl>
                                          <p:spTgt spid="36"/>
                                        </p:tgtEl>
                                        <p:attrNameLst>
                                          <p:attrName>ppt_w</p:attrName>
                                        </p:attrNameLst>
                                      </p:cBhvr>
                                      <p:tavLst>
                                        <p:tav tm="0">
                                          <p:val>
                                            <p:strVal val="#ppt_w"/>
                                          </p:val>
                                        </p:tav>
                                        <p:tav tm="100000">
                                          <p:val>
                                            <p:strVal val="#ppt_w"/>
                                          </p:val>
                                        </p:tav>
                                      </p:tavLst>
                                    </p:anim>
                                    <p:anim calcmode="lin" valueType="num">
                                      <p:cBhvr>
                                        <p:cTn id="121" dur="3000" fill="hold"/>
                                        <p:tgtEl>
                                          <p:spTgt spid="36"/>
                                        </p:tgtEl>
                                        <p:attrNameLst>
                                          <p:attrName>ppt_h</p:attrName>
                                        </p:attrNameLst>
                                      </p:cBhvr>
                                      <p:tavLst>
                                        <p:tav tm="0">
                                          <p:val>
                                            <p:fltVal val="0"/>
                                          </p:val>
                                        </p:tav>
                                        <p:tav tm="100000">
                                          <p:val>
                                            <p:strVal val="#ppt_h"/>
                                          </p:val>
                                        </p:tav>
                                      </p:tavLst>
                                    </p:anim>
                                  </p:childTnLst>
                                </p:cTn>
                              </p:par>
                              <p:par>
                                <p:cTn id="122" presetID="6" presetClass="emph" presetSubtype="0" fill="hold" grpId="1" nodeType="withEffect">
                                  <p:stCondLst>
                                    <p:cond delay="0"/>
                                  </p:stCondLst>
                                  <p:childTnLst>
                                    <p:animScale>
                                      <p:cBhvr>
                                        <p:cTn id="123" dur="3000" fill="hold"/>
                                        <p:tgtEl>
                                          <p:spTgt spid="36"/>
                                        </p:tgtEl>
                                      </p:cBhvr>
                                      <p:by x="400000" y="100000"/>
                                    </p:animScale>
                                  </p:childTnLst>
                                </p:cTn>
                              </p:par>
                              <p:par>
                                <p:cTn id="124" presetID="2" presetClass="exit" presetSubtype="12" fill="hold" grpId="2" nodeType="withEffect">
                                  <p:stCondLst>
                                    <p:cond delay="0"/>
                                  </p:stCondLst>
                                  <p:childTnLst>
                                    <p:anim calcmode="lin" valueType="num">
                                      <p:cBhvr additive="base">
                                        <p:cTn id="125" dur="4000"/>
                                        <p:tgtEl>
                                          <p:spTgt spid="36"/>
                                        </p:tgtEl>
                                        <p:attrNameLst>
                                          <p:attrName>ppt_x</p:attrName>
                                        </p:attrNameLst>
                                      </p:cBhvr>
                                      <p:tavLst>
                                        <p:tav tm="0">
                                          <p:val>
                                            <p:strVal val="ppt_x"/>
                                          </p:val>
                                        </p:tav>
                                        <p:tav tm="100000">
                                          <p:val>
                                            <p:strVal val="0-ppt_w/2"/>
                                          </p:val>
                                        </p:tav>
                                      </p:tavLst>
                                    </p:anim>
                                    <p:anim calcmode="lin" valueType="num">
                                      <p:cBhvr additive="base">
                                        <p:cTn id="126" dur="4000"/>
                                        <p:tgtEl>
                                          <p:spTgt spid="36"/>
                                        </p:tgtEl>
                                        <p:attrNameLst>
                                          <p:attrName>ppt_y</p:attrName>
                                        </p:attrNameLst>
                                      </p:cBhvr>
                                      <p:tavLst>
                                        <p:tav tm="0">
                                          <p:val>
                                            <p:strVal val="ppt_y"/>
                                          </p:val>
                                        </p:tav>
                                        <p:tav tm="100000">
                                          <p:val>
                                            <p:strVal val="1+ppt_h/2"/>
                                          </p:val>
                                        </p:tav>
                                      </p:tavLst>
                                    </p:anim>
                                    <p:set>
                                      <p:cBhvr>
                                        <p:cTn id="127" dur="1" fill="hold">
                                          <p:stCondLst>
                                            <p:cond delay="3999"/>
                                          </p:stCondLst>
                                        </p:cTn>
                                        <p:tgtEl>
                                          <p:spTgt spid="36"/>
                                        </p:tgtEl>
                                        <p:attrNameLst>
                                          <p:attrName>style.visibility</p:attrName>
                                        </p:attrNameLst>
                                      </p:cBhvr>
                                      <p:to>
                                        <p:strVal val="hidden"/>
                                      </p:to>
                                    </p:set>
                                  </p:childTnLst>
                                </p:cTn>
                              </p:par>
                              <p:par>
                                <p:cTn id="128" presetID="17" presetClass="entr" presetSubtype="4" fill="hold" grpId="0" nodeType="withEffect">
                                  <p:stCondLst>
                                    <p:cond delay="0"/>
                                  </p:stCondLst>
                                  <p:childTnLst>
                                    <p:set>
                                      <p:cBhvr>
                                        <p:cTn id="129" dur="1" fill="hold">
                                          <p:stCondLst>
                                            <p:cond delay="0"/>
                                          </p:stCondLst>
                                        </p:cTn>
                                        <p:tgtEl>
                                          <p:spTgt spid="37"/>
                                        </p:tgtEl>
                                        <p:attrNameLst>
                                          <p:attrName>style.visibility</p:attrName>
                                        </p:attrNameLst>
                                      </p:cBhvr>
                                      <p:to>
                                        <p:strVal val="visible"/>
                                      </p:to>
                                    </p:set>
                                    <p:anim calcmode="lin" valueType="num">
                                      <p:cBhvr>
                                        <p:cTn id="130" dur="3000" fill="hold"/>
                                        <p:tgtEl>
                                          <p:spTgt spid="37"/>
                                        </p:tgtEl>
                                        <p:attrNameLst>
                                          <p:attrName>ppt_x</p:attrName>
                                        </p:attrNameLst>
                                      </p:cBhvr>
                                      <p:tavLst>
                                        <p:tav tm="0">
                                          <p:val>
                                            <p:strVal val="#ppt_x"/>
                                          </p:val>
                                        </p:tav>
                                        <p:tav tm="100000">
                                          <p:val>
                                            <p:strVal val="#ppt_x"/>
                                          </p:val>
                                        </p:tav>
                                      </p:tavLst>
                                    </p:anim>
                                    <p:anim calcmode="lin" valueType="num">
                                      <p:cBhvr>
                                        <p:cTn id="131" dur="3000" fill="hold"/>
                                        <p:tgtEl>
                                          <p:spTgt spid="37"/>
                                        </p:tgtEl>
                                        <p:attrNameLst>
                                          <p:attrName>ppt_y</p:attrName>
                                        </p:attrNameLst>
                                      </p:cBhvr>
                                      <p:tavLst>
                                        <p:tav tm="0">
                                          <p:val>
                                            <p:strVal val="#ppt_y+#ppt_h/2"/>
                                          </p:val>
                                        </p:tav>
                                        <p:tav tm="100000">
                                          <p:val>
                                            <p:strVal val="#ppt_y"/>
                                          </p:val>
                                        </p:tav>
                                      </p:tavLst>
                                    </p:anim>
                                    <p:anim calcmode="lin" valueType="num">
                                      <p:cBhvr>
                                        <p:cTn id="132" dur="3000" fill="hold"/>
                                        <p:tgtEl>
                                          <p:spTgt spid="37"/>
                                        </p:tgtEl>
                                        <p:attrNameLst>
                                          <p:attrName>ppt_w</p:attrName>
                                        </p:attrNameLst>
                                      </p:cBhvr>
                                      <p:tavLst>
                                        <p:tav tm="0">
                                          <p:val>
                                            <p:strVal val="#ppt_w"/>
                                          </p:val>
                                        </p:tav>
                                        <p:tav tm="100000">
                                          <p:val>
                                            <p:strVal val="#ppt_w"/>
                                          </p:val>
                                        </p:tav>
                                      </p:tavLst>
                                    </p:anim>
                                    <p:anim calcmode="lin" valueType="num">
                                      <p:cBhvr>
                                        <p:cTn id="133" dur="3000" fill="hold"/>
                                        <p:tgtEl>
                                          <p:spTgt spid="37"/>
                                        </p:tgtEl>
                                        <p:attrNameLst>
                                          <p:attrName>ppt_h</p:attrName>
                                        </p:attrNameLst>
                                      </p:cBhvr>
                                      <p:tavLst>
                                        <p:tav tm="0">
                                          <p:val>
                                            <p:fltVal val="0"/>
                                          </p:val>
                                        </p:tav>
                                        <p:tav tm="100000">
                                          <p:val>
                                            <p:strVal val="#ppt_h"/>
                                          </p:val>
                                        </p:tav>
                                      </p:tavLst>
                                    </p:anim>
                                  </p:childTnLst>
                                </p:cTn>
                              </p:par>
                              <p:par>
                                <p:cTn id="134" presetID="6" presetClass="emph" presetSubtype="0" fill="hold" grpId="1" nodeType="withEffect">
                                  <p:stCondLst>
                                    <p:cond delay="0"/>
                                  </p:stCondLst>
                                  <p:childTnLst>
                                    <p:animScale>
                                      <p:cBhvr>
                                        <p:cTn id="135" dur="3000" fill="hold"/>
                                        <p:tgtEl>
                                          <p:spTgt spid="37"/>
                                        </p:tgtEl>
                                      </p:cBhvr>
                                      <p:by x="400000" y="100000"/>
                                    </p:animScale>
                                  </p:childTnLst>
                                </p:cTn>
                              </p:par>
                              <p:par>
                                <p:cTn id="136" presetID="2" presetClass="exit" presetSubtype="12" fill="hold" grpId="2" nodeType="withEffect">
                                  <p:stCondLst>
                                    <p:cond delay="0"/>
                                  </p:stCondLst>
                                  <p:childTnLst>
                                    <p:anim calcmode="lin" valueType="num">
                                      <p:cBhvr additive="base">
                                        <p:cTn id="137" dur="4000"/>
                                        <p:tgtEl>
                                          <p:spTgt spid="37"/>
                                        </p:tgtEl>
                                        <p:attrNameLst>
                                          <p:attrName>ppt_x</p:attrName>
                                        </p:attrNameLst>
                                      </p:cBhvr>
                                      <p:tavLst>
                                        <p:tav tm="0">
                                          <p:val>
                                            <p:strVal val="ppt_x"/>
                                          </p:val>
                                        </p:tav>
                                        <p:tav tm="100000">
                                          <p:val>
                                            <p:strVal val="0-ppt_w/2"/>
                                          </p:val>
                                        </p:tav>
                                      </p:tavLst>
                                    </p:anim>
                                    <p:anim calcmode="lin" valueType="num">
                                      <p:cBhvr additive="base">
                                        <p:cTn id="138" dur="4000"/>
                                        <p:tgtEl>
                                          <p:spTgt spid="37"/>
                                        </p:tgtEl>
                                        <p:attrNameLst>
                                          <p:attrName>ppt_y</p:attrName>
                                        </p:attrNameLst>
                                      </p:cBhvr>
                                      <p:tavLst>
                                        <p:tav tm="0">
                                          <p:val>
                                            <p:strVal val="ppt_y"/>
                                          </p:val>
                                        </p:tav>
                                        <p:tav tm="100000">
                                          <p:val>
                                            <p:strVal val="1+ppt_h/2"/>
                                          </p:val>
                                        </p:tav>
                                      </p:tavLst>
                                    </p:anim>
                                    <p:set>
                                      <p:cBhvr>
                                        <p:cTn id="139" dur="1" fill="hold">
                                          <p:stCondLst>
                                            <p:cond delay="3999"/>
                                          </p:stCondLst>
                                        </p:cTn>
                                        <p:tgtEl>
                                          <p:spTgt spid="37"/>
                                        </p:tgtEl>
                                        <p:attrNameLst>
                                          <p:attrName>style.visibility</p:attrName>
                                        </p:attrNameLst>
                                      </p:cBhvr>
                                      <p:to>
                                        <p:strVal val="hidden"/>
                                      </p:to>
                                    </p:set>
                                  </p:childTnLst>
                                </p:cTn>
                              </p:par>
                              <p:par>
                                <p:cTn id="140" presetID="17"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p:cTn id="142" dur="3000" fill="hold"/>
                                        <p:tgtEl>
                                          <p:spTgt spid="38"/>
                                        </p:tgtEl>
                                        <p:attrNameLst>
                                          <p:attrName>ppt_x</p:attrName>
                                        </p:attrNameLst>
                                      </p:cBhvr>
                                      <p:tavLst>
                                        <p:tav tm="0">
                                          <p:val>
                                            <p:strVal val="#ppt_x"/>
                                          </p:val>
                                        </p:tav>
                                        <p:tav tm="100000">
                                          <p:val>
                                            <p:strVal val="#ppt_x"/>
                                          </p:val>
                                        </p:tav>
                                      </p:tavLst>
                                    </p:anim>
                                    <p:anim calcmode="lin" valueType="num">
                                      <p:cBhvr>
                                        <p:cTn id="143" dur="3000" fill="hold"/>
                                        <p:tgtEl>
                                          <p:spTgt spid="38"/>
                                        </p:tgtEl>
                                        <p:attrNameLst>
                                          <p:attrName>ppt_y</p:attrName>
                                        </p:attrNameLst>
                                      </p:cBhvr>
                                      <p:tavLst>
                                        <p:tav tm="0">
                                          <p:val>
                                            <p:strVal val="#ppt_y+#ppt_h/2"/>
                                          </p:val>
                                        </p:tav>
                                        <p:tav tm="100000">
                                          <p:val>
                                            <p:strVal val="#ppt_y"/>
                                          </p:val>
                                        </p:tav>
                                      </p:tavLst>
                                    </p:anim>
                                    <p:anim calcmode="lin" valueType="num">
                                      <p:cBhvr>
                                        <p:cTn id="144" dur="3000" fill="hold"/>
                                        <p:tgtEl>
                                          <p:spTgt spid="38"/>
                                        </p:tgtEl>
                                        <p:attrNameLst>
                                          <p:attrName>ppt_w</p:attrName>
                                        </p:attrNameLst>
                                      </p:cBhvr>
                                      <p:tavLst>
                                        <p:tav tm="0">
                                          <p:val>
                                            <p:strVal val="#ppt_w"/>
                                          </p:val>
                                        </p:tav>
                                        <p:tav tm="100000">
                                          <p:val>
                                            <p:strVal val="#ppt_w"/>
                                          </p:val>
                                        </p:tav>
                                      </p:tavLst>
                                    </p:anim>
                                    <p:anim calcmode="lin" valueType="num">
                                      <p:cBhvr>
                                        <p:cTn id="145" dur="3000" fill="hold"/>
                                        <p:tgtEl>
                                          <p:spTgt spid="38"/>
                                        </p:tgtEl>
                                        <p:attrNameLst>
                                          <p:attrName>ppt_h</p:attrName>
                                        </p:attrNameLst>
                                      </p:cBhvr>
                                      <p:tavLst>
                                        <p:tav tm="0">
                                          <p:val>
                                            <p:fltVal val="0"/>
                                          </p:val>
                                        </p:tav>
                                        <p:tav tm="100000">
                                          <p:val>
                                            <p:strVal val="#ppt_h"/>
                                          </p:val>
                                        </p:tav>
                                      </p:tavLst>
                                    </p:anim>
                                  </p:childTnLst>
                                </p:cTn>
                              </p:par>
                              <p:par>
                                <p:cTn id="146" presetID="6" presetClass="emph" presetSubtype="0" fill="hold" grpId="1" nodeType="withEffect">
                                  <p:stCondLst>
                                    <p:cond delay="0"/>
                                  </p:stCondLst>
                                  <p:childTnLst>
                                    <p:animScale>
                                      <p:cBhvr>
                                        <p:cTn id="147" dur="3000" fill="hold"/>
                                        <p:tgtEl>
                                          <p:spTgt spid="38"/>
                                        </p:tgtEl>
                                      </p:cBhvr>
                                      <p:by x="400000" y="100000"/>
                                    </p:animScale>
                                  </p:childTnLst>
                                </p:cTn>
                              </p:par>
                              <p:par>
                                <p:cTn id="148" presetID="2" presetClass="exit" presetSubtype="12" fill="hold" grpId="2" nodeType="withEffect">
                                  <p:stCondLst>
                                    <p:cond delay="0"/>
                                  </p:stCondLst>
                                  <p:childTnLst>
                                    <p:anim calcmode="lin" valueType="num">
                                      <p:cBhvr additive="base">
                                        <p:cTn id="149" dur="4000"/>
                                        <p:tgtEl>
                                          <p:spTgt spid="38"/>
                                        </p:tgtEl>
                                        <p:attrNameLst>
                                          <p:attrName>ppt_x</p:attrName>
                                        </p:attrNameLst>
                                      </p:cBhvr>
                                      <p:tavLst>
                                        <p:tav tm="0">
                                          <p:val>
                                            <p:strVal val="ppt_x"/>
                                          </p:val>
                                        </p:tav>
                                        <p:tav tm="100000">
                                          <p:val>
                                            <p:strVal val="0-ppt_w/2"/>
                                          </p:val>
                                        </p:tav>
                                      </p:tavLst>
                                    </p:anim>
                                    <p:anim calcmode="lin" valueType="num">
                                      <p:cBhvr additive="base">
                                        <p:cTn id="150" dur="4000"/>
                                        <p:tgtEl>
                                          <p:spTgt spid="38"/>
                                        </p:tgtEl>
                                        <p:attrNameLst>
                                          <p:attrName>ppt_y</p:attrName>
                                        </p:attrNameLst>
                                      </p:cBhvr>
                                      <p:tavLst>
                                        <p:tav tm="0">
                                          <p:val>
                                            <p:strVal val="ppt_y"/>
                                          </p:val>
                                        </p:tav>
                                        <p:tav tm="100000">
                                          <p:val>
                                            <p:strVal val="1+ppt_h/2"/>
                                          </p:val>
                                        </p:tav>
                                      </p:tavLst>
                                    </p:anim>
                                    <p:set>
                                      <p:cBhvr>
                                        <p:cTn id="151" dur="1" fill="hold">
                                          <p:stCondLst>
                                            <p:cond delay="3999"/>
                                          </p:stCondLst>
                                        </p:cTn>
                                        <p:tgtEl>
                                          <p:spTgt spid="38"/>
                                        </p:tgtEl>
                                        <p:attrNameLst>
                                          <p:attrName>style.visibility</p:attrName>
                                        </p:attrNameLst>
                                      </p:cBhvr>
                                      <p:to>
                                        <p:strVal val="hidden"/>
                                      </p:to>
                                    </p:set>
                                  </p:childTnLst>
                                </p:cTn>
                              </p:par>
                              <p:par>
                                <p:cTn id="152" presetID="17" presetClass="entr" presetSubtype="4" fill="hold" grpId="0" nodeType="withEffect">
                                  <p:stCondLst>
                                    <p:cond delay="0"/>
                                  </p:stCondLst>
                                  <p:childTnLst>
                                    <p:set>
                                      <p:cBhvr>
                                        <p:cTn id="153" dur="1" fill="hold">
                                          <p:stCondLst>
                                            <p:cond delay="0"/>
                                          </p:stCondLst>
                                        </p:cTn>
                                        <p:tgtEl>
                                          <p:spTgt spid="39"/>
                                        </p:tgtEl>
                                        <p:attrNameLst>
                                          <p:attrName>style.visibility</p:attrName>
                                        </p:attrNameLst>
                                      </p:cBhvr>
                                      <p:to>
                                        <p:strVal val="visible"/>
                                      </p:to>
                                    </p:set>
                                    <p:anim calcmode="lin" valueType="num">
                                      <p:cBhvr>
                                        <p:cTn id="154" dur="3000" fill="hold"/>
                                        <p:tgtEl>
                                          <p:spTgt spid="39"/>
                                        </p:tgtEl>
                                        <p:attrNameLst>
                                          <p:attrName>ppt_x</p:attrName>
                                        </p:attrNameLst>
                                      </p:cBhvr>
                                      <p:tavLst>
                                        <p:tav tm="0">
                                          <p:val>
                                            <p:strVal val="#ppt_x"/>
                                          </p:val>
                                        </p:tav>
                                        <p:tav tm="100000">
                                          <p:val>
                                            <p:strVal val="#ppt_x"/>
                                          </p:val>
                                        </p:tav>
                                      </p:tavLst>
                                    </p:anim>
                                    <p:anim calcmode="lin" valueType="num">
                                      <p:cBhvr>
                                        <p:cTn id="155" dur="3000" fill="hold"/>
                                        <p:tgtEl>
                                          <p:spTgt spid="39"/>
                                        </p:tgtEl>
                                        <p:attrNameLst>
                                          <p:attrName>ppt_y</p:attrName>
                                        </p:attrNameLst>
                                      </p:cBhvr>
                                      <p:tavLst>
                                        <p:tav tm="0">
                                          <p:val>
                                            <p:strVal val="#ppt_y+#ppt_h/2"/>
                                          </p:val>
                                        </p:tav>
                                        <p:tav tm="100000">
                                          <p:val>
                                            <p:strVal val="#ppt_y"/>
                                          </p:val>
                                        </p:tav>
                                      </p:tavLst>
                                    </p:anim>
                                    <p:anim calcmode="lin" valueType="num">
                                      <p:cBhvr>
                                        <p:cTn id="156" dur="3000" fill="hold"/>
                                        <p:tgtEl>
                                          <p:spTgt spid="39"/>
                                        </p:tgtEl>
                                        <p:attrNameLst>
                                          <p:attrName>ppt_w</p:attrName>
                                        </p:attrNameLst>
                                      </p:cBhvr>
                                      <p:tavLst>
                                        <p:tav tm="0">
                                          <p:val>
                                            <p:strVal val="#ppt_w"/>
                                          </p:val>
                                        </p:tav>
                                        <p:tav tm="100000">
                                          <p:val>
                                            <p:strVal val="#ppt_w"/>
                                          </p:val>
                                        </p:tav>
                                      </p:tavLst>
                                    </p:anim>
                                    <p:anim calcmode="lin" valueType="num">
                                      <p:cBhvr>
                                        <p:cTn id="157" dur="3000" fill="hold"/>
                                        <p:tgtEl>
                                          <p:spTgt spid="39"/>
                                        </p:tgtEl>
                                        <p:attrNameLst>
                                          <p:attrName>ppt_h</p:attrName>
                                        </p:attrNameLst>
                                      </p:cBhvr>
                                      <p:tavLst>
                                        <p:tav tm="0">
                                          <p:val>
                                            <p:fltVal val="0"/>
                                          </p:val>
                                        </p:tav>
                                        <p:tav tm="100000">
                                          <p:val>
                                            <p:strVal val="#ppt_h"/>
                                          </p:val>
                                        </p:tav>
                                      </p:tavLst>
                                    </p:anim>
                                  </p:childTnLst>
                                </p:cTn>
                              </p:par>
                              <p:par>
                                <p:cTn id="158" presetID="6" presetClass="emph" presetSubtype="0" fill="hold" grpId="1" nodeType="withEffect">
                                  <p:stCondLst>
                                    <p:cond delay="0"/>
                                  </p:stCondLst>
                                  <p:childTnLst>
                                    <p:animScale>
                                      <p:cBhvr>
                                        <p:cTn id="159" dur="3000" fill="hold"/>
                                        <p:tgtEl>
                                          <p:spTgt spid="39"/>
                                        </p:tgtEl>
                                      </p:cBhvr>
                                      <p:by x="400000" y="100000"/>
                                    </p:animScale>
                                  </p:childTnLst>
                                </p:cTn>
                              </p:par>
                              <p:par>
                                <p:cTn id="160" presetID="2" presetClass="exit" presetSubtype="12" fill="hold" grpId="2" nodeType="withEffect">
                                  <p:stCondLst>
                                    <p:cond delay="0"/>
                                  </p:stCondLst>
                                  <p:childTnLst>
                                    <p:anim calcmode="lin" valueType="num">
                                      <p:cBhvr additive="base">
                                        <p:cTn id="161" dur="4000"/>
                                        <p:tgtEl>
                                          <p:spTgt spid="39"/>
                                        </p:tgtEl>
                                        <p:attrNameLst>
                                          <p:attrName>ppt_x</p:attrName>
                                        </p:attrNameLst>
                                      </p:cBhvr>
                                      <p:tavLst>
                                        <p:tav tm="0">
                                          <p:val>
                                            <p:strVal val="ppt_x"/>
                                          </p:val>
                                        </p:tav>
                                        <p:tav tm="100000">
                                          <p:val>
                                            <p:strVal val="0-ppt_w/2"/>
                                          </p:val>
                                        </p:tav>
                                      </p:tavLst>
                                    </p:anim>
                                    <p:anim calcmode="lin" valueType="num">
                                      <p:cBhvr additive="base">
                                        <p:cTn id="162" dur="4000"/>
                                        <p:tgtEl>
                                          <p:spTgt spid="39"/>
                                        </p:tgtEl>
                                        <p:attrNameLst>
                                          <p:attrName>ppt_y</p:attrName>
                                        </p:attrNameLst>
                                      </p:cBhvr>
                                      <p:tavLst>
                                        <p:tav tm="0">
                                          <p:val>
                                            <p:strVal val="ppt_y"/>
                                          </p:val>
                                        </p:tav>
                                        <p:tav tm="100000">
                                          <p:val>
                                            <p:strVal val="1+ppt_h/2"/>
                                          </p:val>
                                        </p:tav>
                                      </p:tavLst>
                                    </p:anim>
                                    <p:set>
                                      <p:cBhvr>
                                        <p:cTn id="163" dur="1" fill="hold">
                                          <p:stCondLst>
                                            <p:cond delay="3999"/>
                                          </p:stCondLst>
                                        </p:cTn>
                                        <p:tgtEl>
                                          <p:spTgt spid="39"/>
                                        </p:tgtEl>
                                        <p:attrNameLst>
                                          <p:attrName>style.visibility</p:attrName>
                                        </p:attrNameLst>
                                      </p:cBhvr>
                                      <p:to>
                                        <p:strVal val="hidden"/>
                                      </p:to>
                                    </p:set>
                                  </p:childTnLst>
                                </p:cTn>
                              </p:par>
                              <p:par>
                                <p:cTn id="164" presetID="17" presetClass="entr" presetSubtype="4" fill="hold" grpId="0" nodeType="withEffect">
                                  <p:stCondLst>
                                    <p:cond delay="0"/>
                                  </p:stCondLst>
                                  <p:childTnLst>
                                    <p:set>
                                      <p:cBhvr>
                                        <p:cTn id="165" dur="1" fill="hold">
                                          <p:stCondLst>
                                            <p:cond delay="0"/>
                                          </p:stCondLst>
                                        </p:cTn>
                                        <p:tgtEl>
                                          <p:spTgt spid="40"/>
                                        </p:tgtEl>
                                        <p:attrNameLst>
                                          <p:attrName>style.visibility</p:attrName>
                                        </p:attrNameLst>
                                      </p:cBhvr>
                                      <p:to>
                                        <p:strVal val="visible"/>
                                      </p:to>
                                    </p:set>
                                    <p:anim calcmode="lin" valueType="num">
                                      <p:cBhvr>
                                        <p:cTn id="166" dur="3000" fill="hold"/>
                                        <p:tgtEl>
                                          <p:spTgt spid="40"/>
                                        </p:tgtEl>
                                        <p:attrNameLst>
                                          <p:attrName>ppt_x</p:attrName>
                                        </p:attrNameLst>
                                      </p:cBhvr>
                                      <p:tavLst>
                                        <p:tav tm="0">
                                          <p:val>
                                            <p:strVal val="#ppt_x"/>
                                          </p:val>
                                        </p:tav>
                                        <p:tav tm="100000">
                                          <p:val>
                                            <p:strVal val="#ppt_x"/>
                                          </p:val>
                                        </p:tav>
                                      </p:tavLst>
                                    </p:anim>
                                    <p:anim calcmode="lin" valueType="num">
                                      <p:cBhvr>
                                        <p:cTn id="167" dur="3000" fill="hold"/>
                                        <p:tgtEl>
                                          <p:spTgt spid="40"/>
                                        </p:tgtEl>
                                        <p:attrNameLst>
                                          <p:attrName>ppt_y</p:attrName>
                                        </p:attrNameLst>
                                      </p:cBhvr>
                                      <p:tavLst>
                                        <p:tav tm="0">
                                          <p:val>
                                            <p:strVal val="#ppt_y+#ppt_h/2"/>
                                          </p:val>
                                        </p:tav>
                                        <p:tav tm="100000">
                                          <p:val>
                                            <p:strVal val="#ppt_y"/>
                                          </p:val>
                                        </p:tav>
                                      </p:tavLst>
                                    </p:anim>
                                    <p:anim calcmode="lin" valueType="num">
                                      <p:cBhvr>
                                        <p:cTn id="168" dur="3000" fill="hold"/>
                                        <p:tgtEl>
                                          <p:spTgt spid="40"/>
                                        </p:tgtEl>
                                        <p:attrNameLst>
                                          <p:attrName>ppt_w</p:attrName>
                                        </p:attrNameLst>
                                      </p:cBhvr>
                                      <p:tavLst>
                                        <p:tav tm="0">
                                          <p:val>
                                            <p:strVal val="#ppt_w"/>
                                          </p:val>
                                        </p:tav>
                                        <p:tav tm="100000">
                                          <p:val>
                                            <p:strVal val="#ppt_w"/>
                                          </p:val>
                                        </p:tav>
                                      </p:tavLst>
                                    </p:anim>
                                    <p:anim calcmode="lin" valueType="num">
                                      <p:cBhvr>
                                        <p:cTn id="169" dur="3000" fill="hold"/>
                                        <p:tgtEl>
                                          <p:spTgt spid="40"/>
                                        </p:tgtEl>
                                        <p:attrNameLst>
                                          <p:attrName>ppt_h</p:attrName>
                                        </p:attrNameLst>
                                      </p:cBhvr>
                                      <p:tavLst>
                                        <p:tav tm="0">
                                          <p:val>
                                            <p:fltVal val="0"/>
                                          </p:val>
                                        </p:tav>
                                        <p:tav tm="100000">
                                          <p:val>
                                            <p:strVal val="#ppt_h"/>
                                          </p:val>
                                        </p:tav>
                                      </p:tavLst>
                                    </p:anim>
                                  </p:childTnLst>
                                </p:cTn>
                              </p:par>
                              <p:par>
                                <p:cTn id="170" presetID="6" presetClass="emph" presetSubtype="0" fill="hold" grpId="1" nodeType="withEffect">
                                  <p:stCondLst>
                                    <p:cond delay="0"/>
                                  </p:stCondLst>
                                  <p:childTnLst>
                                    <p:animScale>
                                      <p:cBhvr>
                                        <p:cTn id="171" dur="3000" fill="hold"/>
                                        <p:tgtEl>
                                          <p:spTgt spid="40"/>
                                        </p:tgtEl>
                                      </p:cBhvr>
                                      <p:by x="400000" y="100000"/>
                                    </p:animScale>
                                  </p:childTnLst>
                                </p:cTn>
                              </p:par>
                              <p:par>
                                <p:cTn id="172" presetID="2" presetClass="exit" presetSubtype="12" fill="hold" grpId="2" nodeType="withEffect">
                                  <p:stCondLst>
                                    <p:cond delay="0"/>
                                  </p:stCondLst>
                                  <p:childTnLst>
                                    <p:anim calcmode="lin" valueType="num">
                                      <p:cBhvr additive="base">
                                        <p:cTn id="173" dur="4000"/>
                                        <p:tgtEl>
                                          <p:spTgt spid="40"/>
                                        </p:tgtEl>
                                        <p:attrNameLst>
                                          <p:attrName>ppt_x</p:attrName>
                                        </p:attrNameLst>
                                      </p:cBhvr>
                                      <p:tavLst>
                                        <p:tav tm="0">
                                          <p:val>
                                            <p:strVal val="ppt_x"/>
                                          </p:val>
                                        </p:tav>
                                        <p:tav tm="100000">
                                          <p:val>
                                            <p:strVal val="0-ppt_w/2"/>
                                          </p:val>
                                        </p:tav>
                                      </p:tavLst>
                                    </p:anim>
                                    <p:anim calcmode="lin" valueType="num">
                                      <p:cBhvr additive="base">
                                        <p:cTn id="174" dur="4000"/>
                                        <p:tgtEl>
                                          <p:spTgt spid="40"/>
                                        </p:tgtEl>
                                        <p:attrNameLst>
                                          <p:attrName>ppt_y</p:attrName>
                                        </p:attrNameLst>
                                      </p:cBhvr>
                                      <p:tavLst>
                                        <p:tav tm="0">
                                          <p:val>
                                            <p:strVal val="ppt_y"/>
                                          </p:val>
                                        </p:tav>
                                        <p:tav tm="100000">
                                          <p:val>
                                            <p:strVal val="1+ppt_h/2"/>
                                          </p:val>
                                        </p:tav>
                                      </p:tavLst>
                                    </p:anim>
                                    <p:set>
                                      <p:cBhvr>
                                        <p:cTn id="175" dur="1" fill="hold">
                                          <p:stCondLst>
                                            <p:cond delay="3999"/>
                                          </p:stCondLst>
                                        </p:cTn>
                                        <p:tgtEl>
                                          <p:spTgt spid="40"/>
                                        </p:tgtEl>
                                        <p:attrNameLst>
                                          <p:attrName>style.visibility</p:attrName>
                                        </p:attrNameLst>
                                      </p:cBhvr>
                                      <p:to>
                                        <p:strVal val="hidden"/>
                                      </p:to>
                                    </p:set>
                                  </p:childTnLst>
                                </p:cTn>
                              </p:par>
                              <p:par>
                                <p:cTn id="176" presetID="17" presetClass="entr" presetSubtype="4" fill="hold" grpId="0" nodeType="withEffect">
                                  <p:stCondLst>
                                    <p:cond delay="0"/>
                                  </p:stCondLst>
                                  <p:childTnLst>
                                    <p:set>
                                      <p:cBhvr>
                                        <p:cTn id="177" dur="1" fill="hold">
                                          <p:stCondLst>
                                            <p:cond delay="0"/>
                                          </p:stCondLst>
                                        </p:cTn>
                                        <p:tgtEl>
                                          <p:spTgt spid="41"/>
                                        </p:tgtEl>
                                        <p:attrNameLst>
                                          <p:attrName>style.visibility</p:attrName>
                                        </p:attrNameLst>
                                      </p:cBhvr>
                                      <p:to>
                                        <p:strVal val="visible"/>
                                      </p:to>
                                    </p:set>
                                    <p:anim calcmode="lin" valueType="num">
                                      <p:cBhvr>
                                        <p:cTn id="178" dur="3000" fill="hold"/>
                                        <p:tgtEl>
                                          <p:spTgt spid="41"/>
                                        </p:tgtEl>
                                        <p:attrNameLst>
                                          <p:attrName>ppt_x</p:attrName>
                                        </p:attrNameLst>
                                      </p:cBhvr>
                                      <p:tavLst>
                                        <p:tav tm="0">
                                          <p:val>
                                            <p:strVal val="#ppt_x"/>
                                          </p:val>
                                        </p:tav>
                                        <p:tav tm="100000">
                                          <p:val>
                                            <p:strVal val="#ppt_x"/>
                                          </p:val>
                                        </p:tav>
                                      </p:tavLst>
                                    </p:anim>
                                    <p:anim calcmode="lin" valueType="num">
                                      <p:cBhvr>
                                        <p:cTn id="179" dur="3000" fill="hold"/>
                                        <p:tgtEl>
                                          <p:spTgt spid="41"/>
                                        </p:tgtEl>
                                        <p:attrNameLst>
                                          <p:attrName>ppt_y</p:attrName>
                                        </p:attrNameLst>
                                      </p:cBhvr>
                                      <p:tavLst>
                                        <p:tav tm="0">
                                          <p:val>
                                            <p:strVal val="#ppt_y+#ppt_h/2"/>
                                          </p:val>
                                        </p:tav>
                                        <p:tav tm="100000">
                                          <p:val>
                                            <p:strVal val="#ppt_y"/>
                                          </p:val>
                                        </p:tav>
                                      </p:tavLst>
                                    </p:anim>
                                    <p:anim calcmode="lin" valueType="num">
                                      <p:cBhvr>
                                        <p:cTn id="180" dur="3000" fill="hold"/>
                                        <p:tgtEl>
                                          <p:spTgt spid="41"/>
                                        </p:tgtEl>
                                        <p:attrNameLst>
                                          <p:attrName>ppt_w</p:attrName>
                                        </p:attrNameLst>
                                      </p:cBhvr>
                                      <p:tavLst>
                                        <p:tav tm="0">
                                          <p:val>
                                            <p:strVal val="#ppt_w"/>
                                          </p:val>
                                        </p:tav>
                                        <p:tav tm="100000">
                                          <p:val>
                                            <p:strVal val="#ppt_w"/>
                                          </p:val>
                                        </p:tav>
                                      </p:tavLst>
                                    </p:anim>
                                    <p:anim calcmode="lin" valueType="num">
                                      <p:cBhvr>
                                        <p:cTn id="181" dur="3000" fill="hold"/>
                                        <p:tgtEl>
                                          <p:spTgt spid="41"/>
                                        </p:tgtEl>
                                        <p:attrNameLst>
                                          <p:attrName>ppt_h</p:attrName>
                                        </p:attrNameLst>
                                      </p:cBhvr>
                                      <p:tavLst>
                                        <p:tav tm="0">
                                          <p:val>
                                            <p:fltVal val="0"/>
                                          </p:val>
                                        </p:tav>
                                        <p:tav tm="100000">
                                          <p:val>
                                            <p:strVal val="#ppt_h"/>
                                          </p:val>
                                        </p:tav>
                                      </p:tavLst>
                                    </p:anim>
                                  </p:childTnLst>
                                </p:cTn>
                              </p:par>
                              <p:par>
                                <p:cTn id="182" presetID="6" presetClass="emph" presetSubtype="0" fill="hold" grpId="1" nodeType="withEffect">
                                  <p:stCondLst>
                                    <p:cond delay="0"/>
                                  </p:stCondLst>
                                  <p:childTnLst>
                                    <p:animScale>
                                      <p:cBhvr>
                                        <p:cTn id="183" dur="3000" fill="hold"/>
                                        <p:tgtEl>
                                          <p:spTgt spid="41"/>
                                        </p:tgtEl>
                                      </p:cBhvr>
                                      <p:by x="400000" y="100000"/>
                                    </p:animScale>
                                  </p:childTnLst>
                                </p:cTn>
                              </p:par>
                              <p:par>
                                <p:cTn id="184" presetID="2" presetClass="exit" presetSubtype="12" fill="hold" grpId="2" nodeType="withEffect">
                                  <p:stCondLst>
                                    <p:cond delay="0"/>
                                  </p:stCondLst>
                                  <p:childTnLst>
                                    <p:anim calcmode="lin" valueType="num">
                                      <p:cBhvr additive="base">
                                        <p:cTn id="185" dur="4000"/>
                                        <p:tgtEl>
                                          <p:spTgt spid="41"/>
                                        </p:tgtEl>
                                        <p:attrNameLst>
                                          <p:attrName>ppt_x</p:attrName>
                                        </p:attrNameLst>
                                      </p:cBhvr>
                                      <p:tavLst>
                                        <p:tav tm="0">
                                          <p:val>
                                            <p:strVal val="ppt_x"/>
                                          </p:val>
                                        </p:tav>
                                        <p:tav tm="100000">
                                          <p:val>
                                            <p:strVal val="0-ppt_w/2"/>
                                          </p:val>
                                        </p:tav>
                                      </p:tavLst>
                                    </p:anim>
                                    <p:anim calcmode="lin" valueType="num">
                                      <p:cBhvr additive="base">
                                        <p:cTn id="186" dur="4000"/>
                                        <p:tgtEl>
                                          <p:spTgt spid="41"/>
                                        </p:tgtEl>
                                        <p:attrNameLst>
                                          <p:attrName>ppt_y</p:attrName>
                                        </p:attrNameLst>
                                      </p:cBhvr>
                                      <p:tavLst>
                                        <p:tav tm="0">
                                          <p:val>
                                            <p:strVal val="ppt_y"/>
                                          </p:val>
                                        </p:tav>
                                        <p:tav tm="100000">
                                          <p:val>
                                            <p:strVal val="1+ppt_h/2"/>
                                          </p:val>
                                        </p:tav>
                                      </p:tavLst>
                                    </p:anim>
                                    <p:set>
                                      <p:cBhvr>
                                        <p:cTn id="187" dur="1" fill="hold">
                                          <p:stCondLst>
                                            <p:cond delay="3999"/>
                                          </p:stCondLst>
                                        </p:cTn>
                                        <p:tgtEl>
                                          <p:spTgt spid="41"/>
                                        </p:tgtEl>
                                        <p:attrNameLst>
                                          <p:attrName>style.visibility</p:attrName>
                                        </p:attrNameLst>
                                      </p:cBhvr>
                                      <p:to>
                                        <p:strVal val="hidden"/>
                                      </p:to>
                                    </p:set>
                                  </p:childTnLst>
                                </p:cTn>
                              </p:par>
                              <p:par>
                                <p:cTn id="188" presetID="17" presetClass="entr" presetSubtype="4" fill="hold" grpId="0" nodeType="withEffect">
                                  <p:stCondLst>
                                    <p:cond delay="0"/>
                                  </p:stCondLst>
                                  <p:childTnLst>
                                    <p:set>
                                      <p:cBhvr>
                                        <p:cTn id="189" dur="1" fill="hold">
                                          <p:stCondLst>
                                            <p:cond delay="0"/>
                                          </p:stCondLst>
                                        </p:cTn>
                                        <p:tgtEl>
                                          <p:spTgt spid="42"/>
                                        </p:tgtEl>
                                        <p:attrNameLst>
                                          <p:attrName>style.visibility</p:attrName>
                                        </p:attrNameLst>
                                      </p:cBhvr>
                                      <p:to>
                                        <p:strVal val="visible"/>
                                      </p:to>
                                    </p:set>
                                    <p:anim calcmode="lin" valueType="num">
                                      <p:cBhvr>
                                        <p:cTn id="190" dur="3000" fill="hold"/>
                                        <p:tgtEl>
                                          <p:spTgt spid="42"/>
                                        </p:tgtEl>
                                        <p:attrNameLst>
                                          <p:attrName>ppt_x</p:attrName>
                                        </p:attrNameLst>
                                      </p:cBhvr>
                                      <p:tavLst>
                                        <p:tav tm="0">
                                          <p:val>
                                            <p:strVal val="#ppt_x"/>
                                          </p:val>
                                        </p:tav>
                                        <p:tav tm="100000">
                                          <p:val>
                                            <p:strVal val="#ppt_x"/>
                                          </p:val>
                                        </p:tav>
                                      </p:tavLst>
                                    </p:anim>
                                    <p:anim calcmode="lin" valueType="num">
                                      <p:cBhvr>
                                        <p:cTn id="191" dur="3000" fill="hold"/>
                                        <p:tgtEl>
                                          <p:spTgt spid="42"/>
                                        </p:tgtEl>
                                        <p:attrNameLst>
                                          <p:attrName>ppt_y</p:attrName>
                                        </p:attrNameLst>
                                      </p:cBhvr>
                                      <p:tavLst>
                                        <p:tav tm="0">
                                          <p:val>
                                            <p:strVal val="#ppt_y+#ppt_h/2"/>
                                          </p:val>
                                        </p:tav>
                                        <p:tav tm="100000">
                                          <p:val>
                                            <p:strVal val="#ppt_y"/>
                                          </p:val>
                                        </p:tav>
                                      </p:tavLst>
                                    </p:anim>
                                    <p:anim calcmode="lin" valueType="num">
                                      <p:cBhvr>
                                        <p:cTn id="192" dur="3000" fill="hold"/>
                                        <p:tgtEl>
                                          <p:spTgt spid="42"/>
                                        </p:tgtEl>
                                        <p:attrNameLst>
                                          <p:attrName>ppt_w</p:attrName>
                                        </p:attrNameLst>
                                      </p:cBhvr>
                                      <p:tavLst>
                                        <p:tav tm="0">
                                          <p:val>
                                            <p:strVal val="#ppt_w"/>
                                          </p:val>
                                        </p:tav>
                                        <p:tav tm="100000">
                                          <p:val>
                                            <p:strVal val="#ppt_w"/>
                                          </p:val>
                                        </p:tav>
                                      </p:tavLst>
                                    </p:anim>
                                    <p:anim calcmode="lin" valueType="num">
                                      <p:cBhvr>
                                        <p:cTn id="193" dur="3000" fill="hold"/>
                                        <p:tgtEl>
                                          <p:spTgt spid="42"/>
                                        </p:tgtEl>
                                        <p:attrNameLst>
                                          <p:attrName>ppt_h</p:attrName>
                                        </p:attrNameLst>
                                      </p:cBhvr>
                                      <p:tavLst>
                                        <p:tav tm="0">
                                          <p:val>
                                            <p:fltVal val="0"/>
                                          </p:val>
                                        </p:tav>
                                        <p:tav tm="100000">
                                          <p:val>
                                            <p:strVal val="#ppt_h"/>
                                          </p:val>
                                        </p:tav>
                                      </p:tavLst>
                                    </p:anim>
                                  </p:childTnLst>
                                </p:cTn>
                              </p:par>
                              <p:par>
                                <p:cTn id="194" presetID="6" presetClass="emph" presetSubtype="0" fill="hold" grpId="1" nodeType="withEffect">
                                  <p:stCondLst>
                                    <p:cond delay="0"/>
                                  </p:stCondLst>
                                  <p:childTnLst>
                                    <p:animScale>
                                      <p:cBhvr>
                                        <p:cTn id="195" dur="3000" fill="hold"/>
                                        <p:tgtEl>
                                          <p:spTgt spid="42"/>
                                        </p:tgtEl>
                                      </p:cBhvr>
                                      <p:by x="400000" y="100000"/>
                                    </p:animScale>
                                  </p:childTnLst>
                                </p:cTn>
                              </p:par>
                              <p:par>
                                <p:cTn id="196" presetID="2" presetClass="exit" presetSubtype="12" fill="hold" grpId="2" nodeType="withEffect">
                                  <p:stCondLst>
                                    <p:cond delay="0"/>
                                  </p:stCondLst>
                                  <p:childTnLst>
                                    <p:anim calcmode="lin" valueType="num">
                                      <p:cBhvr additive="base">
                                        <p:cTn id="197" dur="4000"/>
                                        <p:tgtEl>
                                          <p:spTgt spid="42"/>
                                        </p:tgtEl>
                                        <p:attrNameLst>
                                          <p:attrName>ppt_x</p:attrName>
                                        </p:attrNameLst>
                                      </p:cBhvr>
                                      <p:tavLst>
                                        <p:tav tm="0">
                                          <p:val>
                                            <p:strVal val="ppt_x"/>
                                          </p:val>
                                        </p:tav>
                                        <p:tav tm="100000">
                                          <p:val>
                                            <p:strVal val="0-ppt_w/2"/>
                                          </p:val>
                                        </p:tav>
                                      </p:tavLst>
                                    </p:anim>
                                    <p:anim calcmode="lin" valueType="num">
                                      <p:cBhvr additive="base">
                                        <p:cTn id="198" dur="4000"/>
                                        <p:tgtEl>
                                          <p:spTgt spid="42"/>
                                        </p:tgtEl>
                                        <p:attrNameLst>
                                          <p:attrName>ppt_y</p:attrName>
                                        </p:attrNameLst>
                                      </p:cBhvr>
                                      <p:tavLst>
                                        <p:tav tm="0">
                                          <p:val>
                                            <p:strVal val="ppt_y"/>
                                          </p:val>
                                        </p:tav>
                                        <p:tav tm="100000">
                                          <p:val>
                                            <p:strVal val="1+ppt_h/2"/>
                                          </p:val>
                                        </p:tav>
                                      </p:tavLst>
                                    </p:anim>
                                    <p:set>
                                      <p:cBhvr>
                                        <p:cTn id="199" dur="1" fill="hold">
                                          <p:stCondLst>
                                            <p:cond delay="3999"/>
                                          </p:stCondLst>
                                        </p:cTn>
                                        <p:tgtEl>
                                          <p:spTgt spid="42"/>
                                        </p:tgtEl>
                                        <p:attrNameLst>
                                          <p:attrName>style.visibility</p:attrName>
                                        </p:attrNameLst>
                                      </p:cBhvr>
                                      <p:to>
                                        <p:strVal val="hidden"/>
                                      </p:to>
                                    </p:set>
                                  </p:childTnLst>
                                </p:cTn>
                              </p:par>
                              <p:par>
                                <p:cTn id="200" presetID="17" presetClass="entr" presetSubtype="4" fill="hold" grpId="0" nodeType="withEffect">
                                  <p:stCondLst>
                                    <p:cond delay="0"/>
                                  </p:stCondLst>
                                  <p:childTnLst>
                                    <p:set>
                                      <p:cBhvr>
                                        <p:cTn id="201" dur="1" fill="hold">
                                          <p:stCondLst>
                                            <p:cond delay="0"/>
                                          </p:stCondLst>
                                        </p:cTn>
                                        <p:tgtEl>
                                          <p:spTgt spid="43"/>
                                        </p:tgtEl>
                                        <p:attrNameLst>
                                          <p:attrName>style.visibility</p:attrName>
                                        </p:attrNameLst>
                                      </p:cBhvr>
                                      <p:to>
                                        <p:strVal val="visible"/>
                                      </p:to>
                                    </p:set>
                                    <p:anim calcmode="lin" valueType="num">
                                      <p:cBhvr>
                                        <p:cTn id="202" dur="3000" fill="hold"/>
                                        <p:tgtEl>
                                          <p:spTgt spid="43"/>
                                        </p:tgtEl>
                                        <p:attrNameLst>
                                          <p:attrName>ppt_x</p:attrName>
                                        </p:attrNameLst>
                                      </p:cBhvr>
                                      <p:tavLst>
                                        <p:tav tm="0">
                                          <p:val>
                                            <p:strVal val="#ppt_x"/>
                                          </p:val>
                                        </p:tav>
                                        <p:tav tm="100000">
                                          <p:val>
                                            <p:strVal val="#ppt_x"/>
                                          </p:val>
                                        </p:tav>
                                      </p:tavLst>
                                    </p:anim>
                                    <p:anim calcmode="lin" valueType="num">
                                      <p:cBhvr>
                                        <p:cTn id="203" dur="3000" fill="hold"/>
                                        <p:tgtEl>
                                          <p:spTgt spid="43"/>
                                        </p:tgtEl>
                                        <p:attrNameLst>
                                          <p:attrName>ppt_y</p:attrName>
                                        </p:attrNameLst>
                                      </p:cBhvr>
                                      <p:tavLst>
                                        <p:tav tm="0">
                                          <p:val>
                                            <p:strVal val="#ppt_y+#ppt_h/2"/>
                                          </p:val>
                                        </p:tav>
                                        <p:tav tm="100000">
                                          <p:val>
                                            <p:strVal val="#ppt_y"/>
                                          </p:val>
                                        </p:tav>
                                      </p:tavLst>
                                    </p:anim>
                                    <p:anim calcmode="lin" valueType="num">
                                      <p:cBhvr>
                                        <p:cTn id="204" dur="3000" fill="hold"/>
                                        <p:tgtEl>
                                          <p:spTgt spid="43"/>
                                        </p:tgtEl>
                                        <p:attrNameLst>
                                          <p:attrName>ppt_w</p:attrName>
                                        </p:attrNameLst>
                                      </p:cBhvr>
                                      <p:tavLst>
                                        <p:tav tm="0">
                                          <p:val>
                                            <p:strVal val="#ppt_w"/>
                                          </p:val>
                                        </p:tav>
                                        <p:tav tm="100000">
                                          <p:val>
                                            <p:strVal val="#ppt_w"/>
                                          </p:val>
                                        </p:tav>
                                      </p:tavLst>
                                    </p:anim>
                                    <p:anim calcmode="lin" valueType="num">
                                      <p:cBhvr>
                                        <p:cTn id="205" dur="3000" fill="hold"/>
                                        <p:tgtEl>
                                          <p:spTgt spid="43"/>
                                        </p:tgtEl>
                                        <p:attrNameLst>
                                          <p:attrName>ppt_h</p:attrName>
                                        </p:attrNameLst>
                                      </p:cBhvr>
                                      <p:tavLst>
                                        <p:tav tm="0">
                                          <p:val>
                                            <p:fltVal val="0"/>
                                          </p:val>
                                        </p:tav>
                                        <p:tav tm="100000">
                                          <p:val>
                                            <p:strVal val="#ppt_h"/>
                                          </p:val>
                                        </p:tav>
                                      </p:tavLst>
                                    </p:anim>
                                  </p:childTnLst>
                                </p:cTn>
                              </p:par>
                              <p:par>
                                <p:cTn id="206" presetID="6" presetClass="emph" presetSubtype="0" fill="hold" grpId="1" nodeType="withEffect">
                                  <p:stCondLst>
                                    <p:cond delay="0"/>
                                  </p:stCondLst>
                                  <p:childTnLst>
                                    <p:animScale>
                                      <p:cBhvr>
                                        <p:cTn id="207" dur="3000" fill="hold"/>
                                        <p:tgtEl>
                                          <p:spTgt spid="43"/>
                                        </p:tgtEl>
                                      </p:cBhvr>
                                      <p:by x="400000" y="100000"/>
                                    </p:animScale>
                                  </p:childTnLst>
                                </p:cTn>
                              </p:par>
                              <p:par>
                                <p:cTn id="208" presetID="2" presetClass="exit" presetSubtype="12" fill="hold" grpId="2" nodeType="withEffect">
                                  <p:stCondLst>
                                    <p:cond delay="0"/>
                                  </p:stCondLst>
                                  <p:childTnLst>
                                    <p:anim calcmode="lin" valueType="num">
                                      <p:cBhvr additive="base">
                                        <p:cTn id="209" dur="4000"/>
                                        <p:tgtEl>
                                          <p:spTgt spid="43"/>
                                        </p:tgtEl>
                                        <p:attrNameLst>
                                          <p:attrName>ppt_x</p:attrName>
                                        </p:attrNameLst>
                                      </p:cBhvr>
                                      <p:tavLst>
                                        <p:tav tm="0">
                                          <p:val>
                                            <p:strVal val="ppt_x"/>
                                          </p:val>
                                        </p:tav>
                                        <p:tav tm="100000">
                                          <p:val>
                                            <p:strVal val="0-ppt_w/2"/>
                                          </p:val>
                                        </p:tav>
                                      </p:tavLst>
                                    </p:anim>
                                    <p:anim calcmode="lin" valueType="num">
                                      <p:cBhvr additive="base">
                                        <p:cTn id="210" dur="4000"/>
                                        <p:tgtEl>
                                          <p:spTgt spid="43"/>
                                        </p:tgtEl>
                                        <p:attrNameLst>
                                          <p:attrName>ppt_y</p:attrName>
                                        </p:attrNameLst>
                                      </p:cBhvr>
                                      <p:tavLst>
                                        <p:tav tm="0">
                                          <p:val>
                                            <p:strVal val="ppt_y"/>
                                          </p:val>
                                        </p:tav>
                                        <p:tav tm="100000">
                                          <p:val>
                                            <p:strVal val="1+ppt_h/2"/>
                                          </p:val>
                                        </p:tav>
                                      </p:tavLst>
                                    </p:anim>
                                    <p:set>
                                      <p:cBhvr>
                                        <p:cTn id="211" dur="1" fill="hold">
                                          <p:stCondLst>
                                            <p:cond delay="3999"/>
                                          </p:stCondLst>
                                        </p:cTn>
                                        <p:tgtEl>
                                          <p:spTgt spid="43"/>
                                        </p:tgtEl>
                                        <p:attrNameLst>
                                          <p:attrName>style.visibility</p:attrName>
                                        </p:attrNameLst>
                                      </p:cBhvr>
                                      <p:to>
                                        <p:strVal val="hidden"/>
                                      </p:to>
                                    </p:set>
                                  </p:childTnLst>
                                </p:cTn>
                              </p:par>
                              <p:par>
                                <p:cTn id="212" presetID="17" presetClass="entr" presetSubtype="4" fill="hold" grpId="0" nodeType="withEffect">
                                  <p:stCondLst>
                                    <p:cond delay="0"/>
                                  </p:stCondLst>
                                  <p:childTnLst>
                                    <p:set>
                                      <p:cBhvr>
                                        <p:cTn id="213" dur="1" fill="hold">
                                          <p:stCondLst>
                                            <p:cond delay="0"/>
                                          </p:stCondLst>
                                        </p:cTn>
                                        <p:tgtEl>
                                          <p:spTgt spid="44"/>
                                        </p:tgtEl>
                                        <p:attrNameLst>
                                          <p:attrName>style.visibility</p:attrName>
                                        </p:attrNameLst>
                                      </p:cBhvr>
                                      <p:to>
                                        <p:strVal val="visible"/>
                                      </p:to>
                                    </p:set>
                                    <p:anim calcmode="lin" valueType="num">
                                      <p:cBhvr>
                                        <p:cTn id="214" dur="3000" fill="hold"/>
                                        <p:tgtEl>
                                          <p:spTgt spid="44"/>
                                        </p:tgtEl>
                                        <p:attrNameLst>
                                          <p:attrName>ppt_x</p:attrName>
                                        </p:attrNameLst>
                                      </p:cBhvr>
                                      <p:tavLst>
                                        <p:tav tm="0">
                                          <p:val>
                                            <p:strVal val="#ppt_x"/>
                                          </p:val>
                                        </p:tav>
                                        <p:tav tm="100000">
                                          <p:val>
                                            <p:strVal val="#ppt_x"/>
                                          </p:val>
                                        </p:tav>
                                      </p:tavLst>
                                    </p:anim>
                                    <p:anim calcmode="lin" valueType="num">
                                      <p:cBhvr>
                                        <p:cTn id="215" dur="3000" fill="hold"/>
                                        <p:tgtEl>
                                          <p:spTgt spid="44"/>
                                        </p:tgtEl>
                                        <p:attrNameLst>
                                          <p:attrName>ppt_y</p:attrName>
                                        </p:attrNameLst>
                                      </p:cBhvr>
                                      <p:tavLst>
                                        <p:tav tm="0">
                                          <p:val>
                                            <p:strVal val="#ppt_y+#ppt_h/2"/>
                                          </p:val>
                                        </p:tav>
                                        <p:tav tm="100000">
                                          <p:val>
                                            <p:strVal val="#ppt_y"/>
                                          </p:val>
                                        </p:tav>
                                      </p:tavLst>
                                    </p:anim>
                                    <p:anim calcmode="lin" valueType="num">
                                      <p:cBhvr>
                                        <p:cTn id="216" dur="3000" fill="hold"/>
                                        <p:tgtEl>
                                          <p:spTgt spid="44"/>
                                        </p:tgtEl>
                                        <p:attrNameLst>
                                          <p:attrName>ppt_w</p:attrName>
                                        </p:attrNameLst>
                                      </p:cBhvr>
                                      <p:tavLst>
                                        <p:tav tm="0">
                                          <p:val>
                                            <p:strVal val="#ppt_w"/>
                                          </p:val>
                                        </p:tav>
                                        <p:tav tm="100000">
                                          <p:val>
                                            <p:strVal val="#ppt_w"/>
                                          </p:val>
                                        </p:tav>
                                      </p:tavLst>
                                    </p:anim>
                                    <p:anim calcmode="lin" valueType="num">
                                      <p:cBhvr>
                                        <p:cTn id="217" dur="3000" fill="hold"/>
                                        <p:tgtEl>
                                          <p:spTgt spid="44"/>
                                        </p:tgtEl>
                                        <p:attrNameLst>
                                          <p:attrName>ppt_h</p:attrName>
                                        </p:attrNameLst>
                                      </p:cBhvr>
                                      <p:tavLst>
                                        <p:tav tm="0">
                                          <p:val>
                                            <p:fltVal val="0"/>
                                          </p:val>
                                        </p:tav>
                                        <p:tav tm="100000">
                                          <p:val>
                                            <p:strVal val="#ppt_h"/>
                                          </p:val>
                                        </p:tav>
                                      </p:tavLst>
                                    </p:anim>
                                  </p:childTnLst>
                                </p:cTn>
                              </p:par>
                              <p:par>
                                <p:cTn id="218" presetID="6" presetClass="emph" presetSubtype="0" fill="hold" grpId="1" nodeType="withEffect">
                                  <p:stCondLst>
                                    <p:cond delay="0"/>
                                  </p:stCondLst>
                                  <p:childTnLst>
                                    <p:animScale>
                                      <p:cBhvr>
                                        <p:cTn id="219" dur="3000" fill="hold"/>
                                        <p:tgtEl>
                                          <p:spTgt spid="44"/>
                                        </p:tgtEl>
                                      </p:cBhvr>
                                      <p:by x="400000" y="100000"/>
                                    </p:animScale>
                                  </p:childTnLst>
                                </p:cTn>
                              </p:par>
                              <p:par>
                                <p:cTn id="220" presetID="2" presetClass="exit" presetSubtype="12" fill="hold" grpId="2" nodeType="withEffect">
                                  <p:stCondLst>
                                    <p:cond delay="0"/>
                                  </p:stCondLst>
                                  <p:childTnLst>
                                    <p:anim calcmode="lin" valueType="num">
                                      <p:cBhvr additive="base">
                                        <p:cTn id="221" dur="4000"/>
                                        <p:tgtEl>
                                          <p:spTgt spid="44"/>
                                        </p:tgtEl>
                                        <p:attrNameLst>
                                          <p:attrName>ppt_x</p:attrName>
                                        </p:attrNameLst>
                                      </p:cBhvr>
                                      <p:tavLst>
                                        <p:tav tm="0">
                                          <p:val>
                                            <p:strVal val="ppt_x"/>
                                          </p:val>
                                        </p:tav>
                                        <p:tav tm="100000">
                                          <p:val>
                                            <p:strVal val="0-ppt_w/2"/>
                                          </p:val>
                                        </p:tav>
                                      </p:tavLst>
                                    </p:anim>
                                    <p:anim calcmode="lin" valueType="num">
                                      <p:cBhvr additive="base">
                                        <p:cTn id="222" dur="4000"/>
                                        <p:tgtEl>
                                          <p:spTgt spid="44"/>
                                        </p:tgtEl>
                                        <p:attrNameLst>
                                          <p:attrName>ppt_y</p:attrName>
                                        </p:attrNameLst>
                                      </p:cBhvr>
                                      <p:tavLst>
                                        <p:tav tm="0">
                                          <p:val>
                                            <p:strVal val="ppt_y"/>
                                          </p:val>
                                        </p:tav>
                                        <p:tav tm="100000">
                                          <p:val>
                                            <p:strVal val="1+ppt_h/2"/>
                                          </p:val>
                                        </p:tav>
                                      </p:tavLst>
                                    </p:anim>
                                    <p:set>
                                      <p:cBhvr>
                                        <p:cTn id="223" dur="1" fill="hold">
                                          <p:stCondLst>
                                            <p:cond delay="3999"/>
                                          </p:stCondLst>
                                        </p:cTn>
                                        <p:tgtEl>
                                          <p:spTgt spid="44"/>
                                        </p:tgtEl>
                                        <p:attrNameLst>
                                          <p:attrName>style.visibility</p:attrName>
                                        </p:attrNameLst>
                                      </p:cBhvr>
                                      <p:to>
                                        <p:strVal val="hidden"/>
                                      </p:to>
                                    </p:set>
                                  </p:childTnLst>
                                </p:cTn>
                              </p:par>
                              <p:par>
                                <p:cTn id="224" presetID="17" presetClass="entr" presetSubtype="4" fill="hold" grpId="0" nodeType="withEffect">
                                  <p:stCondLst>
                                    <p:cond delay="0"/>
                                  </p:stCondLst>
                                  <p:childTnLst>
                                    <p:set>
                                      <p:cBhvr>
                                        <p:cTn id="225" dur="1" fill="hold">
                                          <p:stCondLst>
                                            <p:cond delay="0"/>
                                          </p:stCondLst>
                                        </p:cTn>
                                        <p:tgtEl>
                                          <p:spTgt spid="45"/>
                                        </p:tgtEl>
                                        <p:attrNameLst>
                                          <p:attrName>style.visibility</p:attrName>
                                        </p:attrNameLst>
                                      </p:cBhvr>
                                      <p:to>
                                        <p:strVal val="visible"/>
                                      </p:to>
                                    </p:set>
                                    <p:anim calcmode="lin" valueType="num">
                                      <p:cBhvr>
                                        <p:cTn id="226" dur="3000" fill="hold"/>
                                        <p:tgtEl>
                                          <p:spTgt spid="45"/>
                                        </p:tgtEl>
                                        <p:attrNameLst>
                                          <p:attrName>ppt_x</p:attrName>
                                        </p:attrNameLst>
                                      </p:cBhvr>
                                      <p:tavLst>
                                        <p:tav tm="0">
                                          <p:val>
                                            <p:strVal val="#ppt_x"/>
                                          </p:val>
                                        </p:tav>
                                        <p:tav tm="100000">
                                          <p:val>
                                            <p:strVal val="#ppt_x"/>
                                          </p:val>
                                        </p:tav>
                                      </p:tavLst>
                                    </p:anim>
                                    <p:anim calcmode="lin" valueType="num">
                                      <p:cBhvr>
                                        <p:cTn id="227" dur="3000" fill="hold"/>
                                        <p:tgtEl>
                                          <p:spTgt spid="45"/>
                                        </p:tgtEl>
                                        <p:attrNameLst>
                                          <p:attrName>ppt_y</p:attrName>
                                        </p:attrNameLst>
                                      </p:cBhvr>
                                      <p:tavLst>
                                        <p:tav tm="0">
                                          <p:val>
                                            <p:strVal val="#ppt_y+#ppt_h/2"/>
                                          </p:val>
                                        </p:tav>
                                        <p:tav tm="100000">
                                          <p:val>
                                            <p:strVal val="#ppt_y"/>
                                          </p:val>
                                        </p:tav>
                                      </p:tavLst>
                                    </p:anim>
                                    <p:anim calcmode="lin" valueType="num">
                                      <p:cBhvr>
                                        <p:cTn id="228" dur="3000" fill="hold"/>
                                        <p:tgtEl>
                                          <p:spTgt spid="45"/>
                                        </p:tgtEl>
                                        <p:attrNameLst>
                                          <p:attrName>ppt_w</p:attrName>
                                        </p:attrNameLst>
                                      </p:cBhvr>
                                      <p:tavLst>
                                        <p:tav tm="0">
                                          <p:val>
                                            <p:strVal val="#ppt_w"/>
                                          </p:val>
                                        </p:tav>
                                        <p:tav tm="100000">
                                          <p:val>
                                            <p:strVal val="#ppt_w"/>
                                          </p:val>
                                        </p:tav>
                                      </p:tavLst>
                                    </p:anim>
                                    <p:anim calcmode="lin" valueType="num">
                                      <p:cBhvr>
                                        <p:cTn id="229" dur="3000" fill="hold"/>
                                        <p:tgtEl>
                                          <p:spTgt spid="45"/>
                                        </p:tgtEl>
                                        <p:attrNameLst>
                                          <p:attrName>ppt_h</p:attrName>
                                        </p:attrNameLst>
                                      </p:cBhvr>
                                      <p:tavLst>
                                        <p:tav tm="0">
                                          <p:val>
                                            <p:fltVal val="0"/>
                                          </p:val>
                                        </p:tav>
                                        <p:tav tm="100000">
                                          <p:val>
                                            <p:strVal val="#ppt_h"/>
                                          </p:val>
                                        </p:tav>
                                      </p:tavLst>
                                    </p:anim>
                                  </p:childTnLst>
                                </p:cTn>
                              </p:par>
                              <p:par>
                                <p:cTn id="230" presetID="6" presetClass="emph" presetSubtype="0" fill="hold" grpId="1" nodeType="withEffect">
                                  <p:stCondLst>
                                    <p:cond delay="0"/>
                                  </p:stCondLst>
                                  <p:childTnLst>
                                    <p:animScale>
                                      <p:cBhvr>
                                        <p:cTn id="231" dur="3000" fill="hold"/>
                                        <p:tgtEl>
                                          <p:spTgt spid="45"/>
                                        </p:tgtEl>
                                      </p:cBhvr>
                                      <p:by x="400000" y="100000"/>
                                    </p:animScale>
                                  </p:childTnLst>
                                </p:cTn>
                              </p:par>
                              <p:par>
                                <p:cTn id="232" presetID="2" presetClass="exit" presetSubtype="12" fill="hold" grpId="2" nodeType="withEffect">
                                  <p:stCondLst>
                                    <p:cond delay="0"/>
                                  </p:stCondLst>
                                  <p:childTnLst>
                                    <p:anim calcmode="lin" valueType="num">
                                      <p:cBhvr additive="base">
                                        <p:cTn id="233" dur="4000"/>
                                        <p:tgtEl>
                                          <p:spTgt spid="45"/>
                                        </p:tgtEl>
                                        <p:attrNameLst>
                                          <p:attrName>ppt_x</p:attrName>
                                        </p:attrNameLst>
                                      </p:cBhvr>
                                      <p:tavLst>
                                        <p:tav tm="0">
                                          <p:val>
                                            <p:strVal val="ppt_x"/>
                                          </p:val>
                                        </p:tav>
                                        <p:tav tm="100000">
                                          <p:val>
                                            <p:strVal val="0-ppt_w/2"/>
                                          </p:val>
                                        </p:tav>
                                      </p:tavLst>
                                    </p:anim>
                                    <p:anim calcmode="lin" valueType="num">
                                      <p:cBhvr additive="base">
                                        <p:cTn id="234" dur="4000"/>
                                        <p:tgtEl>
                                          <p:spTgt spid="45"/>
                                        </p:tgtEl>
                                        <p:attrNameLst>
                                          <p:attrName>ppt_y</p:attrName>
                                        </p:attrNameLst>
                                      </p:cBhvr>
                                      <p:tavLst>
                                        <p:tav tm="0">
                                          <p:val>
                                            <p:strVal val="ppt_y"/>
                                          </p:val>
                                        </p:tav>
                                        <p:tav tm="100000">
                                          <p:val>
                                            <p:strVal val="1+ppt_h/2"/>
                                          </p:val>
                                        </p:tav>
                                      </p:tavLst>
                                    </p:anim>
                                    <p:set>
                                      <p:cBhvr>
                                        <p:cTn id="235" dur="1" fill="hold">
                                          <p:stCondLst>
                                            <p:cond delay="3999"/>
                                          </p:stCondLst>
                                        </p:cTn>
                                        <p:tgtEl>
                                          <p:spTgt spid="45"/>
                                        </p:tgtEl>
                                        <p:attrNameLst>
                                          <p:attrName>style.visibility</p:attrName>
                                        </p:attrNameLst>
                                      </p:cBhvr>
                                      <p:to>
                                        <p:strVal val="hidden"/>
                                      </p:to>
                                    </p:set>
                                  </p:childTnLst>
                                </p:cTn>
                              </p:par>
                              <p:par>
                                <p:cTn id="236" presetID="17" presetClass="entr" presetSubtype="4" fill="hold" grpId="0" nodeType="withEffect">
                                  <p:stCondLst>
                                    <p:cond delay="0"/>
                                  </p:stCondLst>
                                  <p:childTnLst>
                                    <p:set>
                                      <p:cBhvr>
                                        <p:cTn id="237" dur="1" fill="hold">
                                          <p:stCondLst>
                                            <p:cond delay="0"/>
                                          </p:stCondLst>
                                        </p:cTn>
                                        <p:tgtEl>
                                          <p:spTgt spid="46"/>
                                        </p:tgtEl>
                                        <p:attrNameLst>
                                          <p:attrName>style.visibility</p:attrName>
                                        </p:attrNameLst>
                                      </p:cBhvr>
                                      <p:to>
                                        <p:strVal val="visible"/>
                                      </p:to>
                                    </p:set>
                                    <p:anim calcmode="lin" valueType="num">
                                      <p:cBhvr>
                                        <p:cTn id="238" dur="3000" fill="hold"/>
                                        <p:tgtEl>
                                          <p:spTgt spid="46"/>
                                        </p:tgtEl>
                                        <p:attrNameLst>
                                          <p:attrName>ppt_x</p:attrName>
                                        </p:attrNameLst>
                                      </p:cBhvr>
                                      <p:tavLst>
                                        <p:tav tm="0">
                                          <p:val>
                                            <p:strVal val="#ppt_x"/>
                                          </p:val>
                                        </p:tav>
                                        <p:tav tm="100000">
                                          <p:val>
                                            <p:strVal val="#ppt_x"/>
                                          </p:val>
                                        </p:tav>
                                      </p:tavLst>
                                    </p:anim>
                                    <p:anim calcmode="lin" valueType="num">
                                      <p:cBhvr>
                                        <p:cTn id="239" dur="3000" fill="hold"/>
                                        <p:tgtEl>
                                          <p:spTgt spid="46"/>
                                        </p:tgtEl>
                                        <p:attrNameLst>
                                          <p:attrName>ppt_y</p:attrName>
                                        </p:attrNameLst>
                                      </p:cBhvr>
                                      <p:tavLst>
                                        <p:tav tm="0">
                                          <p:val>
                                            <p:strVal val="#ppt_y+#ppt_h/2"/>
                                          </p:val>
                                        </p:tav>
                                        <p:tav tm="100000">
                                          <p:val>
                                            <p:strVal val="#ppt_y"/>
                                          </p:val>
                                        </p:tav>
                                      </p:tavLst>
                                    </p:anim>
                                    <p:anim calcmode="lin" valueType="num">
                                      <p:cBhvr>
                                        <p:cTn id="240" dur="3000" fill="hold"/>
                                        <p:tgtEl>
                                          <p:spTgt spid="46"/>
                                        </p:tgtEl>
                                        <p:attrNameLst>
                                          <p:attrName>ppt_w</p:attrName>
                                        </p:attrNameLst>
                                      </p:cBhvr>
                                      <p:tavLst>
                                        <p:tav tm="0">
                                          <p:val>
                                            <p:strVal val="#ppt_w"/>
                                          </p:val>
                                        </p:tav>
                                        <p:tav tm="100000">
                                          <p:val>
                                            <p:strVal val="#ppt_w"/>
                                          </p:val>
                                        </p:tav>
                                      </p:tavLst>
                                    </p:anim>
                                    <p:anim calcmode="lin" valueType="num">
                                      <p:cBhvr>
                                        <p:cTn id="241" dur="3000" fill="hold"/>
                                        <p:tgtEl>
                                          <p:spTgt spid="46"/>
                                        </p:tgtEl>
                                        <p:attrNameLst>
                                          <p:attrName>ppt_h</p:attrName>
                                        </p:attrNameLst>
                                      </p:cBhvr>
                                      <p:tavLst>
                                        <p:tav tm="0">
                                          <p:val>
                                            <p:fltVal val="0"/>
                                          </p:val>
                                        </p:tav>
                                        <p:tav tm="100000">
                                          <p:val>
                                            <p:strVal val="#ppt_h"/>
                                          </p:val>
                                        </p:tav>
                                      </p:tavLst>
                                    </p:anim>
                                  </p:childTnLst>
                                </p:cTn>
                              </p:par>
                              <p:par>
                                <p:cTn id="242" presetID="6" presetClass="emph" presetSubtype="0" fill="hold" grpId="1" nodeType="withEffect">
                                  <p:stCondLst>
                                    <p:cond delay="0"/>
                                  </p:stCondLst>
                                  <p:childTnLst>
                                    <p:animScale>
                                      <p:cBhvr>
                                        <p:cTn id="243" dur="3000" fill="hold"/>
                                        <p:tgtEl>
                                          <p:spTgt spid="46"/>
                                        </p:tgtEl>
                                      </p:cBhvr>
                                      <p:by x="400000" y="100000"/>
                                    </p:animScale>
                                  </p:childTnLst>
                                </p:cTn>
                              </p:par>
                              <p:par>
                                <p:cTn id="244" presetID="2" presetClass="exit" presetSubtype="12" fill="hold" grpId="2" nodeType="withEffect">
                                  <p:stCondLst>
                                    <p:cond delay="0"/>
                                  </p:stCondLst>
                                  <p:childTnLst>
                                    <p:anim calcmode="lin" valueType="num">
                                      <p:cBhvr additive="base">
                                        <p:cTn id="245" dur="4000"/>
                                        <p:tgtEl>
                                          <p:spTgt spid="46"/>
                                        </p:tgtEl>
                                        <p:attrNameLst>
                                          <p:attrName>ppt_x</p:attrName>
                                        </p:attrNameLst>
                                      </p:cBhvr>
                                      <p:tavLst>
                                        <p:tav tm="0">
                                          <p:val>
                                            <p:strVal val="ppt_x"/>
                                          </p:val>
                                        </p:tav>
                                        <p:tav tm="100000">
                                          <p:val>
                                            <p:strVal val="0-ppt_w/2"/>
                                          </p:val>
                                        </p:tav>
                                      </p:tavLst>
                                    </p:anim>
                                    <p:anim calcmode="lin" valueType="num">
                                      <p:cBhvr additive="base">
                                        <p:cTn id="246" dur="4000"/>
                                        <p:tgtEl>
                                          <p:spTgt spid="46"/>
                                        </p:tgtEl>
                                        <p:attrNameLst>
                                          <p:attrName>ppt_y</p:attrName>
                                        </p:attrNameLst>
                                      </p:cBhvr>
                                      <p:tavLst>
                                        <p:tav tm="0">
                                          <p:val>
                                            <p:strVal val="ppt_y"/>
                                          </p:val>
                                        </p:tav>
                                        <p:tav tm="100000">
                                          <p:val>
                                            <p:strVal val="1+ppt_h/2"/>
                                          </p:val>
                                        </p:tav>
                                      </p:tavLst>
                                    </p:anim>
                                    <p:set>
                                      <p:cBhvr>
                                        <p:cTn id="247" dur="1" fill="hold">
                                          <p:stCondLst>
                                            <p:cond delay="3999"/>
                                          </p:stCondLst>
                                        </p:cTn>
                                        <p:tgtEl>
                                          <p:spTgt spid="46"/>
                                        </p:tgtEl>
                                        <p:attrNameLst>
                                          <p:attrName>style.visibility</p:attrName>
                                        </p:attrNameLst>
                                      </p:cBhvr>
                                      <p:to>
                                        <p:strVal val="hidden"/>
                                      </p:to>
                                    </p:set>
                                  </p:childTnLst>
                                </p:cTn>
                              </p:par>
                              <p:par>
                                <p:cTn id="248" presetID="17" presetClass="entr" presetSubtype="4" fill="hold" grpId="0" nodeType="withEffect">
                                  <p:stCondLst>
                                    <p:cond delay="0"/>
                                  </p:stCondLst>
                                  <p:childTnLst>
                                    <p:set>
                                      <p:cBhvr>
                                        <p:cTn id="249" dur="1" fill="hold">
                                          <p:stCondLst>
                                            <p:cond delay="0"/>
                                          </p:stCondLst>
                                        </p:cTn>
                                        <p:tgtEl>
                                          <p:spTgt spid="47"/>
                                        </p:tgtEl>
                                        <p:attrNameLst>
                                          <p:attrName>style.visibility</p:attrName>
                                        </p:attrNameLst>
                                      </p:cBhvr>
                                      <p:to>
                                        <p:strVal val="visible"/>
                                      </p:to>
                                    </p:set>
                                    <p:anim calcmode="lin" valueType="num">
                                      <p:cBhvr>
                                        <p:cTn id="250" dur="3000" fill="hold"/>
                                        <p:tgtEl>
                                          <p:spTgt spid="47"/>
                                        </p:tgtEl>
                                        <p:attrNameLst>
                                          <p:attrName>ppt_x</p:attrName>
                                        </p:attrNameLst>
                                      </p:cBhvr>
                                      <p:tavLst>
                                        <p:tav tm="0">
                                          <p:val>
                                            <p:strVal val="#ppt_x"/>
                                          </p:val>
                                        </p:tav>
                                        <p:tav tm="100000">
                                          <p:val>
                                            <p:strVal val="#ppt_x"/>
                                          </p:val>
                                        </p:tav>
                                      </p:tavLst>
                                    </p:anim>
                                    <p:anim calcmode="lin" valueType="num">
                                      <p:cBhvr>
                                        <p:cTn id="251" dur="3000" fill="hold"/>
                                        <p:tgtEl>
                                          <p:spTgt spid="47"/>
                                        </p:tgtEl>
                                        <p:attrNameLst>
                                          <p:attrName>ppt_y</p:attrName>
                                        </p:attrNameLst>
                                      </p:cBhvr>
                                      <p:tavLst>
                                        <p:tav tm="0">
                                          <p:val>
                                            <p:strVal val="#ppt_y+#ppt_h/2"/>
                                          </p:val>
                                        </p:tav>
                                        <p:tav tm="100000">
                                          <p:val>
                                            <p:strVal val="#ppt_y"/>
                                          </p:val>
                                        </p:tav>
                                      </p:tavLst>
                                    </p:anim>
                                    <p:anim calcmode="lin" valueType="num">
                                      <p:cBhvr>
                                        <p:cTn id="252" dur="3000" fill="hold"/>
                                        <p:tgtEl>
                                          <p:spTgt spid="47"/>
                                        </p:tgtEl>
                                        <p:attrNameLst>
                                          <p:attrName>ppt_w</p:attrName>
                                        </p:attrNameLst>
                                      </p:cBhvr>
                                      <p:tavLst>
                                        <p:tav tm="0">
                                          <p:val>
                                            <p:strVal val="#ppt_w"/>
                                          </p:val>
                                        </p:tav>
                                        <p:tav tm="100000">
                                          <p:val>
                                            <p:strVal val="#ppt_w"/>
                                          </p:val>
                                        </p:tav>
                                      </p:tavLst>
                                    </p:anim>
                                    <p:anim calcmode="lin" valueType="num">
                                      <p:cBhvr>
                                        <p:cTn id="253" dur="3000" fill="hold"/>
                                        <p:tgtEl>
                                          <p:spTgt spid="47"/>
                                        </p:tgtEl>
                                        <p:attrNameLst>
                                          <p:attrName>ppt_h</p:attrName>
                                        </p:attrNameLst>
                                      </p:cBhvr>
                                      <p:tavLst>
                                        <p:tav tm="0">
                                          <p:val>
                                            <p:fltVal val="0"/>
                                          </p:val>
                                        </p:tav>
                                        <p:tav tm="100000">
                                          <p:val>
                                            <p:strVal val="#ppt_h"/>
                                          </p:val>
                                        </p:tav>
                                      </p:tavLst>
                                    </p:anim>
                                  </p:childTnLst>
                                </p:cTn>
                              </p:par>
                              <p:par>
                                <p:cTn id="254" presetID="6" presetClass="emph" presetSubtype="0" fill="hold" grpId="1" nodeType="withEffect">
                                  <p:stCondLst>
                                    <p:cond delay="0"/>
                                  </p:stCondLst>
                                  <p:childTnLst>
                                    <p:animScale>
                                      <p:cBhvr>
                                        <p:cTn id="255" dur="3000" fill="hold"/>
                                        <p:tgtEl>
                                          <p:spTgt spid="47"/>
                                        </p:tgtEl>
                                      </p:cBhvr>
                                      <p:by x="400000" y="100000"/>
                                    </p:animScale>
                                  </p:childTnLst>
                                </p:cTn>
                              </p:par>
                              <p:par>
                                <p:cTn id="256" presetID="2" presetClass="exit" presetSubtype="12" fill="hold" grpId="2" nodeType="withEffect">
                                  <p:stCondLst>
                                    <p:cond delay="0"/>
                                  </p:stCondLst>
                                  <p:childTnLst>
                                    <p:anim calcmode="lin" valueType="num">
                                      <p:cBhvr additive="base">
                                        <p:cTn id="257" dur="4000"/>
                                        <p:tgtEl>
                                          <p:spTgt spid="47"/>
                                        </p:tgtEl>
                                        <p:attrNameLst>
                                          <p:attrName>ppt_x</p:attrName>
                                        </p:attrNameLst>
                                      </p:cBhvr>
                                      <p:tavLst>
                                        <p:tav tm="0">
                                          <p:val>
                                            <p:strVal val="ppt_x"/>
                                          </p:val>
                                        </p:tav>
                                        <p:tav tm="100000">
                                          <p:val>
                                            <p:strVal val="0-ppt_w/2"/>
                                          </p:val>
                                        </p:tav>
                                      </p:tavLst>
                                    </p:anim>
                                    <p:anim calcmode="lin" valueType="num">
                                      <p:cBhvr additive="base">
                                        <p:cTn id="258" dur="4000"/>
                                        <p:tgtEl>
                                          <p:spTgt spid="47"/>
                                        </p:tgtEl>
                                        <p:attrNameLst>
                                          <p:attrName>ppt_y</p:attrName>
                                        </p:attrNameLst>
                                      </p:cBhvr>
                                      <p:tavLst>
                                        <p:tav tm="0">
                                          <p:val>
                                            <p:strVal val="ppt_y"/>
                                          </p:val>
                                        </p:tav>
                                        <p:tav tm="100000">
                                          <p:val>
                                            <p:strVal val="1+ppt_h/2"/>
                                          </p:val>
                                        </p:tav>
                                      </p:tavLst>
                                    </p:anim>
                                    <p:set>
                                      <p:cBhvr>
                                        <p:cTn id="259" dur="1" fill="hold">
                                          <p:stCondLst>
                                            <p:cond delay="3999"/>
                                          </p:stCondLst>
                                        </p:cTn>
                                        <p:tgtEl>
                                          <p:spTgt spid="47"/>
                                        </p:tgtEl>
                                        <p:attrNameLst>
                                          <p:attrName>style.visibility</p:attrName>
                                        </p:attrNameLst>
                                      </p:cBhvr>
                                      <p:to>
                                        <p:strVal val="hidden"/>
                                      </p:to>
                                    </p:set>
                                  </p:childTnLst>
                                </p:cTn>
                              </p:par>
                              <p:par>
                                <p:cTn id="260" presetID="17" presetClass="entr" presetSubtype="4" fill="hold" grpId="0" nodeType="withEffect">
                                  <p:stCondLst>
                                    <p:cond delay="0"/>
                                  </p:stCondLst>
                                  <p:childTnLst>
                                    <p:set>
                                      <p:cBhvr>
                                        <p:cTn id="261" dur="1" fill="hold">
                                          <p:stCondLst>
                                            <p:cond delay="0"/>
                                          </p:stCondLst>
                                        </p:cTn>
                                        <p:tgtEl>
                                          <p:spTgt spid="48"/>
                                        </p:tgtEl>
                                        <p:attrNameLst>
                                          <p:attrName>style.visibility</p:attrName>
                                        </p:attrNameLst>
                                      </p:cBhvr>
                                      <p:to>
                                        <p:strVal val="visible"/>
                                      </p:to>
                                    </p:set>
                                    <p:anim calcmode="lin" valueType="num">
                                      <p:cBhvr>
                                        <p:cTn id="262" dur="3000" fill="hold"/>
                                        <p:tgtEl>
                                          <p:spTgt spid="48"/>
                                        </p:tgtEl>
                                        <p:attrNameLst>
                                          <p:attrName>ppt_x</p:attrName>
                                        </p:attrNameLst>
                                      </p:cBhvr>
                                      <p:tavLst>
                                        <p:tav tm="0">
                                          <p:val>
                                            <p:strVal val="#ppt_x"/>
                                          </p:val>
                                        </p:tav>
                                        <p:tav tm="100000">
                                          <p:val>
                                            <p:strVal val="#ppt_x"/>
                                          </p:val>
                                        </p:tav>
                                      </p:tavLst>
                                    </p:anim>
                                    <p:anim calcmode="lin" valueType="num">
                                      <p:cBhvr>
                                        <p:cTn id="263" dur="3000" fill="hold"/>
                                        <p:tgtEl>
                                          <p:spTgt spid="48"/>
                                        </p:tgtEl>
                                        <p:attrNameLst>
                                          <p:attrName>ppt_y</p:attrName>
                                        </p:attrNameLst>
                                      </p:cBhvr>
                                      <p:tavLst>
                                        <p:tav tm="0">
                                          <p:val>
                                            <p:strVal val="#ppt_y+#ppt_h/2"/>
                                          </p:val>
                                        </p:tav>
                                        <p:tav tm="100000">
                                          <p:val>
                                            <p:strVal val="#ppt_y"/>
                                          </p:val>
                                        </p:tav>
                                      </p:tavLst>
                                    </p:anim>
                                    <p:anim calcmode="lin" valueType="num">
                                      <p:cBhvr>
                                        <p:cTn id="264" dur="3000" fill="hold"/>
                                        <p:tgtEl>
                                          <p:spTgt spid="48"/>
                                        </p:tgtEl>
                                        <p:attrNameLst>
                                          <p:attrName>ppt_w</p:attrName>
                                        </p:attrNameLst>
                                      </p:cBhvr>
                                      <p:tavLst>
                                        <p:tav tm="0">
                                          <p:val>
                                            <p:strVal val="#ppt_w"/>
                                          </p:val>
                                        </p:tav>
                                        <p:tav tm="100000">
                                          <p:val>
                                            <p:strVal val="#ppt_w"/>
                                          </p:val>
                                        </p:tav>
                                      </p:tavLst>
                                    </p:anim>
                                    <p:anim calcmode="lin" valueType="num">
                                      <p:cBhvr>
                                        <p:cTn id="265" dur="3000" fill="hold"/>
                                        <p:tgtEl>
                                          <p:spTgt spid="48"/>
                                        </p:tgtEl>
                                        <p:attrNameLst>
                                          <p:attrName>ppt_h</p:attrName>
                                        </p:attrNameLst>
                                      </p:cBhvr>
                                      <p:tavLst>
                                        <p:tav tm="0">
                                          <p:val>
                                            <p:fltVal val="0"/>
                                          </p:val>
                                        </p:tav>
                                        <p:tav tm="100000">
                                          <p:val>
                                            <p:strVal val="#ppt_h"/>
                                          </p:val>
                                        </p:tav>
                                      </p:tavLst>
                                    </p:anim>
                                  </p:childTnLst>
                                </p:cTn>
                              </p:par>
                              <p:par>
                                <p:cTn id="266" presetID="6" presetClass="emph" presetSubtype="0" fill="hold" grpId="1" nodeType="withEffect">
                                  <p:stCondLst>
                                    <p:cond delay="0"/>
                                  </p:stCondLst>
                                  <p:childTnLst>
                                    <p:animScale>
                                      <p:cBhvr>
                                        <p:cTn id="267" dur="3000" fill="hold"/>
                                        <p:tgtEl>
                                          <p:spTgt spid="48"/>
                                        </p:tgtEl>
                                      </p:cBhvr>
                                      <p:by x="400000" y="100000"/>
                                    </p:animScale>
                                  </p:childTnLst>
                                </p:cTn>
                              </p:par>
                              <p:par>
                                <p:cTn id="268" presetID="2" presetClass="exit" presetSubtype="12" fill="hold" grpId="2" nodeType="withEffect">
                                  <p:stCondLst>
                                    <p:cond delay="0"/>
                                  </p:stCondLst>
                                  <p:childTnLst>
                                    <p:anim calcmode="lin" valueType="num">
                                      <p:cBhvr additive="base">
                                        <p:cTn id="269" dur="4000"/>
                                        <p:tgtEl>
                                          <p:spTgt spid="48"/>
                                        </p:tgtEl>
                                        <p:attrNameLst>
                                          <p:attrName>ppt_x</p:attrName>
                                        </p:attrNameLst>
                                      </p:cBhvr>
                                      <p:tavLst>
                                        <p:tav tm="0">
                                          <p:val>
                                            <p:strVal val="ppt_x"/>
                                          </p:val>
                                        </p:tav>
                                        <p:tav tm="100000">
                                          <p:val>
                                            <p:strVal val="0-ppt_w/2"/>
                                          </p:val>
                                        </p:tav>
                                      </p:tavLst>
                                    </p:anim>
                                    <p:anim calcmode="lin" valueType="num">
                                      <p:cBhvr additive="base">
                                        <p:cTn id="270" dur="4000"/>
                                        <p:tgtEl>
                                          <p:spTgt spid="48"/>
                                        </p:tgtEl>
                                        <p:attrNameLst>
                                          <p:attrName>ppt_y</p:attrName>
                                        </p:attrNameLst>
                                      </p:cBhvr>
                                      <p:tavLst>
                                        <p:tav tm="0">
                                          <p:val>
                                            <p:strVal val="ppt_y"/>
                                          </p:val>
                                        </p:tav>
                                        <p:tav tm="100000">
                                          <p:val>
                                            <p:strVal val="1+ppt_h/2"/>
                                          </p:val>
                                        </p:tav>
                                      </p:tavLst>
                                    </p:anim>
                                    <p:set>
                                      <p:cBhvr>
                                        <p:cTn id="271" dur="1" fill="hold">
                                          <p:stCondLst>
                                            <p:cond delay="3999"/>
                                          </p:stCondLst>
                                        </p:cTn>
                                        <p:tgtEl>
                                          <p:spTgt spid="48"/>
                                        </p:tgtEl>
                                        <p:attrNameLst>
                                          <p:attrName>style.visibility</p:attrName>
                                        </p:attrNameLst>
                                      </p:cBhvr>
                                      <p:to>
                                        <p:strVal val="hidden"/>
                                      </p:to>
                                    </p:set>
                                  </p:childTnLst>
                                </p:cTn>
                              </p:par>
                              <p:par>
                                <p:cTn id="272" presetID="17" presetClass="entr" presetSubtype="4" fill="hold" grpId="0" nodeType="withEffect">
                                  <p:stCondLst>
                                    <p:cond delay="0"/>
                                  </p:stCondLst>
                                  <p:childTnLst>
                                    <p:set>
                                      <p:cBhvr>
                                        <p:cTn id="273" dur="1" fill="hold">
                                          <p:stCondLst>
                                            <p:cond delay="0"/>
                                          </p:stCondLst>
                                        </p:cTn>
                                        <p:tgtEl>
                                          <p:spTgt spid="49"/>
                                        </p:tgtEl>
                                        <p:attrNameLst>
                                          <p:attrName>style.visibility</p:attrName>
                                        </p:attrNameLst>
                                      </p:cBhvr>
                                      <p:to>
                                        <p:strVal val="visible"/>
                                      </p:to>
                                    </p:set>
                                    <p:anim calcmode="lin" valueType="num">
                                      <p:cBhvr>
                                        <p:cTn id="274" dur="3000" fill="hold"/>
                                        <p:tgtEl>
                                          <p:spTgt spid="49"/>
                                        </p:tgtEl>
                                        <p:attrNameLst>
                                          <p:attrName>ppt_x</p:attrName>
                                        </p:attrNameLst>
                                      </p:cBhvr>
                                      <p:tavLst>
                                        <p:tav tm="0">
                                          <p:val>
                                            <p:strVal val="#ppt_x"/>
                                          </p:val>
                                        </p:tav>
                                        <p:tav tm="100000">
                                          <p:val>
                                            <p:strVal val="#ppt_x"/>
                                          </p:val>
                                        </p:tav>
                                      </p:tavLst>
                                    </p:anim>
                                    <p:anim calcmode="lin" valueType="num">
                                      <p:cBhvr>
                                        <p:cTn id="275" dur="3000" fill="hold"/>
                                        <p:tgtEl>
                                          <p:spTgt spid="49"/>
                                        </p:tgtEl>
                                        <p:attrNameLst>
                                          <p:attrName>ppt_y</p:attrName>
                                        </p:attrNameLst>
                                      </p:cBhvr>
                                      <p:tavLst>
                                        <p:tav tm="0">
                                          <p:val>
                                            <p:strVal val="#ppt_y+#ppt_h/2"/>
                                          </p:val>
                                        </p:tav>
                                        <p:tav tm="100000">
                                          <p:val>
                                            <p:strVal val="#ppt_y"/>
                                          </p:val>
                                        </p:tav>
                                      </p:tavLst>
                                    </p:anim>
                                    <p:anim calcmode="lin" valueType="num">
                                      <p:cBhvr>
                                        <p:cTn id="276" dur="3000" fill="hold"/>
                                        <p:tgtEl>
                                          <p:spTgt spid="49"/>
                                        </p:tgtEl>
                                        <p:attrNameLst>
                                          <p:attrName>ppt_w</p:attrName>
                                        </p:attrNameLst>
                                      </p:cBhvr>
                                      <p:tavLst>
                                        <p:tav tm="0">
                                          <p:val>
                                            <p:strVal val="#ppt_w"/>
                                          </p:val>
                                        </p:tav>
                                        <p:tav tm="100000">
                                          <p:val>
                                            <p:strVal val="#ppt_w"/>
                                          </p:val>
                                        </p:tav>
                                      </p:tavLst>
                                    </p:anim>
                                    <p:anim calcmode="lin" valueType="num">
                                      <p:cBhvr>
                                        <p:cTn id="277" dur="3000" fill="hold"/>
                                        <p:tgtEl>
                                          <p:spTgt spid="49"/>
                                        </p:tgtEl>
                                        <p:attrNameLst>
                                          <p:attrName>ppt_h</p:attrName>
                                        </p:attrNameLst>
                                      </p:cBhvr>
                                      <p:tavLst>
                                        <p:tav tm="0">
                                          <p:val>
                                            <p:fltVal val="0"/>
                                          </p:val>
                                        </p:tav>
                                        <p:tav tm="100000">
                                          <p:val>
                                            <p:strVal val="#ppt_h"/>
                                          </p:val>
                                        </p:tav>
                                      </p:tavLst>
                                    </p:anim>
                                  </p:childTnLst>
                                </p:cTn>
                              </p:par>
                              <p:par>
                                <p:cTn id="278" presetID="6" presetClass="emph" presetSubtype="0" fill="hold" grpId="1" nodeType="withEffect">
                                  <p:stCondLst>
                                    <p:cond delay="0"/>
                                  </p:stCondLst>
                                  <p:childTnLst>
                                    <p:animScale>
                                      <p:cBhvr>
                                        <p:cTn id="279" dur="3000" fill="hold"/>
                                        <p:tgtEl>
                                          <p:spTgt spid="49"/>
                                        </p:tgtEl>
                                      </p:cBhvr>
                                      <p:by x="400000" y="100000"/>
                                    </p:animScale>
                                  </p:childTnLst>
                                </p:cTn>
                              </p:par>
                              <p:par>
                                <p:cTn id="280" presetID="2" presetClass="exit" presetSubtype="12" fill="hold" grpId="2" nodeType="withEffect">
                                  <p:stCondLst>
                                    <p:cond delay="0"/>
                                  </p:stCondLst>
                                  <p:childTnLst>
                                    <p:anim calcmode="lin" valueType="num">
                                      <p:cBhvr additive="base">
                                        <p:cTn id="281" dur="4000"/>
                                        <p:tgtEl>
                                          <p:spTgt spid="49"/>
                                        </p:tgtEl>
                                        <p:attrNameLst>
                                          <p:attrName>ppt_x</p:attrName>
                                        </p:attrNameLst>
                                      </p:cBhvr>
                                      <p:tavLst>
                                        <p:tav tm="0">
                                          <p:val>
                                            <p:strVal val="ppt_x"/>
                                          </p:val>
                                        </p:tav>
                                        <p:tav tm="100000">
                                          <p:val>
                                            <p:strVal val="0-ppt_w/2"/>
                                          </p:val>
                                        </p:tav>
                                      </p:tavLst>
                                    </p:anim>
                                    <p:anim calcmode="lin" valueType="num">
                                      <p:cBhvr additive="base">
                                        <p:cTn id="282" dur="4000"/>
                                        <p:tgtEl>
                                          <p:spTgt spid="49"/>
                                        </p:tgtEl>
                                        <p:attrNameLst>
                                          <p:attrName>ppt_y</p:attrName>
                                        </p:attrNameLst>
                                      </p:cBhvr>
                                      <p:tavLst>
                                        <p:tav tm="0">
                                          <p:val>
                                            <p:strVal val="ppt_y"/>
                                          </p:val>
                                        </p:tav>
                                        <p:tav tm="100000">
                                          <p:val>
                                            <p:strVal val="1+ppt_h/2"/>
                                          </p:val>
                                        </p:tav>
                                      </p:tavLst>
                                    </p:anim>
                                    <p:set>
                                      <p:cBhvr>
                                        <p:cTn id="283" dur="1" fill="hold">
                                          <p:stCondLst>
                                            <p:cond delay="3999"/>
                                          </p:stCondLst>
                                        </p:cTn>
                                        <p:tgtEl>
                                          <p:spTgt spid="49"/>
                                        </p:tgtEl>
                                        <p:attrNameLst>
                                          <p:attrName>style.visibility</p:attrName>
                                        </p:attrNameLst>
                                      </p:cBhvr>
                                      <p:to>
                                        <p:strVal val="hidden"/>
                                      </p:to>
                                    </p:set>
                                  </p:childTnLst>
                                </p:cTn>
                              </p:par>
                              <p:par>
                                <p:cTn id="284" presetID="17" presetClass="entr" presetSubtype="4" fill="hold" grpId="0" nodeType="withEffect">
                                  <p:stCondLst>
                                    <p:cond delay="0"/>
                                  </p:stCondLst>
                                  <p:childTnLst>
                                    <p:set>
                                      <p:cBhvr>
                                        <p:cTn id="285" dur="1" fill="hold">
                                          <p:stCondLst>
                                            <p:cond delay="0"/>
                                          </p:stCondLst>
                                        </p:cTn>
                                        <p:tgtEl>
                                          <p:spTgt spid="50"/>
                                        </p:tgtEl>
                                        <p:attrNameLst>
                                          <p:attrName>style.visibility</p:attrName>
                                        </p:attrNameLst>
                                      </p:cBhvr>
                                      <p:to>
                                        <p:strVal val="visible"/>
                                      </p:to>
                                    </p:set>
                                    <p:anim calcmode="lin" valueType="num">
                                      <p:cBhvr>
                                        <p:cTn id="286" dur="3000" fill="hold"/>
                                        <p:tgtEl>
                                          <p:spTgt spid="50"/>
                                        </p:tgtEl>
                                        <p:attrNameLst>
                                          <p:attrName>ppt_x</p:attrName>
                                        </p:attrNameLst>
                                      </p:cBhvr>
                                      <p:tavLst>
                                        <p:tav tm="0">
                                          <p:val>
                                            <p:strVal val="#ppt_x"/>
                                          </p:val>
                                        </p:tav>
                                        <p:tav tm="100000">
                                          <p:val>
                                            <p:strVal val="#ppt_x"/>
                                          </p:val>
                                        </p:tav>
                                      </p:tavLst>
                                    </p:anim>
                                    <p:anim calcmode="lin" valueType="num">
                                      <p:cBhvr>
                                        <p:cTn id="287" dur="3000" fill="hold"/>
                                        <p:tgtEl>
                                          <p:spTgt spid="50"/>
                                        </p:tgtEl>
                                        <p:attrNameLst>
                                          <p:attrName>ppt_y</p:attrName>
                                        </p:attrNameLst>
                                      </p:cBhvr>
                                      <p:tavLst>
                                        <p:tav tm="0">
                                          <p:val>
                                            <p:strVal val="#ppt_y+#ppt_h/2"/>
                                          </p:val>
                                        </p:tav>
                                        <p:tav tm="100000">
                                          <p:val>
                                            <p:strVal val="#ppt_y"/>
                                          </p:val>
                                        </p:tav>
                                      </p:tavLst>
                                    </p:anim>
                                    <p:anim calcmode="lin" valueType="num">
                                      <p:cBhvr>
                                        <p:cTn id="288" dur="3000" fill="hold"/>
                                        <p:tgtEl>
                                          <p:spTgt spid="50"/>
                                        </p:tgtEl>
                                        <p:attrNameLst>
                                          <p:attrName>ppt_w</p:attrName>
                                        </p:attrNameLst>
                                      </p:cBhvr>
                                      <p:tavLst>
                                        <p:tav tm="0">
                                          <p:val>
                                            <p:strVal val="#ppt_w"/>
                                          </p:val>
                                        </p:tav>
                                        <p:tav tm="100000">
                                          <p:val>
                                            <p:strVal val="#ppt_w"/>
                                          </p:val>
                                        </p:tav>
                                      </p:tavLst>
                                    </p:anim>
                                    <p:anim calcmode="lin" valueType="num">
                                      <p:cBhvr>
                                        <p:cTn id="289" dur="3000" fill="hold"/>
                                        <p:tgtEl>
                                          <p:spTgt spid="50"/>
                                        </p:tgtEl>
                                        <p:attrNameLst>
                                          <p:attrName>ppt_h</p:attrName>
                                        </p:attrNameLst>
                                      </p:cBhvr>
                                      <p:tavLst>
                                        <p:tav tm="0">
                                          <p:val>
                                            <p:fltVal val="0"/>
                                          </p:val>
                                        </p:tav>
                                        <p:tav tm="100000">
                                          <p:val>
                                            <p:strVal val="#ppt_h"/>
                                          </p:val>
                                        </p:tav>
                                      </p:tavLst>
                                    </p:anim>
                                  </p:childTnLst>
                                </p:cTn>
                              </p:par>
                              <p:par>
                                <p:cTn id="290" presetID="6" presetClass="emph" presetSubtype="0" fill="hold" grpId="1" nodeType="withEffect">
                                  <p:stCondLst>
                                    <p:cond delay="0"/>
                                  </p:stCondLst>
                                  <p:childTnLst>
                                    <p:animScale>
                                      <p:cBhvr>
                                        <p:cTn id="291" dur="3000" fill="hold"/>
                                        <p:tgtEl>
                                          <p:spTgt spid="50"/>
                                        </p:tgtEl>
                                      </p:cBhvr>
                                      <p:by x="400000" y="100000"/>
                                    </p:animScale>
                                  </p:childTnLst>
                                </p:cTn>
                              </p:par>
                              <p:par>
                                <p:cTn id="292" presetID="2" presetClass="exit" presetSubtype="12" fill="hold" grpId="2" nodeType="withEffect">
                                  <p:stCondLst>
                                    <p:cond delay="0"/>
                                  </p:stCondLst>
                                  <p:childTnLst>
                                    <p:anim calcmode="lin" valueType="num">
                                      <p:cBhvr additive="base">
                                        <p:cTn id="293" dur="4000"/>
                                        <p:tgtEl>
                                          <p:spTgt spid="50"/>
                                        </p:tgtEl>
                                        <p:attrNameLst>
                                          <p:attrName>ppt_x</p:attrName>
                                        </p:attrNameLst>
                                      </p:cBhvr>
                                      <p:tavLst>
                                        <p:tav tm="0">
                                          <p:val>
                                            <p:strVal val="ppt_x"/>
                                          </p:val>
                                        </p:tav>
                                        <p:tav tm="100000">
                                          <p:val>
                                            <p:strVal val="0-ppt_w/2"/>
                                          </p:val>
                                        </p:tav>
                                      </p:tavLst>
                                    </p:anim>
                                    <p:anim calcmode="lin" valueType="num">
                                      <p:cBhvr additive="base">
                                        <p:cTn id="294" dur="4000"/>
                                        <p:tgtEl>
                                          <p:spTgt spid="50"/>
                                        </p:tgtEl>
                                        <p:attrNameLst>
                                          <p:attrName>ppt_y</p:attrName>
                                        </p:attrNameLst>
                                      </p:cBhvr>
                                      <p:tavLst>
                                        <p:tav tm="0">
                                          <p:val>
                                            <p:strVal val="ppt_y"/>
                                          </p:val>
                                        </p:tav>
                                        <p:tav tm="100000">
                                          <p:val>
                                            <p:strVal val="1+ppt_h/2"/>
                                          </p:val>
                                        </p:tav>
                                      </p:tavLst>
                                    </p:anim>
                                    <p:set>
                                      <p:cBhvr>
                                        <p:cTn id="295" dur="1" fill="hold">
                                          <p:stCondLst>
                                            <p:cond delay="3999"/>
                                          </p:stCondLst>
                                        </p:cTn>
                                        <p:tgtEl>
                                          <p:spTgt spid="50"/>
                                        </p:tgtEl>
                                        <p:attrNameLst>
                                          <p:attrName>style.visibility</p:attrName>
                                        </p:attrNameLst>
                                      </p:cBhvr>
                                      <p:to>
                                        <p:strVal val="hidden"/>
                                      </p:to>
                                    </p:set>
                                  </p:childTnLst>
                                </p:cTn>
                              </p:par>
                              <p:par>
                                <p:cTn id="296" presetID="17" presetClass="entr" presetSubtype="4" fill="hold" grpId="0" nodeType="withEffect">
                                  <p:stCondLst>
                                    <p:cond delay="0"/>
                                  </p:stCondLst>
                                  <p:childTnLst>
                                    <p:set>
                                      <p:cBhvr>
                                        <p:cTn id="297" dur="1" fill="hold">
                                          <p:stCondLst>
                                            <p:cond delay="0"/>
                                          </p:stCondLst>
                                        </p:cTn>
                                        <p:tgtEl>
                                          <p:spTgt spid="51"/>
                                        </p:tgtEl>
                                        <p:attrNameLst>
                                          <p:attrName>style.visibility</p:attrName>
                                        </p:attrNameLst>
                                      </p:cBhvr>
                                      <p:to>
                                        <p:strVal val="visible"/>
                                      </p:to>
                                    </p:set>
                                    <p:anim calcmode="lin" valueType="num">
                                      <p:cBhvr>
                                        <p:cTn id="298" dur="3000" fill="hold"/>
                                        <p:tgtEl>
                                          <p:spTgt spid="51"/>
                                        </p:tgtEl>
                                        <p:attrNameLst>
                                          <p:attrName>ppt_x</p:attrName>
                                        </p:attrNameLst>
                                      </p:cBhvr>
                                      <p:tavLst>
                                        <p:tav tm="0">
                                          <p:val>
                                            <p:strVal val="#ppt_x"/>
                                          </p:val>
                                        </p:tav>
                                        <p:tav tm="100000">
                                          <p:val>
                                            <p:strVal val="#ppt_x"/>
                                          </p:val>
                                        </p:tav>
                                      </p:tavLst>
                                    </p:anim>
                                    <p:anim calcmode="lin" valueType="num">
                                      <p:cBhvr>
                                        <p:cTn id="299" dur="3000" fill="hold"/>
                                        <p:tgtEl>
                                          <p:spTgt spid="51"/>
                                        </p:tgtEl>
                                        <p:attrNameLst>
                                          <p:attrName>ppt_y</p:attrName>
                                        </p:attrNameLst>
                                      </p:cBhvr>
                                      <p:tavLst>
                                        <p:tav tm="0">
                                          <p:val>
                                            <p:strVal val="#ppt_y+#ppt_h/2"/>
                                          </p:val>
                                        </p:tav>
                                        <p:tav tm="100000">
                                          <p:val>
                                            <p:strVal val="#ppt_y"/>
                                          </p:val>
                                        </p:tav>
                                      </p:tavLst>
                                    </p:anim>
                                    <p:anim calcmode="lin" valueType="num">
                                      <p:cBhvr>
                                        <p:cTn id="300" dur="3000" fill="hold"/>
                                        <p:tgtEl>
                                          <p:spTgt spid="51"/>
                                        </p:tgtEl>
                                        <p:attrNameLst>
                                          <p:attrName>ppt_w</p:attrName>
                                        </p:attrNameLst>
                                      </p:cBhvr>
                                      <p:tavLst>
                                        <p:tav tm="0">
                                          <p:val>
                                            <p:strVal val="#ppt_w"/>
                                          </p:val>
                                        </p:tav>
                                        <p:tav tm="100000">
                                          <p:val>
                                            <p:strVal val="#ppt_w"/>
                                          </p:val>
                                        </p:tav>
                                      </p:tavLst>
                                    </p:anim>
                                    <p:anim calcmode="lin" valueType="num">
                                      <p:cBhvr>
                                        <p:cTn id="301" dur="3000" fill="hold"/>
                                        <p:tgtEl>
                                          <p:spTgt spid="51"/>
                                        </p:tgtEl>
                                        <p:attrNameLst>
                                          <p:attrName>ppt_h</p:attrName>
                                        </p:attrNameLst>
                                      </p:cBhvr>
                                      <p:tavLst>
                                        <p:tav tm="0">
                                          <p:val>
                                            <p:fltVal val="0"/>
                                          </p:val>
                                        </p:tav>
                                        <p:tav tm="100000">
                                          <p:val>
                                            <p:strVal val="#ppt_h"/>
                                          </p:val>
                                        </p:tav>
                                      </p:tavLst>
                                    </p:anim>
                                  </p:childTnLst>
                                </p:cTn>
                              </p:par>
                              <p:par>
                                <p:cTn id="302" presetID="6" presetClass="emph" presetSubtype="0" fill="hold" grpId="1" nodeType="withEffect">
                                  <p:stCondLst>
                                    <p:cond delay="0"/>
                                  </p:stCondLst>
                                  <p:childTnLst>
                                    <p:animScale>
                                      <p:cBhvr>
                                        <p:cTn id="303" dur="3000" fill="hold"/>
                                        <p:tgtEl>
                                          <p:spTgt spid="51"/>
                                        </p:tgtEl>
                                      </p:cBhvr>
                                      <p:by x="400000" y="100000"/>
                                    </p:animScale>
                                  </p:childTnLst>
                                </p:cTn>
                              </p:par>
                              <p:par>
                                <p:cTn id="304" presetID="2" presetClass="exit" presetSubtype="12" fill="hold" grpId="2" nodeType="withEffect">
                                  <p:stCondLst>
                                    <p:cond delay="0"/>
                                  </p:stCondLst>
                                  <p:childTnLst>
                                    <p:anim calcmode="lin" valueType="num">
                                      <p:cBhvr additive="base">
                                        <p:cTn id="305" dur="4000"/>
                                        <p:tgtEl>
                                          <p:spTgt spid="51"/>
                                        </p:tgtEl>
                                        <p:attrNameLst>
                                          <p:attrName>ppt_x</p:attrName>
                                        </p:attrNameLst>
                                      </p:cBhvr>
                                      <p:tavLst>
                                        <p:tav tm="0">
                                          <p:val>
                                            <p:strVal val="ppt_x"/>
                                          </p:val>
                                        </p:tav>
                                        <p:tav tm="100000">
                                          <p:val>
                                            <p:strVal val="0-ppt_w/2"/>
                                          </p:val>
                                        </p:tav>
                                      </p:tavLst>
                                    </p:anim>
                                    <p:anim calcmode="lin" valueType="num">
                                      <p:cBhvr additive="base">
                                        <p:cTn id="306" dur="4000"/>
                                        <p:tgtEl>
                                          <p:spTgt spid="51"/>
                                        </p:tgtEl>
                                        <p:attrNameLst>
                                          <p:attrName>ppt_y</p:attrName>
                                        </p:attrNameLst>
                                      </p:cBhvr>
                                      <p:tavLst>
                                        <p:tav tm="0">
                                          <p:val>
                                            <p:strVal val="ppt_y"/>
                                          </p:val>
                                        </p:tav>
                                        <p:tav tm="100000">
                                          <p:val>
                                            <p:strVal val="1+ppt_h/2"/>
                                          </p:val>
                                        </p:tav>
                                      </p:tavLst>
                                    </p:anim>
                                    <p:set>
                                      <p:cBhvr>
                                        <p:cTn id="307" dur="1" fill="hold">
                                          <p:stCondLst>
                                            <p:cond delay="3999"/>
                                          </p:stCondLst>
                                        </p:cTn>
                                        <p:tgtEl>
                                          <p:spTgt spid="51"/>
                                        </p:tgtEl>
                                        <p:attrNameLst>
                                          <p:attrName>style.visibility</p:attrName>
                                        </p:attrNameLst>
                                      </p:cBhvr>
                                      <p:to>
                                        <p:strVal val="hidden"/>
                                      </p:to>
                                    </p:set>
                                  </p:childTnLst>
                                </p:cTn>
                              </p:par>
                              <p:par>
                                <p:cTn id="308" presetID="17" presetClass="entr" presetSubtype="4" fill="hold" grpId="0" nodeType="withEffect">
                                  <p:stCondLst>
                                    <p:cond delay="0"/>
                                  </p:stCondLst>
                                  <p:childTnLst>
                                    <p:set>
                                      <p:cBhvr>
                                        <p:cTn id="309" dur="1" fill="hold">
                                          <p:stCondLst>
                                            <p:cond delay="0"/>
                                          </p:stCondLst>
                                        </p:cTn>
                                        <p:tgtEl>
                                          <p:spTgt spid="52"/>
                                        </p:tgtEl>
                                        <p:attrNameLst>
                                          <p:attrName>style.visibility</p:attrName>
                                        </p:attrNameLst>
                                      </p:cBhvr>
                                      <p:to>
                                        <p:strVal val="visible"/>
                                      </p:to>
                                    </p:set>
                                    <p:anim calcmode="lin" valueType="num">
                                      <p:cBhvr>
                                        <p:cTn id="310" dur="3000" fill="hold"/>
                                        <p:tgtEl>
                                          <p:spTgt spid="52"/>
                                        </p:tgtEl>
                                        <p:attrNameLst>
                                          <p:attrName>ppt_x</p:attrName>
                                        </p:attrNameLst>
                                      </p:cBhvr>
                                      <p:tavLst>
                                        <p:tav tm="0">
                                          <p:val>
                                            <p:strVal val="#ppt_x"/>
                                          </p:val>
                                        </p:tav>
                                        <p:tav tm="100000">
                                          <p:val>
                                            <p:strVal val="#ppt_x"/>
                                          </p:val>
                                        </p:tav>
                                      </p:tavLst>
                                    </p:anim>
                                    <p:anim calcmode="lin" valueType="num">
                                      <p:cBhvr>
                                        <p:cTn id="311" dur="3000" fill="hold"/>
                                        <p:tgtEl>
                                          <p:spTgt spid="52"/>
                                        </p:tgtEl>
                                        <p:attrNameLst>
                                          <p:attrName>ppt_y</p:attrName>
                                        </p:attrNameLst>
                                      </p:cBhvr>
                                      <p:tavLst>
                                        <p:tav tm="0">
                                          <p:val>
                                            <p:strVal val="#ppt_y+#ppt_h/2"/>
                                          </p:val>
                                        </p:tav>
                                        <p:tav tm="100000">
                                          <p:val>
                                            <p:strVal val="#ppt_y"/>
                                          </p:val>
                                        </p:tav>
                                      </p:tavLst>
                                    </p:anim>
                                    <p:anim calcmode="lin" valueType="num">
                                      <p:cBhvr>
                                        <p:cTn id="312" dur="3000" fill="hold"/>
                                        <p:tgtEl>
                                          <p:spTgt spid="52"/>
                                        </p:tgtEl>
                                        <p:attrNameLst>
                                          <p:attrName>ppt_w</p:attrName>
                                        </p:attrNameLst>
                                      </p:cBhvr>
                                      <p:tavLst>
                                        <p:tav tm="0">
                                          <p:val>
                                            <p:strVal val="#ppt_w"/>
                                          </p:val>
                                        </p:tav>
                                        <p:tav tm="100000">
                                          <p:val>
                                            <p:strVal val="#ppt_w"/>
                                          </p:val>
                                        </p:tav>
                                      </p:tavLst>
                                    </p:anim>
                                    <p:anim calcmode="lin" valueType="num">
                                      <p:cBhvr>
                                        <p:cTn id="313" dur="3000" fill="hold"/>
                                        <p:tgtEl>
                                          <p:spTgt spid="52"/>
                                        </p:tgtEl>
                                        <p:attrNameLst>
                                          <p:attrName>ppt_h</p:attrName>
                                        </p:attrNameLst>
                                      </p:cBhvr>
                                      <p:tavLst>
                                        <p:tav tm="0">
                                          <p:val>
                                            <p:fltVal val="0"/>
                                          </p:val>
                                        </p:tav>
                                        <p:tav tm="100000">
                                          <p:val>
                                            <p:strVal val="#ppt_h"/>
                                          </p:val>
                                        </p:tav>
                                      </p:tavLst>
                                    </p:anim>
                                  </p:childTnLst>
                                </p:cTn>
                              </p:par>
                              <p:par>
                                <p:cTn id="314" presetID="6" presetClass="emph" presetSubtype="0" fill="hold" grpId="1" nodeType="withEffect">
                                  <p:stCondLst>
                                    <p:cond delay="0"/>
                                  </p:stCondLst>
                                  <p:childTnLst>
                                    <p:animScale>
                                      <p:cBhvr>
                                        <p:cTn id="315" dur="3000" fill="hold"/>
                                        <p:tgtEl>
                                          <p:spTgt spid="52"/>
                                        </p:tgtEl>
                                      </p:cBhvr>
                                      <p:by x="400000" y="100000"/>
                                    </p:animScale>
                                  </p:childTnLst>
                                </p:cTn>
                              </p:par>
                              <p:par>
                                <p:cTn id="316" presetID="2" presetClass="exit" presetSubtype="12" fill="hold" grpId="2" nodeType="withEffect">
                                  <p:stCondLst>
                                    <p:cond delay="0"/>
                                  </p:stCondLst>
                                  <p:childTnLst>
                                    <p:anim calcmode="lin" valueType="num">
                                      <p:cBhvr additive="base">
                                        <p:cTn id="317" dur="4000"/>
                                        <p:tgtEl>
                                          <p:spTgt spid="52"/>
                                        </p:tgtEl>
                                        <p:attrNameLst>
                                          <p:attrName>ppt_x</p:attrName>
                                        </p:attrNameLst>
                                      </p:cBhvr>
                                      <p:tavLst>
                                        <p:tav tm="0">
                                          <p:val>
                                            <p:strVal val="ppt_x"/>
                                          </p:val>
                                        </p:tav>
                                        <p:tav tm="100000">
                                          <p:val>
                                            <p:strVal val="0-ppt_w/2"/>
                                          </p:val>
                                        </p:tav>
                                      </p:tavLst>
                                    </p:anim>
                                    <p:anim calcmode="lin" valueType="num">
                                      <p:cBhvr additive="base">
                                        <p:cTn id="318" dur="4000"/>
                                        <p:tgtEl>
                                          <p:spTgt spid="52"/>
                                        </p:tgtEl>
                                        <p:attrNameLst>
                                          <p:attrName>ppt_y</p:attrName>
                                        </p:attrNameLst>
                                      </p:cBhvr>
                                      <p:tavLst>
                                        <p:tav tm="0">
                                          <p:val>
                                            <p:strVal val="ppt_y"/>
                                          </p:val>
                                        </p:tav>
                                        <p:tav tm="100000">
                                          <p:val>
                                            <p:strVal val="1+ppt_h/2"/>
                                          </p:val>
                                        </p:tav>
                                      </p:tavLst>
                                    </p:anim>
                                    <p:set>
                                      <p:cBhvr>
                                        <p:cTn id="319" dur="1" fill="hold">
                                          <p:stCondLst>
                                            <p:cond delay="3999"/>
                                          </p:stCondLst>
                                        </p:cTn>
                                        <p:tgtEl>
                                          <p:spTgt spid="52"/>
                                        </p:tgtEl>
                                        <p:attrNameLst>
                                          <p:attrName>style.visibility</p:attrName>
                                        </p:attrNameLst>
                                      </p:cBhvr>
                                      <p:to>
                                        <p:strVal val="hidden"/>
                                      </p:to>
                                    </p:set>
                                  </p:childTnLst>
                                </p:cTn>
                              </p:par>
                              <p:par>
                                <p:cTn id="320" presetID="17" presetClass="entr" presetSubtype="4" fill="hold" grpId="0" nodeType="withEffect">
                                  <p:stCondLst>
                                    <p:cond delay="0"/>
                                  </p:stCondLst>
                                  <p:childTnLst>
                                    <p:set>
                                      <p:cBhvr>
                                        <p:cTn id="321" dur="1" fill="hold">
                                          <p:stCondLst>
                                            <p:cond delay="0"/>
                                          </p:stCondLst>
                                        </p:cTn>
                                        <p:tgtEl>
                                          <p:spTgt spid="53"/>
                                        </p:tgtEl>
                                        <p:attrNameLst>
                                          <p:attrName>style.visibility</p:attrName>
                                        </p:attrNameLst>
                                      </p:cBhvr>
                                      <p:to>
                                        <p:strVal val="visible"/>
                                      </p:to>
                                    </p:set>
                                    <p:anim calcmode="lin" valueType="num">
                                      <p:cBhvr>
                                        <p:cTn id="322" dur="3000" fill="hold"/>
                                        <p:tgtEl>
                                          <p:spTgt spid="53"/>
                                        </p:tgtEl>
                                        <p:attrNameLst>
                                          <p:attrName>ppt_x</p:attrName>
                                        </p:attrNameLst>
                                      </p:cBhvr>
                                      <p:tavLst>
                                        <p:tav tm="0">
                                          <p:val>
                                            <p:strVal val="#ppt_x"/>
                                          </p:val>
                                        </p:tav>
                                        <p:tav tm="100000">
                                          <p:val>
                                            <p:strVal val="#ppt_x"/>
                                          </p:val>
                                        </p:tav>
                                      </p:tavLst>
                                    </p:anim>
                                    <p:anim calcmode="lin" valueType="num">
                                      <p:cBhvr>
                                        <p:cTn id="323" dur="3000" fill="hold"/>
                                        <p:tgtEl>
                                          <p:spTgt spid="53"/>
                                        </p:tgtEl>
                                        <p:attrNameLst>
                                          <p:attrName>ppt_y</p:attrName>
                                        </p:attrNameLst>
                                      </p:cBhvr>
                                      <p:tavLst>
                                        <p:tav tm="0">
                                          <p:val>
                                            <p:strVal val="#ppt_y+#ppt_h/2"/>
                                          </p:val>
                                        </p:tav>
                                        <p:tav tm="100000">
                                          <p:val>
                                            <p:strVal val="#ppt_y"/>
                                          </p:val>
                                        </p:tav>
                                      </p:tavLst>
                                    </p:anim>
                                    <p:anim calcmode="lin" valueType="num">
                                      <p:cBhvr>
                                        <p:cTn id="324" dur="3000" fill="hold"/>
                                        <p:tgtEl>
                                          <p:spTgt spid="53"/>
                                        </p:tgtEl>
                                        <p:attrNameLst>
                                          <p:attrName>ppt_w</p:attrName>
                                        </p:attrNameLst>
                                      </p:cBhvr>
                                      <p:tavLst>
                                        <p:tav tm="0">
                                          <p:val>
                                            <p:strVal val="#ppt_w"/>
                                          </p:val>
                                        </p:tav>
                                        <p:tav tm="100000">
                                          <p:val>
                                            <p:strVal val="#ppt_w"/>
                                          </p:val>
                                        </p:tav>
                                      </p:tavLst>
                                    </p:anim>
                                    <p:anim calcmode="lin" valueType="num">
                                      <p:cBhvr>
                                        <p:cTn id="325" dur="3000" fill="hold"/>
                                        <p:tgtEl>
                                          <p:spTgt spid="53"/>
                                        </p:tgtEl>
                                        <p:attrNameLst>
                                          <p:attrName>ppt_h</p:attrName>
                                        </p:attrNameLst>
                                      </p:cBhvr>
                                      <p:tavLst>
                                        <p:tav tm="0">
                                          <p:val>
                                            <p:fltVal val="0"/>
                                          </p:val>
                                        </p:tav>
                                        <p:tav tm="100000">
                                          <p:val>
                                            <p:strVal val="#ppt_h"/>
                                          </p:val>
                                        </p:tav>
                                      </p:tavLst>
                                    </p:anim>
                                  </p:childTnLst>
                                </p:cTn>
                              </p:par>
                              <p:par>
                                <p:cTn id="326" presetID="6" presetClass="emph" presetSubtype="0" fill="hold" grpId="1" nodeType="withEffect">
                                  <p:stCondLst>
                                    <p:cond delay="0"/>
                                  </p:stCondLst>
                                  <p:childTnLst>
                                    <p:animScale>
                                      <p:cBhvr>
                                        <p:cTn id="327" dur="3000" fill="hold"/>
                                        <p:tgtEl>
                                          <p:spTgt spid="53"/>
                                        </p:tgtEl>
                                      </p:cBhvr>
                                      <p:by x="400000" y="100000"/>
                                    </p:animScale>
                                  </p:childTnLst>
                                </p:cTn>
                              </p:par>
                              <p:par>
                                <p:cTn id="328" presetID="2" presetClass="exit" presetSubtype="12" fill="hold" grpId="2" nodeType="withEffect">
                                  <p:stCondLst>
                                    <p:cond delay="0"/>
                                  </p:stCondLst>
                                  <p:childTnLst>
                                    <p:anim calcmode="lin" valueType="num">
                                      <p:cBhvr additive="base">
                                        <p:cTn id="329" dur="4000"/>
                                        <p:tgtEl>
                                          <p:spTgt spid="53"/>
                                        </p:tgtEl>
                                        <p:attrNameLst>
                                          <p:attrName>ppt_x</p:attrName>
                                        </p:attrNameLst>
                                      </p:cBhvr>
                                      <p:tavLst>
                                        <p:tav tm="0">
                                          <p:val>
                                            <p:strVal val="ppt_x"/>
                                          </p:val>
                                        </p:tav>
                                        <p:tav tm="100000">
                                          <p:val>
                                            <p:strVal val="0-ppt_w/2"/>
                                          </p:val>
                                        </p:tav>
                                      </p:tavLst>
                                    </p:anim>
                                    <p:anim calcmode="lin" valueType="num">
                                      <p:cBhvr additive="base">
                                        <p:cTn id="330" dur="4000"/>
                                        <p:tgtEl>
                                          <p:spTgt spid="53"/>
                                        </p:tgtEl>
                                        <p:attrNameLst>
                                          <p:attrName>ppt_y</p:attrName>
                                        </p:attrNameLst>
                                      </p:cBhvr>
                                      <p:tavLst>
                                        <p:tav tm="0">
                                          <p:val>
                                            <p:strVal val="ppt_y"/>
                                          </p:val>
                                        </p:tav>
                                        <p:tav tm="100000">
                                          <p:val>
                                            <p:strVal val="1+ppt_h/2"/>
                                          </p:val>
                                        </p:tav>
                                      </p:tavLst>
                                    </p:anim>
                                    <p:set>
                                      <p:cBhvr>
                                        <p:cTn id="331" dur="1" fill="hold">
                                          <p:stCondLst>
                                            <p:cond delay="3999"/>
                                          </p:stCondLst>
                                        </p:cTn>
                                        <p:tgtEl>
                                          <p:spTgt spid="53"/>
                                        </p:tgtEl>
                                        <p:attrNameLst>
                                          <p:attrName>style.visibility</p:attrName>
                                        </p:attrNameLst>
                                      </p:cBhvr>
                                      <p:to>
                                        <p:strVal val="hidden"/>
                                      </p:to>
                                    </p:set>
                                  </p:childTnLst>
                                </p:cTn>
                              </p:par>
                              <p:par>
                                <p:cTn id="332" presetID="17" presetClass="entr" presetSubtype="4" fill="hold" grpId="0" nodeType="withEffect">
                                  <p:stCondLst>
                                    <p:cond delay="0"/>
                                  </p:stCondLst>
                                  <p:childTnLst>
                                    <p:set>
                                      <p:cBhvr>
                                        <p:cTn id="333" dur="1" fill="hold">
                                          <p:stCondLst>
                                            <p:cond delay="0"/>
                                          </p:stCondLst>
                                        </p:cTn>
                                        <p:tgtEl>
                                          <p:spTgt spid="54"/>
                                        </p:tgtEl>
                                        <p:attrNameLst>
                                          <p:attrName>style.visibility</p:attrName>
                                        </p:attrNameLst>
                                      </p:cBhvr>
                                      <p:to>
                                        <p:strVal val="visible"/>
                                      </p:to>
                                    </p:set>
                                    <p:anim calcmode="lin" valueType="num">
                                      <p:cBhvr>
                                        <p:cTn id="334" dur="3000" fill="hold"/>
                                        <p:tgtEl>
                                          <p:spTgt spid="54"/>
                                        </p:tgtEl>
                                        <p:attrNameLst>
                                          <p:attrName>ppt_x</p:attrName>
                                        </p:attrNameLst>
                                      </p:cBhvr>
                                      <p:tavLst>
                                        <p:tav tm="0">
                                          <p:val>
                                            <p:strVal val="#ppt_x"/>
                                          </p:val>
                                        </p:tav>
                                        <p:tav tm="100000">
                                          <p:val>
                                            <p:strVal val="#ppt_x"/>
                                          </p:val>
                                        </p:tav>
                                      </p:tavLst>
                                    </p:anim>
                                    <p:anim calcmode="lin" valueType="num">
                                      <p:cBhvr>
                                        <p:cTn id="335" dur="3000" fill="hold"/>
                                        <p:tgtEl>
                                          <p:spTgt spid="54"/>
                                        </p:tgtEl>
                                        <p:attrNameLst>
                                          <p:attrName>ppt_y</p:attrName>
                                        </p:attrNameLst>
                                      </p:cBhvr>
                                      <p:tavLst>
                                        <p:tav tm="0">
                                          <p:val>
                                            <p:strVal val="#ppt_y+#ppt_h/2"/>
                                          </p:val>
                                        </p:tav>
                                        <p:tav tm="100000">
                                          <p:val>
                                            <p:strVal val="#ppt_y"/>
                                          </p:val>
                                        </p:tav>
                                      </p:tavLst>
                                    </p:anim>
                                    <p:anim calcmode="lin" valueType="num">
                                      <p:cBhvr>
                                        <p:cTn id="336" dur="3000" fill="hold"/>
                                        <p:tgtEl>
                                          <p:spTgt spid="54"/>
                                        </p:tgtEl>
                                        <p:attrNameLst>
                                          <p:attrName>ppt_w</p:attrName>
                                        </p:attrNameLst>
                                      </p:cBhvr>
                                      <p:tavLst>
                                        <p:tav tm="0">
                                          <p:val>
                                            <p:strVal val="#ppt_w"/>
                                          </p:val>
                                        </p:tav>
                                        <p:tav tm="100000">
                                          <p:val>
                                            <p:strVal val="#ppt_w"/>
                                          </p:val>
                                        </p:tav>
                                      </p:tavLst>
                                    </p:anim>
                                    <p:anim calcmode="lin" valueType="num">
                                      <p:cBhvr>
                                        <p:cTn id="337" dur="3000" fill="hold"/>
                                        <p:tgtEl>
                                          <p:spTgt spid="54"/>
                                        </p:tgtEl>
                                        <p:attrNameLst>
                                          <p:attrName>ppt_h</p:attrName>
                                        </p:attrNameLst>
                                      </p:cBhvr>
                                      <p:tavLst>
                                        <p:tav tm="0">
                                          <p:val>
                                            <p:fltVal val="0"/>
                                          </p:val>
                                        </p:tav>
                                        <p:tav tm="100000">
                                          <p:val>
                                            <p:strVal val="#ppt_h"/>
                                          </p:val>
                                        </p:tav>
                                      </p:tavLst>
                                    </p:anim>
                                  </p:childTnLst>
                                </p:cTn>
                              </p:par>
                              <p:par>
                                <p:cTn id="338" presetID="6" presetClass="emph" presetSubtype="0" fill="hold" grpId="1" nodeType="withEffect">
                                  <p:stCondLst>
                                    <p:cond delay="0"/>
                                  </p:stCondLst>
                                  <p:childTnLst>
                                    <p:animScale>
                                      <p:cBhvr>
                                        <p:cTn id="339" dur="3000" fill="hold"/>
                                        <p:tgtEl>
                                          <p:spTgt spid="54"/>
                                        </p:tgtEl>
                                      </p:cBhvr>
                                      <p:by x="400000" y="100000"/>
                                    </p:animScale>
                                  </p:childTnLst>
                                </p:cTn>
                              </p:par>
                              <p:par>
                                <p:cTn id="340" presetID="2" presetClass="exit" presetSubtype="12" fill="hold" grpId="2" nodeType="withEffect">
                                  <p:stCondLst>
                                    <p:cond delay="0"/>
                                  </p:stCondLst>
                                  <p:childTnLst>
                                    <p:anim calcmode="lin" valueType="num">
                                      <p:cBhvr additive="base">
                                        <p:cTn id="341" dur="4000"/>
                                        <p:tgtEl>
                                          <p:spTgt spid="54"/>
                                        </p:tgtEl>
                                        <p:attrNameLst>
                                          <p:attrName>ppt_x</p:attrName>
                                        </p:attrNameLst>
                                      </p:cBhvr>
                                      <p:tavLst>
                                        <p:tav tm="0">
                                          <p:val>
                                            <p:strVal val="ppt_x"/>
                                          </p:val>
                                        </p:tav>
                                        <p:tav tm="100000">
                                          <p:val>
                                            <p:strVal val="0-ppt_w/2"/>
                                          </p:val>
                                        </p:tav>
                                      </p:tavLst>
                                    </p:anim>
                                    <p:anim calcmode="lin" valueType="num">
                                      <p:cBhvr additive="base">
                                        <p:cTn id="342" dur="4000"/>
                                        <p:tgtEl>
                                          <p:spTgt spid="54"/>
                                        </p:tgtEl>
                                        <p:attrNameLst>
                                          <p:attrName>ppt_y</p:attrName>
                                        </p:attrNameLst>
                                      </p:cBhvr>
                                      <p:tavLst>
                                        <p:tav tm="0">
                                          <p:val>
                                            <p:strVal val="ppt_y"/>
                                          </p:val>
                                        </p:tav>
                                        <p:tav tm="100000">
                                          <p:val>
                                            <p:strVal val="1+ppt_h/2"/>
                                          </p:val>
                                        </p:tav>
                                      </p:tavLst>
                                    </p:anim>
                                    <p:set>
                                      <p:cBhvr>
                                        <p:cTn id="343" dur="1" fill="hold">
                                          <p:stCondLst>
                                            <p:cond delay="3999"/>
                                          </p:stCondLst>
                                        </p:cTn>
                                        <p:tgtEl>
                                          <p:spTgt spid="54"/>
                                        </p:tgtEl>
                                        <p:attrNameLst>
                                          <p:attrName>style.visibility</p:attrName>
                                        </p:attrNameLst>
                                      </p:cBhvr>
                                      <p:to>
                                        <p:strVal val="hidden"/>
                                      </p:to>
                                    </p:set>
                                  </p:childTnLst>
                                </p:cTn>
                              </p:par>
                              <p:par>
                                <p:cTn id="344" presetID="17" presetClass="entr" presetSubtype="4" fill="hold" grpId="0" nodeType="withEffect">
                                  <p:stCondLst>
                                    <p:cond delay="0"/>
                                  </p:stCondLst>
                                  <p:childTnLst>
                                    <p:set>
                                      <p:cBhvr>
                                        <p:cTn id="345" dur="1" fill="hold">
                                          <p:stCondLst>
                                            <p:cond delay="0"/>
                                          </p:stCondLst>
                                        </p:cTn>
                                        <p:tgtEl>
                                          <p:spTgt spid="55"/>
                                        </p:tgtEl>
                                        <p:attrNameLst>
                                          <p:attrName>style.visibility</p:attrName>
                                        </p:attrNameLst>
                                      </p:cBhvr>
                                      <p:to>
                                        <p:strVal val="visible"/>
                                      </p:to>
                                    </p:set>
                                    <p:anim calcmode="lin" valueType="num">
                                      <p:cBhvr>
                                        <p:cTn id="346" dur="3000" fill="hold"/>
                                        <p:tgtEl>
                                          <p:spTgt spid="55"/>
                                        </p:tgtEl>
                                        <p:attrNameLst>
                                          <p:attrName>ppt_x</p:attrName>
                                        </p:attrNameLst>
                                      </p:cBhvr>
                                      <p:tavLst>
                                        <p:tav tm="0">
                                          <p:val>
                                            <p:strVal val="#ppt_x"/>
                                          </p:val>
                                        </p:tav>
                                        <p:tav tm="100000">
                                          <p:val>
                                            <p:strVal val="#ppt_x"/>
                                          </p:val>
                                        </p:tav>
                                      </p:tavLst>
                                    </p:anim>
                                    <p:anim calcmode="lin" valueType="num">
                                      <p:cBhvr>
                                        <p:cTn id="347" dur="3000" fill="hold"/>
                                        <p:tgtEl>
                                          <p:spTgt spid="55"/>
                                        </p:tgtEl>
                                        <p:attrNameLst>
                                          <p:attrName>ppt_y</p:attrName>
                                        </p:attrNameLst>
                                      </p:cBhvr>
                                      <p:tavLst>
                                        <p:tav tm="0">
                                          <p:val>
                                            <p:strVal val="#ppt_y+#ppt_h/2"/>
                                          </p:val>
                                        </p:tav>
                                        <p:tav tm="100000">
                                          <p:val>
                                            <p:strVal val="#ppt_y"/>
                                          </p:val>
                                        </p:tav>
                                      </p:tavLst>
                                    </p:anim>
                                    <p:anim calcmode="lin" valueType="num">
                                      <p:cBhvr>
                                        <p:cTn id="348" dur="3000" fill="hold"/>
                                        <p:tgtEl>
                                          <p:spTgt spid="55"/>
                                        </p:tgtEl>
                                        <p:attrNameLst>
                                          <p:attrName>ppt_w</p:attrName>
                                        </p:attrNameLst>
                                      </p:cBhvr>
                                      <p:tavLst>
                                        <p:tav tm="0">
                                          <p:val>
                                            <p:strVal val="#ppt_w"/>
                                          </p:val>
                                        </p:tav>
                                        <p:tav tm="100000">
                                          <p:val>
                                            <p:strVal val="#ppt_w"/>
                                          </p:val>
                                        </p:tav>
                                      </p:tavLst>
                                    </p:anim>
                                    <p:anim calcmode="lin" valueType="num">
                                      <p:cBhvr>
                                        <p:cTn id="349" dur="3000" fill="hold"/>
                                        <p:tgtEl>
                                          <p:spTgt spid="55"/>
                                        </p:tgtEl>
                                        <p:attrNameLst>
                                          <p:attrName>ppt_h</p:attrName>
                                        </p:attrNameLst>
                                      </p:cBhvr>
                                      <p:tavLst>
                                        <p:tav tm="0">
                                          <p:val>
                                            <p:fltVal val="0"/>
                                          </p:val>
                                        </p:tav>
                                        <p:tav tm="100000">
                                          <p:val>
                                            <p:strVal val="#ppt_h"/>
                                          </p:val>
                                        </p:tav>
                                      </p:tavLst>
                                    </p:anim>
                                  </p:childTnLst>
                                </p:cTn>
                              </p:par>
                              <p:par>
                                <p:cTn id="350" presetID="6" presetClass="emph" presetSubtype="0" fill="hold" grpId="1" nodeType="withEffect">
                                  <p:stCondLst>
                                    <p:cond delay="0"/>
                                  </p:stCondLst>
                                  <p:childTnLst>
                                    <p:animScale>
                                      <p:cBhvr>
                                        <p:cTn id="351" dur="3000" fill="hold"/>
                                        <p:tgtEl>
                                          <p:spTgt spid="55"/>
                                        </p:tgtEl>
                                      </p:cBhvr>
                                      <p:by x="400000" y="100000"/>
                                    </p:animScale>
                                  </p:childTnLst>
                                </p:cTn>
                              </p:par>
                              <p:par>
                                <p:cTn id="352" presetID="2" presetClass="exit" presetSubtype="12" fill="hold" grpId="2" nodeType="withEffect">
                                  <p:stCondLst>
                                    <p:cond delay="0"/>
                                  </p:stCondLst>
                                  <p:childTnLst>
                                    <p:anim calcmode="lin" valueType="num">
                                      <p:cBhvr additive="base">
                                        <p:cTn id="353" dur="4000"/>
                                        <p:tgtEl>
                                          <p:spTgt spid="55"/>
                                        </p:tgtEl>
                                        <p:attrNameLst>
                                          <p:attrName>ppt_x</p:attrName>
                                        </p:attrNameLst>
                                      </p:cBhvr>
                                      <p:tavLst>
                                        <p:tav tm="0">
                                          <p:val>
                                            <p:strVal val="ppt_x"/>
                                          </p:val>
                                        </p:tav>
                                        <p:tav tm="100000">
                                          <p:val>
                                            <p:strVal val="0-ppt_w/2"/>
                                          </p:val>
                                        </p:tav>
                                      </p:tavLst>
                                    </p:anim>
                                    <p:anim calcmode="lin" valueType="num">
                                      <p:cBhvr additive="base">
                                        <p:cTn id="354" dur="4000"/>
                                        <p:tgtEl>
                                          <p:spTgt spid="55"/>
                                        </p:tgtEl>
                                        <p:attrNameLst>
                                          <p:attrName>ppt_y</p:attrName>
                                        </p:attrNameLst>
                                      </p:cBhvr>
                                      <p:tavLst>
                                        <p:tav tm="0">
                                          <p:val>
                                            <p:strVal val="ppt_y"/>
                                          </p:val>
                                        </p:tav>
                                        <p:tav tm="100000">
                                          <p:val>
                                            <p:strVal val="1+ppt_h/2"/>
                                          </p:val>
                                        </p:tav>
                                      </p:tavLst>
                                    </p:anim>
                                    <p:set>
                                      <p:cBhvr>
                                        <p:cTn id="355" dur="1" fill="hold">
                                          <p:stCondLst>
                                            <p:cond delay="3999"/>
                                          </p:stCondLst>
                                        </p:cTn>
                                        <p:tgtEl>
                                          <p:spTgt spid="55"/>
                                        </p:tgtEl>
                                        <p:attrNameLst>
                                          <p:attrName>style.visibility</p:attrName>
                                        </p:attrNameLst>
                                      </p:cBhvr>
                                      <p:to>
                                        <p:strVal val="hidden"/>
                                      </p:to>
                                    </p:set>
                                  </p:childTnLst>
                                </p:cTn>
                              </p:par>
                              <p:par>
                                <p:cTn id="356" presetID="17" presetClass="entr" presetSubtype="4" fill="hold" grpId="0" nodeType="withEffect">
                                  <p:stCondLst>
                                    <p:cond delay="0"/>
                                  </p:stCondLst>
                                  <p:childTnLst>
                                    <p:set>
                                      <p:cBhvr>
                                        <p:cTn id="357" dur="1" fill="hold">
                                          <p:stCondLst>
                                            <p:cond delay="0"/>
                                          </p:stCondLst>
                                        </p:cTn>
                                        <p:tgtEl>
                                          <p:spTgt spid="56"/>
                                        </p:tgtEl>
                                        <p:attrNameLst>
                                          <p:attrName>style.visibility</p:attrName>
                                        </p:attrNameLst>
                                      </p:cBhvr>
                                      <p:to>
                                        <p:strVal val="visible"/>
                                      </p:to>
                                    </p:set>
                                    <p:anim calcmode="lin" valueType="num">
                                      <p:cBhvr>
                                        <p:cTn id="358" dur="3000" fill="hold"/>
                                        <p:tgtEl>
                                          <p:spTgt spid="56"/>
                                        </p:tgtEl>
                                        <p:attrNameLst>
                                          <p:attrName>ppt_x</p:attrName>
                                        </p:attrNameLst>
                                      </p:cBhvr>
                                      <p:tavLst>
                                        <p:tav tm="0">
                                          <p:val>
                                            <p:strVal val="#ppt_x"/>
                                          </p:val>
                                        </p:tav>
                                        <p:tav tm="100000">
                                          <p:val>
                                            <p:strVal val="#ppt_x"/>
                                          </p:val>
                                        </p:tav>
                                      </p:tavLst>
                                    </p:anim>
                                    <p:anim calcmode="lin" valueType="num">
                                      <p:cBhvr>
                                        <p:cTn id="359" dur="3000" fill="hold"/>
                                        <p:tgtEl>
                                          <p:spTgt spid="56"/>
                                        </p:tgtEl>
                                        <p:attrNameLst>
                                          <p:attrName>ppt_y</p:attrName>
                                        </p:attrNameLst>
                                      </p:cBhvr>
                                      <p:tavLst>
                                        <p:tav tm="0">
                                          <p:val>
                                            <p:strVal val="#ppt_y+#ppt_h/2"/>
                                          </p:val>
                                        </p:tav>
                                        <p:tav tm="100000">
                                          <p:val>
                                            <p:strVal val="#ppt_y"/>
                                          </p:val>
                                        </p:tav>
                                      </p:tavLst>
                                    </p:anim>
                                    <p:anim calcmode="lin" valueType="num">
                                      <p:cBhvr>
                                        <p:cTn id="360" dur="3000" fill="hold"/>
                                        <p:tgtEl>
                                          <p:spTgt spid="56"/>
                                        </p:tgtEl>
                                        <p:attrNameLst>
                                          <p:attrName>ppt_w</p:attrName>
                                        </p:attrNameLst>
                                      </p:cBhvr>
                                      <p:tavLst>
                                        <p:tav tm="0">
                                          <p:val>
                                            <p:strVal val="#ppt_w"/>
                                          </p:val>
                                        </p:tav>
                                        <p:tav tm="100000">
                                          <p:val>
                                            <p:strVal val="#ppt_w"/>
                                          </p:val>
                                        </p:tav>
                                      </p:tavLst>
                                    </p:anim>
                                    <p:anim calcmode="lin" valueType="num">
                                      <p:cBhvr>
                                        <p:cTn id="361" dur="3000" fill="hold"/>
                                        <p:tgtEl>
                                          <p:spTgt spid="56"/>
                                        </p:tgtEl>
                                        <p:attrNameLst>
                                          <p:attrName>ppt_h</p:attrName>
                                        </p:attrNameLst>
                                      </p:cBhvr>
                                      <p:tavLst>
                                        <p:tav tm="0">
                                          <p:val>
                                            <p:fltVal val="0"/>
                                          </p:val>
                                        </p:tav>
                                        <p:tav tm="100000">
                                          <p:val>
                                            <p:strVal val="#ppt_h"/>
                                          </p:val>
                                        </p:tav>
                                      </p:tavLst>
                                    </p:anim>
                                  </p:childTnLst>
                                </p:cTn>
                              </p:par>
                              <p:par>
                                <p:cTn id="362" presetID="6" presetClass="emph" presetSubtype="0" fill="hold" grpId="1" nodeType="withEffect">
                                  <p:stCondLst>
                                    <p:cond delay="0"/>
                                  </p:stCondLst>
                                  <p:childTnLst>
                                    <p:animScale>
                                      <p:cBhvr>
                                        <p:cTn id="363" dur="3000" fill="hold"/>
                                        <p:tgtEl>
                                          <p:spTgt spid="56"/>
                                        </p:tgtEl>
                                      </p:cBhvr>
                                      <p:by x="400000" y="100000"/>
                                    </p:animScale>
                                  </p:childTnLst>
                                </p:cTn>
                              </p:par>
                              <p:par>
                                <p:cTn id="364" presetID="2" presetClass="exit" presetSubtype="12" fill="hold" grpId="2" nodeType="withEffect">
                                  <p:stCondLst>
                                    <p:cond delay="0"/>
                                  </p:stCondLst>
                                  <p:childTnLst>
                                    <p:anim calcmode="lin" valueType="num">
                                      <p:cBhvr additive="base">
                                        <p:cTn id="365" dur="4000"/>
                                        <p:tgtEl>
                                          <p:spTgt spid="56"/>
                                        </p:tgtEl>
                                        <p:attrNameLst>
                                          <p:attrName>ppt_x</p:attrName>
                                        </p:attrNameLst>
                                      </p:cBhvr>
                                      <p:tavLst>
                                        <p:tav tm="0">
                                          <p:val>
                                            <p:strVal val="ppt_x"/>
                                          </p:val>
                                        </p:tav>
                                        <p:tav tm="100000">
                                          <p:val>
                                            <p:strVal val="0-ppt_w/2"/>
                                          </p:val>
                                        </p:tav>
                                      </p:tavLst>
                                    </p:anim>
                                    <p:anim calcmode="lin" valueType="num">
                                      <p:cBhvr additive="base">
                                        <p:cTn id="366" dur="4000"/>
                                        <p:tgtEl>
                                          <p:spTgt spid="56"/>
                                        </p:tgtEl>
                                        <p:attrNameLst>
                                          <p:attrName>ppt_y</p:attrName>
                                        </p:attrNameLst>
                                      </p:cBhvr>
                                      <p:tavLst>
                                        <p:tav tm="0">
                                          <p:val>
                                            <p:strVal val="ppt_y"/>
                                          </p:val>
                                        </p:tav>
                                        <p:tav tm="100000">
                                          <p:val>
                                            <p:strVal val="1+ppt_h/2"/>
                                          </p:val>
                                        </p:tav>
                                      </p:tavLst>
                                    </p:anim>
                                    <p:set>
                                      <p:cBhvr>
                                        <p:cTn id="367" dur="1" fill="hold">
                                          <p:stCondLst>
                                            <p:cond delay="3999"/>
                                          </p:stCondLst>
                                        </p:cTn>
                                        <p:tgtEl>
                                          <p:spTgt spid="56"/>
                                        </p:tgtEl>
                                        <p:attrNameLst>
                                          <p:attrName>style.visibility</p:attrName>
                                        </p:attrNameLst>
                                      </p:cBhvr>
                                      <p:to>
                                        <p:strVal val="hidden"/>
                                      </p:to>
                                    </p:set>
                                  </p:childTnLst>
                                </p:cTn>
                              </p:par>
                              <p:par>
                                <p:cTn id="368" presetID="17" presetClass="entr" presetSubtype="4" fill="hold" grpId="0" nodeType="withEffect">
                                  <p:stCondLst>
                                    <p:cond delay="0"/>
                                  </p:stCondLst>
                                  <p:childTnLst>
                                    <p:set>
                                      <p:cBhvr>
                                        <p:cTn id="369" dur="1" fill="hold">
                                          <p:stCondLst>
                                            <p:cond delay="0"/>
                                          </p:stCondLst>
                                        </p:cTn>
                                        <p:tgtEl>
                                          <p:spTgt spid="57"/>
                                        </p:tgtEl>
                                        <p:attrNameLst>
                                          <p:attrName>style.visibility</p:attrName>
                                        </p:attrNameLst>
                                      </p:cBhvr>
                                      <p:to>
                                        <p:strVal val="visible"/>
                                      </p:to>
                                    </p:set>
                                    <p:anim calcmode="lin" valueType="num">
                                      <p:cBhvr>
                                        <p:cTn id="370" dur="3000" fill="hold"/>
                                        <p:tgtEl>
                                          <p:spTgt spid="57"/>
                                        </p:tgtEl>
                                        <p:attrNameLst>
                                          <p:attrName>ppt_x</p:attrName>
                                        </p:attrNameLst>
                                      </p:cBhvr>
                                      <p:tavLst>
                                        <p:tav tm="0">
                                          <p:val>
                                            <p:strVal val="#ppt_x"/>
                                          </p:val>
                                        </p:tav>
                                        <p:tav tm="100000">
                                          <p:val>
                                            <p:strVal val="#ppt_x"/>
                                          </p:val>
                                        </p:tav>
                                      </p:tavLst>
                                    </p:anim>
                                    <p:anim calcmode="lin" valueType="num">
                                      <p:cBhvr>
                                        <p:cTn id="371" dur="3000" fill="hold"/>
                                        <p:tgtEl>
                                          <p:spTgt spid="57"/>
                                        </p:tgtEl>
                                        <p:attrNameLst>
                                          <p:attrName>ppt_y</p:attrName>
                                        </p:attrNameLst>
                                      </p:cBhvr>
                                      <p:tavLst>
                                        <p:tav tm="0">
                                          <p:val>
                                            <p:strVal val="#ppt_y+#ppt_h/2"/>
                                          </p:val>
                                        </p:tav>
                                        <p:tav tm="100000">
                                          <p:val>
                                            <p:strVal val="#ppt_y"/>
                                          </p:val>
                                        </p:tav>
                                      </p:tavLst>
                                    </p:anim>
                                    <p:anim calcmode="lin" valueType="num">
                                      <p:cBhvr>
                                        <p:cTn id="372" dur="3000" fill="hold"/>
                                        <p:tgtEl>
                                          <p:spTgt spid="57"/>
                                        </p:tgtEl>
                                        <p:attrNameLst>
                                          <p:attrName>ppt_w</p:attrName>
                                        </p:attrNameLst>
                                      </p:cBhvr>
                                      <p:tavLst>
                                        <p:tav tm="0">
                                          <p:val>
                                            <p:strVal val="#ppt_w"/>
                                          </p:val>
                                        </p:tav>
                                        <p:tav tm="100000">
                                          <p:val>
                                            <p:strVal val="#ppt_w"/>
                                          </p:val>
                                        </p:tav>
                                      </p:tavLst>
                                    </p:anim>
                                    <p:anim calcmode="lin" valueType="num">
                                      <p:cBhvr>
                                        <p:cTn id="373" dur="3000" fill="hold"/>
                                        <p:tgtEl>
                                          <p:spTgt spid="57"/>
                                        </p:tgtEl>
                                        <p:attrNameLst>
                                          <p:attrName>ppt_h</p:attrName>
                                        </p:attrNameLst>
                                      </p:cBhvr>
                                      <p:tavLst>
                                        <p:tav tm="0">
                                          <p:val>
                                            <p:fltVal val="0"/>
                                          </p:val>
                                        </p:tav>
                                        <p:tav tm="100000">
                                          <p:val>
                                            <p:strVal val="#ppt_h"/>
                                          </p:val>
                                        </p:tav>
                                      </p:tavLst>
                                    </p:anim>
                                  </p:childTnLst>
                                </p:cTn>
                              </p:par>
                              <p:par>
                                <p:cTn id="374" presetID="6" presetClass="emph" presetSubtype="0" fill="hold" grpId="1" nodeType="withEffect">
                                  <p:stCondLst>
                                    <p:cond delay="0"/>
                                  </p:stCondLst>
                                  <p:childTnLst>
                                    <p:animScale>
                                      <p:cBhvr>
                                        <p:cTn id="375" dur="3000" fill="hold"/>
                                        <p:tgtEl>
                                          <p:spTgt spid="57"/>
                                        </p:tgtEl>
                                      </p:cBhvr>
                                      <p:by x="400000" y="100000"/>
                                    </p:animScale>
                                  </p:childTnLst>
                                </p:cTn>
                              </p:par>
                              <p:par>
                                <p:cTn id="376" presetID="2" presetClass="exit" presetSubtype="12" fill="hold" grpId="2" nodeType="withEffect">
                                  <p:stCondLst>
                                    <p:cond delay="0"/>
                                  </p:stCondLst>
                                  <p:childTnLst>
                                    <p:anim calcmode="lin" valueType="num">
                                      <p:cBhvr additive="base">
                                        <p:cTn id="377" dur="4000"/>
                                        <p:tgtEl>
                                          <p:spTgt spid="57"/>
                                        </p:tgtEl>
                                        <p:attrNameLst>
                                          <p:attrName>ppt_x</p:attrName>
                                        </p:attrNameLst>
                                      </p:cBhvr>
                                      <p:tavLst>
                                        <p:tav tm="0">
                                          <p:val>
                                            <p:strVal val="ppt_x"/>
                                          </p:val>
                                        </p:tav>
                                        <p:tav tm="100000">
                                          <p:val>
                                            <p:strVal val="0-ppt_w/2"/>
                                          </p:val>
                                        </p:tav>
                                      </p:tavLst>
                                    </p:anim>
                                    <p:anim calcmode="lin" valueType="num">
                                      <p:cBhvr additive="base">
                                        <p:cTn id="378" dur="4000"/>
                                        <p:tgtEl>
                                          <p:spTgt spid="57"/>
                                        </p:tgtEl>
                                        <p:attrNameLst>
                                          <p:attrName>ppt_y</p:attrName>
                                        </p:attrNameLst>
                                      </p:cBhvr>
                                      <p:tavLst>
                                        <p:tav tm="0">
                                          <p:val>
                                            <p:strVal val="ppt_y"/>
                                          </p:val>
                                        </p:tav>
                                        <p:tav tm="100000">
                                          <p:val>
                                            <p:strVal val="1+ppt_h/2"/>
                                          </p:val>
                                        </p:tav>
                                      </p:tavLst>
                                    </p:anim>
                                    <p:set>
                                      <p:cBhvr>
                                        <p:cTn id="379" dur="1" fill="hold">
                                          <p:stCondLst>
                                            <p:cond delay="3999"/>
                                          </p:stCondLst>
                                        </p:cTn>
                                        <p:tgtEl>
                                          <p:spTgt spid="57"/>
                                        </p:tgtEl>
                                        <p:attrNameLst>
                                          <p:attrName>style.visibility</p:attrName>
                                        </p:attrNameLst>
                                      </p:cBhvr>
                                      <p:to>
                                        <p:strVal val="hidden"/>
                                      </p:to>
                                    </p:set>
                                  </p:childTnLst>
                                </p:cTn>
                              </p:par>
                              <p:par>
                                <p:cTn id="380" presetID="17" presetClass="entr" presetSubtype="4" fill="hold" grpId="0" nodeType="withEffect">
                                  <p:stCondLst>
                                    <p:cond delay="0"/>
                                  </p:stCondLst>
                                  <p:childTnLst>
                                    <p:set>
                                      <p:cBhvr>
                                        <p:cTn id="381" dur="1" fill="hold">
                                          <p:stCondLst>
                                            <p:cond delay="0"/>
                                          </p:stCondLst>
                                        </p:cTn>
                                        <p:tgtEl>
                                          <p:spTgt spid="58"/>
                                        </p:tgtEl>
                                        <p:attrNameLst>
                                          <p:attrName>style.visibility</p:attrName>
                                        </p:attrNameLst>
                                      </p:cBhvr>
                                      <p:to>
                                        <p:strVal val="visible"/>
                                      </p:to>
                                    </p:set>
                                    <p:anim calcmode="lin" valueType="num">
                                      <p:cBhvr>
                                        <p:cTn id="382" dur="3000" fill="hold"/>
                                        <p:tgtEl>
                                          <p:spTgt spid="58"/>
                                        </p:tgtEl>
                                        <p:attrNameLst>
                                          <p:attrName>ppt_x</p:attrName>
                                        </p:attrNameLst>
                                      </p:cBhvr>
                                      <p:tavLst>
                                        <p:tav tm="0">
                                          <p:val>
                                            <p:strVal val="#ppt_x"/>
                                          </p:val>
                                        </p:tav>
                                        <p:tav tm="100000">
                                          <p:val>
                                            <p:strVal val="#ppt_x"/>
                                          </p:val>
                                        </p:tav>
                                      </p:tavLst>
                                    </p:anim>
                                    <p:anim calcmode="lin" valueType="num">
                                      <p:cBhvr>
                                        <p:cTn id="383" dur="3000" fill="hold"/>
                                        <p:tgtEl>
                                          <p:spTgt spid="58"/>
                                        </p:tgtEl>
                                        <p:attrNameLst>
                                          <p:attrName>ppt_y</p:attrName>
                                        </p:attrNameLst>
                                      </p:cBhvr>
                                      <p:tavLst>
                                        <p:tav tm="0">
                                          <p:val>
                                            <p:strVal val="#ppt_y+#ppt_h/2"/>
                                          </p:val>
                                        </p:tav>
                                        <p:tav tm="100000">
                                          <p:val>
                                            <p:strVal val="#ppt_y"/>
                                          </p:val>
                                        </p:tav>
                                      </p:tavLst>
                                    </p:anim>
                                    <p:anim calcmode="lin" valueType="num">
                                      <p:cBhvr>
                                        <p:cTn id="384" dur="3000" fill="hold"/>
                                        <p:tgtEl>
                                          <p:spTgt spid="58"/>
                                        </p:tgtEl>
                                        <p:attrNameLst>
                                          <p:attrName>ppt_w</p:attrName>
                                        </p:attrNameLst>
                                      </p:cBhvr>
                                      <p:tavLst>
                                        <p:tav tm="0">
                                          <p:val>
                                            <p:strVal val="#ppt_w"/>
                                          </p:val>
                                        </p:tav>
                                        <p:tav tm="100000">
                                          <p:val>
                                            <p:strVal val="#ppt_w"/>
                                          </p:val>
                                        </p:tav>
                                      </p:tavLst>
                                    </p:anim>
                                    <p:anim calcmode="lin" valueType="num">
                                      <p:cBhvr>
                                        <p:cTn id="385" dur="3000" fill="hold"/>
                                        <p:tgtEl>
                                          <p:spTgt spid="58"/>
                                        </p:tgtEl>
                                        <p:attrNameLst>
                                          <p:attrName>ppt_h</p:attrName>
                                        </p:attrNameLst>
                                      </p:cBhvr>
                                      <p:tavLst>
                                        <p:tav tm="0">
                                          <p:val>
                                            <p:fltVal val="0"/>
                                          </p:val>
                                        </p:tav>
                                        <p:tav tm="100000">
                                          <p:val>
                                            <p:strVal val="#ppt_h"/>
                                          </p:val>
                                        </p:tav>
                                      </p:tavLst>
                                    </p:anim>
                                  </p:childTnLst>
                                </p:cTn>
                              </p:par>
                              <p:par>
                                <p:cTn id="386" presetID="6" presetClass="emph" presetSubtype="0" fill="hold" grpId="1" nodeType="withEffect">
                                  <p:stCondLst>
                                    <p:cond delay="0"/>
                                  </p:stCondLst>
                                  <p:childTnLst>
                                    <p:animScale>
                                      <p:cBhvr>
                                        <p:cTn id="387" dur="3000" fill="hold"/>
                                        <p:tgtEl>
                                          <p:spTgt spid="58"/>
                                        </p:tgtEl>
                                      </p:cBhvr>
                                      <p:by x="400000" y="100000"/>
                                    </p:animScale>
                                  </p:childTnLst>
                                </p:cTn>
                              </p:par>
                              <p:par>
                                <p:cTn id="388" presetID="2" presetClass="exit" presetSubtype="12" fill="hold" grpId="2" nodeType="withEffect">
                                  <p:stCondLst>
                                    <p:cond delay="0"/>
                                  </p:stCondLst>
                                  <p:childTnLst>
                                    <p:anim calcmode="lin" valueType="num">
                                      <p:cBhvr additive="base">
                                        <p:cTn id="389" dur="4000"/>
                                        <p:tgtEl>
                                          <p:spTgt spid="58"/>
                                        </p:tgtEl>
                                        <p:attrNameLst>
                                          <p:attrName>ppt_x</p:attrName>
                                        </p:attrNameLst>
                                      </p:cBhvr>
                                      <p:tavLst>
                                        <p:tav tm="0">
                                          <p:val>
                                            <p:strVal val="ppt_x"/>
                                          </p:val>
                                        </p:tav>
                                        <p:tav tm="100000">
                                          <p:val>
                                            <p:strVal val="0-ppt_w/2"/>
                                          </p:val>
                                        </p:tav>
                                      </p:tavLst>
                                    </p:anim>
                                    <p:anim calcmode="lin" valueType="num">
                                      <p:cBhvr additive="base">
                                        <p:cTn id="390" dur="4000"/>
                                        <p:tgtEl>
                                          <p:spTgt spid="58"/>
                                        </p:tgtEl>
                                        <p:attrNameLst>
                                          <p:attrName>ppt_y</p:attrName>
                                        </p:attrNameLst>
                                      </p:cBhvr>
                                      <p:tavLst>
                                        <p:tav tm="0">
                                          <p:val>
                                            <p:strVal val="ppt_y"/>
                                          </p:val>
                                        </p:tav>
                                        <p:tav tm="100000">
                                          <p:val>
                                            <p:strVal val="1+ppt_h/2"/>
                                          </p:val>
                                        </p:tav>
                                      </p:tavLst>
                                    </p:anim>
                                    <p:set>
                                      <p:cBhvr>
                                        <p:cTn id="391" dur="1" fill="hold">
                                          <p:stCondLst>
                                            <p:cond delay="3999"/>
                                          </p:stCondLst>
                                        </p:cTn>
                                        <p:tgtEl>
                                          <p:spTgt spid="58"/>
                                        </p:tgtEl>
                                        <p:attrNameLst>
                                          <p:attrName>style.visibility</p:attrName>
                                        </p:attrNameLst>
                                      </p:cBhvr>
                                      <p:to>
                                        <p:strVal val="hidden"/>
                                      </p:to>
                                    </p:set>
                                  </p:childTnLst>
                                </p:cTn>
                              </p:par>
                              <p:par>
                                <p:cTn id="392" presetID="17" presetClass="entr" presetSubtype="4" fill="hold" grpId="0" nodeType="withEffect">
                                  <p:stCondLst>
                                    <p:cond delay="0"/>
                                  </p:stCondLst>
                                  <p:childTnLst>
                                    <p:set>
                                      <p:cBhvr>
                                        <p:cTn id="393" dur="1" fill="hold">
                                          <p:stCondLst>
                                            <p:cond delay="0"/>
                                          </p:stCondLst>
                                        </p:cTn>
                                        <p:tgtEl>
                                          <p:spTgt spid="59"/>
                                        </p:tgtEl>
                                        <p:attrNameLst>
                                          <p:attrName>style.visibility</p:attrName>
                                        </p:attrNameLst>
                                      </p:cBhvr>
                                      <p:to>
                                        <p:strVal val="visible"/>
                                      </p:to>
                                    </p:set>
                                    <p:anim calcmode="lin" valueType="num">
                                      <p:cBhvr>
                                        <p:cTn id="394" dur="3000" fill="hold"/>
                                        <p:tgtEl>
                                          <p:spTgt spid="59"/>
                                        </p:tgtEl>
                                        <p:attrNameLst>
                                          <p:attrName>ppt_x</p:attrName>
                                        </p:attrNameLst>
                                      </p:cBhvr>
                                      <p:tavLst>
                                        <p:tav tm="0">
                                          <p:val>
                                            <p:strVal val="#ppt_x"/>
                                          </p:val>
                                        </p:tav>
                                        <p:tav tm="100000">
                                          <p:val>
                                            <p:strVal val="#ppt_x"/>
                                          </p:val>
                                        </p:tav>
                                      </p:tavLst>
                                    </p:anim>
                                    <p:anim calcmode="lin" valueType="num">
                                      <p:cBhvr>
                                        <p:cTn id="395" dur="3000" fill="hold"/>
                                        <p:tgtEl>
                                          <p:spTgt spid="59"/>
                                        </p:tgtEl>
                                        <p:attrNameLst>
                                          <p:attrName>ppt_y</p:attrName>
                                        </p:attrNameLst>
                                      </p:cBhvr>
                                      <p:tavLst>
                                        <p:tav tm="0">
                                          <p:val>
                                            <p:strVal val="#ppt_y+#ppt_h/2"/>
                                          </p:val>
                                        </p:tav>
                                        <p:tav tm="100000">
                                          <p:val>
                                            <p:strVal val="#ppt_y"/>
                                          </p:val>
                                        </p:tav>
                                      </p:tavLst>
                                    </p:anim>
                                    <p:anim calcmode="lin" valueType="num">
                                      <p:cBhvr>
                                        <p:cTn id="396" dur="3000" fill="hold"/>
                                        <p:tgtEl>
                                          <p:spTgt spid="59"/>
                                        </p:tgtEl>
                                        <p:attrNameLst>
                                          <p:attrName>ppt_w</p:attrName>
                                        </p:attrNameLst>
                                      </p:cBhvr>
                                      <p:tavLst>
                                        <p:tav tm="0">
                                          <p:val>
                                            <p:strVal val="#ppt_w"/>
                                          </p:val>
                                        </p:tav>
                                        <p:tav tm="100000">
                                          <p:val>
                                            <p:strVal val="#ppt_w"/>
                                          </p:val>
                                        </p:tav>
                                      </p:tavLst>
                                    </p:anim>
                                    <p:anim calcmode="lin" valueType="num">
                                      <p:cBhvr>
                                        <p:cTn id="397" dur="3000" fill="hold"/>
                                        <p:tgtEl>
                                          <p:spTgt spid="59"/>
                                        </p:tgtEl>
                                        <p:attrNameLst>
                                          <p:attrName>ppt_h</p:attrName>
                                        </p:attrNameLst>
                                      </p:cBhvr>
                                      <p:tavLst>
                                        <p:tav tm="0">
                                          <p:val>
                                            <p:fltVal val="0"/>
                                          </p:val>
                                        </p:tav>
                                        <p:tav tm="100000">
                                          <p:val>
                                            <p:strVal val="#ppt_h"/>
                                          </p:val>
                                        </p:tav>
                                      </p:tavLst>
                                    </p:anim>
                                  </p:childTnLst>
                                </p:cTn>
                              </p:par>
                              <p:par>
                                <p:cTn id="398" presetID="6" presetClass="emph" presetSubtype="0" fill="hold" grpId="1" nodeType="withEffect">
                                  <p:stCondLst>
                                    <p:cond delay="0"/>
                                  </p:stCondLst>
                                  <p:childTnLst>
                                    <p:animScale>
                                      <p:cBhvr>
                                        <p:cTn id="399" dur="3000" fill="hold"/>
                                        <p:tgtEl>
                                          <p:spTgt spid="59"/>
                                        </p:tgtEl>
                                      </p:cBhvr>
                                      <p:by x="400000" y="100000"/>
                                    </p:animScale>
                                  </p:childTnLst>
                                </p:cTn>
                              </p:par>
                              <p:par>
                                <p:cTn id="400" presetID="2" presetClass="exit" presetSubtype="12" fill="hold" grpId="2" nodeType="withEffect">
                                  <p:stCondLst>
                                    <p:cond delay="0"/>
                                  </p:stCondLst>
                                  <p:childTnLst>
                                    <p:anim calcmode="lin" valueType="num">
                                      <p:cBhvr additive="base">
                                        <p:cTn id="401" dur="4000"/>
                                        <p:tgtEl>
                                          <p:spTgt spid="59"/>
                                        </p:tgtEl>
                                        <p:attrNameLst>
                                          <p:attrName>ppt_x</p:attrName>
                                        </p:attrNameLst>
                                      </p:cBhvr>
                                      <p:tavLst>
                                        <p:tav tm="0">
                                          <p:val>
                                            <p:strVal val="ppt_x"/>
                                          </p:val>
                                        </p:tav>
                                        <p:tav tm="100000">
                                          <p:val>
                                            <p:strVal val="0-ppt_w/2"/>
                                          </p:val>
                                        </p:tav>
                                      </p:tavLst>
                                    </p:anim>
                                    <p:anim calcmode="lin" valueType="num">
                                      <p:cBhvr additive="base">
                                        <p:cTn id="402" dur="4000"/>
                                        <p:tgtEl>
                                          <p:spTgt spid="59"/>
                                        </p:tgtEl>
                                        <p:attrNameLst>
                                          <p:attrName>ppt_y</p:attrName>
                                        </p:attrNameLst>
                                      </p:cBhvr>
                                      <p:tavLst>
                                        <p:tav tm="0">
                                          <p:val>
                                            <p:strVal val="ppt_y"/>
                                          </p:val>
                                        </p:tav>
                                        <p:tav tm="100000">
                                          <p:val>
                                            <p:strVal val="1+ppt_h/2"/>
                                          </p:val>
                                        </p:tav>
                                      </p:tavLst>
                                    </p:anim>
                                    <p:set>
                                      <p:cBhvr>
                                        <p:cTn id="403" dur="1" fill="hold">
                                          <p:stCondLst>
                                            <p:cond delay="3999"/>
                                          </p:stCondLst>
                                        </p:cTn>
                                        <p:tgtEl>
                                          <p:spTgt spid="59"/>
                                        </p:tgtEl>
                                        <p:attrNameLst>
                                          <p:attrName>style.visibility</p:attrName>
                                        </p:attrNameLst>
                                      </p:cBhvr>
                                      <p:to>
                                        <p:strVal val="hidden"/>
                                      </p:to>
                                    </p:set>
                                  </p:childTnLst>
                                </p:cTn>
                              </p:par>
                              <p:par>
                                <p:cTn id="404" presetID="17" presetClass="entr" presetSubtype="4" fill="hold" grpId="0" nodeType="withEffect">
                                  <p:stCondLst>
                                    <p:cond delay="0"/>
                                  </p:stCondLst>
                                  <p:childTnLst>
                                    <p:set>
                                      <p:cBhvr>
                                        <p:cTn id="405" dur="1" fill="hold">
                                          <p:stCondLst>
                                            <p:cond delay="0"/>
                                          </p:stCondLst>
                                        </p:cTn>
                                        <p:tgtEl>
                                          <p:spTgt spid="60"/>
                                        </p:tgtEl>
                                        <p:attrNameLst>
                                          <p:attrName>style.visibility</p:attrName>
                                        </p:attrNameLst>
                                      </p:cBhvr>
                                      <p:to>
                                        <p:strVal val="visible"/>
                                      </p:to>
                                    </p:set>
                                    <p:anim calcmode="lin" valueType="num">
                                      <p:cBhvr>
                                        <p:cTn id="406" dur="3000" fill="hold"/>
                                        <p:tgtEl>
                                          <p:spTgt spid="60"/>
                                        </p:tgtEl>
                                        <p:attrNameLst>
                                          <p:attrName>ppt_x</p:attrName>
                                        </p:attrNameLst>
                                      </p:cBhvr>
                                      <p:tavLst>
                                        <p:tav tm="0">
                                          <p:val>
                                            <p:strVal val="#ppt_x"/>
                                          </p:val>
                                        </p:tav>
                                        <p:tav tm="100000">
                                          <p:val>
                                            <p:strVal val="#ppt_x"/>
                                          </p:val>
                                        </p:tav>
                                      </p:tavLst>
                                    </p:anim>
                                    <p:anim calcmode="lin" valueType="num">
                                      <p:cBhvr>
                                        <p:cTn id="407" dur="3000" fill="hold"/>
                                        <p:tgtEl>
                                          <p:spTgt spid="60"/>
                                        </p:tgtEl>
                                        <p:attrNameLst>
                                          <p:attrName>ppt_y</p:attrName>
                                        </p:attrNameLst>
                                      </p:cBhvr>
                                      <p:tavLst>
                                        <p:tav tm="0">
                                          <p:val>
                                            <p:strVal val="#ppt_y+#ppt_h/2"/>
                                          </p:val>
                                        </p:tav>
                                        <p:tav tm="100000">
                                          <p:val>
                                            <p:strVal val="#ppt_y"/>
                                          </p:val>
                                        </p:tav>
                                      </p:tavLst>
                                    </p:anim>
                                    <p:anim calcmode="lin" valueType="num">
                                      <p:cBhvr>
                                        <p:cTn id="408" dur="3000" fill="hold"/>
                                        <p:tgtEl>
                                          <p:spTgt spid="60"/>
                                        </p:tgtEl>
                                        <p:attrNameLst>
                                          <p:attrName>ppt_w</p:attrName>
                                        </p:attrNameLst>
                                      </p:cBhvr>
                                      <p:tavLst>
                                        <p:tav tm="0">
                                          <p:val>
                                            <p:strVal val="#ppt_w"/>
                                          </p:val>
                                        </p:tav>
                                        <p:tav tm="100000">
                                          <p:val>
                                            <p:strVal val="#ppt_w"/>
                                          </p:val>
                                        </p:tav>
                                      </p:tavLst>
                                    </p:anim>
                                    <p:anim calcmode="lin" valueType="num">
                                      <p:cBhvr>
                                        <p:cTn id="409" dur="3000" fill="hold"/>
                                        <p:tgtEl>
                                          <p:spTgt spid="60"/>
                                        </p:tgtEl>
                                        <p:attrNameLst>
                                          <p:attrName>ppt_h</p:attrName>
                                        </p:attrNameLst>
                                      </p:cBhvr>
                                      <p:tavLst>
                                        <p:tav tm="0">
                                          <p:val>
                                            <p:fltVal val="0"/>
                                          </p:val>
                                        </p:tav>
                                        <p:tav tm="100000">
                                          <p:val>
                                            <p:strVal val="#ppt_h"/>
                                          </p:val>
                                        </p:tav>
                                      </p:tavLst>
                                    </p:anim>
                                  </p:childTnLst>
                                </p:cTn>
                              </p:par>
                              <p:par>
                                <p:cTn id="410" presetID="6" presetClass="emph" presetSubtype="0" fill="hold" grpId="1" nodeType="withEffect">
                                  <p:stCondLst>
                                    <p:cond delay="0"/>
                                  </p:stCondLst>
                                  <p:childTnLst>
                                    <p:animScale>
                                      <p:cBhvr>
                                        <p:cTn id="411" dur="3000" fill="hold"/>
                                        <p:tgtEl>
                                          <p:spTgt spid="60"/>
                                        </p:tgtEl>
                                      </p:cBhvr>
                                      <p:by x="400000" y="100000"/>
                                    </p:animScale>
                                  </p:childTnLst>
                                </p:cTn>
                              </p:par>
                              <p:par>
                                <p:cTn id="412" presetID="2" presetClass="exit" presetSubtype="12" fill="hold" grpId="2" nodeType="withEffect">
                                  <p:stCondLst>
                                    <p:cond delay="0"/>
                                  </p:stCondLst>
                                  <p:childTnLst>
                                    <p:anim calcmode="lin" valueType="num">
                                      <p:cBhvr additive="base">
                                        <p:cTn id="413" dur="4000"/>
                                        <p:tgtEl>
                                          <p:spTgt spid="60"/>
                                        </p:tgtEl>
                                        <p:attrNameLst>
                                          <p:attrName>ppt_x</p:attrName>
                                        </p:attrNameLst>
                                      </p:cBhvr>
                                      <p:tavLst>
                                        <p:tav tm="0">
                                          <p:val>
                                            <p:strVal val="ppt_x"/>
                                          </p:val>
                                        </p:tav>
                                        <p:tav tm="100000">
                                          <p:val>
                                            <p:strVal val="0-ppt_w/2"/>
                                          </p:val>
                                        </p:tav>
                                      </p:tavLst>
                                    </p:anim>
                                    <p:anim calcmode="lin" valueType="num">
                                      <p:cBhvr additive="base">
                                        <p:cTn id="414" dur="4000"/>
                                        <p:tgtEl>
                                          <p:spTgt spid="60"/>
                                        </p:tgtEl>
                                        <p:attrNameLst>
                                          <p:attrName>ppt_y</p:attrName>
                                        </p:attrNameLst>
                                      </p:cBhvr>
                                      <p:tavLst>
                                        <p:tav tm="0">
                                          <p:val>
                                            <p:strVal val="ppt_y"/>
                                          </p:val>
                                        </p:tav>
                                        <p:tav tm="100000">
                                          <p:val>
                                            <p:strVal val="1+ppt_h/2"/>
                                          </p:val>
                                        </p:tav>
                                      </p:tavLst>
                                    </p:anim>
                                    <p:set>
                                      <p:cBhvr>
                                        <p:cTn id="415" dur="1" fill="hold">
                                          <p:stCondLst>
                                            <p:cond delay="3999"/>
                                          </p:stCondLst>
                                        </p:cTn>
                                        <p:tgtEl>
                                          <p:spTgt spid="60"/>
                                        </p:tgtEl>
                                        <p:attrNameLst>
                                          <p:attrName>style.visibility</p:attrName>
                                        </p:attrNameLst>
                                      </p:cBhvr>
                                      <p:to>
                                        <p:strVal val="hidden"/>
                                      </p:to>
                                    </p:set>
                                  </p:childTnLst>
                                </p:cTn>
                              </p:par>
                              <p:par>
                                <p:cTn id="416" presetID="17" presetClass="entr" presetSubtype="4" fill="hold" grpId="0" nodeType="withEffect">
                                  <p:stCondLst>
                                    <p:cond delay="0"/>
                                  </p:stCondLst>
                                  <p:childTnLst>
                                    <p:set>
                                      <p:cBhvr>
                                        <p:cTn id="417" dur="1" fill="hold">
                                          <p:stCondLst>
                                            <p:cond delay="0"/>
                                          </p:stCondLst>
                                        </p:cTn>
                                        <p:tgtEl>
                                          <p:spTgt spid="61"/>
                                        </p:tgtEl>
                                        <p:attrNameLst>
                                          <p:attrName>style.visibility</p:attrName>
                                        </p:attrNameLst>
                                      </p:cBhvr>
                                      <p:to>
                                        <p:strVal val="visible"/>
                                      </p:to>
                                    </p:set>
                                    <p:anim calcmode="lin" valueType="num">
                                      <p:cBhvr>
                                        <p:cTn id="418" dur="3000" fill="hold"/>
                                        <p:tgtEl>
                                          <p:spTgt spid="61"/>
                                        </p:tgtEl>
                                        <p:attrNameLst>
                                          <p:attrName>ppt_x</p:attrName>
                                        </p:attrNameLst>
                                      </p:cBhvr>
                                      <p:tavLst>
                                        <p:tav tm="0">
                                          <p:val>
                                            <p:strVal val="#ppt_x"/>
                                          </p:val>
                                        </p:tav>
                                        <p:tav tm="100000">
                                          <p:val>
                                            <p:strVal val="#ppt_x"/>
                                          </p:val>
                                        </p:tav>
                                      </p:tavLst>
                                    </p:anim>
                                    <p:anim calcmode="lin" valueType="num">
                                      <p:cBhvr>
                                        <p:cTn id="419" dur="3000" fill="hold"/>
                                        <p:tgtEl>
                                          <p:spTgt spid="61"/>
                                        </p:tgtEl>
                                        <p:attrNameLst>
                                          <p:attrName>ppt_y</p:attrName>
                                        </p:attrNameLst>
                                      </p:cBhvr>
                                      <p:tavLst>
                                        <p:tav tm="0">
                                          <p:val>
                                            <p:strVal val="#ppt_y+#ppt_h/2"/>
                                          </p:val>
                                        </p:tav>
                                        <p:tav tm="100000">
                                          <p:val>
                                            <p:strVal val="#ppt_y"/>
                                          </p:val>
                                        </p:tav>
                                      </p:tavLst>
                                    </p:anim>
                                    <p:anim calcmode="lin" valueType="num">
                                      <p:cBhvr>
                                        <p:cTn id="420" dur="3000" fill="hold"/>
                                        <p:tgtEl>
                                          <p:spTgt spid="61"/>
                                        </p:tgtEl>
                                        <p:attrNameLst>
                                          <p:attrName>ppt_w</p:attrName>
                                        </p:attrNameLst>
                                      </p:cBhvr>
                                      <p:tavLst>
                                        <p:tav tm="0">
                                          <p:val>
                                            <p:strVal val="#ppt_w"/>
                                          </p:val>
                                        </p:tav>
                                        <p:tav tm="100000">
                                          <p:val>
                                            <p:strVal val="#ppt_w"/>
                                          </p:val>
                                        </p:tav>
                                      </p:tavLst>
                                    </p:anim>
                                    <p:anim calcmode="lin" valueType="num">
                                      <p:cBhvr>
                                        <p:cTn id="421" dur="3000" fill="hold"/>
                                        <p:tgtEl>
                                          <p:spTgt spid="61"/>
                                        </p:tgtEl>
                                        <p:attrNameLst>
                                          <p:attrName>ppt_h</p:attrName>
                                        </p:attrNameLst>
                                      </p:cBhvr>
                                      <p:tavLst>
                                        <p:tav tm="0">
                                          <p:val>
                                            <p:fltVal val="0"/>
                                          </p:val>
                                        </p:tav>
                                        <p:tav tm="100000">
                                          <p:val>
                                            <p:strVal val="#ppt_h"/>
                                          </p:val>
                                        </p:tav>
                                      </p:tavLst>
                                    </p:anim>
                                  </p:childTnLst>
                                </p:cTn>
                              </p:par>
                              <p:par>
                                <p:cTn id="422" presetID="6" presetClass="emph" presetSubtype="0" fill="hold" grpId="1" nodeType="withEffect">
                                  <p:stCondLst>
                                    <p:cond delay="0"/>
                                  </p:stCondLst>
                                  <p:childTnLst>
                                    <p:animScale>
                                      <p:cBhvr>
                                        <p:cTn id="423" dur="3000" fill="hold"/>
                                        <p:tgtEl>
                                          <p:spTgt spid="61"/>
                                        </p:tgtEl>
                                      </p:cBhvr>
                                      <p:by x="400000" y="100000"/>
                                    </p:animScale>
                                  </p:childTnLst>
                                </p:cTn>
                              </p:par>
                              <p:par>
                                <p:cTn id="424" presetID="2" presetClass="exit" presetSubtype="12" fill="hold" grpId="2" nodeType="withEffect">
                                  <p:stCondLst>
                                    <p:cond delay="0"/>
                                  </p:stCondLst>
                                  <p:childTnLst>
                                    <p:anim calcmode="lin" valueType="num">
                                      <p:cBhvr additive="base">
                                        <p:cTn id="425" dur="4000"/>
                                        <p:tgtEl>
                                          <p:spTgt spid="61"/>
                                        </p:tgtEl>
                                        <p:attrNameLst>
                                          <p:attrName>ppt_x</p:attrName>
                                        </p:attrNameLst>
                                      </p:cBhvr>
                                      <p:tavLst>
                                        <p:tav tm="0">
                                          <p:val>
                                            <p:strVal val="ppt_x"/>
                                          </p:val>
                                        </p:tav>
                                        <p:tav tm="100000">
                                          <p:val>
                                            <p:strVal val="0-ppt_w/2"/>
                                          </p:val>
                                        </p:tav>
                                      </p:tavLst>
                                    </p:anim>
                                    <p:anim calcmode="lin" valueType="num">
                                      <p:cBhvr additive="base">
                                        <p:cTn id="426" dur="4000"/>
                                        <p:tgtEl>
                                          <p:spTgt spid="61"/>
                                        </p:tgtEl>
                                        <p:attrNameLst>
                                          <p:attrName>ppt_y</p:attrName>
                                        </p:attrNameLst>
                                      </p:cBhvr>
                                      <p:tavLst>
                                        <p:tav tm="0">
                                          <p:val>
                                            <p:strVal val="ppt_y"/>
                                          </p:val>
                                        </p:tav>
                                        <p:tav tm="100000">
                                          <p:val>
                                            <p:strVal val="1+ppt_h/2"/>
                                          </p:val>
                                        </p:tav>
                                      </p:tavLst>
                                    </p:anim>
                                    <p:set>
                                      <p:cBhvr>
                                        <p:cTn id="427" dur="1" fill="hold">
                                          <p:stCondLst>
                                            <p:cond delay="3999"/>
                                          </p:stCondLst>
                                        </p:cTn>
                                        <p:tgtEl>
                                          <p:spTgt spid="61"/>
                                        </p:tgtEl>
                                        <p:attrNameLst>
                                          <p:attrName>style.visibility</p:attrName>
                                        </p:attrNameLst>
                                      </p:cBhvr>
                                      <p:to>
                                        <p:strVal val="hidden"/>
                                      </p:to>
                                    </p:set>
                                  </p:childTnLst>
                                </p:cTn>
                              </p:par>
                              <p:par>
                                <p:cTn id="428" presetID="17" presetClass="entr" presetSubtype="4" fill="hold" grpId="0" nodeType="withEffect">
                                  <p:stCondLst>
                                    <p:cond delay="0"/>
                                  </p:stCondLst>
                                  <p:childTnLst>
                                    <p:set>
                                      <p:cBhvr>
                                        <p:cTn id="429" dur="1" fill="hold">
                                          <p:stCondLst>
                                            <p:cond delay="0"/>
                                          </p:stCondLst>
                                        </p:cTn>
                                        <p:tgtEl>
                                          <p:spTgt spid="32"/>
                                        </p:tgtEl>
                                        <p:attrNameLst>
                                          <p:attrName>style.visibility</p:attrName>
                                        </p:attrNameLst>
                                      </p:cBhvr>
                                      <p:to>
                                        <p:strVal val="visible"/>
                                      </p:to>
                                    </p:set>
                                    <p:anim calcmode="lin" valueType="num">
                                      <p:cBhvr>
                                        <p:cTn id="430" dur="3000" fill="hold"/>
                                        <p:tgtEl>
                                          <p:spTgt spid="32"/>
                                        </p:tgtEl>
                                        <p:attrNameLst>
                                          <p:attrName>ppt_x</p:attrName>
                                        </p:attrNameLst>
                                      </p:cBhvr>
                                      <p:tavLst>
                                        <p:tav tm="0">
                                          <p:val>
                                            <p:strVal val="#ppt_x"/>
                                          </p:val>
                                        </p:tav>
                                        <p:tav tm="100000">
                                          <p:val>
                                            <p:strVal val="#ppt_x"/>
                                          </p:val>
                                        </p:tav>
                                      </p:tavLst>
                                    </p:anim>
                                    <p:anim calcmode="lin" valueType="num">
                                      <p:cBhvr>
                                        <p:cTn id="431" dur="3000" fill="hold"/>
                                        <p:tgtEl>
                                          <p:spTgt spid="32"/>
                                        </p:tgtEl>
                                        <p:attrNameLst>
                                          <p:attrName>ppt_y</p:attrName>
                                        </p:attrNameLst>
                                      </p:cBhvr>
                                      <p:tavLst>
                                        <p:tav tm="0">
                                          <p:val>
                                            <p:strVal val="#ppt_y+#ppt_h/2"/>
                                          </p:val>
                                        </p:tav>
                                        <p:tav tm="100000">
                                          <p:val>
                                            <p:strVal val="#ppt_y"/>
                                          </p:val>
                                        </p:tav>
                                      </p:tavLst>
                                    </p:anim>
                                    <p:anim calcmode="lin" valueType="num">
                                      <p:cBhvr>
                                        <p:cTn id="432" dur="3000" fill="hold"/>
                                        <p:tgtEl>
                                          <p:spTgt spid="32"/>
                                        </p:tgtEl>
                                        <p:attrNameLst>
                                          <p:attrName>ppt_w</p:attrName>
                                        </p:attrNameLst>
                                      </p:cBhvr>
                                      <p:tavLst>
                                        <p:tav tm="0">
                                          <p:val>
                                            <p:strVal val="#ppt_w"/>
                                          </p:val>
                                        </p:tav>
                                        <p:tav tm="100000">
                                          <p:val>
                                            <p:strVal val="#ppt_w"/>
                                          </p:val>
                                        </p:tav>
                                      </p:tavLst>
                                    </p:anim>
                                    <p:anim calcmode="lin" valueType="num">
                                      <p:cBhvr>
                                        <p:cTn id="433" dur="3000" fill="hold"/>
                                        <p:tgtEl>
                                          <p:spTgt spid="32"/>
                                        </p:tgtEl>
                                        <p:attrNameLst>
                                          <p:attrName>ppt_h</p:attrName>
                                        </p:attrNameLst>
                                      </p:cBhvr>
                                      <p:tavLst>
                                        <p:tav tm="0">
                                          <p:val>
                                            <p:fltVal val="0"/>
                                          </p:val>
                                        </p:tav>
                                        <p:tav tm="100000">
                                          <p:val>
                                            <p:strVal val="#ppt_h"/>
                                          </p:val>
                                        </p:tav>
                                      </p:tavLst>
                                    </p:anim>
                                  </p:childTnLst>
                                </p:cTn>
                              </p:par>
                              <p:par>
                                <p:cTn id="434" presetID="6" presetClass="emph" presetSubtype="0" fill="hold" grpId="1" nodeType="withEffect">
                                  <p:stCondLst>
                                    <p:cond delay="0"/>
                                  </p:stCondLst>
                                  <p:childTnLst>
                                    <p:animScale>
                                      <p:cBhvr>
                                        <p:cTn id="435" dur="3000" fill="hold"/>
                                        <p:tgtEl>
                                          <p:spTgt spid="32"/>
                                        </p:tgtEl>
                                      </p:cBhvr>
                                      <p:by x="400000" y="100000"/>
                                    </p:animScale>
                                  </p:childTnLst>
                                </p:cTn>
                              </p:par>
                              <p:par>
                                <p:cTn id="436" presetID="2" presetClass="exit" presetSubtype="6" fill="hold" grpId="2" nodeType="withEffect">
                                  <p:stCondLst>
                                    <p:cond delay="0"/>
                                  </p:stCondLst>
                                  <p:childTnLst>
                                    <p:anim calcmode="lin" valueType="num">
                                      <p:cBhvr additive="base">
                                        <p:cTn id="437" dur="4000"/>
                                        <p:tgtEl>
                                          <p:spTgt spid="32"/>
                                        </p:tgtEl>
                                        <p:attrNameLst>
                                          <p:attrName>ppt_x</p:attrName>
                                        </p:attrNameLst>
                                      </p:cBhvr>
                                      <p:tavLst>
                                        <p:tav tm="0">
                                          <p:val>
                                            <p:strVal val="ppt_x"/>
                                          </p:val>
                                        </p:tav>
                                        <p:tav tm="100000">
                                          <p:val>
                                            <p:strVal val="1+ppt_w/2"/>
                                          </p:val>
                                        </p:tav>
                                      </p:tavLst>
                                    </p:anim>
                                    <p:anim calcmode="lin" valueType="num">
                                      <p:cBhvr additive="base">
                                        <p:cTn id="438" dur="4000"/>
                                        <p:tgtEl>
                                          <p:spTgt spid="32"/>
                                        </p:tgtEl>
                                        <p:attrNameLst>
                                          <p:attrName>ppt_y</p:attrName>
                                        </p:attrNameLst>
                                      </p:cBhvr>
                                      <p:tavLst>
                                        <p:tav tm="0">
                                          <p:val>
                                            <p:strVal val="ppt_y"/>
                                          </p:val>
                                        </p:tav>
                                        <p:tav tm="100000">
                                          <p:val>
                                            <p:strVal val="1+ppt_h/2"/>
                                          </p:val>
                                        </p:tav>
                                      </p:tavLst>
                                    </p:anim>
                                    <p:set>
                                      <p:cBhvr>
                                        <p:cTn id="439" dur="1" fill="hold">
                                          <p:stCondLst>
                                            <p:cond delay="3999"/>
                                          </p:stCondLst>
                                        </p:cTn>
                                        <p:tgtEl>
                                          <p:spTgt spid="32"/>
                                        </p:tgtEl>
                                        <p:attrNameLst>
                                          <p:attrName>style.visibility</p:attrName>
                                        </p:attrNameLst>
                                      </p:cBhvr>
                                      <p:to>
                                        <p:strVal val="hidden"/>
                                      </p:to>
                                    </p:set>
                                  </p:childTnLst>
                                </p:cTn>
                              </p:par>
                              <p:par>
                                <p:cTn id="440" presetID="17" presetClass="entr" presetSubtype="4" fill="hold" grpId="0" nodeType="withEffect">
                                  <p:stCondLst>
                                    <p:cond delay="0"/>
                                  </p:stCondLst>
                                  <p:childTnLst>
                                    <p:set>
                                      <p:cBhvr>
                                        <p:cTn id="441" dur="1" fill="hold">
                                          <p:stCondLst>
                                            <p:cond delay="0"/>
                                          </p:stCondLst>
                                        </p:cTn>
                                        <p:tgtEl>
                                          <p:spTgt spid="31"/>
                                        </p:tgtEl>
                                        <p:attrNameLst>
                                          <p:attrName>style.visibility</p:attrName>
                                        </p:attrNameLst>
                                      </p:cBhvr>
                                      <p:to>
                                        <p:strVal val="visible"/>
                                      </p:to>
                                    </p:set>
                                    <p:anim calcmode="lin" valueType="num">
                                      <p:cBhvr>
                                        <p:cTn id="442" dur="3000" fill="hold"/>
                                        <p:tgtEl>
                                          <p:spTgt spid="31"/>
                                        </p:tgtEl>
                                        <p:attrNameLst>
                                          <p:attrName>ppt_x</p:attrName>
                                        </p:attrNameLst>
                                      </p:cBhvr>
                                      <p:tavLst>
                                        <p:tav tm="0">
                                          <p:val>
                                            <p:strVal val="#ppt_x"/>
                                          </p:val>
                                        </p:tav>
                                        <p:tav tm="100000">
                                          <p:val>
                                            <p:strVal val="#ppt_x"/>
                                          </p:val>
                                        </p:tav>
                                      </p:tavLst>
                                    </p:anim>
                                    <p:anim calcmode="lin" valueType="num">
                                      <p:cBhvr>
                                        <p:cTn id="443" dur="3000" fill="hold"/>
                                        <p:tgtEl>
                                          <p:spTgt spid="31"/>
                                        </p:tgtEl>
                                        <p:attrNameLst>
                                          <p:attrName>ppt_y</p:attrName>
                                        </p:attrNameLst>
                                      </p:cBhvr>
                                      <p:tavLst>
                                        <p:tav tm="0">
                                          <p:val>
                                            <p:strVal val="#ppt_y+#ppt_h/2"/>
                                          </p:val>
                                        </p:tav>
                                        <p:tav tm="100000">
                                          <p:val>
                                            <p:strVal val="#ppt_y"/>
                                          </p:val>
                                        </p:tav>
                                      </p:tavLst>
                                    </p:anim>
                                    <p:anim calcmode="lin" valueType="num">
                                      <p:cBhvr>
                                        <p:cTn id="444" dur="3000" fill="hold"/>
                                        <p:tgtEl>
                                          <p:spTgt spid="31"/>
                                        </p:tgtEl>
                                        <p:attrNameLst>
                                          <p:attrName>ppt_w</p:attrName>
                                        </p:attrNameLst>
                                      </p:cBhvr>
                                      <p:tavLst>
                                        <p:tav tm="0">
                                          <p:val>
                                            <p:strVal val="#ppt_w"/>
                                          </p:val>
                                        </p:tav>
                                        <p:tav tm="100000">
                                          <p:val>
                                            <p:strVal val="#ppt_w"/>
                                          </p:val>
                                        </p:tav>
                                      </p:tavLst>
                                    </p:anim>
                                    <p:anim calcmode="lin" valueType="num">
                                      <p:cBhvr>
                                        <p:cTn id="445" dur="3000" fill="hold"/>
                                        <p:tgtEl>
                                          <p:spTgt spid="31"/>
                                        </p:tgtEl>
                                        <p:attrNameLst>
                                          <p:attrName>ppt_h</p:attrName>
                                        </p:attrNameLst>
                                      </p:cBhvr>
                                      <p:tavLst>
                                        <p:tav tm="0">
                                          <p:val>
                                            <p:fltVal val="0"/>
                                          </p:val>
                                        </p:tav>
                                        <p:tav tm="100000">
                                          <p:val>
                                            <p:strVal val="#ppt_h"/>
                                          </p:val>
                                        </p:tav>
                                      </p:tavLst>
                                    </p:anim>
                                  </p:childTnLst>
                                </p:cTn>
                              </p:par>
                              <p:par>
                                <p:cTn id="446" presetID="6" presetClass="emph" presetSubtype="0" fill="hold" grpId="1" nodeType="withEffect">
                                  <p:stCondLst>
                                    <p:cond delay="0"/>
                                  </p:stCondLst>
                                  <p:childTnLst>
                                    <p:animScale>
                                      <p:cBhvr>
                                        <p:cTn id="447" dur="3000" fill="hold"/>
                                        <p:tgtEl>
                                          <p:spTgt spid="31"/>
                                        </p:tgtEl>
                                      </p:cBhvr>
                                      <p:by x="400000" y="100000"/>
                                    </p:animScale>
                                  </p:childTnLst>
                                </p:cTn>
                              </p:par>
                              <p:par>
                                <p:cTn id="448" presetID="2" presetClass="exit" presetSubtype="6" fill="hold" grpId="2" nodeType="withEffect">
                                  <p:stCondLst>
                                    <p:cond delay="0"/>
                                  </p:stCondLst>
                                  <p:childTnLst>
                                    <p:anim calcmode="lin" valueType="num">
                                      <p:cBhvr additive="base">
                                        <p:cTn id="449" dur="4000"/>
                                        <p:tgtEl>
                                          <p:spTgt spid="31"/>
                                        </p:tgtEl>
                                        <p:attrNameLst>
                                          <p:attrName>ppt_x</p:attrName>
                                        </p:attrNameLst>
                                      </p:cBhvr>
                                      <p:tavLst>
                                        <p:tav tm="0">
                                          <p:val>
                                            <p:strVal val="ppt_x"/>
                                          </p:val>
                                        </p:tav>
                                        <p:tav tm="100000">
                                          <p:val>
                                            <p:strVal val="1+ppt_w/2"/>
                                          </p:val>
                                        </p:tav>
                                      </p:tavLst>
                                    </p:anim>
                                    <p:anim calcmode="lin" valueType="num">
                                      <p:cBhvr additive="base">
                                        <p:cTn id="450" dur="4000"/>
                                        <p:tgtEl>
                                          <p:spTgt spid="31"/>
                                        </p:tgtEl>
                                        <p:attrNameLst>
                                          <p:attrName>ppt_y</p:attrName>
                                        </p:attrNameLst>
                                      </p:cBhvr>
                                      <p:tavLst>
                                        <p:tav tm="0">
                                          <p:val>
                                            <p:strVal val="ppt_y"/>
                                          </p:val>
                                        </p:tav>
                                        <p:tav tm="100000">
                                          <p:val>
                                            <p:strVal val="1+ppt_h/2"/>
                                          </p:val>
                                        </p:tav>
                                      </p:tavLst>
                                    </p:anim>
                                    <p:set>
                                      <p:cBhvr>
                                        <p:cTn id="451" dur="1" fill="hold">
                                          <p:stCondLst>
                                            <p:cond delay="3999"/>
                                          </p:stCondLst>
                                        </p:cTn>
                                        <p:tgtEl>
                                          <p:spTgt spid="31"/>
                                        </p:tgtEl>
                                        <p:attrNameLst>
                                          <p:attrName>style.visibility</p:attrName>
                                        </p:attrNameLst>
                                      </p:cBhvr>
                                      <p:to>
                                        <p:strVal val="hidden"/>
                                      </p:to>
                                    </p:set>
                                  </p:childTnLst>
                                </p:cTn>
                              </p:par>
                              <p:par>
                                <p:cTn id="452" presetID="17" presetClass="entr" presetSubtype="4" fill="hold" grpId="0" nodeType="withEffect">
                                  <p:stCondLst>
                                    <p:cond delay="0"/>
                                  </p:stCondLst>
                                  <p:childTnLst>
                                    <p:set>
                                      <p:cBhvr>
                                        <p:cTn id="453" dur="1" fill="hold">
                                          <p:stCondLst>
                                            <p:cond delay="0"/>
                                          </p:stCondLst>
                                        </p:cTn>
                                        <p:tgtEl>
                                          <p:spTgt spid="30"/>
                                        </p:tgtEl>
                                        <p:attrNameLst>
                                          <p:attrName>style.visibility</p:attrName>
                                        </p:attrNameLst>
                                      </p:cBhvr>
                                      <p:to>
                                        <p:strVal val="visible"/>
                                      </p:to>
                                    </p:set>
                                    <p:anim calcmode="lin" valueType="num">
                                      <p:cBhvr>
                                        <p:cTn id="454" dur="3000" fill="hold"/>
                                        <p:tgtEl>
                                          <p:spTgt spid="30"/>
                                        </p:tgtEl>
                                        <p:attrNameLst>
                                          <p:attrName>ppt_x</p:attrName>
                                        </p:attrNameLst>
                                      </p:cBhvr>
                                      <p:tavLst>
                                        <p:tav tm="0">
                                          <p:val>
                                            <p:strVal val="#ppt_x"/>
                                          </p:val>
                                        </p:tav>
                                        <p:tav tm="100000">
                                          <p:val>
                                            <p:strVal val="#ppt_x"/>
                                          </p:val>
                                        </p:tav>
                                      </p:tavLst>
                                    </p:anim>
                                    <p:anim calcmode="lin" valueType="num">
                                      <p:cBhvr>
                                        <p:cTn id="455" dur="3000" fill="hold"/>
                                        <p:tgtEl>
                                          <p:spTgt spid="30"/>
                                        </p:tgtEl>
                                        <p:attrNameLst>
                                          <p:attrName>ppt_y</p:attrName>
                                        </p:attrNameLst>
                                      </p:cBhvr>
                                      <p:tavLst>
                                        <p:tav tm="0">
                                          <p:val>
                                            <p:strVal val="#ppt_y+#ppt_h/2"/>
                                          </p:val>
                                        </p:tav>
                                        <p:tav tm="100000">
                                          <p:val>
                                            <p:strVal val="#ppt_y"/>
                                          </p:val>
                                        </p:tav>
                                      </p:tavLst>
                                    </p:anim>
                                    <p:anim calcmode="lin" valueType="num">
                                      <p:cBhvr>
                                        <p:cTn id="456" dur="3000" fill="hold"/>
                                        <p:tgtEl>
                                          <p:spTgt spid="30"/>
                                        </p:tgtEl>
                                        <p:attrNameLst>
                                          <p:attrName>ppt_w</p:attrName>
                                        </p:attrNameLst>
                                      </p:cBhvr>
                                      <p:tavLst>
                                        <p:tav tm="0">
                                          <p:val>
                                            <p:strVal val="#ppt_w"/>
                                          </p:val>
                                        </p:tav>
                                        <p:tav tm="100000">
                                          <p:val>
                                            <p:strVal val="#ppt_w"/>
                                          </p:val>
                                        </p:tav>
                                      </p:tavLst>
                                    </p:anim>
                                    <p:anim calcmode="lin" valueType="num">
                                      <p:cBhvr>
                                        <p:cTn id="457" dur="3000" fill="hold"/>
                                        <p:tgtEl>
                                          <p:spTgt spid="30"/>
                                        </p:tgtEl>
                                        <p:attrNameLst>
                                          <p:attrName>ppt_h</p:attrName>
                                        </p:attrNameLst>
                                      </p:cBhvr>
                                      <p:tavLst>
                                        <p:tav tm="0">
                                          <p:val>
                                            <p:fltVal val="0"/>
                                          </p:val>
                                        </p:tav>
                                        <p:tav tm="100000">
                                          <p:val>
                                            <p:strVal val="#ppt_h"/>
                                          </p:val>
                                        </p:tav>
                                      </p:tavLst>
                                    </p:anim>
                                  </p:childTnLst>
                                </p:cTn>
                              </p:par>
                              <p:par>
                                <p:cTn id="458" presetID="6" presetClass="emph" presetSubtype="0" fill="hold" grpId="1" nodeType="withEffect">
                                  <p:stCondLst>
                                    <p:cond delay="0"/>
                                  </p:stCondLst>
                                  <p:childTnLst>
                                    <p:animScale>
                                      <p:cBhvr>
                                        <p:cTn id="459" dur="3000" fill="hold"/>
                                        <p:tgtEl>
                                          <p:spTgt spid="30"/>
                                        </p:tgtEl>
                                      </p:cBhvr>
                                      <p:by x="400000" y="100000"/>
                                    </p:animScale>
                                  </p:childTnLst>
                                </p:cTn>
                              </p:par>
                              <p:par>
                                <p:cTn id="460" presetID="2" presetClass="exit" presetSubtype="6" fill="hold" grpId="2" nodeType="withEffect">
                                  <p:stCondLst>
                                    <p:cond delay="0"/>
                                  </p:stCondLst>
                                  <p:childTnLst>
                                    <p:anim calcmode="lin" valueType="num">
                                      <p:cBhvr additive="base">
                                        <p:cTn id="461" dur="4000"/>
                                        <p:tgtEl>
                                          <p:spTgt spid="30"/>
                                        </p:tgtEl>
                                        <p:attrNameLst>
                                          <p:attrName>ppt_x</p:attrName>
                                        </p:attrNameLst>
                                      </p:cBhvr>
                                      <p:tavLst>
                                        <p:tav tm="0">
                                          <p:val>
                                            <p:strVal val="ppt_x"/>
                                          </p:val>
                                        </p:tav>
                                        <p:tav tm="100000">
                                          <p:val>
                                            <p:strVal val="1+ppt_w/2"/>
                                          </p:val>
                                        </p:tav>
                                      </p:tavLst>
                                    </p:anim>
                                    <p:anim calcmode="lin" valueType="num">
                                      <p:cBhvr additive="base">
                                        <p:cTn id="462" dur="4000"/>
                                        <p:tgtEl>
                                          <p:spTgt spid="30"/>
                                        </p:tgtEl>
                                        <p:attrNameLst>
                                          <p:attrName>ppt_y</p:attrName>
                                        </p:attrNameLst>
                                      </p:cBhvr>
                                      <p:tavLst>
                                        <p:tav tm="0">
                                          <p:val>
                                            <p:strVal val="ppt_y"/>
                                          </p:val>
                                        </p:tav>
                                        <p:tav tm="100000">
                                          <p:val>
                                            <p:strVal val="1+ppt_h/2"/>
                                          </p:val>
                                        </p:tav>
                                      </p:tavLst>
                                    </p:anim>
                                    <p:set>
                                      <p:cBhvr>
                                        <p:cTn id="463" dur="1" fill="hold">
                                          <p:stCondLst>
                                            <p:cond delay="3999"/>
                                          </p:stCondLst>
                                        </p:cTn>
                                        <p:tgtEl>
                                          <p:spTgt spid="30"/>
                                        </p:tgtEl>
                                        <p:attrNameLst>
                                          <p:attrName>style.visibility</p:attrName>
                                        </p:attrNameLst>
                                      </p:cBhvr>
                                      <p:to>
                                        <p:strVal val="hidden"/>
                                      </p:to>
                                    </p:set>
                                  </p:childTnLst>
                                </p:cTn>
                              </p:par>
                              <p:par>
                                <p:cTn id="464" presetID="17" presetClass="entr" presetSubtype="4" fill="hold" grpId="0" nodeType="withEffect">
                                  <p:stCondLst>
                                    <p:cond delay="0"/>
                                  </p:stCondLst>
                                  <p:childTnLst>
                                    <p:set>
                                      <p:cBhvr>
                                        <p:cTn id="465" dur="1" fill="hold">
                                          <p:stCondLst>
                                            <p:cond delay="0"/>
                                          </p:stCondLst>
                                        </p:cTn>
                                        <p:tgtEl>
                                          <p:spTgt spid="29"/>
                                        </p:tgtEl>
                                        <p:attrNameLst>
                                          <p:attrName>style.visibility</p:attrName>
                                        </p:attrNameLst>
                                      </p:cBhvr>
                                      <p:to>
                                        <p:strVal val="visible"/>
                                      </p:to>
                                    </p:set>
                                    <p:anim calcmode="lin" valueType="num">
                                      <p:cBhvr>
                                        <p:cTn id="466" dur="3000" fill="hold"/>
                                        <p:tgtEl>
                                          <p:spTgt spid="29"/>
                                        </p:tgtEl>
                                        <p:attrNameLst>
                                          <p:attrName>ppt_x</p:attrName>
                                        </p:attrNameLst>
                                      </p:cBhvr>
                                      <p:tavLst>
                                        <p:tav tm="0">
                                          <p:val>
                                            <p:strVal val="#ppt_x"/>
                                          </p:val>
                                        </p:tav>
                                        <p:tav tm="100000">
                                          <p:val>
                                            <p:strVal val="#ppt_x"/>
                                          </p:val>
                                        </p:tav>
                                      </p:tavLst>
                                    </p:anim>
                                    <p:anim calcmode="lin" valueType="num">
                                      <p:cBhvr>
                                        <p:cTn id="467" dur="3000" fill="hold"/>
                                        <p:tgtEl>
                                          <p:spTgt spid="29"/>
                                        </p:tgtEl>
                                        <p:attrNameLst>
                                          <p:attrName>ppt_y</p:attrName>
                                        </p:attrNameLst>
                                      </p:cBhvr>
                                      <p:tavLst>
                                        <p:tav tm="0">
                                          <p:val>
                                            <p:strVal val="#ppt_y+#ppt_h/2"/>
                                          </p:val>
                                        </p:tav>
                                        <p:tav tm="100000">
                                          <p:val>
                                            <p:strVal val="#ppt_y"/>
                                          </p:val>
                                        </p:tav>
                                      </p:tavLst>
                                    </p:anim>
                                    <p:anim calcmode="lin" valueType="num">
                                      <p:cBhvr>
                                        <p:cTn id="468" dur="3000" fill="hold"/>
                                        <p:tgtEl>
                                          <p:spTgt spid="29"/>
                                        </p:tgtEl>
                                        <p:attrNameLst>
                                          <p:attrName>ppt_w</p:attrName>
                                        </p:attrNameLst>
                                      </p:cBhvr>
                                      <p:tavLst>
                                        <p:tav tm="0">
                                          <p:val>
                                            <p:strVal val="#ppt_w"/>
                                          </p:val>
                                        </p:tav>
                                        <p:tav tm="100000">
                                          <p:val>
                                            <p:strVal val="#ppt_w"/>
                                          </p:val>
                                        </p:tav>
                                      </p:tavLst>
                                    </p:anim>
                                    <p:anim calcmode="lin" valueType="num">
                                      <p:cBhvr>
                                        <p:cTn id="469" dur="3000" fill="hold"/>
                                        <p:tgtEl>
                                          <p:spTgt spid="29"/>
                                        </p:tgtEl>
                                        <p:attrNameLst>
                                          <p:attrName>ppt_h</p:attrName>
                                        </p:attrNameLst>
                                      </p:cBhvr>
                                      <p:tavLst>
                                        <p:tav tm="0">
                                          <p:val>
                                            <p:fltVal val="0"/>
                                          </p:val>
                                        </p:tav>
                                        <p:tav tm="100000">
                                          <p:val>
                                            <p:strVal val="#ppt_h"/>
                                          </p:val>
                                        </p:tav>
                                      </p:tavLst>
                                    </p:anim>
                                  </p:childTnLst>
                                </p:cTn>
                              </p:par>
                              <p:par>
                                <p:cTn id="470" presetID="6" presetClass="emph" presetSubtype="0" fill="hold" grpId="1" nodeType="withEffect">
                                  <p:stCondLst>
                                    <p:cond delay="0"/>
                                  </p:stCondLst>
                                  <p:childTnLst>
                                    <p:animScale>
                                      <p:cBhvr>
                                        <p:cTn id="471" dur="3000" fill="hold"/>
                                        <p:tgtEl>
                                          <p:spTgt spid="29"/>
                                        </p:tgtEl>
                                      </p:cBhvr>
                                      <p:by x="400000" y="100000"/>
                                    </p:animScale>
                                  </p:childTnLst>
                                </p:cTn>
                              </p:par>
                              <p:par>
                                <p:cTn id="472" presetID="2" presetClass="exit" presetSubtype="6" fill="hold" grpId="2" nodeType="withEffect">
                                  <p:stCondLst>
                                    <p:cond delay="0"/>
                                  </p:stCondLst>
                                  <p:childTnLst>
                                    <p:anim calcmode="lin" valueType="num">
                                      <p:cBhvr additive="base">
                                        <p:cTn id="473" dur="4000"/>
                                        <p:tgtEl>
                                          <p:spTgt spid="29"/>
                                        </p:tgtEl>
                                        <p:attrNameLst>
                                          <p:attrName>ppt_x</p:attrName>
                                        </p:attrNameLst>
                                      </p:cBhvr>
                                      <p:tavLst>
                                        <p:tav tm="0">
                                          <p:val>
                                            <p:strVal val="ppt_x"/>
                                          </p:val>
                                        </p:tav>
                                        <p:tav tm="100000">
                                          <p:val>
                                            <p:strVal val="1+ppt_w/2"/>
                                          </p:val>
                                        </p:tav>
                                      </p:tavLst>
                                    </p:anim>
                                    <p:anim calcmode="lin" valueType="num">
                                      <p:cBhvr additive="base">
                                        <p:cTn id="474" dur="4000"/>
                                        <p:tgtEl>
                                          <p:spTgt spid="29"/>
                                        </p:tgtEl>
                                        <p:attrNameLst>
                                          <p:attrName>ppt_y</p:attrName>
                                        </p:attrNameLst>
                                      </p:cBhvr>
                                      <p:tavLst>
                                        <p:tav tm="0">
                                          <p:val>
                                            <p:strVal val="ppt_y"/>
                                          </p:val>
                                        </p:tav>
                                        <p:tav tm="100000">
                                          <p:val>
                                            <p:strVal val="1+ppt_h/2"/>
                                          </p:val>
                                        </p:tav>
                                      </p:tavLst>
                                    </p:anim>
                                    <p:set>
                                      <p:cBhvr>
                                        <p:cTn id="475" dur="1" fill="hold">
                                          <p:stCondLst>
                                            <p:cond delay="3999"/>
                                          </p:stCondLst>
                                        </p:cTn>
                                        <p:tgtEl>
                                          <p:spTgt spid="29"/>
                                        </p:tgtEl>
                                        <p:attrNameLst>
                                          <p:attrName>style.visibility</p:attrName>
                                        </p:attrNameLst>
                                      </p:cBhvr>
                                      <p:to>
                                        <p:strVal val="hidden"/>
                                      </p:to>
                                    </p:set>
                                  </p:childTnLst>
                                </p:cTn>
                              </p:par>
                              <p:par>
                                <p:cTn id="476" presetID="17" presetClass="entr" presetSubtype="4" fill="hold" grpId="0" nodeType="withEffect">
                                  <p:stCondLst>
                                    <p:cond delay="0"/>
                                  </p:stCondLst>
                                  <p:childTnLst>
                                    <p:set>
                                      <p:cBhvr>
                                        <p:cTn id="477" dur="1" fill="hold">
                                          <p:stCondLst>
                                            <p:cond delay="0"/>
                                          </p:stCondLst>
                                        </p:cTn>
                                        <p:tgtEl>
                                          <p:spTgt spid="28"/>
                                        </p:tgtEl>
                                        <p:attrNameLst>
                                          <p:attrName>style.visibility</p:attrName>
                                        </p:attrNameLst>
                                      </p:cBhvr>
                                      <p:to>
                                        <p:strVal val="visible"/>
                                      </p:to>
                                    </p:set>
                                    <p:anim calcmode="lin" valueType="num">
                                      <p:cBhvr>
                                        <p:cTn id="478" dur="3000" fill="hold"/>
                                        <p:tgtEl>
                                          <p:spTgt spid="28"/>
                                        </p:tgtEl>
                                        <p:attrNameLst>
                                          <p:attrName>ppt_x</p:attrName>
                                        </p:attrNameLst>
                                      </p:cBhvr>
                                      <p:tavLst>
                                        <p:tav tm="0">
                                          <p:val>
                                            <p:strVal val="#ppt_x"/>
                                          </p:val>
                                        </p:tav>
                                        <p:tav tm="100000">
                                          <p:val>
                                            <p:strVal val="#ppt_x"/>
                                          </p:val>
                                        </p:tav>
                                      </p:tavLst>
                                    </p:anim>
                                    <p:anim calcmode="lin" valueType="num">
                                      <p:cBhvr>
                                        <p:cTn id="479" dur="3000" fill="hold"/>
                                        <p:tgtEl>
                                          <p:spTgt spid="28"/>
                                        </p:tgtEl>
                                        <p:attrNameLst>
                                          <p:attrName>ppt_y</p:attrName>
                                        </p:attrNameLst>
                                      </p:cBhvr>
                                      <p:tavLst>
                                        <p:tav tm="0">
                                          <p:val>
                                            <p:strVal val="#ppt_y+#ppt_h/2"/>
                                          </p:val>
                                        </p:tav>
                                        <p:tav tm="100000">
                                          <p:val>
                                            <p:strVal val="#ppt_y"/>
                                          </p:val>
                                        </p:tav>
                                      </p:tavLst>
                                    </p:anim>
                                    <p:anim calcmode="lin" valueType="num">
                                      <p:cBhvr>
                                        <p:cTn id="480" dur="3000" fill="hold"/>
                                        <p:tgtEl>
                                          <p:spTgt spid="28"/>
                                        </p:tgtEl>
                                        <p:attrNameLst>
                                          <p:attrName>ppt_w</p:attrName>
                                        </p:attrNameLst>
                                      </p:cBhvr>
                                      <p:tavLst>
                                        <p:tav tm="0">
                                          <p:val>
                                            <p:strVal val="#ppt_w"/>
                                          </p:val>
                                        </p:tav>
                                        <p:tav tm="100000">
                                          <p:val>
                                            <p:strVal val="#ppt_w"/>
                                          </p:val>
                                        </p:tav>
                                      </p:tavLst>
                                    </p:anim>
                                    <p:anim calcmode="lin" valueType="num">
                                      <p:cBhvr>
                                        <p:cTn id="481" dur="3000" fill="hold"/>
                                        <p:tgtEl>
                                          <p:spTgt spid="28"/>
                                        </p:tgtEl>
                                        <p:attrNameLst>
                                          <p:attrName>ppt_h</p:attrName>
                                        </p:attrNameLst>
                                      </p:cBhvr>
                                      <p:tavLst>
                                        <p:tav tm="0">
                                          <p:val>
                                            <p:fltVal val="0"/>
                                          </p:val>
                                        </p:tav>
                                        <p:tav tm="100000">
                                          <p:val>
                                            <p:strVal val="#ppt_h"/>
                                          </p:val>
                                        </p:tav>
                                      </p:tavLst>
                                    </p:anim>
                                  </p:childTnLst>
                                </p:cTn>
                              </p:par>
                              <p:par>
                                <p:cTn id="482" presetID="6" presetClass="emph" presetSubtype="0" fill="hold" grpId="1" nodeType="withEffect">
                                  <p:stCondLst>
                                    <p:cond delay="0"/>
                                  </p:stCondLst>
                                  <p:childTnLst>
                                    <p:animScale>
                                      <p:cBhvr>
                                        <p:cTn id="483" dur="3000" fill="hold"/>
                                        <p:tgtEl>
                                          <p:spTgt spid="28"/>
                                        </p:tgtEl>
                                      </p:cBhvr>
                                      <p:by x="400000" y="100000"/>
                                    </p:animScale>
                                  </p:childTnLst>
                                </p:cTn>
                              </p:par>
                              <p:par>
                                <p:cTn id="484" presetID="2" presetClass="exit" presetSubtype="6" fill="hold" grpId="2" nodeType="withEffect">
                                  <p:stCondLst>
                                    <p:cond delay="0"/>
                                  </p:stCondLst>
                                  <p:childTnLst>
                                    <p:anim calcmode="lin" valueType="num">
                                      <p:cBhvr additive="base">
                                        <p:cTn id="485" dur="4000"/>
                                        <p:tgtEl>
                                          <p:spTgt spid="28"/>
                                        </p:tgtEl>
                                        <p:attrNameLst>
                                          <p:attrName>ppt_x</p:attrName>
                                        </p:attrNameLst>
                                      </p:cBhvr>
                                      <p:tavLst>
                                        <p:tav tm="0">
                                          <p:val>
                                            <p:strVal val="ppt_x"/>
                                          </p:val>
                                        </p:tav>
                                        <p:tav tm="100000">
                                          <p:val>
                                            <p:strVal val="1+ppt_w/2"/>
                                          </p:val>
                                        </p:tav>
                                      </p:tavLst>
                                    </p:anim>
                                    <p:anim calcmode="lin" valueType="num">
                                      <p:cBhvr additive="base">
                                        <p:cTn id="486" dur="4000"/>
                                        <p:tgtEl>
                                          <p:spTgt spid="28"/>
                                        </p:tgtEl>
                                        <p:attrNameLst>
                                          <p:attrName>ppt_y</p:attrName>
                                        </p:attrNameLst>
                                      </p:cBhvr>
                                      <p:tavLst>
                                        <p:tav tm="0">
                                          <p:val>
                                            <p:strVal val="ppt_y"/>
                                          </p:val>
                                        </p:tav>
                                        <p:tav tm="100000">
                                          <p:val>
                                            <p:strVal val="1+ppt_h/2"/>
                                          </p:val>
                                        </p:tav>
                                      </p:tavLst>
                                    </p:anim>
                                    <p:set>
                                      <p:cBhvr>
                                        <p:cTn id="487" dur="1" fill="hold">
                                          <p:stCondLst>
                                            <p:cond delay="3999"/>
                                          </p:stCondLst>
                                        </p:cTn>
                                        <p:tgtEl>
                                          <p:spTgt spid="28"/>
                                        </p:tgtEl>
                                        <p:attrNameLst>
                                          <p:attrName>style.visibility</p:attrName>
                                        </p:attrNameLst>
                                      </p:cBhvr>
                                      <p:to>
                                        <p:strVal val="hidden"/>
                                      </p:to>
                                    </p:set>
                                  </p:childTnLst>
                                </p:cTn>
                              </p:par>
                              <p:par>
                                <p:cTn id="488" presetID="17" presetClass="entr" presetSubtype="4" fill="hold" grpId="0" nodeType="withEffect">
                                  <p:stCondLst>
                                    <p:cond delay="0"/>
                                  </p:stCondLst>
                                  <p:childTnLst>
                                    <p:set>
                                      <p:cBhvr>
                                        <p:cTn id="489" dur="1" fill="hold">
                                          <p:stCondLst>
                                            <p:cond delay="0"/>
                                          </p:stCondLst>
                                        </p:cTn>
                                        <p:tgtEl>
                                          <p:spTgt spid="26"/>
                                        </p:tgtEl>
                                        <p:attrNameLst>
                                          <p:attrName>style.visibility</p:attrName>
                                        </p:attrNameLst>
                                      </p:cBhvr>
                                      <p:to>
                                        <p:strVal val="visible"/>
                                      </p:to>
                                    </p:set>
                                    <p:anim calcmode="lin" valueType="num">
                                      <p:cBhvr>
                                        <p:cTn id="490" dur="3000" fill="hold"/>
                                        <p:tgtEl>
                                          <p:spTgt spid="26"/>
                                        </p:tgtEl>
                                        <p:attrNameLst>
                                          <p:attrName>ppt_x</p:attrName>
                                        </p:attrNameLst>
                                      </p:cBhvr>
                                      <p:tavLst>
                                        <p:tav tm="0">
                                          <p:val>
                                            <p:strVal val="#ppt_x"/>
                                          </p:val>
                                        </p:tav>
                                        <p:tav tm="100000">
                                          <p:val>
                                            <p:strVal val="#ppt_x"/>
                                          </p:val>
                                        </p:tav>
                                      </p:tavLst>
                                    </p:anim>
                                    <p:anim calcmode="lin" valueType="num">
                                      <p:cBhvr>
                                        <p:cTn id="491" dur="3000" fill="hold"/>
                                        <p:tgtEl>
                                          <p:spTgt spid="26"/>
                                        </p:tgtEl>
                                        <p:attrNameLst>
                                          <p:attrName>ppt_y</p:attrName>
                                        </p:attrNameLst>
                                      </p:cBhvr>
                                      <p:tavLst>
                                        <p:tav tm="0">
                                          <p:val>
                                            <p:strVal val="#ppt_y+#ppt_h/2"/>
                                          </p:val>
                                        </p:tav>
                                        <p:tav tm="100000">
                                          <p:val>
                                            <p:strVal val="#ppt_y"/>
                                          </p:val>
                                        </p:tav>
                                      </p:tavLst>
                                    </p:anim>
                                    <p:anim calcmode="lin" valueType="num">
                                      <p:cBhvr>
                                        <p:cTn id="492" dur="3000" fill="hold"/>
                                        <p:tgtEl>
                                          <p:spTgt spid="26"/>
                                        </p:tgtEl>
                                        <p:attrNameLst>
                                          <p:attrName>ppt_w</p:attrName>
                                        </p:attrNameLst>
                                      </p:cBhvr>
                                      <p:tavLst>
                                        <p:tav tm="0">
                                          <p:val>
                                            <p:strVal val="#ppt_w"/>
                                          </p:val>
                                        </p:tav>
                                        <p:tav tm="100000">
                                          <p:val>
                                            <p:strVal val="#ppt_w"/>
                                          </p:val>
                                        </p:tav>
                                      </p:tavLst>
                                    </p:anim>
                                    <p:anim calcmode="lin" valueType="num">
                                      <p:cBhvr>
                                        <p:cTn id="493" dur="3000" fill="hold"/>
                                        <p:tgtEl>
                                          <p:spTgt spid="26"/>
                                        </p:tgtEl>
                                        <p:attrNameLst>
                                          <p:attrName>ppt_h</p:attrName>
                                        </p:attrNameLst>
                                      </p:cBhvr>
                                      <p:tavLst>
                                        <p:tav tm="0">
                                          <p:val>
                                            <p:fltVal val="0"/>
                                          </p:val>
                                        </p:tav>
                                        <p:tav tm="100000">
                                          <p:val>
                                            <p:strVal val="#ppt_h"/>
                                          </p:val>
                                        </p:tav>
                                      </p:tavLst>
                                    </p:anim>
                                  </p:childTnLst>
                                </p:cTn>
                              </p:par>
                              <p:par>
                                <p:cTn id="494" presetID="6" presetClass="emph" presetSubtype="0" fill="hold" grpId="1" nodeType="withEffect">
                                  <p:stCondLst>
                                    <p:cond delay="0"/>
                                  </p:stCondLst>
                                  <p:childTnLst>
                                    <p:animScale>
                                      <p:cBhvr>
                                        <p:cTn id="495" dur="3000" fill="hold"/>
                                        <p:tgtEl>
                                          <p:spTgt spid="26"/>
                                        </p:tgtEl>
                                      </p:cBhvr>
                                      <p:by x="400000" y="100000"/>
                                    </p:animScale>
                                  </p:childTnLst>
                                </p:cTn>
                              </p:par>
                              <p:par>
                                <p:cTn id="496" presetID="2" presetClass="exit" presetSubtype="6" fill="hold" grpId="2" nodeType="withEffect">
                                  <p:stCondLst>
                                    <p:cond delay="0"/>
                                  </p:stCondLst>
                                  <p:childTnLst>
                                    <p:anim calcmode="lin" valueType="num">
                                      <p:cBhvr additive="base">
                                        <p:cTn id="497" dur="4000"/>
                                        <p:tgtEl>
                                          <p:spTgt spid="26"/>
                                        </p:tgtEl>
                                        <p:attrNameLst>
                                          <p:attrName>ppt_x</p:attrName>
                                        </p:attrNameLst>
                                      </p:cBhvr>
                                      <p:tavLst>
                                        <p:tav tm="0">
                                          <p:val>
                                            <p:strVal val="ppt_x"/>
                                          </p:val>
                                        </p:tav>
                                        <p:tav tm="100000">
                                          <p:val>
                                            <p:strVal val="1+ppt_w/2"/>
                                          </p:val>
                                        </p:tav>
                                      </p:tavLst>
                                    </p:anim>
                                    <p:anim calcmode="lin" valueType="num">
                                      <p:cBhvr additive="base">
                                        <p:cTn id="498" dur="4000"/>
                                        <p:tgtEl>
                                          <p:spTgt spid="26"/>
                                        </p:tgtEl>
                                        <p:attrNameLst>
                                          <p:attrName>ppt_y</p:attrName>
                                        </p:attrNameLst>
                                      </p:cBhvr>
                                      <p:tavLst>
                                        <p:tav tm="0">
                                          <p:val>
                                            <p:strVal val="ppt_y"/>
                                          </p:val>
                                        </p:tav>
                                        <p:tav tm="100000">
                                          <p:val>
                                            <p:strVal val="1+ppt_h/2"/>
                                          </p:val>
                                        </p:tav>
                                      </p:tavLst>
                                    </p:anim>
                                    <p:set>
                                      <p:cBhvr>
                                        <p:cTn id="499" dur="1" fill="hold">
                                          <p:stCondLst>
                                            <p:cond delay="3999"/>
                                          </p:stCondLst>
                                        </p:cTn>
                                        <p:tgtEl>
                                          <p:spTgt spid="26"/>
                                        </p:tgtEl>
                                        <p:attrNameLst>
                                          <p:attrName>style.visibility</p:attrName>
                                        </p:attrNameLst>
                                      </p:cBhvr>
                                      <p:to>
                                        <p:strVal val="hidden"/>
                                      </p:to>
                                    </p:set>
                                  </p:childTnLst>
                                </p:cTn>
                              </p:par>
                              <p:par>
                                <p:cTn id="500" presetID="17" presetClass="entr" presetSubtype="4" fill="hold" grpId="0" nodeType="withEffect">
                                  <p:stCondLst>
                                    <p:cond delay="0"/>
                                  </p:stCondLst>
                                  <p:childTnLst>
                                    <p:set>
                                      <p:cBhvr>
                                        <p:cTn id="501" dur="1" fill="hold">
                                          <p:stCondLst>
                                            <p:cond delay="0"/>
                                          </p:stCondLst>
                                        </p:cTn>
                                        <p:tgtEl>
                                          <p:spTgt spid="24"/>
                                        </p:tgtEl>
                                        <p:attrNameLst>
                                          <p:attrName>style.visibility</p:attrName>
                                        </p:attrNameLst>
                                      </p:cBhvr>
                                      <p:to>
                                        <p:strVal val="visible"/>
                                      </p:to>
                                    </p:set>
                                    <p:anim calcmode="lin" valueType="num">
                                      <p:cBhvr>
                                        <p:cTn id="502" dur="3000" fill="hold"/>
                                        <p:tgtEl>
                                          <p:spTgt spid="24"/>
                                        </p:tgtEl>
                                        <p:attrNameLst>
                                          <p:attrName>ppt_x</p:attrName>
                                        </p:attrNameLst>
                                      </p:cBhvr>
                                      <p:tavLst>
                                        <p:tav tm="0">
                                          <p:val>
                                            <p:strVal val="#ppt_x"/>
                                          </p:val>
                                        </p:tav>
                                        <p:tav tm="100000">
                                          <p:val>
                                            <p:strVal val="#ppt_x"/>
                                          </p:val>
                                        </p:tav>
                                      </p:tavLst>
                                    </p:anim>
                                    <p:anim calcmode="lin" valueType="num">
                                      <p:cBhvr>
                                        <p:cTn id="503" dur="3000" fill="hold"/>
                                        <p:tgtEl>
                                          <p:spTgt spid="24"/>
                                        </p:tgtEl>
                                        <p:attrNameLst>
                                          <p:attrName>ppt_y</p:attrName>
                                        </p:attrNameLst>
                                      </p:cBhvr>
                                      <p:tavLst>
                                        <p:tav tm="0">
                                          <p:val>
                                            <p:strVal val="#ppt_y+#ppt_h/2"/>
                                          </p:val>
                                        </p:tav>
                                        <p:tav tm="100000">
                                          <p:val>
                                            <p:strVal val="#ppt_y"/>
                                          </p:val>
                                        </p:tav>
                                      </p:tavLst>
                                    </p:anim>
                                    <p:anim calcmode="lin" valueType="num">
                                      <p:cBhvr>
                                        <p:cTn id="504" dur="3000" fill="hold"/>
                                        <p:tgtEl>
                                          <p:spTgt spid="24"/>
                                        </p:tgtEl>
                                        <p:attrNameLst>
                                          <p:attrName>ppt_w</p:attrName>
                                        </p:attrNameLst>
                                      </p:cBhvr>
                                      <p:tavLst>
                                        <p:tav tm="0">
                                          <p:val>
                                            <p:strVal val="#ppt_w"/>
                                          </p:val>
                                        </p:tav>
                                        <p:tav tm="100000">
                                          <p:val>
                                            <p:strVal val="#ppt_w"/>
                                          </p:val>
                                        </p:tav>
                                      </p:tavLst>
                                    </p:anim>
                                    <p:anim calcmode="lin" valueType="num">
                                      <p:cBhvr>
                                        <p:cTn id="505" dur="3000" fill="hold"/>
                                        <p:tgtEl>
                                          <p:spTgt spid="24"/>
                                        </p:tgtEl>
                                        <p:attrNameLst>
                                          <p:attrName>ppt_h</p:attrName>
                                        </p:attrNameLst>
                                      </p:cBhvr>
                                      <p:tavLst>
                                        <p:tav tm="0">
                                          <p:val>
                                            <p:fltVal val="0"/>
                                          </p:val>
                                        </p:tav>
                                        <p:tav tm="100000">
                                          <p:val>
                                            <p:strVal val="#ppt_h"/>
                                          </p:val>
                                        </p:tav>
                                      </p:tavLst>
                                    </p:anim>
                                  </p:childTnLst>
                                </p:cTn>
                              </p:par>
                              <p:par>
                                <p:cTn id="506" presetID="6" presetClass="emph" presetSubtype="0" fill="hold" grpId="1" nodeType="withEffect">
                                  <p:stCondLst>
                                    <p:cond delay="0"/>
                                  </p:stCondLst>
                                  <p:childTnLst>
                                    <p:animScale>
                                      <p:cBhvr>
                                        <p:cTn id="507" dur="3000" fill="hold"/>
                                        <p:tgtEl>
                                          <p:spTgt spid="24"/>
                                        </p:tgtEl>
                                      </p:cBhvr>
                                      <p:by x="400000" y="100000"/>
                                    </p:animScale>
                                  </p:childTnLst>
                                </p:cTn>
                              </p:par>
                              <p:par>
                                <p:cTn id="508" presetID="2" presetClass="exit" presetSubtype="6" fill="hold" grpId="2" nodeType="withEffect">
                                  <p:stCondLst>
                                    <p:cond delay="0"/>
                                  </p:stCondLst>
                                  <p:childTnLst>
                                    <p:anim calcmode="lin" valueType="num">
                                      <p:cBhvr additive="base">
                                        <p:cTn id="509" dur="4000"/>
                                        <p:tgtEl>
                                          <p:spTgt spid="24"/>
                                        </p:tgtEl>
                                        <p:attrNameLst>
                                          <p:attrName>ppt_x</p:attrName>
                                        </p:attrNameLst>
                                      </p:cBhvr>
                                      <p:tavLst>
                                        <p:tav tm="0">
                                          <p:val>
                                            <p:strVal val="ppt_x"/>
                                          </p:val>
                                        </p:tav>
                                        <p:tav tm="100000">
                                          <p:val>
                                            <p:strVal val="1+ppt_w/2"/>
                                          </p:val>
                                        </p:tav>
                                      </p:tavLst>
                                    </p:anim>
                                    <p:anim calcmode="lin" valueType="num">
                                      <p:cBhvr additive="base">
                                        <p:cTn id="510" dur="4000"/>
                                        <p:tgtEl>
                                          <p:spTgt spid="24"/>
                                        </p:tgtEl>
                                        <p:attrNameLst>
                                          <p:attrName>ppt_y</p:attrName>
                                        </p:attrNameLst>
                                      </p:cBhvr>
                                      <p:tavLst>
                                        <p:tav tm="0">
                                          <p:val>
                                            <p:strVal val="ppt_y"/>
                                          </p:val>
                                        </p:tav>
                                        <p:tav tm="100000">
                                          <p:val>
                                            <p:strVal val="1+ppt_h/2"/>
                                          </p:val>
                                        </p:tav>
                                      </p:tavLst>
                                    </p:anim>
                                    <p:set>
                                      <p:cBhvr>
                                        <p:cTn id="511" dur="1" fill="hold">
                                          <p:stCondLst>
                                            <p:cond delay="3999"/>
                                          </p:stCondLst>
                                        </p:cTn>
                                        <p:tgtEl>
                                          <p:spTgt spid="24"/>
                                        </p:tgtEl>
                                        <p:attrNameLst>
                                          <p:attrName>style.visibility</p:attrName>
                                        </p:attrNameLst>
                                      </p:cBhvr>
                                      <p:to>
                                        <p:strVal val="hidden"/>
                                      </p:to>
                                    </p:set>
                                  </p:childTnLst>
                                </p:cTn>
                              </p:par>
                              <p:par>
                                <p:cTn id="512" presetID="17" presetClass="entr" presetSubtype="4" fill="hold" grpId="0" nodeType="withEffect">
                                  <p:stCondLst>
                                    <p:cond delay="0"/>
                                  </p:stCondLst>
                                  <p:childTnLst>
                                    <p:set>
                                      <p:cBhvr>
                                        <p:cTn id="513" dur="1" fill="hold">
                                          <p:stCondLst>
                                            <p:cond delay="0"/>
                                          </p:stCondLst>
                                        </p:cTn>
                                        <p:tgtEl>
                                          <p:spTgt spid="23"/>
                                        </p:tgtEl>
                                        <p:attrNameLst>
                                          <p:attrName>style.visibility</p:attrName>
                                        </p:attrNameLst>
                                      </p:cBhvr>
                                      <p:to>
                                        <p:strVal val="visible"/>
                                      </p:to>
                                    </p:set>
                                    <p:anim calcmode="lin" valueType="num">
                                      <p:cBhvr>
                                        <p:cTn id="514" dur="3000" fill="hold"/>
                                        <p:tgtEl>
                                          <p:spTgt spid="23"/>
                                        </p:tgtEl>
                                        <p:attrNameLst>
                                          <p:attrName>ppt_x</p:attrName>
                                        </p:attrNameLst>
                                      </p:cBhvr>
                                      <p:tavLst>
                                        <p:tav tm="0">
                                          <p:val>
                                            <p:strVal val="#ppt_x"/>
                                          </p:val>
                                        </p:tav>
                                        <p:tav tm="100000">
                                          <p:val>
                                            <p:strVal val="#ppt_x"/>
                                          </p:val>
                                        </p:tav>
                                      </p:tavLst>
                                    </p:anim>
                                    <p:anim calcmode="lin" valueType="num">
                                      <p:cBhvr>
                                        <p:cTn id="515" dur="3000" fill="hold"/>
                                        <p:tgtEl>
                                          <p:spTgt spid="23"/>
                                        </p:tgtEl>
                                        <p:attrNameLst>
                                          <p:attrName>ppt_y</p:attrName>
                                        </p:attrNameLst>
                                      </p:cBhvr>
                                      <p:tavLst>
                                        <p:tav tm="0">
                                          <p:val>
                                            <p:strVal val="#ppt_y+#ppt_h/2"/>
                                          </p:val>
                                        </p:tav>
                                        <p:tav tm="100000">
                                          <p:val>
                                            <p:strVal val="#ppt_y"/>
                                          </p:val>
                                        </p:tav>
                                      </p:tavLst>
                                    </p:anim>
                                    <p:anim calcmode="lin" valueType="num">
                                      <p:cBhvr>
                                        <p:cTn id="516" dur="3000" fill="hold"/>
                                        <p:tgtEl>
                                          <p:spTgt spid="23"/>
                                        </p:tgtEl>
                                        <p:attrNameLst>
                                          <p:attrName>ppt_w</p:attrName>
                                        </p:attrNameLst>
                                      </p:cBhvr>
                                      <p:tavLst>
                                        <p:tav tm="0">
                                          <p:val>
                                            <p:strVal val="#ppt_w"/>
                                          </p:val>
                                        </p:tav>
                                        <p:tav tm="100000">
                                          <p:val>
                                            <p:strVal val="#ppt_w"/>
                                          </p:val>
                                        </p:tav>
                                      </p:tavLst>
                                    </p:anim>
                                    <p:anim calcmode="lin" valueType="num">
                                      <p:cBhvr>
                                        <p:cTn id="517" dur="3000" fill="hold"/>
                                        <p:tgtEl>
                                          <p:spTgt spid="23"/>
                                        </p:tgtEl>
                                        <p:attrNameLst>
                                          <p:attrName>ppt_h</p:attrName>
                                        </p:attrNameLst>
                                      </p:cBhvr>
                                      <p:tavLst>
                                        <p:tav tm="0">
                                          <p:val>
                                            <p:fltVal val="0"/>
                                          </p:val>
                                        </p:tav>
                                        <p:tav tm="100000">
                                          <p:val>
                                            <p:strVal val="#ppt_h"/>
                                          </p:val>
                                        </p:tav>
                                      </p:tavLst>
                                    </p:anim>
                                  </p:childTnLst>
                                </p:cTn>
                              </p:par>
                              <p:par>
                                <p:cTn id="518" presetID="6" presetClass="emph" presetSubtype="0" fill="hold" grpId="1" nodeType="withEffect">
                                  <p:stCondLst>
                                    <p:cond delay="0"/>
                                  </p:stCondLst>
                                  <p:childTnLst>
                                    <p:animScale>
                                      <p:cBhvr>
                                        <p:cTn id="519" dur="3000" fill="hold"/>
                                        <p:tgtEl>
                                          <p:spTgt spid="23"/>
                                        </p:tgtEl>
                                      </p:cBhvr>
                                      <p:by x="400000" y="100000"/>
                                    </p:animScale>
                                  </p:childTnLst>
                                </p:cTn>
                              </p:par>
                              <p:par>
                                <p:cTn id="520" presetID="2" presetClass="exit" presetSubtype="6" fill="hold" grpId="2" nodeType="withEffect">
                                  <p:stCondLst>
                                    <p:cond delay="0"/>
                                  </p:stCondLst>
                                  <p:childTnLst>
                                    <p:anim calcmode="lin" valueType="num">
                                      <p:cBhvr additive="base">
                                        <p:cTn id="521" dur="4000"/>
                                        <p:tgtEl>
                                          <p:spTgt spid="23"/>
                                        </p:tgtEl>
                                        <p:attrNameLst>
                                          <p:attrName>ppt_x</p:attrName>
                                        </p:attrNameLst>
                                      </p:cBhvr>
                                      <p:tavLst>
                                        <p:tav tm="0">
                                          <p:val>
                                            <p:strVal val="ppt_x"/>
                                          </p:val>
                                        </p:tav>
                                        <p:tav tm="100000">
                                          <p:val>
                                            <p:strVal val="1+ppt_w/2"/>
                                          </p:val>
                                        </p:tav>
                                      </p:tavLst>
                                    </p:anim>
                                    <p:anim calcmode="lin" valueType="num">
                                      <p:cBhvr additive="base">
                                        <p:cTn id="522" dur="4000"/>
                                        <p:tgtEl>
                                          <p:spTgt spid="23"/>
                                        </p:tgtEl>
                                        <p:attrNameLst>
                                          <p:attrName>ppt_y</p:attrName>
                                        </p:attrNameLst>
                                      </p:cBhvr>
                                      <p:tavLst>
                                        <p:tav tm="0">
                                          <p:val>
                                            <p:strVal val="ppt_y"/>
                                          </p:val>
                                        </p:tav>
                                        <p:tav tm="100000">
                                          <p:val>
                                            <p:strVal val="1+ppt_h/2"/>
                                          </p:val>
                                        </p:tav>
                                      </p:tavLst>
                                    </p:anim>
                                    <p:set>
                                      <p:cBhvr>
                                        <p:cTn id="523" dur="1" fill="hold">
                                          <p:stCondLst>
                                            <p:cond delay="3999"/>
                                          </p:stCondLst>
                                        </p:cTn>
                                        <p:tgtEl>
                                          <p:spTgt spid="23"/>
                                        </p:tgtEl>
                                        <p:attrNameLst>
                                          <p:attrName>style.visibility</p:attrName>
                                        </p:attrNameLst>
                                      </p:cBhvr>
                                      <p:to>
                                        <p:strVal val="hidden"/>
                                      </p:to>
                                    </p:set>
                                  </p:childTnLst>
                                </p:cTn>
                              </p:par>
                              <p:par>
                                <p:cTn id="524" presetID="17" presetClass="entr" presetSubtype="4" fill="hold" grpId="0" nodeType="withEffect">
                                  <p:stCondLst>
                                    <p:cond delay="0"/>
                                  </p:stCondLst>
                                  <p:childTnLst>
                                    <p:set>
                                      <p:cBhvr>
                                        <p:cTn id="525" dur="1" fill="hold">
                                          <p:stCondLst>
                                            <p:cond delay="0"/>
                                          </p:stCondLst>
                                        </p:cTn>
                                        <p:tgtEl>
                                          <p:spTgt spid="22"/>
                                        </p:tgtEl>
                                        <p:attrNameLst>
                                          <p:attrName>style.visibility</p:attrName>
                                        </p:attrNameLst>
                                      </p:cBhvr>
                                      <p:to>
                                        <p:strVal val="visible"/>
                                      </p:to>
                                    </p:set>
                                    <p:anim calcmode="lin" valueType="num">
                                      <p:cBhvr>
                                        <p:cTn id="526" dur="3000" fill="hold"/>
                                        <p:tgtEl>
                                          <p:spTgt spid="22"/>
                                        </p:tgtEl>
                                        <p:attrNameLst>
                                          <p:attrName>ppt_x</p:attrName>
                                        </p:attrNameLst>
                                      </p:cBhvr>
                                      <p:tavLst>
                                        <p:tav tm="0">
                                          <p:val>
                                            <p:strVal val="#ppt_x"/>
                                          </p:val>
                                        </p:tav>
                                        <p:tav tm="100000">
                                          <p:val>
                                            <p:strVal val="#ppt_x"/>
                                          </p:val>
                                        </p:tav>
                                      </p:tavLst>
                                    </p:anim>
                                    <p:anim calcmode="lin" valueType="num">
                                      <p:cBhvr>
                                        <p:cTn id="527" dur="3000" fill="hold"/>
                                        <p:tgtEl>
                                          <p:spTgt spid="22"/>
                                        </p:tgtEl>
                                        <p:attrNameLst>
                                          <p:attrName>ppt_y</p:attrName>
                                        </p:attrNameLst>
                                      </p:cBhvr>
                                      <p:tavLst>
                                        <p:tav tm="0">
                                          <p:val>
                                            <p:strVal val="#ppt_y+#ppt_h/2"/>
                                          </p:val>
                                        </p:tav>
                                        <p:tav tm="100000">
                                          <p:val>
                                            <p:strVal val="#ppt_y"/>
                                          </p:val>
                                        </p:tav>
                                      </p:tavLst>
                                    </p:anim>
                                    <p:anim calcmode="lin" valueType="num">
                                      <p:cBhvr>
                                        <p:cTn id="528" dur="3000" fill="hold"/>
                                        <p:tgtEl>
                                          <p:spTgt spid="22"/>
                                        </p:tgtEl>
                                        <p:attrNameLst>
                                          <p:attrName>ppt_w</p:attrName>
                                        </p:attrNameLst>
                                      </p:cBhvr>
                                      <p:tavLst>
                                        <p:tav tm="0">
                                          <p:val>
                                            <p:strVal val="#ppt_w"/>
                                          </p:val>
                                        </p:tav>
                                        <p:tav tm="100000">
                                          <p:val>
                                            <p:strVal val="#ppt_w"/>
                                          </p:val>
                                        </p:tav>
                                      </p:tavLst>
                                    </p:anim>
                                    <p:anim calcmode="lin" valueType="num">
                                      <p:cBhvr>
                                        <p:cTn id="529" dur="3000" fill="hold"/>
                                        <p:tgtEl>
                                          <p:spTgt spid="22"/>
                                        </p:tgtEl>
                                        <p:attrNameLst>
                                          <p:attrName>ppt_h</p:attrName>
                                        </p:attrNameLst>
                                      </p:cBhvr>
                                      <p:tavLst>
                                        <p:tav tm="0">
                                          <p:val>
                                            <p:fltVal val="0"/>
                                          </p:val>
                                        </p:tav>
                                        <p:tav tm="100000">
                                          <p:val>
                                            <p:strVal val="#ppt_h"/>
                                          </p:val>
                                        </p:tav>
                                      </p:tavLst>
                                    </p:anim>
                                  </p:childTnLst>
                                </p:cTn>
                              </p:par>
                              <p:par>
                                <p:cTn id="530" presetID="6" presetClass="emph" presetSubtype="0" fill="hold" grpId="1" nodeType="withEffect">
                                  <p:stCondLst>
                                    <p:cond delay="0"/>
                                  </p:stCondLst>
                                  <p:childTnLst>
                                    <p:animScale>
                                      <p:cBhvr>
                                        <p:cTn id="531" dur="3000" fill="hold"/>
                                        <p:tgtEl>
                                          <p:spTgt spid="22"/>
                                        </p:tgtEl>
                                      </p:cBhvr>
                                      <p:by x="400000" y="100000"/>
                                    </p:animScale>
                                  </p:childTnLst>
                                </p:cTn>
                              </p:par>
                              <p:par>
                                <p:cTn id="532" presetID="2" presetClass="exit" presetSubtype="6" fill="hold" grpId="2" nodeType="withEffect">
                                  <p:stCondLst>
                                    <p:cond delay="0"/>
                                  </p:stCondLst>
                                  <p:childTnLst>
                                    <p:anim calcmode="lin" valueType="num">
                                      <p:cBhvr additive="base">
                                        <p:cTn id="533" dur="4000"/>
                                        <p:tgtEl>
                                          <p:spTgt spid="22"/>
                                        </p:tgtEl>
                                        <p:attrNameLst>
                                          <p:attrName>ppt_x</p:attrName>
                                        </p:attrNameLst>
                                      </p:cBhvr>
                                      <p:tavLst>
                                        <p:tav tm="0">
                                          <p:val>
                                            <p:strVal val="ppt_x"/>
                                          </p:val>
                                        </p:tav>
                                        <p:tav tm="100000">
                                          <p:val>
                                            <p:strVal val="1+ppt_w/2"/>
                                          </p:val>
                                        </p:tav>
                                      </p:tavLst>
                                    </p:anim>
                                    <p:anim calcmode="lin" valueType="num">
                                      <p:cBhvr additive="base">
                                        <p:cTn id="534" dur="4000"/>
                                        <p:tgtEl>
                                          <p:spTgt spid="22"/>
                                        </p:tgtEl>
                                        <p:attrNameLst>
                                          <p:attrName>ppt_y</p:attrName>
                                        </p:attrNameLst>
                                      </p:cBhvr>
                                      <p:tavLst>
                                        <p:tav tm="0">
                                          <p:val>
                                            <p:strVal val="ppt_y"/>
                                          </p:val>
                                        </p:tav>
                                        <p:tav tm="100000">
                                          <p:val>
                                            <p:strVal val="1+ppt_h/2"/>
                                          </p:val>
                                        </p:tav>
                                      </p:tavLst>
                                    </p:anim>
                                    <p:set>
                                      <p:cBhvr>
                                        <p:cTn id="535" dur="1" fill="hold">
                                          <p:stCondLst>
                                            <p:cond delay="3999"/>
                                          </p:stCondLst>
                                        </p:cTn>
                                        <p:tgtEl>
                                          <p:spTgt spid="22"/>
                                        </p:tgtEl>
                                        <p:attrNameLst>
                                          <p:attrName>style.visibility</p:attrName>
                                        </p:attrNameLst>
                                      </p:cBhvr>
                                      <p:to>
                                        <p:strVal val="hidden"/>
                                      </p:to>
                                    </p:set>
                                  </p:childTnLst>
                                </p:cTn>
                              </p:par>
                              <p:par>
                                <p:cTn id="536" presetID="17" presetClass="entr" presetSubtype="4" fill="hold" grpId="0" nodeType="withEffect">
                                  <p:stCondLst>
                                    <p:cond delay="0"/>
                                  </p:stCondLst>
                                  <p:childTnLst>
                                    <p:set>
                                      <p:cBhvr>
                                        <p:cTn id="537" dur="1" fill="hold">
                                          <p:stCondLst>
                                            <p:cond delay="0"/>
                                          </p:stCondLst>
                                        </p:cTn>
                                        <p:tgtEl>
                                          <p:spTgt spid="21"/>
                                        </p:tgtEl>
                                        <p:attrNameLst>
                                          <p:attrName>style.visibility</p:attrName>
                                        </p:attrNameLst>
                                      </p:cBhvr>
                                      <p:to>
                                        <p:strVal val="visible"/>
                                      </p:to>
                                    </p:set>
                                    <p:anim calcmode="lin" valueType="num">
                                      <p:cBhvr>
                                        <p:cTn id="538" dur="3000" fill="hold"/>
                                        <p:tgtEl>
                                          <p:spTgt spid="21"/>
                                        </p:tgtEl>
                                        <p:attrNameLst>
                                          <p:attrName>ppt_x</p:attrName>
                                        </p:attrNameLst>
                                      </p:cBhvr>
                                      <p:tavLst>
                                        <p:tav tm="0">
                                          <p:val>
                                            <p:strVal val="#ppt_x"/>
                                          </p:val>
                                        </p:tav>
                                        <p:tav tm="100000">
                                          <p:val>
                                            <p:strVal val="#ppt_x"/>
                                          </p:val>
                                        </p:tav>
                                      </p:tavLst>
                                    </p:anim>
                                    <p:anim calcmode="lin" valueType="num">
                                      <p:cBhvr>
                                        <p:cTn id="539" dur="3000" fill="hold"/>
                                        <p:tgtEl>
                                          <p:spTgt spid="21"/>
                                        </p:tgtEl>
                                        <p:attrNameLst>
                                          <p:attrName>ppt_y</p:attrName>
                                        </p:attrNameLst>
                                      </p:cBhvr>
                                      <p:tavLst>
                                        <p:tav tm="0">
                                          <p:val>
                                            <p:strVal val="#ppt_y+#ppt_h/2"/>
                                          </p:val>
                                        </p:tav>
                                        <p:tav tm="100000">
                                          <p:val>
                                            <p:strVal val="#ppt_y"/>
                                          </p:val>
                                        </p:tav>
                                      </p:tavLst>
                                    </p:anim>
                                    <p:anim calcmode="lin" valueType="num">
                                      <p:cBhvr>
                                        <p:cTn id="540" dur="3000" fill="hold"/>
                                        <p:tgtEl>
                                          <p:spTgt spid="21"/>
                                        </p:tgtEl>
                                        <p:attrNameLst>
                                          <p:attrName>ppt_w</p:attrName>
                                        </p:attrNameLst>
                                      </p:cBhvr>
                                      <p:tavLst>
                                        <p:tav tm="0">
                                          <p:val>
                                            <p:strVal val="#ppt_w"/>
                                          </p:val>
                                        </p:tav>
                                        <p:tav tm="100000">
                                          <p:val>
                                            <p:strVal val="#ppt_w"/>
                                          </p:val>
                                        </p:tav>
                                      </p:tavLst>
                                    </p:anim>
                                    <p:anim calcmode="lin" valueType="num">
                                      <p:cBhvr>
                                        <p:cTn id="541" dur="3000" fill="hold"/>
                                        <p:tgtEl>
                                          <p:spTgt spid="21"/>
                                        </p:tgtEl>
                                        <p:attrNameLst>
                                          <p:attrName>ppt_h</p:attrName>
                                        </p:attrNameLst>
                                      </p:cBhvr>
                                      <p:tavLst>
                                        <p:tav tm="0">
                                          <p:val>
                                            <p:fltVal val="0"/>
                                          </p:val>
                                        </p:tav>
                                        <p:tav tm="100000">
                                          <p:val>
                                            <p:strVal val="#ppt_h"/>
                                          </p:val>
                                        </p:tav>
                                      </p:tavLst>
                                    </p:anim>
                                  </p:childTnLst>
                                </p:cTn>
                              </p:par>
                              <p:par>
                                <p:cTn id="542" presetID="6" presetClass="emph" presetSubtype="0" fill="hold" grpId="1" nodeType="withEffect">
                                  <p:stCondLst>
                                    <p:cond delay="0"/>
                                  </p:stCondLst>
                                  <p:childTnLst>
                                    <p:animScale>
                                      <p:cBhvr>
                                        <p:cTn id="543" dur="3000" fill="hold"/>
                                        <p:tgtEl>
                                          <p:spTgt spid="21"/>
                                        </p:tgtEl>
                                      </p:cBhvr>
                                      <p:by x="400000" y="100000"/>
                                    </p:animScale>
                                  </p:childTnLst>
                                </p:cTn>
                              </p:par>
                              <p:par>
                                <p:cTn id="544" presetID="2" presetClass="exit" presetSubtype="6" fill="hold" grpId="2" nodeType="withEffect">
                                  <p:stCondLst>
                                    <p:cond delay="0"/>
                                  </p:stCondLst>
                                  <p:childTnLst>
                                    <p:anim calcmode="lin" valueType="num">
                                      <p:cBhvr additive="base">
                                        <p:cTn id="545" dur="4000"/>
                                        <p:tgtEl>
                                          <p:spTgt spid="21"/>
                                        </p:tgtEl>
                                        <p:attrNameLst>
                                          <p:attrName>ppt_x</p:attrName>
                                        </p:attrNameLst>
                                      </p:cBhvr>
                                      <p:tavLst>
                                        <p:tav tm="0">
                                          <p:val>
                                            <p:strVal val="ppt_x"/>
                                          </p:val>
                                        </p:tav>
                                        <p:tav tm="100000">
                                          <p:val>
                                            <p:strVal val="1+ppt_w/2"/>
                                          </p:val>
                                        </p:tav>
                                      </p:tavLst>
                                    </p:anim>
                                    <p:anim calcmode="lin" valueType="num">
                                      <p:cBhvr additive="base">
                                        <p:cTn id="546" dur="4000"/>
                                        <p:tgtEl>
                                          <p:spTgt spid="21"/>
                                        </p:tgtEl>
                                        <p:attrNameLst>
                                          <p:attrName>ppt_y</p:attrName>
                                        </p:attrNameLst>
                                      </p:cBhvr>
                                      <p:tavLst>
                                        <p:tav tm="0">
                                          <p:val>
                                            <p:strVal val="ppt_y"/>
                                          </p:val>
                                        </p:tav>
                                        <p:tav tm="100000">
                                          <p:val>
                                            <p:strVal val="1+ppt_h/2"/>
                                          </p:val>
                                        </p:tav>
                                      </p:tavLst>
                                    </p:anim>
                                    <p:set>
                                      <p:cBhvr>
                                        <p:cTn id="547" dur="1" fill="hold">
                                          <p:stCondLst>
                                            <p:cond delay="3999"/>
                                          </p:stCondLst>
                                        </p:cTn>
                                        <p:tgtEl>
                                          <p:spTgt spid="21"/>
                                        </p:tgtEl>
                                        <p:attrNameLst>
                                          <p:attrName>style.visibility</p:attrName>
                                        </p:attrNameLst>
                                      </p:cBhvr>
                                      <p:to>
                                        <p:strVal val="hidden"/>
                                      </p:to>
                                    </p:set>
                                  </p:childTnLst>
                                </p:cTn>
                              </p:par>
                              <p:par>
                                <p:cTn id="548" presetID="17" presetClass="entr" presetSubtype="4" fill="hold" grpId="0" nodeType="withEffect">
                                  <p:stCondLst>
                                    <p:cond delay="0"/>
                                  </p:stCondLst>
                                  <p:childTnLst>
                                    <p:set>
                                      <p:cBhvr>
                                        <p:cTn id="549" dur="1" fill="hold">
                                          <p:stCondLst>
                                            <p:cond delay="0"/>
                                          </p:stCondLst>
                                        </p:cTn>
                                        <p:tgtEl>
                                          <p:spTgt spid="20"/>
                                        </p:tgtEl>
                                        <p:attrNameLst>
                                          <p:attrName>style.visibility</p:attrName>
                                        </p:attrNameLst>
                                      </p:cBhvr>
                                      <p:to>
                                        <p:strVal val="visible"/>
                                      </p:to>
                                    </p:set>
                                    <p:anim calcmode="lin" valueType="num">
                                      <p:cBhvr>
                                        <p:cTn id="550" dur="3000" fill="hold"/>
                                        <p:tgtEl>
                                          <p:spTgt spid="20"/>
                                        </p:tgtEl>
                                        <p:attrNameLst>
                                          <p:attrName>ppt_x</p:attrName>
                                        </p:attrNameLst>
                                      </p:cBhvr>
                                      <p:tavLst>
                                        <p:tav tm="0">
                                          <p:val>
                                            <p:strVal val="#ppt_x"/>
                                          </p:val>
                                        </p:tav>
                                        <p:tav tm="100000">
                                          <p:val>
                                            <p:strVal val="#ppt_x"/>
                                          </p:val>
                                        </p:tav>
                                      </p:tavLst>
                                    </p:anim>
                                    <p:anim calcmode="lin" valueType="num">
                                      <p:cBhvr>
                                        <p:cTn id="551" dur="3000" fill="hold"/>
                                        <p:tgtEl>
                                          <p:spTgt spid="20"/>
                                        </p:tgtEl>
                                        <p:attrNameLst>
                                          <p:attrName>ppt_y</p:attrName>
                                        </p:attrNameLst>
                                      </p:cBhvr>
                                      <p:tavLst>
                                        <p:tav tm="0">
                                          <p:val>
                                            <p:strVal val="#ppt_y+#ppt_h/2"/>
                                          </p:val>
                                        </p:tav>
                                        <p:tav tm="100000">
                                          <p:val>
                                            <p:strVal val="#ppt_y"/>
                                          </p:val>
                                        </p:tav>
                                      </p:tavLst>
                                    </p:anim>
                                    <p:anim calcmode="lin" valueType="num">
                                      <p:cBhvr>
                                        <p:cTn id="552" dur="3000" fill="hold"/>
                                        <p:tgtEl>
                                          <p:spTgt spid="20"/>
                                        </p:tgtEl>
                                        <p:attrNameLst>
                                          <p:attrName>ppt_w</p:attrName>
                                        </p:attrNameLst>
                                      </p:cBhvr>
                                      <p:tavLst>
                                        <p:tav tm="0">
                                          <p:val>
                                            <p:strVal val="#ppt_w"/>
                                          </p:val>
                                        </p:tav>
                                        <p:tav tm="100000">
                                          <p:val>
                                            <p:strVal val="#ppt_w"/>
                                          </p:val>
                                        </p:tav>
                                      </p:tavLst>
                                    </p:anim>
                                    <p:anim calcmode="lin" valueType="num">
                                      <p:cBhvr>
                                        <p:cTn id="553" dur="3000" fill="hold"/>
                                        <p:tgtEl>
                                          <p:spTgt spid="20"/>
                                        </p:tgtEl>
                                        <p:attrNameLst>
                                          <p:attrName>ppt_h</p:attrName>
                                        </p:attrNameLst>
                                      </p:cBhvr>
                                      <p:tavLst>
                                        <p:tav tm="0">
                                          <p:val>
                                            <p:fltVal val="0"/>
                                          </p:val>
                                        </p:tav>
                                        <p:tav tm="100000">
                                          <p:val>
                                            <p:strVal val="#ppt_h"/>
                                          </p:val>
                                        </p:tav>
                                      </p:tavLst>
                                    </p:anim>
                                  </p:childTnLst>
                                </p:cTn>
                              </p:par>
                              <p:par>
                                <p:cTn id="554" presetID="6" presetClass="emph" presetSubtype="0" fill="hold" grpId="1" nodeType="withEffect">
                                  <p:stCondLst>
                                    <p:cond delay="0"/>
                                  </p:stCondLst>
                                  <p:childTnLst>
                                    <p:animScale>
                                      <p:cBhvr>
                                        <p:cTn id="555" dur="3000" fill="hold"/>
                                        <p:tgtEl>
                                          <p:spTgt spid="20"/>
                                        </p:tgtEl>
                                      </p:cBhvr>
                                      <p:by x="400000" y="100000"/>
                                    </p:animScale>
                                  </p:childTnLst>
                                </p:cTn>
                              </p:par>
                              <p:par>
                                <p:cTn id="556" presetID="2" presetClass="exit" presetSubtype="6" fill="hold" grpId="2" nodeType="withEffect">
                                  <p:stCondLst>
                                    <p:cond delay="0"/>
                                  </p:stCondLst>
                                  <p:childTnLst>
                                    <p:anim calcmode="lin" valueType="num">
                                      <p:cBhvr additive="base">
                                        <p:cTn id="557" dur="4000"/>
                                        <p:tgtEl>
                                          <p:spTgt spid="20"/>
                                        </p:tgtEl>
                                        <p:attrNameLst>
                                          <p:attrName>ppt_x</p:attrName>
                                        </p:attrNameLst>
                                      </p:cBhvr>
                                      <p:tavLst>
                                        <p:tav tm="0">
                                          <p:val>
                                            <p:strVal val="ppt_x"/>
                                          </p:val>
                                        </p:tav>
                                        <p:tav tm="100000">
                                          <p:val>
                                            <p:strVal val="1+ppt_w/2"/>
                                          </p:val>
                                        </p:tav>
                                      </p:tavLst>
                                    </p:anim>
                                    <p:anim calcmode="lin" valueType="num">
                                      <p:cBhvr additive="base">
                                        <p:cTn id="558" dur="4000"/>
                                        <p:tgtEl>
                                          <p:spTgt spid="20"/>
                                        </p:tgtEl>
                                        <p:attrNameLst>
                                          <p:attrName>ppt_y</p:attrName>
                                        </p:attrNameLst>
                                      </p:cBhvr>
                                      <p:tavLst>
                                        <p:tav tm="0">
                                          <p:val>
                                            <p:strVal val="ppt_y"/>
                                          </p:val>
                                        </p:tav>
                                        <p:tav tm="100000">
                                          <p:val>
                                            <p:strVal val="1+ppt_h/2"/>
                                          </p:val>
                                        </p:tav>
                                      </p:tavLst>
                                    </p:anim>
                                    <p:set>
                                      <p:cBhvr>
                                        <p:cTn id="559" dur="1" fill="hold">
                                          <p:stCondLst>
                                            <p:cond delay="3999"/>
                                          </p:stCondLst>
                                        </p:cTn>
                                        <p:tgtEl>
                                          <p:spTgt spid="20"/>
                                        </p:tgtEl>
                                        <p:attrNameLst>
                                          <p:attrName>style.visibility</p:attrName>
                                        </p:attrNameLst>
                                      </p:cBhvr>
                                      <p:to>
                                        <p:strVal val="hidden"/>
                                      </p:to>
                                    </p:set>
                                  </p:childTnLst>
                                </p:cTn>
                              </p:par>
                              <p:par>
                                <p:cTn id="560" presetID="17" presetClass="entr" presetSubtype="4" fill="hold" grpId="0" nodeType="withEffect">
                                  <p:stCondLst>
                                    <p:cond delay="0"/>
                                  </p:stCondLst>
                                  <p:childTnLst>
                                    <p:set>
                                      <p:cBhvr>
                                        <p:cTn id="561" dur="1" fill="hold">
                                          <p:stCondLst>
                                            <p:cond delay="0"/>
                                          </p:stCondLst>
                                        </p:cTn>
                                        <p:tgtEl>
                                          <p:spTgt spid="19"/>
                                        </p:tgtEl>
                                        <p:attrNameLst>
                                          <p:attrName>style.visibility</p:attrName>
                                        </p:attrNameLst>
                                      </p:cBhvr>
                                      <p:to>
                                        <p:strVal val="visible"/>
                                      </p:to>
                                    </p:set>
                                    <p:anim calcmode="lin" valueType="num">
                                      <p:cBhvr>
                                        <p:cTn id="562" dur="3000" fill="hold"/>
                                        <p:tgtEl>
                                          <p:spTgt spid="19"/>
                                        </p:tgtEl>
                                        <p:attrNameLst>
                                          <p:attrName>ppt_x</p:attrName>
                                        </p:attrNameLst>
                                      </p:cBhvr>
                                      <p:tavLst>
                                        <p:tav tm="0">
                                          <p:val>
                                            <p:strVal val="#ppt_x"/>
                                          </p:val>
                                        </p:tav>
                                        <p:tav tm="100000">
                                          <p:val>
                                            <p:strVal val="#ppt_x"/>
                                          </p:val>
                                        </p:tav>
                                      </p:tavLst>
                                    </p:anim>
                                    <p:anim calcmode="lin" valueType="num">
                                      <p:cBhvr>
                                        <p:cTn id="563" dur="3000" fill="hold"/>
                                        <p:tgtEl>
                                          <p:spTgt spid="19"/>
                                        </p:tgtEl>
                                        <p:attrNameLst>
                                          <p:attrName>ppt_y</p:attrName>
                                        </p:attrNameLst>
                                      </p:cBhvr>
                                      <p:tavLst>
                                        <p:tav tm="0">
                                          <p:val>
                                            <p:strVal val="#ppt_y+#ppt_h/2"/>
                                          </p:val>
                                        </p:tav>
                                        <p:tav tm="100000">
                                          <p:val>
                                            <p:strVal val="#ppt_y"/>
                                          </p:val>
                                        </p:tav>
                                      </p:tavLst>
                                    </p:anim>
                                    <p:anim calcmode="lin" valueType="num">
                                      <p:cBhvr>
                                        <p:cTn id="564" dur="3000" fill="hold"/>
                                        <p:tgtEl>
                                          <p:spTgt spid="19"/>
                                        </p:tgtEl>
                                        <p:attrNameLst>
                                          <p:attrName>ppt_w</p:attrName>
                                        </p:attrNameLst>
                                      </p:cBhvr>
                                      <p:tavLst>
                                        <p:tav tm="0">
                                          <p:val>
                                            <p:strVal val="#ppt_w"/>
                                          </p:val>
                                        </p:tav>
                                        <p:tav tm="100000">
                                          <p:val>
                                            <p:strVal val="#ppt_w"/>
                                          </p:val>
                                        </p:tav>
                                      </p:tavLst>
                                    </p:anim>
                                    <p:anim calcmode="lin" valueType="num">
                                      <p:cBhvr>
                                        <p:cTn id="565" dur="3000" fill="hold"/>
                                        <p:tgtEl>
                                          <p:spTgt spid="19"/>
                                        </p:tgtEl>
                                        <p:attrNameLst>
                                          <p:attrName>ppt_h</p:attrName>
                                        </p:attrNameLst>
                                      </p:cBhvr>
                                      <p:tavLst>
                                        <p:tav tm="0">
                                          <p:val>
                                            <p:fltVal val="0"/>
                                          </p:val>
                                        </p:tav>
                                        <p:tav tm="100000">
                                          <p:val>
                                            <p:strVal val="#ppt_h"/>
                                          </p:val>
                                        </p:tav>
                                      </p:tavLst>
                                    </p:anim>
                                  </p:childTnLst>
                                </p:cTn>
                              </p:par>
                              <p:par>
                                <p:cTn id="566" presetID="6" presetClass="emph" presetSubtype="0" fill="hold" grpId="1" nodeType="withEffect">
                                  <p:stCondLst>
                                    <p:cond delay="0"/>
                                  </p:stCondLst>
                                  <p:childTnLst>
                                    <p:animScale>
                                      <p:cBhvr>
                                        <p:cTn id="567" dur="3000" fill="hold"/>
                                        <p:tgtEl>
                                          <p:spTgt spid="19"/>
                                        </p:tgtEl>
                                      </p:cBhvr>
                                      <p:by x="400000" y="100000"/>
                                    </p:animScale>
                                  </p:childTnLst>
                                </p:cTn>
                              </p:par>
                              <p:par>
                                <p:cTn id="568" presetID="2" presetClass="exit" presetSubtype="6" fill="hold" grpId="2" nodeType="withEffect">
                                  <p:stCondLst>
                                    <p:cond delay="0"/>
                                  </p:stCondLst>
                                  <p:childTnLst>
                                    <p:anim calcmode="lin" valueType="num">
                                      <p:cBhvr additive="base">
                                        <p:cTn id="569" dur="4000"/>
                                        <p:tgtEl>
                                          <p:spTgt spid="19"/>
                                        </p:tgtEl>
                                        <p:attrNameLst>
                                          <p:attrName>ppt_x</p:attrName>
                                        </p:attrNameLst>
                                      </p:cBhvr>
                                      <p:tavLst>
                                        <p:tav tm="0">
                                          <p:val>
                                            <p:strVal val="ppt_x"/>
                                          </p:val>
                                        </p:tav>
                                        <p:tav tm="100000">
                                          <p:val>
                                            <p:strVal val="1+ppt_w/2"/>
                                          </p:val>
                                        </p:tav>
                                      </p:tavLst>
                                    </p:anim>
                                    <p:anim calcmode="lin" valueType="num">
                                      <p:cBhvr additive="base">
                                        <p:cTn id="570" dur="4000"/>
                                        <p:tgtEl>
                                          <p:spTgt spid="19"/>
                                        </p:tgtEl>
                                        <p:attrNameLst>
                                          <p:attrName>ppt_y</p:attrName>
                                        </p:attrNameLst>
                                      </p:cBhvr>
                                      <p:tavLst>
                                        <p:tav tm="0">
                                          <p:val>
                                            <p:strVal val="ppt_y"/>
                                          </p:val>
                                        </p:tav>
                                        <p:tav tm="100000">
                                          <p:val>
                                            <p:strVal val="1+ppt_h/2"/>
                                          </p:val>
                                        </p:tav>
                                      </p:tavLst>
                                    </p:anim>
                                    <p:set>
                                      <p:cBhvr>
                                        <p:cTn id="571" dur="1" fill="hold">
                                          <p:stCondLst>
                                            <p:cond delay="3999"/>
                                          </p:stCondLst>
                                        </p:cTn>
                                        <p:tgtEl>
                                          <p:spTgt spid="19"/>
                                        </p:tgtEl>
                                        <p:attrNameLst>
                                          <p:attrName>style.visibility</p:attrName>
                                        </p:attrNameLst>
                                      </p:cBhvr>
                                      <p:to>
                                        <p:strVal val="hidden"/>
                                      </p:to>
                                    </p:set>
                                  </p:childTnLst>
                                </p:cTn>
                              </p:par>
                              <p:par>
                                <p:cTn id="572" presetID="17" presetClass="entr" presetSubtype="4" fill="hold" grpId="0" nodeType="withEffect">
                                  <p:stCondLst>
                                    <p:cond delay="0"/>
                                  </p:stCondLst>
                                  <p:childTnLst>
                                    <p:set>
                                      <p:cBhvr>
                                        <p:cTn id="573" dur="1" fill="hold">
                                          <p:stCondLst>
                                            <p:cond delay="0"/>
                                          </p:stCondLst>
                                        </p:cTn>
                                        <p:tgtEl>
                                          <p:spTgt spid="18"/>
                                        </p:tgtEl>
                                        <p:attrNameLst>
                                          <p:attrName>style.visibility</p:attrName>
                                        </p:attrNameLst>
                                      </p:cBhvr>
                                      <p:to>
                                        <p:strVal val="visible"/>
                                      </p:to>
                                    </p:set>
                                    <p:anim calcmode="lin" valueType="num">
                                      <p:cBhvr>
                                        <p:cTn id="574" dur="3000" fill="hold"/>
                                        <p:tgtEl>
                                          <p:spTgt spid="18"/>
                                        </p:tgtEl>
                                        <p:attrNameLst>
                                          <p:attrName>ppt_x</p:attrName>
                                        </p:attrNameLst>
                                      </p:cBhvr>
                                      <p:tavLst>
                                        <p:tav tm="0">
                                          <p:val>
                                            <p:strVal val="#ppt_x"/>
                                          </p:val>
                                        </p:tav>
                                        <p:tav tm="100000">
                                          <p:val>
                                            <p:strVal val="#ppt_x"/>
                                          </p:val>
                                        </p:tav>
                                      </p:tavLst>
                                    </p:anim>
                                    <p:anim calcmode="lin" valueType="num">
                                      <p:cBhvr>
                                        <p:cTn id="575" dur="3000" fill="hold"/>
                                        <p:tgtEl>
                                          <p:spTgt spid="18"/>
                                        </p:tgtEl>
                                        <p:attrNameLst>
                                          <p:attrName>ppt_y</p:attrName>
                                        </p:attrNameLst>
                                      </p:cBhvr>
                                      <p:tavLst>
                                        <p:tav tm="0">
                                          <p:val>
                                            <p:strVal val="#ppt_y+#ppt_h/2"/>
                                          </p:val>
                                        </p:tav>
                                        <p:tav tm="100000">
                                          <p:val>
                                            <p:strVal val="#ppt_y"/>
                                          </p:val>
                                        </p:tav>
                                      </p:tavLst>
                                    </p:anim>
                                    <p:anim calcmode="lin" valueType="num">
                                      <p:cBhvr>
                                        <p:cTn id="576" dur="3000" fill="hold"/>
                                        <p:tgtEl>
                                          <p:spTgt spid="18"/>
                                        </p:tgtEl>
                                        <p:attrNameLst>
                                          <p:attrName>ppt_w</p:attrName>
                                        </p:attrNameLst>
                                      </p:cBhvr>
                                      <p:tavLst>
                                        <p:tav tm="0">
                                          <p:val>
                                            <p:strVal val="#ppt_w"/>
                                          </p:val>
                                        </p:tav>
                                        <p:tav tm="100000">
                                          <p:val>
                                            <p:strVal val="#ppt_w"/>
                                          </p:val>
                                        </p:tav>
                                      </p:tavLst>
                                    </p:anim>
                                    <p:anim calcmode="lin" valueType="num">
                                      <p:cBhvr>
                                        <p:cTn id="577" dur="3000" fill="hold"/>
                                        <p:tgtEl>
                                          <p:spTgt spid="18"/>
                                        </p:tgtEl>
                                        <p:attrNameLst>
                                          <p:attrName>ppt_h</p:attrName>
                                        </p:attrNameLst>
                                      </p:cBhvr>
                                      <p:tavLst>
                                        <p:tav tm="0">
                                          <p:val>
                                            <p:fltVal val="0"/>
                                          </p:val>
                                        </p:tav>
                                        <p:tav tm="100000">
                                          <p:val>
                                            <p:strVal val="#ppt_h"/>
                                          </p:val>
                                        </p:tav>
                                      </p:tavLst>
                                    </p:anim>
                                  </p:childTnLst>
                                </p:cTn>
                              </p:par>
                              <p:par>
                                <p:cTn id="578" presetID="6" presetClass="emph" presetSubtype="0" fill="hold" grpId="1" nodeType="withEffect">
                                  <p:stCondLst>
                                    <p:cond delay="0"/>
                                  </p:stCondLst>
                                  <p:childTnLst>
                                    <p:animScale>
                                      <p:cBhvr>
                                        <p:cTn id="579" dur="3000" fill="hold"/>
                                        <p:tgtEl>
                                          <p:spTgt spid="18"/>
                                        </p:tgtEl>
                                      </p:cBhvr>
                                      <p:by x="400000" y="100000"/>
                                    </p:animScale>
                                  </p:childTnLst>
                                </p:cTn>
                              </p:par>
                              <p:par>
                                <p:cTn id="580" presetID="2" presetClass="exit" presetSubtype="6" fill="hold" grpId="2" nodeType="withEffect">
                                  <p:stCondLst>
                                    <p:cond delay="0"/>
                                  </p:stCondLst>
                                  <p:childTnLst>
                                    <p:anim calcmode="lin" valueType="num">
                                      <p:cBhvr additive="base">
                                        <p:cTn id="581" dur="4000"/>
                                        <p:tgtEl>
                                          <p:spTgt spid="18"/>
                                        </p:tgtEl>
                                        <p:attrNameLst>
                                          <p:attrName>ppt_x</p:attrName>
                                        </p:attrNameLst>
                                      </p:cBhvr>
                                      <p:tavLst>
                                        <p:tav tm="0">
                                          <p:val>
                                            <p:strVal val="ppt_x"/>
                                          </p:val>
                                        </p:tav>
                                        <p:tav tm="100000">
                                          <p:val>
                                            <p:strVal val="1+ppt_w/2"/>
                                          </p:val>
                                        </p:tav>
                                      </p:tavLst>
                                    </p:anim>
                                    <p:anim calcmode="lin" valueType="num">
                                      <p:cBhvr additive="base">
                                        <p:cTn id="582" dur="4000"/>
                                        <p:tgtEl>
                                          <p:spTgt spid="18"/>
                                        </p:tgtEl>
                                        <p:attrNameLst>
                                          <p:attrName>ppt_y</p:attrName>
                                        </p:attrNameLst>
                                      </p:cBhvr>
                                      <p:tavLst>
                                        <p:tav tm="0">
                                          <p:val>
                                            <p:strVal val="ppt_y"/>
                                          </p:val>
                                        </p:tav>
                                        <p:tav tm="100000">
                                          <p:val>
                                            <p:strVal val="1+ppt_h/2"/>
                                          </p:val>
                                        </p:tav>
                                      </p:tavLst>
                                    </p:anim>
                                    <p:set>
                                      <p:cBhvr>
                                        <p:cTn id="583" dur="1" fill="hold">
                                          <p:stCondLst>
                                            <p:cond delay="3999"/>
                                          </p:stCondLst>
                                        </p:cTn>
                                        <p:tgtEl>
                                          <p:spTgt spid="18"/>
                                        </p:tgtEl>
                                        <p:attrNameLst>
                                          <p:attrName>style.visibility</p:attrName>
                                        </p:attrNameLst>
                                      </p:cBhvr>
                                      <p:to>
                                        <p:strVal val="hidden"/>
                                      </p:to>
                                    </p:set>
                                  </p:childTnLst>
                                </p:cTn>
                              </p:par>
                              <p:par>
                                <p:cTn id="584" presetID="17" presetClass="entr" presetSubtype="4" fill="hold" grpId="0" nodeType="withEffect">
                                  <p:stCondLst>
                                    <p:cond delay="0"/>
                                  </p:stCondLst>
                                  <p:childTnLst>
                                    <p:set>
                                      <p:cBhvr>
                                        <p:cTn id="585" dur="1" fill="hold">
                                          <p:stCondLst>
                                            <p:cond delay="0"/>
                                          </p:stCondLst>
                                        </p:cTn>
                                        <p:tgtEl>
                                          <p:spTgt spid="17"/>
                                        </p:tgtEl>
                                        <p:attrNameLst>
                                          <p:attrName>style.visibility</p:attrName>
                                        </p:attrNameLst>
                                      </p:cBhvr>
                                      <p:to>
                                        <p:strVal val="visible"/>
                                      </p:to>
                                    </p:set>
                                    <p:anim calcmode="lin" valueType="num">
                                      <p:cBhvr>
                                        <p:cTn id="586" dur="3000" fill="hold"/>
                                        <p:tgtEl>
                                          <p:spTgt spid="17"/>
                                        </p:tgtEl>
                                        <p:attrNameLst>
                                          <p:attrName>ppt_x</p:attrName>
                                        </p:attrNameLst>
                                      </p:cBhvr>
                                      <p:tavLst>
                                        <p:tav tm="0">
                                          <p:val>
                                            <p:strVal val="#ppt_x"/>
                                          </p:val>
                                        </p:tav>
                                        <p:tav tm="100000">
                                          <p:val>
                                            <p:strVal val="#ppt_x"/>
                                          </p:val>
                                        </p:tav>
                                      </p:tavLst>
                                    </p:anim>
                                    <p:anim calcmode="lin" valueType="num">
                                      <p:cBhvr>
                                        <p:cTn id="587" dur="3000" fill="hold"/>
                                        <p:tgtEl>
                                          <p:spTgt spid="17"/>
                                        </p:tgtEl>
                                        <p:attrNameLst>
                                          <p:attrName>ppt_y</p:attrName>
                                        </p:attrNameLst>
                                      </p:cBhvr>
                                      <p:tavLst>
                                        <p:tav tm="0">
                                          <p:val>
                                            <p:strVal val="#ppt_y+#ppt_h/2"/>
                                          </p:val>
                                        </p:tav>
                                        <p:tav tm="100000">
                                          <p:val>
                                            <p:strVal val="#ppt_y"/>
                                          </p:val>
                                        </p:tav>
                                      </p:tavLst>
                                    </p:anim>
                                    <p:anim calcmode="lin" valueType="num">
                                      <p:cBhvr>
                                        <p:cTn id="588" dur="3000" fill="hold"/>
                                        <p:tgtEl>
                                          <p:spTgt spid="17"/>
                                        </p:tgtEl>
                                        <p:attrNameLst>
                                          <p:attrName>ppt_w</p:attrName>
                                        </p:attrNameLst>
                                      </p:cBhvr>
                                      <p:tavLst>
                                        <p:tav tm="0">
                                          <p:val>
                                            <p:strVal val="#ppt_w"/>
                                          </p:val>
                                        </p:tav>
                                        <p:tav tm="100000">
                                          <p:val>
                                            <p:strVal val="#ppt_w"/>
                                          </p:val>
                                        </p:tav>
                                      </p:tavLst>
                                    </p:anim>
                                    <p:anim calcmode="lin" valueType="num">
                                      <p:cBhvr>
                                        <p:cTn id="589" dur="3000" fill="hold"/>
                                        <p:tgtEl>
                                          <p:spTgt spid="17"/>
                                        </p:tgtEl>
                                        <p:attrNameLst>
                                          <p:attrName>ppt_h</p:attrName>
                                        </p:attrNameLst>
                                      </p:cBhvr>
                                      <p:tavLst>
                                        <p:tav tm="0">
                                          <p:val>
                                            <p:fltVal val="0"/>
                                          </p:val>
                                        </p:tav>
                                        <p:tav tm="100000">
                                          <p:val>
                                            <p:strVal val="#ppt_h"/>
                                          </p:val>
                                        </p:tav>
                                      </p:tavLst>
                                    </p:anim>
                                  </p:childTnLst>
                                </p:cTn>
                              </p:par>
                              <p:par>
                                <p:cTn id="590" presetID="6" presetClass="emph" presetSubtype="0" fill="hold" grpId="1" nodeType="withEffect">
                                  <p:stCondLst>
                                    <p:cond delay="0"/>
                                  </p:stCondLst>
                                  <p:childTnLst>
                                    <p:animScale>
                                      <p:cBhvr>
                                        <p:cTn id="591" dur="3000" fill="hold"/>
                                        <p:tgtEl>
                                          <p:spTgt spid="17"/>
                                        </p:tgtEl>
                                      </p:cBhvr>
                                      <p:by x="400000" y="100000"/>
                                    </p:animScale>
                                  </p:childTnLst>
                                </p:cTn>
                              </p:par>
                              <p:par>
                                <p:cTn id="592" presetID="2" presetClass="exit" presetSubtype="6" fill="hold" grpId="2" nodeType="withEffect">
                                  <p:stCondLst>
                                    <p:cond delay="0"/>
                                  </p:stCondLst>
                                  <p:childTnLst>
                                    <p:anim calcmode="lin" valueType="num">
                                      <p:cBhvr additive="base">
                                        <p:cTn id="593" dur="4000"/>
                                        <p:tgtEl>
                                          <p:spTgt spid="17"/>
                                        </p:tgtEl>
                                        <p:attrNameLst>
                                          <p:attrName>ppt_x</p:attrName>
                                        </p:attrNameLst>
                                      </p:cBhvr>
                                      <p:tavLst>
                                        <p:tav tm="0">
                                          <p:val>
                                            <p:strVal val="ppt_x"/>
                                          </p:val>
                                        </p:tav>
                                        <p:tav tm="100000">
                                          <p:val>
                                            <p:strVal val="1+ppt_w/2"/>
                                          </p:val>
                                        </p:tav>
                                      </p:tavLst>
                                    </p:anim>
                                    <p:anim calcmode="lin" valueType="num">
                                      <p:cBhvr additive="base">
                                        <p:cTn id="594" dur="4000"/>
                                        <p:tgtEl>
                                          <p:spTgt spid="17"/>
                                        </p:tgtEl>
                                        <p:attrNameLst>
                                          <p:attrName>ppt_y</p:attrName>
                                        </p:attrNameLst>
                                      </p:cBhvr>
                                      <p:tavLst>
                                        <p:tav tm="0">
                                          <p:val>
                                            <p:strVal val="ppt_y"/>
                                          </p:val>
                                        </p:tav>
                                        <p:tav tm="100000">
                                          <p:val>
                                            <p:strVal val="1+ppt_h/2"/>
                                          </p:val>
                                        </p:tav>
                                      </p:tavLst>
                                    </p:anim>
                                    <p:set>
                                      <p:cBhvr>
                                        <p:cTn id="595" dur="1" fill="hold">
                                          <p:stCondLst>
                                            <p:cond delay="3999"/>
                                          </p:stCondLst>
                                        </p:cTn>
                                        <p:tgtEl>
                                          <p:spTgt spid="17"/>
                                        </p:tgtEl>
                                        <p:attrNameLst>
                                          <p:attrName>style.visibility</p:attrName>
                                        </p:attrNameLst>
                                      </p:cBhvr>
                                      <p:to>
                                        <p:strVal val="hidden"/>
                                      </p:to>
                                    </p:set>
                                  </p:childTnLst>
                                </p:cTn>
                              </p:par>
                              <p:par>
                                <p:cTn id="596" presetID="17" presetClass="entr" presetSubtype="4" fill="hold" grpId="0" nodeType="withEffect">
                                  <p:stCondLst>
                                    <p:cond delay="0"/>
                                  </p:stCondLst>
                                  <p:childTnLst>
                                    <p:set>
                                      <p:cBhvr>
                                        <p:cTn id="597" dur="1" fill="hold">
                                          <p:stCondLst>
                                            <p:cond delay="0"/>
                                          </p:stCondLst>
                                        </p:cTn>
                                        <p:tgtEl>
                                          <p:spTgt spid="16"/>
                                        </p:tgtEl>
                                        <p:attrNameLst>
                                          <p:attrName>style.visibility</p:attrName>
                                        </p:attrNameLst>
                                      </p:cBhvr>
                                      <p:to>
                                        <p:strVal val="visible"/>
                                      </p:to>
                                    </p:set>
                                    <p:anim calcmode="lin" valueType="num">
                                      <p:cBhvr>
                                        <p:cTn id="598" dur="3000" fill="hold"/>
                                        <p:tgtEl>
                                          <p:spTgt spid="16"/>
                                        </p:tgtEl>
                                        <p:attrNameLst>
                                          <p:attrName>ppt_x</p:attrName>
                                        </p:attrNameLst>
                                      </p:cBhvr>
                                      <p:tavLst>
                                        <p:tav tm="0">
                                          <p:val>
                                            <p:strVal val="#ppt_x"/>
                                          </p:val>
                                        </p:tav>
                                        <p:tav tm="100000">
                                          <p:val>
                                            <p:strVal val="#ppt_x"/>
                                          </p:val>
                                        </p:tav>
                                      </p:tavLst>
                                    </p:anim>
                                    <p:anim calcmode="lin" valueType="num">
                                      <p:cBhvr>
                                        <p:cTn id="599" dur="3000" fill="hold"/>
                                        <p:tgtEl>
                                          <p:spTgt spid="16"/>
                                        </p:tgtEl>
                                        <p:attrNameLst>
                                          <p:attrName>ppt_y</p:attrName>
                                        </p:attrNameLst>
                                      </p:cBhvr>
                                      <p:tavLst>
                                        <p:tav tm="0">
                                          <p:val>
                                            <p:strVal val="#ppt_y+#ppt_h/2"/>
                                          </p:val>
                                        </p:tav>
                                        <p:tav tm="100000">
                                          <p:val>
                                            <p:strVal val="#ppt_y"/>
                                          </p:val>
                                        </p:tav>
                                      </p:tavLst>
                                    </p:anim>
                                    <p:anim calcmode="lin" valueType="num">
                                      <p:cBhvr>
                                        <p:cTn id="600" dur="3000" fill="hold"/>
                                        <p:tgtEl>
                                          <p:spTgt spid="16"/>
                                        </p:tgtEl>
                                        <p:attrNameLst>
                                          <p:attrName>ppt_w</p:attrName>
                                        </p:attrNameLst>
                                      </p:cBhvr>
                                      <p:tavLst>
                                        <p:tav tm="0">
                                          <p:val>
                                            <p:strVal val="#ppt_w"/>
                                          </p:val>
                                        </p:tav>
                                        <p:tav tm="100000">
                                          <p:val>
                                            <p:strVal val="#ppt_w"/>
                                          </p:val>
                                        </p:tav>
                                      </p:tavLst>
                                    </p:anim>
                                    <p:anim calcmode="lin" valueType="num">
                                      <p:cBhvr>
                                        <p:cTn id="601" dur="3000" fill="hold"/>
                                        <p:tgtEl>
                                          <p:spTgt spid="16"/>
                                        </p:tgtEl>
                                        <p:attrNameLst>
                                          <p:attrName>ppt_h</p:attrName>
                                        </p:attrNameLst>
                                      </p:cBhvr>
                                      <p:tavLst>
                                        <p:tav tm="0">
                                          <p:val>
                                            <p:fltVal val="0"/>
                                          </p:val>
                                        </p:tav>
                                        <p:tav tm="100000">
                                          <p:val>
                                            <p:strVal val="#ppt_h"/>
                                          </p:val>
                                        </p:tav>
                                      </p:tavLst>
                                    </p:anim>
                                  </p:childTnLst>
                                </p:cTn>
                              </p:par>
                              <p:par>
                                <p:cTn id="602" presetID="6" presetClass="emph" presetSubtype="0" fill="hold" grpId="1" nodeType="withEffect">
                                  <p:stCondLst>
                                    <p:cond delay="0"/>
                                  </p:stCondLst>
                                  <p:childTnLst>
                                    <p:animScale>
                                      <p:cBhvr>
                                        <p:cTn id="603" dur="3000" fill="hold"/>
                                        <p:tgtEl>
                                          <p:spTgt spid="16"/>
                                        </p:tgtEl>
                                      </p:cBhvr>
                                      <p:by x="400000" y="100000"/>
                                    </p:animScale>
                                  </p:childTnLst>
                                </p:cTn>
                              </p:par>
                              <p:par>
                                <p:cTn id="604" presetID="2" presetClass="exit" presetSubtype="6" fill="hold" grpId="2" nodeType="withEffect">
                                  <p:stCondLst>
                                    <p:cond delay="0"/>
                                  </p:stCondLst>
                                  <p:childTnLst>
                                    <p:anim calcmode="lin" valueType="num">
                                      <p:cBhvr additive="base">
                                        <p:cTn id="605" dur="4000"/>
                                        <p:tgtEl>
                                          <p:spTgt spid="16"/>
                                        </p:tgtEl>
                                        <p:attrNameLst>
                                          <p:attrName>ppt_x</p:attrName>
                                        </p:attrNameLst>
                                      </p:cBhvr>
                                      <p:tavLst>
                                        <p:tav tm="0">
                                          <p:val>
                                            <p:strVal val="ppt_x"/>
                                          </p:val>
                                        </p:tav>
                                        <p:tav tm="100000">
                                          <p:val>
                                            <p:strVal val="1+ppt_w/2"/>
                                          </p:val>
                                        </p:tav>
                                      </p:tavLst>
                                    </p:anim>
                                    <p:anim calcmode="lin" valueType="num">
                                      <p:cBhvr additive="base">
                                        <p:cTn id="606" dur="4000"/>
                                        <p:tgtEl>
                                          <p:spTgt spid="16"/>
                                        </p:tgtEl>
                                        <p:attrNameLst>
                                          <p:attrName>ppt_y</p:attrName>
                                        </p:attrNameLst>
                                      </p:cBhvr>
                                      <p:tavLst>
                                        <p:tav tm="0">
                                          <p:val>
                                            <p:strVal val="ppt_y"/>
                                          </p:val>
                                        </p:tav>
                                        <p:tav tm="100000">
                                          <p:val>
                                            <p:strVal val="1+ppt_h/2"/>
                                          </p:val>
                                        </p:tav>
                                      </p:tavLst>
                                    </p:anim>
                                    <p:set>
                                      <p:cBhvr>
                                        <p:cTn id="607" dur="1" fill="hold">
                                          <p:stCondLst>
                                            <p:cond delay="3999"/>
                                          </p:stCondLst>
                                        </p:cTn>
                                        <p:tgtEl>
                                          <p:spTgt spid="16"/>
                                        </p:tgtEl>
                                        <p:attrNameLst>
                                          <p:attrName>style.visibility</p:attrName>
                                        </p:attrNameLst>
                                      </p:cBhvr>
                                      <p:to>
                                        <p:strVal val="hidden"/>
                                      </p:to>
                                    </p:set>
                                  </p:childTnLst>
                                </p:cTn>
                              </p:par>
                              <p:par>
                                <p:cTn id="608" presetID="17" presetClass="entr" presetSubtype="4" fill="hold" grpId="0" nodeType="withEffect">
                                  <p:stCondLst>
                                    <p:cond delay="0"/>
                                  </p:stCondLst>
                                  <p:childTnLst>
                                    <p:set>
                                      <p:cBhvr>
                                        <p:cTn id="609" dur="1" fill="hold">
                                          <p:stCondLst>
                                            <p:cond delay="0"/>
                                          </p:stCondLst>
                                        </p:cTn>
                                        <p:tgtEl>
                                          <p:spTgt spid="15"/>
                                        </p:tgtEl>
                                        <p:attrNameLst>
                                          <p:attrName>style.visibility</p:attrName>
                                        </p:attrNameLst>
                                      </p:cBhvr>
                                      <p:to>
                                        <p:strVal val="visible"/>
                                      </p:to>
                                    </p:set>
                                    <p:anim calcmode="lin" valueType="num">
                                      <p:cBhvr>
                                        <p:cTn id="610" dur="3000" fill="hold"/>
                                        <p:tgtEl>
                                          <p:spTgt spid="15"/>
                                        </p:tgtEl>
                                        <p:attrNameLst>
                                          <p:attrName>ppt_x</p:attrName>
                                        </p:attrNameLst>
                                      </p:cBhvr>
                                      <p:tavLst>
                                        <p:tav tm="0">
                                          <p:val>
                                            <p:strVal val="#ppt_x"/>
                                          </p:val>
                                        </p:tav>
                                        <p:tav tm="100000">
                                          <p:val>
                                            <p:strVal val="#ppt_x"/>
                                          </p:val>
                                        </p:tav>
                                      </p:tavLst>
                                    </p:anim>
                                    <p:anim calcmode="lin" valueType="num">
                                      <p:cBhvr>
                                        <p:cTn id="611" dur="3000" fill="hold"/>
                                        <p:tgtEl>
                                          <p:spTgt spid="15"/>
                                        </p:tgtEl>
                                        <p:attrNameLst>
                                          <p:attrName>ppt_y</p:attrName>
                                        </p:attrNameLst>
                                      </p:cBhvr>
                                      <p:tavLst>
                                        <p:tav tm="0">
                                          <p:val>
                                            <p:strVal val="#ppt_y+#ppt_h/2"/>
                                          </p:val>
                                        </p:tav>
                                        <p:tav tm="100000">
                                          <p:val>
                                            <p:strVal val="#ppt_y"/>
                                          </p:val>
                                        </p:tav>
                                      </p:tavLst>
                                    </p:anim>
                                    <p:anim calcmode="lin" valueType="num">
                                      <p:cBhvr>
                                        <p:cTn id="612" dur="3000" fill="hold"/>
                                        <p:tgtEl>
                                          <p:spTgt spid="15"/>
                                        </p:tgtEl>
                                        <p:attrNameLst>
                                          <p:attrName>ppt_w</p:attrName>
                                        </p:attrNameLst>
                                      </p:cBhvr>
                                      <p:tavLst>
                                        <p:tav tm="0">
                                          <p:val>
                                            <p:strVal val="#ppt_w"/>
                                          </p:val>
                                        </p:tav>
                                        <p:tav tm="100000">
                                          <p:val>
                                            <p:strVal val="#ppt_w"/>
                                          </p:val>
                                        </p:tav>
                                      </p:tavLst>
                                    </p:anim>
                                    <p:anim calcmode="lin" valueType="num">
                                      <p:cBhvr>
                                        <p:cTn id="613" dur="3000" fill="hold"/>
                                        <p:tgtEl>
                                          <p:spTgt spid="15"/>
                                        </p:tgtEl>
                                        <p:attrNameLst>
                                          <p:attrName>ppt_h</p:attrName>
                                        </p:attrNameLst>
                                      </p:cBhvr>
                                      <p:tavLst>
                                        <p:tav tm="0">
                                          <p:val>
                                            <p:fltVal val="0"/>
                                          </p:val>
                                        </p:tav>
                                        <p:tav tm="100000">
                                          <p:val>
                                            <p:strVal val="#ppt_h"/>
                                          </p:val>
                                        </p:tav>
                                      </p:tavLst>
                                    </p:anim>
                                  </p:childTnLst>
                                </p:cTn>
                              </p:par>
                              <p:par>
                                <p:cTn id="614" presetID="6" presetClass="emph" presetSubtype="0" fill="hold" grpId="1" nodeType="withEffect">
                                  <p:stCondLst>
                                    <p:cond delay="0"/>
                                  </p:stCondLst>
                                  <p:childTnLst>
                                    <p:animScale>
                                      <p:cBhvr>
                                        <p:cTn id="615" dur="3000" fill="hold"/>
                                        <p:tgtEl>
                                          <p:spTgt spid="15"/>
                                        </p:tgtEl>
                                      </p:cBhvr>
                                      <p:by x="400000" y="100000"/>
                                    </p:animScale>
                                  </p:childTnLst>
                                </p:cTn>
                              </p:par>
                              <p:par>
                                <p:cTn id="616" presetID="2" presetClass="exit" presetSubtype="6" fill="hold" grpId="2" nodeType="withEffect">
                                  <p:stCondLst>
                                    <p:cond delay="0"/>
                                  </p:stCondLst>
                                  <p:childTnLst>
                                    <p:anim calcmode="lin" valueType="num">
                                      <p:cBhvr additive="base">
                                        <p:cTn id="617" dur="4000"/>
                                        <p:tgtEl>
                                          <p:spTgt spid="15"/>
                                        </p:tgtEl>
                                        <p:attrNameLst>
                                          <p:attrName>ppt_x</p:attrName>
                                        </p:attrNameLst>
                                      </p:cBhvr>
                                      <p:tavLst>
                                        <p:tav tm="0">
                                          <p:val>
                                            <p:strVal val="ppt_x"/>
                                          </p:val>
                                        </p:tav>
                                        <p:tav tm="100000">
                                          <p:val>
                                            <p:strVal val="1+ppt_w/2"/>
                                          </p:val>
                                        </p:tav>
                                      </p:tavLst>
                                    </p:anim>
                                    <p:anim calcmode="lin" valueType="num">
                                      <p:cBhvr additive="base">
                                        <p:cTn id="618" dur="4000"/>
                                        <p:tgtEl>
                                          <p:spTgt spid="15"/>
                                        </p:tgtEl>
                                        <p:attrNameLst>
                                          <p:attrName>ppt_y</p:attrName>
                                        </p:attrNameLst>
                                      </p:cBhvr>
                                      <p:tavLst>
                                        <p:tav tm="0">
                                          <p:val>
                                            <p:strVal val="ppt_y"/>
                                          </p:val>
                                        </p:tav>
                                        <p:tav tm="100000">
                                          <p:val>
                                            <p:strVal val="1+ppt_h/2"/>
                                          </p:val>
                                        </p:tav>
                                      </p:tavLst>
                                    </p:anim>
                                    <p:set>
                                      <p:cBhvr>
                                        <p:cTn id="619" dur="1" fill="hold">
                                          <p:stCondLst>
                                            <p:cond delay="3999"/>
                                          </p:stCondLst>
                                        </p:cTn>
                                        <p:tgtEl>
                                          <p:spTgt spid="15"/>
                                        </p:tgtEl>
                                        <p:attrNameLst>
                                          <p:attrName>style.visibility</p:attrName>
                                        </p:attrNameLst>
                                      </p:cBhvr>
                                      <p:to>
                                        <p:strVal val="hidden"/>
                                      </p:to>
                                    </p:set>
                                  </p:childTnLst>
                                </p:cTn>
                              </p:par>
                              <p:par>
                                <p:cTn id="620" presetID="17" presetClass="entr" presetSubtype="4" fill="hold" grpId="0" nodeType="withEffect">
                                  <p:stCondLst>
                                    <p:cond delay="0"/>
                                  </p:stCondLst>
                                  <p:childTnLst>
                                    <p:set>
                                      <p:cBhvr>
                                        <p:cTn id="621" dur="1" fill="hold">
                                          <p:stCondLst>
                                            <p:cond delay="0"/>
                                          </p:stCondLst>
                                        </p:cTn>
                                        <p:tgtEl>
                                          <p:spTgt spid="14"/>
                                        </p:tgtEl>
                                        <p:attrNameLst>
                                          <p:attrName>style.visibility</p:attrName>
                                        </p:attrNameLst>
                                      </p:cBhvr>
                                      <p:to>
                                        <p:strVal val="visible"/>
                                      </p:to>
                                    </p:set>
                                    <p:anim calcmode="lin" valueType="num">
                                      <p:cBhvr>
                                        <p:cTn id="622" dur="3000" fill="hold"/>
                                        <p:tgtEl>
                                          <p:spTgt spid="14"/>
                                        </p:tgtEl>
                                        <p:attrNameLst>
                                          <p:attrName>ppt_x</p:attrName>
                                        </p:attrNameLst>
                                      </p:cBhvr>
                                      <p:tavLst>
                                        <p:tav tm="0">
                                          <p:val>
                                            <p:strVal val="#ppt_x"/>
                                          </p:val>
                                        </p:tav>
                                        <p:tav tm="100000">
                                          <p:val>
                                            <p:strVal val="#ppt_x"/>
                                          </p:val>
                                        </p:tav>
                                      </p:tavLst>
                                    </p:anim>
                                    <p:anim calcmode="lin" valueType="num">
                                      <p:cBhvr>
                                        <p:cTn id="623" dur="3000" fill="hold"/>
                                        <p:tgtEl>
                                          <p:spTgt spid="14"/>
                                        </p:tgtEl>
                                        <p:attrNameLst>
                                          <p:attrName>ppt_y</p:attrName>
                                        </p:attrNameLst>
                                      </p:cBhvr>
                                      <p:tavLst>
                                        <p:tav tm="0">
                                          <p:val>
                                            <p:strVal val="#ppt_y+#ppt_h/2"/>
                                          </p:val>
                                        </p:tav>
                                        <p:tav tm="100000">
                                          <p:val>
                                            <p:strVal val="#ppt_y"/>
                                          </p:val>
                                        </p:tav>
                                      </p:tavLst>
                                    </p:anim>
                                    <p:anim calcmode="lin" valueType="num">
                                      <p:cBhvr>
                                        <p:cTn id="624" dur="3000" fill="hold"/>
                                        <p:tgtEl>
                                          <p:spTgt spid="14"/>
                                        </p:tgtEl>
                                        <p:attrNameLst>
                                          <p:attrName>ppt_w</p:attrName>
                                        </p:attrNameLst>
                                      </p:cBhvr>
                                      <p:tavLst>
                                        <p:tav tm="0">
                                          <p:val>
                                            <p:strVal val="#ppt_w"/>
                                          </p:val>
                                        </p:tav>
                                        <p:tav tm="100000">
                                          <p:val>
                                            <p:strVal val="#ppt_w"/>
                                          </p:val>
                                        </p:tav>
                                      </p:tavLst>
                                    </p:anim>
                                    <p:anim calcmode="lin" valueType="num">
                                      <p:cBhvr>
                                        <p:cTn id="625" dur="3000" fill="hold"/>
                                        <p:tgtEl>
                                          <p:spTgt spid="14"/>
                                        </p:tgtEl>
                                        <p:attrNameLst>
                                          <p:attrName>ppt_h</p:attrName>
                                        </p:attrNameLst>
                                      </p:cBhvr>
                                      <p:tavLst>
                                        <p:tav tm="0">
                                          <p:val>
                                            <p:fltVal val="0"/>
                                          </p:val>
                                        </p:tav>
                                        <p:tav tm="100000">
                                          <p:val>
                                            <p:strVal val="#ppt_h"/>
                                          </p:val>
                                        </p:tav>
                                      </p:tavLst>
                                    </p:anim>
                                  </p:childTnLst>
                                </p:cTn>
                              </p:par>
                              <p:par>
                                <p:cTn id="626" presetID="6" presetClass="emph" presetSubtype="0" fill="hold" grpId="1" nodeType="withEffect">
                                  <p:stCondLst>
                                    <p:cond delay="0"/>
                                  </p:stCondLst>
                                  <p:childTnLst>
                                    <p:animScale>
                                      <p:cBhvr>
                                        <p:cTn id="627" dur="3000" fill="hold"/>
                                        <p:tgtEl>
                                          <p:spTgt spid="14"/>
                                        </p:tgtEl>
                                      </p:cBhvr>
                                      <p:by x="400000" y="100000"/>
                                    </p:animScale>
                                  </p:childTnLst>
                                </p:cTn>
                              </p:par>
                              <p:par>
                                <p:cTn id="628" presetID="2" presetClass="exit" presetSubtype="6" fill="hold" grpId="2" nodeType="withEffect">
                                  <p:stCondLst>
                                    <p:cond delay="0"/>
                                  </p:stCondLst>
                                  <p:childTnLst>
                                    <p:anim calcmode="lin" valueType="num">
                                      <p:cBhvr additive="base">
                                        <p:cTn id="629" dur="4000"/>
                                        <p:tgtEl>
                                          <p:spTgt spid="14"/>
                                        </p:tgtEl>
                                        <p:attrNameLst>
                                          <p:attrName>ppt_x</p:attrName>
                                        </p:attrNameLst>
                                      </p:cBhvr>
                                      <p:tavLst>
                                        <p:tav tm="0">
                                          <p:val>
                                            <p:strVal val="ppt_x"/>
                                          </p:val>
                                        </p:tav>
                                        <p:tav tm="100000">
                                          <p:val>
                                            <p:strVal val="1+ppt_w/2"/>
                                          </p:val>
                                        </p:tav>
                                      </p:tavLst>
                                    </p:anim>
                                    <p:anim calcmode="lin" valueType="num">
                                      <p:cBhvr additive="base">
                                        <p:cTn id="630" dur="4000"/>
                                        <p:tgtEl>
                                          <p:spTgt spid="14"/>
                                        </p:tgtEl>
                                        <p:attrNameLst>
                                          <p:attrName>ppt_y</p:attrName>
                                        </p:attrNameLst>
                                      </p:cBhvr>
                                      <p:tavLst>
                                        <p:tav tm="0">
                                          <p:val>
                                            <p:strVal val="ppt_y"/>
                                          </p:val>
                                        </p:tav>
                                        <p:tav tm="100000">
                                          <p:val>
                                            <p:strVal val="1+ppt_h/2"/>
                                          </p:val>
                                        </p:tav>
                                      </p:tavLst>
                                    </p:anim>
                                    <p:set>
                                      <p:cBhvr>
                                        <p:cTn id="631" dur="1" fill="hold">
                                          <p:stCondLst>
                                            <p:cond delay="3999"/>
                                          </p:stCondLst>
                                        </p:cTn>
                                        <p:tgtEl>
                                          <p:spTgt spid="14"/>
                                        </p:tgtEl>
                                        <p:attrNameLst>
                                          <p:attrName>style.visibility</p:attrName>
                                        </p:attrNameLst>
                                      </p:cBhvr>
                                      <p:to>
                                        <p:strVal val="hidden"/>
                                      </p:to>
                                    </p:set>
                                  </p:childTnLst>
                                </p:cTn>
                              </p:par>
                              <p:par>
                                <p:cTn id="632" presetID="17" presetClass="entr" presetSubtype="4" fill="hold" grpId="0" nodeType="withEffect">
                                  <p:stCondLst>
                                    <p:cond delay="0"/>
                                  </p:stCondLst>
                                  <p:childTnLst>
                                    <p:set>
                                      <p:cBhvr>
                                        <p:cTn id="633" dur="1" fill="hold">
                                          <p:stCondLst>
                                            <p:cond delay="0"/>
                                          </p:stCondLst>
                                        </p:cTn>
                                        <p:tgtEl>
                                          <p:spTgt spid="13"/>
                                        </p:tgtEl>
                                        <p:attrNameLst>
                                          <p:attrName>style.visibility</p:attrName>
                                        </p:attrNameLst>
                                      </p:cBhvr>
                                      <p:to>
                                        <p:strVal val="visible"/>
                                      </p:to>
                                    </p:set>
                                    <p:anim calcmode="lin" valueType="num">
                                      <p:cBhvr>
                                        <p:cTn id="634" dur="3000" fill="hold"/>
                                        <p:tgtEl>
                                          <p:spTgt spid="13"/>
                                        </p:tgtEl>
                                        <p:attrNameLst>
                                          <p:attrName>ppt_x</p:attrName>
                                        </p:attrNameLst>
                                      </p:cBhvr>
                                      <p:tavLst>
                                        <p:tav tm="0">
                                          <p:val>
                                            <p:strVal val="#ppt_x"/>
                                          </p:val>
                                        </p:tav>
                                        <p:tav tm="100000">
                                          <p:val>
                                            <p:strVal val="#ppt_x"/>
                                          </p:val>
                                        </p:tav>
                                      </p:tavLst>
                                    </p:anim>
                                    <p:anim calcmode="lin" valueType="num">
                                      <p:cBhvr>
                                        <p:cTn id="635" dur="3000" fill="hold"/>
                                        <p:tgtEl>
                                          <p:spTgt spid="13"/>
                                        </p:tgtEl>
                                        <p:attrNameLst>
                                          <p:attrName>ppt_y</p:attrName>
                                        </p:attrNameLst>
                                      </p:cBhvr>
                                      <p:tavLst>
                                        <p:tav tm="0">
                                          <p:val>
                                            <p:strVal val="#ppt_y+#ppt_h/2"/>
                                          </p:val>
                                        </p:tav>
                                        <p:tav tm="100000">
                                          <p:val>
                                            <p:strVal val="#ppt_y"/>
                                          </p:val>
                                        </p:tav>
                                      </p:tavLst>
                                    </p:anim>
                                    <p:anim calcmode="lin" valueType="num">
                                      <p:cBhvr>
                                        <p:cTn id="636" dur="3000" fill="hold"/>
                                        <p:tgtEl>
                                          <p:spTgt spid="13"/>
                                        </p:tgtEl>
                                        <p:attrNameLst>
                                          <p:attrName>ppt_w</p:attrName>
                                        </p:attrNameLst>
                                      </p:cBhvr>
                                      <p:tavLst>
                                        <p:tav tm="0">
                                          <p:val>
                                            <p:strVal val="#ppt_w"/>
                                          </p:val>
                                        </p:tav>
                                        <p:tav tm="100000">
                                          <p:val>
                                            <p:strVal val="#ppt_w"/>
                                          </p:val>
                                        </p:tav>
                                      </p:tavLst>
                                    </p:anim>
                                    <p:anim calcmode="lin" valueType="num">
                                      <p:cBhvr>
                                        <p:cTn id="637" dur="3000" fill="hold"/>
                                        <p:tgtEl>
                                          <p:spTgt spid="13"/>
                                        </p:tgtEl>
                                        <p:attrNameLst>
                                          <p:attrName>ppt_h</p:attrName>
                                        </p:attrNameLst>
                                      </p:cBhvr>
                                      <p:tavLst>
                                        <p:tav tm="0">
                                          <p:val>
                                            <p:fltVal val="0"/>
                                          </p:val>
                                        </p:tav>
                                        <p:tav tm="100000">
                                          <p:val>
                                            <p:strVal val="#ppt_h"/>
                                          </p:val>
                                        </p:tav>
                                      </p:tavLst>
                                    </p:anim>
                                  </p:childTnLst>
                                </p:cTn>
                              </p:par>
                              <p:par>
                                <p:cTn id="638" presetID="6" presetClass="emph" presetSubtype="0" fill="hold" grpId="1" nodeType="withEffect">
                                  <p:stCondLst>
                                    <p:cond delay="0"/>
                                  </p:stCondLst>
                                  <p:childTnLst>
                                    <p:animScale>
                                      <p:cBhvr>
                                        <p:cTn id="639" dur="3000" fill="hold"/>
                                        <p:tgtEl>
                                          <p:spTgt spid="13"/>
                                        </p:tgtEl>
                                      </p:cBhvr>
                                      <p:by x="400000" y="100000"/>
                                    </p:animScale>
                                  </p:childTnLst>
                                </p:cTn>
                              </p:par>
                              <p:par>
                                <p:cTn id="640" presetID="2" presetClass="exit" presetSubtype="6" fill="hold" grpId="2" nodeType="withEffect">
                                  <p:stCondLst>
                                    <p:cond delay="0"/>
                                  </p:stCondLst>
                                  <p:childTnLst>
                                    <p:anim calcmode="lin" valueType="num">
                                      <p:cBhvr additive="base">
                                        <p:cTn id="641" dur="4000"/>
                                        <p:tgtEl>
                                          <p:spTgt spid="13"/>
                                        </p:tgtEl>
                                        <p:attrNameLst>
                                          <p:attrName>ppt_x</p:attrName>
                                        </p:attrNameLst>
                                      </p:cBhvr>
                                      <p:tavLst>
                                        <p:tav tm="0">
                                          <p:val>
                                            <p:strVal val="ppt_x"/>
                                          </p:val>
                                        </p:tav>
                                        <p:tav tm="100000">
                                          <p:val>
                                            <p:strVal val="1+ppt_w/2"/>
                                          </p:val>
                                        </p:tav>
                                      </p:tavLst>
                                    </p:anim>
                                    <p:anim calcmode="lin" valueType="num">
                                      <p:cBhvr additive="base">
                                        <p:cTn id="642" dur="4000"/>
                                        <p:tgtEl>
                                          <p:spTgt spid="13"/>
                                        </p:tgtEl>
                                        <p:attrNameLst>
                                          <p:attrName>ppt_y</p:attrName>
                                        </p:attrNameLst>
                                      </p:cBhvr>
                                      <p:tavLst>
                                        <p:tav tm="0">
                                          <p:val>
                                            <p:strVal val="ppt_y"/>
                                          </p:val>
                                        </p:tav>
                                        <p:tav tm="100000">
                                          <p:val>
                                            <p:strVal val="1+ppt_h/2"/>
                                          </p:val>
                                        </p:tav>
                                      </p:tavLst>
                                    </p:anim>
                                    <p:set>
                                      <p:cBhvr>
                                        <p:cTn id="643" dur="1" fill="hold">
                                          <p:stCondLst>
                                            <p:cond delay="3999"/>
                                          </p:stCondLst>
                                        </p:cTn>
                                        <p:tgtEl>
                                          <p:spTgt spid="13"/>
                                        </p:tgtEl>
                                        <p:attrNameLst>
                                          <p:attrName>style.visibility</p:attrName>
                                        </p:attrNameLst>
                                      </p:cBhvr>
                                      <p:to>
                                        <p:strVal val="hidden"/>
                                      </p:to>
                                    </p:set>
                                  </p:childTnLst>
                                </p:cTn>
                              </p:par>
                              <p:par>
                                <p:cTn id="644" presetID="17" presetClass="entr" presetSubtype="4" fill="hold" grpId="0" nodeType="withEffect">
                                  <p:stCondLst>
                                    <p:cond delay="0"/>
                                  </p:stCondLst>
                                  <p:childTnLst>
                                    <p:set>
                                      <p:cBhvr>
                                        <p:cTn id="645" dur="1" fill="hold">
                                          <p:stCondLst>
                                            <p:cond delay="0"/>
                                          </p:stCondLst>
                                        </p:cTn>
                                        <p:tgtEl>
                                          <p:spTgt spid="12"/>
                                        </p:tgtEl>
                                        <p:attrNameLst>
                                          <p:attrName>style.visibility</p:attrName>
                                        </p:attrNameLst>
                                      </p:cBhvr>
                                      <p:to>
                                        <p:strVal val="visible"/>
                                      </p:to>
                                    </p:set>
                                    <p:anim calcmode="lin" valueType="num">
                                      <p:cBhvr>
                                        <p:cTn id="646" dur="3000" fill="hold"/>
                                        <p:tgtEl>
                                          <p:spTgt spid="12"/>
                                        </p:tgtEl>
                                        <p:attrNameLst>
                                          <p:attrName>ppt_x</p:attrName>
                                        </p:attrNameLst>
                                      </p:cBhvr>
                                      <p:tavLst>
                                        <p:tav tm="0">
                                          <p:val>
                                            <p:strVal val="#ppt_x"/>
                                          </p:val>
                                        </p:tav>
                                        <p:tav tm="100000">
                                          <p:val>
                                            <p:strVal val="#ppt_x"/>
                                          </p:val>
                                        </p:tav>
                                      </p:tavLst>
                                    </p:anim>
                                    <p:anim calcmode="lin" valueType="num">
                                      <p:cBhvr>
                                        <p:cTn id="647" dur="3000" fill="hold"/>
                                        <p:tgtEl>
                                          <p:spTgt spid="12"/>
                                        </p:tgtEl>
                                        <p:attrNameLst>
                                          <p:attrName>ppt_y</p:attrName>
                                        </p:attrNameLst>
                                      </p:cBhvr>
                                      <p:tavLst>
                                        <p:tav tm="0">
                                          <p:val>
                                            <p:strVal val="#ppt_y+#ppt_h/2"/>
                                          </p:val>
                                        </p:tav>
                                        <p:tav tm="100000">
                                          <p:val>
                                            <p:strVal val="#ppt_y"/>
                                          </p:val>
                                        </p:tav>
                                      </p:tavLst>
                                    </p:anim>
                                    <p:anim calcmode="lin" valueType="num">
                                      <p:cBhvr>
                                        <p:cTn id="648" dur="3000" fill="hold"/>
                                        <p:tgtEl>
                                          <p:spTgt spid="12"/>
                                        </p:tgtEl>
                                        <p:attrNameLst>
                                          <p:attrName>ppt_w</p:attrName>
                                        </p:attrNameLst>
                                      </p:cBhvr>
                                      <p:tavLst>
                                        <p:tav tm="0">
                                          <p:val>
                                            <p:strVal val="#ppt_w"/>
                                          </p:val>
                                        </p:tav>
                                        <p:tav tm="100000">
                                          <p:val>
                                            <p:strVal val="#ppt_w"/>
                                          </p:val>
                                        </p:tav>
                                      </p:tavLst>
                                    </p:anim>
                                    <p:anim calcmode="lin" valueType="num">
                                      <p:cBhvr>
                                        <p:cTn id="649" dur="3000" fill="hold"/>
                                        <p:tgtEl>
                                          <p:spTgt spid="12"/>
                                        </p:tgtEl>
                                        <p:attrNameLst>
                                          <p:attrName>ppt_h</p:attrName>
                                        </p:attrNameLst>
                                      </p:cBhvr>
                                      <p:tavLst>
                                        <p:tav tm="0">
                                          <p:val>
                                            <p:fltVal val="0"/>
                                          </p:val>
                                        </p:tav>
                                        <p:tav tm="100000">
                                          <p:val>
                                            <p:strVal val="#ppt_h"/>
                                          </p:val>
                                        </p:tav>
                                      </p:tavLst>
                                    </p:anim>
                                  </p:childTnLst>
                                </p:cTn>
                              </p:par>
                              <p:par>
                                <p:cTn id="650" presetID="6" presetClass="emph" presetSubtype="0" fill="hold" grpId="1" nodeType="withEffect">
                                  <p:stCondLst>
                                    <p:cond delay="0"/>
                                  </p:stCondLst>
                                  <p:childTnLst>
                                    <p:animScale>
                                      <p:cBhvr>
                                        <p:cTn id="651" dur="3000" fill="hold"/>
                                        <p:tgtEl>
                                          <p:spTgt spid="12"/>
                                        </p:tgtEl>
                                      </p:cBhvr>
                                      <p:by x="400000" y="100000"/>
                                    </p:animScale>
                                  </p:childTnLst>
                                </p:cTn>
                              </p:par>
                              <p:par>
                                <p:cTn id="652" presetID="2" presetClass="exit" presetSubtype="6" fill="hold" grpId="2" nodeType="withEffect">
                                  <p:stCondLst>
                                    <p:cond delay="0"/>
                                  </p:stCondLst>
                                  <p:childTnLst>
                                    <p:anim calcmode="lin" valueType="num">
                                      <p:cBhvr additive="base">
                                        <p:cTn id="653" dur="4000"/>
                                        <p:tgtEl>
                                          <p:spTgt spid="12"/>
                                        </p:tgtEl>
                                        <p:attrNameLst>
                                          <p:attrName>ppt_x</p:attrName>
                                        </p:attrNameLst>
                                      </p:cBhvr>
                                      <p:tavLst>
                                        <p:tav tm="0">
                                          <p:val>
                                            <p:strVal val="ppt_x"/>
                                          </p:val>
                                        </p:tav>
                                        <p:tav tm="100000">
                                          <p:val>
                                            <p:strVal val="1+ppt_w/2"/>
                                          </p:val>
                                        </p:tav>
                                      </p:tavLst>
                                    </p:anim>
                                    <p:anim calcmode="lin" valueType="num">
                                      <p:cBhvr additive="base">
                                        <p:cTn id="654" dur="4000"/>
                                        <p:tgtEl>
                                          <p:spTgt spid="12"/>
                                        </p:tgtEl>
                                        <p:attrNameLst>
                                          <p:attrName>ppt_y</p:attrName>
                                        </p:attrNameLst>
                                      </p:cBhvr>
                                      <p:tavLst>
                                        <p:tav tm="0">
                                          <p:val>
                                            <p:strVal val="ppt_y"/>
                                          </p:val>
                                        </p:tav>
                                        <p:tav tm="100000">
                                          <p:val>
                                            <p:strVal val="1+ppt_h/2"/>
                                          </p:val>
                                        </p:tav>
                                      </p:tavLst>
                                    </p:anim>
                                    <p:set>
                                      <p:cBhvr>
                                        <p:cTn id="655" dur="1" fill="hold">
                                          <p:stCondLst>
                                            <p:cond delay="3999"/>
                                          </p:stCondLst>
                                        </p:cTn>
                                        <p:tgtEl>
                                          <p:spTgt spid="12"/>
                                        </p:tgtEl>
                                        <p:attrNameLst>
                                          <p:attrName>style.visibility</p:attrName>
                                        </p:attrNameLst>
                                      </p:cBhvr>
                                      <p:to>
                                        <p:strVal val="hidden"/>
                                      </p:to>
                                    </p:set>
                                  </p:childTnLst>
                                </p:cTn>
                              </p:par>
                              <p:par>
                                <p:cTn id="656" presetID="17" presetClass="entr" presetSubtype="4" fill="hold" grpId="0" nodeType="withEffect">
                                  <p:stCondLst>
                                    <p:cond delay="0"/>
                                  </p:stCondLst>
                                  <p:childTnLst>
                                    <p:set>
                                      <p:cBhvr>
                                        <p:cTn id="657" dur="1" fill="hold">
                                          <p:stCondLst>
                                            <p:cond delay="0"/>
                                          </p:stCondLst>
                                        </p:cTn>
                                        <p:tgtEl>
                                          <p:spTgt spid="25"/>
                                        </p:tgtEl>
                                        <p:attrNameLst>
                                          <p:attrName>style.visibility</p:attrName>
                                        </p:attrNameLst>
                                      </p:cBhvr>
                                      <p:to>
                                        <p:strVal val="visible"/>
                                      </p:to>
                                    </p:set>
                                    <p:anim calcmode="lin" valueType="num">
                                      <p:cBhvr>
                                        <p:cTn id="658" dur="3000" fill="hold"/>
                                        <p:tgtEl>
                                          <p:spTgt spid="25"/>
                                        </p:tgtEl>
                                        <p:attrNameLst>
                                          <p:attrName>ppt_x</p:attrName>
                                        </p:attrNameLst>
                                      </p:cBhvr>
                                      <p:tavLst>
                                        <p:tav tm="0">
                                          <p:val>
                                            <p:strVal val="#ppt_x"/>
                                          </p:val>
                                        </p:tav>
                                        <p:tav tm="100000">
                                          <p:val>
                                            <p:strVal val="#ppt_x"/>
                                          </p:val>
                                        </p:tav>
                                      </p:tavLst>
                                    </p:anim>
                                    <p:anim calcmode="lin" valueType="num">
                                      <p:cBhvr>
                                        <p:cTn id="659" dur="3000" fill="hold"/>
                                        <p:tgtEl>
                                          <p:spTgt spid="25"/>
                                        </p:tgtEl>
                                        <p:attrNameLst>
                                          <p:attrName>ppt_y</p:attrName>
                                        </p:attrNameLst>
                                      </p:cBhvr>
                                      <p:tavLst>
                                        <p:tav tm="0">
                                          <p:val>
                                            <p:strVal val="#ppt_y+#ppt_h/2"/>
                                          </p:val>
                                        </p:tav>
                                        <p:tav tm="100000">
                                          <p:val>
                                            <p:strVal val="#ppt_y"/>
                                          </p:val>
                                        </p:tav>
                                      </p:tavLst>
                                    </p:anim>
                                    <p:anim calcmode="lin" valueType="num">
                                      <p:cBhvr>
                                        <p:cTn id="660" dur="3000" fill="hold"/>
                                        <p:tgtEl>
                                          <p:spTgt spid="25"/>
                                        </p:tgtEl>
                                        <p:attrNameLst>
                                          <p:attrName>ppt_w</p:attrName>
                                        </p:attrNameLst>
                                      </p:cBhvr>
                                      <p:tavLst>
                                        <p:tav tm="0">
                                          <p:val>
                                            <p:strVal val="#ppt_w"/>
                                          </p:val>
                                        </p:tav>
                                        <p:tav tm="100000">
                                          <p:val>
                                            <p:strVal val="#ppt_w"/>
                                          </p:val>
                                        </p:tav>
                                      </p:tavLst>
                                    </p:anim>
                                    <p:anim calcmode="lin" valueType="num">
                                      <p:cBhvr>
                                        <p:cTn id="661" dur="3000" fill="hold"/>
                                        <p:tgtEl>
                                          <p:spTgt spid="25"/>
                                        </p:tgtEl>
                                        <p:attrNameLst>
                                          <p:attrName>ppt_h</p:attrName>
                                        </p:attrNameLst>
                                      </p:cBhvr>
                                      <p:tavLst>
                                        <p:tav tm="0">
                                          <p:val>
                                            <p:fltVal val="0"/>
                                          </p:val>
                                        </p:tav>
                                        <p:tav tm="100000">
                                          <p:val>
                                            <p:strVal val="#ppt_h"/>
                                          </p:val>
                                        </p:tav>
                                      </p:tavLst>
                                    </p:anim>
                                  </p:childTnLst>
                                </p:cTn>
                              </p:par>
                              <p:par>
                                <p:cTn id="662" presetID="6" presetClass="emph" presetSubtype="0" fill="hold" grpId="1" nodeType="withEffect">
                                  <p:stCondLst>
                                    <p:cond delay="0"/>
                                  </p:stCondLst>
                                  <p:childTnLst>
                                    <p:animScale>
                                      <p:cBhvr>
                                        <p:cTn id="663" dur="3000" fill="hold"/>
                                        <p:tgtEl>
                                          <p:spTgt spid="25"/>
                                        </p:tgtEl>
                                      </p:cBhvr>
                                      <p:by x="400000" y="100000"/>
                                    </p:animScale>
                                  </p:childTnLst>
                                </p:cTn>
                              </p:par>
                              <p:par>
                                <p:cTn id="664" presetID="2" presetClass="exit" presetSubtype="6" fill="hold" grpId="2" nodeType="withEffect">
                                  <p:stCondLst>
                                    <p:cond delay="0"/>
                                  </p:stCondLst>
                                  <p:childTnLst>
                                    <p:anim calcmode="lin" valueType="num">
                                      <p:cBhvr additive="base">
                                        <p:cTn id="665" dur="4000"/>
                                        <p:tgtEl>
                                          <p:spTgt spid="25"/>
                                        </p:tgtEl>
                                        <p:attrNameLst>
                                          <p:attrName>ppt_x</p:attrName>
                                        </p:attrNameLst>
                                      </p:cBhvr>
                                      <p:tavLst>
                                        <p:tav tm="0">
                                          <p:val>
                                            <p:strVal val="ppt_x"/>
                                          </p:val>
                                        </p:tav>
                                        <p:tav tm="100000">
                                          <p:val>
                                            <p:strVal val="1+ppt_w/2"/>
                                          </p:val>
                                        </p:tav>
                                      </p:tavLst>
                                    </p:anim>
                                    <p:anim calcmode="lin" valueType="num">
                                      <p:cBhvr additive="base">
                                        <p:cTn id="666" dur="4000"/>
                                        <p:tgtEl>
                                          <p:spTgt spid="25"/>
                                        </p:tgtEl>
                                        <p:attrNameLst>
                                          <p:attrName>ppt_y</p:attrName>
                                        </p:attrNameLst>
                                      </p:cBhvr>
                                      <p:tavLst>
                                        <p:tav tm="0">
                                          <p:val>
                                            <p:strVal val="ppt_y"/>
                                          </p:val>
                                        </p:tav>
                                        <p:tav tm="100000">
                                          <p:val>
                                            <p:strVal val="1+ppt_h/2"/>
                                          </p:val>
                                        </p:tav>
                                      </p:tavLst>
                                    </p:anim>
                                    <p:set>
                                      <p:cBhvr>
                                        <p:cTn id="667" dur="1" fill="hold">
                                          <p:stCondLst>
                                            <p:cond delay="3999"/>
                                          </p:stCondLst>
                                        </p:cTn>
                                        <p:tgtEl>
                                          <p:spTgt spid="25"/>
                                        </p:tgtEl>
                                        <p:attrNameLst>
                                          <p:attrName>style.visibility</p:attrName>
                                        </p:attrNameLst>
                                      </p:cBhvr>
                                      <p:to>
                                        <p:strVal val="hidden"/>
                                      </p:to>
                                    </p:set>
                                  </p:childTnLst>
                                </p:cTn>
                              </p:par>
                              <p:par>
                                <p:cTn id="668" presetID="17" presetClass="entr" presetSubtype="4" fill="hold" grpId="0" nodeType="withEffect">
                                  <p:stCondLst>
                                    <p:cond delay="0"/>
                                  </p:stCondLst>
                                  <p:childTnLst>
                                    <p:set>
                                      <p:cBhvr>
                                        <p:cTn id="669" dur="1" fill="hold">
                                          <p:stCondLst>
                                            <p:cond delay="0"/>
                                          </p:stCondLst>
                                        </p:cTn>
                                        <p:tgtEl>
                                          <p:spTgt spid="27"/>
                                        </p:tgtEl>
                                        <p:attrNameLst>
                                          <p:attrName>style.visibility</p:attrName>
                                        </p:attrNameLst>
                                      </p:cBhvr>
                                      <p:to>
                                        <p:strVal val="visible"/>
                                      </p:to>
                                    </p:set>
                                    <p:anim calcmode="lin" valueType="num">
                                      <p:cBhvr>
                                        <p:cTn id="670" dur="3000" fill="hold"/>
                                        <p:tgtEl>
                                          <p:spTgt spid="27"/>
                                        </p:tgtEl>
                                        <p:attrNameLst>
                                          <p:attrName>ppt_x</p:attrName>
                                        </p:attrNameLst>
                                      </p:cBhvr>
                                      <p:tavLst>
                                        <p:tav tm="0">
                                          <p:val>
                                            <p:strVal val="#ppt_x"/>
                                          </p:val>
                                        </p:tav>
                                        <p:tav tm="100000">
                                          <p:val>
                                            <p:strVal val="#ppt_x"/>
                                          </p:val>
                                        </p:tav>
                                      </p:tavLst>
                                    </p:anim>
                                    <p:anim calcmode="lin" valueType="num">
                                      <p:cBhvr>
                                        <p:cTn id="671" dur="3000" fill="hold"/>
                                        <p:tgtEl>
                                          <p:spTgt spid="27"/>
                                        </p:tgtEl>
                                        <p:attrNameLst>
                                          <p:attrName>ppt_y</p:attrName>
                                        </p:attrNameLst>
                                      </p:cBhvr>
                                      <p:tavLst>
                                        <p:tav tm="0">
                                          <p:val>
                                            <p:strVal val="#ppt_y+#ppt_h/2"/>
                                          </p:val>
                                        </p:tav>
                                        <p:tav tm="100000">
                                          <p:val>
                                            <p:strVal val="#ppt_y"/>
                                          </p:val>
                                        </p:tav>
                                      </p:tavLst>
                                    </p:anim>
                                    <p:anim calcmode="lin" valueType="num">
                                      <p:cBhvr>
                                        <p:cTn id="672" dur="3000" fill="hold"/>
                                        <p:tgtEl>
                                          <p:spTgt spid="27"/>
                                        </p:tgtEl>
                                        <p:attrNameLst>
                                          <p:attrName>ppt_w</p:attrName>
                                        </p:attrNameLst>
                                      </p:cBhvr>
                                      <p:tavLst>
                                        <p:tav tm="0">
                                          <p:val>
                                            <p:strVal val="#ppt_w"/>
                                          </p:val>
                                        </p:tav>
                                        <p:tav tm="100000">
                                          <p:val>
                                            <p:strVal val="#ppt_w"/>
                                          </p:val>
                                        </p:tav>
                                      </p:tavLst>
                                    </p:anim>
                                    <p:anim calcmode="lin" valueType="num">
                                      <p:cBhvr>
                                        <p:cTn id="673" dur="3000" fill="hold"/>
                                        <p:tgtEl>
                                          <p:spTgt spid="27"/>
                                        </p:tgtEl>
                                        <p:attrNameLst>
                                          <p:attrName>ppt_h</p:attrName>
                                        </p:attrNameLst>
                                      </p:cBhvr>
                                      <p:tavLst>
                                        <p:tav tm="0">
                                          <p:val>
                                            <p:fltVal val="0"/>
                                          </p:val>
                                        </p:tav>
                                        <p:tav tm="100000">
                                          <p:val>
                                            <p:strVal val="#ppt_h"/>
                                          </p:val>
                                        </p:tav>
                                      </p:tavLst>
                                    </p:anim>
                                  </p:childTnLst>
                                </p:cTn>
                              </p:par>
                              <p:par>
                                <p:cTn id="674" presetID="6" presetClass="emph" presetSubtype="0" fill="hold" grpId="1" nodeType="withEffect">
                                  <p:stCondLst>
                                    <p:cond delay="0"/>
                                  </p:stCondLst>
                                  <p:childTnLst>
                                    <p:animScale>
                                      <p:cBhvr>
                                        <p:cTn id="675" dur="3000" fill="hold"/>
                                        <p:tgtEl>
                                          <p:spTgt spid="27"/>
                                        </p:tgtEl>
                                      </p:cBhvr>
                                      <p:by x="400000" y="100000"/>
                                    </p:animScale>
                                  </p:childTnLst>
                                </p:cTn>
                              </p:par>
                              <p:par>
                                <p:cTn id="676" presetID="2" presetClass="exit" presetSubtype="6" fill="hold" grpId="2" nodeType="withEffect">
                                  <p:stCondLst>
                                    <p:cond delay="0"/>
                                  </p:stCondLst>
                                  <p:childTnLst>
                                    <p:anim calcmode="lin" valueType="num">
                                      <p:cBhvr additive="base">
                                        <p:cTn id="677" dur="4000"/>
                                        <p:tgtEl>
                                          <p:spTgt spid="27"/>
                                        </p:tgtEl>
                                        <p:attrNameLst>
                                          <p:attrName>ppt_x</p:attrName>
                                        </p:attrNameLst>
                                      </p:cBhvr>
                                      <p:tavLst>
                                        <p:tav tm="0">
                                          <p:val>
                                            <p:strVal val="ppt_x"/>
                                          </p:val>
                                        </p:tav>
                                        <p:tav tm="100000">
                                          <p:val>
                                            <p:strVal val="1+ppt_w/2"/>
                                          </p:val>
                                        </p:tav>
                                      </p:tavLst>
                                    </p:anim>
                                    <p:anim calcmode="lin" valueType="num">
                                      <p:cBhvr additive="base">
                                        <p:cTn id="678" dur="4000"/>
                                        <p:tgtEl>
                                          <p:spTgt spid="27"/>
                                        </p:tgtEl>
                                        <p:attrNameLst>
                                          <p:attrName>ppt_y</p:attrName>
                                        </p:attrNameLst>
                                      </p:cBhvr>
                                      <p:tavLst>
                                        <p:tav tm="0">
                                          <p:val>
                                            <p:strVal val="ppt_y"/>
                                          </p:val>
                                        </p:tav>
                                        <p:tav tm="100000">
                                          <p:val>
                                            <p:strVal val="1+ppt_h/2"/>
                                          </p:val>
                                        </p:tav>
                                      </p:tavLst>
                                    </p:anim>
                                    <p:set>
                                      <p:cBhvr>
                                        <p:cTn id="679" dur="1" fill="hold">
                                          <p:stCondLst>
                                            <p:cond delay="3999"/>
                                          </p:stCondLst>
                                        </p:cTn>
                                        <p:tgtEl>
                                          <p:spTgt spid="27"/>
                                        </p:tgtEl>
                                        <p:attrNameLst>
                                          <p:attrName>style.visibility</p:attrName>
                                        </p:attrNameLst>
                                      </p:cBhvr>
                                      <p:to>
                                        <p:strVal val="hidden"/>
                                      </p:to>
                                    </p:set>
                                  </p:childTnLst>
                                </p:cTn>
                              </p:par>
                              <p:par>
                                <p:cTn id="680" presetID="16" presetClass="entr" presetSubtype="37" fill="hold" nodeType="withEffect">
                                  <p:stCondLst>
                                    <p:cond delay="500"/>
                                  </p:stCondLst>
                                  <p:childTnLst>
                                    <p:set>
                                      <p:cBhvr>
                                        <p:cTn id="681" dur="1" fill="hold">
                                          <p:stCondLst>
                                            <p:cond delay="0"/>
                                          </p:stCondLst>
                                        </p:cTn>
                                        <p:tgtEl>
                                          <p:spTgt spid="68"/>
                                        </p:tgtEl>
                                        <p:attrNameLst>
                                          <p:attrName>style.visibility</p:attrName>
                                        </p:attrNameLst>
                                      </p:cBhvr>
                                      <p:to>
                                        <p:strVal val="visible"/>
                                      </p:to>
                                    </p:set>
                                    <p:animEffect transition="in" filter="barn(outVertical)">
                                      <p:cBhvr>
                                        <p:cTn id="682" dur="3500"/>
                                        <p:tgtEl>
                                          <p:spTgt spid="68"/>
                                        </p:tgtEl>
                                      </p:cBhvr>
                                    </p:animEffect>
                                  </p:childTnLst>
                                </p:cTn>
                              </p:par>
                              <p:par>
                                <p:cTn id="683" presetID="23" presetClass="entr" presetSubtype="272" fill="hold" nodeType="withEffect">
                                  <p:stCondLst>
                                    <p:cond delay="500"/>
                                  </p:stCondLst>
                                  <p:childTnLst>
                                    <p:set>
                                      <p:cBhvr>
                                        <p:cTn id="684" dur="1" fill="hold">
                                          <p:stCondLst>
                                            <p:cond delay="0"/>
                                          </p:stCondLst>
                                        </p:cTn>
                                        <p:tgtEl>
                                          <p:spTgt spid="68"/>
                                        </p:tgtEl>
                                        <p:attrNameLst>
                                          <p:attrName>style.visibility</p:attrName>
                                        </p:attrNameLst>
                                      </p:cBhvr>
                                      <p:to>
                                        <p:strVal val="visible"/>
                                      </p:to>
                                    </p:set>
                                    <p:anim calcmode="lin" valueType="num">
                                      <p:cBhvr>
                                        <p:cTn id="685" dur="3500" fill="hold"/>
                                        <p:tgtEl>
                                          <p:spTgt spid="68"/>
                                        </p:tgtEl>
                                        <p:attrNameLst>
                                          <p:attrName>ppt_w</p:attrName>
                                        </p:attrNameLst>
                                      </p:cBhvr>
                                      <p:tavLst>
                                        <p:tav tm="0">
                                          <p:val>
                                            <p:strVal val="2/3*#ppt_w"/>
                                          </p:val>
                                        </p:tav>
                                        <p:tav tm="100000">
                                          <p:val>
                                            <p:strVal val="#ppt_w"/>
                                          </p:val>
                                        </p:tav>
                                      </p:tavLst>
                                    </p:anim>
                                    <p:anim calcmode="lin" valueType="num">
                                      <p:cBhvr>
                                        <p:cTn id="686" dur="3500" fill="hold"/>
                                        <p:tgtEl>
                                          <p:spTgt spid="68"/>
                                        </p:tgtEl>
                                        <p:attrNameLst>
                                          <p:attrName>ppt_h</p:attrName>
                                        </p:attrNameLst>
                                      </p:cBhvr>
                                      <p:tavLst>
                                        <p:tav tm="0">
                                          <p:val>
                                            <p:strVal val="2/3*#ppt_h"/>
                                          </p:val>
                                        </p:tav>
                                        <p:tav tm="100000">
                                          <p:val>
                                            <p:strVal val="#ppt_h"/>
                                          </p:val>
                                        </p:tav>
                                      </p:tavLst>
                                    </p:anim>
                                  </p:childTnLst>
                                </p:cTn>
                              </p:par>
                              <p:par>
                                <p:cTn id="687" presetID="23" presetClass="entr" presetSubtype="528" fill="hold" nodeType="withEffect">
                                  <p:stCondLst>
                                    <p:cond delay="2000"/>
                                  </p:stCondLst>
                                  <p:childTnLst>
                                    <p:set>
                                      <p:cBhvr>
                                        <p:cTn id="688" dur="1" fill="hold">
                                          <p:stCondLst>
                                            <p:cond delay="0"/>
                                          </p:stCondLst>
                                        </p:cTn>
                                        <p:tgtEl>
                                          <p:spTgt spid="70"/>
                                        </p:tgtEl>
                                        <p:attrNameLst>
                                          <p:attrName>style.visibility</p:attrName>
                                        </p:attrNameLst>
                                      </p:cBhvr>
                                      <p:to>
                                        <p:strVal val="visible"/>
                                      </p:to>
                                    </p:set>
                                    <p:anim calcmode="lin" valueType="num">
                                      <p:cBhvr>
                                        <p:cTn id="689" dur="2250" fill="hold"/>
                                        <p:tgtEl>
                                          <p:spTgt spid="70"/>
                                        </p:tgtEl>
                                        <p:attrNameLst>
                                          <p:attrName>ppt_w</p:attrName>
                                        </p:attrNameLst>
                                      </p:cBhvr>
                                      <p:tavLst>
                                        <p:tav tm="0">
                                          <p:val>
                                            <p:fltVal val="0"/>
                                          </p:val>
                                        </p:tav>
                                        <p:tav tm="100000">
                                          <p:val>
                                            <p:strVal val="#ppt_w"/>
                                          </p:val>
                                        </p:tav>
                                      </p:tavLst>
                                    </p:anim>
                                    <p:anim calcmode="lin" valueType="num">
                                      <p:cBhvr>
                                        <p:cTn id="690" dur="2250" fill="hold"/>
                                        <p:tgtEl>
                                          <p:spTgt spid="70"/>
                                        </p:tgtEl>
                                        <p:attrNameLst>
                                          <p:attrName>ppt_h</p:attrName>
                                        </p:attrNameLst>
                                      </p:cBhvr>
                                      <p:tavLst>
                                        <p:tav tm="0">
                                          <p:val>
                                            <p:fltVal val="0"/>
                                          </p:val>
                                        </p:tav>
                                        <p:tav tm="100000">
                                          <p:val>
                                            <p:strVal val="#ppt_h"/>
                                          </p:val>
                                        </p:tav>
                                      </p:tavLst>
                                    </p:anim>
                                    <p:anim calcmode="lin" valueType="num">
                                      <p:cBhvr>
                                        <p:cTn id="691" dur="2250" fill="hold"/>
                                        <p:tgtEl>
                                          <p:spTgt spid="70"/>
                                        </p:tgtEl>
                                        <p:attrNameLst>
                                          <p:attrName>ppt_x</p:attrName>
                                        </p:attrNameLst>
                                      </p:cBhvr>
                                      <p:tavLst>
                                        <p:tav tm="0">
                                          <p:val>
                                            <p:fltVal val="0.5"/>
                                          </p:val>
                                        </p:tav>
                                        <p:tav tm="100000">
                                          <p:val>
                                            <p:strVal val="#ppt_x"/>
                                          </p:val>
                                        </p:tav>
                                      </p:tavLst>
                                    </p:anim>
                                    <p:anim calcmode="lin" valueType="num">
                                      <p:cBhvr>
                                        <p:cTn id="692" dur="2250" fill="hold"/>
                                        <p:tgtEl>
                                          <p:spTgt spid="70"/>
                                        </p:tgtEl>
                                        <p:attrNameLst>
                                          <p:attrName>ppt_y</p:attrName>
                                        </p:attrNameLst>
                                      </p:cBhvr>
                                      <p:tavLst>
                                        <p:tav tm="0">
                                          <p:val>
                                            <p:fltVal val="0.5"/>
                                          </p:val>
                                        </p:tav>
                                        <p:tav tm="100000">
                                          <p:val>
                                            <p:strVal val="#ppt_y"/>
                                          </p:val>
                                        </p:tav>
                                      </p:tavLst>
                                    </p:anim>
                                  </p:childTnLst>
                                </p:cTn>
                              </p:par>
                              <p:par>
                                <p:cTn id="693" presetID="23" presetClass="entr" presetSubtype="528" fill="hold" nodeType="withEffect">
                                  <p:stCondLst>
                                    <p:cond delay="2000"/>
                                  </p:stCondLst>
                                  <p:childTnLst>
                                    <p:set>
                                      <p:cBhvr>
                                        <p:cTn id="694" dur="1" fill="hold">
                                          <p:stCondLst>
                                            <p:cond delay="0"/>
                                          </p:stCondLst>
                                        </p:cTn>
                                        <p:tgtEl>
                                          <p:spTgt spid="1027"/>
                                        </p:tgtEl>
                                        <p:attrNameLst>
                                          <p:attrName>style.visibility</p:attrName>
                                        </p:attrNameLst>
                                      </p:cBhvr>
                                      <p:to>
                                        <p:strVal val="visible"/>
                                      </p:to>
                                    </p:set>
                                    <p:anim calcmode="lin" valueType="num">
                                      <p:cBhvr>
                                        <p:cTn id="695" dur="2250" fill="hold"/>
                                        <p:tgtEl>
                                          <p:spTgt spid="1027"/>
                                        </p:tgtEl>
                                        <p:attrNameLst>
                                          <p:attrName>ppt_w</p:attrName>
                                        </p:attrNameLst>
                                      </p:cBhvr>
                                      <p:tavLst>
                                        <p:tav tm="0">
                                          <p:val>
                                            <p:fltVal val="0"/>
                                          </p:val>
                                        </p:tav>
                                        <p:tav tm="100000">
                                          <p:val>
                                            <p:strVal val="#ppt_w"/>
                                          </p:val>
                                        </p:tav>
                                      </p:tavLst>
                                    </p:anim>
                                    <p:anim calcmode="lin" valueType="num">
                                      <p:cBhvr>
                                        <p:cTn id="696" dur="2250" fill="hold"/>
                                        <p:tgtEl>
                                          <p:spTgt spid="1027"/>
                                        </p:tgtEl>
                                        <p:attrNameLst>
                                          <p:attrName>ppt_h</p:attrName>
                                        </p:attrNameLst>
                                      </p:cBhvr>
                                      <p:tavLst>
                                        <p:tav tm="0">
                                          <p:val>
                                            <p:fltVal val="0"/>
                                          </p:val>
                                        </p:tav>
                                        <p:tav tm="100000">
                                          <p:val>
                                            <p:strVal val="#ppt_h"/>
                                          </p:val>
                                        </p:tav>
                                      </p:tavLst>
                                    </p:anim>
                                    <p:anim calcmode="lin" valueType="num">
                                      <p:cBhvr>
                                        <p:cTn id="697" dur="2250" fill="hold"/>
                                        <p:tgtEl>
                                          <p:spTgt spid="1027"/>
                                        </p:tgtEl>
                                        <p:attrNameLst>
                                          <p:attrName>ppt_x</p:attrName>
                                        </p:attrNameLst>
                                      </p:cBhvr>
                                      <p:tavLst>
                                        <p:tav tm="0">
                                          <p:val>
                                            <p:fltVal val="0.5"/>
                                          </p:val>
                                        </p:tav>
                                        <p:tav tm="100000">
                                          <p:val>
                                            <p:strVal val="#ppt_x"/>
                                          </p:val>
                                        </p:tav>
                                      </p:tavLst>
                                    </p:anim>
                                    <p:anim calcmode="lin" valueType="num">
                                      <p:cBhvr>
                                        <p:cTn id="698" dur="2250" fill="hold"/>
                                        <p:tgtEl>
                                          <p:spTgt spid="102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9"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email">
            <a:extLst>
              <a:ext uri="{28A0092B-C50C-407E-A947-70E740481C1C}">
                <a14:useLocalDpi xmlns:a14="http://schemas.microsoft.com/office/drawing/2010/main"/>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email">
            <a:extLst>
              <a:ext uri="{28A0092B-C50C-407E-A947-70E740481C1C}">
                <a14:useLocalDpi xmlns:a14="http://schemas.microsoft.com/office/drawing/2010/main"/>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5548</TotalTime>
  <Words>802</Words>
  <Application>Microsoft Office PowerPoint</Application>
  <PresentationFormat>Presentación en pantalla (16:9)</PresentationFormat>
  <Paragraphs>71</Paragraphs>
  <Slides>60</Slides>
  <Notes>14</Notes>
  <HiddenSlides>0</HiddenSlides>
  <MMClips>1</MMClips>
  <ScaleCrop>false</ScaleCrop>
  <HeadingPairs>
    <vt:vector size="4" baseType="variant">
      <vt:variant>
        <vt:lpstr>Tema</vt:lpstr>
      </vt:variant>
      <vt:variant>
        <vt:i4>2</vt:i4>
      </vt:variant>
      <vt:variant>
        <vt:lpstr>Títulos de diapositiva</vt:lpstr>
      </vt:variant>
      <vt:variant>
        <vt:i4>60</vt:i4>
      </vt:variant>
    </vt:vector>
  </HeadingPairs>
  <TitlesOfParts>
    <vt:vector size="62"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 y Roby</dc:creator>
  <cp:lastModifiedBy>Paloma</cp:lastModifiedBy>
  <dcterms:created xsi:type="dcterms:W3CDTF">2016-11-02T11:33:43Z</dcterms:created>
  <dcterms:modified xsi:type="dcterms:W3CDTF">2017-03-07T01:08:49Z</dcterms:modified>
</cp:coreProperties>
</file>